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BDB3-F7CB-4592-A5C3-A215C021EF1D}" type="datetimeFigureOut">
              <a:rPr lang="th-TH" smtClean="0"/>
              <a:t>11/05/55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77F2-CD4C-429C-90D6-5B02CBF24F9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8368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BDB3-F7CB-4592-A5C3-A215C021EF1D}" type="datetimeFigureOut">
              <a:rPr lang="th-TH" smtClean="0"/>
              <a:t>11/05/55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77F2-CD4C-429C-90D6-5B02CBF24F9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6725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BDB3-F7CB-4592-A5C3-A215C021EF1D}" type="datetimeFigureOut">
              <a:rPr lang="th-TH" smtClean="0"/>
              <a:t>11/05/55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77F2-CD4C-429C-90D6-5B02CBF24F9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2959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BDB3-F7CB-4592-A5C3-A215C021EF1D}" type="datetimeFigureOut">
              <a:rPr lang="th-TH" smtClean="0"/>
              <a:t>11/05/55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77F2-CD4C-429C-90D6-5B02CBF24F9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2998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BDB3-F7CB-4592-A5C3-A215C021EF1D}" type="datetimeFigureOut">
              <a:rPr lang="th-TH" smtClean="0"/>
              <a:t>11/05/55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77F2-CD4C-429C-90D6-5B02CBF24F9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6978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BDB3-F7CB-4592-A5C3-A215C021EF1D}" type="datetimeFigureOut">
              <a:rPr lang="th-TH" smtClean="0"/>
              <a:t>11/05/55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77F2-CD4C-429C-90D6-5B02CBF24F9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725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BDB3-F7CB-4592-A5C3-A215C021EF1D}" type="datetimeFigureOut">
              <a:rPr lang="th-TH" smtClean="0"/>
              <a:t>11/05/55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77F2-CD4C-429C-90D6-5B02CBF24F9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33855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BDB3-F7CB-4592-A5C3-A215C021EF1D}" type="datetimeFigureOut">
              <a:rPr lang="th-TH" smtClean="0"/>
              <a:t>11/05/55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77F2-CD4C-429C-90D6-5B02CBF24F9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7961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BDB3-F7CB-4592-A5C3-A215C021EF1D}" type="datetimeFigureOut">
              <a:rPr lang="th-TH" smtClean="0"/>
              <a:t>11/05/55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77F2-CD4C-429C-90D6-5B02CBF24F9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7223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BDB3-F7CB-4592-A5C3-A215C021EF1D}" type="datetimeFigureOut">
              <a:rPr lang="th-TH" smtClean="0"/>
              <a:t>11/05/55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77F2-CD4C-429C-90D6-5B02CBF24F9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3067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BDB3-F7CB-4592-A5C3-A215C021EF1D}" type="datetimeFigureOut">
              <a:rPr lang="th-TH" smtClean="0"/>
              <a:t>11/05/55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77F2-CD4C-429C-90D6-5B02CBF24F9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2798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4BDB3-F7CB-4592-A5C3-A215C021EF1D}" type="datetimeFigureOut">
              <a:rPr lang="th-TH" smtClean="0"/>
              <a:t>11/05/55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577F2-CD4C-429C-90D6-5B02CBF24F9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8123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" name="Freeform 6"/>
          <p:cNvSpPr>
            <a:spLocks noEditPoints="1"/>
          </p:cNvSpPr>
          <p:nvPr/>
        </p:nvSpPr>
        <p:spPr bwMode="auto">
          <a:xfrm>
            <a:off x="2195513" y="3301097"/>
            <a:ext cx="206375" cy="204788"/>
          </a:xfrm>
          <a:custGeom>
            <a:avLst/>
            <a:gdLst>
              <a:gd name="T0" fmla="*/ 64 w 65"/>
              <a:gd name="T1" fmla="*/ 0 h 64"/>
              <a:gd name="T2" fmla="*/ 11 w 65"/>
              <a:gd name="T3" fmla="*/ 51 h 64"/>
              <a:gd name="T4" fmla="*/ 0 w 65"/>
              <a:gd name="T5" fmla="*/ 64 h 64"/>
              <a:gd name="T6" fmla="*/ 5 w 65"/>
              <a:gd name="T7" fmla="*/ 64 h 64"/>
              <a:gd name="T8" fmla="*/ 15 w 65"/>
              <a:gd name="T9" fmla="*/ 52 h 64"/>
              <a:gd name="T10" fmla="*/ 48 w 65"/>
              <a:gd name="T11" fmla="*/ 35 h 64"/>
              <a:gd name="T12" fmla="*/ 39 w 65"/>
              <a:gd name="T13" fmla="*/ 30 h 64"/>
              <a:gd name="T14" fmla="*/ 56 w 65"/>
              <a:gd name="T15" fmla="*/ 27 h 64"/>
              <a:gd name="T16" fmla="*/ 64 w 65"/>
              <a:gd name="T17" fmla="*/ 0 h 64"/>
              <a:gd name="T18" fmla="*/ 16 w 65"/>
              <a:gd name="T19" fmla="*/ 47 h 64"/>
              <a:gd name="T20" fmla="*/ 16 w 65"/>
              <a:gd name="T21" fmla="*/ 47 h 64"/>
              <a:gd name="T22" fmla="*/ 57 w 65"/>
              <a:gd name="T23" fmla="*/ 6 h 64"/>
              <a:gd name="T24" fmla="*/ 16 w 65"/>
              <a:gd name="T25" fmla="*/ 47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5" h="64">
                <a:moveTo>
                  <a:pt x="64" y="0"/>
                </a:moveTo>
                <a:cubicBezTo>
                  <a:pt x="23" y="3"/>
                  <a:pt x="16" y="28"/>
                  <a:pt x="11" y="51"/>
                </a:cubicBezTo>
                <a:cubicBezTo>
                  <a:pt x="0" y="64"/>
                  <a:pt x="0" y="64"/>
                  <a:pt x="0" y="64"/>
                </a:cubicBezTo>
                <a:cubicBezTo>
                  <a:pt x="5" y="64"/>
                  <a:pt x="5" y="64"/>
                  <a:pt x="5" y="64"/>
                </a:cubicBezTo>
                <a:cubicBezTo>
                  <a:pt x="15" y="52"/>
                  <a:pt x="15" y="52"/>
                  <a:pt x="15" y="52"/>
                </a:cubicBezTo>
                <a:cubicBezTo>
                  <a:pt x="37" y="47"/>
                  <a:pt x="48" y="35"/>
                  <a:pt x="48" y="35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53" y="26"/>
                  <a:pt x="56" y="27"/>
                </a:cubicBezTo>
                <a:cubicBezTo>
                  <a:pt x="59" y="25"/>
                  <a:pt x="65" y="17"/>
                  <a:pt x="64" y="0"/>
                </a:cubicBezTo>
                <a:close/>
                <a:moveTo>
                  <a:pt x="16" y="47"/>
                </a:moveTo>
                <a:cubicBezTo>
                  <a:pt x="16" y="47"/>
                  <a:pt x="16" y="47"/>
                  <a:pt x="16" y="47"/>
                </a:cubicBezTo>
                <a:cubicBezTo>
                  <a:pt x="18" y="42"/>
                  <a:pt x="36" y="15"/>
                  <a:pt x="57" y="6"/>
                </a:cubicBezTo>
                <a:cubicBezTo>
                  <a:pt x="46" y="13"/>
                  <a:pt x="21" y="41"/>
                  <a:pt x="16" y="4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7542" name="Group 7541"/>
          <p:cNvGrpSpPr/>
          <p:nvPr/>
        </p:nvGrpSpPr>
        <p:grpSpPr>
          <a:xfrm>
            <a:off x="2603500" y="3288397"/>
            <a:ext cx="203200" cy="217488"/>
            <a:chOff x="2574925" y="3645024"/>
            <a:chExt cx="203200" cy="217488"/>
          </a:xfrm>
        </p:grpSpPr>
        <p:sp>
          <p:nvSpPr>
            <p:cNvPr id="7272" name="Freeform 7"/>
            <p:cNvSpPr>
              <a:spLocks noEditPoints="1"/>
            </p:cNvSpPr>
            <p:nvPr/>
          </p:nvSpPr>
          <p:spPr bwMode="auto">
            <a:xfrm>
              <a:off x="2590800" y="3645024"/>
              <a:ext cx="187325" cy="139700"/>
            </a:xfrm>
            <a:custGeom>
              <a:avLst/>
              <a:gdLst>
                <a:gd name="T0" fmla="*/ 10 w 59"/>
                <a:gd name="T1" fmla="*/ 35 h 44"/>
                <a:gd name="T2" fmla="*/ 0 w 59"/>
                <a:gd name="T3" fmla="*/ 43 h 44"/>
                <a:gd name="T4" fmla="*/ 4 w 59"/>
                <a:gd name="T5" fmla="*/ 44 h 44"/>
                <a:gd name="T6" fmla="*/ 13 w 59"/>
                <a:gd name="T7" fmla="*/ 36 h 44"/>
                <a:gd name="T8" fmla="*/ 42 w 59"/>
                <a:gd name="T9" fmla="*/ 29 h 44"/>
                <a:gd name="T10" fmla="*/ 36 w 59"/>
                <a:gd name="T11" fmla="*/ 24 h 44"/>
                <a:gd name="T12" fmla="*/ 50 w 59"/>
                <a:gd name="T13" fmla="*/ 24 h 44"/>
                <a:gd name="T14" fmla="*/ 59 w 59"/>
                <a:gd name="T15" fmla="*/ 5 h 44"/>
                <a:gd name="T16" fmla="*/ 10 w 59"/>
                <a:gd name="T17" fmla="*/ 35 h 44"/>
                <a:gd name="T18" fmla="*/ 15 w 59"/>
                <a:gd name="T19" fmla="*/ 33 h 44"/>
                <a:gd name="T20" fmla="*/ 15 w 59"/>
                <a:gd name="T21" fmla="*/ 33 h 44"/>
                <a:gd name="T22" fmla="*/ 55 w 59"/>
                <a:gd name="T23" fmla="*/ 7 h 44"/>
                <a:gd name="T24" fmla="*/ 15 w 59"/>
                <a:gd name="T2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44">
                  <a:moveTo>
                    <a:pt x="10" y="35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31" y="36"/>
                    <a:pt x="42" y="29"/>
                    <a:pt x="42" y="29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4"/>
                    <a:pt x="47" y="23"/>
                    <a:pt x="50" y="24"/>
                  </a:cubicBezTo>
                  <a:cubicBezTo>
                    <a:pt x="53" y="23"/>
                    <a:pt x="58" y="18"/>
                    <a:pt x="59" y="5"/>
                  </a:cubicBezTo>
                  <a:cubicBezTo>
                    <a:pt x="26" y="0"/>
                    <a:pt x="18" y="18"/>
                    <a:pt x="10" y="35"/>
                  </a:cubicBezTo>
                  <a:close/>
                  <a:moveTo>
                    <a:pt x="15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18" y="30"/>
                    <a:pt x="36" y="11"/>
                    <a:pt x="55" y="7"/>
                  </a:cubicBezTo>
                  <a:cubicBezTo>
                    <a:pt x="44" y="11"/>
                    <a:pt x="20" y="29"/>
                    <a:pt x="15" y="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273" name="Freeform 8"/>
            <p:cNvSpPr>
              <a:spLocks/>
            </p:cNvSpPr>
            <p:nvPr/>
          </p:nvSpPr>
          <p:spPr bwMode="auto">
            <a:xfrm>
              <a:off x="2574925" y="3797424"/>
              <a:ext cx="88900" cy="65088"/>
            </a:xfrm>
            <a:custGeom>
              <a:avLst/>
              <a:gdLst>
                <a:gd name="T0" fmla="*/ 24 w 28"/>
                <a:gd name="T1" fmla="*/ 4 h 20"/>
                <a:gd name="T2" fmla="*/ 20 w 28"/>
                <a:gd name="T3" fmla="*/ 4 h 20"/>
                <a:gd name="T4" fmla="*/ 16 w 28"/>
                <a:gd name="T5" fmla="*/ 0 h 20"/>
                <a:gd name="T6" fmla="*/ 12 w 28"/>
                <a:gd name="T7" fmla="*/ 0 h 20"/>
                <a:gd name="T8" fmla="*/ 8 w 28"/>
                <a:gd name="T9" fmla="*/ 4 h 20"/>
                <a:gd name="T10" fmla="*/ 4 w 28"/>
                <a:gd name="T11" fmla="*/ 4 h 20"/>
                <a:gd name="T12" fmla="*/ 0 w 28"/>
                <a:gd name="T13" fmla="*/ 8 h 20"/>
                <a:gd name="T14" fmla="*/ 0 w 28"/>
                <a:gd name="T15" fmla="*/ 16 h 20"/>
                <a:gd name="T16" fmla="*/ 4 w 28"/>
                <a:gd name="T17" fmla="*/ 20 h 20"/>
                <a:gd name="T18" fmla="*/ 24 w 28"/>
                <a:gd name="T19" fmla="*/ 20 h 20"/>
                <a:gd name="T20" fmla="*/ 28 w 28"/>
                <a:gd name="T21" fmla="*/ 16 h 20"/>
                <a:gd name="T22" fmla="*/ 28 w 28"/>
                <a:gd name="T23" fmla="*/ 8 h 20"/>
                <a:gd name="T24" fmla="*/ 24 w 28"/>
                <a:gd name="T25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20">
                  <a:moveTo>
                    <a:pt x="24" y="4"/>
                  </a:moveTo>
                  <a:cubicBezTo>
                    <a:pt x="20" y="4"/>
                    <a:pt x="20" y="4"/>
                    <a:pt x="20" y="4"/>
                  </a:cubicBezTo>
                  <a:cubicBezTo>
                    <a:pt x="20" y="2"/>
                    <a:pt x="18" y="0"/>
                    <a:pt x="16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0"/>
                    <a:pt x="8" y="2"/>
                    <a:pt x="8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2" y="4"/>
                    <a:pt x="0" y="6"/>
                    <a:pt x="0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2" y="20"/>
                    <a:pt x="4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6" y="20"/>
                    <a:pt x="28" y="18"/>
                    <a:pt x="28" y="16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6"/>
                    <a:pt x="26" y="4"/>
                    <a:pt x="24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549" name="Group 7548"/>
          <p:cNvGrpSpPr/>
          <p:nvPr/>
        </p:nvGrpSpPr>
        <p:grpSpPr>
          <a:xfrm>
            <a:off x="6267450" y="3301097"/>
            <a:ext cx="200025" cy="201613"/>
            <a:chOff x="6238875" y="3657724"/>
            <a:chExt cx="200025" cy="201613"/>
          </a:xfrm>
        </p:grpSpPr>
        <p:sp>
          <p:nvSpPr>
            <p:cNvPr id="7274" name="Freeform 9"/>
            <p:cNvSpPr>
              <a:spLocks/>
            </p:cNvSpPr>
            <p:nvPr/>
          </p:nvSpPr>
          <p:spPr bwMode="auto">
            <a:xfrm>
              <a:off x="6276975" y="3657724"/>
              <a:ext cx="161925" cy="161925"/>
            </a:xfrm>
            <a:custGeom>
              <a:avLst/>
              <a:gdLst>
                <a:gd name="T0" fmla="*/ 50 w 51"/>
                <a:gd name="T1" fmla="*/ 21 h 51"/>
                <a:gd name="T2" fmla="*/ 30 w 51"/>
                <a:gd name="T3" fmla="*/ 1 h 51"/>
                <a:gd name="T4" fmla="*/ 27 w 51"/>
                <a:gd name="T5" fmla="*/ 0 h 51"/>
                <a:gd name="T6" fmla="*/ 24 w 51"/>
                <a:gd name="T7" fmla="*/ 1 h 51"/>
                <a:gd name="T8" fmla="*/ 2 w 51"/>
                <a:gd name="T9" fmla="*/ 24 h 51"/>
                <a:gd name="T10" fmla="*/ 2 w 51"/>
                <a:gd name="T11" fmla="*/ 29 h 51"/>
                <a:gd name="T12" fmla="*/ 22 w 51"/>
                <a:gd name="T13" fmla="*/ 49 h 51"/>
                <a:gd name="T14" fmla="*/ 27 w 51"/>
                <a:gd name="T15" fmla="*/ 49 h 51"/>
                <a:gd name="T16" fmla="*/ 50 w 51"/>
                <a:gd name="T17" fmla="*/ 26 h 51"/>
                <a:gd name="T18" fmla="*/ 51 w 51"/>
                <a:gd name="T19" fmla="*/ 24 h 51"/>
                <a:gd name="T20" fmla="*/ 50 w 51"/>
                <a:gd name="T21" fmla="*/ 2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51">
                  <a:moveTo>
                    <a:pt x="50" y="21"/>
                  </a:moveTo>
                  <a:cubicBezTo>
                    <a:pt x="30" y="1"/>
                    <a:pt x="30" y="1"/>
                    <a:pt x="30" y="1"/>
                  </a:cubicBezTo>
                  <a:cubicBezTo>
                    <a:pt x="29" y="0"/>
                    <a:pt x="28" y="0"/>
                    <a:pt x="27" y="0"/>
                  </a:cubicBezTo>
                  <a:cubicBezTo>
                    <a:pt x="26" y="0"/>
                    <a:pt x="25" y="0"/>
                    <a:pt x="24" y="1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0" y="25"/>
                    <a:pt x="0" y="28"/>
                    <a:pt x="2" y="2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3" y="51"/>
                    <a:pt x="26" y="51"/>
                    <a:pt x="27" y="49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1" y="26"/>
                    <a:pt x="51" y="25"/>
                    <a:pt x="51" y="24"/>
                  </a:cubicBezTo>
                  <a:cubicBezTo>
                    <a:pt x="51" y="23"/>
                    <a:pt x="51" y="22"/>
                    <a:pt x="50" y="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275" name="Freeform 10"/>
            <p:cNvSpPr>
              <a:spLocks/>
            </p:cNvSpPr>
            <p:nvPr/>
          </p:nvSpPr>
          <p:spPr bwMode="auto">
            <a:xfrm>
              <a:off x="6267450" y="3768849"/>
              <a:ext cx="60325" cy="57150"/>
            </a:xfrm>
            <a:custGeom>
              <a:avLst/>
              <a:gdLst>
                <a:gd name="T0" fmla="*/ 2 w 19"/>
                <a:gd name="T1" fmla="*/ 3 h 18"/>
                <a:gd name="T2" fmla="*/ 2 w 19"/>
                <a:gd name="T3" fmla="*/ 8 h 18"/>
                <a:gd name="T4" fmla="*/ 10 w 19"/>
                <a:gd name="T5" fmla="*/ 17 h 18"/>
                <a:gd name="T6" fmla="*/ 16 w 19"/>
                <a:gd name="T7" fmla="*/ 17 h 18"/>
                <a:gd name="T8" fmla="*/ 19 w 19"/>
                <a:gd name="T9" fmla="*/ 14 h 18"/>
                <a:gd name="T10" fmla="*/ 5 w 19"/>
                <a:gd name="T11" fmla="*/ 0 h 18"/>
                <a:gd name="T12" fmla="*/ 2 w 19"/>
                <a:gd name="T13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8">
                  <a:moveTo>
                    <a:pt x="2" y="3"/>
                  </a:moveTo>
                  <a:cubicBezTo>
                    <a:pt x="0" y="4"/>
                    <a:pt x="0" y="7"/>
                    <a:pt x="2" y="8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2" y="18"/>
                    <a:pt x="15" y="18"/>
                    <a:pt x="16" y="17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276" name="Freeform 11"/>
            <p:cNvSpPr>
              <a:spLocks/>
            </p:cNvSpPr>
            <p:nvPr/>
          </p:nvSpPr>
          <p:spPr bwMode="auto">
            <a:xfrm>
              <a:off x="6238875" y="3803774"/>
              <a:ext cx="53975" cy="55563"/>
            </a:xfrm>
            <a:custGeom>
              <a:avLst/>
              <a:gdLst>
                <a:gd name="T0" fmla="*/ 0 w 34"/>
                <a:gd name="T1" fmla="*/ 29 h 35"/>
                <a:gd name="T2" fmla="*/ 4 w 34"/>
                <a:gd name="T3" fmla="*/ 35 h 35"/>
                <a:gd name="T4" fmla="*/ 34 w 34"/>
                <a:gd name="T5" fmla="*/ 19 h 35"/>
                <a:gd name="T6" fmla="*/ 16 w 34"/>
                <a:gd name="T7" fmla="*/ 0 h 35"/>
                <a:gd name="T8" fmla="*/ 0 w 34"/>
                <a:gd name="T9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0" y="29"/>
                  </a:moveTo>
                  <a:lnTo>
                    <a:pt x="4" y="35"/>
                  </a:lnTo>
                  <a:lnTo>
                    <a:pt x="34" y="19"/>
                  </a:lnTo>
                  <a:lnTo>
                    <a:pt x="16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520" name="Group 7519"/>
          <p:cNvGrpSpPr/>
          <p:nvPr/>
        </p:nvGrpSpPr>
        <p:grpSpPr>
          <a:xfrm>
            <a:off x="5438775" y="2324820"/>
            <a:ext cx="203200" cy="204788"/>
            <a:chOff x="5438775" y="2669034"/>
            <a:chExt cx="203200" cy="204788"/>
          </a:xfrm>
        </p:grpSpPr>
        <p:sp>
          <p:nvSpPr>
            <p:cNvPr id="7277" name="Freeform 12"/>
            <p:cNvSpPr>
              <a:spLocks/>
            </p:cNvSpPr>
            <p:nvPr/>
          </p:nvSpPr>
          <p:spPr bwMode="auto">
            <a:xfrm>
              <a:off x="5438775" y="2669034"/>
              <a:ext cx="38100" cy="204788"/>
            </a:xfrm>
            <a:custGeom>
              <a:avLst/>
              <a:gdLst>
                <a:gd name="T0" fmla="*/ 8 w 12"/>
                <a:gd name="T1" fmla="*/ 0 h 64"/>
                <a:gd name="T2" fmla="*/ 4 w 12"/>
                <a:gd name="T3" fmla="*/ 0 h 64"/>
                <a:gd name="T4" fmla="*/ 0 w 12"/>
                <a:gd name="T5" fmla="*/ 4 h 64"/>
                <a:gd name="T6" fmla="*/ 0 w 12"/>
                <a:gd name="T7" fmla="*/ 60 h 64"/>
                <a:gd name="T8" fmla="*/ 4 w 12"/>
                <a:gd name="T9" fmla="*/ 64 h 64"/>
                <a:gd name="T10" fmla="*/ 8 w 12"/>
                <a:gd name="T11" fmla="*/ 64 h 64"/>
                <a:gd name="T12" fmla="*/ 12 w 12"/>
                <a:gd name="T13" fmla="*/ 60 h 64"/>
                <a:gd name="T14" fmla="*/ 12 w 12"/>
                <a:gd name="T15" fmla="*/ 4 h 64"/>
                <a:gd name="T16" fmla="*/ 8 w 12"/>
                <a:gd name="T1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64">
                  <a:moveTo>
                    <a:pt x="8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2"/>
                    <a:pt x="1" y="64"/>
                    <a:pt x="4" y="6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10" y="64"/>
                    <a:pt x="12" y="62"/>
                    <a:pt x="12" y="6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2"/>
                    <a:pt x="10" y="0"/>
                    <a:pt x="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278" name="Freeform 13"/>
            <p:cNvSpPr>
              <a:spLocks/>
            </p:cNvSpPr>
            <p:nvPr/>
          </p:nvSpPr>
          <p:spPr bwMode="auto">
            <a:xfrm>
              <a:off x="5489575" y="2681734"/>
              <a:ext cx="152400" cy="127000"/>
            </a:xfrm>
            <a:custGeom>
              <a:avLst/>
              <a:gdLst>
                <a:gd name="T0" fmla="*/ 96 w 96"/>
                <a:gd name="T1" fmla="*/ 16 h 80"/>
                <a:gd name="T2" fmla="*/ 32 w 96"/>
                <a:gd name="T3" fmla="*/ 16 h 80"/>
                <a:gd name="T4" fmla="*/ 32 w 96"/>
                <a:gd name="T5" fmla="*/ 0 h 80"/>
                <a:gd name="T6" fmla="*/ 0 w 96"/>
                <a:gd name="T7" fmla="*/ 0 h 80"/>
                <a:gd name="T8" fmla="*/ 0 w 96"/>
                <a:gd name="T9" fmla="*/ 64 h 80"/>
                <a:gd name="T10" fmla="*/ 32 w 96"/>
                <a:gd name="T11" fmla="*/ 64 h 80"/>
                <a:gd name="T12" fmla="*/ 32 w 96"/>
                <a:gd name="T13" fmla="*/ 80 h 80"/>
                <a:gd name="T14" fmla="*/ 96 w 96"/>
                <a:gd name="T15" fmla="*/ 80 h 80"/>
                <a:gd name="T16" fmla="*/ 80 w 96"/>
                <a:gd name="T17" fmla="*/ 48 h 80"/>
                <a:gd name="T18" fmla="*/ 96 w 96"/>
                <a:gd name="T19" fmla="*/ 1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80">
                  <a:moveTo>
                    <a:pt x="96" y="16"/>
                  </a:moveTo>
                  <a:lnTo>
                    <a:pt x="3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32" y="64"/>
                  </a:lnTo>
                  <a:lnTo>
                    <a:pt x="32" y="80"/>
                  </a:lnTo>
                  <a:lnTo>
                    <a:pt x="96" y="80"/>
                  </a:lnTo>
                  <a:lnTo>
                    <a:pt x="80" y="48"/>
                  </a:lnTo>
                  <a:lnTo>
                    <a:pt x="9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7279" name="Freeform 14"/>
          <p:cNvSpPr>
            <a:spLocks noEditPoints="1"/>
          </p:cNvSpPr>
          <p:nvPr/>
        </p:nvSpPr>
        <p:spPr bwMode="auto">
          <a:xfrm>
            <a:off x="6251575" y="1916832"/>
            <a:ext cx="203200" cy="203200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49 w 64"/>
              <a:gd name="T11" fmla="*/ 33 h 64"/>
              <a:gd name="T12" fmla="*/ 32 w 64"/>
              <a:gd name="T13" fmla="*/ 52 h 64"/>
              <a:gd name="T14" fmla="*/ 32 w 64"/>
              <a:gd name="T15" fmla="*/ 52 h 64"/>
              <a:gd name="T16" fmla="*/ 32 w 64"/>
              <a:gd name="T17" fmla="*/ 52 h 64"/>
              <a:gd name="T18" fmla="*/ 32 w 64"/>
              <a:gd name="T19" fmla="*/ 52 h 64"/>
              <a:gd name="T20" fmla="*/ 32 w 64"/>
              <a:gd name="T21" fmla="*/ 52 h 64"/>
              <a:gd name="T22" fmla="*/ 14 w 64"/>
              <a:gd name="T23" fmla="*/ 33 h 64"/>
              <a:gd name="T24" fmla="*/ 32 w 64"/>
              <a:gd name="T25" fmla="*/ 22 h 64"/>
              <a:gd name="T26" fmla="*/ 32 w 64"/>
              <a:gd name="T27" fmla="*/ 22 h 64"/>
              <a:gd name="T28" fmla="*/ 49 w 64"/>
              <a:gd name="T29" fmla="*/ 3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49"/>
                  <a:pt x="14" y="64"/>
                  <a:pt x="32" y="64"/>
                </a:cubicBezTo>
                <a:cubicBezTo>
                  <a:pt x="49" y="64"/>
                  <a:pt x="64" y="49"/>
                  <a:pt x="64" y="32"/>
                </a:cubicBezTo>
                <a:cubicBezTo>
                  <a:pt x="64" y="14"/>
                  <a:pt x="49" y="0"/>
                  <a:pt x="32" y="0"/>
                </a:cubicBezTo>
                <a:close/>
                <a:moveTo>
                  <a:pt x="49" y="33"/>
                </a:moveTo>
                <a:cubicBezTo>
                  <a:pt x="41" y="42"/>
                  <a:pt x="33" y="51"/>
                  <a:pt x="32" y="52"/>
                </a:cubicBezTo>
                <a:cubicBezTo>
                  <a:pt x="32" y="52"/>
                  <a:pt x="32" y="52"/>
                  <a:pt x="32" y="52"/>
                </a:cubicBezTo>
                <a:cubicBezTo>
                  <a:pt x="32" y="52"/>
                  <a:pt x="32" y="52"/>
                  <a:pt x="32" y="52"/>
                </a:cubicBezTo>
                <a:cubicBezTo>
                  <a:pt x="32" y="52"/>
                  <a:pt x="32" y="52"/>
                  <a:pt x="32" y="52"/>
                </a:cubicBezTo>
                <a:cubicBezTo>
                  <a:pt x="32" y="52"/>
                  <a:pt x="32" y="52"/>
                  <a:pt x="32" y="52"/>
                </a:cubicBezTo>
                <a:cubicBezTo>
                  <a:pt x="31" y="51"/>
                  <a:pt x="23" y="42"/>
                  <a:pt x="14" y="33"/>
                </a:cubicBezTo>
                <a:cubicBezTo>
                  <a:pt x="7" y="25"/>
                  <a:pt x="19" y="6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45" y="6"/>
                  <a:pt x="56" y="25"/>
                  <a:pt x="49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7513" name="Group 7512"/>
          <p:cNvGrpSpPr/>
          <p:nvPr/>
        </p:nvGrpSpPr>
        <p:grpSpPr>
          <a:xfrm>
            <a:off x="6659563" y="1916832"/>
            <a:ext cx="203200" cy="203200"/>
            <a:chOff x="6659563" y="2261046"/>
            <a:chExt cx="203200" cy="203200"/>
          </a:xfrm>
        </p:grpSpPr>
        <p:sp>
          <p:nvSpPr>
            <p:cNvPr id="7280" name="Freeform 15"/>
            <p:cNvSpPr>
              <a:spLocks noEditPoints="1"/>
            </p:cNvSpPr>
            <p:nvPr/>
          </p:nvSpPr>
          <p:spPr bwMode="auto">
            <a:xfrm>
              <a:off x="6659563" y="2261046"/>
              <a:ext cx="203200" cy="203200"/>
            </a:xfrm>
            <a:custGeom>
              <a:avLst/>
              <a:gdLst>
                <a:gd name="T0" fmla="*/ 32 w 64"/>
                <a:gd name="T1" fmla="*/ 0 h 64"/>
                <a:gd name="T2" fmla="*/ 0 w 64"/>
                <a:gd name="T3" fmla="*/ 32 h 64"/>
                <a:gd name="T4" fmla="*/ 32 w 64"/>
                <a:gd name="T5" fmla="*/ 64 h 64"/>
                <a:gd name="T6" fmla="*/ 64 w 64"/>
                <a:gd name="T7" fmla="*/ 32 h 64"/>
                <a:gd name="T8" fmla="*/ 32 w 64"/>
                <a:gd name="T9" fmla="*/ 0 h 64"/>
                <a:gd name="T10" fmla="*/ 32 w 64"/>
                <a:gd name="T11" fmla="*/ 60 h 64"/>
                <a:gd name="T12" fmla="*/ 4 w 64"/>
                <a:gd name="T13" fmla="*/ 32 h 64"/>
                <a:gd name="T14" fmla="*/ 32 w 64"/>
                <a:gd name="T15" fmla="*/ 4 h 64"/>
                <a:gd name="T16" fmla="*/ 60 w 64"/>
                <a:gd name="T17" fmla="*/ 32 h 64"/>
                <a:gd name="T18" fmla="*/ 32 w 64"/>
                <a:gd name="T19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49"/>
                    <a:pt x="14" y="64"/>
                    <a:pt x="32" y="64"/>
                  </a:cubicBezTo>
                  <a:cubicBezTo>
                    <a:pt x="49" y="64"/>
                    <a:pt x="64" y="49"/>
                    <a:pt x="64" y="32"/>
                  </a:cubicBezTo>
                  <a:cubicBezTo>
                    <a:pt x="64" y="14"/>
                    <a:pt x="49" y="0"/>
                    <a:pt x="32" y="0"/>
                  </a:cubicBezTo>
                  <a:close/>
                  <a:moveTo>
                    <a:pt x="32" y="60"/>
                  </a:moveTo>
                  <a:cubicBezTo>
                    <a:pt x="16" y="60"/>
                    <a:pt x="4" y="47"/>
                    <a:pt x="4" y="32"/>
                  </a:cubicBezTo>
                  <a:cubicBezTo>
                    <a:pt x="4" y="16"/>
                    <a:pt x="16" y="4"/>
                    <a:pt x="32" y="4"/>
                  </a:cubicBezTo>
                  <a:cubicBezTo>
                    <a:pt x="47" y="4"/>
                    <a:pt x="60" y="16"/>
                    <a:pt x="60" y="32"/>
                  </a:cubicBezTo>
                  <a:cubicBezTo>
                    <a:pt x="60" y="47"/>
                    <a:pt x="47" y="60"/>
                    <a:pt x="32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281" name="Freeform 16"/>
            <p:cNvSpPr>
              <a:spLocks/>
            </p:cNvSpPr>
            <p:nvPr/>
          </p:nvSpPr>
          <p:spPr bwMode="auto">
            <a:xfrm>
              <a:off x="6681788" y="2276921"/>
              <a:ext cx="155575" cy="149225"/>
            </a:xfrm>
            <a:custGeom>
              <a:avLst/>
              <a:gdLst>
                <a:gd name="T0" fmla="*/ 25 w 49"/>
                <a:gd name="T1" fmla="*/ 17 h 47"/>
                <a:gd name="T2" fmla="*/ 25 w 49"/>
                <a:gd name="T3" fmla="*/ 17 h 47"/>
                <a:gd name="T4" fmla="*/ 7 w 49"/>
                <a:gd name="T5" fmla="*/ 27 h 47"/>
                <a:gd name="T6" fmla="*/ 25 w 49"/>
                <a:gd name="T7" fmla="*/ 47 h 47"/>
                <a:gd name="T8" fmla="*/ 25 w 49"/>
                <a:gd name="T9" fmla="*/ 47 h 47"/>
                <a:gd name="T10" fmla="*/ 25 w 49"/>
                <a:gd name="T11" fmla="*/ 47 h 47"/>
                <a:gd name="T12" fmla="*/ 25 w 49"/>
                <a:gd name="T13" fmla="*/ 47 h 47"/>
                <a:gd name="T14" fmla="*/ 25 w 49"/>
                <a:gd name="T15" fmla="*/ 47 h 47"/>
                <a:gd name="T16" fmla="*/ 42 w 49"/>
                <a:gd name="T17" fmla="*/ 27 h 47"/>
                <a:gd name="T18" fmla="*/ 25 w 49"/>
                <a:gd name="T1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7">
                  <a:moveTo>
                    <a:pt x="25" y="17"/>
                  </a:moveTo>
                  <a:cubicBezTo>
                    <a:pt x="25" y="17"/>
                    <a:pt x="25" y="17"/>
                    <a:pt x="25" y="17"/>
                  </a:cubicBezTo>
                  <a:cubicBezTo>
                    <a:pt x="12" y="0"/>
                    <a:pt x="0" y="20"/>
                    <a:pt x="7" y="27"/>
                  </a:cubicBezTo>
                  <a:cubicBezTo>
                    <a:pt x="16" y="37"/>
                    <a:pt x="24" y="46"/>
                    <a:pt x="25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6" y="46"/>
                    <a:pt x="34" y="37"/>
                    <a:pt x="42" y="27"/>
                  </a:cubicBezTo>
                  <a:cubicBezTo>
                    <a:pt x="49" y="20"/>
                    <a:pt x="38" y="0"/>
                    <a:pt x="25" y="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7282" name="Freeform 17"/>
          <p:cNvSpPr>
            <a:spLocks/>
          </p:cNvSpPr>
          <p:nvPr/>
        </p:nvSpPr>
        <p:spPr bwMode="auto">
          <a:xfrm>
            <a:off x="2590800" y="1916832"/>
            <a:ext cx="203200" cy="203200"/>
          </a:xfrm>
          <a:custGeom>
            <a:avLst/>
            <a:gdLst>
              <a:gd name="T0" fmla="*/ 128 w 128"/>
              <a:gd name="T1" fmla="*/ 40 h 128"/>
              <a:gd name="T2" fmla="*/ 40 w 128"/>
              <a:gd name="T3" fmla="*/ 128 h 128"/>
              <a:gd name="T4" fmla="*/ 40 w 128"/>
              <a:gd name="T5" fmla="*/ 88 h 128"/>
              <a:gd name="T6" fmla="*/ 0 w 128"/>
              <a:gd name="T7" fmla="*/ 88 h 128"/>
              <a:gd name="T8" fmla="*/ 88 w 128"/>
              <a:gd name="T9" fmla="*/ 0 h 128"/>
              <a:gd name="T10" fmla="*/ 128 w 128"/>
              <a:gd name="T11" fmla="*/ 4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" h="128">
                <a:moveTo>
                  <a:pt x="128" y="40"/>
                </a:moveTo>
                <a:lnTo>
                  <a:pt x="40" y="128"/>
                </a:lnTo>
                <a:lnTo>
                  <a:pt x="40" y="88"/>
                </a:lnTo>
                <a:lnTo>
                  <a:pt x="0" y="88"/>
                </a:lnTo>
                <a:lnTo>
                  <a:pt x="88" y="0"/>
                </a:lnTo>
                <a:lnTo>
                  <a:pt x="128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7509" name="Group 7508"/>
          <p:cNvGrpSpPr/>
          <p:nvPr/>
        </p:nvGrpSpPr>
        <p:grpSpPr>
          <a:xfrm>
            <a:off x="2997200" y="1916832"/>
            <a:ext cx="203200" cy="203200"/>
            <a:chOff x="2997200" y="2261046"/>
            <a:chExt cx="203200" cy="203200"/>
          </a:xfrm>
        </p:grpSpPr>
        <p:sp>
          <p:nvSpPr>
            <p:cNvPr id="7283" name="Freeform 18"/>
            <p:cNvSpPr>
              <a:spLocks noEditPoints="1"/>
            </p:cNvSpPr>
            <p:nvPr/>
          </p:nvSpPr>
          <p:spPr bwMode="auto">
            <a:xfrm>
              <a:off x="2997200" y="2261046"/>
              <a:ext cx="203200" cy="203200"/>
            </a:xfrm>
            <a:custGeom>
              <a:avLst/>
              <a:gdLst>
                <a:gd name="T0" fmla="*/ 88 w 128"/>
                <a:gd name="T1" fmla="*/ 10 h 128"/>
                <a:gd name="T2" fmla="*/ 116 w 128"/>
                <a:gd name="T3" fmla="*/ 40 h 128"/>
                <a:gd name="T4" fmla="*/ 48 w 128"/>
                <a:gd name="T5" fmla="*/ 108 h 128"/>
                <a:gd name="T6" fmla="*/ 48 w 128"/>
                <a:gd name="T7" fmla="*/ 88 h 128"/>
                <a:gd name="T8" fmla="*/ 48 w 128"/>
                <a:gd name="T9" fmla="*/ 80 h 128"/>
                <a:gd name="T10" fmla="*/ 40 w 128"/>
                <a:gd name="T11" fmla="*/ 80 h 128"/>
                <a:gd name="T12" fmla="*/ 18 w 128"/>
                <a:gd name="T13" fmla="*/ 80 h 128"/>
                <a:gd name="T14" fmla="*/ 88 w 128"/>
                <a:gd name="T15" fmla="*/ 10 h 128"/>
                <a:gd name="T16" fmla="*/ 88 w 128"/>
                <a:gd name="T17" fmla="*/ 0 h 128"/>
                <a:gd name="T18" fmla="*/ 0 w 128"/>
                <a:gd name="T19" fmla="*/ 88 h 128"/>
                <a:gd name="T20" fmla="*/ 40 w 128"/>
                <a:gd name="T21" fmla="*/ 88 h 128"/>
                <a:gd name="T22" fmla="*/ 40 w 128"/>
                <a:gd name="T23" fmla="*/ 128 h 128"/>
                <a:gd name="T24" fmla="*/ 128 w 128"/>
                <a:gd name="T25" fmla="*/ 40 h 128"/>
                <a:gd name="T26" fmla="*/ 88 w 128"/>
                <a:gd name="T2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8" h="128">
                  <a:moveTo>
                    <a:pt x="88" y="10"/>
                  </a:moveTo>
                  <a:lnTo>
                    <a:pt x="116" y="40"/>
                  </a:lnTo>
                  <a:lnTo>
                    <a:pt x="48" y="108"/>
                  </a:lnTo>
                  <a:lnTo>
                    <a:pt x="48" y="88"/>
                  </a:lnTo>
                  <a:lnTo>
                    <a:pt x="48" y="80"/>
                  </a:lnTo>
                  <a:lnTo>
                    <a:pt x="40" y="80"/>
                  </a:lnTo>
                  <a:lnTo>
                    <a:pt x="18" y="80"/>
                  </a:lnTo>
                  <a:lnTo>
                    <a:pt x="88" y="10"/>
                  </a:lnTo>
                  <a:close/>
                  <a:moveTo>
                    <a:pt x="88" y="0"/>
                  </a:moveTo>
                  <a:lnTo>
                    <a:pt x="0" y="88"/>
                  </a:lnTo>
                  <a:lnTo>
                    <a:pt x="40" y="88"/>
                  </a:lnTo>
                  <a:lnTo>
                    <a:pt x="40" y="128"/>
                  </a:lnTo>
                  <a:lnTo>
                    <a:pt x="128" y="40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284" name="Freeform 19"/>
            <p:cNvSpPr>
              <a:spLocks noEditPoints="1"/>
            </p:cNvSpPr>
            <p:nvPr/>
          </p:nvSpPr>
          <p:spPr bwMode="auto">
            <a:xfrm>
              <a:off x="2997200" y="2261046"/>
              <a:ext cx="203200" cy="203200"/>
            </a:xfrm>
            <a:custGeom>
              <a:avLst/>
              <a:gdLst>
                <a:gd name="T0" fmla="*/ 88 w 128"/>
                <a:gd name="T1" fmla="*/ 10 h 128"/>
                <a:gd name="T2" fmla="*/ 116 w 128"/>
                <a:gd name="T3" fmla="*/ 40 h 128"/>
                <a:gd name="T4" fmla="*/ 48 w 128"/>
                <a:gd name="T5" fmla="*/ 108 h 128"/>
                <a:gd name="T6" fmla="*/ 48 w 128"/>
                <a:gd name="T7" fmla="*/ 88 h 128"/>
                <a:gd name="T8" fmla="*/ 48 w 128"/>
                <a:gd name="T9" fmla="*/ 80 h 128"/>
                <a:gd name="T10" fmla="*/ 40 w 128"/>
                <a:gd name="T11" fmla="*/ 80 h 128"/>
                <a:gd name="T12" fmla="*/ 18 w 128"/>
                <a:gd name="T13" fmla="*/ 80 h 128"/>
                <a:gd name="T14" fmla="*/ 88 w 128"/>
                <a:gd name="T15" fmla="*/ 10 h 128"/>
                <a:gd name="T16" fmla="*/ 88 w 128"/>
                <a:gd name="T17" fmla="*/ 0 h 128"/>
                <a:gd name="T18" fmla="*/ 0 w 128"/>
                <a:gd name="T19" fmla="*/ 88 h 128"/>
                <a:gd name="T20" fmla="*/ 40 w 128"/>
                <a:gd name="T21" fmla="*/ 88 h 128"/>
                <a:gd name="T22" fmla="*/ 40 w 128"/>
                <a:gd name="T23" fmla="*/ 128 h 128"/>
                <a:gd name="T24" fmla="*/ 128 w 128"/>
                <a:gd name="T25" fmla="*/ 40 h 128"/>
                <a:gd name="T26" fmla="*/ 88 w 128"/>
                <a:gd name="T2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8" h="128">
                  <a:moveTo>
                    <a:pt x="88" y="10"/>
                  </a:moveTo>
                  <a:lnTo>
                    <a:pt x="116" y="40"/>
                  </a:lnTo>
                  <a:lnTo>
                    <a:pt x="48" y="108"/>
                  </a:lnTo>
                  <a:lnTo>
                    <a:pt x="48" y="88"/>
                  </a:lnTo>
                  <a:lnTo>
                    <a:pt x="48" y="80"/>
                  </a:lnTo>
                  <a:lnTo>
                    <a:pt x="40" y="80"/>
                  </a:lnTo>
                  <a:lnTo>
                    <a:pt x="18" y="80"/>
                  </a:lnTo>
                  <a:lnTo>
                    <a:pt x="88" y="10"/>
                  </a:lnTo>
                  <a:moveTo>
                    <a:pt x="88" y="0"/>
                  </a:moveTo>
                  <a:lnTo>
                    <a:pt x="0" y="88"/>
                  </a:lnTo>
                  <a:lnTo>
                    <a:pt x="40" y="88"/>
                  </a:lnTo>
                  <a:lnTo>
                    <a:pt x="40" y="128"/>
                  </a:lnTo>
                  <a:lnTo>
                    <a:pt x="128" y="40"/>
                  </a:lnTo>
                  <a:lnTo>
                    <a:pt x="8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510" name="Group 7509"/>
          <p:cNvGrpSpPr/>
          <p:nvPr/>
        </p:nvGrpSpPr>
        <p:grpSpPr>
          <a:xfrm>
            <a:off x="3403600" y="1916832"/>
            <a:ext cx="203200" cy="203200"/>
            <a:chOff x="3403600" y="2261046"/>
            <a:chExt cx="203200" cy="203200"/>
          </a:xfrm>
        </p:grpSpPr>
        <p:sp>
          <p:nvSpPr>
            <p:cNvPr id="7285" name="Freeform 20"/>
            <p:cNvSpPr>
              <a:spLocks/>
            </p:cNvSpPr>
            <p:nvPr/>
          </p:nvSpPr>
          <p:spPr bwMode="auto">
            <a:xfrm>
              <a:off x="3403600" y="2261046"/>
              <a:ext cx="165100" cy="139700"/>
            </a:xfrm>
            <a:custGeom>
              <a:avLst/>
              <a:gdLst>
                <a:gd name="T0" fmla="*/ 104 w 104"/>
                <a:gd name="T1" fmla="*/ 16 h 88"/>
                <a:gd name="T2" fmla="*/ 88 w 104"/>
                <a:gd name="T3" fmla="*/ 0 h 88"/>
                <a:gd name="T4" fmla="*/ 0 w 104"/>
                <a:gd name="T5" fmla="*/ 88 h 88"/>
                <a:gd name="T6" fmla="*/ 34 w 104"/>
                <a:gd name="T7" fmla="*/ 88 h 88"/>
                <a:gd name="T8" fmla="*/ 104 w 104"/>
                <a:gd name="T9" fmla="*/ 1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88">
                  <a:moveTo>
                    <a:pt x="104" y="16"/>
                  </a:moveTo>
                  <a:lnTo>
                    <a:pt x="88" y="0"/>
                  </a:lnTo>
                  <a:lnTo>
                    <a:pt x="0" y="88"/>
                  </a:lnTo>
                  <a:lnTo>
                    <a:pt x="34" y="88"/>
                  </a:lnTo>
                  <a:lnTo>
                    <a:pt x="104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286" name="Freeform 21"/>
            <p:cNvSpPr>
              <a:spLocks/>
            </p:cNvSpPr>
            <p:nvPr/>
          </p:nvSpPr>
          <p:spPr bwMode="auto">
            <a:xfrm>
              <a:off x="3467100" y="2295971"/>
              <a:ext cx="139700" cy="168275"/>
            </a:xfrm>
            <a:custGeom>
              <a:avLst/>
              <a:gdLst>
                <a:gd name="T0" fmla="*/ 70 w 88"/>
                <a:gd name="T1" fmla="*/ 0 h 106"/>
                <a:gd name="T2" fmla="*/ 0 w 88"/>
                <a:gd name="T3" fmla="*/ 72 h 106"/>
                <a:gd name="T4" fmla="*/ 0 w 88"/>
                <a:gd name="T5" fmla="*/ 106 h 106"/>
                <a:gd name="T6" fmla="*/ 88 w 88"/>
                <a:gd name="T7" fmla="*/ 18 h 106"/>
                <a:gd name="T8" fmla="*/ 70 w 88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06">
                  <a:moveTo>
                    <a:pt x="70" y="0"/>
                  </a:moveTo>
                  <a:lnTo>
                    <a:pt x="0" y="72"/>
                  </a:lnTo>
                  <a:lnTo>
                    <a:pt x="0" y="106"/>
                  </a:lnTo>
                  <a:lnTo>
                    <a:pt x="88" y="18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7287" name="Freeform 22"/>
          <p:cNvSpPr>
            <a:spLocks/>
          </p:cNvSpPr>
          <p:nvPr/>
        </p:nvSpPr>
        <p:spPr bwMode="auto">
          <a:xfrm>
            <a:off x="3835400" y="1916832"/>
            <a:ext cx="141288" cy="203200"/>
          </a:xfrm>
          <a:custGeom>
            <a:avLst/>
            <a:gdLst>
              <a:gd name="T0" fmla="*/ 12 w 44"/>
              <a:gd name="T1" fmla="*/ 0 h 64"/>
              <a:gd name="T2" fmla="*/ 0 w 44"/>
              <a:gd name="T3" fmla="*/ 12 h 64"/>
              <a:gd name="T4" fmla="*/ 0 w 44"/>
              <a:gd name="T5" fmla="*/ 64 h 64"/>
              <a:gd name="T6" fmla="*/ 14 w 44"/>
              <a:gd name="T7" fmla="*/ 50 h 64"/>
              <a:gd name="T8" fmla="*/ 28 w 44"/>
              <a:gd name="T9" fmla="*/ 64 h 64"/>
              <a:gd name="T10" fmla="*/ 28 w 44"/>
              <a:gd name="T11" fmla="*/ 16 h 64"/>
              <a:gd name="T12" fmla="*/ 36 w 44"/>
              <a:gd name="T13" fmla="*/ 8 h 64"/>
              <a:gd name="T14" fmla="*/ 44 w 44"/>
              <a:gd name="T15" fmla="*/ 8 h 64"/>
              <a:gd name="T16" fmla="*/ 44 w 44"/>
              <a:gd name="T17" fmla="*/ 0 h 64"/>
              <a:gd name="T18" fmla="*/ 12 w 44"/>
              <a:gd name="T1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" h="64">
                <a:moveTo>
                  <a:pt x="12" y="0"/>
                </a:moveTo>
                <a:cubicBezTo>
                  <a:pt x="4" y="0"/>
                  <a:pt x="0" y="4"/>
                  <a:pt x="0" y="12"/>
                </a:cubicBezTo>
                <a:cubicBezTo>
                  <a:pt x="0" y="20"/>
                  <a:pt x="0" y="64"/>
                  <a:pt x="0" y="64"/>
                </a:cubicBezTo>
                <a:cubicBezTo>
                  <a:pt x="14" y="50"/>
                  <a:pt x="14" y="50"/>
                  <a:pt x="14" y="50"/>
                </a:cubicBezTo>
                <a:cubicBezTo>
                  <a:pt x="28" y="64"/>
                  <a:pt x="28" y="64"/>
                  <a:pt x="28" y="64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1"/>
                  <a:pt x="31" y="8"/>
                  <a:pt x="36" y="8"/>
                </a:cubicBezTo>
                <a:cubicBezTo>
                  <a:pt x="44" y="8"/>
                  <a:pt x="44" y="8"/>
                  <a:pt x="44" y="8"/>
                </a:cubicBezTo>
                <a:cubicBezTo>
                  <a:pt x="44" y="0"/>
                  <a:pt x="44" y="0"/>
                  <a:pt x="44" y="0"/>
                </a:cubicBezTo>
                <a:lnTo>
                  <a:pt x="1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7288" name="Freeform 23"/>
          <p:cNvSpPr>
            <a:spLocks/>
          </p:cNvSpPr>
          <p:nvPr/>
        </p:nvSpPr>
        <p:spPr bwMode="auto">
          <a:xfrm>
            <a:off x="4217988" y="1916832"/>
            <a:ext cx="203200" cy="203200"/>
          </a:xfrm>
          <a:custGeom>
            <a:avLst/>
            <a:gdLst>
              <a:gd name="T0" fmla="*/ 60 w 64"/>
              <a:gd name="T1" fmla="*/ 0 h 64"/>
              <a:gd name="T2" fmla="*/ 36 w 64"/>
              <a:gd name="T3" fmla="*/ 0 h 64"/>
              <a:gd name="T4" fmla="*/ 36 w 64"/>
              <a:gd name="T5" fmla="*/ 36 h 64"/>
              <a:gd name="T6" fmla="*/ 24 w 64"/>
              <a:gd name="T7" fmla="*/ 24 h 64"/>
              <a:gd name="T8" fmla="*/ 12 w 64"/>
              <a:gd name="T9" fmla="*/ 36 h 64"/>
              <a:gd name="T10" fmla="*/ 12 w 64"/>
              <a:gd name="T11" fmla="*/ 0 h 64"/>
              <a:gd name="T12" fmla="*/ 4 w 64"/>
              <a:gd name="T13" fmla="*/ 0 h 64"/>
              <a:gd name="T14" fmla="*/ 0 w 64"/>
              <a:gd name="T15" fmla="*/ 4 h 64"/>
              <a:gd name="T16" fmla="*/ 0 w 64"/>
              <a:gd name="T17" fmla="*/ 60 h 64"/>
              <a:gd name="T18" fmla="*/ 4 w 64"/>
              <a:gd name="T19" fmla="*/ 64 h 64"/>
              <a:gd name="T20" fmla="*/ 60 w 64"/>
              <a:gd name="T21" fmla="*/ 64 h 64"/>
              <a:gd name="T22" fmla="*/ 64 w 64"/>
              <a:gd name="T23" fmla="*/ 60 h 64"/>
              <a:gd name="T24" fmla="*/ 64 w 64"/>
              <a:gd name="T25" fmla="*/ 4 h 64"/>
              <a:gd name="T26" fmla="*/ 60 w 64"/>
              <a:gd name="T2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" h="64">
                <a:moveTo>
                  <a:pt x="60" y="0"/>
                </a:moveTo>
                <a:cubicBezTo>
                  <a:pt x="36" y="0"/>
                  <a:pt x="36" y="0"/>
                  <a:pt x="36" y="0"/>
                </a:cubicBezTo>
                <a:cubicBezTo>
                  <a:pt x="36" y="36"/>
                  <a:pt x="36" y="36"/>
                  <a:pt x="36" y="36"/>
                </a:cubicBezTo>
                <a:cubicBezTo>
                  <a:pt x="24" y="24"/>
                  <a:pt x="24" y="24"/>
                  <a:pt x="24" y="24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0"/>
                  <a:pt x="12" y="0"/>
                  <a:pt x="12" y="0"/>
                </a:cubicBezTo>
                <a:cubicBezTo>
                  <a:pt x="4" y="0"/>
                  <a:pt x="4" y="0"/>
                  <a:pt x="4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62"/>
                  <a:pt x="1" y="64"/>
                  <a:pt x="4" y="64"/>
                </a:cubicBezTo>
                <a:cubicBezTo>
                  <a:pt x="60" y="64"/>
                  <a:pt x="60" y="64"/>
                  <a:pt x="60" y="64"/>
                </a:cubicBezTo>
                <a:cubicBezTo>
                  <a:pt x="62" y="64"/>
                  <a:pt x="64" y="62"/>
                  <a:pt x="64" y="60"/>
                </a:cubicBezTo>
                <a:cubicBezTo>
                  <a:pt x="64" y="4"/>
                  <a:pt x="64" y="4"/>
                  <a:pt x="64" y="4"/>
                </a:cubicBezTo>
                <a:cubicBezTo>
                  <a:pt x="64" y="2"/>
                  <a:pt x="62" y="0"/>
                  <a:pt x="6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7511" name="Group 7510"/>
          <p:cNvGrpSpPr/>
          <p:nvPr/>
        </p:nvGrpSpPr>
        <p:grpSpPr>
          <a:xfrm>
            <a:off x="4624388" y="1916832"/>
            <a:ext cx="203200" cy="203200"/>
            <a:chOff x="4624388" y="2261046"/>
            <a:chExt cx="203200" cy="203200"/>
          </a:xfrm>
        </p:grpSpPr>
        <p:sp>
          <p:nvSpPr>
            <p:cNvPr id="7289" name="Freeform 24"/>
            <p:cNvSpPr>
              <a:spLocks noEditPoints="1"/>
            </p:cNvSpPr>
            <p:nvPr/>
          </p:nvSpPr>
          <p:spPr bwMode="auto">
            <a:xfrm>
              <a:off x="4624388" y="2261046"/>
              <a:ext cx="203200" cy="203200"/>
            </a:xfrm>
            <a:custGeom>
              <a:avLst/>
              <a:gdLst>
                <a:gd name="T0" fmla="*/ 72 w 128"/>
                <a:gd name="T1" fmla="*/ 8 h 128"/>
                <a:gd name="T2" fmla="*/ 72 w 128"/>
                <a:gd name="T3" fmla="*/ 0 h 128"/>
                <a:gd name="T4" fmla="*/ 24 w 128"/>
                <a:gd name="T5" fmla="*/ 0 h 128"/>
                <a:gd name="T6" fmla="*/ 24 w 128"/>
                <a:gd name="T7" fmla="*/ 8 h 128"/>
                <a:gd name="T8" fmla="*/ 0 w 128"/>
                <a:gd name="T9" fmla="*/ 8 h 128"/>
                <a:gd name="T10" fmla="*/ 0 w 128"/>
                <a:gd name="T11" fmla="*/ 128 h 128"/>
                <a:gd name="T12" fmla="*/ 128 w 128"/>
                <a:gd name="T13" fmla="*/ 128 h 128"/>
                <a:gd name="T14" fmla="*/ 128 w 128"/>
                <a:gd name="T15" fmla="*/ 8 h 128"/>
                <a:gd name="T16" fmla="*/ 72 w 128"/>
                <a:gd name="T17" fmla="*/ 8 h 128"/>
                <a:gd name="T18" fmla="*/ 120 w 128"/>
                <a:gd name="T19" fmla="*/ 120 h 128"/>
                <a:gd name="T20" fmla="*/ 8 w 128"/>
                <a:gd name="T21" fmla="*/ 120 h 128"/>
                <a:gd name="T22" fmla="*/ 8 w 128"/>
                <a:gd name="T23" fmla="*/ 16 h 128"/>
                <a:gd name="T24" fmla="*/ 24 w 128"/>
                <a:gd name="T25" fmla="*/ 16 h 128"/>
                <a:gd name="T26" fmla="*/ 24 w 128"/>
                <a:gd name="T27" fmla="*/ 64 h 128"/>
                <a:gd name="T28" fmla="*/ 48 w 128"/>
                <a:gd name="T29" fmla="*/ 40 h 128"/>
                <a:gd name="T30" fmla="*/ 72 w 128"/>
                <a:gd name="T31" fmla="*/ 64 h 128"/>
                <a:gd name="T32" fmla="*/ 72 w 128"/>
                <a:gd name="T33" fmla="*/ 16 h 128"/>
                <a:gd name="T34" fmla="*/ 120 w 128"/>
                <a:gd name="T35" fmla="*/ 16 h 128"/>
                <a:gd name="T36" fmla="*/ 120 w 128"/>
                <a:gd name="T37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" h="128">
                  <a:moveTo>
                    <a:pt x="72" y="8"/>
                  </a:moveTo>
                  <a:lnTo>
                    <a:pt x="72" y="0"/>
                  </a:lnTo>
                  <a:lnTo>
                    <a:pt x="24" y="0"/>
                  </a:lnTo>
                  <a:lnTo>
                    <a:pt x="24" y="8"/>
                  </a:lnTo>
                  <a:lnTo>
                    <a:pt x="0" y="8"/>
                  </a:lnTo>
                  <a:lnTo>
                    <a:pt x="0" y="128"/>
                  </a:lnTo>
                  <a:lnTo>
                    <a:pt x="128" y="128"/>
                  </a:lnTo>
                  <a:lnTo>
                    <a:pt x="128" y="8"/>
                  </a:lnTo>
                  <a:lnTo>
                    <a:pt x="72" y="8"/>
                  </a:lnTo>
                  <a:close/>
                  <a:moveTo>
                    <a:pt x="120" y="120"/>
                  </a:moveTo>
                  <a:lnTo>
                    <a:pt x="8" y="120"/>
                  </a:lnTo>
                  <a:lnTo>
                    <a:pt x="8" y="16"/>
                  </a:lnTo>
                  <a:lnTo>
                    <a:pt x="24" y="16"/>
                  </a:lnTo>
                  <a:lnTo>
                    <a:pt x="24" y="64"/>
                  </a:lnTo>
                  <a:lnTo>
                    <a:pt x="48" y="40"/>
                  </a:lnTo>
                  <a:lnTo>
                    <a:pt x="72" y="64"/>
                  </a:lnTo>
                  <a:lnTo>
                    <a:pt x="72" y="16"/>
                  </a:lnTo>
                  <a:lnTo>
                    <a:pt x="120" y="16"/>
                  </a:lnTo>
                  <a:lnTo>
                    <a:pt x="12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290" name="Rectangle 25"/>
            <p:cNvSpPr>
              <a:spLocks noChangeArrowheads="1"/>
            </p:cNvSpPr>
            <p:nvPr/>
          </p:nvSpPr>
          <p:spPr bwMode="auto">
            <a:xfrm>
              <a:off x="4662488" y="2426146"/>
              <a:ext cx="1016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291" name="Rectangle 26"/>
            <p:cNvSpPr>
              <a:spLocks noChangeArrowheads="1"/>
            </p:cNvSpPr>
            <p:nvPr/>
          </p:nvSpPr>
          <p:spPr bwMode="auto">
            <a:xfrm>
              <a:off x="4662488" y="2400746"/>
              <a:ext cx="1270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292" name="Rectangle 27"/>
            <p:cNvSpPr>
              <a:spLocks noChangeArrowheads="1"/>
            </p:cNvSpPr>
            <p:nvPr/>
          </p:nvSpPr>
          <p:spPr bwMode="auto">
            <a:xfrm>
              <a:off x="4662488" y="2375346"/>
              <a:ext cx="1270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293" name="Rectangle 28"/>
            <p:cNvSpPr>
              <a:spLocks noChangeArrowheads="1"/>
            </p:cNvSpPr>
            <p:nvPr/>
          </p:nvSpPr>
          <p:spPr bwMode="auto">
            <a:xfrm>
              <a:off x="4764088" y="2349946"/>
              <a:ext cx="25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294" name="Rectangle 29"/>
            <p:cNvSpPr>
              <a:spLocks noChangeArrowheads="1"/>
            </p:cNvSpPr>
            <p:nvPr/>
          </p:nvSpPr>
          <p:spPr bwMode="auto">
            <a:xfrm>
              <a:off x="4764088" y="2324546"/>
              <a:ext cx="25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517" name="Group 7516"/>
          <p:cNvGrpSpPr/>
          <p:nvPr/>
        </p:nvGrpSpPr>
        <p:grpSpPr>
          <a:xfrm>
            <a:off x="2997200" y="2315295"/>
            <a:ext cx="206375" cy="204788"/>
            <a:chOff x="2997200" y="2659509"/>
            <a:chExt cx="206375" cy="204788"/>
          </a:xfrm>
        </p:grpSpPr>
        <p:sp>
          <p:nvSpPr>
            <p:cNvPr id="7295" name="Freeform 30"/>
            <p:cNvSpPr>
              <a:spLocks/>
            </p:cNvSpPr>
            <p:nvPr/>
          </p:nvSpPr>
          <p:spPr bwMode="auto">
            <a:xfrm>
              <a:off x="3048000" y="2659509"/>
              <a:ext cx="155575" cy="204788"/>
            </a:xfrm>
            <a:custGeom>
              <a:avLst/>
              <a:gdLst>
                <a:gd name="T0" fmla="*/ 44 w 49"/>
                <a:gd name="T1" fmla="*/ 27 h 64"/>
                <a:gd name="T2" fmla="*/ 24 w 49"/>
                <a:gd name="T3" fmla="*/ 25 h 64"/>
                <a:gd name="T4" fmla="*/ 24 w 49"/>
                <a:gd name="T5" fmla="*/ 8 h 64"/>
                <a:gd name="T6" fmla="*/ 15 w 49"/>
                <a:gd name="T7" fmla="*/ 4 h 64"/>
                <a:gd name="T8" fmla="*/ 2 w 49"/>
                <a:gd name="T9" fmla="*/ 26 h 64"/>
                <a:gd name="T10" fmla="*/ 0 w 49"/>
                <a:gd name="T11" fmla="*/ 27 h 64"/>
                <a:gd name="T12" fmla="*/ 0 w 49"/>
                <a:gd name="T13" fmla="*/ 55 h 64"/>
                <a:gd name="T14" fmla="*/ 19 w 49"/>
                <a:gd name="T15" fmla="*/ 63 h 64"/>
                <a:gd name="T16" fmla="*/ 39 w 49"/>
                <a:gd name="T17" fmla="*/ 56 h 64"/>
                <a:gd name="T18" fmla="*/ 44 w 49"/>
                <a:gd name="T19" fmla="*/ 2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64">
                  <a:moveTo>
                    <a:pt x="44" y="27"/>
                  </a:moveTo>
                  <a:cubicBezTo>
                    <a:pt x="39" y="25"/>
                    <a:pt x="30" y="25"/>
                    <a:pt x="24" y="25"/>
                  </a:cubicBezTo>
                  <a:cubicBezTo>
                    <a:pt x="25" y="19"/>
                    <a:pt x="26" y="13"/>
                    <a:pt x="24" y="8"/>
                  </a:cubicBezTo>
                  <a:cubicBezTo>
                    <a:pt x="22" y="5"/>
                    <a:pt x="15" y="0"/>
                    <a:pt x="15" y="4"/>
                  </a:cubicBezTo>
                  <a:cubicBezTo>
                    <a:pt x="15" y="8"/>
                    <a:pt x="12" y="24"/>
                    <a:pt x="2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5" y="63"/>
                    <a:pt x="19" y="63"/>
                  </a:cubicBezTo>
                  <a:cubicBezTo>
                    <a:pt x="32" y="63"/>
                    <a:pt x="34" y="64"/>
                    <a:pt x="39" y="56"/>
                  </a:cubicBezTo>
                  <a:cubicBezTo>
                    <a:pt x="43" y="48"/>
                    <a:pt x="49" y="30"/>
                    <a:pt x="44" y="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296" name="Freeform 31"/>
            <p:cNvSpPr>
              <a:spLocks noEditPoints="1"/>
            </p:cNvSpPr>
            <p:nvPr/>
          </p:nvSpPr>
          <p:spPr bwMode="auto">
            <a:xfrm>
              <a:off x="2997200" y="2745234"/>
              <a:ext cx="38100" cy="115888"/>
            </a:xfrm>
            <a:custGeom>
              <a:avLst/>
              <a:gdLst>
                <a:gd name="T0" fmla="*/ 8 w 12"/>
                <a:gd name="T1" fmla="*/ 0 h 36"/>
                <a:gd name="T2" fmla="*/ 0 w 12"/>
                <a:gd name="T3" fmla="*/ 0 h 36"/>
                <a:gd name="T4" fmla="*/ 0 w 12"/>
                <a:gd name="T5" fmla="*/ 36 h 36"/>
                <a:gd name="T6" fmla="*/ 8 w 12"/>
                <a:gd name="T7" fmla="*/ 36 h 36"/>
                <a:gd name="T8" fmla="*/ 12 w 12"/>
                <a:gd name="T9" fmla="*/ 32 h 36"/>
                <a:gd name="T10" fmla="*/ 12 w 12"/>
                <a:gd name="T11" fmla="*/ 4 h 36"/>
                <a:gd name="T12" fmla="*/ 8 w 12"/>
                <a:gd name="T13" fmla="*/ 0 h 36"/>
                <a:gd name="T14" fmla="*/ 8 w 12"/>
                <a:gd name="T15" fmla="*/ 32 h 36"/>
                <a:gd name="T16" fmla="*/ 4 w 12"/>
                <a:gd name="T17" fmla="*/ 32 h 36"/>
                <a:gd name="T18" fmla="*/ 4 w 12"/>
                <a:gd name="T19" fmla="*/ 28 h 36"/>
                <a:gd name="T20" fmla="*/ 8 w 12"/>
                <a:gd name="T21" fmla="*/ 28 h 36"/>
                <a:gd name="T22" fmla="*/ 8 w 12"/>
                <a:gd name="T23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36">
                  <a:moveTo>
                    <a:pt x="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10" y="36"/>
                    <a:pt x="12" y="34"/>
                    <a:pt x="12" y="3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1"/>
                    <a:pt x="10" y="0"/>
                    <a:pt x="8" y="0"/>
                  </a:cubicBezTo>
                  <a:close/>
                  <a:moveTo>
                    <a:pt x="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8" y="28"/>
                    <a:pt x="8" y="28"/>
                    <a:pt x="8" y="28"/>
                  </a:cubicBezTo>
                  <a:lnTo>
                    <a:pt x="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518" name="Group 7517"/>
          <p:cNvGrpSpPr/>
          <p:nvPr/>
        </p:nvGrpSpPr>
        <p:grpSpPr>
          <a:xfrm>
            <a:off x="3390900" y="2334345"/>
            <a:ext cx="209550" cy="204788"/>
            <a:chOff x="3390900" y="2678559"/>
            <a:chExt cx="209550" cy="204788"/>
          </a:xfrm>
        </p:grpSpPr>
        <p:sp>
          <p:nvSpPr>
            <p:cNvPr id="7297" name="Freeform 32"/>
            <p:cNvSpPr>
              <a:spLocks/>
            </p:cNvSpPr>
            <p:nvPr/>
          </p:nvSpPr>
          <p:spPr bwMode="auto">
            <a:xfrm>
              <a:off x="3390900" y="2678559"/>
              <a:ext cx="158750" cy="204788"/>
            </a:xfrm>
            <a:custGeom>
              <a:avLst/>
              <a:gdLst>
                <a:gd name="T0" fmla="*/ 31 w 50"/>
                <a:gd name="T1" fmla="*/ 1 h 64"/>
                <a:gd name="T2" fmla="*/ 11 w 50"/>
                <a:gd name="T3" fmla="*/ 8 h 64"/>
                <a:gd name="T4" fmla="*/ 6 w 50"/>
                <a:gd name="T5" fmla="*/ 36 h 64"/>
                <a:gd name="T6" fmla="*/ 25 w 50"/>
                <a:gd name="T7" fmla="*/ 39 h 64"/>
                <a:gd name="T8" fmla="*/ 26 w 50"/>
                <a:gd name="T9" fmla="*/ 56 h 64"/>
                <a:gd name="T10" fmla="*/ 35 w 50"/>
                <a:gd name="T11" fmla="*/ 60 h 64"/>
                <a:gd name="T12" fmla="*/ 48 w 50"/>
                <a:gd name="T13" fmla="*/ 37 h 64"/>
                <a:gd name="T14" fmla="*/ 50 w 50"/>
                <a:gd name="T15" fmla="*/ 37 h 64"/>
                <a:gd name="T16" fmla="*/ 50 w 50"/>
                <a:gd name="T17" fmla="*/ 9 h 64"/>
                <a:gd name="T18" fmla="*/ 31 w 50"/>
                <a:gd name="T19" fmla="*/ 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64">
                  <a:moveTo>
                    <a:pt x="31" y="1"/>
                  </a:moveTo>
                  <a:cubicBezTo>
                    <a:pt x="18" y="1"/>
                    <a:pt x="15" y="0"/>
                    <a:pt x="11" y="8"/>
                  </a:cubicBezTo>
                  <a:cubicBezTo>
                    <a:pt x="6" y="16"/>
                    <a:pt x="0" y="34"/>
                    <a:pt x="6" y="36"/>
                  </a:cubicBezTo>
                  <a:cubicBezTo>
                    <a:pt x="10" y="39"/>
                    <a:pt x="19" y="39"/>
                    <a:pt x="25" y="39"/>
                  </a:cubicBezTo>
                  <a:cubicBezTo>
                    <a:pt x="25" y="44"/>
                    <a:pt x="23" y="51"/>
                    <a:pt x="26" y="56"/>
                  </a:cubicBezTo>
                  <a:cubicBezTo>
                    <a:pt x="28" y="59"/>
                    <a:pt x="35" y="64"/>
                    <a:pt x="35" y="60"/>
                  </a:cubicBezTo>
                  <a:cubicBezTo>
                    <a:pt x="35" y="56"/>
                    <a:pt x="37" y="39"/>
                    <a:pt x="48" y="3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44" y="1"/>
                    <a:pt x="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298" name="Freeform 33"/>
            <p:cNvSpPr>
              <a:spLocks noEditPoints="1"/>
            </p:cNvSpPr>
            <p:nvPr/>
          </p:nvSpPr>
          <p:spPr bwMode="auto">
            <a:xfrm>
              <a:off x="3562350" y="2681734"/>
              <a:ext cx="38100" cy="114300"/>
            </a:xfrm>
            <a:custGeom>
              <a:avLst/>
              <a:gdLst>
                <a:gd name="T0" fmla="*/ 4 w 12"/>
                <a:gd name="T1" fmla="*/ 0 h 36"/>
                <a:gd name="T2" fmla="*/ 0 w 12"/>
                <a:gd name="T3" fmla="*/ 4 h 36"/>
                <a:gd name="T4" fmla="*/ 0 w 12"/>
                <a:gd name="T5" fmla="*/ 32 h 36"/>
                <a:gd name="T6" fmla="*/ 4 w 12"/>
                <a:gd name="T7" fmla="*/ 36 h 36"/>
                <a:gd name="T8" fmla="*/ 12 w 12"/>
                <a:gd name="T9" fmla="*/ 36 h 36"/>
                <a:gd name="T10" fmla="*/ 12 w 12"/>
                <a:gd name="T11" fmla="*/ 0 h 36"/>
                <a:gd name="T12" fmla="*/ 4 w 12"/>
                <a:gd name="T13" fmla="*/ 0 h 36"/>
                <a:gd name="T14" fmla="*/ 8 w 12"/>
                <a:gd name="T15" fmla="*/ 8 h 36"/>
                <a:gd name="T16" fmla="*/ 4 w 12"/>
                <a:gd name="T17" fmla="*/ 8 h 36"/>
                <a:gd name="T18" fmla="*/ 4 w 12"/>
                <a:gd name="T19" fmla="*/ 4 h 36"/>
                <a:gd name="T20" fmla="*/ 8 w 12"/>
                <a:gd name="T21" fmla="*/ 4 h 36"/>
                <a:gd name="T22" fmla="*/ 8 w 12"/>
                <a:gd name="T23" fmla="*/ 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36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4"/>
                    <a:pt x="2" y="36"/>
                    <a:pt x="4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4" y="0"/>
                  </a:lnTo>
                  <a:close/>
                  <a:moveTo>
                    <a:pt x="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8" y="4"/>
                    <a:pt x="8" y="4"/>
                    <a:pt x="8" y="4"/>
                  </a:cubicBezTo>
                  <a:lnTo>
                    <a:pt x="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7299" name="Freeform 34"/>
          <p:cNvSpPr>
            <a:spLocks noEditPoints="1"/>
          </p:cNvSpPr>
          <p:nvPr/>
        </p:nvSpPr>
        <p:spPr bwMode="auto">
          <a:xfrm>
            <a:off x="6264275" y="2732807"/>
            <a:ext cx="177800" cy="204788"/>
          </a:xfrm>
          <a:custGeom>
            <a:avLst/>
            <a:gdLst>
              <a:gd name="T0" fmla="*/ 55 w 56"/>
              <a:gd name="T1" fmla="*/ 7 h 64"/>
              <a:gd name="T2" fmla="*/ 28 w 56"/>
              <a:gd name="T3" fmla="*/ 0 h 64"/>
              <a:gd name="T4" fmla="*/ 0 w 56"/>
              <a:gd name="T5" fmla="*/ 7 h 64"/>
              <a:gd name="T6" fmla="*/ 0 w 56"/>
              <a:gd name="T7" fmla="*/ 9 h 64"/>
              <a:gd name="T8" fmla="*/ 0 w 56"/>
              <a:gd name="T9" fmla="*/ 24 h 64"/>
              <a:gd name="T10" fmla="*/ 28 w 56"/>
              <a:gd name="T11" fmla="*/ 64 h 64"/>
              <a:gd name="T12" fmla="*/ 56 w 56"/>
              <a:gd name="T13" fmla="*/ 24 h 64"/>
              <a:gd name="T14" fmla="*/ 56 w 56"/>
              <a:gd name="T15" fmla="*/ 9 h 64"/>
              <a:gd name="T16" fmla="*/ 55 w 56"/>
              <a:gd name="T17" fmla="*/ 7 h 64"/>
              <a:gd name="T18" fmla="*/ 43 w 56"/>
              <a:gd name="T19" fmla="*/ 23 h 64"/>
              <a:gd name="T20" fmla="*/ 37 w 56"/>
              <a:gd name="T21" fmla="*/ 30 h 64"/>
              <a:gd name="T22" fmla="*/ 36 w 56"/>
              <a:gd name="T23" fmla="*/ 31 h 64"/>
              <a:gd name="T24" fmla="*/ 40 w 56"/>
              <a:gd name="T25" fmla="*/ 41 h 64"/>
              <a:gd name="T26" fmla="*/ 39 w 56"/>
              <a:gd name="T27" fmla="*/ 42 h 64"/>
              <a:gd name="T28" fmla="*/ 38 w 56"/>
              <a:gd name="T29" fmla="*/ 42 h 64"/>
              <a:gd name="T30" fmla="*/ 28 w 56"/>
              <a:gd name="T31" fmla="*/ 35 h 64"/>
              <a:gd name="T32" fmla="*/ 27 w 56"/>
              <a:gd name="T33" fmla="*/ 35 h 64"/>
              <a:gd name="T34" fmla="*/ 17 w 56"/>
              <a:gd name="T35" fmla="*/ 42 h 64"/>
              <a:gd name="T36" fmla="*/ 16 w 56"/>
              <a:gd name="T37" fmla="*/ 42 h 64"/>
              <a:gd name="T38" fmla="*/ 15 w 56"/>
              <a:gd name="T39" fmla="*/ 41 h 64"/>
              <a:gd name="T40" fmla="*/ 19 w 56"/>
              <a:gd name="T41" fmla="*/ 31 h 64"/>
              <a:gd name="T42" fmla="*/ 19 w 56"/>
              <a:gd name="T43" fmla="*/ 30 h 64"/>
              <a:gd name="T44" fmla="*/ 12 w 56"/>
              <a:gd name="T45" fmla="*/ 23 h 64"/>
              <a:gd name="T46" fmla="*/ 12 w 56"/>
              <a:gd name="T47" fmla="*/ 22 h 64"/>
              <a:gd name="T48" fmla="*/ 12 w 56"/>
              <a:gd name="T49" fmla="*/ 22 h 64"/>
              <a:gd name="T50" fmla="*/ 23 w 56"/>
              <a:gd name="T51" fmla="*/ 22 h 64"/>
              <a:gd name="T52" fmla="*/ 23 w 56"/>
              <a:gd name="T53" fmla="*/ 21 h 64"/>
              <a:gd name="T54" fmla="*/ 27 w 56"/>
              <a:gd name="T55" fmla="*/ 11 h 64"/>
              <a:gd name="T56" fmla="*/ 27 w 56"/>
              <a:gd name="T57" fmla="*/ 11 h 64"/>
              <a:gd name="T58" fmla="*/ 28 w 56"/>
              <a:gd name="T59" fmla="*/ 11 h 64"/>
              <a:gd name="T60" fmla="*/ 32 w 56"/>
              <a:gd name="T61" fmla="*/ 21 h 64"/>
              <a:gd name="T62" fmla="*/ 33 w 56"/>
              <a:gd name="T63" fmla="*/ 22 h 64"/>
              <a:gd name="T64" fmla="*/ 43 w 56"/>
              <a:gd name="T65" fmla="*/ 22 h 64"/>
              <a:gd name="T66" fmla="*/ 44 w 56"/>
              <a:gd name="T67" fmla="*/ 22 h 64"/>
              <a:gd name="T68" fmla="*/ 43 w 56"/>
              <a:gd name="T69" fmla="*/ 2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6" h="64">
                <a:moveTo>
                  <a:pt x="55" y="7"/>
                </a:moveTo>
                <a:cubicBezTo>
                  <a:pt x="52" y="5"/>
                  <a:pt x="44" y="0"/>
                  <a:pt x="28" y="0"/>
                </a:cubicBezTo>
                <a:cubicBezTo>
                  <a:pt x="11" y="0"/>
                  <a:pt x="3" y="5"/>
                  <a:pt x="0" y="7"/>
                </a:cubicBezTo>
                <a:cubicBezTo>
                  <a:pt x="0" y="8"/>
                  <a:pt x="0" y="8"/>
                  <a:pt x="0" y="9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36"/>
                  <a:pt x="4" y="52"/>
                  <a:pt x="28" y="64"/>
                </a:cubicBezTo>
                <a:cubicBezTo>
                  <a:pt x="52" y="52"/>
                  <a:pt x="56" y="36"/>
                  <a:pt x="56" y="24"/>
                </a:cubicBezTo>
                <a:cubicBezTo>
                  <a:pt x="56" y="9"/>
                  <a:pt x="56" y="9"/>
                  <a:pt x="56" y="9"/>
                </a:cubicBezTo>
                <a:cubicBezTo>
                  <a:pt x="56" y="8"/>
                  <a:pt x="55" y="8"/>
                  <a:pt x="55" y="7"/>
                </a:cubicBezTo>
                <a:close/>
                <a:moveTo>
                  <a:pt x="43" y="23"/>
                </a:moveTo>
                <a:cubicBezTo>
                  <a:pt x="37" y="30"/>
                  <a:pt x="37" y="30"/>
                  <a:pt x="37" y="30"/>
                </a:cubicBezTo>
                <a:cubicBezTo>
                  <a:pt x="36" y="31"/>
                  <a:pt x="36" y="31"/>
                  <a:pt x="36" y="31"/>
                </a:cubicBezTo>
                <a:cubicBezTo>
                  <a:pt x="40" y="41"/>
                  <a:pt x="40" y="41"/>
                  <a:pt x="40" y="41"/>
                </a:cubicBezTo>
                <a:cubicBezTo>
                  <a:pt x="39" y="42"/>
                  <a:pt x="39" y="42"/>
                  <a:pt x="39" y="42"/>
                </a:cubicBezTo>
                <a:cubicBezTo>
                  <a:pt x="38" y="42"/>
                  <a:pt x="38" y="42"/>
                  <a:pt x="38" y="42"/>
                </a:cubicBezTo>
                <a:cubicBezTo>
                  <a:pt x="28" y="35"/>
                  <a:pt x="28" y="35"/>
                  <a:pt x="28" y="35"/>
                </a:cubicBezTo>
                <a:cubicBezTo>
                  <a:pt x="27" y="35"/>
                  <a:pt x="27" y="35"/>
                  <a:pt x="27" y="35"/>
                </a:cubicBezTo>
                <a:cubicBezTo>
                  <a:pt x="17" y="42"/>
                  <a:pt x="17" y="42"/>
                  <a:pt x="17" y="42"/>
                </a:cubicBezTo>
                <a:cubicBezTo>
                  <a:pt x="16" y="42"/>
                  <a:pt x="16" y="42"/>
                  <a:pt x="16" y="42"/>
                </a:cubicBezTo>
                <a:cubicBezTo>
                  <a:pt x="15" y="41"/>
                  <a:pt x="15" y="41"/>
                  <a:pt x="15" y="41"/>
                </a:cubicBezTo>
                <a:cubicBezTo>
                  <a:pt x="19" y="31"/>
                  <a:pt x="19" y="31"/>
                  <a:pt x="19" y="31"/>
                </a:cubicBezTo>
                <a:cubicBezTo>
                  <a:pt x="19" y="30"/>
                  <a:pt x="19" y="30"/>
                  <a:pt x="19" y="30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23" y="22"/>
                  <a:pt x="23" y="22"/>
                  <a:pt x="23" y="22"/>
                </a:cubicBezTo>
                <a:cubicBezTo>
                  <a:pt x="23" y="22"/>
                  <a:pt x="23" y="21"/>
                  <a:pt x="23" y="21"/>
                </a:cubicBezTo>
                <a:cubicBezTo>
                  <a:pt x="27" y="11"/>
                  <a:pt x="27" y="11"/>
                  <a:pt x="27" y="11"/>
                </a:cubicBezTo>
                <a:cubicBezTo>
                  <a:pt x="27" y="11"/>
                  <a:pt x="27" y="11"/>
                  <a:pt x="27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2"/>
                  <a:pt x="33" y="22"/>
                </a:cubicBezTo>
                <a:cubicBezTo>
                  <a:pt x="43" y="22"/>
                  <a:pt x="43" y="22"/>
                  <a:pt x="43" y="22"/>
                </a:cubicBezTo>
                <a:cubicBezTo>
                  <a:pt x="44" y="22"/>
                  <a:pt x="44" y="22"/>
                  <a:pt x="44" y="22"/>
                </a:cubicBezTo>
                <a:lnTo>
                  <a:pt x="43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7533" name="Group 7532"/>
          <p:cNvGrpSpPr/>
          <p:nvPr/>
        </p:nvGrpSpPr>
        <p:grpSpPr>
          <a:xfrm>
            <a:off x="5845175" y="2732807"/>
            <a:ext cx="203200" cy="201613"/>
            <a:chOff x="5845175" y="3077021"/>
            <a:chExt cx="203200" cy="201613"/>
          </a:xfrm>
        </p:grpSpPr>
        <p:sp>
          <p:nvSpPr>
            <p:cNvPr id="7300" name="Freeform 35"/>
            <p:cNvSpPr>
              <a:spLocks/>
            </p:cNvSpPr>
            <p:nvPr/>
          </p:nvSpPr>
          <p:spPr bwMode="auto">
            <a:xfrm>
              <a:off x="5845175" y="3077021"/>
              <a:ext cx="203200" cy="74613"/>
            </a:xfrm>
            <a:custGeom>
              <a:avLst/>
              <a:gdLst>
                <a:gd name="T0" fmla="*/ 62 w 64"/>
                <a:gd name="T1" fmla="*/ 11 h 23"/>
                <a:gd name="T2" fmla="*/ 32 w 64"/>
                <a:gd name="T3" fmla="*/ 0 h 23"/>
                <a:gd name="T4" fmla="*/ 1 w 64"/>
                <a:gd name="T5" fmla="*/ 11 h 23"/>
                <a:gd name="T6" fmla="*/ 0 w 64"/>
                <a:gd name="T7" fmla="*/ 14 h 23"/>
                <a:gd name="T8" fmla="*/ 0 w 64"/>
                <a:gd name="T9" fmla="*/ 22 h 23"/>
                <a:gd name="T10" fmla="*/ 1 w 64"/>
                <a:gd name="T11" fmla="*/ 23 h 23"/>
                <a:gd name="T12" fmla="*/ 32 w 64"/>
                <a:gd name="T13" fmla="*/ 12 h 23"/>
                <a:gd name="T14" fmla="*/ 62 w 64"/>
                <a:gd name="T15" fmla="*/ 23 h 23"/>
                <a:gd name="T16" fmla="*/ 64 w 64"/>
                <a:gd name="T17" fmla="*/ 22 h 23"/>
                <a:gd name="T18" fmla="*/ 64 w 64"/>
                <a:gd name="T19" fmla="*/ 14 h 23"/>
                <a:gd name="T20" fmla="*/ 62 w 64"/>
                <a:gd name="T21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23">
                  <a:moveTo>
                    <a:pt x="62" y="11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3"/>
                    <a:pt x="0" y="1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3" y="23"/>
                    <a:pt x="64" y="23"/>
                    <a:pt x="64" y="22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4" y="13"/>
                    <a:pt x="63" y="11"/>
                    <a:pt x="6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301" name="Freeform 36"/>
            <p:cNvSpPr>
              <a:spLocks/>
            </p:cNvSpPr>
            <p:nvPr/>
          </p:nvSpPr>
          <p:spPr bwMode="auto">
            <a:xfrm>
              <a:off x="5845175" y="3142109"/>
              <a:ext cx="203200" cy="73025"/>
            </a:xfrm>
            <a:custGeom>
              <a:avLst/>
              <a:gdLst>
                <a:gd name="T0" fmla="*/ 62 w 64"/>
                <a:gd name="T1" fmla="*/ 11 h 23"/>
                <a:gd name="T2" fmla="*/ 32 w 64"/>
                <a:gd name="T3" fmla="*/ 0 h 23"/>
                <a:gd name="T4" fmla="*/ 1 w 64"/>
                <a:gd name="T5" fmla="*/ 11 h 23"/>
                <a:gd name="T6" fmla="*/ 0 w 64"/>
                <a:gd name="T7" fmla="*/ 14 h 23"/>
                <a:gd name="T8" fmla="*/ 0 w 64"/>
                <a:gd name="T9" fmla="*/ 22 h 23"/>
                <a:gd name="T10" fmla="*/ 1 w 64"/>
                <a:gd name="T11" fmla="*/ 23 h 23"/>
                <a:gd name="T12" fmla="*/ 32 w 64"/>
                <a:gd name="T13" fmla="*/ 12 h 23"/>
                <a:gd name="T14" fmla="*/ 62 w 64"/>
                <a:gd name="T15" fmla="*/ 23 h 23"/>
                <a:gd name="T16" fmla="*/ 64 w 64"/>
                <a:gd name="T17" fmla="*/ 22 h 23"/>
                <a:gd name="T18" fmla="*/ 64 w 64"/>
                <a:gd name="T19" fmla="*/ 14 h 23"/>
                <a:gd name="T20" fmla="*/ 62 w 64"/>
                <a:gd name="T21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23">
                  <a:moveTo>
                    <a:pt x="62" y="11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3"/>
                    <a:pt x="0" y="1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3" y="23"/>
                    <a:pt x="64" y="23"/>
                    <a:pt x="64" y="22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4" y="13"/>
                    <a:pt x="63" y="11"/>
                    <a:pt x="6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302" name="Freeform 37"/>
            <p:cNvSpPr>
              <a:spLocks/>
            </p:cNvSpPr>
            <p:nvPr/>
          </p:nvSpPr>
          <p:spPr bwMode="auto">
            <a:xfrm>
              <a:off x="5845175" y="3205609"/>
              <a:ext cx="203200" cy="73025"/>
            </a:xfrm>
            <a:custGeom>
              <a:avLst/>
              <a:gdLst>
                <a:gd name="T0" fmla="*/ 62 w 64"/>
                <a:gd name="T1" fmla="*/ 11 h 23"/>
                <a:gd name="T2" fmla="*/ 32 w 64"/>
                <a:gd name="T3" fmla="*/ 0 h 23"/>
                <a:gd name="T4" fmla="*/ 1 w 64"/>
                <a:gd name="T5" fmla="*/ 11 h 23"/>
                <a:gd name="T6" fmla="*/ 0 w 64"/>
                <a:gd name="T7" fmla="*/ 14 h 23"/>
                <a:gd name="T8" fmla="*/ 0 w 64"/>
                <a:gd name="T9" fmla="*/ 22 h 23"/>
                <a:gd name="T10" fmla="*/ 1 w 64"/>
                <a:gd name="T11" fmla="*/ 23 h 23"/>
                <a:gd name="T12" fmla="*/ 32 w 64"/>
                <a:gd name="T13" fmla="*/ 12 h 23"/>
                <a:gd name="T14" fmla="*/ 62 w 64"/>
                <a:gd name="T15" fmla="*/ 23 h 23"/>
                <a:gd name="T16" fmla="*/ 64 w 64"/>
                <a:gd name="T17" fmla="*/ 22 h 23"/>
                <a:gd name="T18" fmla="*/ 64 w 64"/>
                <a:gd name="T19" fmla="*/ 14 h 23"/>
                <a:gd name="T20" fmla="*/ 62 w 64"/>
                <a:gd name="T21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23">
                  <a:moveTo>
                    <a:pt x="62" y="11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3"/>
                    <a:pt x="0" y="1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3" y="23"/>
                    <a:pt x="64" y="23"/>
                    <a:pt x="64" y="22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4" y="13"/>
                    <a:pt x="63" y="11"/>
                    <a:pt x="6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534" name="Group 7533"/>
          <p:cNvGrpSpPr/>
          <p:nvPr/>
        </p:nvGrpSpPr>
        <p:grpSpPr>
          <a:xfrm>
            <a:off x="6684963" y="2732807"/>
            <a:ext cx="152400" cy="204788"/>
            <a:chOff x="6684963" y="3077021"/>
            <a:chExt cx="152400" cy="204788"/>
          </a:xfrm>
        </p:grpSpPr>
        <p:sp>
          <p:nvSpPr>
            <p:cNvPr id="7303" name="Freeform 38"/>
            <p:cNvSpPr>
              <a:spLocks/>
            </p:cNvSpPr>
            <p:nvPr/>
          </p:nvSpPr>
          <p:spPr bwMode="auto">
            <a:xfrm>
              <a:off x="6684963" y="3256409"/>
              <a:ext cx="152400" cy="25400"/>
            </a:xfrm>
            <a:custGeom>
              <a:avLst/>
              <a:gdLst>
                <a:gd name="T0" fmla="*/ 0 w 48"/>
                <a:gd name="T1" fmla="*/ 6 h 8"/>
                <a:gd name="T2" fmla="*/ 2 w 48"/>
                <a:gd name="T3" fmla="*/ 8 h 8"/>
                <a:gd name="T4" fmla="*/ 46 w 48"/>
                <a:gd name="T5" fmla="*/ 8 h 8"/>
                <a:gd name="T6" fmla="*/ 48 w 48"/>
                <a:gd name="T7" fmla="*/ 6 h 8"/>
                <a:gd name="T8" fmla="*/ 48 w 48"/>
                <a:gd name="T9" fmla="*/ 0 h 8"/>
                <a:gd name="T10" fmla="*/ 0 w 48"/>
                <a:gd name="T11" fmla="*/ 0 h 8"/>
                <a:gd name="T12" fmla="*/ 0 w 48"/>
                <a:gd name="T1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">
                  <a:moveTo>
                    <a:pt x="0" y="6"/>
                  </a:moveTo>
                  <a:cubicBezTo>
                    <a:pt x="0" y="7"/>
                    <a:pt x="0" y="8"/>
                    <a:pt x="2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7" y="8"/>
                    <a:pt x="48" y="7"/>
                    <a:pt x="48" y="6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304" name="Freeform 39"/>
            <p:cNvSpPr>
              <a:spLocks noEditPoints="1"/>
            </p:cNvSpPr>
            <p:nvPr/>
          </p:nvSpPr>
          <p:spPr bwMode="auto">
            <a:xfrm>
              <a:off x="6684963" y="3077021"/>
              <a:ext cx="152400" cy="166688"/>
            </a:xfrm>
            <a:custGeom>
              <a:avLst/>
              <a:gdLst>
                <a:gd name="T0" fmla="*/ 46 w 48"/>
                <a:gd name="T1" fmla="*/ 11 h 52"/>
                <a:gd name="T2" fmla="*/ 24 w 48"/>
                <a:gd name="T3" fmla="*/ 0 h 52"/>
                <a:gd name="T4" fmla="*/ 1 w 48"/>
                <a:gd name="T5" fmla="*/ 11 h 52"/>
                <a:gd name="T6" fmla="*/ 0 w 48"/>
                <a:gd name="T7" fmla="*/ 14 h 52"/>
                <a:gd name="T8" fmla="*/ 0 w 48"/>
                <a:gd name="T9" fmla="*/ 52 h 52"/>
                <a:gd name="T10" fmla="*/ 48 w 48"/>
                <a:gd name="T11" fmla="*/ 52 h 52"/>
                <a:gd name="T12" fmla="*/ 48 w 48"/>
                <a:gd name="T13" fmla="*/ 14 h 52"/>
                <a:gd name="T14" fmla="*/ 46 w 48"/>
                <a:gd name="T15" fmla="*/ 11 h 52"/>
                <a:gd name="T16" fmla="*/ 39 w 48"/>
                <a:gd name="T17" fmla="*/ 25 h 52"/>
                <a:gd name="T18" fmla="*/ 33 w 48"/>
                <a:gd name="T19" fmla="*/ 32 h 52"/>
                <a:gd name="T20" fmla="*/ 32 w 48"/>
                <a:gd name="T21" fmla="*/ 33 h 52"/>
                <a:gd name="T22" fmla="*/ 36 w 48"/>
                <a:gd name="T23" fmla="*/ 43 h 52"/>
                <a:gd name="T24" fmla="*/ 35 w 48"/>
                <a:gd name="T25" fmla="*/ 44 h 52"/>
                <a:gd name="T26" fmla="*/ 34 w 48"/>
                <a:gd name="T27" fmla="*/ 44 h 52"/>
                <a:gd name="T28" fmla="*/ 24 w 48"/>
                <a:gd name="T29" fmla="*/ 37 h 52"/>
                <a:gd name="T30" fmla="*/ 23 w 48"/>
                <a:gd name="T31" fmla="*/ 37 h 52"/>
                <a:gd name="T32" fmla="*/ 13 w 48"/>
                <a:gd name="T33" fmla="*/ 44 h 52"/>
                <a:gd name="T34" fmla="*/ 12 w 48"/>
                <a:gd name="T35" fmla="*/ 44 h 52"/>
                <a:gd name="T36" fmla="*/ 11 w 48"/>
                <a:gd name="T37" fmla="*/ 43 h 52"/>
                <a:gd name="T38" fmla="*/ 15 w 48"/>
                <a:gd name="T39" fmla="*/ 33 h 52"/>
                <a:gd name="T40" fmla="*/ 15 w 48"/>
                <a:gd name="T41" fmla="*/ 32 h 52"/>
                <a:gd name="T42" fmla="*/ 8 w 48"/>
                <a:gd name="T43" fmla="*/ 25 h 52"/>
                <a:gd name="T44" fmla="*/ 8 w 48"/>
                <a:gd name="T45" fmla="*/ 24 h 52"/>
                <a:gd name="T46" fmla="*/ 8 w 48"/>
                <a:gd name="T47" fmla="*/ 24 h 52"/>
                <a:gd name="T48" fmla="*/ 19 w 48"/>
                <a:gd name="T49" fmla="*/ 24 h 52"/>
                <a:gd name="T50" fmla="*/ 19 w 48"/>
                <a:gd name="T51" fmla="*/ 23 h 52"/>
                <a:gd name="T52" fmla="*/ 23 w 48"/>
                <a:gd name="T53" fmla="*/ 13 h 52"/>
                <a:gd name="T54" fmla="*/ 23 w 48"/>
                <a:gd name="T55" fmla="*/ 12 h 52"/>
                <a:gd name="T56" fmla="*/ 24 w 48"/>
                <a:gd name="T57" fmla="*/ 13 h 52"/>
                <a:gd name="T58" fmla="*/ 28 w 48"/>
                <a:gd name="T59" fmla="*/ 23 h 52"/>
                <a:gd name="T60" fmla="*/ 29 w 48"/>
                <a:gd name="T61" fmla="*/ 24 h 52"/>
                <a:gd name="T62" fmla="*/ 39 w 48"/>
                <a:gd name="T63" fmla="*/ 24 h 52"/>
                <a:gd name="T64" fmla="*/ 40 w 48"/>
                <a:gd name="T65" fmla="*/ 24 h 52"/>
                <a:gd name="T66" fmla="*/ 39 w 48"/>
                <a:gd name="T67" fmla="*/ 2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" h="52">
                  <a:moveTo>
                    <a:pt x="46" y="11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3"/>
                    <a:pt x="0" y="1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3"/>
                    <a:pt x="47" y="11"/>
                    <a:pt x="46" y="11"/>
                  </a:cubicBezTo>
                  <a:close/>
                  <a:moveTo>
                    <a:pt x="39" y="25"/>
                  </a:moveTo>
                  <a:cubicBezTo>
                    <a:pt x="33" y="32"/>
                    <a:pt x="33" y="32"/>
                    <a:pt x="33" y="32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4"/>
                    <a:pt x="19" y="23"/>
                    <a:pt x="19" y="2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2"/>
                    <a:pt x="23" y="12"/>
                  </a:cubicBezTo>
                  <a:cubicBezTo>
                    <a:pt x="24" y="12"/>
                    <a:pt x="24" y="13"/>
                    <a:pt x="24" y="1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8" y="23"/>
                    <a:pt x="28" y="24"/>
                    <a:pt x="2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40" y="24"/>
                    <a:pt x="40" y="24"/>
                    <a:pt x="40" y="24"/>
                  </a:cubicBezTo>
                  <a:lnTo>
                    <a:pt x="39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552" name="Group 7551"/>
          <p:cNvGrpSpPr/>
          <p:nvPr/>
        </p:nvGrpSpPr>
        <p:grpSpPr>
          <a:xfrm>
            <a:off x="977900" y="3712260"/>
            <a:ext cx="200025" cy="201612"/>
            <a:chOff x="949325" y="4068887"/>
            <a:chExt cx="200025" cy="201612"/>
          </a:xfrm>
        </p:grpSpPr>
        <p:sp>
          <p:nvSpPr>
            <p:cNvPr id="7305" name="Freeform 40"/>
            <p:cNvSpPr>
              <a:spLocks/>
            </p:cNvSpPr>
            <p:nvPr/>
          </p:nvSpPr>
          <p:spPr bwMode="auto">
            <a:xfrm>
              <a:off x="1028700" y="4068887"/>
              <a:ext cx="120650" cy="125413"/>
            </a:xfrm>
            <a:custGeom>
              <a:avLst/>
              <a:gdLst>
                <a:gd name="T0" fmla="*/ 56 w 76"/>
                <a:gd name="T1" fmla="*/ 34 h 79"/>
                <a:gd name="T2" fmla="*/ 68 w 76"/>
                <a:gd name="T3" fmla="*/ 8 h 79"/>
                <a:gd name="T4" fmla="*/ 42 w 76"/>
                <a:gd name="T5" fmla="*/ 22 h 79"/>
                <a:gd name="T6" fmla="*/ 22 w 76"/>
                <a:gd name="T7" fmla="*/ 0 h 79"/>
                <a:gd name="T8" fmla="*/ 26 w 76"/>
                <a:gd name="T9" fmla="*/ 30 h 79"/>
                <a:gd name="T10" fmla="*/ 0 w 76"/>
                <a:gd name="T11" fmla="*/ 45 h 79"/>
                <a:gd name="T12" fmla="*/ 28 w 76"/>
                <a:gd name="T13" fmla="*/ 49 h 79"/>
                <a:gd name="T14" fmla="*/ 34 w 76"/>
                <a:gd name="T15" fmla="*/ 79 h 79"/>
                <a:gd name="T16" fmla="*/ 46 w 76"/>
                <a:gd name="T17" fmla="*/ 53 h 79"/>
                <a:gd name="T18" fmla="*/ 76 w 76"/>
                <a:gd name="T19" fmla="*/ 57 h 79"/>
                <a:gd name="T20" fmla="*/ 56 w 76"/>
                <a:gd name="T21" fmla="*/ 3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79">
                  <a:moveTo>
                    <a:pt x="56" y="34"/>
                  </a:moveTo>
                  <a:lnTo>
                    <a:pt x="68" y="8"/>
                  </a:lnTo>
                  <a:lnTo>
                    <a:pt x="42" y="22"/>
                  </a:lnTo>
                  <a:lnTo>
                    <a:pt x="22" y="0"/>
                  </a:lnTo>
                  <a:lnTo>
                    <a:pt x="26" y="30"/>
                  </a:lnTo>
                  <a:lnTo>
                    <a:pt x="0" y="45"/>
                  </a:lnTo>
                  <a:lnTo>
                    <a:pt x="28" y="49"/>
                  </a:lnTo>
                  <a:lnTo>
                    <a:pt x="34" y="79"/>
                  </a:lnTo>
                  <a:lnTo>
                    <a:pt x="46" y="53"/>
                  </a:lnTo>
                  <a:lnTo>
                    <a:pt x="76" y="57"/>
                  </a:lnTo>
                  <a:lnTo>
                    <a:pt x="56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306" name="Freeform 41"/>
            <p:cNvSpPr>
              <a:spLocks/>
            </p:cNvSpPr>
            <p:nvPr/>
          </p:nvSpPr>
          <p:spPr bwMode="auto">
            <a:xfrm>
              <a:off x="949325" y="4159374"/>
              <a:ext cx="111125" cy="111125"/>
            </a:xfrm>
            <a:custGeom>
              <a:avLst/>
              <a:gdLst>
                <a:gd name="T0" fmla="*/ 1 w 35"/>
                <a:gd name="T1" fmla="*/ 28 h 35"/>
                <a:gd name="T2" fmla="*/ 1 w 35"/>
                <a:gd name="T3" fmla="*/ 34 h 35"/>
                <a:gd name="T4" fmla="*/ 7 w 35"/>
                <a:gd name="T5" fmla="*/ 34 h 35"/>
                <a:gd name="T6" fmla="*/ 35 w 35"/>
                <a:gd name="T7" fmla="*/ 5 h 35"/>
                <a:gd name="T8" fmla="*/ 29 w 35"/>
                <a:gd name="T9" fmla="*/ 0 h 35"/>
                <a:gd name="T10" fmla="*/ 1 w 35"/>
                <a:gd name="T11" fmla="*/ 2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5">
                  <a:moveTo>
                    <a:pt x="1" y="28"/>
                  </a:moveTo>
                  <a:cubicBezTo>
                    <a:pt x="0" y="30"/>
                    <a:pt x="0" y="32"/>
                    <a:pt x="1" y="34"/>
                  </a:cubicBezTo>
                  <a:cubicBezTo>
                    <a:pt x="3" y="35"/>
                    <a:pt x="5" y="35"/>
                    <a:pt x="7" y="34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7307" name="Freeform 42"/>
          <p:cNvSpPr>
            <a:spLocks noEditPoints="1"/>
          </p:cNvSpPr>
          <p:nvPr/>
        </p:nvSpPr>
        <p:spPr bwMode="auto">
          <a:xfrm>
            <a:off x="1776413" y="2732807"/>
            <a:ext cx="203200" cy="204788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46 w 64"/>
              <a:gd name="T11" fmla="*/ 52 h 64"/>
              <a:gd name="T12" fmla="*/ 32 w 64"/>
              <a:gd name="T13" fmla="*/ 42 h 64"/>
              <a:gd name="T14" fmla="*/ 17 w 64"/>
              <a:gd name="T15" fmla="*/ 52 h 64"/>
              <a:gd name="T16" fmla="*/ 22 w 64"/>
              <a:gd name="T17" fmla="*/ 35 h 64"/>
              <a:gd name="T18" fmla="*/ 8 w 64"/>
              <a:gd name="T19" fmla="*/ 24 h 64"/>
              <a:gd name="T20" fmla="*/ 26 w 64"/>
              <a:gd name="T21" fmla="*/ 24 h 64"/>
              <a:gd name="T22" fmla="*/ 32 w 64"/>
              <a:gd name="T23" fmla="*/ 7 h 64"/>
              <a:gd name="T24" fmla="*/ 37 w 64"/>
              <a:gd name="T25" fmla="*/ 24 h 64"/>
              <a:gd name="T26" fmla="*/ 56 w 64"/>
              <a:gd name="T27" fmla="*/ 24 h 64"/>
              <a:gd name="T28" fmla="*/ 41 w 64"/>
              <a:gd name="T29" fmla="*/ 35 h 64"/>
              <a:gd name="T30" fmla="*/ 46 w 64"/>
              <a:gd name="T31" fmla="*/ 5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49"/>
                  <a:pt x="14" y="64"/>
                  <a:pt x="32" y="64"/>
                </a:cubicBezTo>
                <a:cubicBezTo>
                  <a:pt x="49" y="64"/>
                  <a:pt x="64" y="49"/>
                  <a:pt x="64" y="32"/>
                </a:cubicBezTo>
                <a:cubicBezTo>
                  <a:pt x="64" y="14"/>
                  <a:pt x="49" y="0"/>
                  <a:pt x="32" y="0"/>
                </a:cubicBezTo>
                <a:close/>
                <a:moveTo>
                  <a:pt x="46" y="52"/>
                </a:moveTo>
                <a:cubicBezTo>
                  <a:pt x="32" y="42"/>
                  <a:pt x="32" y="42"/>
                  <a:pt x="32" y="42"/>
                </a:cubicBezTo>
                <a:cubicBezTo>
                  <a:pt x="17" y="52"/>
                  <a:pt x="17" y="52"/>
                  <a:pt x="17" y="52"/>
                </a:cubicBezTo>
                <a:cubicBezTo>
                  <a:pt x="22" y="35"/>
                  <a:pt x="22" y="35"/>
                  <a:pt x="22" y="35"/>
                </a:cubicBezTo>
                <a:cubicBezTo>
                  <a:pt x="8" y="24"/>
                  <a:pt x="8" y="24"/>
                  <a:pt x="8" y="24"/>
                </a:cubicBezTo>
                <a:cubicBezTo>
                  <a:pt x="26" y="24"/>
                  <a:pt x="26" y="24"/>
                  <a:pt x="26" y="24"/>
                </a:cubicBezTo>
                <a:cubicBezTo>
                  <a:pt x="32" y="7"/>
                  <a:pt x="32" y="7"/>
                  <a:pt x="32" y="7"/>
                </a:cubicBezTo>
                <a:cubicBezTo>
                  <a:pt x="37" y="24"/>
                  <a:pt x="37" y="24"/>
                  <a:pt x="37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41" y="35"/>
                  <a:pt x="41" y="35"/>
                  <a:pt x="41" y="35"/>
                </a:cubicBezTo>
                <a:lnTo>
                  <a:pt x="46" y="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7529" name="Group 7528"/>
          <p:cNvGrpSpPr/>
          <p:nvPr/>
        </p:nvGrpSpPr>
        <p:grpSpPr>
          <a:xfrm>
            <a:off x="4217988" y="2732807"/>
            <a:ext cx="203200" cy="204788"/>
            <a:chOff x="4217988" y="3077021"/>
            <a:chExt cx="203200" cy="204788"/>
          </a:xfrm>
        </p:grpSpPr>
        <p:sp>
          <p:nvSpPr>
            <p:cNvPr id="7308" name="Freeform 43"/>
            <p:cNvSpPr>
              <a:spLocks noEditPoints="1"/>
            </p:cNvSpPr>
            <p:nvPr/>
          </p:nvSpPr>
          <p:spPr bwMode="auto">
            <a:xfrm>
              <a:off x="4243388" y="3129409"/>
              <a:ext cx="152400" cy="152400"/>
            </a:xfrm>
            <a:custGeom>
              <a:avLst/>
              <a:gdLst>
                <a:gd name="T0" fmla="*/ 24 w 48"/>
                <a:gd name="T1" fmla="*/ 0 h 48"/>
                <a:gd name="T2" fmla="*/ 0 w 48"/>
                <a:gd name="T3" fmla="*/ 24 h 48"/>
                <a:gd name="T4" fmla="*/ 24 w 48"/>
                <a:gd name="T5" fmla="*/ 48 h 48"/>
                <a:gd name="T6" fmla="*/ 48 w 48"/>
                <a:gd name="T7" fmla="*/ 24 h 48"/>
                <a:gd name="T8" fmla="*/ 24 w 48"/>
                <a:gd name="T9" fmla="*/ 0 h 48"/>
                <a:gd name="T10" fmla="*/ 24 w 48"/>
                <a:gd name="T11" fmla="*/ 44 h 48"/>
                <a:gd name="T12" fmla="*/ 4 w 48"/>
                <a:gd name="T13" fmla="*/ 24 h 48"/>
                <a:gd name="T14" fmla="*/ 24 w 48"/>
                <a:gd name="T15" fmla="*/ 4 h 48"/>
                <a:gd name="T16" fmla="*/ 44 w 48"/>
                <a:gd name="T17" fmla="*/ 24 h 48"/>
                <a:gd name="T18" fmla="*/ 24 w 48"/>
                <a:gd name="T19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8"/>
                    <a:pt x="24" y="48"/>
                  </a:cubicBezTo>
                  <a:cubicBezTo>
                    <a:pt x="37" y="48"/>
                    <a:pt x="48" y="37"/>
                    <a:pt x="48" y="24"/>
                  </a:cubicBezTo>
                  <a:cubicBezTo>
                    <a:pt x="48" y="11"/>
                    <a:pt x="37" y="0"/>
                    <a:pt x="24" y="0"/>
                  </a:cubicBezTo>
                  <a:close/>
                  <a:moveTo>
                    <a:pt x="24" y="44"/>
                  </a:moveTo>
                  <a:cubicBezTo>
                    <a:pt x="13" y="44"/>
                    <a:pt x="4" y="3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35" y="4"/>
                    <a:pt x="44" y="13"/>
                    <a:pt x="44" y="24"/>
                  </a:cubicBezTo>
                  <a:cubicBezTo>
                    <a:pt x="44" y="35"/>
                    <a:pt x="35" y="44"/>
                    <a:pt x="24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309" name="Freeform 44"/>
            <p:cNvSpPr>
              <a:spLocks/>
            </p:cNvSpPr>
            <p:nvPr/>
          </p:nvSpPr>
          <p:spPr bwMode="auto">
            <a:xfrm>
              <a:off x="4268788" y="3154809"/>
              <a:ext cx="101600" cy="95250"/>
            </a:xfrm>
            <a:custGeom>
              <a:avLst/>
              <a:gdLst>
                <a:gd name="T0" fmla="*/ 32 w 64"/>
                <a:gd name="T1" fmla="*/ 0 h 60"/>
                <a:gd name="T2" fmla="*/ 24 w 64"/>
                <a:gd name="T3" fmla="*/ 22 h 60"/>
                <a:gd name="T4" fmla="*/ 0 w 64"/>
                <a:gd name="T5" fmla="*/ 22 h 60"/>
                <a:gd name="T6" fmla="*/ 18 w 64"/>
                <a:gd name="T7" fmla="*/ 38 h 60"/>
                <a:gd name="T8" fmla="*/ 12 w 64"/>
                <a:gd name="T9" fmla="*/ 60 h 60"/>
                <a:gd name="T10" fmla="*/ 32 w 64"/>
                <a:gd name="T11" fmla="*/ 46 h 60"/>
                <a:gd name="T12" fmla="*/ 50 w 64"/>
                <a:gd name="T13" fmla="*/ 60 h 60"/>
                <a:gd name="T14" fmla="*/ 44 w 64"/>
                <a:gd name="T15" fmla="*/ 38 h 60"/>
                <a:gd name="T16" fmla="*/ 64 w 64"/>
                <a:gd name="T17" fmla="*/ 22 h 60"/>
                <a:gd name="T18" fmla="*/ 38 w 64"/>
                <a:gd name="T19" fmla="*/ 22 h 60"/>
                <a:gd name="T20" fmla="*/ 32 w 64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60">
                  <a:moveTo>
                    <a:pt x="32" y="0"/>
                  </a:moveTo>
                  <a:lnTo>
                    <a:pt x="24" y="22"/>
                  </a:lnTo>
                  <a:lnTo>
                    <a:pt x="0" y="22"/>
                  </a:lnTo>
                  <a:lnTo>
                    <a:pt x="18" y="38"/>
                  </a:lnTo>
                  <a:lnTo>
                    <a:pt x="12" y="60"/>
                  </a:lnTo>
                  <a:lnTo>
                    <a:pt x="32" y="46"/>
                  </a:lnTo>
                  <a:lnTo>
                    <a:pt x="50" y="60"/>
                  </a:lnTo>
                  <a:lnTo>
                    <a:pt x="44" y="38"/>
                  </a:lnTo>
                  <a:lnTo>
                    <a:pt x="64" y="22"/>
                  </a:lnTo>
                  <a:lnTo>
                    <a:pt x="38" y="2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310" name="Freeform 45"/>
            <p:cNvSpPr>
              <a:spLocks/>
            </p:cNvSpPr>
            <p:nvPr/>
          </p:nvSpPr>
          <p:spPr bwMode="auto">
            <a:xfrm>
              <a:off x="4217988" y="3077021"/>
              <a:ext cx="66675" cy="61913"/>
            </a:xfrm>
            <a:custGeom>
              <a:avLst/>
              <a:gdLst>
                <a:gd name="T0" fmla="*/ 21 w 21"/>
                <a:gd name="T1" fmla="*/ 14 h 19"/>
                <a:gd name="T2" fmla="*/ 12 w 21"/>
                <a:gd name="T3" fmla="*/ 0 h 19"/>
                <a:gd name="T4" fmla="*/ 0 w 21"/>
                <a:gd name="T5" fmla="*/ 0 h 19"/>
                <a:gd name="T6" fmla="*/ 13 w 21"/>
                <a:gd name="T7" fmla="*/ 19 h 19"/>
                <a:gd name="T8" fmla="*/ 21 w 21"/>
                <a:gd name="T9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9">
                  <a:moveTo>
                    <a:pt x="21" y="14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5" y="17"/>
                    <a:pt x="18" y="15"/>
                    <a:pt x="21" y="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311" name="Freeform 46"/>
            <p:cNvSpPr>
              <a:spLocks/>
            </p:cNvSpPr>
            <p:nvPr/>
          </p:nvSpPr>
          <p:spPr bwMode="auto">
            <a:xfrm>
              <a:off x="4351338" y="3077021"/>
              <a:ext cx="69850" cy="61913"/>
            </a:xfrm>
            <a:custGeom>
              <a:avLst/>
              <a:gdLst>
                <a:gd name="T0" fmla="*/ 22 w 22"/>
                <a:gd name="T1" fmla="*/ 0 h 19"/>
                <a:gd name="T2" fmla="*/ 10 w 22"/>
                <a:gd name="T3" fmla="*/ 0 h 19"/>
                <a:gd name="T4" fmla="*/ 0 w 22"/>
                <a:gd name="T5" fmla="*/ 14 h 19"/>
                <a:gd name="T6" fmla="*/ 9 w 22"/>
                <a:gd name="T7" fmla="*/ 19 h 19"/>
                <a:gd name="T8" fmla="*/ 22 w 22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9">
                  <a:moveTo>
                    <a:pt x="2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5"/>
                    <a:pt x="6" y="17"/>
                    <a:pt x="9" y="19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7312" name="Freeform 47"/>
          <p:cNvSpPr>
            <a:spLocks noEditPoints="1"/>
          </p:cNvSpPr>
          <p:nvPr/>
        </p:nvSpPr>
        <p:spPr bwMode="auto">
          <a:xfrm>
            <a:off x="3429000" y="2732807"/>
            <a:ext cx="152400" cy="201613"/>
          </a:xfrm>
          <a:custGeom>
            <a:avLst/>
            <a:gdLst>
              <a:gd name="T0" fmla="*/ 46 w 48"/>
              <a:gd name="T1" fmla="*/ 0 h 63"/>
              <a:gd name="T2" fmla="*/ 2 w 48"/>
              <a:gd name="T3" fmla="*/ 0 h 63"/>
              <a:gd name="T4" fmla="*/ 0 w 48"/>
              <a:gd name="T5" fmla="*/ 2 h 63"/>
              <a:gd name="T6" fmla="*/ 0 w 48"/>
              <a:gd name="T7" fmla="*/ 62 h 63"/>
              <a:gd name="T8" fmla="*/ 1 w 48"/>
              <a:gd name="T9" fmla="*/ 63 h 63"/>
              <a:gd name="T10" fmla="*/ 24 w 48"/>
              <a:gd name="T11" fmla="*/ 52 h 63"/>
              <a:gd name="T12" fmla="*/ 46 w 48"/>
              <a:gd name="T13" fmla="*/ 63 h 63"/>
              <a:gd name="T14" fmla="*/ 48 w 48"/>
              <a:gd name="T15" fmla="*/ 62 h 63"/>
              <a:gd name="T16" fmla="*/ 48 w 48"/>
              <a:gd name="T17" fmla="*/ 2 h 63"/>
              <a:gd name="T18" fmla="*/ 46 w 48"/>
              <a:gd name="T19" fmla="*/ 0 h 63"/>
              <a:gd name="T20" fmla="*/ 33 w 48"/>
              <a:gd name="T21" fmla="*/ 40 h 63"/>
              <a:gd name="T22" fmla="*/ 24 w 48"/>
              <a:gd name="T23" fmla="*/ 33 h 63"/>
              <a:gd name="T24" fmla="*/ 14 w 48"/>
              <a:gd name="T25" fmla="*/ 40 h 63"/>
              <a:gd name="T26" fmla="*/ 17 w 48"/>
              <a:gd name="T27" fmla="*/ 28 h 63"/>
              <a:gd name="T28" fmla="*/ 8 w 48"/>
              <a:gd name="T29" fmla="*/ 21 h 63"/>
              <a:gd name="T30" fmla="*/ 20 w 48"/>
              <a:gd name="T31" fmla="*/ 21 h 63"/>
              <a:gd name="T32" fmla="*/ 24 w 48"/>
              <a:gd name="T33" fmla="*/ 9 h 63"/>
              <a:gd name="T34" fmla="*/ 27 w 48"/>
              <a:gd name="T35" fmla="*/ 21 h 63"/>
              <a:gd name="T36" fmla="*/ 40 w 48"/>
              <a:gd name="T37" fmla="*/ 21 h 63"/>
              <a:gd name="T38" fmla="*/ 30 w 48"/>
              <a:gd name="T39" fmla="*/ 28 h 63"/>
              <a:gd name="T40" fmla="*/ 33 w 48"/>
              <a:gd name="T41" fmla="*/ 4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8" h="63">
                <a:moveTo>
                  <a:pt x="46" y="0"/>
                </a:moveTo>
                <a:cubicBezTo>
                  <a:pt x="2" y="0"/>
                  <a:pt x="2" y="0"/>
                  <a:pt x="2" y="0"/>
                </a:cubicBezTo>
                <a:cubicBezTo>
                  <a:pt x="0" y="0"/>
                  <a:pt x="0" y="1"/>
                  <a:pt x="0" y="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3"/>
                  <a:pt x="0" y="63"/>
                  <a:pt x="1" y="63"/>
                </a:cubicBezTo>
                <a:cubicBezTo>
                  <a:pt x="24" y="52"/>
                  <a:pt x="24" y="52"/>
                  <a:pt x="24" y="52"/>
                </a:cubicBezTo>
                <a:cubicBezTo>
                  <a:pt x="46" y="63"/>
                  <a:pt x="46" y="63"/>
                  <a:pt x="46" y="63"/>
                </a:cubicBezTo>
                <a:cubicBezTo>
                  <a:pt x="47" y="63"/>
                  <a:pt x="48" y="63"/>
                  <a:pt x="48" y="62"/>
                </a:cubicBezTo>
                <a:cubicBezTo>
                  <a:pt x="48" y="2"/>
                  <a:pt x="48" y="2"/>
                  <a:pt x="48" y="2"/>
                </a:cubicBezTo>
                <a:cubicBezTo>
                  <a:pt x="48" y="1"/>
                  <a:pt x="47" y="0"/>
                  <a:pt x="46" y="0"/>
                </a:cubicBezTo>
                <a:close/>
                <a:moveTo>
                  <a:pt x="33" y="40"/>
                </a:moveTo>
                <a:cubicBezTo>
                  <a:pt x="24" y="33"/>
                  <a:pt x="24" y="33"/>
                  <a:pt x="24" y="33"/>
                </a:cubicBezTo>
                <a:cubicBezTo>
                  <a:pt x="14" y="40"/>
                  <a:pt x="14" y="40"/>
                  <a:pt x="14" y="40"/>
                </a:cubicBezTo>
                <a:cubicBezTo>
                  <a:pt x="17" y="28"/>
                  <a:pt x="17" y="28"/>
                  <a:pt x="17" y="28"/>
                </a:cubicBezTo>
                <a:cubicBezTo>
                  <a:pt x="8" y="21"/>
                  <a:pt x="8" y="21"/>
                  <a:pt x="8" y="21"/>
                </a:cubicBezTo>
                <a:cubicBezTo>
                  <a:pt x="20" y="21"/>
                  <a:pt x="20" y="21"/>
                  <a:pt x="20" y="21"/>
                </a:cubicBezTo>
                <a:cubicBezTo>
                  <a:pt x="24" y="9"/>
                  <a:pt x="24" y="9"/>
                  <a:pt x="24" y="9"/>
                </a:cubicBezTo>
                <a:cubicBezTo>
                  <a:pt x="27" y="21"/>
                  <a:pt x="27" y="21"/>
                  <a:pt x="27" y="21"/>
                </a:cubicBezTo>
                <a:cubicBezTo>
                  <a:pt x="40" y="21"/>
                  <a:pt x="40" y="21"/>
                  <a:pt x="40" y="21"/>
                </a:cubicBezTo>
                <a:cubicBezTo>
                  <a:pt x="30" y="28"/>
                  <a:pt x="30" y="28"/>
                  <a:pt x="30" y="28"/>
                </a:cubicBezTo>
                <a:lnTo>
                  <a:pt x="33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7530" name="Group 7529"/>
          <p:cNvGrpSpPr/>
          <p:nvPr/>
        </p:nvGrpSpPr>
        <p:grpSpPr>
          <a:xfrm>
            <a:off x="4649788" y="2732807"/>
            <a:ext cx="152400" cy="204788"/>
            <a:chOff x="4649788" y="3077021"/>
            <a:chExt cx="152400" cy="204788"/>
          </a:xfrm>
        </p:grpSpPr>
        <p:sp>
          <p:nvSpPr>
            <p:cNvPr id="7313" name="Freeform 48"/>
            <p:cNvSpPr>
              <a:spLocks noEditPoints="1"/>
            </p:cNvSpPr>
            <p:nvPr/>
          </p:nvSpPr>
          <p:spPr bwMode="auto">
            <a:xfrm>
              <a:off x="4649788" y="3077021"/>
              <a:ext cx="152400" cy="204788"/>
            </a:xfrm>
            <a:custGeom>
              <a:avLst/>
              <a:gdLst>
                <a:gd name="T0" fmla="*/ 38 w 48"/>
                <a:gd name="T1" fmla="*/ 20 h 64"/>
                <a:gd name="T2" fmla="*/ 42 w 48"/>
                <a:gd name="T3" fmla="*/ 13 h 64"/>
                <a:gd name="T4" fmla="*/ 44 w 48"/>
                <a:gd name="T5" fmla="*/ 10 h 64"/>
                <a:gd name="T6" fmla="*/ 44 w 48"/>
                <a:gd name="T7" fmla="*/ 2 h 64"/>
                <a:gd name="T8" fmla="*/ 42 w 48"/>
                <a:gd name="T9" fmla="*/ 0 h 64"/>
                <a:gd name="T10" fmla="*/ 32 w 48"/>
                <a:gd name="T11" fmla="*/ 0 h 64"/>
                <a:gd name="T12" fmla="*/ 32 w 48"/>
                <a:gd name="T13" fmla="*/ 17 h 64"/>
                <a:gd name="T14" fmla="*/ 28 w 48"/>
                <a:gd name="T15" fmla="*/ 16 h 64"/>
                <a:gd name="T16" fmla="*/ 28 w 48"/>
                <a:gd name="T17" fmla="*/ 0 h 64"/>
                <a:gd name="T18" fmla="*/ 20 w 48"/>
                <a:gd name="T19" fmla="*/ 0 h 64"/>
                <a:gd name="T20" fmla="*/ 20 w 48"/>
                <a:gd name="T21" fmla="*/ 16 h 64"/>
                <a:gd name="T22" fmla="*/ 16 w 48"/>
                <a:gd name="T23" fmla="*/ 17 h 64"/>
                <a:gd name="T24" fmla="*/ 16 w 48"/>
                <a:gd name="T25" fmla="*/ 0 h 64"/>
                <a:gd name="T26" fmla="*/ 6 w 48"/>
                <a:gd name="T27" fmla="*/ 0 h 64"/>
                <a:gd name="T28" fmla="*/ 4 w 48"/>
                <a:gd name="T29" fmla="*/ 2 h 64"/>
                <a:gd name="T30" fmla="*/ 4 w 48"/>
                <a:gd name="T31" fmla="*/ 10 h 64"/>
                <a:gd name="T32" fmla="*/ 5 w 48"/>
                <a:gd name="T33" fmla="*/ 13 h 64"/>
                <a:gd name="T34" fmla="*/ 9 w 48"/>
                <a:gd name="T35" fmla="*/ 20 h 64"/>
                <a:gd name="T36" fmla="*/ 0 w 48"/>
                <a:gd name="T37" fmla="*/ 40 h 64"/>
                <a:gd name="T38" fmla="*/ 24 w 48"/>
                <a:gd name="T39" fmla="*/ 64 h 64"/>
                <a:gd name="T40" fmla="*/ 48 w 48"/>
                <a:gd name="T41" fmla="*/ 40 h 64"/>
                <a:gd name="T42" fmla="*/ 38 w 48"/>
                <a:gd name="T43" fmla="*/ 20 h 64"/>
                <a:gd name="T44" fmla="*/ 24 w 48"/>
                <a:gd name="T45" fmla="*/ 60 h 64"/>
                <a:gd name="T46" fmla="*/ 4 w 48"/>
                <a:gd name="T47" fmla="*/ 40 h 64"/>
                <a:gd name="T48" fmla="*/ 24 w 48"/>
                <a:gd name="T49" fmla="*/ 20 h 64"/>
                <a:gd name="T50" fmla="*/ 44 w 48"/>
                <a:gd name="T51" fmla="*/ 40 h 64"/>
                <a:gd name="T52" fmla="*/ 24 w 48"/>
                <a:gd name="T53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64">
                  <a:moveTo>
                    <a:pt x="38" y="20"/>
                  </a:moveTo>
                  <a:cubicBezTo>
                    <a:pt x="42" y="13"/>
                    <a:pt x="42" y="13"/>
                    <a:pt x="42" y="13"/>
                  </a:cubicBezTo>
                  <a:cubicBezTo>
                    <a:pt x="43" y="13"/>
                    <a:pt x="44" y="11"/>
                    <a:pt x="44" y="1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0" y="17"/>
                    <a:pt x="29" y="16"/>
                    <a:pt x="28" y="16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8" y="16"/>
                    <a:pt x="17" y="17"/>
                    <a:pt x="16" y="17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4" y="1"/>
                    <a:pt x="4" y="2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1"/>
                    <a:pt x="4" y="13"/>
                    <a:pt x="5" y="13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3" y="25"/>
                    <a:pt x="0" y="32"/>
                    <a:pt x="0" y="40"/>
                  </a:cubicBezTo>
                  <a:cubicBezTo>
                    <a:pt x="0" y="53"/>
                    <a:pt x="10" y="64"/>
                    <a:pt x="24" y="64"/>
                  </a:cubicBezTo>
                  <a:cubicBezTo>
                    <a:pt x="37" y="64"/>
                    <a:pt x="48" y="53"/>
                    <a:pt x="48" y="40"/>
                  </a:cubicBezTo>
                  <a:cubicBezTo>
                    <a:pt x="48" y="32"/>
                    <a:pt x="44" y="25"/>
                    <a:pt x="38" y="20"/>
                  </a:cubicBezTo>
                  <a:close/>
                  <a:moveTo>
                    <a:pt x="24" y="60"/>
                  </a:moveTo>
                  <a:cubicBezTo>
                    <a:pt x="13" y="60"/>
                    <a:pt x="4" y="51"/>
                    <a:pt x="4" y="40"/>
                  </a:cubicBezTo>
                  <a:cubicBezTo>
                    <a:pt x="4" y="29"/>
                    <a:pt x="13" y="20"/>
                    <a:pt x="24" y="20"/>
                  </a:cubicBezTo>
                  <a:cubicBezTo>
                    <a:pt x="35" y="20"/>
                    <a:pt x="44" y="29"/>
                    <a:pt x="44" y="40"/>
                  </a:cubicBezTo>
                  <a:cubicBezTo>
                    <a:pt x="44" y="51"/>
                    <a:pt x="35" y="60"/>
                    <a:pt x="24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314" name="Freeform 49"/>
            <p:cNvSpPr>
              <a:spLocks/>
            </p:cNvSpPr>
            <p:nvPr/>
          </p:nvSpPr>
          <p:spPr bwMode="auto">
            <a:xfrm>
              <a:off x="4675188" y="3154809"/>
              <a:ext cx="101600" cy="95250"/>
            </a:xfrm>
            <a:custGeom>
              <a:avLst/>
              <a:gdLst>
                <a:gd name="T0" fmla="*/ 38 w 64"/>
                <a:gd name="T1" fmla="*/ 22 h 60"/>
                <a:gd name="T2" fmla="*/ 32 w 64"/>
                <a:gd name="T3" fmla="*/ 0 h 60"/>
                <a:gd name="T4" fmla="*/ 24 w 64"/>
                <a:gd name="T5" fmla="*/ 22 h 60"/>
                <a:gd name="T6" fmla="*/ 0 w 64"/>
                <a:gd name="T7" fmla="*/ 22 h 60"/>
                <a:gd name="T8" fmla="*/ 18 w 64"/>
                <a:gd name="T9" fmla="*/ 38 h 60"/>
                <a:gd name="T10" fmla="*/ 12 w 64"/>
                <a:gd name="T11" fmla="*/ 60 h 60"/>
                <a:gd name="T12" fmla="*/ 32 w 64"/>
                <a:gd name="T13" fmla="*/ 46 h 60"/>
                <a:gd name="T14" fmla="*/ 50 w 64"/>
                <a:gd name="T15" fmla="*/ 60 h 60"/>
                <a:gd name="T16" fmla="*/ 44 w 64"/>
                <a:gd name="T17" fmla="*/ 38 h 60"/>
                <a:gd name="T18" fmla="*/ 64 w 64"/>
                <a:gd name="T19" fmla="*/ 22 h 60"/>
                <a:gd name="T20" fmla="*/ 38 w 64"/>
                <a:gd name="T21" fmla="*/ 2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60">
                  <a:moveTo>
                    <a:pt x="38" y="22"/>
                  </a:moveTo>
                  <a:lnTo>
                    <a:pt x="32" y="0"/>
                  </a:lnTo>
                  <a:lnTo>
                    <a:pt x="24" y="22"/>
                  </a:lnTo>
                  <a:lnTo>
                    <a:pt x="0" y="22"/>
                  </a:lnTo>
                  <a:lnTo>
                    <a:pt x="18" y="38"/>
                  </a:lnTo>
                  <a:lnTo>
                    <a:pt x="12" y="60"/>
                  </a:lnTo>
                  <a:lnTo>
                    <a:pt x="32" y="46"/>
                  </a:lnTo>
                  <a:lnTo>
                    <a:pt x="50" y="60"/>
                  </a:lnTo>
                  <a:lnTo>
                    <a:pt x="44" y="38"/>
                  </a:lnTo>
                  <a:lnTo>
                    <a:pt x="64" y="22"/>
                  </a:lnTo>
                  <a:lnTo>
                    <a:pt x="38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526" name="Group 7525"/>
          <p:cNvGrpSpPr/>
          <p:nvPr/>
        </p:nvGrpSpPr>
        <p:grpSpPr>
          <a:xfrm>
            <a:off x="1370013" y="2732807"/>
            <a:ext cx="203200" cy="204788"/>
            <a:chOff x="1370013" y="3077021"/>
            <a:chExt cx="203200" cy="204788"/>
          </a:xfrm>
        </p:grpSpPr>
        <p:sp>
          <p:nvSpPr>
            <p:cNvPr id="7315" name="Freeform 50"/>
            <p:cNvSpPr>
              <a:spLocks/>
            </p:cNvSpPr>
            <p:nvPr/>
          </p:nvSpPr>
          <p:spPr bwMode="auto">
            <a:xfrm>
              <a:off x="1417638" y="3102421"/>
              <a:ext cx="101600" cy="96838"/>
            </a:xfrm>
            <a:custGeom>
              <a:avLst/>
              <a:gdLst>
                <a:gd name="T0" fmla="*/ 64 w 64"/>
                <a:gd name="T1" fmla="*/ 23 h 61"/>
                <a:gd name="T2" fmla="*/ 40 w 64"/>
                <a:gd name="T3" fmla="*/ 23 h 61"/>
                <a:gd name="T4" fmla="*/ 32 w 64"/>
                <a:gd name="T5" fmla="*/ 0 h 61"/>
                <a:gd name="T6" fmla="*/ 26 w 64"/>
                <a:gd name="T7" fmla="*/ 23 h 61"/>
                <a:gd name="T8" fmla="*/ 0 w 64"/>
                <a:gd name="T9" fmla="*/ 23 h 61"/>
                <a:gd name="T10" fmla="*/ 20 w 64"/>
                <a:gd name="T11" fmla="*/ 39 h 61"/>
                <a:gd name="T12" fmla="*/ 12 w 64"/>
                <a:gd name="T13" fmla="*/ 61 h 61"/>
                <a:gd name="T14" fmla="*/ 32 w 64"/>
                <a:gd name="T15" fmla="*/ 47 h 61"/>
                <a:gd name="T16" fmla="*/ 52 w 64"/>
                <a:gd name="T17" fmla="*/ 61 h 61"/>
                <a:gd name="T18" fmla="*/ 44 w 64"/>
                <a:gd name="T19" fmla="*/ 39 h 61"/>
                <a:gd name="T20" fmla="*/ 64 w 64"/>
                <a:gd name="T21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61">
                  <a:moveTo>
                    <a:pt x="64" y="23"/>
                  </a:moveTo>
                  <a:lnTo>
                    <a:pt x="40" y="23"/>
                  </a:lnTo>
                  <a:lnTo>
                    <a:pt x="32" y="0"/>
                  </a:lnTo>
                  <a:lnTo>
                    <a:pt x="26" y="23"/>
                  </a:lnTo>
                  <a:lnTo>
                    <a:pt x="0" y="23"/>
                  </a:lnTo>
                  <a:lnTo>
                    <a:pt x="20" y="39"/>
                  </a:lnTo>
                  <a:lnTo>
                    <a:pt x="12" y="61"/>
                  </a:lnTo>
                  <a:lnTo>
                    <a:pt x="32" y="47"/>
                  </a:lnTo>
                  <a:lnTo>
                    <a:pt x="52" y="61"/>
                  </a:lnTo>
                  <a:lnTo>
                    <a:pt x="44" y="39"/>
                  </a:lnTo>
                  <a:lnTo>
                    <a:pt x="64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316" name="Freeform 51"/>
            <p:cNvSpPr>
              <a:spLocks noEditPoints="1"/>
            </p:cNvSpPr>
            <p:nvPr/>
          </p:nvSpPr>
          <p:spPr bwMode="auto">
            <a:xfrm>
              <a:off x="1370013" y="3077021"/>
              <a:ext cx="203200" cy="204788"/>
            </a:xfrm>
            <a:custGeom>
              <a:avLst/>
              <a:gdLst>
                <a:gd name="T0" fmla="*/ 50 w 64"/>
                <a:gd name="T1" fmla="*/ 39 h 64"/>
                <a:gd name="T2" fmla="*/ 55 w 64"/>
                <a:gd name="T3" fmla="*/ 24 h 64"/>
                <a:gd name="T4" fmla="*/ 31 w 64"/>
                <a:gd name="T5" fmla="*/ 0 h 64"/>
                <a:gd name="T6" fmla="*/ 7 w 64"/>
                <a:gd name="T7" fmla="*/ 24 h 64"/>
                <a:gd name="T8" fmla="*/ 13 w 64"/>
                <a:gd name="T9" fmla="*/ 39 h 64"/>
                <a:gd name="T10" fmla="*/ 13 w 64"/>
                <a:gd name="T11" fmla="*/ 39 h 64"/>
                <a:gd name="T12" fmla="*/ 0 w 64"/>
                <a:gd name="T13" fmla="*/ 52 h 64"/>
                <a:gd name="T14" fmla="*/ 11 w 64"/>
                <a:gd name="T15" fmla="*/ 52 h 64"/>
                <a:gd name="T16" fmla="*/ 11 w 64"/>
                <a:gd name="T17" fmla="*/ 64 h 64"/>
                <a:gd name="T18" fmla="*/ 27 w 64"/>
                <a:gd name="T19" fmla="*/ 47 h 64"/>
                <a:gd name="T20" fmla="*/ 31 w 64"/>
                <a:gd name="T21" fmla="*/ 48 h 64"/>
                <a:gd name="T22" fmla="*/ 36 w 64"/>
                <a:gd name="T23" fmla="*/ 47 h 64"/>
                <a:gd name="T24" fmla="*/ 36 w 64"/>
                <a:gd name="T25" fmla="*/ 47 h 64"/>
                <a:gd name="T26" fmla="*/ 52 w 64"/>
                <a:gd name="T27" fmla="*/ 64 h 64"/>
                <a:gd name="T28" fmla="*/ 52 w 64"/>
                <a:gd name="T29" fmla="*/ 52 h 64"/>
                <a:gd name="T30" fmla="*/ 64 w 64"/>
                <a:gd name="T31" fmla="*/ 52 h 64"/>
                <a:gd name="T32" fmla="*/ 50 w 64"/>
                <a:gd name="T33" fmla="*/ 39 h 64"/>
                <a:gd name="T34" fmla="*/ 21 w 64"/>
                <a:gd name="T35" fmla="*/ 41 h 64"/>
                <a:gd name="T36" fmla="*/ 16 w 64"/>
                <a:gd name="T37" fmla="*/ 36 h 64"/>
                <a:gd name="T38" fmla="*/ 11 w 64"/>
                <a:gd name="T39" fmla="*/ 24 h 64"/>
                <a:gd name="T40" fmla="*/ 31 w 64"/>
                <a:gd name="T41" fmla="*/ 4 h 64"/>
                <a:gd name="T42" fmla="*/ 51 w 64"/>
                <a:gd name="T43" fmla="*/ 24 h 64"/>
                <a:gd name="T44" fmla="*/ 47 w 64"/>
                <a:gd name="T45" fmla="*/ 36 h 64"/>
                <a:gd name="T46" fmla="*/ 42 w 64"/>
                <a:gd name="T47" fmla="*/ 41 h 64"/>
                <a:gd name="T48" fmla="*/ 31 w 64"/>
                <a:gd name="T49" fmla="*/ 44 h 64"/>
                <a:gd name="T50" fmla="*/ 21 w 64"/>
                <a:gd name="T51" fmla="*/ 4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64">
                  <a:moveTo>
                    <a:pt x="50" y="39"/>
                  </a:moveTo>
                  <a:cubicBezTo>
                    <a:pt x="53" y="35"/>
                    <a:pt x="55" y="29"/>
                    <a:pt x="55" y="24"/>
                  </a:cubicBezTo>
                  <a:cubicBezTo>
                    <a:pt x="55" y="11"/>
                    <a:pt x="45" y="0"/>
                    <a:pt x="31" y="0"/>
                  </a:cubicBezTo>
                  <a:cubicBezTo>
                    <a:pt x="18" y="0"/>
                    <a:pt x="7" y="11"/>
                    <a:pt x="7" y="24"/>
                  </a:cubicBezTo>
                  <a:cubicBezTo>
                    <a:pt x="7" y="30"/>
                    <a:pt x="9" y="35"/>
                    <a:pt x="13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9" y="48"/>
                    <a:pt x="30" y="48"/>
                    <a:pt x="31" y="48"/>
                  </a:cubicBezTo>
                  <a:cubicBezTo>
                    <a:pt x="33" y="48"/>
                    <a:pt x="34" y="48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64" y="52"/>
                    <a:pt x="64" y="52"/>
                    <a:pt x="64" y="52"/>
                  </a:cubicBezTo>
                  <a:lnTo>
                    <a:pt x="50" y="39"/>
                  </a:lnTo>
                  <a:close/>
                  <a:moveTo>
                    <a:pt x="21" y="41"/>
                  </a:moveTo>
                  <a:cubicBezTo>
                    <a:pt x="19" y="40"/>
                    <a:pt x="17" y="38"/>
                    <a:pt x="16" y="36"/>
                  </a:cubicBezTo>
                  <a:cubicBezTo>
                    <a:pt x="13" y="33"/>
                    <a:pt x="11" y="28"/>
                    <a:pt x="11" y="24"/>
                  </a:cubicBezTo>
                  <a:cubicBezTo>
                    <a:pt x="11" y="13"/>
                    <a:pt x="20" y="4"/>
                    <a:pt x="31" y="4"/>
                  </a:cubicBezTo>
                  <a:cubicBezTo>
                    <a:pt x="42" y="4"/>
                    <a:pt x="51" y="13"/>
                    <a:pt x="51" y="24"/>
                  </a:cubicBezTo>
                  <a:cubicBezTo>
                    <a:pt x="51" y="28"/>
                    <a:pt x="50" y="33"/>
                    <a:pt x="47" y="36"/>
                  </a:cubicBezTo>
                  <a:cubicBezTo>
                    <a:pt x="45" y="38"/>
                    <a:pt x="44" y="40"/>
                    <a:pt x="42" y="41"/>
                  </a:cubicBezTo>
                  <a:cubicBezTo>
                    <a:pt x="39" y="43"/>
                    <a:pt x="35" y="44"/>
                    <a:pt x="31" y="44"/>
                  </a:cubicBezTo>
                  <a:cubicBezTo>
                    <a:pt x="28" y="44"/>
                    <a:pt x="24" y="43"/>
                    <a:pt x="21" y="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7317" name="Freeform 52"/>
          <p:cNvSpPr>
            <a:spLocks/>
          </p:cNvSpPr>
          <p:nvPr/>
        </p:nvSpPr>
        <p:spPr bwMode="auto">
          <a:xfrm>
            <a:off x="7065963" y="1929532"/>
            <a:ext cx="203200" cy="190500"/>
          </a:xfrm>
          <a:custGeom>
            <a:avLst/>
            <a:gdLst>
              <a:gd name="T0" fmla="*/ 48 w 64"/>
              <a:gd name="T1" fmla="*/ 0 h 60"/>
              <a:gd name="T2" fmla="*/ 32 w 64"/>
              <a:gd name="T3" fmla="*/ 12 h 60"/>
              <a:gd name="T4" fmla="*/ 16 w 64"/>
              <a:gd name="T5" fmla="*/ 0 h 60"/>
              <a:gd name="T6" fmla="*/ 0 w 64"/>
              <a:gd name="T7" fmla="*/ 20 h 60"/>
              <a:gd name="T8" fmla="*/ 32 w 64"/>
              <a:gd name="T9" fmla="*/ 60 h 60"/>
              <a:gd name="T10" fmla="*/ 64 w 64"/>
              <a:gd name="T11" fmla="*/ 20 h 60"/>
              <a:gd name="T12" fmla="*/ 48 w 64"/>
              <a:gd name="T13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" h="60">
                <a:moveTo>
                  <a:pt x="48" y="0"/>
                </a:moveTo>
                <a:cubicBezTo>
                  <a:pt x="40" y="0"/>
                  <a:pt x="33" y="7"/>
                  <a:pt x="32" y="12"/>
                </a:cubicBezTo>
                <a:cubicBezTo>
                  <a:pt x="30" y="7"/>
                  <a:pt x="23" y="0"/>
                  <a:pt x="16" y="0"/>
                </a:cubicBezTo>
                <a:cubicBezTo>
                  <a:pt x="8" y="0"/>
                  <a:pt x="0" y="8"/>
                  <a:pt x="0" y="20"/>
                </a:cubicBezTo>
                <a:cubicBezTo>
                  <a:pt x="0" y="40"/>
                  <a:pt x="20" y="56"/>
                  <a:pt x="32" y="60"/>
                </a:cubicBezTo>
                <a:cubicBezTo>
                  <a:pt x="44" y="56"/>
                  <a:pt x="64" y="40"/>
                  <a:pt x="64" y="20"/>
                </a:cubicBezTo>
                <a:cubicBezTo>
                  <a:pt x="64" y="8"/>
                  <a:pt x="56" y="0"/>
                  <a:pt x="4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7318" name="Freeform 53"/>
          <p:cNvSpPr>
            <a:spLocks noEditPoints="1"/>
          </p:cNvSpPr>
          <p:nvPr/>
        </p:nvSpPr>
        <p:spPr bwMode="auto">
          <a:xfrm>
            <a:off x="7472363" y="1929532"/>
            <a:ext cx="203200" cy="190500"/>
          </a:xfrm>
          <a:custGeom>
            <a:avLst/>
            <a:gdLst>
              <a:gd name="T0" fmla="*/ 48 w 64"/>
              <a:gd name="T1" fmla="*/ 0 h 60"/>
              <a:gd name="T2" fmla="*/ 32 w 64"/>
              <a:gd name="T3" fmla="*/ 12 h 60"/>
              <a:gd name="T4" fmla="*/ 16 w 64"/>
              <a:gd name="T5" fmla="*/ 0 h 60"/>
              <a:gd name="T6" fmla="*/ 0 w 64"/>
              <a:gd name="T7" fmla="*/ 20 h 60"/>
              <a:gd name="T8" fmla="*/ 32 w 64"/>
              <a:gd name="T9" fmla="*/ 60 h 60"/>
              <a:gd name="T10" fmla="*/ 64 w 64"/>
              <a:gd name="T11" fmla="*/ 20 h 60"/>
              <a:gd name="T12" fmla="*/ 48 w 64"/>
              <a:gd name="T13" fmla="*/ 0 h 60"/>
              <a:gd name="T14" fmla="*/ 44 w 64"/>
              <a:gd name="T15" fmla="*/ 36 h 60"/>
              <a:gd name="T16" fmla="*/ 36 w 64"/>
              <a:gd name="T17" fmla="*/ 36 h 60"/>
              <a:gd name="T18" fmla="*/ 36 w 64"/>
              <a:gd name="T19" fmla="*/ 44 h 60"/>
              <a:gd name="T20" fmla="*/ 28 w 64"/>
              <a:gd name="T21" fmla="*/ 44 h 60"/>
              <a:gd name="T22" fmla="*/ 28 w 64"/>
              <a:gd name="T23" fmla="*/ 36 h 60"/>
              <a:gd name="T24" fmla="*/ 20 w 64"/>
              <a:gd name="T25" fmla="*/ 36 h 60"/>
              <a:gd name="T26" fmla="*/ 20 w 64"/>
              <a:gd name="T27" fmla="*/ 28 h 60"/>
              <a:gd name="T28" fmla="*/ 28 w 64"/>
              <a:gd name="T29" fmla="*/ 28 h 60"/>
              <a:gd name="T30" fmla="*/ 28 w 64"/>
              <a:gd name="T31" fmla="*/ 20 h 60"/>
              <a:gd name="T32" fmla="*/ 36 w 64"/>
              <a:gd name="T33" fmla="*/ 20 h 60"/>
              <a:gd name="T34" fmla="*/ 36 w 64"/>
              <a:gd name="T35" fmla="*/ 28 h 60"/>
              <a:gd name="T36" fmla="*/ 44 w 64"/>
              <a:gd name="T37" fmla="*/ 28 h 60"/>
              <a:gd name="T38" fmla="*/ 44 w 64"/>
              <a:gd name="T39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4" h="60">
                <a:moveTo>
                  <a:pt x="48" y="0"/>
                </a:moveTo>
                <a:cubicBezTo>
                  <a:pt x="40" y="0"/>
                  <a:pt x="33" y="7"/>
                  <a:pt x="32" y="12"/>
                </a:cubicBezTo>
                <a:cubicBezTo>
                  <a:pt x="30" y="7"/>
                  <a:pt x="23" y="0"/>
                  <a:pt x="16" y="0"/>
                </a:cubicBezTo>
                <a:cubicBezTo>
                  <a:pt x="8" y="0"/>
                  <a:pt x="0" y="8"/>
                  <a:pt x="0" y="20"/>
                </a:cubicBezTo>
                <a:cubicBezTo>
                  <a:pt x="0" y="40"/>
                  <a:pt x="20" y="56"/>
                  <a:pt x="32" y="60"/>
                </a:cubicBezTo>
                <a:cubicBezTo>
                  <a:pt x="44" y="56"/>
                  <a:pt x="64" y="40"/>
                  <a:pt x="64" y="20"/>
                </a:cubicBezTo>
                <a:cubicBezTo>
                  <a:pt x="64" y="8"/>
                  <a:pt x="56" y="0"/>
                  <a:pt x="48" y="0"/>
                </a:cubicBezTo>
                <a:close/>
                <a:moveTo>
                  <a:pt x="44" y="36"/>
                </a:moveTo>
                <a:cubicBezTo>
                  <a:pt x="36" y="36"/>
                  <a:pt x="36" y="36"/>
                  <a:pt x="36" y="36"/>
                </a:cubicBezTo>
                <a:cubicBezTo>
                  <a:pt x="36" y="44"/>
                  <a:pt x="36" y="44"/>
                  <a:pt x="36" y="44"/>
                </a:cubicBezTo>
                <a:cubicBezTo>
                  <a:pt x="28" y="44"/>
                  <a:pt x="28" y="44"/>
                  <a:pt x="28" y="44"/>
                </a:cubicBezTo>
                <a:cubicBezTo>
                  <a:pt x="28" y="36"/>
                  <a:pt x="28" y="36"/>
                  <a:pt x="28" y="36"/>
                </a:cubicBezTo>
                <a:cubicBezTo>
                  <a:pt x="20" y="36"/>
                  <a:pt x="20" y="36"/>
                  <a:pt x="20" y="36"/>
                </a:cubicBezTo>
                <a:cubicBezTo>
                  <a:pt x="20" y="28"/>
                  <a:pt x="20" y="28"/>
                  <a:pt x="20" y="28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0"/>
                  <a:pt x="28" y="20"/>
                  <a:pt x="28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28"/>
                  <a:pt x="36" y="28"/>
                  <a:pt x="36" y="28"/>
                </a:cubicBezTo>
                <a:cubicBezTo>
                  <a:pt x="44" y="28"/>
                  <a:pt x="44" y="28"/>
                  <a:pt x="44" y="28"/>
                </a:cubicBezTo>
                <a:lnTo>
                  <a:pt x="44" y="3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7319" name="Freeform 54"/>
          <p:cNvSpPr>
            <a:spLocks noEditPoints="1"/>
          </p:cNvSpPr>
          <p:nvPr/>
        </p:nvSpPr>
        <p:spPr bwMode="auto">
          <a:xfrm>
            <a:off x="7878763" y="1929532"/>
            <a:ext cx="204788" cy="190500"/>
          </a:xfrm>
          <a:custGeom>
            <a:avLst/>
            <a:gdLst>
              <a:gd name="T0" fmla="*/ 48 w 64"/>
              <a:gd name="T1" fmla="*/ 0 h 60"/>
              <a:gd name="T2" fmla="*/ 32 w 64"/>
              <a:gd name="T3" fmla="*/ 12 h 60"/>
              <a:gd name="T4" fmla="*/ 16 w 64"/>
              <a:gd name="T5" fmla="*/ 0 h 60"/>
              <a:gd name="T6" fmla="*/ 0 w 64"/>
              <a:gd name="T7" fmla="*/ 20 h 60"/>
              <a:gd name="T8" fmla="*/ 32 w 64"/>
              <a:gd name="T9" fmla="*/ 60 h 60"/>
              <a:gd name="T10" fmla="*/ 64 w 64"/>
              <a:gd name="T11" fmla="*/ 20 h 60"/>
              <a:gd name="T12" fmla="*/ 48 w 64"/>
              <a:gd name="T13" fmla="*/ 0 h 60"/>
              <a:gd name="T14" fmla="*/ 44 w 64"/>
              <a:gd name="T15" fmla="*/ 36 h 60"/>
              <a:gd name="T16" fmla="*/ 20 w 64"/>
              <a:gd name="T17" fmla="*/ 36 h 60"/>
              <a:gd name="T18" fmla="*/ 20 w 64"/>
              <a:gd name="T19" fmla="*/ 28 h 60"/>
              <a:gd name="T20" fmla="*/ 44 w 64"/>
              <a:gd name="T21" fmla="*/ 28 h 60"/>
              <a:gd name="T22" fmla="*/ 44 w 64"/>
              <a:gd name="T23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60">
                <a:moveTo>
                  <a:pt x="48" y="0"/>
                </a:moveTo>
                <a:cubicBezTo>
                  <a:pt x="40" y="0"/>
                  <a:pt x="33" y="7"/>
                  <a:pt x="32" y="12"/>
                </a:cubicBezTo>
                <a:cubicBezTo>
                  <a:pt x="30" y="7"/>
                  <a:pt x="23" y="0"/>
                  <a:pt x="16" y="0"/>
                </a:cubicBezTo>
                <a:cubicBezTo>
                  <a:pt x="8" y="0"/>
                  <a:pt x="0" y="8"/>
                  <a:pt x="0" y="20"/>
                </a:cubicBezTo>
                <a:cubicBezTo>
                  <a:pt x="0" y="40"/>
                  <a:pt x="20" y="56"/>
                  <a:pt x="32" y="60"/>
                </a:cubicBezTo>
                <a:cubicBezTo>
                  <a:pt x="44" y="56"/>
                  <a:pt x="64" y="40"/>
                  <a:pt x="64" y="20"/>
                </a:cubicBezTo>
                <a:cubicBezTo>
                  <a:pt x="64" y="8"/>
                  <a:pt x="56" y="0"/>
                  <a:pt x="48" y="0"/>
                </a:cubicBezTo>
                <a:close/>
                <a:moveTo>
                  <a:pt x="44" y="36"/>
                </a:moveTo>
                <a:cubicBezTo>
                  <a:pt x="20" y="36"/>
                  <a:pt x="20" y="36"/>
                  <a:pt x="20" y="36"/>
                </a:cubicBezTo>
                <a:cubicBezTo>
                  <a:pt x="20" y="28"/>
                  <a:pt x="20" y="28"/>
                  <a:pt x="20" y="28"/>
                </a:cubicBezTo>
                <a:cubicBezTo>
                  <a:pt x="44" y="28"/>
                  <a:pt x="44" y="28"/>
                  <a:pt x="44" y="28"/>
                </a:cubicBezTo>
                <a:lnTo>
                  <a:pt x="44" y="3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7553" name="Group 7552"/>
          <p:cNvGrpSpPr/>
          <p:nvPr/>
        </p:nvGrpSpPr>
        <p:grpSpPr>
          <a:xfrm>
            <a:off x="1382713" y="3709085"/>
            <a:ext cx="203200" cy="204788"/>
            <a:chOff x="1354138" y="4065712"/>
            <a:chExt cx="203200" cy="204788"/>
          </a:xfrm>
        </p:grpSpPr>
        <p:sp>
          <p:nvSpPr>
            <p:cNvPr id="7320" name="Freeform 55"/>
            <p:cNvSpPr>
              <a:spLocks noEditPoints="1"/>
            </p:cNvSpPr>
            <p:nvPr/>
          </p:nvSpPr>
          <p:spPr bwMode="auto">
            <a:xfrm>
              <a:off x="1458913" y="4065712"/>
              <a:ext cx="98425" cy="204788"/>
            </a:xfrm>
            <a:custGeom>
              <a:avLst/>
              <a:gdLst>
                <a:gd name="T0" fmla="*/ 0 w 62"/>
                <a:gd name="T1" fmla="*/ 0 h 129"/>
                <a:gd name="T2" fmla="*/ 0 w 62"/>
                <a:gd name="T3" fmla="*/ 129 h 129"/>
                <a:gd name="T4" fmla="*/ 62 w 62"/>
                <a:gd name="T5" fmla="*/ 129 h 129"/>
                <a:gd name="T6" fmla="*/ 62 w 62"/>
                <a:gd name="T7" fmla="*/ 0 h 129"/>
                <a:gd name="T8" fmla="*/ 0 w 62"/>
                <a:gd name="T9" fmla="*/ 0 h 129"/>
                <a:gd name="T10" fmla="*/ 56 w 62"/>
                <a:gd name="T11" fmla="*/ 121 h 129"/>
                <a:gd name="T12" fmla="*/ 6 w 62"/>
                <a:gd name="T13" fmla="*/ 121 h 129"/>
                <a:gd name="T14" fmla="*/ 6 w 62"/>
                <a:gd name="T15" fmla="*/ 8 h 129"/>
                <a:gd name="T16" fmla="*/ 56 w 62"/>
                <a:gd name="T17" fmla="*/ 8 h 129"/>
                <a:gd name="T18" fmla="*/ 56 w 62"/>
                <a:gd name="T19" fmla="*/ 121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129">
                  <a:moveTo>
                    <a:pt x="0" y="0"/>
                  </a:moveTo>
                  <a:lnTo>
                    <a:pt x="0" y="129"/>
                  </a:lnTo>
                  <a:lnTo>
                    <a:pt x="62" y="129"/>
                  </a:lnTo>
                  <a:lnTo>
                    <a:pt x="62" y="0"/>
                  </a:lnTo>
                  <a:lnTo>
                    <a:pt x="0" y="0"/>
                  </a:lnTo>
                  <a:close/>
                  <a:moveTo>
                    <a:pt x="56" y="121"/>
                  </a:moveTo>
                  <a:lnTo>
                    <a:pt x="6" y="121"/>
                  </a:lnTo>
                  <a:lnTo>
                    <a:pt x="6" y="8"/>
                  </a:lnTo>
                  <a:lnTo>
                    <a:pt x="56" y="8"/>
                  </a:lnTo>
                  <a:lnTo>
                    <a:pt x="56" y="1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321" name="Rectangle 56"/>
            <p:cNvSpPr>
              <a:spLocks noChangeArrowheads="1"/>
            </p:cNvSpPr>
            <p:nvPr/>
          </p:nvSpPr>
          <p:spPr bwMode="auto">
            <a:xfrm>
              <a:off x="1481138" y="4129212"/>
              <a:ext cx="38100" cy="14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322" name="Rectangle 57"/>
            <p:cNvSpPr>
              <a:spLocks noChangeArrowheads="1"/>
            </p:cNvSpPr>
            <p:nvPr/>
          </p:nvSpPr>
          <p:spPr bwMode="auto">
            <a:xfrm>
              <a:off x="1481138" y="4206999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323" name="Rectangle 58"/>
            <p:cNvSpPr>
              <a:spLocks noChangeArrowheads="1"/>
            </p:cNvSpPr>
            <p:nvPr/>
          </p:nvSpPr>
          <p:spPr bwMode="auto">
            <a:xfrm>
              <a:off x="1481138" y="4103812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324" name="Rectangle 59"/>
            <p:cNvSpPr>
              <a:spLocks noChangeArrowheads="1"/>
            </p:cNvSpPr>
            <p:nvPr/>
          </p:nvSpPr>
          <p:spPr bwMode="auto">
            <a:xfrm>
              <a:off x="1481138" y="4156199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325" name="Rectangle 60"/>
            <p:cNvSpPr>
              <a:spLocks noChangeArrowheads="1"/>
            </p:cNvSpPr>
            <p:nvPr/>
          </p:nvSpPr>
          <p:spPr bwMode="auto">
            <a:xfrm>
              <a:off x="1481138" y="4181599"/>
              <a:ext cx="381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326" name="Rectangle 61"/>
            <p:cNvSpPr>
              <a:spLocks noChangeArrowheads="1"/>
            </p:cNvSpPr>
            <p:nvPr/>
          </p:nvSpPr>
          <p:spPr bwMode="auto">
            <a:xfrm>
              <a:off x="1481138" y="4232399"/>
              <a:ext cx="381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327" name="Freeform 62"/>
            <p:cNvSpPr>
              <a:spLocks/>
            </p:cNvSpPr>
            <p:nvPr/>
          </p:nvSpPr>
          <p:spPr bwMode="auto">
            <a:xfrm>
              <a:off x="1354138" y="4065712"/>
              <a:ext cx="76200" cy="50800"/>
            </a:xfrm>
            <a:custGeom>
              <a:avLst/>
              <a:gdLst>
                <a:gd name="T0" fmla="*/ 0 w 48"/>
                <a:gd name="T1" fmla="*/ 32 h 32"/>
                <a:gd name="T2" fmla="*/ 48 w 48"/>
                <a:gd name="T3" fmla="*/ 32 h 32"/>
                <a:gd name="T4" fmla="*/ 24 w 48"/>
                <a:gd name="T5" fmla="*/ 0 h 32"/>
                <a:gd name="T6" fmla="*/ 0 w 48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32">
                  <a:moveTo>
                    <a:pt x="0" y="32"/>
                  </a:move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328" name="Freeform 63"/>
            <p:cNvSpPr>
              <a:spLocks/>
            </p:cNvSpPr>
            <p:nvPr/>
          </p:nvSpPr>
          <p:spPr bwMode="auto">
            <a:xfrm>
              <a:off x="1354138" y="4129212"/>
              <a:ext cx="76200" cy="115888"/>
            </a:xfrm>
            <a:custGeom>
              <a:avLst/>
              <a:gdLst>
                <a:gd name="T0" fmla="*/ 0 w 48"/>
                <a:gd name="T1" fmla="*/ 73 h 73"/>
                <a:gd name="T2" fmla="*/ 8 w 48"/>
                <a:gd name="T3" fmla="*/ 73 h 73"/>
                <a:gd name="T4" fmla="*/ 8 w 48"/>
                <a:gd name="T5" fmla="*/ 9 h 73"/>
                <a:gd name="T6" fmla="*/ 16 w 48"/>
                <a:gd name="T7" fmla="*/ 9 h 73"/>
                <a:gd name="T8" fmla="*/ 16 w 48"/>
                <a:gd name="T9" fmla="*/ 73 h 73"/>
                <a:gd name="T10" fmla="*/ 32 w 48"/>
                <a:gd name="T11" fmla="*/ 73 h 73"/>
                <a:gd name="T12" fmla="*/ 32 w 48"/>
                <a:gd name="T13" fmla="*/ 9 h 73"/>
                <a:gd name="T14" fmla="*/ 40 w 48"/>
                <a:gd name="T15" fmla="*/ 9 h 73"/>
                <a:gd name="T16" fmla="*/ 40 w 48"/>
                <a:gd name="T17" fmla="*/ 73 h 73"/>
                <a:gd name="T18" fmla="*/ 48 w 48"/>
                <a:gd name="T19" fmla="*/ 73 h 73"/>
                <a:gd name="T20" fmla="*/ 48 w 48"/>
                <a:gd name="T21" fmla="*/ 0 h 73"/>
                <a:gd name="T22" fmla="*/ 0 w 48"/>
                <a:gd name="T23" fmla="*/ 0 h 73"/>
                <a:gd name="T24" fmla="*/ 0 w 48"/>
                <a:gd name="T2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73">
                  <a:moveTo>
                    <a:pt x="0" y="73"/>
                  </a:moveTo>
                  <a:lnTo>
                    <a:pt x="8" y="73"/>
                  </a:lnTo>
                  <a:lnTo>
                    <a:pt x="8" y="9"/>
                  </a:lnTo>
                  <a:lnTo>
                    <a:pt x="16" y="9"/>
                  </a:lnTo>
                  <a:lnTo>
                    <a:pt x="16" y="73"/>
                  </a:lnTo>
                  <a:lnTo>
                    <a:pt x="32" y="73"/>
                  </a:lnTo>
                  <a:lnTo>
                    <a:pt x="32" y="9"/>
                  </a:lnTo>
                  <a:lnTo>
                    <a:pt x="40" y="9"/>
                  </a:lnTo>
                  <a:lnTo>
                    <a:pt x="40" y="73"/>
                  </a:lnTo>
                  <a:lnTo>
                    <a:pt x="48" y="73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329" name="Freeform 64"/>
            <p:cNvSpPr>
              <a:spLocks/>
            </p:cNvSpPr>
            <p:nvPr/>
          </p:nvSpPr>
          <p:spPr bwMode="auto">
            <a:xfrm>
              <a:off x="1354138" y="4245099"/>
              <a:ext cx="76200" cy="25400"/>
            </a:xfrm>
            <a:custGeom>
              <a:avLst/>
              <a:gdLst>
                <a:gd name="T0" fmla="*/ 0 w 24"/>
                <a:gd name="T1" fmla="*/ 4 h 8"/>
                <a:gd name="T2" fmla="*/ 4 w 24"/>
                <a:gd name="T3" fmla="*/ 8 h 8"/>
                <a:gd name="T4" fmla="*/ 20 w 24"/>
                <a:gd name="T5" fmla="*/ 8 h 8"/>
                <a:gd name="T6" fmla="*/ 24 w 24"/>
                <a:gd name="T7" fmla="*/ 4 h 8"/>
                <a:gd name="T8" fmla="*/ 24 w 24"/>
                <a:gd name="T9" fmla="*/ 0 h 8"/>
                <a:gd name="T10" fmla="*/ 0 w 24"/>
                <a:gd name="T11" fmla="*/ 0 h 8"/>
                <a:gd name="T12" fmla="*/ 0 w 24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0" y="4"/>
                  </a:moveTo>
                  <a:cubicBezTo>
                    <a:pt x="0" y="6"/>
                    <a:pt x="2" y="8"/>
                    <a:pt x="4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2" y="8"/>
                    <a:pt x="24" y="6"/>
                    <a:pt x="24" y="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7330" name="Freeform 65"/>
          <p:cNvSpPr>
            <a:spLocks noEditPoints="1"/>
          </p:cNvSpPr>
          <p:nvPr/>
        </p:nvSpPr>
        <p:spPr bwMode="auto">
          <a:xfrm>
            <a:off x="3416300" y="3734485"/>
            <a:ext cx="203200" cy="179388"/>
          </a:xfrm>
          <a:custGeom>
            <a:avLst/>
            <a:gdLst>
              <a:gd name="T0" fmla="*/ 128 w 128"/>
              <a:gd name="T1" fmla="*/ 24 h 113"/>
              <a:gd name="T2" fmla="*/ 128 w 128"/>
              <a:gd name="T3" fmla="*/ 0 h 113"/>
              <a:gd name="T4" fmla="*/ 104 w 128"/>
              <a:gd name="T5" fmla="*/ 0 h 113"/>
              <a:gd name="T6" fmla="*/ 104 w 128"/>
              <a:gd name="T7" fmla="*/ 8 h 113"/>
              <a:gd name="T8" fmla="*/ 24 w 128"/>
              <a:gd name="T9" fmla="*/ 8 h 113"/>
              <a:gd name="T10" fmla="*/ 24 w 128"/>
              <a:gd name="T11" fmla="*/ 0 h 113"/>
              <a:gd name="T12" fmla="*/ 0 w 128"/>
              <a:gd name="T13" fmla="*/ 0 h 113"/>
              <a:gd name="T14" fmla="*/ 0 w 128"/>
              <a:gd name="T15" fmla="*/ 24 h 113"/>
              <a:gd name="T16" fmla="*/ 8 w 128"/>
              <a:gd name="T17" fmla="*/ 24 h 113"/>
              <a:gd name="T18" fmla="*/ 8 w 128"/>
              <a:gd name="T19" fmla="*/ 89 h 113"/>
              <a:gd name="T20" fmla="*/ 0 w 128"/>
              <a:gd name="T21" fmla="*/ 89 h 113"/>
              <a:gd name="T22" fmla="*/ 0 w 128"/>
              <a:gd name="T23" fmla="*/ 113 h 113"/>
              <a:gd name="T24" fmla="*/ 24 w 128"/>
              <a:gd name="T25" fmla="*/ 113 h 113"/>
              <a:gd name="T26" fmla="*/ 24 w 128"/>
              <a:gd name="T27" fmla="*/ 105 h 113"/>
              <a:gd name="T28" fmla="*/ 104 w 128"/>
              <a:gd name="T29" fmla="*/ 105 h 113"/>
              <a:gd name="T30" fmla="*/ 104 w 128"/>
              <a:gd name="T31" fmla="*/ 113 h 113"/>
              <a:gd name="T32" fmla="*/ 128 w 128"/>
              <a:gd name="T33" fmla="*/ 113 h 113"/>
              <a:gd name="T34" fmla="*/ 128 w 128"/>
              <a:gd name="T35" fmla="*/ 89 h 113"/>
              <a:gd name="T36" fmla="*/ 120 w 128"/>
              <a:gd name="T37" fmla="*/ 89 h 113"/>
              <a:gd name="T38" fmla="*/ 120 w 128"/>
              <a:gd name="T39" fmla="*/ 24 h 113"/>
              <a:gd name="T40" fmla="*/ 128 w 128"/>
              <a:gd name="T41" fmla="*/ 24 h 113"/>
              <a:gd name="T42" fmla="*/ 112 w 128"/>
              <a:gd name="T43" fmla="*/ 8 h 113"/>
              <a:gd name="T44" fmla="*/ 120 w 128"/>
              <a:gd name="T45" fmla="*/ 8 h 113"/>
              <a:gd name="T46" fmla="*/ 120 w 128"/>
              <a:gd name="T47" fmla="*/ 16 h 113"/>
              <a:gd name="T48" fmla="*/ 112 w 128"/>
              <a:gd name="T49" fmla="*/ 16 h 113"/>
              <a:gd name="T50" fmla="*/ 112 w 128"/>
              <a:gd name="T51" fmla="*/ 8 h 113"/>
              <a:gd name="T52" fmla="*/ 8 w 128"/>
              <a:gd name="T53" fmla="*/ 8 h 113"/>
              <a:gd name="T54" fmla="*/ 16 w 128"/>
              <a:gd name="T55" fmla="*/ 8 h 113"/>
              <a:gd name="T56" fmla="*/ 16 w 128"/>
              <a:gd name="T57" fmla="*/ 16 h 113"/>
              <a:gd name="T58" fmla="*/ 8 w 128"/>
              <a:gd name="T59" fmla="*/ 16 h 113"/>
              <a:gd name="T60" fmla="*/ 8 w 128"/>
              <a:gd name="T61" fmla="*/ 8 h 113"/>
              <a:gd name="T62" fmla="*/ 8 w 128"/>
              <a:gd name="T63" fmla="*/ 105 h 113"/>
              <a:gd name="T64" fmla="*/ 8 w 128"/>
              <a:gd name="T65" fmla="*/ 97 h 113"/>
              <a:gd name="T66" fmla="*/ 16 w 128"/>
              <a:gd name="T67" fmla="*/ 97 h 113"/>
              <a:gd name="T68" fmla="*/ 16 w 128"/>
              <a:gd name="T69" fmla="*/ 105 h 113"/>
              <a:gd name="T70" fmla="*/ 8 w 128"/>
              <a:gd name="T71" fmla="*/ 105 h 113"/>
              <a:gd name="T72" fmla="*/ 120 w 128"/>
              <a:gd name="T73" fmla="*/ 105 h 113"/>
              <a:gd name="T74" fmla="*/ 112 w 128"/>
              <a:gd name="T75" fmla="*/ 105 h 113"/>
              <a:gd name="T76" fmla="*/ 112 w 128"/>
              <a:gd name="T77" fmla="*/ 97 h 113"/>
              <a:gd name="T78" fmla="*/ 120 w 128"/>
              <a:gd name="T79" fmla="*/ 97 h 113"/>
              <a:gd name="T80" fmla="*/ 120 w 128"/>
              <a:gd name="T81" fmla="*/ 105 h 113"/>
              <a:gd name="T82" fmla="*/ 112 w 128"/>
              <a:gd name="T83" fmla="*/ 89 h 113"/>
              <a:gd name="T84" fmla="*/ 104 w 128"/>
              <a:gd name="T85" fmla="*/ 89 h 113"/>
              <a:gd name="T86" fmla="*/ 104 w 128"/>
              <a:gd name="T87" fmla="*/ 97 h 113"/>
              <a:gd name="T88" fmla="*/ 24 w 128"/>
              <a:gd name="T89" fmla="*/ 97 h 113"/>
              <a:gd name="T90" fmla="*/ 24 w 128"/>
              <a:gd name="T91" fmla="*/ 89 h 113"/>
              <a:gd name="T92" fmla="*/ 16 w 128"/>
              <a:gd name="T93" fmla="*/ 89 h 113"/>
              <a:gd name="T94" fmla="*/ 16 w 128"/>
              <a:gd name="T95" fmla="*/ 24 h 113"/>
              <a:gd name="T96" fmla="*/ 24 w 128"/>
              <a:gd name="T97" fmla="*/ 24 h 113"/>
              <a:gd name="T98" fmla="*/ 24 w 128"/>
              <a:gd name="T99" fmla="*/ 16 h 113"/>
              <a:gd name="T100" fmla="*/ 104 w 128"/>
              <a:gd name="T101" fmla="*/ 16 h 113"/>
              <a:gd name="T102" fmla="*/ 104 w 128"/>
              <a:gd name="T103" fmla="*/ 24 h 113"/>
              <a:gd name="T104" fmla="*/ 112 w 128"/>
              <a:gd name="T105" fmla="*/ 24 h 113"/>
              <a:gd name="T106" fmla="*/ 112 w 128"/>
              <a:gd name="T107" fmla="*/ 89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8" h="113">
                <a:moveTo>
                  <a:pt x="128" y="24"/>
                </a:moveTo>
                <a:lnTo>
                  <a:pt x="128" y="0"/>
                </a:lnTo>
                <a:lnTo>
                  <a:pt x="104" y="0"/>
                </a:lnTo>
                <a:lnTo>
                  <a:pt x="104" y="8"/>
                </a:lnTo>
                <a:lnTo>
                  <a:pt x="24" y="8"/>
                </a:lnTo>
                <a:lnTo>
                  <a:pt x="24" y="0"/>
                </a:lnTo>
                <a:lnTo>
                  <a:pt x="0" y="0"/>
                </a:lnTo>
                <a:lnTo>
                  <a:pt x="0" y="24"/>
                </a:lnTo>
                <a:lnTo>
                  <a:pt x="8" y="24"/>
                </a:lnTo>
                <a:lnTo>
                  <a:pt x="8" y="89"/>
                </a:lnTo>
                <a:lnTo>
                  <a:pt x="0" y="89"/>
                </a:lnTo>
                <a:lnTo>
                  <a:pt x="0" y="113"/>
                </a:lnTo>
                <a:lnTo>
                  <a:pt x="24" y="113"/>
                </a:lnTo>
                <a:lnTo>
                  <a:pt x="24" y="105"/>
                </a:lnTo>
                <a:lnTo>
                  <a:pt x="104" y="105"/>
                </a:lnTo>
                <a:lnTo>
                  <a:pt x="104" y="113"/>
                </a:lnTo>
                <a:lnTo>
                  <a:pt x="128" y="113"/>
                </a:lnTo>
                <a:lnTo>
                  <a:pt x="128" y="89"/>
                </a:lnTo>
                <a:lnTo>
                  <a:pt x="120" y="89"/>
                </a:lnTo>
                <a:lnTo>
                  <a:pt x="120" y="24"/>
                </a:lnTo>
                <a:lnTo>
                  <a:pt x="128" y="24"/>
                </a:lnTo>
                <a:close/>
                <a:moveTo>
                  <a:pt x="112" y="8"/>
                </a:moveTo>
                <a:lnTo>
                  <a:pt x="120" y="8"/>
                </a:lnTo>
                <a:lnTo>
                  <a:pt x="120" y="16"/>
                </a:lnTo>
                <a:lnTo>
                  <a:pt x="112" y="16"/>
                </a:lnTo>
                <a:lnTo>
                  <a:pt x="112" y="8"/>
                </a:lnTo>
                <a:close/>
                <a:moveTo>
                  <a:pt x="8" y="8"/>
                </a:moveTo>
                <a:lnTo>
                  <a:pt x="16" y="8"/>
                </a:lnTo>
                <a:lnTo>
                  <a:pt x="16" y="16"/>
                </a:lnTo>
                <a:lnTo>
                  <a:pt x="8" y="16"/>
                </a:lnTo>
                <a:lnTo>
                  <a:pt x="8" y="8"/>
                </a:lnTo>
                <a:close/>
                <a:moveTo>
                  <a:pt x="8" y="105"/>
                </a:moveTo>
                <a:lnTo>
                  <a:pt x="8" y="97"/>
                </a:lnTo>
                <a:lnTo>
                  <a:pt x="16" y="97"/>
                </a:lnTo>
                <a:lnTo>
                  <a:pt x="16" y="105"/>
                </a:lnTo>
                <a:lnTo>
                  <a:pt x="8" y="105"/>
                </a:lnTo>
                <a:close/>
                <a:moveTo>
                  <a:pt x="120" y="105"/>
                </a:moveTo>
                <a:lnTo>
                  <a:pt x="112" y="105"/>
                </a:lnTo>
                <a:lnTo>
                  <a:pt x="112" y="97"/>
                </a:lnTo>
                <a:lnTo>
                  <a:pt x="120" y="97"/>
                </a:lnTo>
                <a:lnTo>
                  <a:pt x="120" y="105"/>
                </a:lnTo>
                <a:close/>
                <a:moveTo>
                  <a:pt x="112" y="89"/>
                </a:moveTo>
                <a:lnTo>
                  <a:pt x="104" y="89"/>
                </a:lnTo>
                <a:lnTo>
                  <a:pt x="104" y="97"/>
                </a:lnTo>
                <a:lnTo>
                  <a:pt x="24" y="97"/>
                </a:lnTo>
                <a:lnTo>
                  <a:pt x="24" y="89"/>
                </a:lnTo>
                <a:lnTo>
                  <a:pt x="16" y="89"/>
                </a:lnTo>
                <a:lnTo>
                  <a:pt x="16" y="24"/>
                </a:lnTo>
                <a:lnTo>
                  <a:pt x="24" y="24"/>
                </a:lnTo>
                <a:lnTo>
                  <a:pt x="24" y="16"/>
                </a:lnTo>
                <a:lnTo>
                  <a:pt x="104" y="16"/>
                </a:lnTo>
                <a:lnTo>
                  <a:pt x="104" y="24"/>
                </a:lnTo>
                <a:lnTo>
                  <a:pt x="112" y="24"/>
                </a:lnTo>
                <a:lnTo>
                  <a:pt x="112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7555" name="Group 7554"/>
          <p:cNvGrpSpPr/>
          <p:nvPr/>
        </p:nvGrpSpPr>
        <p:grpSpPr>
          <a:xfrm>
            <a:off x="3822700" y="3734485"/>
            <a:ext cx="204788" cy="179387"/>
            <a:chOff x="3794125" y="4091112"/>
            <a:chExt cx="204788" cy="179387"/>
          </a:xfrm>
        </p:grpSpPr>
        <p:sp>
          <p:nvSpPr>
            <p:cNvPr id="7331" name="Rectangle 66"/>
            <p:cNvSpPr>
              <a:spLocks noChangeArrowheads="1"/>
            </p:cNvSpPr>
            <p:nvPr/>
          </p:nvSpPr>
          <p:spPr bwMode="auto">
            <a:xfrm>
              <a:off x="3844925" y="4103812"/>
              <a:ext cx="103188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332" name="Rectangle 67"/>
            <p:cNvSpPr>
              <a:spLocks noChangeArrowheads="1"/>
            </p:cNvSpPr>
            <p:nvPr/>
          </p:nvSpPr>
          <p:spPr bwMode="auto">
            <a:xfrm>
              <a:off x="3844925" y="4245099"/>
              <a:ext cx="103188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333" name="Rectangle 68"/>
            <p:cNvSpPr>
              <a:spLocks noChangeArrowheads="1"/>
            </p:cNvSpPr>
            <p:nvPr/>
          </p:nvSpPr>
          <p:spPr bwMode="auto">
            <a:xfrm>
              <a:off x="3806825" y="4143499"/>
              <a:ext cx="12700" cy="76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334" name="Rectangle 69"/>
            <p:cNvSpPr>
              <a:spLocks noChangeArrowheads="1"/>
            </p:cNvSpPr>
            <p:nvPr/>
          </p:nvSpPr>
          <p:spPr bwMode="auto">
            <a:xfrm>
              <a:off x="3973513" y="4143499"/>
              <a:ext cx="12700" cy="76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335" name="Oval 70"/>
            <p:cNvSpPr>
              <a:spLocks noChangeArrowheads="1"/>
            </p:cNvSpPr>
            <p:nvPr/>
          </p:nvSpPr>
          <p:spPr bwMode="auto">
            <a:xfrm>
              <a:off x="3794125" y="4091112"/>
              <a:ext cx="38100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336" name="Oval 71"/>
            <p:cNvSpPr>
              <a:spLocks noChangeArrowheads="1"/>
            </p:cNvSpPr>
            <p:nvPr/>
          </p:nvSpPr>
          <p:spPr bwMode="auto">
            <a:xfrm>
              <a:off x="3960813" y="4091112"/>
              <a:ext cx="38100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337" name="Oval 72"/>
            <p:cNvSpPr>
              <a:spLocks noChangeArrowheads="1"/>
            </p:cNvSpPr>
            <p:nvPr/>
          </p:nvSpPr>
          <p:spPr bwMode="auto">
            <a:xfrm>
              <a:off x="3960813" y="4232399"/>
              <a:ext cx="38100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338" name="Oval 73"/>
            <p:cNvSpPr>
              <a:spLocks noChangeArrowheads="1"/>
            </p:cNvSpPr>
            <p:nvPr/>
          </p:nvSpPr>
          <p:spPr bwMode="auto">
            <a:xfrm>
              <a:off x="3794125" y="4232399"/>
              <a:ext cx="38100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7339" name="Freeform 74"/>
          <p:cNvSpPr>
            <a:spLocks noEditPoints="1"/>
          </p:cNvSpPr>
          <p:nvPr/>
        </p:nvSpPr>
        <p:spPr bwMode="auto">
          <a:xfrm>
            <a:off x="4637088" y="3709085"/>
            <a:ext cx="177800" cy="192088"/>
          </a:xfrm>
          <a:custGeom>
            <a:avLst/>
            <a:gdLst>
              <a:gd name="T0" fmla="*/ 80 w 112"/>
              <a:gd name="T1" fmla="*/ 40 h 121"/>
              <a:gd name="T2" fmla="*/ 80 w 112"/>
              <a:gd name="T3" fmla="*/ 0 h 121"/>
              <a:gd name="T4" fmla="*/ 0 w 112"/>
              <a:gd name="T5" fmla="*/ 0 h 121"/>
              <a:gd name="T6" fmla="*/ 0 w 112"/>
              <a:gd name="T7" fmla="*/ 81 h 121"/>
              <a:gd name="T8" fmla="*/ 32 w 112"/>
              <a:gd name="T9" fmla="*/ 81 h 121"/>
              <a:gd name="T10" fmla="*/ 32 w 112"/>
              <a:gd name="T11" fmla="*/ 121 h 121"/>
              <a:gd name="T12" fmla="*/ 112 w 112"/>
              <a:gd name="T13" fmla="*/ 121 h 121"/>
              <a:gd name="T14" fmla="*/ 112 w 112"/>
              <a:gd name="T15" fmla="*/ 40 h 121"/>
              <a:gd name="T16" fmla="*/ 80 w 112"/>
              <a:gd name="T17" fmla="*/ 40 h 121"/>
              <a:gd name="T18" fmla="*/ 104 w 112"/>
              <a:gd name="T19" fmla="*/ 113 h 121"/>
              <a:gd name="T20" fmla="*/ 40 w 112"/>
              <a:gd name="T21" fmla="*/ 113 h 121"/>
              <a:gd name="T22" fmla="*/ 40 w 112"/>
              <a:gd name="T23" fmla="*/ 81 h 121"/>
              <a:gd name="T24" fmla="*/ 80 w 112"/>
              <a:gd name="T25" fmla="*/ 81 h 121"/>
              <a:gd name="T26" fmla="*/ 80 w 112"/>
              <a:gd name="T27" fmla="*/ 49 h 121"/>
              <a:gd name="T28" fmla="*/ 104 w 112"/>
              <a:gd name="T29" fmla="*/ 49 h 121"/>
              <a:gd name="T30" fmla="*/ 104 w 112"/>
              <a:gd name="T31" fmla="*/ 113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2" h="121">
                <a:moveTo>
                  <a:pt x="80" y="40"/>
                </a:moveTo>
                <a:lnTo>
                  <a:pt x="80" y="0"/>
                </a:lnTo>
                <a:lnTo>
                  <a:pt x="0" y="0"/>
                </a:lnTo>
                <a:lnTo>
                  <a:pt x="0" y="81"/>
                </a:lnTo>
                <a:lnTo>
                  <a:pt x="32" y="81"/>
                </a:lnTo>
                <a:lnTo>
                  <a:pt x="32" y="121"/>
                </a:lnTo>
                <a:lnTo>
                  <a:pt x="112" y="121"/>
                </a:lnTo>
                <a:lnTo>
                  <a:pt x="112" y="40"/>
                </a:lnTo>
                <a:lnTo>
                  <a:pt x="80" y="40"/>
                </a:lnTo>
                <a:close/>
                <a:moveTo>
                  <a:pt x="104" y="113"/>
                </a:moveTo>
                <a:lnTo>
                  <a:pt x="40" y="113"/>
                </a:lnTo>
                <a:lnTo>
                  <a:pt x="40" y="81"/>
                </a:lnTo>
                <a:lnTo>
                  <a:pt x="80" y="81"/>
                </a:lnTo>
                <a:lnTo>
                  <a:pt x="80" y="49"/>
                </a:lnTo>
                <a:lnTo>
                  <a:pt x="104" y="49"/>
                </a:lnTo>
                <a:lnTo>
                  <a:pt x="104" y="1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7340" name="Freeform 75"/>
          <p:cNvSpPr>
            <a:spLocks noEditPoints="1"/>
          </p:cNvSpPr>
          <p:nvPr/>
        </p:nvSpPr>
        <p:spPr bwMode="auto">
          <a:xfrm>
            <a:off x="4230688" y="3709085"/>
            <a:ext cx="177800" cy="179388"/>
          </a:xfrm>
          <a:custGeom>
            <a:avLst/>
            <a:gdLst>
              <a:gd name="T0" fmla="*/ 80 w 112"/>
              <a:gd name="T1" fmla="*/ 32 h 113"/>
              <a:gd name="T2" fmla="*/ 80 w 112"/>
              <a:gd name="T3" fmla="*/ 0 h 113"/>
              <a:gd name="T4" fmla="*/ 0 w 112"/>
              <a:gd name="T5" fmla="*/ 0 h 113"/>
              <a:gd name="T6" fmla="*/ 0 w 112"/>
              <a:gd name="T7" fmla="*/ 81 h 113"/>
              <a:gd name="T8" fmla="*/ 32 w 112"/>
              <a:gd name="T9" fmla="*/ 81 h 113"/>
              <a:gd name="T10" fmla="*/ 32 w 112"/>
              <a:gd name="T11" fmla="*/ 113 h 113"/>
              <a:gd name="T12" fmla="*/ 112 w 112"/>
              <a:gd name="T13" fmla="*/ 113 h 113"/>
              <a:gd name="T14" fmla="*/ 112 w 112"/>
              <a:gd name="T15" fmla="*/ 32 h 113"/>
              <a:gd name="T16" fmla="*/ 80 w 112"/>
              <a:gd name="T17" fmla="*/ 32 h 113"/>
              <a:gd name="T18" fmla="*/ 104 w 112"/>
              <a:gd name="T19" fmla="*/ 105 h 113"/>
              <a:gd name="T20" fmla="*/ 40 w 112"/>
              <a:gd name="T21" fmla="*/ 105 h 113"/>
              <a:gd name="T22" fmla="*/ 40 w 112"/>
              <a:gd name="T23" fmla="*/ 40 h 113"/>
              <a:gd name="T24" fmla="*/ 104 w 112"/>
              <a:gd name="T25" fmla="*/ 40 h 113"/>
              <a:gd name="T26" fmla="*/ 104 w 112"/>
              <a:gd name="T27" fmla="*/ 105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2" h="113">
                <a:moveTo>
                  <a:pt x="80" y="32"/>
                </a:moveTo>
                <a:lnTo>
                  <a:pt x="80" y="0"/>
                </a:lnTo>
                <a:lnTo>
                  <a:pt x="0" y="0"/>
                </a:lnTo>
                <a:lnTo>
                  <a:pt x="0" y="81"/>
                </a:lnTo>
                <a:lnTo>
                  <a:pt x="32" y="81"/>
                </a:lnTo>
                <a:lnTo>
                  <a:pt x="32" y="113"/>
                </a:lnTo>
                <a:lnTo>
                  <a:pt x="112" y="113"/>
                </a:lnTo>
                <a:lnTo>
                  <a:pt x="112" y="32"/>
                </a:lnTo>
                <a:lnTo>
                  <a:pt x="80" y="32"/>
                </a:lnTo>
                <a:close/>
                <a:moveTo>
                  <a:pt x="104" y="105"/>
                </a:moveTo>
                <a:lnTo>
                  <a:pt x="40" y="105"/>
                </a:lnTo>
                <a:lnTo>
                  <a:pt x="40" y="40"/>
                </a:lnTo>
                <a:lnTo>
                  <a:pt x="104" y="40"/>
                </a:lnTo>
                <a:lnTo>
                  <a:pt x="104" y="10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7538" name="Group 7537"/>
          <p:cNvGrpSpPr/>
          <p:nvPr/>
        </p:nvGrpSpPr>
        <p:grpSpPr>
          <a:xfrm>
            <a:off x="8283575" y="2729632"/>
            <a:ext cx="206375" cy="207963"/>
            <a:chOff x="8283575" y="3073846"/>
            <a:chExt cx="206375" cy="207963"/>
          </a:xfrm>
        </p:grpSpPr>
        <p:sp>
          <p:nvSpPr>
            <p:cNvPr id="7341" name="Freeform 76"/>
            <p:cNvSpPr>
              <a:spLocks/>
            </p:cNvSpPr>
            <p:nvPr/>
          </p:nvSpPr>
          <p:spPr bwMode="auto">
            <a:xfrm>
              <a:off x="8283575" y="3073846"/>
              <a:ext cx="95250" cy="90488"/>
            </a:xfrm>
            <a:custGeom>
              <a:avLst/>
              <a:gdLst>
                <a:gd name="T0" fmla="*/ 30 w 30"/>
                <a:gd name="T1" fmla="*/ 20 h 28"/>
                <a:gd name="T2" fmla="*/ 17 w 30"/>
                <a:gd name="T3" fmla="*/ 2 h 28"/>
                <a:gd name="T4" fmla="*/ 11 w 30"/>
                <a:gd name="T5" fmla="*/ 2 h 28"/>
                <a:gd name="T6" fmla="*/ 2 w 30"/>
                <a:gd name="T7" fmla="*/ 12 h 28"/>
                <a:gd name="T8" fmla="*/ 2 w 30"/>
                <a:gd name="T9" fmla="*/ 17 h 28"/>
                <a:gd name="T10" fmla="*/ 17 w 30"/>
                <a:gd name="T11" fmla="*/ 28 h 28"/>
                <a:gd name="T12" fmla="*/ 20 w 30"/>
                <a:gd name="T13" fmla="*/ 24 h 28"/>
                <a:gd name="T14" fmla="*/ 30 w 3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8">
                  <a:moveTo>
                    <a:pt x="30" y="20"/>
                  </a:moveTo>
                  <a:cubicBezTo>
                    <a:pt x="17" y="2"/>
                    <a:pt x="17" y="2"/>
                    <a:pt x="17" y="2"/>
                  </a:cubicBezTo>
                  <a:cubicBezTo>
                    <a:pt x="16" y="1"/>
                    <a:pt x="13" y="0"/>
                    <a:pt x="11" y="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0" y="13"/>
                    <a:pt x="0" y="16"/>
                    <a:pt x="2" y="1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5"/>
                    <a:pt x="20" y="24"/>
                  </a:cubicBezTo>
                  <a:cubicBezTo>
                    <a:pt x="23" y="22"/>
                    <a:pt x="26" y="20"/>
                    <a:pt x="30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342" name="Freeform 77"/>
            <p:cNvSpPr>
              <a:spLocks/>
            </p:cNvSpPr>
            <p:nvPr/>
          </p:nvSpPr>
          <p:spPr bwMode="auto">
            <a:xfrm>
              <a:off x="8404225" y="3192909"/>
              <a:ext cx="85725" cy="88900"/>
            </a:xfrm>
            <a:custGeom>
              <a:avLst/>
              <a:gdLst>
                <a:gd name="T0" fmla="*/ 25 w 27"/>
                <a:gd name="T1" fmla="*/ 11 h 28"/>
                <a:gd name="T2" fmla="*/ 9 w 27"/>
                <a:gd name="T3" fmla="*/ 0 h 28"/>
                <a:gd name="T4" fmla="*/ 4 w 27"/>
                <a:gd name="T5" fmla="*/ 10 h 28"/>
                <a:gd name="T6" fmla="*/ 0 w 27"/>
                <a:gd name="T7" fmla="*/ 13 h 28"/>
                <a:gd name="T8" fmla="*/ 10 w 27"/>
                <a:gd name="T9" fmla="*/ 26 h 28"/>
                <a:gd name="T10" fmla="*/ 16 w 27"/>
                <a:gd name="T11" fmla="*/ 26 h 28"/>
                <a:gd name="T12" fmla="*/ 25 w 27"/>
                <a:gd name="T13" fmla="*/ 17 h 28"/>
                <a:gd name="T14" fmla="*/ 25 w 27"/>
                <a:gd name="T15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28">
                  <a:moveTo>
                    <a:pt x="25" y="11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3"/>
                    <a:pt x="7" y="7"/>
                    <a:pt x="4" y="10"/>
                  </a:cubicBezTo>
                  <a:cubicBezTo>
                    <a:pt x="3" y="11"/>
                    <a:pt x="2" y="12"/>
                    <a:pt x="0" y="1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2" y="28"/>
                    <a:pt x="14" y="28"/>
                    <a:pt x="16" y="26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7" y="15"/>
                    <a:pt x="27" y="13"/>
                    <a:pt x="25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343" name="Freeform 78"/>
            <p:cNvSpPr>
              <a:spLocks noEditPoints="1"/>
            </p:cNvSpPr>
            <p:nvPr/>
          </p:nvSpPr>
          <p:spPr bwMode="auto">
            <a:xfrm>
              <a:off x="8299450" y="3151634"/>
              <a:ext cx="123825" cy="117475"/>
            </a:xfrm>
            <a:custGeom>
              <a:avLst/>
              <a:gdLst>
                <a:gd name="T0" fmla="*/ 25 w 39"/>
                <a:gd name="T1" fmla="*/ 23 h 37"/>
                <a:gd name="T2" fmla="*/ 26 w 39"/>
                <a:gd name="T3" fmla="*/ 23 h 37"/>
                <a:gd name="T4" fmla="*/ 34 w 39"/>
                <a:gd name="T5" fmla="*/ 20 h 37"/>
                <a:gd name="T6" fmla="*/ 34 w 39"/>
                <a:gd name="T7" fmla="*/ 3 h 37"/>
                <a:gd name="T8" fmla="*/ 26 w 39"/>
                <a:gd name="T9" fmla="*/ 0 h 37"/>
                <a:gd name="T10" fmla="*/ 18 w 39"/>
                <a:gd name="T11" fmla="*/ 3 h 37"/>
                <a:gd name="T12" fmla="*/ 14 w 39"/>
                <a:gd name="T13" fmla="*/ 12 h 37"/>
                <a:gd name="T14" fmla="*/ 0 w 39"/>
                <a:gd name="T15" fmla="*/ 25 h 37"/>
                <a:gd name="T16" fmla="*/ 12 w 39"/>
                <a:gd name="T17" fmla="*/ 25 h 37"/>
                <a:gd name="T18" fmla="*/ 12 w 39"/>
                <a:gd name="T19" fmla="*/ 37 h 37"/>
                <a:gd name="T20" fmla="*/ 25 w 39"/>
                <a:gd name="T21" fmla="*/ 23 h 37"/>
                <a:gd name="T22" fmla="*/ 29 w 39"/>
                <a:gd name="T23" fmla="*/ 14 h 37"/>
                <a:gd name="T24" fmla="*/ 23 w 39"/>
                <a:gd name="T25" fmla="*/ 14 h 37"/>
                <a:gd name="T26" fmla="*/ 23 w 39"/>
                <a:gd name="T27" fmla="*/ 9 h 37"/>
                <a:gd name="T28" fmla="*/ 29 w 39"/>
                <a:gd name="T29" fmla="*/ 9 h 37"/>
                <a:gd name="T30" fmla="*/ 29 w 39"/>
                <a:gd name="T31" fmla="*/ 1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" h="37">
                  <a:moveTo>
                    <a:pt x="25" y="23"/>
                  </a:moveTo>
                  <a:cubicBezTo>
                    <a:pt x="26" y="23"/>
                    <a:pt x="26" y="23"/>
                    <a:pt x="26" y="23"/>
                  </a:cubicBezTo>
                  <a:cubicBezTo>
                    <a:pt x="29" y="23"/>
                    <a:pt x="32" y="22"/>
                    <a:pt x="34" y="20"/>
                  </a:cubicBezTo>
                  <a:cubicBezTo>
                    <a:pt x="39" y="15"/>
                    <a:pt x="39" y="8"/>
                    <a:pt x="34" y="3"/>
                  </a:cubicBezTo>
                  <a:cubicBezTo>
                    <a:pt x="32" y="1"/>
                    <a:pt x="29" y="0"/>
                    <a:pt x="26" y="0"/>
                  </a:cubicBezTo>
                  <a:cubicBezTo>
                    <a:pt x="23" y="0"/>
                    <a:pt x="20" y="1"/>
                    <a:pt x="18" y="3"/>
                  </a:cubicBezTo>
                  <a:cubicBezTo>
                    <a:pt x="15" y="6"/>
                    <a:pt x="14" y="9"/>
                    <a:pt x="14" y="1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37"/>
                    <a:pt x="12" y="37"/>
                    <a:pt x="12" y="37"/>
                  </a:cubicBezTo>
                  <a:lnTo>
                    <a:pt x="25" y="23"/>
                  </a:lnTo>
                  <a:close/>
                  <a:moveTo>
                    <a:pt x="29" y="14"/>
                  </a:moveTo>
                  <a:cubicBezTo>
                    <a:pt x="27" y="16"/>
                    <a:pt x="25" y="16"/>
                    <a:pt x="23" y="14"/>
                  </a:cubicBezTo>
                  <a:cubicBezTo>
                    <a:pt x="22" y="13"/>
                    <a:pt x="22" y="10"/>
                    <a:pt x="23" y="9"/>
                  </a:cubicBezTo>
                  <a:cubicBezTo>
                    <a:pt x="25" y="7"/>
                    <a:pt x="27" y="7"/>
                    <a:pt x="29" y="9"/>
                  </a:cubicBezTo>
                  <a:cubicBezTo>
                    <a:pt x="30" y="10"/>
                    <a:pt x="30" y="13"/>
                    <a:pt x="29" y="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537" name="Group 7536"/>
          <p:cNvGrpSpPr/>
          <p:nvPr/>
        </p:nvGrpSpPr>
        <p:grpSpPr>
          <a:xfrm>
            <a:off x="7878763" y="2777257"/>
            <a:ext cx="204788" cy="141288"/>
            <a:chOff x="7878763" y="3121471"/>
            <a:chExt cx="204788" cy="141288"/>
          </a:xfrm>
        </p:grpSpPr>
        <p:sp>
          <p:nvSpPr>
            <p:cNvPr id="7344" name="Freeform 79"/>
            <p:cNvSpPr>
              <a:spLocks/>
            </p:cNvSpPr>
            <p:nvPr/>
          </p:nvSpPr>
          <p:spPr bwMode="auto">
            <a:xfrm>
              <a:off x="8026400" y="3199259"/>
              <a:ext cx="57150" cy="25400"/>
            </a:xfrm>
            <a:custGeom>
              <a:avLst/>
              <a:gdLst>
                <a:gd name="T0" fmla="*/ 0 w 36"/>
                <a:gd name="T1" fmla="*/ 0 h 16"/>
                <a:gd name="T2" fmla="*/ 8 w 36"/>
                <a:gd name="T3" fmla="*/ 16 h 16"/>
                <a:gd name="T4" fmla="*/ 36 w 36"/>
                <a:gd name="T5" fmla="*/ 16 h 16"/>
                <a:gd name="T6" fmla="*/ 28 w 36"/>
                <a:gd name="T7" fmla="*/ 0 h 16"/>
                <a:gd name="T8" fmla="*/ 0 w 3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6">
                  <a:moveTo>
                    <a:pt x="0" y="0"/>
                  </a:moveTo>
                  <a:lnTo>
                    <a:pt x="8" y="16"/>
                  </a:lnTo>
                  <a:lnTo>
                    <a:pt x="36" y="16"/>
                  </a:lnTo>
                  <a:lnTo>
                    <a:pt x="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345" name="Freeform 80"/>
            <p:cNvSpPr>
              <a:spLocks/>
            </p:cNvSpPr>
            <p:nvPr/>
          </p:nvSpPr>
          <p:spPr bwMode="auto">
            <a:xfrm>
              <a:off x="7916863" y="3148459"/>
              <a:ext cx="166688" cy="76200"/>
            </a:xfrm>
            <a:custGeom>
              <a:avLst/>
              <a:gdLst>
                <a:gd name="T0" fmla="*/ 10 w 52"/>
                <a:gd name="T1" fmla="*/ 4 h 24"/>
                <a:gd name="T2" fmla="*/ 0 w 52"/>
                <a:gd name="T3" fmla="*/ 14 h 24"/>
                <a:gd name="T4" fmla="*/ 10 w 52"/>
                <a:gd name="T5" fmla="*/ 24 h 24"/>
                <a:gd name="T6" fmla="*/ 19 w 52"/>
                <a:gd name="T7" fmla="*/ 16 h 24"/>
                <a:gd name="T8" fmla="*/ 12 w 52"/>
                <a:gd name="T9" fmla="*/ 16 h 24"/>
                <a:gd name="T10" fmla="*/ 8 w 52"/>
                <a:gd name="T11" fmla="*/ 12 h 24"/>
                <a:gd name="T12" fmla="*/ 48 w 52"/>
                <a:gd name="T13" fmla="*/ 12 h 24"/>
                <a:gd name="T14" fmla="*/ 48 w 52"/>
                <a:gd name="T15" fmla="*/ 8 h 24"/>
                <a:gd name="T16" fmla="*/ 52 w 52"/>
                <a:gd name="T17" fmla="*/ 0 h 24"/>
                <a:gd name="T18" fmla="*/ 38 w 52"/>
                <a:gd name="T19" fmla="*/ 0 h 24"/>
                <a:gd name="T20" fmla="*/ 34 w 52"/>
                <a:gd name="T21" fmla="*/ 8 h 24"/>
                <a:gd name="T22" fmla="*/ 18 w 52"/>
                <a:gd name="T23" fmla="*/ 8 h 24"/>
                <a:gd name="T24" fmla="*/ 10 w 52"/>
                <a:gd name="T25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24">
                  <a:moveTo>
                    <a:pt x="10" y="4"/>
                  </a:moveTo>
                  <a:cubicBezTo>
                    <a:pt x="4" y="4"/>
                    <a:pt x="0" y="9"/>
                    <a:pt x="0" y="14"/>
                  </a:cubicBezTo>
                  <a:cubicBezTo>
                    <a:pt x="0" y="20"/>
                    <a:pt x="4" y="24"/>
                    <a:pt x="10" y="24"/>
                  </a:cubicBezTo>
                  <a:cubicBezTo>
                    <a:pt x="14" y="24"/>
                    <a:pt x="18" y="21"/>
                    <a:pt x="19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6" y="6"/>
                    <a:pt x="13" y="4"/>
                    <a:pt x="10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346" name="Freeform 81"/>
            <p:cNvSpPr>
              <a:spLocks/>
            </p:cNvSpPr>
            <p:nvPr/>
          </p:nvSpPr>
          <p:spPr bwMode="auto">
            <a:xfrm>
              <a:off x="7878763" y="3121471"/>
              <a:ext cx="131763" cy="141288"/>
            </a:xfrm>
            <a:custGeom>
              <a:avLst/>
              <a:gdLst>
                <a:gd name="T0" fmla="*/ 22 w 41"/>
                <a:gd name="T1" fmla="*/ 40 h 44"/>
                <a:gd name="T2" fmla="*/ 4 w 41"/>
                <a:gd name="T3" fmla="*/ 22 h 44"/>
                <a:gd name="T4" fmla="*/ 22 w 41"/>
                <a:gd name="T5" fmla="*/ 4 h 44"/>
                <a:gd name="T6" fmla="*/ 37 w 41"/>
                <a:gd name="T7" fmla="*/ 12 h 44"/>
                <a:gd name="T8" fmla="*/ 41 w 41"/>
                <a:gd name="T9" fmla="*/ 12 h 44"/>
                <a:gd name="T10" fmla="*/ 22 w 41"/>
                <a:gd name="T11" fmla="*/ 0 h 44"/>
                <a:gd name="T12" fmla="*/ 0 w 41"/>
                <a:gd name="T13" fmla="*/ 22 h 44"/>
                <a:gd name="T14" fmla="*/ 22 w 41"/>
                <a:gd name="T15" fmla="*/ 44 h 44"/>
                <a:gd name="T16" fmla="*/ 41 w 41"/>
                <a:gd name="T17" fmla="*/ 32 h 44"/>
                <a:gd name="T18" fmla="*/ 37 w 41"/>
                <a:gd name="T19" fmla="*/ 32 h 44"/>
                <a:gd name="T20" fmla="*/ 22 w 41"/>
                <a:gd name="T21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4">
                  <a:moveTo>
                    <a:pt x="22" y="40"/>
                  </a:moveTo>
                  <a:cubicBezTo>
                    <a:pt x="12" y="40"/>
                    <a:pt x="4" y="32"/>
                    <a:pt x="4" y="22"/>
                  </a:cubicBezTo>
                  <a:cubicBezTo>
                    <a:pt x="4" y="12"/>
                    <a:pt x="12" y="4"/>
                    <a:pt x="22" y="4"/>
                  </a:cubicBezTo>
                  <a:cubicBezTo>
                    <a:pt x="28" y="4"/>
                    <a:pt x="33" y="7"/>
                    <a:pt x="37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38" y="5"/>
                    <a:pt x="30" y="0"/>
                    <a:pt x="22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34"/>
                    <a:pt x="9" y="44"/>
                    <a:pt x="22" y="44"/>
                  </a:cubicBezTo>
                  <a:cubicBezTo>
                    <a:pt x="30" y="44"/>
                    <a:pt x="38" y="39"/>
                    <a:pt x="41" y="32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3" y="37"/>
                    <a:pt x="28" y="40"/>
                    <a:pt x="22" y="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7347" name="Freeform 82"/>
          <p:cNvSpPr>
            <a:spLocks noEditPoints="1"/>
          </p:cNvSpPr>
          <p:nvPr/>
        </p:nvSpPr>
        <p:spPr bwMode="auto">
          <a:xfrm>
            <a:off x="5857875" y="3709085"/>
            <a:ext cx="203200" cy="204788"/>
          </a:xfrm>
          <a:custGeom>
            <a:avLst/>
            <a:gdLst>
              <a:gd name="T0" fmla="*/ 60 w 64"/>
              <a:gd name="T1" fmla="*/ 52 h 64"/>
              <a:gd name="T2" fmla="*/ 54 w 64"/>
              <a:gd name="T3" fmla="*/ 38 h 64"/>
              <a:gd name="T4" fmla="*/ 40 w 64"/>
              <a:gd name="T5" fmla="*/ 31 h 64"/>
              <a:gd name="T6" fmla="*/ 40 w 64"/>
              <a:gd name="T7" fmla="*/ 27 h 64"/>
              <a:gd name="T8" fmla="*/ 48 w 64"/>
              <a:gd name="T9" fmla="*/ 19 h 64"/>
              <a:gd name="T10" fmla="*/ 52 w 64"/>
              <a:gd name="T11" fmla="*/ 20 h 64"/>
              <a:gd name="T12" fmla="*/ 60 w 64"/>
              <a:gd name="T13" fmla="*/ 12 h 64"/>
              <a:gd name="T14" fmla="*/ 52 w 64"/>
              <a:gd name="T15" fmla="*/ 4 h 64"/>
              <a:gd name="T16" fmla="*/ 44 w 64"/>
              <a:gd name="T17" fmla="*/ 12 h 64"/>
              <a:gd name="T18" fmla="*/ 45 w 64"/>
              <a:gd name="T19" fmla="*/ 16 h 64"/>
              <a:gd name="T20" fmla="*/ 37 w 64"/>
              <a:gd name="T21" fmla="*/ 24 h 64"/>
              <a:gd name="T22" fmla="*/ 24 w 64"/>
              <a:gd name="T23" fmla="*/ 24 h 64"/>
              <a:gd name="T24" fmla="*/ 24 w 64"/>
              <a:gd name="T25" fmla="*/ 29 h 64"/>
              <a:gd name="T26" fmla="*/ 13 w 64"/>
              <a:gd name="T27" fmla="*/ 23 h 64"/>
              <a:gd name="T28" fmla="*/ 9 w 64"/>
              <a:gd name="T29" fmla="*/ 12 h 64"/>
              <a:gd name="T30" fmla="*/ 12 w 64"/>
              <a:gd name="T31" fmla="*/ 12 h 64"/>
              <a:gd name="T32" fmla="*/ 12 w 64"/>
              <a:gd name="T33" fmla="*/ 0 h 64"/>
              <a:gd name="T34" fmla="*/ 0 w 64"/>
              <a:gd name="T35" fmla="*/ 0 h 64"/>
              <a:gd name="T36" fmla="*/ 0 w 64"/>
              <a:gd name="T37" fmla="*/ 12 h 64"/>
              <a:gd name="T38" fmla="*/ 5 w 64"/>
              <a:gd name="T39" fmla="*/ 12 h 64"/>
              <a:gd name="T40" fmla="*/ 10 w 64"/>
              <a:gd name="T41" fmla="*/ 26 h 64"/>
              <a:gd name="T42" fmla="*/ 24 w 64"/>
              <a:gd name="T43" fmla="*/ 33 h 64"/>
              <a:gd name="T44" fmla="*/ 24 w 64"/>
              <a:gd name="T45" fmla="*/ 37 h 64"/>
              <a:gd name="T46" fmla="*/ 16 w 64"/>
              <a:gd name="T47" fmla="*/ 45 h 64"/>
              <a:gd name="T48" fmla="*/ 12 w 64"/>
              <a:gd name="T49" fmla="*/ 44 h 64"/>
              <a:gd name="T50" fmla="*/ 4 w 64"/>
              <a:gd name="T51" fmla="*/ 52 h 64"/>
              <a:gd name="T52" fmla="*/ 12 w 64"/>
              <a:gd name="T53" fmla="*/ 60 h 64"/>
              <a:gd name="T54" fmla="*/ 20 w 64"/>
              <a:gd name="T55" fmla="*/ 52 h 64"/>
              <a:gd name="T56" fmla="*/ 19 w 64"/>
              <a:gd name="T57" fmla="*/ 48 h 64"/>
              <a:gd name="T58" fmla="*/ 27 w 64"/>
              <a:gd name="T59" fmla="*/ 40 h 64"/>
              <a:gd name="T60" fmla="*/ 40 w 64"/>
              <a:gd name="T61" fmla="*/ 40 h 64"/>
              <a:gd name="T62" fmla="*/ 40 w 64"/>
              <a:gd name="T63" fmla="*/ 35 h 64"/>
              <a:gd name="T64" fmla="*/ 51 w 64"/>
              <a:gd name="T65" fmla="*/ 41 h 64"/>
              <a:gd name="T66" fmla="*/ 56 w 64"/>
              <a:gd name="T67" fmla="*/ 52 h 64"/>
              <a:gd name="T68" fmla="*/ 52 w 64"/>
              <a:gd name="T69" fmla="*/ 52 h 64"/>
              <a:gd name="T70" fmla="*/ 52 w 64"/>
              <a:gd name="T71" fmla="*/ 64 h 64"/>
              <a:gd name="T72" fmla="*/ 64 w 64"/>
              <a:gd name="T73" fmla="*/ 64 h 64"/>
              <a:gd name="T74" fmla="*/ 64 w 64"/>
              <a:gd name="T75" fmla="*/ 52 h 64"/>
              <a:gd name="T76" fmla="*/ 60 w 64"/>
              <a:gd name="T77" fmla="*/ 52 h 64"/>
              <a:gd name="T78" fmla="*/ 8 w 64"/>
              <a:gd name="T79" fmla="*/ 8 h 64"/>
              <a:gd name="T80" fmla="*/ 4 w 64"/>
              <a:gd name="T81" fmla="*/ 8 h 64"/>
              <a:gd name="T82" fmla="*/ 4 w 64"/>
              <a:gd name="T83" fmla="*/ 4 h 64"/>
              <a:gd name="T84" fmla="*/ 8 w 64"/>
              <a:gd name="T85" fmla="*/ 4 h 64"/>
              <a:gd name="T86" fmla="*/ 8 w 64"/>
              <a:gd name="T87" fmla="*/ 8 h 64"/>
              <a:gd name="T88" fmla="*/ 36 w 64"/>
              <a:gd name="T89" fmla="*/ 36 h 64"/>
              <a:gd name="T90" fmla="*/ 28 w 64"/>
              <a:gd name="T91" fmla="*/ 36 h 64"/>
              <a:gd name="T92" fmla="*/ 28 w 64"/>
              <a:gd name="T93" fmla="*/ 28 h 64"/>
              <a:gd name="T94" fmla="*/ 36 w 64"/>
              <a:gd name="T95" fmla="*/ 28 h 64"/>
              <a:gd name="T96" fmla="*/ 36 w 64"/>
              <a:gd name="T97" fmla="*/ 36 h 64"/>
              <a:gd name="T98" fmla="*/ 60 w 64"/>
              <a:gd name="T99" fmla="*/ 60 h 64"/>
              <a:gd name="T100" fmla="*/ 56 w 64"/>
              <a:gd name="T101" fmla="*/ 60 h 64"/>
              <a:gd name="T102" fmla="*/ 56 w 64"/>
              <a:gd name="T103" fmla="*/ 56 h 64"/>
              <a:gd name="T104" fmla="*/ 60 w 64"/>
              <a:gd name="T105" fmla="*/ 56 h 64"/>
              <a:gd name="T106" fmla="*/ 60 w 64"/>
              <a:gd name="T107" fmla="*/ 6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4" h="64">
                <a:moveTo>
                  <a:pt x="60" y="52"/>
                </a:moveTo>
                <a:cubicBezTo>
                  <a:pt x="60" y="48"/>
                  <a:pt x="59" y="43"/>
                  <a:pt x="54" y="38"/>
                </a:cubicBezTo>
                <a:cubicBezTo>
                  <a:pt x="51" y="34"/>
                  <a:pt x="46" y="32"/>
                  <a:pt x="40" y="31"/>
                </a:cubicBezTo>
                <a:cubicBezTo>
                  <a:pt x="40" y="27"/>
                  <a:pt x="40" y="27"/>
                  <a:pt x="40" y="27"/>
                </a:cubicBezTo>
                <a:cubicBezTo>
                  <a:pt x="48" y="19"/>
                  <a:pt x="48" y="19"/>
                  <a:pt x="48" y="19"/>
                </a:cubicBezTo>
                <a:cubicBezTo>
                  <a:pt x="49" y="19"/>
                  <a:pt x="51" y="20"/>
                  <a:pt x="52" y="20"/>
                </a:cubicBezTo>
                <a:cubicBezTo>
                  <a:pt x="56" y="20"/>
                  <a:pt x="60" y="16"/>
                  <a:pt x="60" y="12"/>
                </a:cubicBezTo>
                <a:cubicBezTo>
                  <a:pt x="60" y="7"/>
                  <a:pt x="56" y="4"/>
                  <a:pt x="52" y="4"/>
                </a:cubicBezTo>
                <a:cubicBezTo>
                  <a:pt x="48" y="4"/>
                  <a:pt x="44" y="7"/>
                  <a:pt x="44" y="12"/>
                </a:cubicBezTo>
                <a:cubicBezTo>
                  <a:pt x="44" y="13"/>
                  <a:pt x="44" y="15"/>
                  <a:pt x="45" y="16"/>
                </a:cubicBezTo>
                <a:cubicBezTo>
                  <a:pt x="37" y="24"/>
                  <a:pt x="37" y="24"/>
                  <a:pt x="37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9"/>
                  <a:pt x="24" y="29"/>
                  <a:pt x="24" y="29"/>
                </a:cubicBezTo>
                <a:cubicBezTo>
                  <a:pt x="19" y="28"/>
                  <a:pt x="16" y="26"/>
                  <a:pt x="13" y="23"/>
                </a:cubicBezTo>
                <a:cubicBezTo>
                  <a:pt x="10" y="19"/>
                  <a:pt x="9" y="15"/>
                  <a:pt x="9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0"/>
                  <a:pt x="12" y="0"/>
                  <a:pt x="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2"/>
                  <a:pt x="0" y="12"/>
                  <a:pt x="0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5" y="15"/>
                  <a:pt x="6" y="21"/>
                  <a:pt x="10" y="26"/>
                </a:cubicBezTo>
                <a:cubicBezTo>
                  <a:pt x="14" y="30"/>
                  <a:pt x="18" y="32"/>
                  <a:pt x="24" y="33"/>
                </a:cubicBezTo>
                <a:cubicBezTo>
                  <a:pt x="24" y="37"/>
                  <a:pt x="24" y="37"/>
                  <a:pt x="24" y="37"/>
                </a:cubicBezTo>
                <a:cubicBezTo>
                  <a:pt x="16" y="45"/>
                  <a:pt x="16" y="45"/>
                  <a:pt x="16" y="45"/>
                </a:cubicBezTo>
                <a:cubicBezTo>
                  <a:pt x="15" y="44"/>
                  <a:pt x="13" y="44"/>
                  <a:pt x="12" y="44"/>
                </a:cubicBezTo>
                <a:cubicBezTo>
                  <a:pt x="8" y="44"/>
                  <a:pt x="4" y="47"/>
                  <a:pt x="4" y="52"/>
                </a:cubicBezTo>
                <a:cubicBezTo>
                  <a:pt x="4" y="56"/>
                  <a:pt x="8" y="60"/>
                  <a:pt x="12" y="60"/>
                </a:cubicBezTo>
                <a:cubicBezTo>
                  <a:pt x="16" y="60"/>
                  <a:pt x="20" y="56"/>
                  <a:pt x="20" y="52"/>
                </a:cubicBezTo>
                <a:cubicBezTo>
                  <a:pt x="20" y="50"/>
                  <a:pt x="20" y="49"/>
                  <a:pt x="19" y="48"/>
                </a:cubicBezTo>
                <a:cubicBezTo>
                  <a:pt x="27" y="40"/>
                  <a:pt x="27" y="40"/>
                  <a:pt x="27" y="40"/>
                </a:cubicBezTo>
                <a:cubicBezTo>
                  <a:pt x="40" y="40"/>
                  <a:pt x="40" y="40"/>
                  <a:pt x="40" y="40"/>
                </a:cubicBezTo>
                <a:cubicBezTo>
                  <a:pt x="40" y="35"/>
                  <a:pt x="40" y="35"/>
                  <a:pt x="40" y="35"/>
                </a:cubicBezTo>
                <a:cubicBezTo>
                  <a:pt x="45" y="36"/>
                  <a:pt x="49" y="38"/>
                  <a:pt x="51" y="41"/>
                </a:cubicBezTo>
                <a:cubicBezTo>
                  <a:pt x="55" y="44"/>
                  <a:pt x="56" y="49"/>
                  <a:pt x="56" y="52"/>
                </a:cubicBezTo>
                <a:cubicBezTo>
                  <a:pt x="52" y="52"/>
                  <a:pt x="52" y="52"/>
                  <a:pt x="52" y="52"/>
                </a:cubicBezTo>
                <a:cubicBezTo>
                  <a:pt x="52" y="64"/>
                  <a:pt x="52" y="64"/>
                  <a:pt x="5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2"/>
                  <a:pt x="64" y="52"/>
                  <a:pt x="64" y="52"/>
                </a:cubicBezTo>
                <a:lnTo>
                  <a:pt x="60" y="52"/>
                </a:lnTo>
                <a:close/>
                <a:moveTo>
                  <a:pt x="8" y="8"/>
                </a:moveTo>
                <a:cubicBezTo>
                  <a:pt x="4" y="8"/>
                  <a:pt x="4" y="8"/>
                  <a:pt x="4" y="8"/>
                </a:cubicBezTo>
                <a:cubicBezTo>
                  <a:pt x="4" y="4"/>
                  <a:pt x="4" y="4"/>
                  <a:pt x="4" y="4"/>
                </a:cubicBezTo>
                <a:cubicBezTo>
                  <a:pt x="8" y="4"/>
                  <a:pt x="8" y="4"/>
                  <a:pt x="8" y="4"/>
                </a:cubicBezTo>
                <a:lnTo>
                  <a:pt x="8" y="8"/>
                </a:lnTo>
                <a:close/>
                <a:moveTo>
                  <a:pt x="36" y="36"/>
                </a:moveTo>
                <a:cubicBezTo>
                  <a:pt x="28" y="36"/>
                  <a:pt x="28" y="36"/>
                  <a:pt x="28" y="36"/>
                </a:cubicBezTo>
                <a:cubicBezTo>
                  <a:pt x="28" y="28"/>
                  <a:pt x="28" y="28"/>
                  <a:pt x="28" y="28"/>
                </a:cubicBezTo>
                <a:cubicBezTo>
                  <a:pt x="36" y="28"/>
                  <a:pt x="36" y="28"/>
                  <a:pt x="36" y="28"/>
                </a:cubicBezTo>
                <a:lnTo>
                  <a:pt x="36" y="36"/>
                </a:lnTo>
                <a:close/>
                <a:moveTo>
                  <a:pt x="60" y="60"/>
                </a:moveTo>
                <a:cubicBezTo>
                  <a:pt x="56" y="60"/>
                  <a:pt x="56" y="60"/>
                  <a:pt x="56" y="60"/>
                </a:cubicBezTo>
                <a:cubicBezTo>
                  <a:pt x="56" y="56"/>
                  <a:pt x="56" y="56"/>
                  <a:pt x="56" y="56"/>
                </a:cubicBezTo>
                <a:cubicBezTo>
                  <a:pt x="60" y="56"/>
                  <a:pt x="60" y="56"/>
                  <a:pt x="60" y="56"/>
                </a:cubicBezTo>
                <a:lnTo>
                  <a:pt x="60" y="6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7535" name="Group 7534"/>
          <p:cNvGrpSpPr/>
          <p:nvPr/>
        </p:nvGrpSpPr>
        <p:grpSpPr>
          <a:xfrm>
            <a:off x="7065963" y="2758207"/>
            <a:ext cx="190500" cy="179388"/>
            <a:chOff x="7065963" y="3102421"/>
            <a:chExt cx="190500" cy="179388"/>
          </a:xfrm>
        </p:grpSpPr>
        <p:sp>
          <p:nvSpPr>
            <p:cNvPr id="7348" name="Freeform 83"/>
            <p:cNvSpPr>
              <a:spLocks/>
            </p:cNvSpPr>
            <p:nvPr/>
          </p:nvSpPr>
          <p:spPr bwMode="auto">
            <a:xfrm>
              <a:off x="7091363" y="3256409"/>
              <a:ext cx="139700" cy="25400"/>
            </a:xfrm>
            <a:custGeom>
              <a:avLst/>
              <a:gdLst>
                <a:gd name="T0" fmla="*/ 43 w 44"/>
                <a:gd name="T1" fmla="*/ 0 h 8"/>
                <a:gd name="T2" fmla="*/ 0 w 44"/>
                <a:gd name="T3" fmla="*/ 0 h 8"/>
                <a:gd name="T4" fmla="*/ 0 w 44"/>
                <a:gd name="T5" fmla="*/ 1 h 8"/>
                <a:gd name="T6" fmla="*/ 0 w 44"/>
                <a:gd name="T7" fmla="*/ 7 h 8"/>
                <a:gd name="T8" fmla="*/ 0 w 44"/>
                <a:gd name="T9" fmla="*/ 8 h 8"/>
                <a:gd name="T10" fmla="*/ 43 w 44"/>
                <a:gd name="T11" fmla="*/ 8 h 8"/>
                <a:gd name="T12" fmla="*/ 44 w 44"/>
                <a:gd name="T13" fmla="*/ 7 h 8"/>
                <a:gd name="T14" fmla="*/ 44 w 44"/>
                <a:gd name="T15" fmla="*/ 1 h 8"/>
                <a:gd name="T16" fmla="*/ 43 w 44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8">
                  <a:moveTo>
                    <a:pt x="4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4" y="7"/>
                    <a:pt x="44" y="7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0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349" name="Freeform 84"/>
            <p:cNvSpPr>
              <a:spLocks/>
            </p:cNvSpPr>
            <p:nvPr/>
          </p:nvSpPr>
          <p:spPr bwMode="auto">
            <a:xfrm>
              <a:off x="7065963" y="3102421"/>
              <a:ext cx="190500" cy="141288"/>
            </a:xfrm>
            <a:custGeom>
              <a:avLst/>
              <a:gdLst>
                <a:gd name="T0" fmla="*/ 60 w 60"/>
                <a:gd name="T1" fmla="*/ 6 h 44"/>
                <a:gd name="T2" fmla="*/ 54 w 60"/>
                <a:gd name="T3" fmla="*/ 0 h 44"/>
                <a:gd name="T4" fmla="*/ 48 w 60"/>
                <a:gd name="T5" fmla="*/ 6 h 44"/>
                <a:gd name="T6" fmla="*/ 50 w 60"/>
                <a:gd name="T7" fmla="*/ 11 h 44"/>
                <a:gd name="T8" fmla="*/ 40 w 60"/>
                <a:gd name="T9" fmla="*/ 32 h 44"/>
                <a:gd name="T10" fmla="*/ 33 w 60"/>
                <a:gd name="T11" fmla="*/ 11 h 44"/>
                <a:gd name="T12" fmla="*/ 36 w 60"/>
                <a:gd name="T13" fmla="*/ 6 h 44"/>
                <a:gd name="T14" fmla="*/ 30 w 60"/>
                <a:gd name="T15" fmla="*/ 0 h 44"/>
                <a:gd name="T16" fmla="*/ 24 w 60"/>
                <a:gd name="T17" fmla="*/ 6 h 44"/>
                <a:gd name="T18" fmla="*/ 27 w 60"/>
                <a:gd name="T19" fmla="*/ 11 h 44"/>
                <a:gd name="T20" fmla="*/ 20 w 60"/>
                <a:gd name="T21" fmla="*/ 32 h 44"/>
                <a:gd name="T22" fmla="*/ 9 w 60"/>
                <a:gd name="T23" fmla="*/ 11 h 44"/>
                <a:gd name="T24" fmla="*/ 12 w 60"/>
                <a:gd name="T25" fmla="*/ 6 h 44"/>
                <a:gd name="T26" fmla="*/ 6 w 60"/>
                <a:gd name="T27" fmla="*/ 0 h 44"/>
                <a:gd name="T28" fmla="*/ 0 w 60"/>
                <a:gd name="T29" fmla="*/ 6 h 44"/>
                <a:gd name="T30" fmla="*/ 4 w 60"/>
                <a:gd name="T31" fmla="*/ 12 h 44"/>
                <a:gd name="T32" fmla="*/ 8 w 60"/>
                <a:gd name="T33" fmla="*/ 44 h 44"/>
                <a:gd name="T34" fmla="*/ 52 w 60"/>
                <a:gd name="T35" fmla="*/ 44 h 44"/>
                <a:gd name="T36" fmla="*/ 55 w 60"/>
                <a:gd name="T37" fmla="*/ 12 h 44"/>
                <a:gd name="T38" fmla="*/ 60 w 60"/>
                <a:gd name="T39" fmla="*/ 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" h="44">
                  <a:moveTo>
                    <a:pt x="60" y="6"/>
                  </a:moveTo>
                  <a:cubicBezTo>
                    <a:pt x="60" y="2"/>
                    <a:pt x="57" y="0"/>
                    <a:pt x="54" y="0"/>
                  </a:cubicBezTo>
                  <a:cubicBezTo>
                    <a:pt x="50" y="0"/>
                    <a:pt x="48" y="2"/>
                    <a:pt x="48" y="6"/>
                  </a:cubicBezTo>
                  <a:cubicBezTo>
                    <a:pt x="48" y="8"/>
                    <a:pt x="49" y="10"/>
                    <a:pt x="50" y="11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4" y="10"/>
                    <a:pt x="36" y="8"/>
                    <a:pt x="36" y="6"/>
                  </a:cubicBezTo>
                  <a:cubicBezTo>
                    <a:pt x="36" y="2"/>
                    <a:pt x="33" y="0"/>
                    <a:pt x="30" y="0"/>
                  </a:cubicBezTo>
                  <a:cubicBezTo>
                    <a:pt x="26" y="0"/>
                    <a:pt x="24" y="2"/>
                    <a:pt x="24" y="6"/>
                  </a:cubicBezTo>
                  <a:cubicBezTo>
                    <a:pt x="24" y="8"/>
                    <a:pt x="25" y="10"/>
                    <a:pt x="27" y="11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1" y="10"/>
                    <a:pt x="12" y="8"/>
                    <a:pt x="12" y="6"/>
                  </a:cubicBezTo>
                  <a:cubicBezTo>
                    <a:pt x="12" y="2"/>
                    <a:pt x="9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1" y="11"/>
                    <a:pt x="4" y="12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8" y="11"/>
                    <a:pt x="60" y="9"/>
                    <a:pt x="60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7350" name="Freeform 85"/>
          <p:cNvSpPr>
            <a:spLocks noEditPoints="1"/>
          </p:cNvSpPr>
          <p:nvPr/>
        </p:nvSpPr>
        <p:spPr bwMode="auto">
          <a:xfrm>
            <a:off x="4230688" y="3301097"/>
            <a:ext cx="203200" cy="204788"/>
          </a:xfrm>
          <a:custGeom>
            <a:avLst/>
            <a:gdLst>
              <a:gd name="T0" fmla="*/ 56 w 64"/>
              <a:gd name="T1" fmla="*/ 8 h 64"/>
              <a:gd name="T2" fmla="*/ 56 w 64"/>
              <a:gd name="T3" fmla="*/ 4 h 64"/>
              <a:gd name="T4" fmla="*/ 52 w 64"/>
              <a:gd name="T5" fmla="*/ 0 h 64"/>
              <a:gd name="T6" fmla="*/ 4 w 64"/>
              <a:gd name="T7" fmla="*/ 0 h 64"/>
              <a:gd name="T8" fmla="*/ 0 w 64"/>
              <a:gd name="T9" fmla="*/ 4 h 64"/>
              <a:gd name="T10" fmla="*/ 0 w 64"/>
              <a:gd name="T11" fmla="*/ 20 h 64"/>
              <a:gd name="T12" fmla="*/ 4 w 64"/>
              <a:gd name="T13" fmla="*/ 24 h 64"/>
              <a:gd name="T14" fmla="*/ 52 w 64"/>
              <a:gd name="T15" fmla="*/ 24 h 64"/>
              <a:gd name="T16" fmla="*/ 56 w 64"/>
              <a:gd name="T17" fmla="*/ 20 h 64"/>
              <a:gd name="T18" fmla="*/ 56 w 64"/>
              <a:gd name="T19" fmla="*/ 12 h 64"/>
              <a:gd name="T20" fmla="*/ 60 w 64"/>
              <a:gd name="T21" fmla="*/ 12 h 64"/>
              <a:gd name="T22" fmla="*/ 60 w 64"/>
              <a:gd name="T23" fmla="*/ 28 h 64"/>
              <a:gd name="T24" fmla="*/ 28 w 64"/>
              <a:gd name="T25" fmla="*/ 28 h 64"/>
              <a:gd name="T26" fmla="*/ 28 w 64"/>
              <a:gd name="T27" fmla="*/ 36 h 64"/>
              <a:gd name="T28" fmla="*/ 24 w 64"/>
              <a:gd name="T29" fmla="*/ 36 h 64"/>
              <a:gd name="T30" fmla="*/ 24 w 64"/>
              <a:gd name="T31" fmla="*/ 58 h 64"/>
              <a:gd name="T32" fmla="*/ 30 w 64"/>
              <a:gd name="T33" fmla="*/ 64 h 64"/>
              <a:gd name="T34" fmla="*/ 36 w 64"/>
              <a:gd name="T35" fmla="*/ 58 h 64"/>
              <a:gd name="T36" fmla="*/ 36 w 64"/>
              <a:gd name="T37" fmla="*/ 36 h 64"/>
              <a:gd name="T38" fmla="*/ 32 w 64"/>
              <a:gd name="T39" fmla="*/ 36 h 64"/>
              <a:gd name="T40" fmla="*/ 32 w 64"/>
              <a:gd name="T41" fmla="*/ 32 h 64"/>
              <a:gd name="T42" fmla="*/ 64 w 64"/>
              <a:gd name="T43" fmla="*/ 32 h 64"/>
              <a:gd name="T44" fmla="*/ 64 w 64"/>
              <a:gd name="T45" fmla="*/ 8 h 64"/>
              <a:gd name="T46" fmla="*/ 56 w 64"/>
              <a:gd name="T47" fmla="*/ 8 h 64"/>
              <a:gd name="T48" fmla="*/ 4 w 64"/>
              <a:gd name="T49" fmla="*/ 4 h 64"/>
              <a:gd name="T50" fmla="*/ 52 w 64"/>
              <a:gd name="T51" fmla="*/ 4 h 64"/>
              <a:gd name="T52" fmla="*/ 52 w 64"/>
              <a:gd name="T53" fmla="*/ 8 h 64"/>
              <a:gd name="T54" fmla="*/ 4 w 64"/>
              <a:gd name="T55" fmla="*/ 8 h 64"/>
              <a:gd name="T56" fmla="*/ 4 w 64"/>
              <a:gd name="T57" fmla="*/ 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4" h="64">
                <a:moveTo>
                  <a:pt x="56" y="8"/>
                </a:moveTo>
                <a:cubicBezTo>
                  <a:pt x="56" y="4"/>
                  <a:pt x="56" y="4"/>
                  <a:pt x="56" y="4"/>
                </a:cubicBezTo>
                <a:cubicBezTo>
                  <a:pt x="56" y="2"/>
                  <a:pt x="54" y="0"/>
                  <a:pt x="52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2"/>
                  <a:pt x="2" y="24"/>
                  <a:pt x="4" y="24"/>
                </a:cubicBezTo>
                <a:cubicBezTo>
                  <a:pt x="52" y="24"/>
                  <a:pt x="52" y="24"/>
                  <a:pt x="52" y="24"/>
                </a:cubicBezTo>
                <a:cubicBezTo>
                  <a:pt x="54" y="24"/>
                  <a:pt x="56" y="22"/>
                  <a:pt x="56" y="20"/>
                </a:cubicBezTo>
                <a:cubicBezTo>
                  <a:pt x="56" y="12"/>
                  <a:pt x="56" y="12"/>
                  <a:pt x="56" y="12"/>
                </a:cubicBezTo>
                <a:cubicBezTo>
                  <a:pt x="60" y="12"/>
                  <a:pt x="60" y="12"/>
                  <a:pt x="60" y="12"/>
                </a:cubicBezTo>
                <a:cubicBezTo>
                  <a:pt x="60" y="28"/>
                  <a:pt x="60" y="28"/>
                  <a:pt x="60" y="28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36"/>
                  <a:pt x="28" y="36"/>
                  <a:pt x="28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58"/>
                  <a:pt x="24" y="58"/>
                  <a:pt x="24" y="58"/>
                </a:cubicBezTo>
                <a:cubicBezTo>
                  <a:pt x="24" y="61"/>
                  <a:pt x="27" y="64"/>
                  <a:pt x="30" y="64"/>
                </a:cubicBezTo>
                <a:cubicBezTo>
                  <a:pt x="33" y="64"/>
                  <a:pt x="36" y="61"/>
                  <a:pt x="36" y="58"/>
                </a:cubicBezTo>
                <a:cubicBezTo>
                  <a:pt x="36" y="36"/>
                  <a:pt x="36" y="36"/>
                  <a:pt x="36" y="36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2"/>
                  <a:pt x="32" y="32"/>
                  <a:pt x="32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8"/>
                  <a:pt x="64" y="8"/>
                  <a:pt x="64" y="8"/>
                </a:cubicBezTo>
                <a:lnTo>
                  <a:pt x="56" y="8"/>
                </a:lnTo>
                <a:close/>
                <a:moveTo>
                  <a:pt x="4" y="4"/>
                </a:moveTo>
                <a:cubicBezTo>
                  <a:pt x="52" y="4"/>
                  <a:pt x="52" y="4"/>
                  <a:pt x="52" y="4"/>
                </a:cubicBezTo>
                <a:cubicBezTo>
                  <a:pt x="52" y="8"/>
                  <a:pt x="52" y="8"/>
                  <a:pt x="52" y="8"/>
                </a:cubicBezTo>
                <a:cubicBezTo>
                  <a:pt x="4" y="8"/>
                  <a:pt x="4" y="8"/>
                  <a:pt x="4" y="8"/>
                </a:cubicBezTo>
                <a:lnTo>
                  <a:pt x="4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7524" name="Group 7523"/>
          <p:cNvGrpSpPr/>
          <p:nvPr/>
        </p:nvGrpSpPr>
        <p:grpSpPr>
          <a:xfrm>
            <a:off x="555625" y="2732807"/>
            <a:ext cx="203200" cy="204788"/>
            <a:chOff x="555625" y="3077021"/>
            <a:chExt cx="203200" cy="204788"/>
          </a:xfrm>
        </p:grpSpPr>
        <p:sp>
          <p:nvSpPr>
            <p:cNvPr id="7351" name="Freeform 86"/>
            <p:cNvSpPr>
              <a:spLocks/>
            </p:cNvSpPr>
            <p:nvPr/>
          </p:nvSpPr>
          <p:spPr bwMode="auto">
            <a:xfrm>
              <a:off x="593725" y="3077021"/>
              <a:ext cx="130175" cy="134938"/>
            </a:xfrm>
            <a:custGeom>
              <a:avLst/>
              <a:gdLst>
                <a:gd name="T0" fmla="*/ 27 w 41"/>
                <a:gd name="T1" fmla="*/ 37 h 42"/>
                <a:gd name="T2" fmla="*/ 32 w 41"/>
                <a:gd name="T3" fmla="*/ 38 h 42"/>
                <a:gd name="T4" fmla="*/ 33 w 41"/>
                <a:gd name="T5" fmla="*/ 37 h 42"/>
                <a:gd name="T6" fmla="*/ 33 w 41"/>
                <a:gd name="T7" fmla="*/ 32 h 42"/>
                <a:gd name="T8" fmla="*/ 35 w 41"/>
                <a:gd name="T9" fmla="*/ 30 h 42"/>
                <a:gd name="T10" fmla="*/ 40 w 41"/>
                <a:gd name="T11" fmla="*/ 28 h 42"/>
                <a:gd name="T12" fmla="*/ 40 w 41"/>
                <a:gd name="T13" fmla="*/ 26 h 42"/>
                <a:gd name="T14" fmla="*/ 38 w 41"/>
                <a:gd name="T15" fmla="*/ 22 h 42"/>
                <a:gd name="T16" fmla="*/ 38 w 41"/>
                <a:gd name="T17" fmla="*/ 19 h 42"/>
                <a:gd name="T18" fmla="*/ 40 w 41"/>
                <a:gd name="T19" fmla="*/ 16 h 42"/>
                <a:gd name="T20" fmla="*/ 40 w 41"/>
                <a:gd name="T21" fmla="*/ 13 h 42"/>
                <a:gd name="T22" fmla="*/ 35 w 41"/>
                <a:gd name="T23" fmla="*/ 12 h 42"/>
                <a:gd name="T24" fmla="*/ 33 w 41"/>
                <a:gd name="T25" fmla="*/ 9 h 42"/>
                <a:gd name="T26" fmla="*/ 33 w 41"/>
                <a:gd name="T27" fmla="*/ 5 h 42"/>
                <a:gd name="T28" fmla="*/ 32 w 41"/>
                <a:gd name="T29" fmla="*/ 4 h 42"/>
                <a:gd name="T30" fmla="*/ 27 w 41"/>
                <a:gd name="T31" fmla="*/ 5 h 42"/>
                <a:gd name="T32" fmla="*/ 24 w 41"/>
                <a:gd name="T33" fmla="*/ 4 h 42"/>
                <a:gd name="T34" fmla="*/ 22 w 41"/>
                <a:gd name="T35" fmla="*/ 0 h 42"/>
                <a:gd name="T36" fmla="*/ 19 w 41"/>
                <a:gd name="T37" fmla="*/ 0 h 42"/>
                <a:gd name="T38" fmla="*/ 17 w 41"/>
                <a:gd name="T39" fmla="*/ 4 h 42"/>
                <a:gd name="T40" fmla="*/ 14 w 41"/>
                <a:gd name="T41" fmla="*/ 5 h 42"/>
                <a:gd name="T42" fmla="*/ 9 w 41"/>
                <a:gd name="T43" fmla="*/ 4 h 42"/>
                <a:gd name="T44" fmla="*/ 8 w 41"/>
                <a:gd name="T45" fmla="*/ 5 h 42"/>
                <a:gd name="T46" fmla="*/ 8 w 41"/>
                <a:gd name="T47" fmla="*/ 9 h 42"/>
                <a:gd name="T48" fmla="*/ 6 w 41"/>
                <a:gd name="T49" fmla="*/ 12 h 42"/>
                <a:gd name="T50" fmla="*/ 1 w 41"/>
                <a:gd name="T51" fmla="*/ 13 h 42"/>
                <a:gd name="T52" fmla="*/ 1 w 41"/>
                <a:gd name="T53" fmla="*/ 16 h 42"/>
                <a:gd name="T54" fmla="*/ 3 w 41"/>
                <a:gd name="T55" fmla="*/ 19 h 42"/>
                <a:gd name="T56" fmla="*/ 3 w 41"/>
                <a:gd name="T57" fmla="*/ 22 h 42"/>
                <a:gd name="T58" fmla="*/ 1 w 41"/>
                <a:gd name="T59" fmla="*/ 26 h 42"/>
                <a:gd name="T60" fmla="*/ 1 w 41"/>
                <a:gd name="T61" fmla="*/ 28 h 42"/>
                <a:gd name="T62" fmla="*/ 6 w 41"/>
                <a:gd name="T63" fmla="*/ 30 h 42"/>
                <a:gd name="T64" fmla="*/ 8 w 41"/>
                <a:gd name="T65" fmla="*/ 32 h 42"/>
                <a:gd name="T66" fmla="*/ 8 w 41"/>
                <a:gd name="T67" fmla="*/ 37 h 42"/>
                <a:gd name="T68" fmla="*/ 9 w 41"/>
                <a:gd name="T69" fmla="*/ 38 h 42"/>
                <a:gd name="T70" fmla="*/ 14 w 41"/>
                <a:gd name="T71" fmla="*/ 37 h 42"/>
                <a:gd name="T72" fmla="*/ 17 w 41"/>
                <a:gd name="T73" fmla="*/ 38 h 42"/>
                <a:gd name="T74" fmla="*/ 19 w 41"/>
                <a:gd name="T75" fmla="*/ 41 h 42"/>
                <a:gd name="T76" fmla="*/ 22 w 41"/>
                <a:gd name="T77" fmla="*/ 41 h 42"/>
                <a:gd name="T78" fmla="*/ 24 w 41"/>
                <a:gd name="T79" fmla="*/ 38 h 42"/>
                <a:gd name="T80" fmla="*/ 27 w 41"/>
                <a:gd name="T81" fmla="*/ 3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1" h="42">
                  <a:moveTo>
                    <a:pt x="27" y="37"/>
                  </a:moveTo>
                  <a:cubicBezTo>
                    <a:pt x="32" y="38"/>
                    <a:pt x="32" y="38"/>
                    <a:pt x="32" y="38"/>
                  </a:cubicBezTo>
                  <a:cubicBezTo>
                    <a:pt x="33" y="38"/>
                    <a:pt x="33" y="38"/>
                    <a:pt x="33" y="37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1"/>
                    <a:pt x="34" y="30"/>
                    <a:pt x="35" y="30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7"/>
                    <a:pt x="40" y="26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22"/>
                    <a:pt x="37" y="20"/>
                    <a:pt x="38" y="19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1" y="15"/>
                    <a:pt x="41" y="14"/>
                    <a:pt x="40" y="13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4" y="12"/>
                    <a:pt x="33" y="11"/>
                    <a:pt x="33" y="9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4"/>
                    <a:pt x="33" y="3"/>
                    <a:pt x="32" y="4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5" y="5"/>
                    <a:pt x="24" y="4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20" y="0"/>
                    <a:pt x="19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5"/>
                    <a:pt x="15" y="5"/>
                    <a:pt x="14" y="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3"/>
                    <a:pt x="8" y="4"/>
                    <a:pt x="8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1"/>
                    <a:pt x="7" y="12"/>
                    <a:pt x="6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4"/>
                    <a:pt x="0" y="15"/>
                    <a:pt x="1" y="16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4" y="20"/>
                    <a:pt x="4" y="22"/>
                    <a:pt x="3" y="22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7"/>
                    <a:pt x="0" y="28"/>
                    <a:pt x="1" y="28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7" y="30"/>
                    <a:pt x="8" y="31"/>
                    <a:pt x="8" y="32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8"/>
                    <a:pt x="8" y="38"/>
                    <a:pt x="9" y="38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5" y="36"/>
                    <a:pt x="16" y="37"/>
                    <a:pt x="17" y="38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0" y="42"/>
                    <a:pt x="21" y="42"/>
                    <a:pt x="22" y="41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5" y="37"/>
                    <a:pt x="26" y="36"/>
                    <a:pt x="27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352" name="Freeform 87"/>
            <p:cNvSpPr>
              <a:spLocks/>
            </p:cNvSpPr>
            <p:nvPr/>
          </p:nvSpPr>
          <p:spPr bwMode="auto">
            <a:xfrm>
              <a:off x="555625" y="3202434"/>
              <a:ext cx="85725" cy="79375"/>
            </a:xfrm>
            <a:custGeom>
              <a:avLst/>
              <a:gdLst>
                <a:gd name="T0" fmla="*/ 25 w 27"/>
                <a:gd name="T1" fmla="*/ 6 h 25"/>
                <a:gd name="T2" fmla="*/ 23 w 27"/>
                <a:gd name="T3" fmla="*/ 4 h 25"/>
                <a:gd name="T4" fmla="*/ 21 w 27"/>
                <a:gd name="T5" fmla="*/ 5 h 25"/>
                <a:gd name="T6" fmla="*/ 19 w 27"/>
                <a:gd name="T7" fmla="*/ 5 h 25"/>
                <a:gd name="T8" fmla="*/ 12 w 27"/>
                <a:gd name="T9" fmla="*/ 0 h 25"/>
                <a:gd name="T10" fmla="*/ 0 w 27"/>
                <a:gd name="T11" fmla="*/ 13 h 25"/>
                <a:gd name="T12" fmla="*/ 12 w 27"/>
                <a:gd name="T13" fmla="*/ 13 h 25"/>
                <a:gd name="T14" fmla="*/ 12 w 27"/>
                <a:gd name="T15" fmla="*/ 25 h 25"/>
                <a:gd name="T16" fmla="*/ 27 w 27"/>
                <a:gd name="T17" fmla="*/ 8 h 25"/>
                <a:gd name="T18" fmla="*/ 25 w 27"/>
                <a:gd name="T19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5">
                  <a:moveTo>
                    <a:pt x="25" y="6"/>
                  </a:moveTo>
                  <a:cubicBezTo>
                    <a:pt x="23" y="4"/>
                    <a:pt x="23" y="4"/>
                    <a:pt x="23" y="4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0" y="5"/>
                    <a:pt x="19" y="5"/>
                  </a:cubicBezTo>
                  <a:cubicBezTo>
                    <a:pt x="16" y="5"/>
                    <a:pt x="13" y="3"/>
                    <a:pt x="12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7"/>
                    <a:pt x="25" y="7"/>
                    <a:pt x="25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353" name="Freeform 88"/>
            <p:cNvSpPr>
              <a:spLocks/>
            </p:cNvSpPr>
            <p:nvPr/>
          </p:nvSpPr>
          <p:spPr bwMode="auto">
            <a:xfrm>
              <a:off x="666750" y="3196084"/>
              <a:ext cx="92075" cy="85725"/>
            </a:xfrm>
            <a:custGeom>
              <a:avLst/>
              <a:gdLst>
                <a:gd name="T0" fmla="*/ 15 w 29"/>
                <a:gd name="T1" fmla="*/ 0 h 27"/>
                <a:gd name="T2" fmla="*/ 7 w 29"/>
                <a:gd name="T3" fmla="*/ 7 h 27"/>
                <a:gd name="T4" fmla="*/ 5 w 29"/>
                <a:gd name="T5" fmla="*/ 7 h 27"/>
                <a:gd name="T6" fmla="*/ 3 w 29"/>
                <a:gd name="T7" fmla="*/ 6 h 27"/>
                <a:gd name="T8" fmla="*/ 2 w 29"/>
                <a:gd name="T9" fmla="*/ 8 h 27"/>
                <a:gd name="T10" fmla="*/ 0 w 29"/>
                <a:gd name="T11" fmla="*/ 9 h 27"/>
                <a:gd name="T12" fmla="*/ 17 w 29"/>
                <a:gd name="T13" fmla="*/ 27 h 27"/>
                <a:gd name="T14" fmla="*/ 17 w 29"/>
                <a:gd name="T15" fmla="*/ 15 h 27"/>
                <a:gd name="T16" fmla="*/ 29 w 29"/>
                <a:gd name="T17" fmla="*/ 15 h 27"/>
                <a:gd name="T18" fmla="*/ 15 w 29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7">
                  <a:moveTo>
                    <a:pt x="15" y="0"/>
                  </a:moveTo>
                  <a:cubicBezTo>
                    <a:pt x="14" y="4"/>
                    <a:pt x="11" y="7"/>
                    <a:pt x="7" y="7"/>
                  </a:cubicBezTo>
                  <a:cubicBezTo>
                    <a:pt x="6" y="7"/>
                    <a:pt x="6" y="7"/>
                    <a:pt x="5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1" y="9"/>
                    <a:pt x="0" y="9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29" y="15"/>
                    <a:pt x="29" y="15"/>
                    <a:pt x="29" y="15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550" name="Group 7549"/>
          <p:cNvGrpSpPr/>
          <p:nvPr/>
        </p:nvGrpSpPr>
        <p:grpSpPr>
          <a:xfrm>
            <a:off x="7485063" y="3301097"/>
            <a:ext cx="203200" cy="204788"/>
            <a:chOff x="7456488" y="3657724"/>
            <a:chExt cx="203200" cy="204788"/>
          </a:xfrm>
        </p:grpSpPr>
        <p:sp>
          <p:nvSpPr>
            <p:cNvPr id="7354" name="Freeform 89"/>
            <p:cNvSpPr>
              <a:spLocks/>
            </p:cNvSpPr>
            <p:nvPr/>
          </p:nvSpPr>
          <p:spPr bwMode="auto">
            <a:xfrm>
              <a:off x="7558088" y="3657724"/>
              <a:ext cx="101600" cy="101600"/>
            </a:xfrm>
            <a:custGeom>
              <a:avLst/>
              <a:gdLst>
                <a:gd name="T0" fmla="*/ 30 w 32"/>
                <a:gd name="T1" fmla="*/ 7 h 32"/>
                <a:gd name="T2" fmla="*/ 25 w 32"/>
                <a:gd name="T3" fmla="*/ 2 h 32"/>
                <a:gd name="T4" fmla="*/ 19 w 32"/>
                <a:gd name="T5" fmla="*/ 2 h 32"/>
                <a:gd name="T6" fmla="*/ 11 w 32"/>
                <a:gd name="T7" fmla="*/ 9 h 32"/>
                <a:gd name="T8" fmla="*/ 8 w 32"/>
                <a:gd name="T9" fmla="*/ 6 h 32"/>
                <a:gd name="T10" fmla="*/ 3 w 32"/>
                <a:gd name="T11" fmla="*/ 6 h 32"/>
                <a:gd name="T12" fmla="*/ 0 w 32"/>
                <a:gd name="T13" fmla="*/ 9 h 32"/>
                <a:gd name="T14" fmla="*/ 22 w 32"/>
                <a:gd name="T15" fmla="*/ 32 h 32"/>
                <a:gd name="T16" fmla="*/ 25 w 32"/>
                <a:gd name="T17" fmla="*/ 29 h 32"/>
                <a:gd name="T18" fmla="*/ 25 w 32"/>
                <a:gd name="T19" fmla="*/ 23 h 32"/>
                <a:gd name="T20" fmla="*/ 22 w 32"/>
                <a:gd name="T21" fmla="*/ 21 h 32"/>
                <a:gd name="T22" fmla="*/ 30 w 32"/>
                <a:gd name="T23" fmla="*/ 13 h 32"/>
                <a:gd name="T24" fmla="*/ 30 w 32"/>
                <a:gd name="T25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32">
                  <a:moveTo>
                    <a:pt x="30" y="7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3" y="0"/>
                    <a:pt x="20" y="0"/>
                    <a:pt x="19" y="2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5"/>
                    <a:pt x="4" y="5"/>
                    <a:pt x="3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7" y="27"/>
                    <a:pt x="27" y="25"/>
                    <a:pt x="25" y="23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2" y="11"/>
                    <a:pt x="32" y="9"/>
                    <a:pt x="3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355" name="Freeform 90"/>
            <p:cNvSpPr>
              <a:spLocks noEditPoints="1"/>
            </p:cNvSpPr>
            <p:nvPr/>
          </p:nvSpPr>
          <p:spPr bwMode="auto">
            <a:xfrm>
              <a:off x="7456488" y="3708524"/>
              <a:ext cx="152400" cy="153988"/>
            </a:xfrm>
            <a:custGeom>
              <a:avLst/>
              <a:gdLst>
                <a:gd name="T0" fmla="*/ 6 w 48"/>
                <a:gd name="T1" fmla="*/ 25 h 48"/>
                <a:gd name="T2" fmla="*/ 3 w 48"/>
                <a:gd name="T3" fmla="*/ 31 h 48"/>
                <a:gd name="T4" fmla="*/ 6 w 48"/>
                <a:gd name="T5" fmla="*/ 37 h 48"/>
                <a:gd name="T6" fmla="*/ 0 w 48"/>
                <a:gd name="T7" fmla="*/ 42 h 48"/>
                <a:gd name="T8" fmla="*/ 6 w 48"/>
                <a:gd name="T9" fmla="*/ 48 h 48"/>
                <a:gd name="T10" fmla="*/ 11 w 48"/>
                <a:gd name="T11" fmla="*/ 42 h 48"/>
                <a:gd name="T12" fmla="*/ 11 w 48"/>
                <a:gd name="T13" fmla="*/ 42 h 48"/>
                <a:gd name="T14" fmla="*/ 23 w 48"/>
                <a:gd name="T15" fmla="*/ 42 h 48"/>
                <a:gd name="T16" fmla="*/ 48 w 48"/>
                <a:gd name="T17" fmla="*/ 17 h 48"/>
                <a:gd name="T18" fmla="*/ 31 w 48"/>
                <a:gd name="T19" fmla="*/ 0 h 48"/>
                <a:gd name="T20" fmla="*/ 6 w 48"/>
                <a:gd name="T21" fmla="*/ 25 h 48"/>
                <a:gd name="T22" fmla="*/ 8 w 48"/>
                <a:gd name="T23" fmla="*/ 34 h 48"/>
                <a:gd name="T24" fmla="*/ 6 w 48"/>
                <a:gd name="T25" fmla="*/ 31 h 48"/>
                <a:gd name="T26" fmla="*/ 31 w 48"/>
                <a:gd name="T27" fmla="*/ 5 h 48"/>
                <a:gd name="T28" fmla="*/ 34 w 48"/>
                <a:gd name="T29" fmla="*/ 8 h 48"/>
                <a:gd name="T30" fmla="*/ 8 w 48"/>
                <a:gd name="T31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8" h="48">
                  <a:moveTo>
                    <a:pt x="6" y="25"/>
                  </a:moveTo>
                  <a:cubicBezTo>
                    <a:pt x="4" y="27"/>
                    <a:pt x="3" y="29"/>
                    <a:pt x="3" y="31"/>
                  </a:cubicBezTo>
                  <a:cubicBezTo>
                    <a:pt x="3" y="33"/>
                    <a:pt x="4" y="35"/>
                    <a:pt x="6" y="3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4" y="45"/>
                    <a:pt x="20" y="45"/>
                    <a:pt x="23" y="42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6" y="25"/>
                  </a:lnTo>
                  <a:close/>
                  <a:moveTo>
                    <a:pt x="8" y="34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4" y="8"/>
                    <a:pt x="34" y="8"/>
                    <a:pt x="34" y="8"/>
                  </a:cubicBezTo>
                  <a:lnTo>
                    <a:pt x="8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514" name="Group 7513"/>
          <p:cNvGrpSpPr/>
          <p:nvPr/>
        </p:nvGrpSpPr>
        <p:grpSpPr>
          <a:xfrm>
            <a:off x="8286750" y="1929532"/>
            <a:ext cx="203200" cy="190500"/>
            <a:chOff x="8286750" y="2273746"/>
            <a:chExt cx="203200" cy="190500"/>
          </a:xfrm>
        </p:grpSpPr>
        <p:sp>
          <p:nvSpPr>
            <p:cNvPr id="7356" name="Freeform 91"/>
            <p:cNvSpPr>
              <a:spLocks/>
            </p:cNvSpPr>
            <p:nvPr/>
          </p:nvSpPr>
          <p:spPr bwMode="auto">
            <a:xfrm>
              <a:off x="8286750" y="2273746"/>
              <a:ext cx="50800" cy="25400"/>
            </a:xfrm>
            <a:custGeom>
              <a:avLst/>
              <a:gdLst>
                <a:gd name="T0" fmla="*/ 16 w 16"/>
                <a:gd name="T1" fmla="*/ 0 h 8"/>
                <a:gd name="T2" fmla="*/ 4 w 16"/>
                <a:gd name="T3" fmla="*/ 0 h 8"/>
                <a:gd name="T4" fmla="*/ 0 w 16"/>
                <a:gd name="T5" fmla="*/ 4 h 8"/>
                <a:gd name="T6" fmla="*/ 0 w 16"/>
                <a:gd name="T7" fmla="*/ 8 h 8"/>
                <a:gd name="T8" fmla="*/ 16 w 16"/>
                <a:gd name="T9" fmla="*/ 8 h 8"/>
                <a:gd name="T10" fmla="*/ 16 w 16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8">
                  <a:moveTo>
                    <a:pt x="1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6" y="8"/>
                    <a:pt x="16" y="8"/>
                    <a:pt x="16" y="8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357" name="Rectangle 92"/>
            <p:cNvSpPr>
              <a:spLocks noChangeArrowheads="1"/>
            </p:cNvSpPr>
            <p:nvPr/>
          </p:nvSpPr>
          <p:spPr bwMode="auto">
            <a:xfrm>
              <a:off x="8350250" y="2273746"/>
              <a:ext cx="635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358" name="Freeform 93"/>
            <p:cNvSpPr>
              <a:spLocks/>
            </p:cNvSpPr>
            <p:nvPr/>
          </p:nvSpPr>
          <p:spPr bwMode="auto">
            <a:xfrm>
              <a:off x="8426450" y="2273746"/>
              <a:ext cx="63500" cy="25400"/>
            </a:xfrm>
            <a:custGeom>
              <a:avLst/>
              <a:gdLst>
                <a:gd name="T0" fmla="*/ 16 w 20"/>
                <a:gd name="T1" fmla="*/ 0 h 8"/>
                <a:gd name="T2" fmla="*/ 0 w 20"/>
                <a:gd name="T3" fmla="*/ 0 h 8"/>
                <a:gd name="T4" fmla="*/ 0 w 20"/>
                <a:gd name="T5" fmla="*/ 8 h 8"/>
                <a:gd name="T6" fmla="*/ 20 w 20"/>
                <a:gd name="T7" fmla="*/ 8 h 8"/>
                <a:gd name="T8" fmla="*/ 20 w 20"/>
                <a:gd name="T9" fmla="*/ 4 h 8"/>
                <a:gd name="T10" fmla="*/ 16 w 20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8">
                  <a:moveTo>
                    <a:pt x="1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2"/>
                    <a:pt x="18" y="0"/>
                    <a:pt x="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359" name="Freeform 94"/>
            <p:cNvSpPr>
              <a:spLocks noEditPoints="1"/>
            </p:cNvSpPr>
            <p:nvPr/>
          </p:nvSpPr>
          <p:spPr bwMode="auto">
            <a:xfrm>
              <a:off x="8286750" y="2311846"/>
              <a:ext cx="203200" cy="152400"/>
            </a:xfrm>
            <a:custGeom>
              <a:avLst/>
              <a:gdLst>
                <a:gd name="T0" fmla="*/ 0 w 64"/>
                <a:gd name="T1" fmla="*/ 44 h 48"/>
                <a:gd name="T2" fmla="*/ 4 w 64"/>
                <a:gd name="T3" fmla="*/ 48 h 48"/>
                <a:gd name="T4" fmla="*/ 60 w 64"/>
                <a:gd name="T5" fmla="*/ 48 h 48"/>
                <a:gd name="T6" fmla="*/ 64 w 64"/>
                <a:gd name="T7" fmla="*/ 44 h 48"/>
                <a:gd name="T8" fmla="*/ 64 w 64"/>
                <a:gd name="T9" fmla="*/ 0 h 48"/>
                <a:gd name="T10" fmla="*/ 0 w 64"/>
                <a:gd name="T11" fmla="*/ 0 h 48"/>
                <a:gd name="T12" fmla="*/ 0 w 64"/>
                <a:gd name="T13" fmla="*/ 44 h 48"/>
                <a:gd name="T14" fmla="*/ 32 w 64"/>
                <a:gd name="T15" fmla="*/ 12 h 48"/>
                <a:gd name="T16" fmla="*/ 48 w 64"/>
                <a:gd name="T17" fmla="*/ 8 h 48"/>
                <a:gd name="T18" fmla="*/ 52 w 64"/>
                <a:gd name="T19" fmla="*/ 8 h 48"/>
                <a:gd name="T20" fmla="*/ 44 w 64"/>
                <a:gd name="T21" fmla="*/ 40 h 48"/>
                <a:gd name="T22" fmla="*/ 36 w 64"/>
                <a:gd name="T23" fmla="*/ 40 h 48"/>
                <a:gd name="T24" fmla="*/ 41 w 64"/>
                <a:gd name="T25" fmla="*/ 17 h 48"/>
                <a:gd name="T26" fmla="*/ 32 w 64"/>
                <a:gd name="T27" fmla="*/ 20 h 48"/>
                <a:gd name="T28" fmla="*/ 32 w 64"/>
                <a:gd name="T29" fmla="*/ 12 h 48"/>
                <a:gd name="T30" fmla="*/ 8 w 64"/>
                <a:gd name="T31" fmla="*/ 20 h 48"/>
                <a:gd name="T32" fmla="*/ 16 w 64"/>
                <a:gd name="T33" fmla="*/ 20 h 48"/>
                <a:gd name="T34" fmla="*/ 16 w 64"/>
                <a:gd name="T35" fmla="*/ 12 h 48"/>
                <a:gd name="T36" fmla="*/ 20 w 64"/>
                <a:gd name="T37" fmla="*/ 12 h 48"/>
                <a:gd name="T38" fmla="*/ 20 w 64"/>
                <a:gd name="T39" fmla="*/ 20 h 48"/>
                <a:gd name="T40" fmla="*/ 28 w 64"/>
                <a:gd name="T41" fmla="*/ 20 h 48"/>
                <a:gd name="T42" fmla="*/ 28 w 64"/>
                <a:gd name="T43" fmla="*/ 24 h 48"/>
                <a:gd name="T44" fmla="*/ 20 w 64"/>
                <a:gd name="T45" fmla="*/ 24 h 48"/>
                <a:gd name="T46" fmla="*/ 20 w 64"/>
                <a:gd name="T47" fmla="*/ 32 h 48"/>
                <a:gd name="T48" fmla="*/ 16 w 64"/>
                <a:gd name="T49" fmla="*/ 32 h 48"/>
                <a:gd name="T50" fmla="*/ 16 w 64"/>
                <a:gd name="T51" fmla="*/ 24 h 48"/>
                <a:gd name="T52" fmla="*/ 8 w 64"/>
                <a:gd name="T53" fmla="*/ 24 h 48"/>
                <a:gd name="T54" fmla="*/ 8 w 64"/>
                <a:gd name="T55" fmla="*/ 2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4" h="48">
                  <a:moveTo>
                    <a:pt x="0" y="44"/>
                  </a:moveTo>
                  <a:cubicBezTo>
                    <a:pt x="0" y="46"/>
                    <a:pt x="1" y="48"/>
                    <a:pt x="4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2" y="48"/>
                    <a:pt x="64" y="46"/>
                    <a:pt x="64" y="44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4"/>
                  </a:lnTo>
                  <a:close/>
                  <a:moveTo>
                    <a:pt x="32" y="12"/>
                  </a:moveTo>
                  <a:cubicBezTo>
                    <a:pt x="48" y="8"/>
                    <a:pt x="48" y="8"/>
                    <a:pt x="48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32" y="20"/>
                    <a:pt x="32" y="20"/>
                    <a:pt x="32" y="20"/>
                  </a:cubicBezTo>
                  <a:lnTo>
                    <a:pt x="32" y="12"/>
                  </a:lnTo>
                  <a:close/>
                  <a:moveTo>
                    <a:pt x="8" y="20"/>
                  </a:moveTo>
                  <a:cubicBezTo>
                    <a:pt x="16" y="20"/>
                    <a:pt x="16" y="20"/>
                    <a:pt x="16" y="2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8" y="24"/>
                    <a:pt x="8" y="24"/>
                    <a:pt x="8" y="24"/>
                  </a:cubicBezTo>
                  <a:lnTo>
                    <a:pt x="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512" name="Group 7511"/>
          <p:cNvGrpSpPr/>
          <p:nvPr/>
        </p:nvGrpSpPr>
        <p:grpSpPr>
          <a:xfrm>
            <a:off x="5056188" y="1916832"/>
            <a:ext cx="168275" cy="203200"/>
            <a:chOff x="5056188" y="2261046"/>
            <a:chExt cx="168275" cy="203200"/>
          </a:xfrm>
        </p:grpSpPr>
        <p:sp>
          <p:nvSpPr>
            <p:cNvPr id="7360" name="Freeform 95"/>
            <p:cNvSpPr>
              <a:spLocks/>
            </p:cNvSpPr>
            <p:nvPr/>
          </p:nvSpPr>
          <p:spPr bwMode="auto">
            <a:xfrm>
              <a:off x="5056188" y="2343596"/>
              <a:ext cx="168275" cy="120650"/>
            </a:xfrm>
            <a:custGeom>
              <a:avLst/>
              <a:gdLst>
                <a:gd name="T0" fmla="*/ 100 w 106"/>
                <a:gd name="T1" fmla="*/ 30 h 76"/>
                <a:gd name="T2" fmla="*/ 70 w 106"/>
                <a:gd name="T3" fmla="*/ 58 h 76"/>
                <a:gd name="T4" fmla="*/ 64 w 106"/>
                <a:gd name="T5" fmla="*/ 64 h 76"/>
                <a:gd name="T6" fmla="*/ 0 w 106"/>
                <a:gd name="T7" fmla="*/ 0 h 76"/>
                <a:gd name="T8" fmla="*/ 0 w 106"/>
                <a:gd name="T9" fmla="*/ 10 h 76"/>
                <a:gd name="T10" fmla="*/ 66 w 106"/>
                <a:gd name="T11" fmla="*/ 76 h 76"/>
                <a:gd name="T12" fmla="*/ 106 w 106"/>
                <a:gd name="T13" fmla="*/ 36 h 76"/>
                <a:gd name="T14" fmla="*/ 100 w 106"/>
                <a:gd name="T15" fmla="*/ 3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76">
                  <a:moveTo>
                    <a:pt x="100" y="30"/>
                  </a:moveTo>
                  <a:lnTo>
                    <a:pt x="70" y="58"/>
                  </a:lnTo>
                  <a:lnTo>
                    <a:pt x="64" y="64"/>
                  </a:lnTo>
                  <a:lnTo>
                    <a:pt x="0" y="0"/>
                  </a:lnTo>
                  <a:lnTo>
                    <a:pt x="0" y="10"/>
                  </a:lnTo>
                  <a:lnTo>
                    <a:pt x="66" y="76"/>
                  </a:lnTo>
                  <a:lnTo>
                    <a:pt x="106" y="36"/>
                  </a:lnTo>
                  <a:lnTo>
                    <a:pt x="10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361" name="Freeform 96"/>
            <p:cNvSpPr>
              <a:spLocks noEditPoints="1"/>
            </p:cNvSpPr>
            <p:nvPr/>
          </p:nvSpPr>
          <p:spPr bwMode="auto">
            <a:xfrm>
              <a:off x="5056188" y="2261046"/>
              <a:ext cx="165100" cy="165100"/>
            </a:xfrm>
            <a:custGeom>
              <a:avLst/>
              <a:gdLst>
                <a:gd name="T0" fmla="*/ 47 w 52"/>
                <a:gd name="T1" fmla="*/ 38 h 52"/>
                <a:gd name="T2" fmla="*/ 52 w 52"/>
                <a:gd name="T3" fmla="*/ 33 h 52"/>
                <a:gd name="T4" fmla="*/ 20 w 52"/>
                <a:gd name="T5" fmla="*/ 0 h 52"/>
                <a:gd name="T6" fmla="*/ 0 w 52"/>
                <a:gd name="T7" fmla="*/ 0 h 52"/>
                <a:gd name="T8" fmla="*/ 0 w 52"/>
                <a:gd name="T9" fmla="*/ 20 h 52"/>
                <a:gd name="T10" fmla="*/ 32 w 52"/>
                <a:gd name="T11" fmla="*/ 52 h 52"/>
                <a:gd name="T12" fmla="*/ 47 w 52"/>
                <a:gd name="T13" fmla="*/ 38 h 52"/>
                <a:gd name="T14" fmla="*/ 12 w 52"/>
                <a:gd name="T15" fmla="*/ 16 h 52"/>
                <a:gd name="T16" fmla="*/ 8 w 52"/>
                <a:gd name="T17" fmla="*/ 12 h 52"/>
                <a:gd name="T18" fmla="*/ 8 w 52"/>
                <a:gd name="T19" fmla="*/ 12 h 52"/>
                <a:gd name="T20" fmla="*/ 12 w 52"/>
                <a:gd name="T21" fmla="*/ 8 h 52"/>
                <a:gd name="T22" fmla="*/ 16 w 52"/>
                <a:gd name="T23" fmla="*/ 11 h 52"/>
                <a:gd name="T24" fmla="*/ 16 w 52"/>
                <a:gd name="T25" fmla="*/ 12 h 52"/>
                <a:gd name="T26" fmla="*/ 12 w 52"/>
                <a:gd name="T27" fmla="*/ 1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52">
                  <a:moveTo>
                    <a:pt x="47" y="38"/>
                  </a:moveTo>
                  <a:cubicBezTo>
                    <a:pt x="52" y="33"/>
                    <a:pt x="52" y="33"/>
                    <a:pt x="52" y="3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2" y="52"/>
                    <a:pt x="32" y="52"/>
                    <a:pt x="32" y="52"/>
                  </a:cubicBezTo>
                  <a:lnTo>
                    <a:pt x="47" y="38"/>
                  </a:lnTo>
                  <a:close/>
                  <a:moveTo>
                    <a:pt x="12" y="16"/>
                  </a:moveTo>
                  <a:cubicBezTo>
                    <a:pt x="10" y="16"/>
                    <a:pt x="8" y="15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0"/>
                    <a:pt x="10" y="8"/>
                    <a:pt x="12" y="8"/>
                  </a:cubicBezTo>
                  <a:cubicBezTo>
                    <a:pt x="14" y="8"/>
                    <a:pt x="15" y="10"/>
                    <a:pt x="16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5"/>
                    <a:pt x="14" y="16"/>
                    <a:pt x="12" y="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515" name="Group 7514"/>
          <p:cNvGrpSpPr/>
          <p:nvPr/>
        </p:nvGrpSpPr>
        <p:grpSpPr>
          <a:xfrm>
            <a:off x="555625" y="2337520"/>
            <a:ext cx="203200" cy="192088"/>
            <a:chOff x="555625" y="2681734"/>
            <a:chExt cx="203200" cy="192088"/>
          </a:xfrm>
        </p:grpSpPr>
        <p:sp>
          <p:nvSpPr>
            <p:cNvPr id="7362" name="Freeform 97"/>
            <p:cNvSpPr>
              <a:spLocks noEditPoints="1"/>
            </p:cNvSpPr>
            <p:nvPr/>
          </p:nvSpPr>
          <p:spPr bwMode="auto">
            <a:xfrm>
              <a:off x="555625" y="2719834"/>
              <a:ext cx="203200" cy="153988"/>
            </a:xfrm>
            <a:custGeom>
              <a:avLst/>
              <a:gdLst>
                <a:gd name="T0" fmla="*/ 0 w 64"/>
                <a:gd name="T1" fmla="*/ 44 h 48"/>
                <a:gd name="T2" fmla="*/ 4 w 64"/>
                <a:gd name="T3" fmla="*/ 48 h 48"/>
                <a:gd name="T4" fmla="*/ 60 w 64"/>
                <a:gd name="T5" fmla="*/ 48 h 48"/>
                <a:gd name="T6" fmla="*/ 64 w 64"/>
                <a:gd name="T7" fmla="*/ 44 h 48"/>
                <a:gd name="T8" fmla="*/ 64 w 64"/>
                <a:gd name="T9" fmla="*/ 0 h 48"/>
                <a:gd name="T10" fmla="*/ 0 w 64"/>
                <a:gd name="T11" fmla="*/ 0 h 48"/>
                <a:gd name="T12" fmla="*/ 0 w 64"/>
                <a:gd name="T13" fmla="*/ 44 h 48"/>
                <a:gd name="T14" fmla="*/ 16 w 64"/>
                <a:gd name="T15" fmla="*/ 20 h 48"/>
                <a:gd name="T16" fmla="*/ 28 w 64"/>
                <a:gd name="T17" fmla="*/ 20 h 48"/>
                <a:gd name="T18" fmla="*/ 28 w 64"/>
                <a:gd name="T19" fmla="*/ 8 h 48"/>
                <a:gd name="T20" fmla="*/ 36 w 64"/>
                <a:gd name="T21" fmla="*/ 8 h 48"/>
                <a:gd name="T22" fmla="*/ 36 w 64"/>
                <a:gd name="T23" fmla="*/ 20 h 48"/>
                <a:gd name="T24" fmla="*/ 48 w 64"/>
                <a:gd name="T25" fmla="*/ 20 h 48"/>
                <a:gd name="T26" fmla="*/ 48 w 64"/>
                <a:gd name="T27" fmla="*/ 28 h 48"/>
                <a:gd name="T28" fmla="*/ 36 w 64"/>
                <a:gd name="T29" fmla="*/ 28 h 48"/>
                <a:gd name="T30" fmla="*/ 36 w 64"/>
                <a:gd name="T31" fmla="*/ 40 h 48"/>
                <a:gd name="T32" fmla="*/ 28 w 64"/>
                <a:gd name="T33" fmla="*/ 40 h 48"/>
                <a:gd name="T34" fmla="*/ 28 w 64"/>
                <a:gd name="T35" fmla="*/ 28 h 48"/>
                <a:gd name="T36" fmla="*/ 16 w 64"/>
                <a:gd name="T37" fmla="*/ 28 h 48"/>
                <a:gd name="T38" fmla="*/ 16 w 64"/>
                <a:gd name="T39" fmla="*/ 2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4" h="48">
                  <a:moveTo>
                    <a:pt x="0" y="44"/>
                  </a:moveTo>
                  <a:cubicBezTo>
                    <a:pt x="0" y="46"/>
                    <a:pt x="1" y="48"/>
                    <a:pt x="4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2" y="48"/>
                    <a:pt x="64" y="46"/>
                    <a:pt x="64" y="44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4"/>
                  </a:lnTo>
                  <a:close/>
                  <a:moveTo>
                    <a:pt x="16" y="20"/>
                  </a:moveTo>
                  <a:cubicBezTo>
                    <a:pt x="28" y="20"/>
                    <a:pt x="28" y="20"/>
                    <a:pt x="28" y="20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16" y="28"/>
                    <a:pt x="16" y="28"/>
                    <a:pt x="16" y="28"/>
                  </a:cubicBezTo>
                  <a:lnTo>
                    <a:pt x="16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363" name="Freeform 98"/>
            <p:cNvSpPr>
              <a:spLocks/>
            </p:cNvSpPr>
            <p:nvPr/>
          </p:nvSpPr>
          <p:spPr bwMode="auto">
            <a:xfrm>
              <a:off x="555625" y="2681734"/>
              <a:ext cx="50800" cy="25400"/>
            </a:xfrm>
            <a:custGeom>
              <a:avLst/>
              <a:gdLst>
                <a:gd name="T0" fmla="*/ 16 w 16"/>
                <a:gd name="T1" fmla="*/ 0 h 8"/>
                <a:gd name="T2" fmla="*/ 4 w 16"/>
                <a:gd name="T3" fmla="*/ 0 h 8"/>
                <a:gd name="T4" fmla="*/ 0 w 16"/>
                <a:gd name="T5" fmla="*/ 4 h 8"/>
                <a:gd name="T6" fmla="*/ 0 w 16"/>
                <a:gd name="T7" fmla="*/ 8 h 8"/>
                <a:gd name="T8" fmla="*/ 16 w 16"/>
                <a:gd name="T9" fmla="*/ 8 h 8"/>
                <a:gd name="T10" fmla="*/ 16 w 16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8">
                  <a:moveTo>
                    <a:pt x="1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6" y="8"/>
                    <a:pt x="16" y="8"/>
                    <a:pt x="16" y="8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364" name="Rectangle 99"/>
            <p:cNvSpPr>
              <a:spLocks noChangeArrowheads="1"/>
            </p:cNvSpPr>
            <p:nvPr/>
          </p:nvSpPr>
          <p:spPr bwMode="auto">
            <a:xfrm>
              <a:off x="619125" y="2681734"/>
              <a:ext cx="635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365" name="Freeform 100"/>
            <p:cNvSpPr>
              <a:spLocks/>
            </p:cNvSpPr>
            <p:nvPr/>
          </p:nvSpPr>
          <p:spPr bwMode="auto">
            <a:xfrm>
              <a:off x="695325" y="2681734"/>
              <a:ext cx="63500" cy="25400"/>
            </a:xfrm>
            <a:custGeom>
              <a:avLst/>
              <a:gdLst>
                <a:gd name="T0" fmla="*/ 16 w 20"/>
                <a:gd name="T1" fmla="*/ 0 h 8"/>
                <a:gd name="T2" fmla="*/ 0 w 20"/>
                <a:gd name="T3" fmla="*/ 0 h 8"/>
                <a:gd name="T4" fmla="*/ 0 w 20"/>
                <a:gd name="T5" fmla="*/ 8 h 8"/>
                <a:gd name="T6" fmla="*/ 20 w 20"/>
                <a:gd name="T7" fmla="*/ 8 h 8"/>
                <a:gd name="T8" fmla="*/ 20 w 20"/>
                <a:gd name="T9" fmla="*/ 4 h 8"/>
                <a:gd name="T10" fmla="*/ 16 w 20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8">
                  <a:moveTo>
                    <a:pt x="1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2"/>
                    <a:pt x="18" y="0"/>
                    <a:pt x="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527" name="Group 7526"/>
          <p:cNvGrpSpPr/>
          <p:nvPr/>
        </p:nvGrpSpPr>
        <p:grpSpPr>
          <a:xfrm>
            <a:off x="2182813" y="2732807"/>
            <a:ext cx="203200" cy="204788"/>
            <a:chOff x="2182813" y="3077021"/>
            <a:chExt cx="203200" cy="204788"/>
          </a:xfrm>
        </p:grpSpPr>
        <p:sp>
          <p:nvSpPr>
            <p:cNvPr id="7366" name="Freeform 101"/>
            <p:cNvSpPr>
              <a:spLocks noEditPoints="1"/>
            </p:cNvSpPr>
            <p:nvPr/>
          </p:nvSpPr>
          <p:spPr bwMode="auto">
            <a:xfrm>
              <a:off x="2182813" y="3077021"/>
              <a:ext cx="203200" cy="204788"/>
            </a:xfrm>
            <a:custGeom>
              <a:avLst/>
              <a:gdLst>
                <a:gd name="T0" fmla="*/ 32 w 64"/>
                <a:gd name="T1" fmla="*/ 0 h 64"/>
                <a:gd name="T2" fmla="*/ 0 w 64"/>
                <a:gd name="T3" fmla="*/ 32 h 64"/>
                <a:gd name="T4" fmla="*/ 32 w 64"/>
                <a:gd name="T5" fmla="*/ 64 h 64"/>
                <a:gd name="T6" fmla="*/ 64 w 64"/>
                <a:gd name="T7" fmla="*/ 32 h 64"/>
                <a:gd name="T8" fmla="*/ 32 w 64"/>
                <a:gd name="T9" fmla="*/ 0 h 64"/>
                <a:gd name="T10" fmla="*/ 32 w 64"/>
                <a:gd name="T11" fmla="*/ 60 h 64"/>
                <a:gd name="T12" fmla="*/ 4 w 64"/>
                <a:gd name="T13" fmla="*/ 32 h 64"/>
                <a:gd name="T14" fmla="*/ 32 w 64"/>
                <a:gd name="T15" fmla="*/ 4 h 64"/>
                <a:gd name="T16" fmla="*/ 60 w 64"/>
                <a:gd name="T17" fmla="*/ 32 h 64"/>
                <a:gd name="T18" fmla="*/ 32 w 64"/>
                <a:gd name="T19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49"/>
                    <a:pt x="14" y="64"/>
                    <a:pt x="32" y="64"/>
                  </a:cubicBezTo>
                  <a:cubicBezTo>
                    <a:pt x="49" y="64"/>
                    <a:pt x="64" y="49"/>
                    <a:pt x="64" y="32"/>
                  </a:cubicBezTo>
                  <a:cubicBezTo>
                    <a:pt x="64" y="14"/>
                    <a:pt x="49" y="0"/>
                    <a:pt x="32" y="0"/>
                  </a:cubicBezTo>
                  <a:close/>
                  <a:moveTo>
                    <a:pt x="32" y="60"/>
                  </a:moveTo>
                  <a:cubicBezTo>
                    <a:pt x="16" y="60"/>
                    <a:pt x="4" y="47"/>
                    <a:pt x="4" y="32"/>
                  </a:cubicBezTo>
                  <a:cubicBezTo>
                    <a:pt x="4" y="16"/>
                    <a:pt x="16" y="4"/>
                    <a:pt x="32" y="4"/>
                  </a:cubicBezTo>
                  <a:cubicBezTo>
                    <a:pt x="47" y="4"/>
                    <a:pt x="60" y="16"/>
                    <a:pt x="60" y="32"/>
                  </a:cubicBezTo>
                  <a:cubicBezTo>
                    <a:pt x="60" y="47"/>
                    <a:pt x="47" y="60"/>
                    <a:pt x="32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367" name="Freeform 102"/>
            <p:cNvSpPr>
              <a:spLocks/>
            </p:cNvSpPr>
            <p:nvPr/>
          </p:nvSpPr>
          <p:spPr bwMode="auto">
            <a:xfrm>
              <a:off x="2208213" y="3096071"/>
              <a:ext cx="152400" cy="147638"/>
            </a:xfrm>
            <a:custGeom>
              <a:avLst/>
              <a:gdLst>
                <a:gd name="T0" fmla="*/ 58 w 96"/>
                <a:gd name="T1" fmla="*/ 37 h 93"/>
                <a:gd name="T2" fmla="*/ 48 w 96"/>
                <a:gd name="T3" fmla="*/ 0 h 93"/>
                <a:gd name="T4" fmla="*/ 36 w 96"/>
                <a:gd name="T5" fmla="*/ 37 h 93"/>
                <a:gd name="T6" fmla="*/ 0 w 96"/>
                <a:gd name="T7" fmla="*/ 37 h 93"/>
                <a:gd name="T8" fmla="*/ 28 w 96"/>
                <a:gd name="T9" fmla="*/ 57 h 93"/>
                <a:gd name="T10" fmla="*/ 18 w 96"/>
                <a:gd name="T11" fmla="*/ 93 h 93"/>
                <a:gd name="T12" fmla="*/ 48 w 96"/>
                <a:gd name="T13" fmla="*/ 71 h 93"/>
                <a:gd name="T14" fmla="*/ 76 w 96"/>
                <a:gd name="T15" fmla="*/ 93 h 93"/>
                <a:gd name="T16" fmla="*/ 66 w 96"/>
                <a:gd name="T17" fmla="*/ 57 h 93"/>
                <a:gd name="T18" fmla="*/ 96 w 96"/>
                <a:gd name="T19" fmla="*/ 37 h 93"/>
                <a:gd name="T20" fmla="*/ 58 w 96"/>
                <a:gd name="T21" fmla="*/ 37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93">
                  <a:moveTo>
                    <a:pt x="58" y="37"/>
                  </a:moveTo>
                  <a:lnTo>
                    <a:pt x="48" y="0"/>
                  </a:lnTo>
                  <a:lnTo>
                    <a:pt x="36" y="37"/>
                  </a:lnTo>
                  <a:lnTo>
                    <a:pt x="0" y="37"/>
                  </a:lnTo>
                  <a:lnTo>
                    <a:pt x="28" y="57"/>
                  </a:lnTo>
                  <a:lnTo>
                    <a:pt x="18" y="93"/>
                  </a:lnTo>
                  <a:lnTo>
                    <a:pt x="48" y="71"/>
                  </a:lnTo>
                  <a:lnTo>
                    <a:pt x="76" y="93"/>
                  </a:lnTo>
                  <a:lnTo>
                    <a:pt x="66" y="57"/>
                  </a:lnTo>
                  <a:lnTo>
                    <a:pt x="96" y="37"/>
                  </a:lnTo>
                  <a:lnTo>
                    <a:pt x="58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532" name="Group 7531"/>
          <p:cNvGrpSpPr/>
          <p:nvPr/>
        </p:nvGrpSpPr>
        <p:grpSpPr>
          <a:xfrm>
            <a:off x="5489575" y="2732807"/>
            <a:ext cx="127000" cy="204788"/>
            <a:chOff x="5489575" y="3077021"/>
            <a:chExt cx="127000" cy="204788"/>
          </a:xfrm>
        </p:grpSpPr>
        <p:sp>
          <p:nvSpPr>
            <p:cNvPr id="7368" name="Freeform 103"/>
            <p:cNvSpPr>
              <a:spLocks/>
            </p:cNvSpPr>
            <p:nvPr/>
          </p:nvSpPr>
          <p:spPr bwMode="auto">
            <a:xfrm>
              <a:off x="5489575" y="3161159"/>
              <a:ext cx="127000" cy="120650"/>
            </a:xfrm>
            <a:custGeom>
              <a:avLst/>
              <a:gdLst>
                <a:gd name="T0" fmla="*/ 40 w 80"/>
                <a:gd name="T1" fmla="*/ 0 h 76"/>
                <a:gd name="T2" fmla="*/ 48 w 80"/>
                <a:gd name="T3" fmla="*/ 28 h 76"/>
                <a:gd name="T4" fmla="*/ 80 w 80"/>
                <a:gd name="T5" fmla="*/ 28 h 76"/>
                <a:gd name="T6" fmla="*/ 54 w 80"/>
                <a:gd name="T7" fmla="*/ 46 h 76"/>
                <a:gd name="T8" fmla="*/ 64 w 80"/>
                <a:gd name="T9" fmla="*/ 76 h 76"/>
                <a:gd name="T10" fmla="*/ 40 w 80"/>
                <a:gd name="T11" fmla="*/ 58 h 76"/>
                <a:gd name="T12" fmla="*/ 14 w 80"/>
                <a:gd name="T13" fmla="*/ 76 h 76"/>
                <a:gd name="T14" fmla="*/ 24 w 80"/>
                <a:gd name="T15" fmla="*/ 46 h 76"/>
                <a:gd name="T16" fmla="*/ 0 w 80"/>
                <a:gd name="T17" fmla="*/ 28 h 76"/>
                <a:gd name="T18" fmla="*/ 30 w 80"/>
                <a:gd name="T19" fmla="*/ 28 h 76"/>
                <a:gd name="T20" fmla="*/ 40 w 80"/>
                <a:gd name="T2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76">
                  <a:moveTo>
                    <a:pt x="40" y="0"/>
                  </a:moveTo>
                  <a:lnTo>
                    <a:pt x="48" y="28"/>
                  </a:lnTo>
                  <a:lnTo>
                    <a:pt x="80" y="28"/>
                  </a:lnTo>
                  <a:lnTo>
                    <a:pt x="54" y="46"/>
                  </a:lnTo>
                  <a:lnTo>
                    <a:pt x="64" y="76"/>
                  </a:lnTo>
                  <a:lnTo>
                    <a:pt x="40" y="58"/>
                  </a:lnTo>
                  <a:lnTo>
                    <a:pt x="14" y="76"/>
                  </a:lnTo>
                  <a:lnTo>
                    <a:pt x="24" y="46"/>
                  </a:lnTo>
                  <a:lnTo>
                    <a:pt x="0" y="28"/>
                  </a:lnTo>
                  <a:lnTo>
                    <a:pt x="30" y="28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369" name="Freeform 104"/>
            <p:cNvSpPr>
              <a:spLocks/>
            </p:cNvSpPr>
            <p:nvPr/>
          </p:nvSpPr>
          <p:spPr bwMode="auto">
            <a:xfrm>
              <a:off x="5502275" y="3077021"/>
              <a:ext cx="25400" cy="77788"/>
            </a:xfrm>
            <a:custGeom>
              <a:avLst/>
              <a:gdLst>
                <a:gd name="T0" fmla="*/ 2 w 8"/>
                <a:gd name="T1" fmla="*/ 0 h 24"/>
                <a:gd name="T2" fmla="*/ 0 w 8"/>
                <a:gd name="T3" fmla="*/ 2 h 24"/>
                <a:gd name="T4" fmla="*/ 0 w 8"/>
                <a:gd name="T5" fmla="*/ 14 h 24"/>
                <a:gd name="T6" fmla="*/ 1 w 8"/>
                <a:gd name="T7" fmla="*/ 17 h 24"/>
                <a:gd name="T8" fmla="*/ 8 w 8"/>
                <a:gd name="T9" fmla="*/ 24 h 24"/>
                <a:gd name="T10" fmla="*/ 8 w 8"/>
                <a:gd name="T11" fmla="*/ 0 h 24"/>
                <a:gd name="T12" fmla="*/ 2 w 8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">
                  <a:moveTo>
                    <a:pt x="2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6"/>
                    <a:pt x="1" y="17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370" name="Freeform 105"/>
            <p:cNvSpPr>
              <a:spLocks/>
            </p:cNvSpPr>
            <p:nvPr/>
          </p:nvSpPr>
          <p:spPr bwMode="auto">
            <a:xfrm>
              <a:off x="5578475" y="3077021"/>
              <a:ext cx="25400" cy="77788"/>
            </a:xfrm>
            <a:custGeom>
              <a:avLst/>
              <a:gdLst>
                <a:gd name="T0" fmla="*/ 6 w 8"/>
                <a:gd name="T1" fmla="*/ 0 h 24"/>
                <a:gd name="T2" fmla="*/ 8 w 8"/>
                <a:gd name="T3" fmla="*/ 2 h 24"/>
                <a:gd name="T4" fmla="*/ 8 w 8"/>
                <a:gd name="T5" fmla="*/ 14 h 24"/>
                <a:gd name="T6" fmla="*/ 6 w 8"/>
                <a:gd name="T7" fmla="*/ 17 h 24"/>
                <a:gd name="T8" fmla="*/ 0 w 8"/>
                <a:gd name="T9" fmla="*/ 24 h 24"/>
                <a:gd name="T10" fmla="*/ 0 w 8"/>
                <a:gd name="T11" fmla="*/ 0 h 24"/>
                <a:gd name="T12" fmla="*/ 6 w 8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">
                  <a:moveTo>
                    <a:pt x="6" y="0"/>
                  </a:moveTo>
                  <a:cubicBezTo>
                    <a:pt x="7" y="0"/>
                    <a:pt x="8" y="1"/>
                    <a:pt x="8" y="2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5"/>
                    <a:pt x="7" y="16"/>
                    <a:pt x="6" y="1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371" name="Rectangle 106"/>
            <p:cNvSpPr>
              <a:spLocks noChangeArrowheads="1"/>
            </p:cNvSpPr>
            <p:nvPr/>
          </p:nvSpPr>
          <p:spPr bwMode="auto">
            <a:xfrm>
              <a:off x="5540375" y="3077021"/>
              <a:ext cx="25400" cy="777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536" name="Group 7535"/>
          <p:cNvGrpSpPr/>
          <p:nvPr/>
        </p:nvGrpSpPr>
        <p:grpSpPr>
          <a:xfrm>
            <a:off x="7481888" y="2758207"/>
            <a:ext cx="180975" cy="166688"/>
            <a:chOff x="7481888" y="3102421"/>
            <a:chExt cx="180975" cy="166688"/>
          </a:xfrm>
        </p:grpSpPr>
        <p:sp>
          <p:nvSpPr>
            <p:cNvPr id="7372" name="Freeform 107"/>
            <p:cNvSpPr>
              <a:spLocks/>
            </p:cNvSpPr>
            <p:nvPr/>
          </p:nvSpPr>
          <p:spPr bwMode="auto">
            <a:xfrm>
              <a:off x="7481888" y="3102421"/>
              <a:ext cx="177800" cy="141288"/>
            </a:xfrm>
            <a:custGeom>
              <a:avLst/>
              <a:gdLst>
                <a:gd name="T0" fmla="*/ 4 w 56"/>
                <a:gd name="T1" fmla="*/ 8 h 44"/>
                <a:gd name="T2" fmla="*/ 1 w 56"/>
                <a:gd name="T3" fmla="*/ 42 h 44"/>
                <a:gd name="T4" fmla="*/ 3 w 56"/>
                <a:gd name="T5" fmla="*/ 44 h 44"/>
                <a:gd name="T6" fmla="*/ 55 w 56"/>
                <a:gd name="T7" fmla="*/ 44 h 44"/>
                <a:gd name="T8" fmla="*/ 56 w 56"/>
                <a:gd name="T9" fmla="*/ 42 h 44"/>
                <a:gd name="T10" fmla="*/ 53 w 56"/>
                <a:gd name="T11" fmla="*/ 8 h 44"/>
                <a:gd name="T12" fmla="*/ 56 w 56"/>
                <a:gd name="T13" fmla="*/ 4 h 44"/>
                <a:gd name="T14" fmla="*/ 52 w 56"/>
                <a:gd name="T15" fmla="*/ 0 h 44"/>
                <a:gd name="T16" fmla="*/ 48 w 56"/>
                <a:gd name="T17" fmla="*/ 4 h 44"/>
                <a:gd name="T18" fmla="*/ 50 w 56"/>
                <a:gd name="T19" fmla="*/ 7 h 44"/>
                <a:gd name="T20" fmla="*/ 41 w 56"/>
                <a:gd name="T21" fmla="*/ 24 h 44"/>
                <a:gd name="T22" fmla="*/ 31 w 56"/>
                <a:gd name="T23" fmla="*/ 7 h 44"/>
                <a:gd name="T24" fmla="*/ 32 w 56"/>
                <a:gd name="T25" fmla="*/ 4 h 44"/>
                <a:gd name="T26" fmla="*/ 28 w 56"/>
                <a:gd name="T27" fmla="*/ 0 h 44"/>
                <a:gd name="T28" fmla="*/ 24 w 56"/>
                <a:gd name="T29" fmla="*/ 4 h 44"/>
                <a:gd name="T30" fmla="*/ 26 w 56"/>
                <a:gd name="T31" fmla="*/ 7 h 44"/>
                <a:gd name="T32" fmla="*/ 17 w 56"/>
                <a:gd name="T33" fmla="*/ 24 h 44"/>
                <a:gd name="T34" fmla="*/ 7 w 56"/>
                <a:gd name="T35" fmla="*/ 7 h 44"/>
                <a:gd name="T36" fmla="*/ 8 w 56"/>
                <a:gd name="T37" fmla="*/ 4 h 44"/>
                <a:gd name="T38" fmla="*/ 4 w 56"/>
                <a:gd name="T39" fmla="*/ 0 h 44"/>
                <a:gd name="T40" fmla="*/ 0 w 56"/>
                <a:gd name="T41" fmla="*/ 4 h 44"/>
                <a:gd name="T42" fmla="*/ 4 w 56"/>
                <a:gd name="T43" fmla="*/ 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44">
                  <a:moveTo>
                    <a:pt x="4" y="8"/>
                  </a:moveTo>
                  <a:cubicBezTo>
                    <a:pt x="1" y="42"/>
                    <a:pt x="1" y="42"/>
                    <a:pt x="1" y="42"/>
                  </a:cubicBezTo>
                  <a:cubicBezTo>
                    <a:pt x="1" y="43"/>
                    <a:pt x="1" y="44"/>
                    <a:pt x="3" y="44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56" y="44"/>
                    <a:pt x="56" y="43"/>
                    <a:pt x="56" y="42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7"/>
                    <a:pt x="56" y="6"/>
                    <a:pt x="56" y="4"/>
                  </a:cubicBezTo>
                  <a:cubicBezTo>
                    <a:pt x="56" y="2"/>
                    <a:pt x="54" y="0"/>
                    <a:pt x="52" y="0"/>
                  </a:cubicBezTo>
                  <a:cubicBezTo>
                    <a:pt x="50" y="0"/>
                    <a:pt x="48" y="2"/>
                    <a:pt x="48" y="4"/>
                  </a:cubicBezTo>
                  <a:cubicBezTo>
                    <a:pt x="48" y="5"/>
                    <a:pt x="49" y="7"/>
                    <a:pt x="50" y="7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2" y="6"/>
                    <a:pt x="32" y="5"/>
                    <a:pt x="32" y="4"/>
                  </a:cubicBezTo>
                  <a:cubicBezTo>
                    <a:pt x="32" y="2"/>
                    <a:pt x="30" y="0"/>
                    <a:pt x="28" y="0"/>
                  </a:cubicBezTo>
                  <a:cubicBezTo>
                    <a:pt x="26" y="0"/>
                    <a:pt x="24" y="2"/>
                    <a:pt x="24" y="4"/>
                  </a:cubicBezTo>
                  <a:cubicBezTo>
                    <a:pt x="24" y="5"/>
                    <a:pt x="25" y="7"/>
                    <a:pt x="26" y="7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373" name="Freeform 108"/>
            <p:cNvSpPr>
              <a:spLocks/>
            </p:cNvSpPr>
            <p:nvPr/>
          </p:nvSpPr>
          <p:spPr bwMode="auto">
            <a:xfrm>
              <a:off x="7485063" y="3256409"/>
              <a:ext cx="177800" cy="12700"/>
            </a:xfrm>
            <a:custGeom>
              <a:avLst/>
              <a:gdLst>
                <a:gd name="T0" fmla="*/ 54 w 56"/>
                <a:gd name="T1" fmla="*/ 0 h 4"/>
                <a:gd name="T2" fmla="*/ 2 w 56"/>
                <a:gd name="T3" fmla="*/ 0 h 4"/>
                <a:gd name="T4" fmla="*/ 0 w 56"/>
                <a:gd name="T5" fmla="*/ 2 h 4"/>
                <a:gd name="T6" fmla="*/ 2 w 56"/>
                <a:gd name="T7" fmla="*/ 4 h 4"/>
                <a:gd name="T8" fmla="*/ 54 w 56"/>
                <a:gd name="T9" fmla="*/ 4 h 4"/>
                <a:gd name="T10" fmla="*/ 56 w 56"/>
                <a:gd name="T11" fmla="*/ 2 h 4"/>
                <a:gd name="T12" fmla="*/ 54 w 5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4">
                  <a:moveTo>
                    <a:pt x="5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4"/>
                    <a:pt x="2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5" y="4"/>
                    <a:pt x="56" y="3"/>
                    <a:pt x="56" y="2"/>
                  </a:cubicBezTo>
                  <a:cubicBezTo>
                    <a:pt x="56" y="1"/>
                    <a:pt x="55" y="0"/>
                    <a:pt x="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7374" name="Freeform 109"/>
          <p:cNvSpPr>
            <a:spLocks noEditPoints="1"/>
          </p:cNvSpPr>
          <p:nvPr/>
        </p:nvSpPr>
        <p:spPr bwMode="auto">
          <a:xfrm>
            <a:off x="2590800" y="2732807"/>
            <a:ext cx="203200" cy="204788"/>
          </a:xfrm>
          <a:custGeom>
            <a:avLst/>
            <a:gdLst>
              <a:gd name="T0" fmla="*/ 64 w 64"/>
              <a:gd name="T1" fmla="*/ 32 h 64"/>
              <a:gd name="T2" fmla="*/ 56 w 64"/>
              <a:gd name="T3" fmla="*/ 26 h 64"/>
              <a:gd name="T4" fmla="*/ 59 w 64"/>
              <a:gd name="T5" fmla="*/ 18 h 64"/>
              <a:gd name="T6" fmla="*/ 58 w 64"/>
              <a:gd name="T7" fmla="*/ 15 h 64"/>
              <a:gd name="T8" fmla="*/ 49 w 64"/>
              <a:gd name="T9" fmla="*/ 14 h 64"/>
              <a:gd name="T10" fmla="*/ 48 w 64"/>
              <a:gd name="T11" fmla="*/ 4 h 64"/>
              <a:gd name="T12" fmla="*/ 39 w 64"/>
              <a:gd name="T13" fmla="*/ 8 h 64"/>
              <a:gd name="T14" fmla="*/ 33 w 64"/>
              <a:gd name="T15" fmla="*/ 1 h 64"/>
              <a:gd name="T16" fmla="*/ 30 w 64"/>
              <a:gd name="T17" fmla="*/ 1 h 64"/>
              <a:gd name="T18" fmla="*/ 25 w 64"/>
              <a:gd name="T19" fmla="*/ 8 h 64"/>
              <a:gd name="T20" fmla="*/ 16 w 64"/>
              <a:gd name="T21" fmla="*/ 4 h 64"/>
              <a:gd name="T22" fmla="*/ 14 w 64"/>
              <a:gd name="T23" fmla="*/ 14 h 64"/>
              <a:gd name="T24" fmla="*/ 6 w 64"/>
              <a:gd name="T25" fmla="*/ 15 h 64"/>
              <a:gd name="T26" fmla="*/ 4 w 64"/>
              <a:gd name="T27" fmla="*/ 18 h 64"/>
              <a:gd name="T28" fmla="*/ 7 w 64"/>
              <a:gd name="T29" fmla="*/ 26 h 64"/>
              <a:gd name="T30" fmla="*/ 0 w 64"/>
              <a:gd name="T31" fmla="*/ 32 h 64"/>
              <a:gd name="T32" fmla="*/ 7 w 64"/>
              <a:gd name="T33" fmla="*/ 38 h 64"/>
              <a:gd name="T34" fmla="*/ 4 w 64"/>
              <a:gd name="T35" fmla="*/ 46 h 64"/>
              <a:gd name="T36" fmla="*/ 6 w 64"/>
              <a:gd name="T37" fmla="*/ 49 h 64"/>
              <a:gd name="T38" fmla="*/ 14 w 64"/>
              <a:gd name="T39" fmla="*/ 50 h 64"/>
              <a:gd name="T40" fmla="*/ 16 w 64"/>
              <a:gd name="T41" fmla="*/ 60 h 64"/>
              <a:gd name="T42" fmla="*/ 25 w 64"/>
              <a:gd name="T43" fmla="*/ 56 h 64"/>
              <a:gd name="T44" fmla="*/ 30 w 64"/>
              <a:gd name="T45" fmla="*/ 63 h 64"/>
              <a:gd name="T46" fmla="*/ 33 w 64"/>
              <a:gd name="T47" fmla="*/ 63 h 64"/>
              <a:gd name="T48" fmla="*/ 39 w 64"/>
              <a:gd name="T49" fmla="*/ 56 h 64"/>
              <a:gd name="T50" fmla="*/ 48 w 64"/>
              <a:gd name="T51" fmla="*/ 60 h 64"/>
              <a:gd name="T52" fmla="*/ 49 w 64"/>
              <a:gd name="T53" fmla="*/ 50 h 64"/>
              <a:gd name="T54" fmla="*/ 58 w 64"/>
              <a:gd name="T55" fmla="*/ 49 h 64"/>
              <a:gd name="T56" fmla="*/ 59 w 64"/>
              <a:gd name="T57" fmla="*/ 46 h 64"/>
              <a:gd name="T58" fmla="*/ 56 w 64"/>
              <a:gd name="T59" fmla="*/ 38 h 64"/>
              <a:gd name="T60" fmla="*/ 41 w 64"/>
              <a:gd name="T61" fmla="*/ 34 h 64"/>
              <a:gd name="T62" fmla="*/ 40 w 64"/>
              <a:gd name="T63" fmla="*/ 36 h 64"/>
              <a:gd name="T64" fmla="*/ 35 w 64"/>
              <a:gd name="T65" fmla="*/ 40 h 64"/>
              <a:gd name="T66" fmla="*/ 32 w 64"/>
              <a:gd name="T67" fmla="*/ 40 h 64"/>
              <a:gd name="T68" fmla="*/ 26 w 64"/>
              <a:gd name="T69" fmla="*/ 36 h 64"/>
              <a:gd name="T70" fmla="*/ 25 w 64"/>
              <a:gd name="T71" fmla="*/ 34 h 64"/>
              <a:gd name="T72" fmla="*/ 27 w 64"/>
              <a:gd name="T73" fmla="*/ 27 h 64"/>
              <a:gd name="T74" fmla="*/ 30 w 64"/>
              <a:gd name="T75" fmla="*/ 25 h 64"/>
              <a:gd name="T76" fmla="*/ 37 w 64"/>
              <a:gd name="T77" fmla="*/ 25 h 64"/>
              <a:gd name="T78" fmla="*/ 39 w 64"/>
              <a:gd name="T79" fmla="*/ 27 h 64"/>
              <a:gd name="T80" fmla="*/ 41 w 64"/>
              <a:gd name="T81" fmla="*/ 3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4" h="64">
                <a:moveTo>
                  <a:pt x="63" y="34"/>
                </a:moveTo>
                <a:cubicBezTo>
                  <a:pt x="63" y="33"/>
                  <a:pt x="64" y="32"/>
                  <a:pt x="64" y="32"/>
                </a:cubicBezTo>
                <a:cubicBezTo>
                  <a:pt x="64" y="31"/>
                  <a:pt x="63" y="30"/>
                  <a:pt x="63" y="30"/>
                </a:cubicBezTo>
                <a:cubicBezTo>
                  <a:pt x="56" y="26"/>
                  <a:pt x="56" y="26"/>
                  <a:pt x="56" y="26"/>
                </a:cubicBezTo>
                <a:cubicBezTo>
                  <a:pt x="56" y="25"/>
                  <a:pt x="56" y="25"/>
                  <a:pt x="56" y="25"/>
                </a:cubicBezTo>
                <a:cubicBezTo>
                  <a:pt x="59" y="18"/>
                  <a:pt x="59" y="18"/>
                  <a:pt x="59" y="18"/>
                </a:cubicBezTo>
                <a:cubicBezTo>
                  <a:pt x="60" y="17"/>
                  <a:pt x="60" y="16"/>
                  <a:pt x="59" y="16"/>
                </a:cubicBezTo>
                <a:cubicBezTo>
                  <a:pt x="59" y="15"/>
                  <a:pt x="58" y="15"/>
                  <a:pt x="58" y="15"/>
                </a:cubicBezTo>
                <a:cubicBezTo>
                  <a:pt x="50" y="14"/>
                  <a:pt x="50" y="14"/>
                  <a:pt x="50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6"/>
                  <a:pt x="49" y="6"/>
                  <a:pt x="49" y="6"/>
                </a:cubicBezTo>
                <a:cubicBezTo>
                  <a:pt x="49" y="5"/>
                  <a:pt x="48" y="4"/>
                  <a:pt x="48" y="4"/>
                </a:cubicBezTo>
                <a:cubicBezTo>
                  <a:pt x="47" y="4"/>
                  <a:pt x="46" y="4"/>
                  <a:pt x="46" y="4"/>
                </a:cubicBezTo>
                <a:cubicBezTo>
                  <a:pt x="39" y="8"/>
                  <a:pt x="39" y="8"/>
                  <a:pt x="39" y="8"/>
                </a:cubicBezTo>
                <a:cubicBezTo>
                  <a:pt x="38" y="7"/>
                  <a:pt x="38" y="7"/>
                  <a:pt x="38" y="7"/>
                </a:cubicBezTo>
                <a:cubicBezTo>
                  <a:pt x="33" y="1"/>
                  <a:pt x="33" y="1"/>
                  <a:pt x="33" y="1"/>
                </a:cubicBezTo>
                <a:cubicBezTo>
                  <a:pt x="33" y="0"/>
                  <a:pt x="32" y="0"/>
                  <a:pt x="32" y="0"/>
                </a:cubicBezTo>
                <a:cubicBezTo>
                  <a:pt x="31" y="0"/>
                  <a:pt x="30" y="0"/>
                  <a:pt x="30" y="1"/>
                </a:cubicBezTo>
                <a:cubicBezTo>
                  <a:pt x="25" y="7"/>
                  <a:pt x="25" y="7"/>
                  <a:pt x="25" y="7"/>
                </a:cubicBezTo>
                <a:cubicBezTo>
                  <a:pt x="25" y="8"/>
                  <a:pt x="25" y="8"/>
                  <a:pt x="25" y="8"/>
                </a:cubicBezTo>
                <a:cubicBezTo>
                  <a:pt x="18" y="4"/>
                  <a:pt x="18" y="4"/>
                  <a:pt x="18" y="4"/>
                </a:cubicBezTo>
                <a:cubicBezTo>
                  <a:pt x="17" y="4"/>
                  <a:pt x="16" y="4"/>
                  <a:pt x="16" y="4"/>
                </a:cubicBezTo>
                <a:cubicBezTo>
                  <a:pt x="15" y="4"/>
                  <a:pt x="15" y="5"/>
                  <a:pt x="15" y="6"/>
                </a:cubicBezTo>
                <a:cubicBezTo>
                  <a:pt x="14" y="14"/>
                  <a:pt x="14" y="14"/>
                  <a:pt x="14" y="14"/>
                </a:cubicBezTo>
                <a:cubicBezTo>
                  <a:pt x="13" y="14"/>
                  <a:pt x="13" y="14"/>
                  <a:pt x="13" y="14"/>
                </a:cubicBezTo>
                <a:cubicBezTo>
                  <a:pt x="6" y="15"/>
                  <a:pt x="6" y="15"/>
                  <a:pt x="6" y="15"/>
                </a:cubicBezTo>
                <a:cubicBezTo>
                  <a:pt x="5" y="15"/>
                  <a:pt x="4" y="15"/>
                  <a:pt x="4" y="16"/>
                </a:cubicBezTo>
                <a:cubicBezTo>
                  <a:pt x="4" y="16"/>
                  <a:pt x="3" y="17"/>
                  <a:pt x="4" y="18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6"/>
                  <a:pt x="7" y="26"/>
                  <a:pt x="7" y="26"/>
                </a:cubicBezTo>
                <a:cubicBezTo>
                  <a:pt x="1" y="30"/>
                  <a:pt x="1" y="30"/>
                  <a:pt x="1" y="30"/>
                </a:cubicBezTo>
                <a:cubicBezTo>
                  <a:pt x="0" y="30"/>
                  <a:pt x="0" y="31"/>
                  <a:pt x="0" y="32"/>
                </a:cubicBezTo>
                <a:cubicBezTo>
                  <a:pt x="0" y="32"/>
                  <a:pt x="0" y="33"/>
                  <a:pt x="1" y="34"/>
                </a:cubicBezTo>
                <a:cubicBezTo>
                  <a:pt x="7" y="38"/>
                  <a:pt x="7" y="38"/>
                  <a:pt x="7" y="38"/>
                </a:cubicBezTo>
                <a:cubicBezTo>
                  <a:pt x="7" y="39"/>
                  <a:pt x="7" y="39"/>
                  <a:pt x="7" y="39"/>
                </a:cubicBezTo>
                <a:cubicBezTo>
                  <a:pt x="4" y="46"/>
                  <a:pt x="4" y="46"/>
                  <a:pt x="4" y="46"/>
                </a:cubicBezTo>
                <a:cubicBezTo>
                  <a:pt x="3" y="46"/>
                  <a:pt x="4" y="47"/>
                  <a:pt x="4" y="48"/>
                </a:cubicBezTo>
                <a:cubicBezTo>
                  <a:pt x="4" y="48"/>
                  <a:pt x="5" y="49"/>
                  <a:pt x="6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4" y="50"/>
                  <a:pt x="14" y="50"/>
                  <a:pt x="14" y="50"/>
                </a:cubicBezTo>
                <a:cubicBezTo>
                  <a:pt x="15" y="58"/>
                  <a:pt x="15" y="58"/>
                  <a:pt x="15" y="58"/>
                </a:cubicBezTo>
                <a:cubicBezTo>
                  <a:pt x="15" y="59"/>
                  <a:pt x="15" y="59"/>
                  <a:pt x="16" y="60"/>
                </a:cubicBezTo>
                <a:cubicBezTo>
                  <a:pt x="16" y="60"/>
                  <a:pt x="17" y="60"/>
                  <a:pt x="18" y="60"/>
                </a:cubicBez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cubicBezTo>
                  <a:pt x="30" y="63"/>
                  <a:pt x="30" y="63"/>
                  <a:pt x="30" y="63"/>
                </a:cubicBezTo>
                <a:cubicBezTo>
                  <a:pt x="30" y="63"/>
                  <a:pt x="31" y="64"/>
                  <a:pt x="32" y="64"/>
                </a:cubicBezTo>
                <a:cubicBezTo>
                  <a:pt x="32" y="64"/>
                  <a:pt x="33" y="63"/>
                  <a:pt x="33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39" y="56"/>
                  <a:pt x="39" y="56"/>
                  <a:pt x="39" y="56"/>
                </a:cubicBezTo>
                <a:cubicBezTo>
                  <a:pt x="46" y="60"/>
                  <a:pt x="46" y="60"/>
                  <a:pt x="46" y="60"/>
                </a:cubicBezTo>
                <a:cubicBezTo>
                  <a:pt x="46" y="60"/>
                  <a:pt x="47" y="60"/>
                  <a:pt x="48" y="60"/>
                </a:cubicBezTo>
                <a:cubicBezTo>
                  <a:pt x="48" y="59"/>
                  <a:pt x="49" y="59"/>
                  <a:pt x="49" y="58"/>
                </a:cubicBezTo>
                <a:cubicBezTo>
                  <a:pt x="49" y="50"/>
                  <a:pt x="49" y="50"/>
                  <a:pt x="49" y="50"/>
                </a:cubicBezTo>
                <a:cubicBezTo>
                  <a:pt x="50" y="49"/>
                  <a:pt x="50" y="49"/>
                  <a:pt x="50" y="49"/>
                </a:cubicBezTo>
                <a:cubicBezTo>
                  <a:pt x="58" y="49"/>
                  <a:pt x="58" y="49"/>
                  <a:pt x="58" y="49"/>
                </a:cubicBezTo>
                <a:cubicBezTo>
                  <a:pt x="58" y="49"/>
                  <a:pt x="59" y="48"/>
                  <a:pt x="59" y="48"/>
                </a:cubicBezTo>
                <a:cubicBezTo>
                  <a:pt x="60" y="47"/>
                  <a:pt x="60" y="46"/>
                  <a:pt x="59" y="46"/>
                </a:cubicBezTo>
                <a:cubicBezTo>
                  <a:pt x="56" y="39"/>
                  <a:pt x="56" y="39"/>
                  <a:pt x="56" y="39"/>
                </a:cubicBezTo>
                <a:cubicBezTo>
                  <a:pt x="56" y="38"/>
                  <a:pt x="56" y="38"/>
                  <a:pt x="56" y="38"/>
                </a:cubicBezTo>
                <a:lnTo>
                  <a:pt x="63" y="34"/>
                </a:lnTo>
                <a:close/>
                <a:moveTo>
                  <a:pt x="41" y="34"/>
                </a:moveTo>
                <a:cubicBezTo>
                  <a:pt x="40" y="35"/>
                  <a:pt x="40" y="35"/>
                  <a:pt x="40" y="35"/>
                </a:cubicBezTo>
                <a:cubicBezTo>
                  <a:pt x="40" y="36"/>
                  <a:pt x="40" y="36"/>
                  <a:pt x="40" y="36"/>
                </a:cubicBezTo>
                <a:cubicBezTo>
                  <a:pt x="43" y="46"/>
                  <a:pt x="43" y="46"/>
                  <a:pt x="43" y="46"/>
                </a:cubicBezTo>
                <a:cubicBezTo>
                  <a:pt x="35" y="40"/>
                  <a:pt x="35" y="40"/>
                  <a:pt x="35" y="40"/>
                </a:cubicBezTo>
                <a:cubicBezTo>
                  <a:pt x="33" y="39"/>
                  <a:pt x="33" y="39"/>
                  <a:pt x="33" y="39"/>
                </a:cubicBezTo>
                <a:cubicBezTo>
                  <a:pt x="32" y="40"/>
                  <a:pt x="32" y="40"/>
                  <a:pt x="32" y="40"/>
                </a:cubicBezTo>
                <a:cubicBezTo>
                  <a:pt x="23" y="46"/>
                  <a:pt x="23" y="46"/>
                  <a:pt x="23" y="46"/>
                </a:cubicBezTo>
                <a:cubicBezTo>
                  <a:pt x="26" y="36"/>
                  <a:pt x="26" y="36"/>
                  <a:pt x="26" y="36"/>
                </a:cubicBezTo>
                <a:cubicBezTo>
                  <a:pt x="27" y="35"/>
                  <a:pt x="27" y="35"/>
                  <a:pt x="27" y="35"/>
                </a:cubicBezTo>
                <a:cubicBezTo>
                  <a:pt x="25" y="34"/>
                  <a:pt x="25" y="34"/>
                  <a:pt x="25" y="34"/>
                </a:cubicBezTo>
                <a:cubicBezTo>
                  <a:pt x="17" y="27"/>
                  <a:pt x="17" y="27"/>
                  <a:pt x="17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30" y="25"/>
                  <a:pt x="30" y="25"/>
                  <a:pt x="30" y="25"/>
                </a:cubicBezTo>
                <a:cubicBezTo>
                  <a:pt x="33" y="16"/>
                  <a:pt x="33" y="16"/>
                  <a:pt x="33" y="16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7"/>
                  <a:pt x="37" y="27"/>
                  <a:pt x="37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9" y="27"/>
                  <a:pt x="49" y="27"/>
                  <a:pt x="49" y="27"/>
                </a:cubicBezTo>
                <a:lnTo>
                  <a:pt x="41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7521" name="Group 7520"/>
          <p:cNvGrpSpPr/>
          <p:nvPr/>
        </p:nvGrpSpPr>
        <p:grpSpPr>
          <a:xfrm>
            <a:off x="5845175" y="2324820"/>
            <a:ext cx="177800" cy="204788"/>
            <a:chOff x="5845175" y="2669034"/>
            <a:chExt cx="177800" cy="204788"/>
          </a:xfrm>
        </p:grpSpPr>
        <p:sp>
          <p:nvSpPr>
            <p:cNvPr id="7375" name="Freeform 110"/>
            <p:cNvSpPr>
              <a:spLocks/>
            </p:cNvSpPr>
            <p:nvPr/>
          </p:nvSpPr>
          <p:spPr bwMode="auto">
            <a:xfrm>
              <a:off x="5845175" y="2669034"/>
              <a:ext cx="38100" cy="204788"/>
            </a:xfrm>
            <a:custGeom>
              <a:avLst/>
              <a:gdLst>
                <a:gd name="T0" fmla="*/ 6 w 12"/>
                <a:gd name="T1" fmla="*/ 0 h 64"/>
                <a:gd name="T2" fmla="*/ 0 w 12"/>
                <a:gd name="T3" fmla="*/ 6 h 64"/>
                <a:gd name="T4" fmla="*/ 0 w 12"/>
                <a:gd name="T5" fmla="*/ 64 h 64"/>
                <a:gd name="T6" fmla="*/ 12 w 12"/>
                <a:gd name="T7" fmla="*/ 64 h 64"/>
                <a:gd name="T8" fmla="*/ 12 w 12"/>
                <a:gd name="T9" fmla="*/ 6 h 64"/>
                <a:gd name="T10" fmla="*/ 6 w 12"/>
                <a:gd name="T1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64">
                  <a:moveTo>
                    <a:pt x="6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"/>
                    <a:pt x="9" y="0"/>
                    <a:pt x="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376" name="Freeform 111"/>
            <p:cNvSpPr>
              <a:spLocks/>
            </p:cNvSpPr>
            <p:nvPr/>
          </p:nvSpPr>
          <p:spPr bwMode="auto">
            <a:xfrm>
              <a:off x="5895975" y="2694434"/>
              <a:ext cx="127000" cy="114300"/>
            </a:xfrm>
            <a:custGeom>
              <a:avLst/>
              <a:gdLst>
                <a:gd name="T0" fmla="*/ 0 w 80"/>
                <a:gd name="T1" fmla="*/ 0 h 72"/>
                <a:gd name="T2" fmla="*/ 0 w 80"/>
                <a:gd name="T3" fmla="*/ 72 h 72"/>
                <a:gd name="T4" fmla="*/ 80 w 80"/>
                <a:gd name="T5" fmla="*/ 32 h 72"/>
                <a:gd name="T6" fmla="*/ 0 w 80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72">
                  <a:moveTo>
                    <a:pt x="0" y="0"/>
                  </a:moveTo>
                  <a:lnTo>
                    <a:pt x="0" y="72"/>
                  </a:lnTo>
                  <a:lnTo>
                    <a:pt x="80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522" name="Group 7521"/>
          <p:cNvGrpSpPr/>
          <p:nvPr/>
        </p:nvGrpSpPr>
        <p:grpSpPr>
          <a:xfrm>
            <a:off x="6251575" y="2324820"/>
            <a:ext cx="190500" cy="204788"/>
            <a:chOff x="6251575" y="2669034"/>
            <a:chExt cx="190500" cy="204788"/>
          </a:xfrm>
        </p:grpSpPr>
        <p:sp>
          <p:nvSpPr>
            <p:cNvPr id="7377" name="Freeform 112"/>
            <p:cNvSpPr>
              <a:spLocks/>
            </p:cNvSpPr>
            <p:nvPr/>
          </p:nvSpPr>
          <p:spPr bwMode="auto">
            <a:xfrm>
              <a:off x="6251575" y="2669034"/>
              <a:ext cx="50800" cy="204788"/>
            </a:xfrm>
            <a:custGeom>
              <a:avLst/>
              <a:gdLst>
                <a:gd name="T0" fmla="*/ 16 w 16"/>
                <a:gd name="T1" fmla="*/ 8 h 64"/>
                <a:gd name="T2" fmla="*/ 8 w 16"/>
                <a:gd name="T3" fmla="*/ 0 h 64"/>
                <a:gd name="T4" fmla="*/ 0 w 16"/>
                <a:gd name="T5" fmla="*/ 8 h 64"/>
                <a:gd name="T6" fmla="*/ 4 w 16"/>
                <a:gd name="T7" fmla="*/ 15 h 64"/>
                <a:gd name="T8" fmla="*/ 4 w 16"/>
                <a:gd name="T9" fmla="*/ 64 h 64"/>
                <a:gd name="T10" fmla="*/ 12 w 16"/>
                <a:gd name="T11" fmla="*/ 64 h 64"/>
                <a:gd name="T12" fmla="*/ 12 w 16"/>
                <a:gd name="T13" fmla="*/ 15 h 64"/>
                <a:gd name="T14" fmla="*/ 16 w 16"/>
                <a:gd name="T15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64">
                  <a:moveTo>
                    <a:pt x="16" y="8"/>
                  </a:moveTo>
                  <a:cubicBezTo>
                    <a:pt x="16" y="3"/>
                    <a:pt x="12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11"/>
                    <a:pt x="1" y="13"/>
                    <a:pt x="4" y="15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4" y="13"/>
                    <a:pt x="16" y="11"/>
                    <a:pt x="16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378" name="Freeform 113"/>
            <p:cNvSpPr>
              <a:spLocks/>
            </p:cNvSpPr>
            <p:nvPr/>
          </p:nvSpPr>
          <p:spPr bwMode="auto">
            <a:xfrm>
              <a:off x="6302375" y="2719834"/>
              <a:ext cx="139700" cy="103188"/>
            </a:xfrm>
            <a:custGeom>
              <a:avLst/>
              <a:gdLst>
                <a:gd name="T0" fmla="*/ 88 w 88"/>
                <a:gd name="T1" fmla="*/ 0 h 65"/>
                <a:gd name="T2" fmla="*/ 0 w 88"/>
                <a:gd name="T3" fmla="*/ 0 h 65"/>
                <a:gd name="T4" fmla="*/ 0 w 88"/>
                <a:gd name="T5" fmla="*/ 65 h 65"/>
                <a:gd name="T6" fmla="*/ 88 w 88"/>
                <a:gd name="T7" fmla="*/ 65 h 65"/>
                <a:gd name="T8" fmla="*/ 64 w 88"/>
                <a:gd name="T9" fmla="*/ 32 h 65"/>
                <a:gd name="T10" fmla="*/ 88 w 88"/>
                <a:gd name="T1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65">
                  <a:moveTo>
                    <a:pt x="88" y="0"/>
                  </a:moveTo>
                  <a:lnTo>
                    <a:pt x="0" y="0"/>
                  </a:lnTo>
                  <a:lnTo>
                    <a:pt x="0" y="65"/>
                  </a:lnTo>
                  <a:lnTo>
                    <a:pt x="88" y="65"/>
                  </a:lnTo>
                  <a:lnTo>
                    <a:pt x="64" y="3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523" name="Group 7522"/>
          <p:cNvGrpSpPr/>
          <p:nvPr/>
        </p:nvGrpSpPr>
        <p:grpSpPr>
          <a:xfrm>
            <a:off x="6659563" y="2299420"/>
            <a:ext cx="190500" cy="230188"/>
            <a:chOff x="6659563" y="2643634"/>
            <a:chExt cx="190500" cy="230188"/>
          </a:xfrm>
        </p:grpSpPr>
        <p:sp>
          <p:nvSpPr>
            <p:cNvPr id="7379" name="Freeform 114"/>
            <p:cNvSpPr>
              <a:spLocks/>
            </p:cNvSpPr>
            <p:nvPr/>
          </p:nvSpPr>
          <p:spPr bwMode="auto">
            <a:xfrm>
              <a:off x="6659563" y="2669034"/>
              <a:ext cx="25400" cy="204788"/>
            </a:xfrm>
            <a:custGeom>
              <a:avLst/>
              <a:gdLst>
                <a:gd name="T0" fmla="*/ 4 w 8"/>
                <a:gd name="T1" fmla="*/ 0 h 64"/>
                <a:gd name="T2" fmla="*/ 0 w 8"/>
                <a:gd name="T3" fmla="*/ 4 h 64"/>
                <a:gd name="T4" fmla="*/ 0 w 8"/>
                <a:gd name="T5" fmla="*/ 64 h 64"/>
                <a:gd name="T6" fmla="*/ 8 w 8"/>
                <a:gd name="T7" fmla="*/ 64 h 64"/>
                <a:gd name="T8" fmla="*/ 8 w 8"/>
                <a:gd name="T9" fmla="*/ 4 h 64"/>
                <a:gd name="T10" fmla="*/ 4 w 8"/>
                <a:gd name="T1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4">
                  <a:moveTo>
                    <a:pt x="4" y="0"/>
                  </a:moveTo>
                  <a:cubicBezTo>
                    <a:pt x="1" y="0"/>
                    <a:pt x="0" y="2"/>
                    <a:pt x="0" y="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380" name="Freeform 115"/>
            <p:cNvSpPr>
              <a:spLocks/>
            </p:cNvSpPr>
            <p:nvPr/>
          </p:nvSpPr>
          <p:spPr bwMode="auto">
            <a:xfrm>
              <a:off x="6697663" y="2643634"/>
              <a:ext cx="152400" cy="207963"/>
            </a:xfrm>
            <a:custGeom>
              <a:avLst/>
              <a:gdLst>
                <a:gd name="T0" fmla="*/ 0 w 48"/>
                <a:gd name="T1" fmla="*/ 16 h 65"/>
                <a:gd name="T2" fmla="*/ 0 w 48"/>
                <a:gd name="T3" fmla="*/ 49 h 65"/>
                <a:gd name="T4" fmla="*/ 48 w 48"/>
                <a:gd name="T5" fmla="*/ 45 h 65"/>
                <a:gd name="T6" fmla="*/ 48 w 48"/>
                <a:gd name="T7" fmla="*/ 12 h 65"/>
                <a:gd name="T8" fmla="*/ 0 w 48"/>
                <a:gd name="T9" fmla="*/ 1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5">
                  <a:moveTo>
                    <a:pt x="0" y="16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24" y="33"/>
                    <a:pt x="24" y="65"/>
                    <a:pt x="48" y="45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24" y="32"/>
                    <a:pt x="24" y="0"/>
                    <a:pt x="0" y="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7381" name="Freeform 116"/>
          <p:cNvSpPr>
            <a:spLocks noEditPoints="1"/>
          </p:cNvSpPr>
          <p:nvPr/>
        </p:nvSpPr>
        <p:spPr bwMode="auto">
          <a:xfrm>
            <a:off x="7065963" y="2324820"/>
            <a:ext cx="203200" cy="204788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24 w 64"/>
              <a:gd name="T11" fmla="*/ 44 h 64"/>
              <a:gd name="T12" fmla="*/ 20 w 64"/>
              <a:gd name="T13" fmla="*/ 44 h 64"/>
              <a:gd name="T14" fmla="*/ 12 w 64"/>
              <a:gd name="T15" fmla="*/ 30 h 64"/>
              <a:gd name="T16" fmla="*/ 12 w 64"/>
              <a:gd name="T17" fmla="*/ 44 h 64"/>
              <a:gd name="T18" fmla="*/ 8 w 64"/>
              <a:gd name="T19" fmla="*/ 44 h 64"/>
              <a:gd name="T20" fmla="*/ 8 w 64"/>
              <a:gd name="T21" fmla="*/ 24 h 64"/>
              <a:gd name="T22" fmla="*/ 12 w 64"/>
              <a:gd name="T23" fmla="*/ 24 h 64"/>
              <a:gd name="T24" fmla="*/ 20 w 64"/>
              <a:gd name="T25" fmla="*/ 37 h 64"/>
              <a:gd name="T26" fmla="*/ 20 w 64"/>
              <a:gd name="T27" fmla="*/ 24 h 64"/>
              <a:gd name="T28" fmla="*/ 24 w 64"/>
              <a:gd name="T29" fmla="*/ 24 h 64"/>
              <a:gd name="T30" fmla="*/ 24 w 64"/>
              <a:gd name="T31" fmla="*/ 44 h 64"/>
              <a:gd name="T32" fmla="*/ 36 w 64"/>
              <a:gd name="T33" fmla="*/ 28 h 64"/>
              <a:gd name="T34" fmla="*/ 32 w 64"/>
              <a:gd name="T35" fmla="*/ 28 h 64"/>
              <a:gd name="T36" fmla="*/ 32 w 64"/>
              <a:gd name="T37" fmla="*/ 32 h 64"/>
              <a:gd name="T38" fmla="*/ 36 w 64"/>
              <a:gd name="T39" fmla="*/ 32 h 64"/>
              <a:gd name="T40" fmla="*/ 36 w 64"/>
              <a:gd name="T41" fmla="*/ 36 h 64"/>
              <a:gd name="T42" fmla="*/ 32 w 64"/>
              <a:gd name="T43" fmla="*/ 36 h 64"/>
              <a:gd name="T44" fmla="*/ 32 w 64"/>
              <a:gd name="T45" fmla="*/ 40 h 64"/>
              <a:gd name="T46" fmla="*/ 36 w 64"/>
              <a:gd name="T47" fmla="*/ 40 h 64"/>
              <a:gd name="T48" fmla="*/ 36 w 64"/>
              <a:gd name="T49" fmla="*/ 44 h 64"/>
              <a:gd name="T50" fmla="*/ 28 w 64"/>
              <a:gd name="T51" fmla="*/ 44 h 64"/>
              <a:gd name="T52" fmla="*/ 28 w 64"/>
              <a:gd name="T53" fmla="*/ 24 h 64"/>
              <a:gd name="T54" fmla="*/ 36 w 64"/>
              <a:gd name="T55" fmla="*/ 24 h 64"/>
              <a:gd name="T56" fmla="*/ 36 w 64"/>
              <a:gd name="T57" fmla="*/ 28 h 64"/>
              <a:gd name="T58" fmla="*/ 52 w 64"/>
              <a:gd name="T59" fmla="*/ 44 h 64"/>
              <a:gd name="T60" fmla="*/ 48 w 64"/>
              <a:gd name="T61" fmla="*/ 36 h 64"/>
              <a:gd name="T62" fmla="*/ 44 w 64"/>
              <a:gd name="T63" fmla="*/ 44 h 64"/>
              <a:gd name="T64" fmla="*/ 40 w 64"/>
              <a:gd name="T65" fmla="*/ 44 h 64"/>
              <a:gd name="T66" fmla="*/ 40 w 64"/>
              <a:gd name="T67" fmla="*/ 24 h 64"/>
              <a:gd name="T68" fmla="*/ 44 w 64"/>
              <a:gd name="T69" fmla="*/ 24 h 64"/>
              <a:gd name="T70" fmla="*/ 44 w 64"/>
              <a:gd name="T71" fmla="*/ 36 h 64"/>
              <a:gd name="T72" fmla="*/ 48 w 64"/>
              <a:gd name="T73" fmla="*/ 28 h 64"/>
              <a:gd name="T74" fmla="*/ 52 w 64"/>
              <a:gd name="T75" fmla="*/ 36 h 64"/>
              <a:gd name="T76" fmla="*/ 52 w 64"/>
              <a:gd name="T77" fmla="*/ 24 h 64"/>
              <a:gd name="T78" fmla="*/ 56 w 64"/>
              <a:gd name="T79" fmla="*/ 24 h 64"/>
              <a:gd name="T80" fmla="*/ 56 w 64"/>
              <a:gd name="T81" fmla="*/ 44 h 64"/>
              <a:gd name="T82" fmla="*/ 52 w 64"/>
              <a:gd name="T83" fmla="*/ 4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49"/>
                  <a:pt x="14" y="64"/>
                  <a:pt x="32" y="64"/>
                </a:cubicBezTo>
                <a:cubicBezTo>
                  <a:pt x="49" y="64"/>
                  <a:pt x="64" y="49"/>
                  <a:pt x="64" y="32"/>
                </a:cubicBezTo>
                <a:cubicBezTo>
                  <a:pt x="64" y="14"/>
                  <a:pt x="49" y="0"/>
                  <a:pt x="32" y="0"/>
                </a:cubicBezTo>
                <a:close/>
                <a:moveTo>
                  <a:pt x="24" y="44"/>
                </a:moveTo>
                <a:cubicBezTo>
                  <a:pt x="20" y="44"/>
                  <a:pt x="20" y="44"/>
                  <a:pt x="20" y="44"/>
                </a:cubicBezTo>
                <a:cubicBezTo>
                  <a:pt x="12" y="30"/>
                  <a:pt x="12" y="30"/>
                  <a:pt x="12" y="30"/>
                </a:cubicBezTo>
                <a:cubicBezTo>
                  <a:pt x="12" y="44"/>
                  <a:pt x="12" y="44"/>
                  <a:pt x="12" y="4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8" y="24"/>
                  <a:pt x="8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20" y="37"/>
                  <a:pt x="20" y="37"/>
                  <a:pt x="20" y="37"/>
                </a:cubicBezTo>
                <a:cubicBezTo>
                  <a:pt x="20" y="24"/>
                  <a:pt x="20" y="24"/>
                  <a:pt x="20" y="24"/>
                </a:cubicBezTo>
                <a:cubicBezTo>
                  <a:pt x="24" y="24"/>
                  <a:pt x="24" y="24"/>
                  <a:pt x="24" y="24"/>
                </a:cubicBezTo>
                <a:lnTo>
                  <a:pt x="24" y="44"/>
                </a:lnTo>
                <a:close/>
                <a:moveTo>
                  <a:pt x="36" y="28"/>
                </a:moveTo>
                <a:cubicBezTo>
                  <a:pt x="32" y="28"/>
                  <a:pt x="32" y="28"/>
                  <a:pt x="32" y="28"/>
                </a:cubicBezTo>
                <a:cubicBezTo>
                  <a:pt x="32" y="32"/>
                  <a:pt x="32" y="32"/>
                  <a:pt x="32" y="32"/>
                </a:cubicBezTo>
                <a:cubicBezTo>
                  <a:pt x="36" y="32"/>
                  <a:pt x="36" y="32"/>
                  <a:pt x="36" y="32"/>
                </a:cubicBezTo>
                <a:cubicBezTo>
                  <a:pt x="36" y="36"/>
                  <a:pt x="36" y="36"/>
                  <a:pt x="36" y="36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40"/>
                  <a:pt x="32" y="40"/>
                  <a:pt x="32" y="40"/>
                </a:cubicBezTo>
                <a:cubicBezTo>
                  <a:pt x="36" y="40"/>
                  <a:pt x="36" y="40"/>
                  <a:pt x="36" y="40"/>
                </a:cubicBezTo>
                <a:cubicBezTo>
                  <a:pt x="36" y="44"/>
                  <a:pt x="36" y="44"/>
                  <a:pt x="36" y="44"/>
                </a:cubicBezTo>
                <a:cubicBezTo>
                  <a:pt x="28" y="44"/>
                  <a:pt x="28" y="44"/>
                  <a:pt x="28" y="44"/>
                </a:cubicBezTo>
                <a:cubicBezTo>
                  <a:pt x="28" y="24"/>
                  <a:pt x="28" y="24"/>
                  <a:pt x="28" y="24"/>
                </a:cubicBezTo>
                <a:cubicBezTo>
                  <a:pt x="36" y="24"/>
                  <a:pt x="36" y="24"/>
                  <a:pt x="36" y="24"/>
                </a:cubicBezTo>
                <a:lnTo>
                  <a:pt x="36" y="28"/>
                </a:lnTo>
                <a:close/>
                <a:moveTo>
                  <a:pt x="52" y="44"/>
                </a:moveTo>
                <a:cubicBezTo>
                  <a:pt x="48" y="36"/>
                  <a:pt x="48" y="36"/>
                  <a:pt x="48" y="36"/>
                </a:cubicBezTo>
                <a:cubicBezTo>
                  <a:pt x="44" y="44"/>
                  <a:pt x="44" y="44"/>
                  <a:pt x="44" y="44"/>
                </a:cubicBezTo>
                <a:cubicBezTo>
                  <a:pt x="40" y="44"/>
                  <a:pt x="40" y="44"/>
                  <a:pt x="40" y="44"/>
                </a:cubicBezTo>
                <a:cubicBezTo>
                  <a:pt x="40" y="24"/>
                  <a:pt x="40" y="24"/>
                  <a:pt x="40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44" y="36"/>
                  <a:pt x="44" y="36"/>
                  <a:pt x="44" y="36"/>
                </a:cubicBezTo>
                <a:cubicBezTo>
                  <a:pt x="48" y="28"/>
                  <a:pt x="48" y="28"/>
                  <a:pt x="48" y="28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24"/>
                  <a:pt x="52" y="24"/>
                  <a:pt x="52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44"/>
                  <a:pt x="56" y="44"/>
                  <a:pt x="56" y="44"/>
                </a:cubicBezTo>
                <a:lnTo>
                  <a:pt x="52" y="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7545" name="Group 7544"/>
          <p:cNvGrpSpPr/>
          <p:nvPr/>
        </p:nvGrpSpPr>
        <p:grpSpPr>
          <a:xfrm>
            <a:off x="3835400" y="3301097"/>
            <a:ext cx="179388" cy="204788"/>
            <a:chOff x="3806825" y="3657724"/>
            <a:chExt cx="179388" cy="204788"/>
          </a:xfrm>
        </p:grpSpPr>
        <p:sp>
          <p:nvSpPr>
            <p:cNvPr id="7382" name="Freeform 117"/>
            <p:cNvSpPr>
              <a:spLocks noEditPoints="1"/>
            </p:cNvSpPr>
            <p:nvPr/>
          </p:nvSpPr>
          <p:spPr bwMode="auto">
            <a:xfrm>
              <a:off x="3806825" y="3657724"/>
              <a:ext cx="179388" cy="101600"/>
            </a:xfrm>
            <a:custGeom>
              <a:avLst/>
              <a:gdLst>
                <a:gd name="T0" fmla="*/ 4 w 56"/>
                <a:gd name="T1" fmla="*/ 32 h 32"/>
                <a:gd name="T2" fmla="*/ 52 w 56"/>
                <a:gd name="T3" fmla="*/ 32 h 32"/>
                <a:gd name="T4" fmla="*/ 56 w 56"/>
                <a:gd name="T5" fmla="*/ 28 h 32"/>
                <a:gd name="T6" fmla="*/ 52 w 56"/>
                <a:gd name="T7" fmla="*/ 24 h 32"/>
                <a:gd name="T8" fmla="*/ 40 w 56"/>
                <a:gd name="T9" fmla="*/ 24 h 32"/>
                <a:gd name="T10" fmla="*/ 36 w 56"/>
                <a:gd name="T11" fmla="*/ 20 h 32"/>
                <a:gd name="T12" fmla="*/ 36 w 56"/>
                <a:gd name="T13" fmla="*/ 4 h 32"/>
                <a:gd name="T14" fmla="*/ 32 w 56"/>
                <a:gd name="T15" fmla="*/ 0 h 32"/>
                <a:gd name="T16" fmla="*/ 24 w 56"/>
                <a:gd name="T17" fmla="*/ 0 h 32"/>
                <a:gd name="T18" fmla="*/ 20 w 56"/>
                <a:gd name="T19" fmla="*/ 4 h 32"/>
                <a:gd name="T20" fmla="*/ 20 w 56"/>
                <a:gd name="T21" fmla="*/ 20 h 32"/>
                <a:gd name="T22" fmla="*/ 16 w 56"/>
                <a:gd name="T23" fmla="*/ 24 h 32"/>
                <a:gd name="T24" fmla="*/ 4 w 56"/>
                <a:gd name="T25" fmla="*/ 24 h 32"/>
                <a:gd name="T26" fmla="*/ 0 w 56"/>
                <a:gd name="T27" fmla="*/ 28 h 32"/>
                <a:gd name="T28" fmla="*/ 4 w 56"/>
                <a:gd name="T29" fmla="*/ 32 h 32"/>
                <a:gd name="T30" fmla="*/ 26 w 56"/>
                <a:gd name="T31" fmla="*/ 4 h 32"/>
                <a:gd name="T32" fmla="*/ 30 w 56"/>
                <a:gd name="T33" fmla="*/ 4 h 32"/>
                <a:gd name="T34" fmla="*/ 32 w 56"/>
                <a:gd name="T35" fmla="*/ 6 h 32"/>
                <a:gd name="T36" fmla="*/ 30 w 56"/>
                <a:gd name="T37" fmla="*/ 8 h 32"/>
                <a:gd name="T38" fmla="*/ 26 w 56"/>
                <a:gd name="T39" fmla="*/ 8 h 32"/>
                <a:gd name="T40" fmla="*/ 24 w 56"/>
                <a:gd name="T41" fmla="*/ 6 h 32"/>
                <a:gd name="T42" fmla="*/ 26 w 56"/>
                <a:gd name="T43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32">
                  <a:moveTo>
                    <a:pt x="4" y="32"/>
                  </a:moveTo>
                  <a:cubicBezTo>
                    <a:pt x="52" y="32"/>
                    <a:pt x="52" y="32"/>
                    <a:pt x="52" y="32"/>
                  </a:cubicBezTo>
                  <a:cubicBezTo>
                    <a:pt x="54" y="32"/>
                    <a:pt x="56" y="30"/>
                    <a:pt x="56" y="28"/>
                  </a:cubicBezTo>
                  <a:cubicBezTo>
                    <a:pt x="56" y="26"/>
                    <a:pt x="54" y="24"/>
                    <a:pt x="52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8" y="24"/>
                    <a:pt x="36" y="22"/>
                    <a:pt x="36" y="20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4" y="0"/>
                    <a:pt x="3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0" y="2"/>
                    <a:pt x="20" y="4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2"/>
                    <a:pt x="18" y="24"/>
                    <a:pt x="16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6"/>
                    <a:pt x="0" y="28"/>
                  </a:cubicBezTo>
                  <a:cubicBezTo>
                    <a:pt x="0" y="30"/>
                    <a:pt x="2" y="32"/>
                    <a:pt x="4" y="32"/>
                  </a:cubicBezTo>
                  <a:close/>
                  <a:moveTo>
                    <a:pt x="26" y="4"/>
                  </a:moveTo>
                  <a:cubicBezTo>
                    <a:pt x="30" y="4"/>
                    <a:pt x="30" y="4"/>
                    <a:pt x="30" y="4"/>
                  </a:cubicBezTo>
                  <a:cubicBezTo>
                    <a:pt x="31" y="4"/>
                    <a:pt x="32" y="5"/>
                    <a:pt x="32" y="6"/>
                  </a:cubicBezTo>
                  <a:cubicBezTo>
                    <a:pt x="32" y="7"/>
                    <a:pt x="31" y="8"/>
                    <a:pt x="30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4" y="7"/>
                    <a:pt x="24" y="6"/>
                  </a:cubicBezTo>
                  <a:cubicBezTo>
                    <a:pt x="24" y="5"/>
                    <a:pt x="25" y="4"/>
                    <a:pt x="26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383" name="Freeform 118"/>
            <p:cNvSpPr>
              <a:spLocks/>
            </p:cNvSpPr>
            <p:nvPr/>
          </p:nvSpPr>
          <p:spPr bwMode="auto">
            <a:xfrm>
              <a:off x="3806825" y="3772024"/>
              <a:ext cx="179388" cy="90488"/>
            </a:xfrm>
            <a:custGeom>
              <a:avLst/>
              <a:gdLst>
                <a:gd name="T0" fmla="*/ 50 w 56"/>
                <a:gd name="T1" fmla="*/ 0 h 28"/>
                <a:gd name="T2" fmla="*/ 6 w 56"/>
                <a:gd name="T3" fmla="*/ 0 h 28"/>
                <a:gd name="T4" fmla="*/ 4 w 56"/>
                <a:gd name="T5" fmla="*/ 2 h 28"/>
                <a:gd name="T6" fmla="*/ 0 w 56"/>
                <a:gd name="T7" fmla="*/ 28 h 28"/>
                <a:gd name="T8" fmla="*/ 12 w 56"/>
                <a:gd name="T9" fmla="*/ 28 h 28"/>
                <a:gd name="T10" fmla="*/ 16 w 56"/>
                <a:gd name="T11" fmla="*/ 16 h 28"/>
                <a:gd name="T12" fmla="*/ 16 w 56"/>
                <a:gd name="T13" fmla="*/ 28 h 28"/>
                <a:gd name="T14" fmla="*/ 40 w 56"/>
                <a:gd name="T15" fmla="*/ 28 h 28"/>
                <a:gd name="T16" fmla="*/ 40 w 56"/>
                <a:gd name="T17" fmla="*/ 16 h 28"/>
                <a:gd name="T18" fmla="*/ 44 w 56"/>
                <a:gd name="T19" fmla="*/ 28 h 28"/>
                <a:gd name="T20" fmla="*/ 56 w 56"/>
                <a:gd name="T21" fmla="*/ 28 h 28"/>
                <a:gd name="T22" fmla="*/ 52 w 56"/>
                <a:gd name="T23" fmla="*/ 2 h 28"/>
                <a:gd name="T24" fmla="*/ 50 w 56"/>
                <a:gd name="T2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28">
                  <a:moveTo>
                    <a:pt x="5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4" y="1"/>
                    <a:pt x="4" y="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1"/>
                    <a:pt x="51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7384" name="Freeform 119"/>
          <p:cNvSpPr>
            <a:spLocks noEditPoints="1"/>
          </p:cNvSpPr>
          <p:nvPr/>
        </p:nvSpPr>
        <p:spPr bwMode="auto">
          <a:xfrm>
            <a:off x="6264275" y="3709085"/>
            <a:ext cx="203200" cy="204788"/>
          </a:xfrm>
          <a:custGeom>
            <a:avLst/>
            <a:gdLst>
              <a:gd name="T0" fmla="*/ 58 w 64"/>
              <a:gd name="T1" fmla="*/ 40 h 64"/>
              <a:gd name="T2" fmla="*/ 55 w 64"/>
              <a:gd name="T3" fmla="*/ 41 h 64"/>
              <a:gd name="T4" fmla="*/ 46 w 64"/>
              <a:gd name="T5" fmla="*/ 32 h 64"/>
              <a:gd name="T6" fmla="*/ 52 w 64"/>
              <a:gd name="T7" fmla="*/ 26 h 64"/>
              <a:gd name="T8" fmla="*/ 38 w 64"/>
              <a:gd name="T9" fmla="*/ 12 h 64"/>
              <a:gd name="T10" fmla="*/ 32 w 64"/>
              <a:gd name="T11" fmla="*/ 18 h 64"/>
              <a:gd name="T12" fmla="*/ 23 w 64"/>
              <a:gd name="T13" fmla="*/ 9 h 64"/>
              <a:gd name="T14" fmla="*/ 24 w 64"/>
              <a:gd name="T15" fmla="*/ 6 h 64"/>
              <a:gd name="T16" fmla="*/ 18 w 64"/>
              <a:gd name="T17" fmla="*/ 0 h 64"/>
              <a:gd name="T18" fmla="*/ 12 w 64"/>
              <a:gd name="T19" fmla="*/ 6 h 64"/>
              <a:gd name="T20" fmla="*/ 18 w 64"/>
              <a:gd name="T21" fmla="*/ 12 h 64"/>
              <a:gd name="T22" fmla="*/ 20 w 64"/>
              <a:gd name="T23" fmla="*/ 11 h 64"/>
              <a:gd name="T24" fmla="*/ 29 w 64"/>
              <a:gd name="T25" fmla="*/ 21 h 64"/>
              <a:gd name="T26" fmla="*/ 29 w 64"/>
              <a:gd name="T27" fmla="*/ 21 h 64"/>
              <a:gd name="T28" fmla="*/ 22 w 64"/>
              <a:gd name="T29" fmla="*/ 20 h 64"/>
              <a:gd name="T30" fmla="*/ 9 w 64"/>
              <a:gd name="T31" fmla="*/ 24 h 64"/>
              <a:gd name="T32" fmla="*/ 6 w 64"/>
              <a:gd name="T33" fmla="*/ 24 h 64"/>
              <a:gd name="T34" fmla="*/ 0 w 64"/>
              <a:gd name="T35" fmla="*/ 30 h 64"/>
              <a:gd name="T36" fmla="*/ 6 w 64"/>
              <a:gd name="T37" fmla="*/ 36 h 64"/>
              <a:gd name="T38" fmla="*/ 12 w 64"/>
              <a:gd name="T39" fmla="*/ 30 h 64"/>
              <a:gd name="T40" fmla="*/ 11 w 64"/>
              <a:gd name="T41" fmla="*/ 27 h 64"/>
              <a:gd name="T42" fmla="*/ 22 w 64"/>
              <a:gd name="T43" fmla="*/ 24 h 64"/>
              <a:gd name="T44" fmla="*/ 26 w 64"/>
              <a:gd name="T45" fmla="*/ 24 h 64"/>
              <a:gd name="T46" fmla="*/ 24 w 64"/>
              <a:gd name="T47" fmla="*/ 26 h 64"/>
              <a:gd name="T48" fmla="*/ 38 w 64"/>
              <a:gd name="T49" fmla="*/ 40 h 64"/>
              <a:gd name="T50" fmla="*/ 40 w 64"/>
              <a:gd name="T51" fmla="*/ 38 h 64"/>
              <a:gd name="T52" fmla="*/ 40 w 64"/>
              <a:gd name="T53" fmla="*/ 42 h 64"/>
              <a:gd name="T54" fmla="*/ 37 w 64"/>
              <a:gd name="T55" fmla="*/ 52 h 64"/>
              <a:gd name="T56" fmla="*/ 34 w 64"/>
              <a:gd name="T57" fmla="*/ 52 h 64"/>
              <a:gd name="T58" fmla="*/ 28 w 64"/>
              <a:gd name="T59" fmla="*/ 58 h 64"/>
              <a:gd name="T60" fmla="*/ 34 w 64"/>
              <a:gd name="T61" fmla="*/ 64 h 64"/>
              <a:gd name="T62" fmla="*/ 40 w 64"/>
              <a:gd name="T63" fmla="*/ 58 h 64"/>
              <a:gd name="T64" fmla="*/ 39 w 64"/>
              <a:gd name="T65" fmla="*/ 55 h 64"/>
              <a:gd name="T66" fmla="*/ 44 w 64"/>
              <a:gd name="T67" fmla="*/ 42 h 64"/>
              <a:gd name="T68" fmla="*/ 43 w 64"/>
              <a:gd name="T69" fmla="*/ 35 h 64"/>
              <a:gd name="T70" fmla="*/ 43 w 64"/>
              <a:gd name="T71" fmla="*/ 35 h 64"/>
              <a:gd name="T72" fmla="*/ 52 w 64"/>
              <a:gd name="T73" fmla="*/ 44 h 64"/>
              <a:gd name="T74" fmla="*/ 52 w 64"/>
              <a:gd name="T75" fmla="*/ 46 h 64"/>
              <a:gd name="T76" fmla="*/ 58 w 64"/>
              <a:gd name="T77" fmla="*/ 52 h 64"/>
              <a:gd name="T78" fmla="*/ 60 w 64"/>
              <a:gd name="T79" fmla="*/ 51 h 64"/>
              <a:gd name="T80" fmla="*/ 63 w 64"/>
              <a:gd name="T81" fmla="*/ 49 h 64"/>
              <a:gd name="T82" fmla="*/ 64 w 64"/>
              <a:gd name="T83" fmla="*/ 46 h 64"/>
              <a:gd name="T84" fmla="*/ 58 w 64"/>
              <a:gd name="T85" fmla="*/ 40 h 64"/>
              <a:gd name="T86" fmla="*/ 38 w 64"/>
              <a:gd name="T87" fmla="*/ 34 h 64"/>
              <a:gd name="T88" fmla="*/ 30 w 64"/>
              <a:gd name="T89" fmla="*/ 26 h 64"/>
              <a:gd name="T90" fmla="*/ 38 w 64"/>
              <a:gd name="T91" fmla="*/ 17 h 64"/>
              <a:gd name="T92" fmla="*/ 47 w 64"/>
              <a:gd name="T93" fmla="*/ 26 h 64"/>
              <a:gd name="T94" fmla="*/ 38 w 64"/>
              <a:gd name="T95" fmla="*/ 3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4" h="64">
                <a:moveTo>
                  <a:pt x="58" y="40"/>
                </a:moveTo>
                <a:cubicBezTo>
                  <a:pt x="57" y="40"/>
                  <a:pt x="56" y="40"/>
                  <a:pt x="55" y="41"/>
                </a:cubicBezTo>
                <a:cubicBezTo>
                  <a:pt x="46" y="32"/>
                  <a:pt x="46" y="32"/>
                  <a:pt x="46" y="32"/>
                </a:cubicBezTo>
                <a:cubicBezTo>
                  <a:pt x="52" y="26"/>
                  <a:pt x="52" y="26"/>
                  <a:pt x="52" y="26"/>
                </a:cubicBezTo>
                <a:cubicBezTo>
                  <a:pt x="38" y="12"/>
                  <a:pt x="38" y="12"/>
                  <a:pt x="38" y="12"/>
                </a:cubicBezTo>
                <a:cubicBezTo>
                  <a:pt x="32" y="18"/>
                  <a:pt x="32" y="18"/>
                  <a:pt x="32" y="18"/>
                </a:cubicBezTo>
                <a:cubicBezTo>
                  <a:pt x="23" y="9"/>
                  <a:pt x="23" y="9"/>
                  <a:pt x="23" y="9"/>
                </a:cubicBezTo>
                <a:cubicBezTo>
                  <a:pt x="24" y="8"/>
                  <a:pt x="24" y="7"/>
                  <a:pt x="24" y="6"/>
                </a:cubicBezTo>
                <a:cubicBezTo>
                  <a:pt x="24" y="3"/>
                  <a:pt x="21" y="0"/>
                  <a:pt x="18" y="0"/>
                </a:cubicBezTo>
                <a:cubicBezTo>
                  <a:pt x="15" y="0"/>
                  <a:pt x="12" y="3"/>
                  <a:pt x="12" y="6"/>
                </a:cubicBezTo>
                <a:cubicBezTo>
                  <a:pt x="12" y="9"/>
                  <a:pt x="15" y="12"/>
                  <a:pt x="18" y="12"/>
                </a:cubicBezTo>
                <a:cubicBezTo>
                  <a:pt x="19" y="12"/>
                  <a:pt x="19" y="12"/>
                  <a:pt x="20" y="11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21"/>
                  <a:pt x="29" y="21"/>
                  <a:pt x="29" y="21"/>
                </a:cubicBezTo>
                <a:cubicBezTo>
                  <a:pt x="27" y="20"/>
                  <a:pt x="24" y="20"/>
                  <a:pt x="22" y="20"/>
                </a:cubicBezTo>
                <a:cubicBezTo>
                  <a:pt x="17" y="20"/>
                  <a:pt x="12" y="22"/>
                  <a:pt x="9" y="24"/>
                </a:cubicBezTo>
                <a:cubicBezTo>
                  <a:pt x="8" y="24"/>
                  <a:pt x="7" y="24"/>
                  <a:pt x="6" y="24"/>
                </a:cubicBezTo>
                <a:cubicBezTo>
                  <a:pt x="3" y="24"/>
                  <a:pt x="0" y="27"/>
                  <a:pt x="0" y="30"/>
                </a:cubicBezTo>
                <a:cubicBezTo>
                  <a:pt x="0" y="33"/>
                  <a:pt x="3" y="36"/>
                  <a:pt x="6" y="36"/>
                </a:cubicBezTo>
                <a:cubicBezTo>
                  <a:pt x="9" y="36"/>
                  <a:pt x="12" y="33"/>
                  <a:pt x="12" y="30"/>
                </a:cubicBezTo>
                <a:cubicBezTo>
                  <a:pt x="12" y="29"/>
                  <a:pt x="12" y="28"/>
                  <a:pt x="11" y="27"/>
                </a:cubicBezTo>
                <a:cubicBezTo>
                  <a:pt x="14" y="25"/>
                  <a:pt x="18" y="24"/>
                  <a:pt x="22" y="24"/>
                </a:cubicBezTo>
                <a:cubicBezTo>
                  <a:pt x="23" y="24"/>
                  <a:pt x="24" y="24"/>
                  <a:pt x="26" y="24"/>
                </a:cubicBezTo>
                <a:cubicBezTo>
                  <a:pt x="24" y="26"/>
                  <a:pt x="24" y="26"/>
                  <a:pt x="24" y="26"/>
                </a:cubicBezTo>
                <a:cubicBezTo>
                  <a:pt x="38" y="40"/>
                  <a:pt x="38" y="40"/>
                  <a:pt x="38" y="40"/>
                </a:cubicBezTo>
                <a:cubicBezTo>
                  <a:pt x="40" y="38"/>
                  <a:pt x="40" y="38"/>
                  <a:pt x="40" y="38"/>
                </a:cubicBezTo>
                <a:cubicBezTo>
                  <a:pt x="40" y="39"/>
                  <a:pt x="40" y="41"/>
                  <a:pt x="40" y="42"/>
                </a:cubicBezTo>
                <a:cubicBezTo>
                  <a:pt x="40" y="46"/>
                  <a:pt x="39" y="49"/>
                  <a:pt x="37" y="52"/>
                </a:cubicBezTo>
                <a:cubicBezTo>
                  <a:pt x="36" y="52"/>
                  <a:pt x="35" y="52"/>
                  <a:pt x="34" y="52"/>
                </a:cubicBezTo>
                <a:cubicBezTo>
                  <a:pt x="31" y="52"/>
                  <a:pt x="28" y="55"/>
                  <a:pt x="28" y="58"/>
                </a:cubicBezTo>
                <a:cubicBezTo>
                  <a:pt x="28" y="61"/>
                  <a:pt x="31" y="64"/>
                  <a:pt x="34" y="64"/>
                </a:cubicBezTo>
                <a:cubicBezTo>
                  <a:pt x="37" y="64"/>
                  <a:pt x="40" y="61"/>
                  <a:pt x="40" y="58"/>
                </a:cubicBezTo>
                <a:cubicBezTo>
                  <a:pt x="40" y="57"/>
                  <a:pt x="40" y="56"/>
                  <a:pt x="39" y="55"/>
                </a:cubicBezTo>
                <a:cubicBezTo>
                  <a:pt x="42" y="52"/>
                  <a:pt x="44" y="47"/>
                  <a:pt x="44" y="42"/>
                </a:cubicBezTo>
                <a:cubicBezTo>
                  <a:pt x="44" y="39"/>
                  <a:pt x="44" y="37"/>
                  <a:pt x="43" y="35"/>
                </a:cubicBezTo>
                <a:cubicBezTo>
                  <a:pt x="43" y="35"/>
                  <a:pt x="43" y="35"/>
                  <a:pt x="43" y="35"/>
                </a:cubicBezTo>
                <a:cubicBezTo>
                  <a:pt x="52" y="44"/>
                  <a:pt x="52" y="44"/>
                  <a:pt x="52" y="44"/>
                </a:cubicBezTo>
                <a:cubicBezTo>
                  <a:pt x="52" y="44"/>
                  <a:pt x="52" y="45"/>
                  <a:pt x="52" y="46"/>
                </a:cubicBezTo>
                <a:cubicBezTo>
                  <a:pt x="52" y="49"/>
                  <a:pt x="55" y="52"/>
                  <a:pt x="58" y="52"/>
                </a:cubicBezTo>
                <a:cubicBezTo>
                  <a:pt x="59" y="52"/>
                  <a:pt x="59" y="52"/>
                  <a:pt x="60" y="51"/>
                </a:cubicBezTo>
                <a:cubicBezTo>
                  <a:pt x="61" y="51"/>
                  <a:pt x="62" y="50"/>
                  <a:pt x="63" y="49"/>
                </a:cubicBezTo>
                <a:cubicBezTo>
                  <a:pt x="64" y="48"/>
                  <a:pt x="64" y="47"/>
                  <a:pt x="64" y="46"/>
                </a:cubicBezTo>
                <a:cubicBezTo>
                  <a:pt x="64" y="43"/>
                  <a:pt x="61" y="40"/>
                  <a:pt x="58" y="40"/>
                </a:cubicBezTo>
                <a:close/>
                <a:moveTo>
                  <a:pt x="38" y="34"/>
                </a:moveTo>
                <a:cubicBezTo>
                  <a:pt x="30" y="26"/>
                  <a:pt x="30" y="26"/>
                  <a:pt x="30" y="26"/>
                </a:cubicBezTo>
                <a:cubicBezTo>
                  <a:pt x="38" y="17"/>
                  <a:pt x="38" y="17"/>
                  <a:pt x="38" y="17"/>
                </a:cubicBezTo>
                <a:cubicBezTo>
                  <a:pt x="47" y="26"/>
                  <a:pt x="47" y="26"/>
                  <a:pt x="47" y="26"/>
                </a:cubicBezTo>
                <a:lnTo>
                  <a:pt x="38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7385" name="Freeform 120"/>
          <p:cNvSpPr>
            <a:spLocks noEditPoints="1"/>
          </p:cNvSpPr>
          <p:nvPr/>
        </p:nvSpPr>
        <p:spPr bwMode="auto">
          <a:xfrm>
            <a:off x="7078663" y="3301097"/>
            <a:ext cx="190500" cy="204788"/>
          </a:xfrm>
          <a:custGeom>
            <a:avLst/>
            <a:gdLst>
              <a:gd name="T0" fmla="*/ 58 w 60"/>
              <a:gd name="T1" fmla="*/ 36 h 64"/>
              <a:gd name="T2" fmla="*/ 52 w 60"/>
              <a:gd name="T3" fmla="*/ 36 h 64"/>
              <a:gd name="T4" fmla="*/ 52 w 60"/>
              <a:gd name="T5" fmla="*/ 8 h 64"/>
              <a:gd name="T6" fmla="*/ 36 w 60"/>
              <a:gd name="T7" fmla="*/ 8 h 64"/>
              <a:gd name="T8" fmla="*/ 36 w 60"/>
              <a:gd name="T9" fmla="*/ 4 h 64"/>
              <a:gd name="T10" fmla="*/ 32 w 60"/>
              <a:gd name="T11" fmla="*/ 4 h 64"/>
              <a:gd name="T12" fmla="*/ 32 w 60"/>
              <a:gd name="T13" fmla="*/ 2 h 64"/>
              <a:gd name="T14" fmla="*/ 30 w 60"/>
              <a:gd name="T15" fmla="*/ 0 h 64"/>
              <a:gd name="T16" fmla="*/ 28 w 60"/>
              <a:gd name="T17" fmla="*/ 2 h 64"/>
              <a:gd name="T18" fmla="*/ 28 w 60"/>
              <a:gd name="T19" fmla="*/ 4 h 64"/>
              <a:gd name="T20" fmla="*/ 24 w 60"/>
              <a:gd name="T21" fmla="*/ 4 h 64"/>
              <a:gd name="T22" fmla="*/ 24 w 60"/>
              <a:gd name="T23" fmla="*/ 8 h 64"/>
              <a:gd name="T24" fmla="*/ 8 w 60"/>
              <a:gd name="T25" fmla="*/ 8 h 64"/>
              <a:gd name="T26" fmla="*/ 8 w 60"/>
              <a:gd name="T27" fmla="*/ 36 h 64"/>
              <a:gd name="T28" fmla="*/ 2 w 60"/>
              <a:gd name="T29" fmla="*/ 36 h 64"/>
              <a:gd name="T30" fmla="*/ 0 w 60"/>
              <a:gd name="T31" fmla="*/ 38 h 64"/>
              <a:gd name="T32" fmla="*/ 0 w 60"/>
              <a:gd name="T33" fmla="*/ 42 h 64"/>
              <a:gd name="T34" fmla="*/ 2 w 60"/>
              <a:gd name="T35" fmla="*/ 44 h 64"/>
              <a:gd name="T36" fmla="*/ 23 w 60"/>
              <a:gd name="T37" fmla="*/ 44 h 64"/>
              <a:gd name="T38" fmla="*/ 14 w 60"/>
              <a:gd name="T39" fmla="*/ 61 h 64"/>
              <a:gd name="T40" fmla="*/ 14 w 60"/>
              <a:gd name="T41" fmla="*/ 63 h 64"/>
              <a:gd name="T42" fmla="*/ 16 w 60"/>
              <a:gd name="T43" fmla="*/ 64 h 64"/>
              <a:gd name="T44" fmla="*/ 17 w 60"/>
              <a:gd name="T45" fmla="*/ 63 h 64"/>
              <a:gd name="T46" fmla="*/ 27 w 60"/>
              <a:gd name="T47" fmla="*/ 44 h 64"/>
              <a:gd name="T48" fmla="*/ 28 w 60"/>
              <a:gd name="T49" fmla="*/ 44 h 64"/>
              <a:gd name="T50" fmla="*/ 28 w 60"/>
              <a:gd name="T51" fmla="*/ 62 h 64"/>
              <a:gd name="T52" fmla="*/ 30 w 60"/>
              <a:gd name="T53" fmla="*/ 64 h 64"/>
              <a:gd name="T54" fmla="*/ 32 w 60"/>
              <a:gd name="T55" fmla="*/ 62 h 64"/>
              <a:gd name="T56" fmla="*/ 32 w 60"/>
              <a:gd name="T57" fmla="*/ 44 h 64"/>
              <a:gd name="T58" fmla="*/ 33 w 60"/>
              <a:gd name="T59" fmla="*/ 44 h 64"/>
              <a:gd name="T60" fmla="*/ 43 w 60"/>
              <a:gd name="T61" fmla="*/ 63 h 64"/>
              <a:gd name="T62" fmla="*/ 44 w 60"/>
              <a:gd name="T63" fmla="*/ 64 h 64"/>
              <a:gd name="T64" fmla="*/ 46 w 60"/>
              <a:gd name="T65" fmla="*/ 63 h 64"/>
              <a:gd name="T66" fmla="*/ 46 w 60"/>
              <a:gd name="T67" fmla="*/ 61 h 64"/>
              <a:gd name="T68" fmla="*/ 37 w 60"/>
              <a:gd name="T69" fmla="*/ 44 h 64"/>
              <a:gd name="T70" fmla="*/ 58 w 60"/>
              <a:gd name="T71" fmla="*/ 44 h 64"/>
              <a:gd name="T72" fmla="*/ 60 w 60"/>
              <a:gd name="T73" fmla="*/ 42 h 64"/>
              <a:gd name="T74" fmla="*/ 60 w 60"/>
              <a:gd name="T75" fmla="*/ 38 h 64"/>
              <a:gd name="T76" fmla="*/ 58 w 60"/>
              <a:gd name="T77" fmla="*/ 36 h 64"/>
              <a:gd name="T78" fmla="*/ 48 w 60"/>
              <a:gd name="T79" fmla="*/ 36 h 64"/>
              <a:gd name="T80" fmla="*/ 12 w 60"/>
              <a:gd name="T81" fmla="*/ 36 h 64"/>
              <a:gd name="T82" fmla="*/ 12 w 60"/>
              <a:gd name="T83" fmla="*/ 12 h 64"/>
              <a:gd name="T84" fmla="*/ 24 w 60"/>
              <a:gd name="T85" fmla="*/ 12 h 64"/>
              <a:gd name="T86" fmla="*/ 24 w 60"/>
              <a:gd name="T87" fmla="*/ 14 h 64"/>
              <a:gd name="T88" fmla="*/ 26 w 60"/>
              <a:gd name="T89" fmla="*/ 16 h 64"/>
              <a:gd name="T90" fmla="*/ 34 w 60"/>
              <a:gd name="T91" fmla="*/ 16 h 64"/>
              <a:gd name="T92" fmla="*/ 36 w 60"/>
              <a:gd name="T93" fmla="*/ 14 h 64"/>
              <a:gd name="T94" fmla="*/ 36 w 60"/>
              <a:gd name="T95" fmla="*/ 12 h 64"/>
              <a:gd name="T96" fmla="*/ 48 w 60"/>
              <a:gd name="T97" fmla="*/ 12 h 64"/>
              <a:gd name="T98" fmla="*/ 48 w 60"/>
              <a:gd name="T9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0" h="64">
                <a:moveTo>
                  <a:pt x="58" y="36"/>
                </a:moveTo>
                <a:cubicBezTo>
                  <a:pt x="52" y="36"/>
                  <a:pt x="52" y="36"/>
                  <a:pt x="52" y="36"/>
                </a:cubicBezTo>
                <a:cubicBezTo>
                  <a:pt x="52" y="8"/>
                  <a:pt x="52" y="8"/>
                  <a:pt x="52" y="8"/>
                </a:cubicBezTo>
                <a:cubicBezTo>
                  <a:pt x="36" y="8"/>
                  <a:pt x="36" y="8"/>
                  <a:pt x="36" y="8"/>
                </a:cubicBezTo>
                <a:cubicBezTo>
                  <a:pt x="36" y="4"/>
                  <a:pt x="36" y="4"/>
                  <a:pt x="36" y="4"/>
                </a:cubicBezTo>
                <a:cubicBezTo>
                  <a:pt x="32" y="4"/>
                  <a:pt x="32" y="4"/>
                  <a:pt x="32" y="4"/>
                </a:cubicBezTo>
                <a:cubicBezTo>
                  <a:pt x="32" y="2"/>
                  <a:pt x="32" y="2"/>
                  <a:pt x="32" y="2"/>
                </a:cubicBezTo>
                <a:cubicBezTo>
                  <a:pt x="32" y="1"/>
                  <a:pt x="31" y="0"/>
                  <a:pt x="30" y="0"/>
                </a:cubicBezTo>
                <a:cubicBezTo>
                  <a:pt x="29" y="0"/>
                  <a:pt x="28" y="1"/>
                  <a:pt x="28" y="2"/>
                </a:cubicBezTo>
                <a:cubicBezTo>
                  <a:pt x="28" y="4"/>
                  <a:pt x="28" y="4"/>
                  <a:pt x="28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4" y="8"/>
                  <a:pt x="24" y="8"/>
                  <a:pt x="24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36"/>
                  <a:pt x="8" y="36"/>
                  <a:pt x="8" y="36"/>
                </a:cubicBezTo>
                <a:cubicBezTo>
                  <a:pt x="2" y="36"/>
                  <a:pt x="2" y="36"/>
                  <a:pt x="2" y="36"/>
                </a:cubicBezTo>
                <a:cubicBezTo>
                  <a:pt x="1" y="36"/>
                  <a:pt x="0" y="37"/>
                  <a:pt x="0" y="38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3"/>
                  <a:pt x="1" y="44"/>
                  <a:pt x="2" y="44"/>
                </a:cubicBezTo>
                <a:cubicBezTo>
                  <a:pt x="23" y="44"/>
                  <a:pt x="23" y="44"/>
                  <a:pt x="23" y="44"/>
                </a:cubicBezTo>
                <a:cubicBezTo>
                  <a:pt x="14" y="61"/>
                  <a:pt x="14" y="61"/>
                  <a:pt x="14" y="61"/>
                </a:cubicBezTo>
                <a:cubicBezTo>
                  <a:pt x="13" y="62"/>
                  <a:pt x="13" y="62"/>
                  <a:pt x="14" y="63"/>
                </a:cubicBezTo>
                <a:cubicBezTo>
                  <a:pt x="14" y="63"/>
                  <a:pt x="15" y="64"/>
                  <a:pt x="16" y="64"/>
                </a:cubicBezTo>
                <a:cubicBezTo>
                  <a:pt x="16" y="64"/>
                  <a:pt x="17" y="63"/>
                  <a:pt x="17" y="63"/>
                </a:cubicBezTo>
                <a:cubicBezTo>
                  <a:pt x="27" y="44"/>
                  <a:pt x="27" y="44"/>
                  <a:pt x="27" y="44"/>
                </a:cubicBezTo>
                <a:cubicBezTo>
                  <a:pt x="28" y="44"/>
                  <a:pt x="28" y="44"/>
                  <a:pt x="28" y="44"/>
                </a:cubicBezTo>
                <a:cubicBezTo>
                  <a:pt x="28" y="62"/>
                  <a:pt x="28" y="62"/>
                  <a:pt x="28" y="62"/>
                </a:cubicBezTo>
                <a:cubicBezTo>
                  <a:pt x="28" y="63"/>
                  <a:pt x="29" y="64"/>
                  <a:pt x="30" y="64"/>
                </a:cubicBezTo>
                <a:cubicBezTo>
                  <a:pt x="31" y="64"/>
                  <a:pt x="32" y="63"/>
                  <a:pt x="32" y="62"/>
                </a:cubicBezTo>
                <a:cubicBezTo>
                  <a:pt x="32" y="44"/>
                  <a:pt x="32" y="44"/>
                  <a:pt x="32" y="44"/>
                </a:cubicBezTo>
                <a:cubicBezTo>
                  <a:pt x="33" y="44"/>
                  <a:pt x="33" y="44"/>
                  <a:pt x="33" y="44"/>
                </a:cubicBezTo>
                <a:cubicBezTo>
                  <a:pt x="43" y="63"/>
                  <a:pt x="43" y="63"/>
                  <a:pt x="43" y="63"/>
                </a:cubicBezTo>
                <a:cubicBezTo>
                  <a:pt x="43" y="63"/>
                  <a:pt x="44" y="64"/>
                  <a:pt x="44" y="64"/>
                </a:cubicBezTo>
                <a:cubicBezTo>
                  <a:pt x="45" y="64"/>
                  <a:pt x="46" y="63"/>
                  <a:pt x="46" y="63"/>
                </a:cubicBezTo>
                <a:cubicBezTo>
                  <a:pt x="47" y="62"/>
                  <a:pt x="47" y="62"/>
                  <a:pt x="46" y="61"/>
                </a:cubicBezTo>
                <a:cubicBezTo>
                  <a:pt x="37" y="44"/>
                  <a:pt x="37" y="44"/>
                  <a:pt x="37" y="44"/>
                </a:cubicBezTo>
                <a:cubicBezTo>
                  <a:pt x="58" y="44"/>
                  <a:pt x="58" y="44"/>
                  <a:pt x="58" y="44"/>
                </a:cubicBezTo>
                <a:cubicBezTo>
                  <a:pt x="59" y="44"/>
                  <a:pt x="60" y="43"/>
                  <a:pt x="60" y="42"/>
                </a:cubicBezTo>
                <a:cubicBezTo>
                  <a:pt x="60" y="38"/>
                  <a:pt x="60" y="38"/>
                  <a:pt x="60" y="38"/>
                </a:cubicBezTo>
                <a:cubicBezTo>
                  <a:pt x="60" y="37"/>
                  <a:pt x="59" y="36"/>
                  <a:pt x="58" y="36"/>
                </a:cubicBezTo>
                <a:close/>
                <a:moveTo>
                  <a:pt x="48" y="36"/>
                </a:moveTo>
                <a:cubicBezTo>
                  <a:pt x="12" y="36"/>
                  <a:pt x="12" y="36"/>
                  <a:pt x="12" y="36"/>
                </a:cubicBezTo>
                <a:cubicBezTo>
                  <a:pt x="12" y="12"/>
                  <a:pt x="12" y="12"/>
                  <a:pt x="12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5"/>
                  <a:pt x="25" y="16"/>
                  <a:pt x="26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5" y="16"/>
                  <a:pt x="36" y="15"/>
                  <a:pt x="36" y="14"/>
                </a:cubicBezTo>
                <a:cubicBezTo>
                  <a:pt x="36" y="12"/>
                  <a:pt x="36" y="12"/>
                  <a:pt x="36" y="12"/>
                </a:cubicBezTo>
                <a:cubicBezTo>
                  <a:pt x="48" y="12"/>
                  <a:pt x="48" y="12"/>
                  <a:pt x="48" y="12"/>
                </a:cubicBezTo>
                <a:lnTo>
                  <a:pt x="48" y="3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7516" name="Group 7515"/>
          <p:cNvGrpSpPr/>
          <p:nvPr/>
        </p:nvGrpSpPr>
        <p:grpSpPr>
          <a:xfrm>
            <a:off x="962025" y="2324820"/>
            <a:ext cx="203200" cy="204788"/>
            <a:chOff x="962025" y="2669034"/>
            <a:chExt cx="203200" cy="204788"/>
          </a:xfrm>
        </p:grpSpPr>
        <p:sp>
          <p:nvSpPr>
            <p:cNvPr id="7386" name="Freeform 121"/>
            <p:cNvSpPr>
              <a:spLocks noEditPoints="1"/>
            </p:cNvSpPr>
            <p:nvPr/>
          </p:nvSpPr>
          <p:spPr bwMode="auto">
            <a:xfrm>
              <a:off x="962025" y="2669034"/>
              <a:ext cx="203200" cy="204788"/>
            </a:xfrm>
            <a:custGeom>
              <a:avLst/>
              <a:gdLst>
                <a:gd name="T0" fmla="*/ 56 w 64"/>
                <a:gd name="T1" fmla="*/ 0 h 64"/>
                <a:gd name="T2" fmla="*/ 8 w 64"/>
                <a:gd name="T3" fmla="*/ 0 h 64"/>
                <a:gd name="T4" fmla="*/ 0 w 64"/>
                <a:gd name="T5" fmla="*/ 8 h 64"/>
                <a:gd name="T6" fmla="*/ 0 w 64"/>
                <a:gd name="T7" fmla="*/ 56 h 64"/>
                <a:gd name="T8" fmla="*/ 8 w 64"/>
                <a:gd name="T9" fmla="*/ 64 h 64"/>
                <a:gd name="T10" fmla="*/ 56 w 64"/>
                <a:gd name="T11" fmla="*/ 64 h 64"/>
                <a:gd name="T12" fmla="*/ 64 w 64"/>
                <a:gd name="T13" fmla="*/ 56 h 64"/>
                <a:gd name="T14" fmla="*/ 64 w 64"/>
                <a:gd name="T15" fmla="*/ 8 h 64"/>
                <a:gd name="T16" fmla="*/ 56 w 64"/>
                <a:gd name="T17" fmla="*/ 0 h 64"/>
                <a:gd name="T18" fmla="*/ 60 w 64"/>
                <a:gd name="T19" fmla="*/ 56 h 64"/>
                <a:gd name="T20" fmla="*/ 56 w 64"/>
                <a:gd name="T21" fmla="*/ 60 h 64"/>
                <a:gd name="T22" fmla="*/ 8 w 64"/>
                <a:gd name="T23" fmla="*/ 60 h 64"/>
                <a:gd name="T24" fmla="*/ 4 w 64"/>
                <a:gd name="T25" fmla="*/ 56 h 64"/>
                <a:gd name="T26" fmla="*/ 4 w 64"/>
                <a:gd name="T27" fmla="*/ 20 h 64"/>
                <a:gd name="T28" fmla="*/ 60 w 64"/>
                <a:gd name="T29" fmla="*/ 20 h 64"/>
                <a:gd name="T30" fmla="*/ 60 w 64"/>
                <a:gd name="T31" fmla="*/ 56 h 64"/>
                <a:gd name="T32" fmla="*/ 60 w 64"/>
                <a:gd name="T33" fmla="*/ 16 h 64"/>
                <a:gd name="T34" fmla="*/ 4 w 64"/>
                <a:gd name="T35" fmla="*/ 16 h 64"/>
                <a:gd name="T36" fmla="*/ 4 w 64"/>
                <a:gd name="T37" fmla="*/ 8 h 64"/>
                <a:gd name="T38" fmla="*/ 8 w 64"/>
                <a:gd name="T39" fmla="*/ 4 h 64"/>
                <a:gd name="T40" fmla="*/ 56 w 64"/>
                <a:gd name="T41" fmla="*/ 4 h 64"/>
                <a:gd name="T42" fmla="*/ 60 w 64"/>
                <a:gd name="T43" fmla="*/ 8 h 64"/>
                <a:gd name="T44" fmla="*/ 60 w 64"/>
                <a:gd name="T45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" h="64">
                  <a:moveTo>
                    <a:pt x="5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0"/>
                    <a:pt x="3" y="64"/>
                    <a:pt x="8" y="64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60" y="64"/>
                    <a:pt x="64" y="60"/>
                    <a:pt x="64" y="5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3"/>
                    <a:pt x="60" y="0"/>
                    <a:pt x="56" y="0"/>
                  </a:cubicBezTo>
                  <a:close/>
                  <a:moveTo>
                    <a:pt x="60" y="56"/>
                  </a:moveTo>
                  <a:cubicBezTo>
                    <a:pt x="60" y="58"/>
                    <a:pt x="58" y="60"/>
                    <a:pt x="56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5" y="60"/>
                    <a:pt x="4" y="58"/>
                    <a:pt x="4" y="5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60" y="20"/>
                    <a:pt x="60" y="20"/>
                    <a:pt x="60" y="20"/>
                  </a:cubicBezTo>
                  <a:lnTo>
                    <a:pt x="60" y="56"/>
                  </a:lnTo>
                  <a:close/>
                  <a:moveTo>
                    <a:pt x="60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6"/>
                    <a:pt x="5" y="4"/>
                    <a:pt x="8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8" y="4"/>
                    <a:pt x="60" y="6"/>
                    <a:pt x="60" y="8"/>
                  </a:cubicBezTo>
                  <a:lnTo>
                    <a:pt x="6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387" name="Freeform 122"/>
            <p:cNvSpPr>
              <a:spLocks/>
            </p:cNvSpPr>
            <p:nvPr/>
          </p:nvSpPr>
          <p:spPr bwMode="auto">
            <a:xfrm>
              <a:off x="1012825" y="2745234"/>
              <a:ext cx="101600" cy="103188"/>
            </a:xfrm>
            <a:custGeom>
              <a:avLst/>
              <a:gdLst>
                <a:gd name="T0" fmla="*/ 24 w 64"/>
                <a:gd name="T1" fmla="*/ 65 h 65"/>
                <a:gd name="T2" fmla="*/ 40 w 64"/>
                <a:gd name="T3" fmla="*/ 65 h 65"/>
                <a:gd name="T4" fmla="*/ 40 w 64"/>
                <a:gd name="T5" fmla="*/ 40 h 65"/>
                <a:gd name="T6" fmla="*/ 64 w 64"/>
                <a:gd name="T7" fmla="*/ 40 h 65"/>
                <a:gd name="T8" fmla="*/ 64 w 64"/>
                <a:gd name="T9" fmla="*/ 24 h 65"/>
                <a:gd name="T10" fmla="*/ 40 w 64"/>
                <a:gd name="T11" fmla="*/ 24 h 65"/>
                <a:gd name="T12" fmla="*/ 40 w 64"/>
                <a:gd name="T13" fmla="*/ 0 h 65"/>
                <a:gd name="T14" fmla="*/ 24 w 64"/>
                <a:gd name="T15" fmla="*/ 0 h 65"/>
                <a:gd name="T16" fmla="*/ 24 w 64"/>
                <a:gd name="T17" fmla="*/ 24 h 65"/>
                <a:gd name="T18" fmla="*/ 0 w 64"/>
                <a:gd name="T19" fmla="*/ 24 h 65"/>
                <a:gd name="T20" fmla="*/ 0 w 64"/>
                <a:gd name="T21" fmla="*/ 40 h 65"/>
                <a:gd name="T22" fmla="*/ 24 w 64"/>
                <a:gd name="T23" fmla="*/ 40 h 65"/>
                <a:gd name="T24" fmla="*/ 24 w 64"/>
                <a:gd name="T25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65">
                  <a:moveTo>
                    <a:pt x="24" y="65"/>
                  </a:moveTo>
                  <a:lnTo>
                    <a:pt x="40" y="65"/>
                  </a:lnTo>
                  <a:lnTo>
                    <a:pt x="40" y="40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40" y="24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24" y="24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24" y="40"/>
                  </a:lnTo>
                  <a:lnTo>
                    <a:pt x="24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7388" name="Freeform 123"/>
          <p:cNvSpPr>
            <a:spLocks noEditPoints="1"/>
          </p:cNvSpPr>
          <p:nvPr/>
        </p:nvSpPr>
        <p:spPr bwMode="auto">
          <a:xfrm>
            <a:off x="1789113" y="3301097"/>
            <a:ext cx="203200" cy="204788"/>
          </a:xfrm>
          <a:custGeom>
            <a:avLst/>
            <a:gdLst>
              <a:gd name="T0" fmla="*/ 44 w 64"/>
              <a:gd name="T1" fmla="*/ 0 h 64"/>
              <a:gd name="T2" fmla="*/ 39 w 64"/>
              <a:gd name="T3" fmla="*/ 5 h 64"/>
              <a:gd name="T4" fmla="*/ 16 w 64"/>
              <a:gd name="T5" fmla="*/ 11 h 64"/>
              <a:gd name="T6" fmla="*/ 0 w 64"/>
              <a:gd name="T7" fmla="*/ 55 h 64"/>
              <a:gd name="T8" fmla="*/ 3 w 64"/>
              <a:gd name="T9" fmla="*/ 58 h 64"/>
              <a:gd name="T10" fmla="*/ 6 w 64"/>
              <a:gd name="T11" fmla="*/ 61 h 64"/>
              <a:gd name="T12" fmla="*/ 8 w 64"/>
              <a:gd name="T13" fmla="*/ 64 h 64"/>
              <a:gd name="T14" fmla="*/ 53 w 64"/>
              <a:gd name="T15" fmla="*/ 48 h 64"/>
              <a:gd name="T16" fmla="*/ 58 w 64"/>
              <a:gd name="T17" fmla="*/ 25 h 64"/>
              <a:gd name="T18" fmla="*/ 64 w 64"/>
              <a:gd name="T19" fmla="*/ 20 h 64"/>
              <a:gd name="T20" fmla="*/ 44 w 64"/>
              <a:gd name="T21" fmla="*/ 0 h 64"/>
              <a:gd name="T22" fmla="*/ 49 w 64"/>
              <a:gd name="T23" fmla="*/ 44 h 64"/>
              <a:gd name="T24" fmla="*/ 9 w 64"/>
              <a:gd name="T25" fmla="*/ 58 h 64"/>
              <a:gd name="T26" fmla="*/ 8 w 64"/>
              <a:gd name="T27" fmla="*/ 58 h 64"/>
              <a:gd name="T28" fmla="*/ 33 w 64"/>
              <a:gd name="T29" fmla="*/ 33 h 64"/>
              <a:gd name="T30" fmla="*/ 40 w 64"/>
              <a:gd name="T31" fmla="*/ 32 h 64"/>
              <a:gd name="T32" fmla="*/ 40 w 64"/>
              <a:gd name="T33" fmla="*/ 24 h 64"/>
              <a:gd name="T34" fmla="*/ 31 w 64"/>
              <a:gd name="T35" fmla="*/ 24 h 64"/>
              <a:gd name="T36" fmla="*/ 30 w 64"/>
              <a:gd name="T37" fmla="*/ 31 h 64"/>
              <a:gd name="T38" fmla="*/ 6 w 64"/>
              <a:gd name="T39" fmla="*/ 55 h 64"/>
              <a:gd name="T40" fmla="*/ 6 w 64"/>
              <a:gd name="T41" fmla="*/ 55 h 64"/>
              <a:gd name="T42" fmla="*/ 5 w 64"/>
              <a:gd name="T43" fmla="*/ 55 h 64"/>
              <a:gd name="T44" fmla="*/ 19 w 64"/>
              <a:gd name="T45" fmla="*/ 14 h 64"/>
              <a:gd name="T46" fmla="*/ 37 w 64"/>
              <a:gd name="T47" fmla="*/ 10 h 64"/>
              <a:gd name="T48" fmla="*/ 44 w 64"/>
              <a:gd name="T49" fmla="*/ 17 h 64"/>
              <a:gd name="T50" fmla="*/ 54 w 64"/>
              <a:gd name="T51" fmla="*/ 27 h 64"/>
              <a:gd name="T52" fmla="*/ 49 w 64"/>
              <a:gd name="T53" fmla="*/ 4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4" h="64">
                <a:moveTo>
                  <a:pt x="44" y="0"/>
                </a:moveTo>
                <a:cubicBezTo>
                  <a:pt x="39" y="5"/>
                  <a:pt x="39" y="5"/>
                  <a:pt x="39" y="5"/>
                </a:cubicBezTo>
                <a:cubicBezTo>
                  <a:pt x="16" y="11"/>
                  <a:pt x="16" y="11"/>
                  <a:pt x="16" y="11"/>
                </a:cubicBezTo>
                <a:cubicBezTo>
                  <a:pt x="16" y="11"/>
                  <a:pt x="11" y="44"/>
                  <a:pt x="0" y="55"/>
                </a:cubicBezTo>
                <a:cubicBezTo>
                  <a:pt x="3" y="58"/>
                  <a:pt x="3" y="58"/>
                  <a:pt x="3" y="58"/>
                </a:cubicBezTo>
                <a:cubicBezTo>
                  <a:pt x="4" y="60"/>
                  <a:pt x="6" y="61"/>
                  <a:pt x="6" y="61"/>
                </a:cubicBezTo>
                <a:cubicBezTo>
                  <a:pt x="8" y="64"/>
                  <a:pt x="8" y="64"/>
                  <a:pt x="8" y="64"/>
                </a:cubicBezTo>
                <a:cubicBezTo>
                  <a:pt x="20" y="53"/>
                  <a:pt x="53" y="48"/>
                  <a:pt x="53" y="48"/>
                </a:cubicBezTo>
                <a:cubicBezTo>
                  <a:pt x="58" y="25"/>
                  <a:pt x="58" y="25"/>
                  <a:pt x="58" y="25"/>
                </a:cubicBezTo>
                <a:cubicBezTo>
                  <a:pt x="64" y="20"/>
                  <a:pt x="64" y="20"/>
                  <a:pt x="64" y="20"/>
                </a:cubicBezTo>
                <a:lnTo>
                  <a:pt x="44" y="0"/>
                </a:lnTo>
                <a:close/>
                <a:moveTo>
                  <a:pt x="49" y="44"/>
                </a:moveTo>
                <a:cubicBezTo>
                  <a:pt x="42" y="46"/>
                  <a:pt x="20" y="50"/>
                  <a:pt x="9" y="58"/>
                </a:cubicBezTo>
                <a:cubicBezTo>
                  <a:pt x="8" y="58"/>
                  <a:pt x="8" y="58"/>
                  <a:pt x="8" y="58"/>
                </a:cubicBezTo>
                <a:cubicBezTo>
                  <a:pt x="33" y="33"/>
                  <a:pt x="33" y="33"/>
                  <a:pt x="33" y="33"/>
                </a:cubicBezTo>
                <a:cubicBezTo>
                  <a:pt x="35" y="35"/>
                  <a:pt x="38" y="34"/>
                  <a:pt x="40" y="32"/>
                </a:cubicBezTo>
                <a:cubicBezTo>
                  <a:pt x="42" y="30"/>
                  <a:pt x="42" y="26"/>
                  <a:pt x="40" y="24"/>
                </a:cubicBezTo>
                <a:cubicBezTo>
                  <a:pt x="38" y="22"/>
                  <a:pt x="34" y="22"/>
                  <a:pt x="31" y="24"/>
                </a:cubicBezTo>
                <a:cubicBezTo>
                  <a:pt x="30" y="26"/>
                  <a:pt x="29" y="28"/>
                  <a:pt x="30" y="31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5"/>
                  <a:pt x="6" y="55"/>
                  <a:pt x="6" y="55"/>
                </a:cubicBezTo>
                <a:cubicBezTo>
                  <a:pt x="5" y="55"/>
                  <a:pt x="5" y="55"/>
                  <a:pt x="5" y="55"/>
                </a:cubicBezTo>
                <a:cubicBezTo>
                  <a:pt x="14" y="44"/>
                  <a:pt x="18" y="22"/>
                  <a:pt x="19" y="14"/>
                </a:cubicBezTo>
                <a:cubicBezTo>
                  <a:pt x="37" y="10"/>
                  <a:pt x="37" y="10"/>
                  <a:pt x="37" y="10"/>
                </a:cubicBezTo>
                <a:cubicBezTo>
                  <a:pt x="44" y="17"/>
                  <a:pt x="44" y="17"/>
                  <a:pt x="44" y="17"/>
                </a:cubicBezTo>
                <a:cubicBezTo>
                  <a:pt x="54" y="27"/>
                  <a:pt x="54" y="27"/>
                  <a:pt x="54" y="27"/>
                </a:cubicBezTo>
                <a:lnTo>
                  <a:pt x="49" y="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7389" name="Freeform 124"/>
          <p:cNvSpPr>
            <a:spLocks noEditPoints="1"/>
          </p:cNvSpPr>
          <p:nvPr/>
        </p:nvSpPr>
        <p:spPr bwMode="auto">
          <a:xfrm>
            <a:off x="1370013" y="2324820"/>
            <a:ext cx="190500" cy="204788"/>
          </a:xfrm>
          <a:custGeom>
            <a:avLst/>
            <a:gdLst>
              <a:gd name="T0" fmla="*/ 52 w 60"/>
              <a:gd name="T1" fmla="*/ 16 h 64"/>
              <a:gd name="T2" fmla="*/ 33 w 60"/>
              <a:gd name="T3" fmla="*/ 16 h 64"/>
              <a:gd name="T4" fmla="*/ 34 w 60"/>
              <a:gd name="T5" fmla="*/ 10 h 64"/>
              <a:gd name="T6" fmla="*/ 33 w 60"/>
              <a:gd name="T7" fmla="*/ 3 h 64"/>
              <a:gd name="T8" fmla="*/ 26 w 60"/>
              <a:gd name="T9" fmla="*/ 0 h 64"/>
              <a:gd name="T10" fmla="*/ 26 w 60"/>
              <a:gd name="T11" fmla="*/ 0 h 64"/>
              <a:gd name="T12" fmla="*/ 19 w 60"/>
              <a:gd name="T13" fmla="*/ 4 h 64"/>
              <a:gd name="T14" fmla="*/ 4 w 60"/>
              <a:gd name="T15" fmla="*/ 23 h 64"/>
              <a:gd name="T16" fmla="*/ 0 w 60"/>
              <a:gd name="T17" fmla="*/ 30 h 64"/>
              <a:gd name="T18" fmla="*/ 0 w 60"/>
              <a:gd name="T19" fmla="*/ 49 h 64"/>
              <a:gd name="T20" fmla="*/ 5 w 60"/>
              <a:gd name="T21" fmla="*/ 56 h 64"/>
              <a:gd name="T22" fmla="*/ 26 w 60"/>
              <a:gd name="T23" fmla="*/ 63 h 64"/>
              <a:gd name="T24" fmla="*/ 28 w 60"/>
              <a:gd name="T25" fmla="*/ 64 h 64"/>
              <a:gd name="T26" fmla="*/ 50 w 60"/>
              <a:gd name="T27" fmla="*/ 64 h 64"/>
              <a:gd name="T28" fmla="*/ 56 w 60"/>
              <a:gd name="T29" fmla="*/ 58 h 64"/>
              <a:gd name="T30" fmla="*/ 56 w 60"/>
              <a:gd name="T31" fmla="*/ 55 h 64"/>
              <a:gd name="T32" fmla="*/ 60 w 60"/>
              <a:gd name="T33" fmla="*/ 50 h 64"/>
              <a:gd name="T34" fmla="*/ 60 w 60"/>
              <a:gd name="T35" fmla="*/ 24 h 64"/>
              <a:gd name="T36" fmla="*/ 52 w 60"/>
              <a:gd name="T37" fmla="*/ 16 h 64"/>
              <a:gd name="T38" fmla="*/ 56 w 60"/>
              <a:gd name="T39" fmla="*/ 28 h 64"/>
              <a:gd name="T40" fmla="*/ 50 w 60"/>
              <a:gd name="T41" fmla="*/ 28 h 64"/>
              <a:gd name="T42" fmla="*/ 48 w 60"/>
              <a:gd name="T43" fmla="*/ 30 h 64"/>
              <a:gd name="T44" fmla="*/ 50 w 60"/>
              <a:gd name="T45" fmla="*/ 32 h 64"/>
              <a:gd name="T46" fmla="*/ 56 w 60"/>
              <a:gd name="T47" fmla="*/ 32 h 64"/>
              <a:gd name="T48" fmla="*/ 56 w 60"/>
              <a:gd name="T49" fmla="*/ 40 h 64"/>
              <a:gd name="T50" fmla="*/ 46 w 60"/>
              <a:gd name="T51" fmla="*/ 40 h 64"/>
              <a:gd name="T52" fmla="*/ 44 w 60"/>
              <a:gd name="T53" fmla="*/ 42 h 64"/>
              <a:gd name="T54" fmla="*/ 46 w 60"/>
              <a:gd name="T55" fmla="*/ 44 h 64"/>
              <a:gd name="T56" fmla="*/ 56 w 60"/>
              <a:gd name="T57" fmla="*/ 44 h 64"/>
              <a:gd name="T58" fmla="*/ 56 w 60"/>
              <a:gd name="T59" fmla="*/ 50 h 64"/>
              <a:gd name="T60" fmla="*/ 54 w 60"/>
              <a:gd name="T61" fmla="*/ 52 h 64"/>
              <a:gd name="T62" fmla="*/ 41 w 60"/>
              <a:gd name="T63" fmla="*/ 52 h 64"/>
              <a:gd name="T64" fmla="*/ 40 w 60"/>
              <a:gd name="T65" fmla="*/ 54 h 64"/>
              <a:gd name="T66" fmla="*/ 40 w 60"/>
              <a:gd name="T67" fmla="*/ 54 h 64"/>
              <a:gd name="T68" fmla="*/ 42 w 60"/>
              <a:gd name="T69" fmla="*/ 56 h 64"/>
              <a:gd name="T70" fmla="*/ 52 w 60"/>
              <a:gd name="T71" fmla="*/ 56 h 64"/>
              <a:gd name="T72" fmla="*/ 52 w 60"/>
              <a:gd name="T73" fmla="*/ 58 h 64"/>
              <a:gd name="T74" fmla="*/ 50 w 60"/>
              <a:gd name="T75" fmla="*/ 60 h 64"/>
              <a:gd name="T76" fmla="*/ 28 w 60"/>
              <a:gd name="T77" fmla="*/ 60 h 64"/>
              <a:gd name="T78" fmla="*/ 27 w 60"/>
              <a:gd name="T79" fmla="*/ 60 h 64"/>
              <a:gd name="T80" fmla="*/ 6 w 60"/>
              <a:gd name="T81" fmla="*/ 53 h 64"/>
              <a:gd name="T82" fmla="*/ 4 w 60"/>
              <a:gd name="T83" fmla="*/ 49 h 64"/>
              <a:gd name="T84" fmla="*/ 4 w 60"/>
              <a:gd name="T85" fmla="*/ 30 h 64"/>
              <a:gd name="T86" fmla="*/ 6 w 60"/>
              <a:gd name="T87" fmla="*/ 27 h 64"/>
              <a:gd name="T88" fmla="*/ 23 w 60"/>
              <a:gd name="T89" fmla="*/ 6 h 64"/>
              <a:gd name="T90" fmla="*/ 26 w 60"/>
              <a:gd name="T91" fmla="*/ 4 h 64"/>
              <a:gd name="T92" fmla="*/ 26 w 60"/>
              <a:gd name="T93" fmla="*/ 4 h 64"/>
              <a:gd name="T94" fmla="*/ 30 w 60"/>
              <a:gd name="T95" fmla="*/ 5 h 64"/>
              <a:gd name="T96" fmla="*/ 30 w 60"/>
              <a:gd name="T97" fmla="*/ 9 h 64"/>
              <a:gd name="T98" fmla="*/ 29 w 60"/>
              <a:gd name="T99" fmla="*/ 15 h 64"/>
              <a:gd name="T100" fmla="*/ 30 w 60"/>
              <a:gd name="T101" fmla="*/ 18 h 64"/>
              <a:gd name="T102" fmla="*/ 33 w 60"/>
              <a:gd name="T103" fmla="*/ 20 h 64"/>
              <a:gd name="T104" fmla="*/ 52 w 60"/>
              <a:gd name="T105" fmla="*/ 20 h 64"/>
              <a:gd name="T106" fmla="*/ 56 w 60"/>
              <a:gd name="T107" fmla="*/ 24 h 64"/>
              <a:gd name="T108" fmla="*/ 56 w 60"/>
              <a:gd name="T109" fmla="*/ 2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0" h="64">
                <a:moveTo>
                  <a:pt x="52" y="16"/>
                </a:moveTo>
                <a:cubicBezTo>
                  <a:pt x="33" y="16"/>
                  <a:pt x="33" y="16"/>
                  <a:pt x="33" y="16"/>
                </a:cubicBezTo>
                <a:cubicBezTo>
                  <a:pt x="34" y="10"/>
                  <a:pt x="34" y="10"/>
                  <a:pt x="34" y="10"/>
                </a:cubicBezTo>
                <a:cubicBezTo>
                  <a:pt x="35" y="7"/>
                  <a:pt x="34" y="5"/>
                  <a:pt x="33" y="3"/>
                </a:cubicBezTo>
                <a:cubicBezTo>
                  <a:pt x="31" y="1"/>
                  <a:pt x="29" y="0"/>
                  <a:pt x="26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3" y="0"/>
                  <a:pt x="20" y="2"/>
                  <a:pt x="19" y="4"/>
                </a:cubicBezTo>
                <a:cubicBezTo>
                  <a:pt x="17" y="8"/>
                  <a:pt x="11" y="19"/>
                  <a:pt x="4" y="23"/>
                </a:cubicBezTo>
                <a:cubicBezTo>
                  <a:pt x="1" y="25"/>
                  <a:pt x="0" y="27"/>
                  <a:pt x="0" y="30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52"/>
                  <a:pt x="2" y="55"/>
                  <a:pt x="5" y="56"/>
                </a:cubicBezTo>
                <a:cubicBezTo>
                  <a:pt x="26" y="63"/>
                  <a:pt x="26" y="63"/>
                  <a:pt x="26" y="63"/>
                </a:cubicBezTo>
                <a:cubicBezTo>
                  <a:pt x="27" y="64"/>
                  <a:pt x="27" y="64"/>
                  <a:pt x="28" y="64"/>
                </a:cubicBezTo>
                <a:cubicBezTo>
                  <a:pt x="50" y="64"/>
                  <a:pt x="50" y="64"/>
                  <a:pt x="50" y="64"/>
                </a:cubicBezTo>
                <a:cubicBezTo>
                  <a:pt x="53" y="64"/>
                  <a:pt x="56" y="61"/>
                  <a:pt x="56" y="58"/>
                </a:cubicBezTo>
                <a:cubicBezTo>
                  <a:pt x="56" y="55"/>
                  <a:pt x="56" y="55"/>
                  <a:pt x="56" y="55"/>
                </a:cubicBezTo>
                <a:cubicBezTo>
                  <a:pt x="58" y="55"/>
                  <a:pt x="60" y="52"/>
                  <a:pt x="60" y="50"/>
                </a:cubicBezTo>
                <a:cubicBezTo>
                  <a:pt x="60" y="24"/>
                  <a:pt x="60" y="24"/>
                  <a:pt x="60" y="24"/>
                </a:cubicBezTo>
                <a:cubicBezTo>
                  <a:pt x="60" y="19"/>
                  <a:pt x="56" y="16"/>
                  <a:pt x="52" y="16"/>
                </a:cubicBezTo>
                <a:close/>
                <a:moveTo>
                  <a:pt x="56" y="28"/>
                </a:moveTo>
                <a:cubicBezTo>
                  <a:pt x="50" y="28"/>
                  <a:pt x="50" y="28"/>
                  <a:pt x="50" y="28"/>
                </a:cubicBezTo>
                <a:cubicBezTo>
                  <a:pt x="48" y="28"/>
                  <a:pt x="48" y="29"/>
                  <a:pt x="48" y="30"/>
                </a:cubicBezTo>
                <a:cubicBezTo>
                  <a:pt x="48" y="31"/>
                  <a:pt x="48" y="32"/>
                  <a:pt x="50" y="32"/>
                </a:cubicBezTo>
                <a:cubicBezTo>
                  <a:pt x="56" y="32"/>
                  <a:pt x="56" y="32"/>
                  <a:pt x="56" y="32"/>
                </a:cubicBezTo>
                <a:cubicBezTo>
                  <a:pt x="56" y="40"/>
                  <a:pt x="56" y="40"/>
                  <a:pt x="5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4" y="40"/>
                  <a:pt x="44" y="41"/>
                  <a:pt x="44" y="42"/>
                </a:cubicBezTo>
                <a:cubicBezTo>
                  <a:pt x="44" y="43"/>
                  <a:pt x="44" y="44"/>
                  <a:pt x="46" y="44"/>
                </a:cubicBezTo>
                <a:cubicBezTo>
                  <a:pt x="56" y="44"/>
                  <a:pt x="56" y="44"/>
                  <a:pt x="56" y="44"/>
                </a:cubicBezTo>
                <a:cubicBezTo>
                  <a:pt x="56" y="50"/>
                  <a:pt x="56" y="50"/>
                  <a:pt x="56" y="50"/>
                </a:cubicBezTo>
                <a:cubicBezTo>
                  <a:pt x="56" y="51"/>
                  <a:pt x="55" y="52"/>
                  <a:pt x="54" y="52"/>
                </a:cubicBezTo>
                <a:cubicBezTo>
                  <a:pt x="41" y="52"/>
                  <a:pt x="41" y="52"/>
                  <a:pt x="41" y="52"/>
                </a:cubicBezTo>
                <a:cubicBezTo>
                  <a:pt x="40" y="52"/>
                  <a:pt x="40" y="53"/>
                  <a:pt x="40" y="54"/>
                </a:cubicBezTo>
                <a:cubicBezTo>
                  <a:pt x="40" y="54"/>
                  <a:pt x="40" y="54"/>
                  <a:pt x="40" y="54"/>
                </a:cubicBezTo>
                <a:cubicBezTo>
                  <a:pt x="40" y="55"/>
                  <a:pt x="40" y="56"/>
                  <a:pt x="42" y="56"/>
                </a:cubicBezTo>
                <a:cubicBezTo>
                  <a:pt x="52" y="56"/>
                  <a:pt x="52" y="56"/>
                  <a:pt x="52" y="56"/>
                </a:cubicBezTo>
                <a:cubicBezTo>
                  <a:pt x="52" y="58"/>
                  <a:pt x="52" y="58"/>
                  <a:pt x="52" y="58"/>
                </a:cubicBezTo>
                <a:cubicBezTo>
                  <a:pt x="52" y="59"/>
                  <a:pt x="51" y="60"/>
                  <a:pt x="50" y="60"/>
                </a:cubicBezTo>
                <a:cubicBezTo>
                  <a:pt x="28" y="60"/>
                  <a:pt x="28" y="60"/>
                  <a:pt x="28" y="60"/>
                </a:cubicBezTo>
                <a:cubicBezTo>
                  <a:pt x="28" y="60"/>
                  <a:pt x="27" y="60"/>
                  <a:pt x="27" y="60"/>
                </a:cubicBezTo>
                <a:cubicBezTo>
                  <a:pt x="6" y="53"/>
                  <a:pt x="6" y="53"/>
                  <a:pt x="6" y="53"/>
                </a:cubicBezTo>
                <a:cubicBezTo>
                  <a:pt x="5" y="52"/>
                  <a:pt x="4" y="51"/>
                  <a:pt x="4" y="49"/>
                </a:cubicBezTo>
                <a:cubicBezTo>
                  <a:pt x="4" y="30"/>
                  <a:pt x="4" y="30"/>
                  <a:pt x="4" y="30"/>
                </a:cubicBezTo>
                <a:cubicBezTo>
                  <a:pt x="4" y="29"/>
                  <a:pt x="4" y="28"/>
                  <a:pt x="6" y="27"/>
                </a:cubicBezTo>
                <a:cubicBezTo>
                  <a:pt x="14" y="23"/>
                  <a:pt x="20" y="11"/>
                  <a:pt x="23" y="6"/>
                </a:cubicBezTo>
                <a:cubicBezTo>
                  <a:pt x="23" y="5"/>
                  <a:pt x="25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8" y="4"/>
                  <a:pt x="29" y="4"/>
                  <a:pt x="30" y="5"/>
                </a:cubicBezTo>
                <a:cubicBezTo>
                  <a:pt x="30" y="6"/>
                  <a:pt x="31" y="8"/>
                  <a:pt x="30" y="9"/>
                </a:cubicBezTo>
                <a:cubicBezTo>
                  <a:pt x="29" y="15"/>
                  <a:pt x="29" y="15"/>
                  <a:pt x="29" y="15"/>
                </a:cubicBezTo>
                <a:cubicBezTo>
                  <a:pt x="29" y="16"/>
                  <a:pt x="29" y="17"/>
                  <a:pt x="30" y="18"/>
                </a:cubicBezTo>
                <a:cubicBezTo>
                  <a:pt x="30" y="19"/>
                  <a:pt x="31" y="20"/>
                  <a:pt x="33" y="20"/>
                </a:cubicBezTo>
                <a:cubicBezTo>
                  <a:pt x="52" y="20"/>
                  <a:pt x="52" y="20"/>
                  <a:pt x="52" y="20"/>
                </a:cubicBezTo>
                <a:cubicBezTo>
                  <a:pt x="54" y="20"/>
                  <a:pt x="56" y="22"/>
                  <a:pt x="56" y="24"/>
                </a:cubicBezTo>
                <a:lnTo>
                  <a:pt x="56" y="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7390" name="Freeform 125"/>
          <p:cNvSpPr>
            <a:spLocks noEditPoints="1"/>
          </p:cNvSpPr>
          <p:nvPr/>
        </p:nvSpPr>
        <p:spPr bwMode="auto">
          <a:xfrm>
            <a:off x="1789113" y="2324820"/>
            <a:ext cx="190500" cy="204788"/>
          </a:xfrm>
          <a:custGeom>
            <a:avLst/>
            <a:gdLst>
              <a:gd name="T0" fmla="*/ 8 w 60"/>
              <a:gd name="T1" fmla="*/ 48 h 64"/>
              <a:gd name="T2" fmla="*/ 26 w 60"/>
              <a:gd name="T3" fmla="*/ 48 h 64"/>
              <a:gd name="T4" fmla="*/ 25 w 60"/>
              <a:gd name="T5" fmla="*/ 54 h 64"/>
              <a:gd name="T6" fmla="*/ 26 w 60"/>
              <a:gd name="T7" fmla="*/ 61 h 64"/>
              <a:gd name="T8" fmla="*/ 33 w 60"/>
              <a:gd name="T9" fmla="*/ 64 h 64"/>
              <a:gd name="T10" fmla="*/ 33 w 60"/>
              <a:gd name="T11" fmla="*/ 64 h 64"/>
              <a:gd name="T12" fmla="*/ 40 w 60"/>
              <a:gd name="T13" fmla="*/ 59 h 64"/>
              <a:gd name="T14" fmla="*/ 55 w 60"/>
              <a:gd name="T15" fmla="*/ 40 h 64"/>
              <a:gd name="T16" fmla="*/ 60 w 60"/>
              <a:gd name="T17" fmla="*/ 33 h 64"/>
              <a:gd name="T18" fmla="*/ 60 w 60"/>
              <a:gd name="T19" fmla="*/ 15 h 64"/>
              <a:gd name="T20" fmla="*/ 54 w 60"/>
              <a:gd name="T21" fmla="*/ 7 h 64"/>
              <a:gd name="T22" fmla="*/ 33 w 60"/>
              <a:gd name="T23" fmla="*/ 0 h 64"/>
              <a:gd name="T24" fmla="*/ 31 w 60"/>
              <a:gd name="T25" fmla="*/ 0 h 64"/>
              <a:gd name="T26" fmla="*/ 10 w 60"/>
              <a:gd name="T27" fmla="*/ 0 h 64"/>
              <a:gd name="T28" fmla="*/ 4 w 60"/>
              <a:gd name="T29" fmla="*/ 6 h 64"/>
              <a:gd name="T30" fmla="*/ 4 w 60"/>
              <a:gd name="T31" fmla="*/ 8 h 64"/>
              <a:gd name="T32" fmla="*/ 0 w 60"/>
              <a:gd name="T33" fmla="*/ 14 h 64"/>
              <a:gd name="T34" fmla="*/ 0 w 60"/>
              <a:gd name="T35" fmla="*/ 40 h 64"/>
              <a:gd name="T36" fmla="*/ 8 w 60"/>
              <a:gd name="T37" fmla="*/ 48 h 64"/>
              <a:gd name="T38" fmla="*/ 4 w 60"/>
              <a:gd name="T39" fmla="*/ 36 h 64"/>
              <a:gd name="T40" fmla="*/ 10 w 60"/>
              <a:gd name="T41" fmla="*/ 36 h 64"/>
              <a:gd name="T42" fmla="*/ 12 w 60"/>
              <a:gd name="T43" fmla="*/ 34 h 64"/>
              <a:gd name="T44" fmla="*/ 10 w 60"/>
              <a:gd name="T45" fmla="*/ 32 h 64"/>
              <a:gd name="T46" fmla="*/ 4 w 60"/>
              <a:gd name="T47" fmla="*/ 32 h 64"/>
              <a:gd name="T48" fmla="*/ 4 w 60"/>
              <a:gd name="T49" fmla="*/ 24 h 64"/>
              <a:gd name="T50" fmla="*/ 14 w 60"/>
              <a:gd name="T51" fmla="*/ 24 h 64"/>
              <a:gd name="T52" fmla="*/ 16 w 60"/>
              <a:gd name="T53" fmla="*/ 22 h 64"/>
              <a:gd name="T54" fmla="*/ 14 w 60"/>
              <a:gd name="T55" fmla="*/ 20 h 64"/>
              <a:gd name="T56" fmla="*/ 4 w 60"/>
              <a:gd name="T57" fmla="*/ 20 h 64"/>
              <a:gd name="T58" fmla="*/ 4 w 60"/>
              <a:gd name="T59" fmla="*/ 14 h 64"/>
              <a:gd name="T60" fmla="*/ 6 w 60"/>
              <a:gd name="T61" fmla="*/ 12 h 64"/>
              <a:gd name="T62" fmla="*/ 18 w 60"/>
              <a:gd name="T63" fmla="*/ 12 h 64"/>
              <a:gd name="T64" fmla="*/ 20 w 60"/>
              <a:gd name="T65" fmla="*/ 10 h 64"/>
              <a:gd name="T66" fmla="*/ 20 w 60"/>
              <a:gd name="T67" fmla="*/ 10 h 64"/>
              <a:gd name="T68" fmla="*/ 18 w 60"/>
              <a:gd name="T69" fmla="*/ 8 h 64"/>
              <a:gd name="T70" fmla="*/ 8 w 60"/>
              <a:gd name="T71" fmla="*/ 8 h 64"/>
              <a:gd name="T72" fmla="*/ 8 w 60"/>
              <a:gd name="T73" fmla="*/ 6 h 64"/>
              <a:gd name="T74" fmla="*/ 10 w 60"/>
              <a:gd name="T75" fmla="*/ 4 h 64"/>
              <a:gd name="T76" fmla="*/ 31 w 60"/>
              <a:gd name="T77" fmla="*/ 4 h 64"/>
              <a:gd name="T78" fmla="*/ 32 w 60"/>
              <a:gd name="T79" fmla="*/ 4 h 64"/>
              <a:gd name="T80" fmla="*/ 53 w 60"/>
              <a:gd name="T81" fmla="*/ 11 h 64"/>
              <a:gd name="T82" fmla="*/ 56 w 60"/>
              <a:gd name="T83" fmla="*/ 15 h 64"/>
              <a:gd name="T84" fmla="*/ 56 w 60"/>
              <a:gd name="T85" fmla="*/ 33 h 64"/>
              <a:gd name="T86" fmla="*/ 53 w 60"/>
              <a:gd name="T87" fmla="*/ 37 h 64"/>
              <a:gd name="T88" fmla="*/ 37 w 60"/>
              <a:gd name="T89" fmla="*/ 57 h 64"/>
              <a:gd name="T90" fmla="*/ 33 w 60"/>
              <a:gd name="T91" fmla="*/ 60 h 64"/>
              <a:gd name="T92" fmla="*/ 33 w 60"/>
              <a:gd name="T93" fmla="*/ 60 h 64"/>
              <a:gd name="T94" fmla="*/ 30 w 60"/>
              <a:gd name="T95" fmla="*/ 58 h 64"/>
              <a:gd name="T96" fmla="*/ 29 w 60"/>
              <a:gd name="T97" fmla="*/ 55 h 64"/>
              <a:gd name="T98" fmla="*/ 30 w 60"/>
              <a:gd name="T99" fmla="*/ 49 h 64"/>
              <a:gd name="T100" fmla="*/ 30 w 60"/>
              <a:gd name="T101" fmla="*/ 45 h 64"/>
              <a:gd name="T102" fmla="*/ 26 w 60"/>
              <a:gd name="T103" fmla="*/ 44 h 64"/>
              <a:gd name="T104" fmla="*/ 8 w 60"/>
              <a:gd name="T105" fmla="*/ 44 h 64"/>
              <a:gd name="T106" fmla="*/ 4 w 60"/>
              <a:gd name="T107" fmla="*/ 40 h 64"/>
              <a:gd name="T108" fmla="*/ 4 w 60"/>
              <a:gd name="T10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0" h="64">
                <a:moveTo>
                  <a:pt x="8" y="48"/>
                </a:moveTo>
                <a:cubicBezTo>
                  <a:pt x="26" y="48"/>
                  <a:pt x="26" y="48"/>
                  <a:pt x="26" y="48"/>
                </a:cubicBezTo>
                <a:cubicBezTo>
                  <a:pt x="25" y="54"/>
                  <a:pt x="25" y="54"/>
                  <a:pt x="25" y="54"/>
                </a:cubicBezTo>
                <a:cubicBezTo>
                  <a:pt x="24" y="56"/>
                  <a:pt x="25" y="59"/>
                  <a:pt x="26" y="61"/>
                </a:cubicBezTo>
                <a:cubicBezTo>
                  <a:pt x="28" y="63"/>
                  <a:pt x="30" y="64"/>
                  <a:pt x="33" y="64"/>
                </a:cubicBezTo>
                <a:cubicBezTo>
                  <a:pt x="33" y="64"/>
                  <a:pt x="33" y="64"/>
                  <a:pt x="33" y="64"/>
                </a:cubicBezTo>
                <a:cubicBezTo>
                  <a:pt x="36" y="64"/>
                  <a:pt x="39" y="62"/>
                  <a:pt x="40" y="59"/>
                </a:cubicBezTo>
                <a:cubicBezTo>
                  <a:pt x="42" y="56"/>
                  <a:pt x="48" y="44"/>
                  <a:pt x="55" y="40"/>
                </a:cubicBezTo>
                <a:cubicBezTo>
                  <a:pt x="58" y="39"/>
                  <a:pt x="60" y="36"/>
                  <a:pt x="60" y="33"/>
                </a:cubicBezTo>
                <a:cubicBezTo>
                  <a:pt x="60" y="15"/>
                  <a:pt x="60" y="15"/>
                  <a:pt x="60" y="15"/>
                </a:cubicBezTo>
                <a:cubicBezTo>
                  <a:pt x="60" y="11"/>
                  <a:pt x="57" y="8"/>
                  <a:pt x="54" y="7"/>
                </a:cubicBezTo>
                <a:cubicBezTo>
                  <a:pt x="33" y="0"/>
                  <a:pt x="33" y="0"/>
                  <a:pt x="33" y="0"/>
                </a:cubicBezTo>
                <a:cubicBezTo>
                  <a:pt x="33" y="0"/>
                  <a:pt x="32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6" y="0"/>
                  <a:pt x="4" y="2"/>
                  <a:pt x="4" y="6"/>
                </a:cubicBezTo>
                <a:cubicBezTo>
                  <a:pt x="4" y="8"/>
                  <a:pt x="4" y="8"/>
                  <a:pt x="4" y="8"/>
                </a:cubicBezTo>
                <a:cubicBezTo>
                  <a:pt x="1" y="9"/>
                  <a:pt x="0" y="11"/>
                  <a:pt x="0" y="14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4"/>
                  <a:pt x="3" y="48"/>
                  <a:pt x="8" y="48"/>
                </a:cubicBezTo>
                <a:close/>
                <a:moveTo>
                  <a:pt x="4" y="36"/>
                </a:moveTo>
                <a:cubicBezTo>
                  <a:pt x="10" y="36"/>
                  <a:pt x="10" y="36"/>
                  <a:pt x="10" y="36"/>
                </a:cubicBezTo>
                <a:cubicBezTo>
                  <a:pt x="11" y="36"/>
                  <a:pt x="12" y="35"/>
                  <a:pt x="12" y="34"/>
                </a:cubicBezTo>
                <a:cubicBezTo>
                  <a:pt x="12" y="33"/>
                  <a:pt x="11" y="32"/>
                  <a:pt x="10" y="32"/>
                </a:cubicBezTo>
                <a:cubicBezTo>
                  <a:pt x="4" y="32"/>
                  <a:pt x="4" y="32"/>
                  <a:pt x="4" y="32"/>
                </a:cubicBezTo>
                <a:cubicBezTo>
                  <a:pt x="4" y="24"/>
                  <a:pt x="4" y="24"/>
                  <a:pt x="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5" y="24"/>
                  <a:pt x="16" y="23"/>
                  <a:pt x="16" y="22"/>
                </a:cubicBezTo>
                <a:cubicBezTo>
                  <a:pt x="16" y="21"/>
                  <a:pt x="15" y="20"/>
                  <a:pt x="1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3"/>
                  <a:pt x="4" y="12"/>
                  <a:pt x="6" y="12"/>
                </a:cubicBezTo>
                <a:cubicBezTo>
                  <a:pt x="18" y="12"/>
                  <a:pt x="18" y="12"/>
                  <a:pt x="18" y="12"/>
                </a:cubicBezTo>
                <a:cubicBezTo>
                  <a:pt x="19" y="12"/>
                  <a:pt x="20" y="11"/>
                  <a:pt x="20" y="10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9"/>
                  <a:pt x="19" y="8"/>
                  <a:pt x="18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6"/>
                  <a:pt x="8" y="6"/>
                  <a:pt x="8" y="6"/>
                </a:cubicBezTo>
                <a:cubicBezTo>
                  <a:pt x="8" y="5"/>
                  <a:pt x="8" y="4"/>
                  <a:pt x="10" y="4"/>
                </a:cubicBezTo>
                <a:cubicBezTo>
                  <a:pt x="31" y="4"/>
                  <a:pt x="31" y="4"/>
                  <a:pt x="31" y="4"/>
                </a:cubicBezTo>
                <a:cubicBezTo>
                  <a:pt x="31" y="4"/>
                  <a:pt x="32" y="4"/>
                  <a:pt x="32" y="4"/>
                </a:cubicBezTo>
                <a:cubicBezTo>
                  <a:pt x="53" y="11"/>
                  <a:pt x="53" y="11"/>
                  <a:pt x="53" y="11"/>
                </a:cubicBezTo>
                <a:cubicBezTo>
                  <a:pt x="54" y="11"/>
                  <a:pt x="56" y="13"/>
                  <a:pt x="56" y="15"/>
                </a:cubicBezTo>
                <a:cubicBezTo>
                  <a:pt x="56" y="33"/>
                  <a:pt x="56" y="33"/>
                  <a:pt x="56" y="33"/>
                </a:cubicBezTo>
                <a:cubicBezTo>
                  <a:pt x="56" y="35"/>
                  <a:pt x="55" y="36"/>
                  <a:pt x="53" y="37"/>
                </a:cubicBezTo>
                <a:cubicBezTo>
                  <a:pt x="45" y="41"/>
                  <a:pt x="39" y="53"/>
                  <a:pt x="37" y="57"/>
                </a:cubicBezTo>
                <a:cubicBezTo>
                  <a:pt x="36" y="59"/>
                  <a:pt x="35" y="60"/>
                  <a:pt x="33" y="60"/>
                </a:cubicBezTo>
                <a:cubicBezTo>
                  <a:pt x="33" y="60"/>
                  <a:pt x="33" y="60"/>
                  <a:pt x="33" y="60"/>
                </a:cubicBezTo>
                <a:cubicBezTo>
                  <a:pt x="31" y="60"/>
                  <a:pt x="30" y="59"/>
                  <a:pt x="30" y="58"/>
                </a:cubicBezTo>
                <a:cubicBezTo>
                  <a:pt x="29" y="57"/>
                  <a:pt x="29" y="56"/>
                  <a:pt x="29" y="55"/>
                </a:cubicBezTo>
                <a:cubicBezTo>
                  <a:pt x="30" y="49"/>
                  <a:pt x="30" y="49"/>
                  <a:pt x="30" y="49"/>
                </a:cubicBezTo>
                <a:cubicBezTo>
                  <a:pt x="31" y="48"/>
                  <a:pt x="30" y="46"/>
                  <a:pt x="30" y="45"/>
                </a:cubicBezTo>
                <a:cubicBezTo>
                  <a:pt x="29" y="44"/>
                  <a:pt x="28" y="44"/>
                  <a:pt x="26" y="44"/>
                </a:cubicBezTo>
                <a:cubicBezTo>
                  <a:pt x="8" y="44"/>
                  <a:pt x="8" y="44"/>
                  <a:pt x="8" y="44"/>
                </a:cubicBezTo>
                <a:cubicBezTo>
                  <a:pt x="5" y="44"/>
                  <a:pt x="4" y="42"/>
                  <a:pt x="4" y="40"/>
                </a:cubicBezTo>
                <a:lnTo>
                  <a:pt x="4" y="3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7528" name="Group 7527"/>
          <p:cNvGrpSpPr/>
          <p:nvPr/>
        </p:nvGrpSpPr>
        <p:grpSpPr>
          <a:xfrm>
            <a:off x="3810000" y="2742332"/>
            <a:ext cx="204788" cy="198438"/>
            <a:chOff x="3810000" y="3086546"/>
            <a:chExt cx="204788" cy="198438"/>
          </a:xfrm>
        </p:grpSpPr>
        <p:sp>
          <p:nvSpPr>
            <p:cNvPr id="7391" name="Freeform 126"/>
            <p:cNvSpPr>
              <a:spLocks/>
            </p:cNvSpPr>
            <p:nvPr/>
          </p:nvSpPr>
          <p:spPr bwMode="auto">
            <a:xfrm>
              <a:off x="3860800" y="3086546"/>
              <a:ext cx="100013" cy="93663"/>
            </a:xfrm>
            <a:custGeom>
              <a:avLst/>
              <a:gdLst>
                <a:gd name="T0" fmla="*/ 15 w 31"/>
                <a:gd name="T1" fmla="*/ 0 h 29"/>
                <a:gd name="T2" fmla="*/ 16 w 31"/>
                <a:gd name="T3" fmla="*/ 0 h 29"/>
                <a:gd name="T4" fmla="*/ 16 w 31"/>
                <a:gd name="T5" fmla="*/ 0 h 29"/>
                <a:gd name="T6" fmla="*/ 19 w 31"/>
                <a:gd name="T7" fmla="*/ 11 h 29"/>
                <a:gd name="T8" fmla="*/ 20 w 31"/>
                <a:gd name="T9" fmla="*/ 11 h 29"/>
                <a:gd name="T10" fmla="*/ 30 w 31"/>
                <a:gd name="T11" fmla="*/ 11 h 29"/>
                <a:gd name="T12" fmla="*/ 31 w 31"/>
                <a:gd name="T13" fmla="*/ 11 h 29"/>
                <a:gd name="T14" fmla="*/ 30 w 31"/>
                <a:gd name="T15" fmla="*/ 12 h 29"/>
                <a:gd name="T16" fmla="*/ 22 w 31"/>
                <a:gd name="T17" fmla="*/ 18 h 29"/>
                <a:gd name="T18" fmla="*/ 22 w 31"/>
                <a:gd name="T19" fmla="*/ 18 h 29"/>
                <a:gd name="T20" fmla="*/ 26 w 31"/>
                <a:gd name="T21" fmla="*/ 28 h 29"/>
                <a:gd name="T22" fmla="*/ 26 w 31"/>
                <a:gd name="T23" fmla="*/ 29 h 29"/>
                <a:gd name="T24" fmla="*/ 26 w 31"/>
                <a:gd name="T25" fmla="*/ 29 h 29"/>
                <a:gd name="T26" fmla="*/ 16 w 31"/>
                <a:gd name="T27" fmla="*/ 22 h 29"/>
                <a:gd name="T28" fmla="*/ 15 w 31"/>
                <a:gd name="T29" fmla="*/ 22 h 29"/>
                <a:gd name="T30" fmla="*/ 5 w 31"/>
                <a:gd name="T31" fmla="*/ 29 h 29"/>
                <a:gd name="T32" fmla="*/ 5 w 31"/>
                <a:gd name="T33" fmla="*/ 29 h 29"/>
                <a:gd name="T34" fmla="*/ 5 w 31"/>
                <a:gd name="T35" fmla="*/ 28 h 29"/>
                <a:gd name="T36" fmla="*/ 9 w 31"/>
                <a:gd name="T37" fmla="*/ 18 h 29"/>
                <a:gd name="T38" fmla="*/ 9 w 31"/>
                <a:gd name="T39" fmla="*/ 18 h 29"/>
                <a:gd name="T40" fmla="*/ 1 w 31"/>
                <a:gd name="T41" fmla="*/ 12 h 29"/>
                <a:gd name="T42" fmla="*/ 1 w 31"/>
                <a:gd name="T43" fmla="*/ 11 h 29"/>
                <a:gd name="T44" fmla="*/ 1 w 31"/>
                <a:gd name="T45" fmla="*/ 11 h 29"/>
                <a:gd name="T46" fmla="*/ 12 w 31"/>
                <a:gd name="T47" fmla="*/ 11 h 29"/>
                <a:gd name="T48" fmla="*/ 12 w 31"/>
                <a:gd name="T49" fmla="*/ 11 h 29"/>
                <a:gd name="T50" fmla="*/ 15 w 31"/>
                <a:gd name="T5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29">
                  <a:moveTo>
                    <a:pt x="15" y="0"/>
                  </a:moveTo>
                  <a:cubicBezTo>
                    <a:pt x="15" y="0"/>
                    <a:pt x="1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20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11"/>
                    <a:pt x="31" y="11"/>
                    <a:pt x="31" y="11"/>
                  </a:cubicBezTo>
                  <a:cubicBezTo>
                    <a:pt x="31" y="12"/>
                    <a:pt x="31" y="12"/>
                    <a:pt x="30" y="12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7" y="28"/>
                    <a:pt x="26" y="29"/>
                    <a:pt x="26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2"/>
                    <a:pt x="15" y="22"/>
                    <a:pt x="15" y="22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8"/>
                    <a:pt x="5" y="2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0" y="12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392" name="Freeform 127"/>
            <p:cNvSpPr>
              <a:spLocks/>
            </p:cNvSpPr>
            <p:nvPr/>
          </p:nvSpPr>
          <p:spPr bwMode="auto">
            <a:xfrm>
              <a:off x="3810000" y="3189734"/>
              <a:ext cx="96838" cy="92075"/>
            </a:xfrm>
            <a:custGeom>
              <a:avLst/>
              <a:gdLst>
                <a:gd name="T0" fmla="*/ 14 w 30"/>
                <a:gd name="T1" fmla="*/ 0 h 29"/>
                <a:gd name="T2" fmla="*/ 15 w 30"/>
                <a:gd name="T3" fmla="*/ 0 h 29"/>
                <a:gd name="T4" fmla="*/ 15 w 30"/>
                <a:gd name="T5" fmla="*/ 0 h 29"/>
                <a:gd name="T6" fmla="*/ 18 w 30"/>
                <a:gd name="T7" fmla="*/ 11 h 29"/>
                <a:gd name="T8" fmla="*/ 19 w 30"/>
                <a:gd name="T9" fmla="*/ 11 h 29"/>
                <a:gd name="T10" fmla="*/ 29 w 30"/>
                <a:gd name="T11" fmla="*/ 11 h 29"/>
                <a:gd name="T12" fmla="*/ 30 w 30"/>
                <a:gd name="T13" fmla="*/ 11 h 29"/>
                <a:gd name="T14" fmla="*/ 30 w 30"/>
                <a:gd name="T15" fmla="*/ 12 h 29"/>
                <a:gd name="T16" fmla="*/ 21 w 30"/>
                <a:gd name="T17" fmla="*/ 18 h 29"/>
                <a:gd name="T18" fmla="*/ 21 w 30"/>
                <a:gd name="T19" fmla="*/ 18 h 29"/>
                <a:gd name="T20" fmla="*/ 26 w 30"/>
                <a:gd name="T21" fmla="*/ 28 h 29"/>
                <a:gd name="T22" fmla="*/ 25 w 30"/>
                <a:gd name="T23" fmla="*/ 29 h 29"/>
                <a:gd name="T24" fmla="*/ 25 w 30"/>
                <a:gd name="T25" fmla="*/ 29 h 29"/>
                <a:gd name="T26" fmla="*/ 15 w 30"/>
                <a:gd name="T27" fmla="*/ 22 h 29"/>
                <a:gd name="T28" fmla="*/ 14 w 30"/>
                <a:gd name="T29" fmla="*/ 22 h 29"/>
                <a:gd name="T30" fmla="*/ 4 w 30"/>
                <a:gd name="T31" fmla="*/ 29 h 29"/>
                <a:gd name="T32" fmla="*/ 4 w 30"/>
                <a:gd name="T33" fmla="*/ 29 h 29"/>
                <a:gd name="T34" fmla="*/ 4 w 30"/>
                <a:gd name="T35" fmla="*/ 28 h 29"/>
                <a:gd name="T36" fmla="*/ 8 w 30"/>
                <a:gd name="T37" fmla="*/ 18 h 29"/>
                <a:gd name="T38" fmla="*/ 8 w 30"/>
                <a:gd name="T39" fmla="*/ 18 h 29"/>
                <a:gd name="T40" fmla="*/ 0 w 30"/>
                <a:gd name="T41" fmla="*/ 12 h 29"/>
                <a:gd name="T42" fmla="*/ 0 w 30"/>
                <a:gd name="T43" fmla="*/ 11 h 29"/>
                <a:gd name="T44" fmla="*/ 0 w 30"/>
                <a:gd name="T45" fmla="*/ 11 h 29"/>
                <a:gd name="T46" fmla="*/ 11 w 30"/>
                <a:gd name="T47" fmla="*/ 11 h 29"/>
                <a:gd name="T48" fmla="*/ 11 w 30"/>
                <a:gd name="T49" fmla="*/ 11 h 29"/>
                <a:gd name="T50" fmla="*/ 14 w 30"/>
                <a:gd name="T5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" h="29">
                  <a:moveTo>
                    <a:pt x="14" y="0"/>
                  </a:moveTo>
                  <a:cubicBezTo>
                    <a:pt x="14" y="0"/>
                    <a:pt x="14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9" y="11"/>
                    <a:pt x="1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8"/>
                    <a:pt x="26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8"/>
                    <a:pt x="4" y="2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8"/>
                    <a:pt x="8" y="18"/>
                    <a:pt x="8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393" name="Freeform 128"/>
            <p:cNvSpPr>
              <a:spLocks/>
            </p:cNvSpPr>
            <p:nvPr/>
          </p:nvSpPr>
          <p:spPr bwMode="auto">
            <a:xfrm>
              <a:off x="3916363" y="3192909"/>
              <a:ext cx="98425" cy="92075"/>
            </a:xfrm>
            <a:custGeom>
              <a:avLst/>
              <a:gdLst>
                <a:gd name="T0" fmla="*/ 15 w 31"/>
                <a:gd name="T1" fmla="*/ 0 h 29"/>
                <a:gd name="T2" fmla="*/ 15 w 31"/>
                <a:gd name="T3" fmla="*/ 0 h 29"/>
                <a:gd name="T4" fmla="*/ 16 w 31"/>
                <a:gd name="T5" fmla="*/ 0 h 29"/>
                <a:gd name="T6" fmla="*/ 19 w 31"/>
                <a:gd name="T7" fmla="*/ 11 h 29"/>
                <a:gd name="T8" fmla="*/ 20 w 31"/>
                <a:gd name="T9" fmla="*/ 11 h 29"/>
                <a:gd name="T10" fmla="*/ 30 w 31"/>
                <a:gd name="T11" fmla="*/ 11 h 29"/>
                <a:gd name="T12" fmla="*/ 31 w 31"/>
                <a:gd name="T13" fmla="*/ 11 h 29"/>
                <a:gd name="T14" fmla="*/ 30 w 31"/>
                <a:gd name="T15" fmla="*/ 12 h 29"/>
                <a:gd name="T16" fmla="*/ 22 w 31"/>
                <a:gd name="T17" fmla="*/ 17 h 29"/>
                <a:gd name="T18" fmla="*/ 22 w 31"/>
                <a:gd name="T19" fmla="*/ 18 h 29"/>
                <a:gd name="T20" fmla="*/ 26 w 31"/>
                <a:gd name="T21" fmla="*/ 28 h 29"/>
                <a:gd name="T22" fmla="*/ 26 w 31"/>
                <a:gd name="T23" fmla="*/ 29 h 29"/>
                <a:gd name="T24" fmla="*/ 26 w 31"/>
                <a:gd name="T25" fmla="*/ 29 h 29"/>
                <a:gd name="T26" fmla="*/ 16 w 31"/>
                <a:gd name="T27" fmla="*/ 22 h 29"/>
                <a:gd name="T28" fmla="*/ 15 w 31"/>
                <a:gd name="T29" fmla="*/ 22 h 29"/>
                <a:gd name="T30" fmla="*/ 5 w 31"/>
                <a:gd name="T31" fmla="*/ 29 h 29"/>
                <a:gd name="T32" fmla="*/ 5 w 31"/>
                <a:gd name="T33" fmla="*/ 29 h 29"/>
                <a:gd name="T34" fmla="*/ 5 w 31"/>
                <a:gd name="T35" fmla="*/ 28 h 29"/>
                <a:gd name="T36" fmla="*/ 9 w 31"/>
                <a:gd name="T37" fmla="*/ 18 h 29"/>
                <a:gd name="T38" fmla="*/ 9 w 31"/>
                <a:gd name="T39" fmla="*/ 17 h 29"/>
                <a:gd name="T40" fmla="*/ 1 w 31"/>
                <a:gd name="T41" fmla="*/ 12 h 29"/>
                <a:gd name="T42" fmla="*/ 0 w 31"/>
                <a:gd name="T43" fmla="*/ 11 h 29"/>
                <a:gd name="T44" fmla="*/ 1 w 31"/>
                <a:gd name="T45" fmla="*/ 11 h 29"/>
                <a:gd name="T46" fmla="*/ 11 w 31"/>
                <a:gd name="T47" fmla="*/ 11 h 29"/>
                <a:gd name="T48" fmla="*/ 12 w 31"/>
                <a:gd name="T49" fmla="*/ 11 h 29"/>
                <a:gd name="T50" fmla="*/ 15 w 31"/>
                <a:gd name="T5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29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20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11"/>
                    <a:pt x="31" y="11"/>
                    <a:pt x="31" y="11"/>
                  </a:cubicBezTo>
                  <a:cubicBezTo>
                    <a:pt x="31" y="11"/>
                    <a:pt x="31" y="12"/>
                    <a:pt x="30" y="1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2"/>
                    <a:pt x="15" y="22"/>
                    <a:pt x="15" y="22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7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1"/>
                    <a:pt x="0" y="11"/>
                  </a:cubicBezTo>
                  <a:cubicBezTo>
                    <a:pt x="0" y="11"/>
                    <a:pt x="1" y="11"/>
                    <a:pt x="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2" y="11"/>
                    <a:pt x="12" y="11"/>
                    <a:pt x="12" y="11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551" name="Group 7550"/>
          <p:cNvGrpSpPr/>
          <p:nvPr/>
        </p:nvGrpSpPr>
        <p:grpSpPr>
          <a:xfrm>
            <a:off x="568325" y="3724960"/>
            <a:ext cx="193675" cy="188913"/>
            <a:chOff x="539750" y="4081587"/>
            <a:chExt cx="193675" cy="188913"/>
          </a:xfrm>
        </p:grpSpPr>
        <p:sp>
          <p:nvSpPr>
            <p:cNvPr id="7394" name="Freeform 129"/>
            <p:cNvSpPr>
              <a:spLocks/>
            </p:cNvSpPr>
            <p:nvPr/>
          </p:nvSpPr>
          <p:spPr bwMode="auto">
            <a:xfrm>
              <a:off x="682625" y="4181599"/>
              <a:ext cx="25400" cy="28575"/>
            </a:xfrm>
            <a:custGeom>
              <a:avLst/>
              <a:gdLst>
                <a:gd name="T0" fmla="*/ 0 w 16"/>
                <a:gd name="T1" fmla="*/ 6 h 18"/>
                <a:gd name="T2" fmla="*/ 10 w 16"/>
                <a:gd name="T3" fmla="*/ 18 h 18"/>
                <a:gd name="T4" fmla="*/ 16 w 16"/>
                <a:gd name="T5" fmla="*/ 12 h 18"/>
                <a:gd name="T6" fmla="*/ 4 w 16"/>
                <a:gd name="T7" fmla="*/ 0 h 18"/>
                <a:gd name="T8" fmla="*/ 0 w 16"/>
                <a:gd name="T9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8">
                  <a:moveTo>
                    <a:pt x="0" y="6"/>
                  </a:moveTo>
                  <a:lnTo>
                    <a:pt x="10" y="18"/>
                  </a:lnTo>
                  <a:lnTo>
                    <a:pt x="16" y="12"/>
                  </a:lnTo>
                  <a:lnTo>
                    <a:pt x="4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395" name="Rectangle 130"/>
            <p:cNvSpPr>
              <a:spLocks noChangeArrowheads="1"/>
            </p:cNvSpPr>
            <p:nvPr/>
          </p:nvSpPr>
          <p:spPr bwMode="auto">
            <a:xfrm>
              <a:off x="708025" y="4168899"/>
              <a:ext cx="25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396" name="Freeform 131"/>
            <p:cNvSpPr>
              <a:spLocks/>
            </p:cNvSpPr>
            <p:nvPr/>
          </p:nvSpPr>
          <p:spPr bwMode="auto">
            <a:xfrm>
              <a:off x="688975" y="4091112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12 w 18"/>
                <a:gd name="T3" fmla="*/ 0 h 16"/>
                <a:gd name="T4" fmla="*/ 0 w 18"/>
                <a:gd name="T5" fmla="*/ 12 h 16"/>
                <a:gd name="T6" fmla="*/ 6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12" y="0"/>
                  </a:lnTo>
                  <a:lnTo>
                    <a:pt x="0" y="12"/>
                  </a:lnTo>
                  <a:lnTo>
                    <a:pt x="6" y="16"/>
                  </a:lnTo>
                  <a:lnTo>
                    <a:pt x="18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397" name="Rectangle 132"/>
            <p:cNvSpPr>
              <a:spLocks noChangeArrowheads="1"/>
            </p:cNvSpPr>
            <p:nvPr/>
          </p:nvSpPr>
          <p:spPr bwMode="auto">
            <a:xfrm>
              <a:off x="650875" y="4081587"/>
              <a:ext cx="127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398" name="Freeform 133"/>
            <p:cNvSpPr>
              <a:spLocks/>
            </p:cNvSpPr>
            <p:nvPr/>
          </p:nvSpPr>
          <p:spPr bwMode="auto">
            <a:xfrm>
              <a:off x="600075" y="4100637"/>
              <a:ext cx="28575" cy="25400"/>
            </a:xfrm>
            <a:custGeom>
              <a:avLst/>
              <a:gdLst>
                <a:gd name="T0" fmla="*/ 18 w 18"/>
                <a:gd name="T1" fmla="*/ 10 h 16"/>
                <a:gd name="T2" fmla="*/ 6 w 18"/>
                <a:gd name="T3" fmla="*/ 0 h 16"/>
                <a:gd name="T4" fmla="*/ 0 w 18"/>
                <a:gd name="T5" fmla="*/ 6 h 16"/>
                <a:gd name="T6" fmla="*/ 12 w 18"/>
                <a:gd name="T7" fmla="*/ 16 h 16"/>
                <a:gd name="T8" fmla="*/ 18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10"/>
                  </a:moveTo>
                  <a:lnTo>
                    <a:pt x="6" y="0"/>
                  </a:lnTo>
                  <a:lnTo>
                    <a:pt x="0" y="6"/>
                  </a:lnTo>
                  <a:lnTo>
                    <a:pt x="12" y="16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399" name="Freeform 134"/>
            <p:cNvSpPr>
              <a:spLocks noEditPoints="1"/>
            </p:cNvSpPr>
            <p:nvPr/>
          </p:nvSpPr>
          <p:spPr bwMode="auto">
            <a:xfrm>
              <a:off x="539750" y="4119687"/>
              <a:ext cx="149225" cy="150813"/>
            </a:xfrm>
            <a:custGeom>
              <a:avLst/>
              <a:gdLst>
                <a:gd name="T0" fmla="*/ 78 w 94"/>
                <a:gd name="T1" fmla="*/ 0 h 95"/>
                <a:gd name="T2" fmla="*/ 0 w 94"/>
                <a:gd name="T3" fmla="*/ 77 h 95"/>
                <a:gd name="T4" fmla="*/ 16 w 94"/>
                <a:gd name="T5" fmla="*/ 95 h 95"/>
                <a:gd name="T6" fmla="*/ 94 w 94"/>
                <a:gd name="T7" fmla="*/ 17 h 95"/>
                <a:gd name="T8" fmla="*/ 78 w 94"/>
                <a:gd name="T9" fmla="*/ 0 h 95"/>
                <a:gd name="T10" fmla="*/ 60 w 94"/>
                <a:gd name="T11" fmla="*/ 29 h 95"/>
                <a:gd name="T12" fmla="*/ 78 w 94"/>
                <a:gd name="T13" fmla="*/ 11 h 95"/>
                <a:gd name="T14" fmla="*/ 84 w 94"/>
                <a:gd name="T15" fmla="*/ 17 h 95"/>
                <a:gd name="T16" fmla="*/ 66 w 94"/>
                <a:gd name="T17" fmla="*/ 35 h 95"/>
                <a:gd name="T18" fmla="*/ 60 w 94"/>
                <a:gd name="T19" fmla="*/ 2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95">
                  <a:moveTo>
                    <a:pt x="78" y="0"/>
                  </a:moveTo>
                  <a:lnTo>
                    <a:pt x="0" y="77"/>
                  </a:lnTo>
                  <a:lnTo>
                    <a:pt x="16" y="95"/>
                  </a:lnTo>
                  <a:lnTo>
                    <a:pt x="94" y="17"/>
                  </a:lnTo>
                  <a:lnTo>
                    <a:pt x="78" y="0"/>
                  </a:lnTo>
                  <a:close/>
                  <a:moveTo>
                    <a:pt x="60" y="29"/>
                  </a:moveTo>
                  <a:lnTo>
                    <a:pt x="78" y="11"/>
                  </a:lnTo>
                  <a:lnTo>
                    <a:pt x="84" y="17"/>
                  </a:lnTo>
                  <a:lnTo>
                    <a:pt x="66" y="35"/>
                  </a:lnTo>
                  <a:lnTo>
                    <a:pt x="6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540" name="Group 7539"/>
          <p:cNvGrpSpPr/>
          <p:nvPr/>
        </p:nvGrpSpPr>
        <p:grpSpPr>
          <a:xfrm>
            <a:off x="968375" y="3313797"/>
            <a:ext cx="196850" cy="195263"/>
            <a:chOff x="939800" y="3670424"/>
            <a:chExt cx="196850" cy="195263"/>
          </a:xfrm>
        </p:grpSpPr>
        <p:sp>
          <p:nvSpPr>
            <p:cNvPr id="7400" name="Freeform 135"/>
            <p:cNvSpPr>
              <a:spLocks/>
            </p:cNvSpPr>
            <p:nvPr/>
          </p:nvSpPr>
          <p:spPr bwMode="auto">
            <a:xfrm>
              <a:off x="939800" y="3708524"/>
              <a:ext cx="158750" cy="157163"/>
            </a:xfrm>
            <a:custGeom>
              <a:avLst/>
              <a:gdLst>
                <a:gd name="T0" fmla="*/ 34 w 50"/>
                <a:gd name="T1" fmla="*/ 0 h 49"/>
                <a:gd name="T2" fmla="*/ 31 w 50"/>
                <a:gd name="T3" fmla="*/ 3 h 49"/>
                <a:gd name="T4" fmla="*/ 19 w 50"/>
                <a:gd name="T5" fmla="*/ 9 h 49"/>
                <a:gd name="T6" fmla="*/ 7 w 50"/>
                <a:gd name="T7" fmla="*/ 34 h 49"/>
                <a:gd name="T8" fmla="*/ 4 w 50"/>
                <a:gd name="T9" fmla="*/ 37 h 49"/>
                <a:gd name="T10" fmla="*/ 4 w 50"/>
                <a:gd name="T11" fmla="*/ 43 h 49"/>
                <a:gd name="T12" fmla="*/ 22 w 50"/>
                <a:gd name="T13" fmla="*/ 25 h 49"/>
                <a:gd name="T14" fmla="*/ 22 w 50"/>
                <a:gd name="T15" fmla="*/ 25 h 49"/>
                <a:gd name="T16" fmla="*/ 24 w 50"/>
                <a:gd name="T17" fmla="*/ 17 h 49"/>
                <a:gd name="T18" fmla="*/ 33 w 50"/>
                <a:gd name="T19" fmla="*/ 17 h 49"/>
                <a:gd name="T20" fmla="*/ 33 w 50"/>
                <a:gd name="T21" fmla="*/ 26 h 49"/>
                <a:gd name="T22" fmla="*/ 25 w 50"/>
                <a:gd name="T23" fmla="*/ 28 h 49"/>
                <a:gd name="T24" fmla="*/ 25 w 50"/>
                <a:gd name="T25" fmla="*/ 28 h 49"/>
                <a:gd name="T26" fmla="*/ 7 w 50"/>
                <a:gd name="T27" fmla="*/ 46 h 49"/>
                <a:gd name="T28" fmla="*/ 13 w 50"/>
                <a:gd name="T29" fmla="*/ 46 h 49"/>
                <a:gd name="T30" fmla="*/ 16 w 50"/>
                <a:gd name="T31" fmla="*/ 43 h 49"/>
                <a:gd name="T32" fmla="*/ 40 w 50"/>
                <a:gd name="T33" fmla="*/ 31 h 49"/>
                <a:gd name="T34" fmla="*/ 47 w 50"/>
                <a:gd name="T35" fmla="*/ 19 h 49"/>
                <a:gd name="T36" fmla="*/ 50 w 50"/>
                <a:gd name="T37" fmla="*/ 16 h 49"/>
                <a:gd name="T38" fmla="*/ 34 w 50"/>
                <a:gd name="T3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0" h="49">
                  <a:moveTo>
                    <a:pt x="34" y="0"/>
                  </a:moveTo>
                  <a:cubicBezTo>
                    <a:pt x="34" y="0"/>
                    <a:pt x="34" y="0"/>
                    <a:pt x="31" y="3"/>
                  </a:cubicBezTo>
                  <a:cubicBezTo>
                    <a:pt x="28" y="6"/>
                    <a:pt x="28" y="6"/>
                    <a:pt x="19" y="9"/>
                  </a:cubicBezTo>
                  <a:cubicBezTo>
                    <a:pt x="7" y="22"/>
                    <a:pt x="7" y="34"/>
                    <a:pt x="7" y="34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0" y="40"/>
                    <a:pt x="4" y="43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1" y="22"/>
                    <a:pt x="22" y="19"/>
                    <a:pt x="24" y="17"/>
                  </a:cubicBezTo>
                  <a:cubicBezTo>
                    <a:pt x="26" y="15"/>
                    <a:pt x="30" y="15"/>
                    <a:pt x="33" y="17"/>
                  </a:cubicBezTo>
                  <a:cubicBezTo>
                    <a:pt x="35" y="20"/>
                    <a:pt x="35" y="24"/>
                    <a:pt x="33" y="26"/>
                  </a:cubicBezTo>
                  <a:cubicBezTo>
                    <a:pt x="31" y="28"/>
                    <a:pt x="28" y="29"/>
                    <a:pt x="25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10" y="49"/>
                    <a:pt x="13" y="46"/>
                    <a:pt x="13" y="46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6" y="43"/>
                    <a:pt x="28" y="43"/>
                    <a:pt x="40" y="31"/>
                  </a:cubicBezTo>
                  <a:cubicBezTo>
                    <a:pt x="44" y="22"/>
                    <a:pt x="44" y="22"/>
                    <a:pt x="47" y="19"/>
                  </a:cubicBezTo>
                  <a:cubicBezTo>
                    <a:pt x="50" y="16"/>
                    <a:pt x="50" y="16"/>
                    <a:pt x="50" y="16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401" name="Freeform 136"/>
            <p:cNvSpPr>
              <a:spLocks/>
            </p:cNvSpPr>
            <p:nvPr/>
          </p:nvSpPr>
          <p:spPr bwMode="auto">
            <a:xfrm>
              <a:off x="1057275" y="3670424"/>
              <a:ext cx="79375" cy="76200"/>
            </a:xfrm>
            <a:custGeom>
              <a:avLst/>
              <a:gdLst>
                <a:gd name="T0" fmla="*/ 20 w 50"/>
                <a:gd name="T1" fmla="*/ 0 h 48"/>
                <a:gd name="T2" fmla="*/ 0 w 50"/>
                <a:gd name="T3" fmla="*/ 18 h 48"/>
                <a:gd name="T4" fmla="*/ 32 w 50"/>
                <a:gd name="T5" fmla="*/ 48 h 48"/>
                <a:gd name="T6" fmla="*/ 50 w 50"/>
                <a:gd name="T7" fmla="*/ 30 h 48"/>
                <a:gd name="T8" fmla="*/ 20 w 50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8">
                  <a:moveTo>
                    <a:pt x="20" y="0"/>
                  </a:moveTo>
                  <a:lnTo>
                    <a:pt x="0" y="18"/>
                  </a:lnTo>
                  <a:lnTo>
                    <a:pt x="32" y="48"/>
                  </a:lnTo>
                  <a:lnTo>
                    <a:pt x="50" y="3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7402" name="Freeform 137"/>
          <p:cNvSpPr>
            <a:spLocks noEditPoints="1"/>
          </p:cNvSpPr>
          <p:nvPr/>
        </p:nvSpPr>
        <p:spPr bwMode="auto">
          <a:xfrm>
            <a:off x="3009900" y="3721785"/>
            <a:ext cx="190500" cy="192088"/>
          </a:xfrm>
          <a:custGeom>
            <a:avLst/>
            <a:gdLst>
              <a:gd name="T0" fmla="*/ 56 w 60"/>
              <a:gd name="T1" fmla="*/ 28 h 60"/>
              <a:gd name="T2" fmla="*/ 32 w 60"/>
              <a:gd name="T3" fmla="*/ 4 h 60"/>
              <a:gd name="T4" fmla="*/ 32 w 60"/>
              <a:gd name="T5" fmla="*/ 0 h 60"/>
              <a:gd name="T6" fmla="*/ 28 w 60"/>
              <a:gd name="T7" fmla="*/ 0 h 60"/>
              <a:gd name="T8" fmla="*/ 28 w 60"/>
              <a:gd name="T9" fmla="*/ 4 h 60"/>
              <a:gd name="T10" fmla="*/ 4 w 60"/>
              <a:gd name="T11" fmla="*/ 28 h 60"/>
              <a:gd name="T12" fmla="*/ 0 w 60"/>
              <a:gd name="T13" fmla="*/ 28 h 60"/>
              <a:gd name="T14" fmla="*/ 0 w 60"/>
              <a:gd name="T15" fmla="*/ 32 h 60"/>
              <a:gd name="T16" fmla="*/ 4 w 60"/>
              <a:gd name="T17" fmla="*/ 32 h 60"/>
              <a:gd name="T18" fmla="*/ 28 w 60"/>
              <a:gd name="T19" fmla="*/ 56 h 60"/>
              <a:gd name="T20" fmla="*/ 28 w 60"/>
              <a:gd name="T21" fmla="*/ 60 h 60"/>
              <a:gd name="T22" fmla="*/ 32 w 60"/>
              <a:gd name="T23" fmla="*/ 60 h 60"/>
              <a:gd name="T24" fmla="*/ 32 w 60"/>
              <a:gd name="T25" fmla="*/ 56 h 60"/>
              <a:gd name="T26" fmla="*/ 56 w 60"/>
              <a:gd name="T27" fmla="*/ 32 h 60"/>
              <a:gd name="T28" fmla="*/ 60 w 60"/>
              <a:gd name="T29" fmla="*/ 32 h 60"/>
              <a:gd name="T30" fmla="*/ 60 w 60"/>
              <a:gd name="T31" fmla="*/ 28 h 60"/>
              <a:gd name="T32" fmla="*/ 56 w 60"/>
              <a:gd name="T33" fmla="*/ 28 h 60"/>
              <a:gd name="T34" fmla="*/ 52 w 60"/>
              <a:gd name="T35" fmla="*/ 32 h 60"/>
              <a:gd name="T36" fmla="*/ 32 w 60"/>
              <a:gd name="T37" fmla="*/ 52 h 60"/>
              <a:gd name="T38" fmla="*/ 32 w 60"/>
              <a:gd name="T39" fmla="*/ 40 h 60"/>
              <a:gd name="T40" fmla="*/ 28 w 60"/>
              <a:gd name="T41" fmla="*/ 40 h 60"/>
              <a:gd name="T42" fmla="*/ 28 w 60"/>
              <a:gd name="T43" fmla="*/ 52 h 60"/>
              <a:gd name="T44" fmla="*/ 8 w 60"/>
              <a:gd name="T45" fmla="*/ 32 h 60"/>
              <a:gd name="T46" fmla="*/ 20 w 60"/>
              <a:gd name="T47" fmla="*/ 32 h 60"/>
              <a:gd name="T48" fmla="*/ 20 w 60"/>
              <a:gd name="T49" fmla="*/ 28 h 60"/>
              <a:gd name="T50" fmla="*/ 8 w 60"/>
              <a:gd name="T51" fmla="*/ 28 h 60"/>
              <a:gd name="T52" fmla="*/ 28 w 60"/>
              <a:gd name="T53" fmla="*/ 8 h 60"/>
              <a:gd name="T54" fmla="*/ 28 w 60"/>
              <a:gd name="T55" fmla="*/ 20 h 60"/>
              <a:gd name="T56" fmla="*/ 32 w 60"/>
              <a:gd name="T57" fmla="*/ 20 h 60"/>
              <a:gd name="T58" fmla="*/ 32 w 60"/>
              <a:gd name="T59" fmla="*/ 8 h 60"/>
              <a:gd name="T60" fmla="*/ 52 w 60"/>
              <a:gd name="T61" fmla="*/ 28 h 60"/>
              <a:gd name="T62" fmla="*/ 40 w 60"/>
              <a:gd name="T63" fmla="*/ 28 h 60"/>
              <a:gd name="T64" fmla="*/ 40 w 60"/>
              <a:gd name="T65" fmla="*/ 32 h 60"/>
              <a:gd name="T66" fmla="*/ 52 w 60"/>
              <a:gd name="T67" fmla="*/ 3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0" h="60">
                <a:moveTo>
                  <a:pt x="56" y="28"/>
                </a:moveTo>
                <a:cubicBezTo>
                  <a:pt x="55" y="15"/>
                  <a:pt x="45" y="5"/>
                  <a:pt x="32" y="4"/>
                </a:cubicBezTo>
                <a:cubicBezTo>
                  <a:pt x="32" y="0"/>
                  <a:pt x="32" y="0"/>
                  <a:pt x="32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4"/>
                  <a:pt x="28" y="4"/>
                  <a:pt x="28" y="4"/>
                </a:cubicBezTo>
                <a:cubicBezTo>
                  <a:pt x="15" y="5"/>
                  <a:pt x="5" y="15"/>
                  <a:pt x="4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32"/>
                  <a:pt x="0" y="32"/>
                  <a:pt x="0" y="32"/>
                </a:cubicBezTo>
                <a:cubicBezTo>
                  <a:pt x="4" y="32"/>
                  <a:pt x="4" y="32"/>
                  <a:pt x="4" y="32"/>
                </a:cubicBezTo>
                <a:cubicBezTo>
                  <a:pt x="5" y="45"/>
                  <a:pt x="15" y="55"/>
                  <a:pt x="28" y="56"/>
                </a:cubicBezTo>
                <a:cubicBezTo>
                  <a:pt x="28" y="60"/>
                  <a:pt x="28" y="60"/>
                  <a:pt x="28" y="60"/>
                </a:cubicBezTo>
                <a:cubicBezTo>
                  <a:pt x="32" y="60"/>
                  <a:pt x="32" y="60"/>
                  <a:pt x="32" y="60"/>
                </a:cubicBezTo>
                <a:cubicBezTo>
                  <a:pt x="32" y="56"/>
                  <a:pt x="32" y="56"/>
                  <a:pt x="32" y="56"/>
                </a:cubicBezTo>
                <a:cubicBezTo>
                  <a:pt x="45" y="55"/>
                  <a:pt x="55" y="45"/>
                  <a:pt x="56" y="32"/>
                </a:cubicBezTo>
                <a:cubicBezTo>
                  <a:pt x="60" y="32"/>
                  <a:pt x="60" y="32"/>
                  <a:pt x="60" y="32"/>
                </a:cubicBezTo>
                <a:cubicBezTo>
                  <a:pt x="60" y="28"/>
                  <a:pt x="60" y="28"/>
                  <a:pt x="60" y="28"/>
                </a:cubicBezTo>
                <a:lnTo>
                  <a:pt x="56" y="28"/>
                </a:lnTo>
                <a:close/>
                <a:moveTo>
                  <a:pt x="52" y="32"/>
                </a:moveTo>
                <a:cubicBezTo>
                  <a:pt x="51" y="42"/>
                  <a:pt x="43" y="51"/>
                  <a:pt x="32" y="52"/>
                </a:cubicBezTo>
                <a:cubicBezTo>
                  <a:pt x="32" y="40"/>
                  <a:pt x="32" y="40"/>
                  <a:pt x="32" y="40"/>
                </a:cubicBezTo>
                <a:cubicBezTo>
                  <a:pt x="28" y="40"/>
                  <a:pt x="28" y="40"/>
                  <a:pt x="28" y="40"/>
                </a:cubicBezTo>
                <a:cubicBezTo>
                  <a:pt x="28" y="52"/>
                  <a:pt x="28" y="52"/>
                  <a:pt x="28" y="52"/>
                </a:cubicBezTo>
                <a:cubicBezTo>
                  <a:pt x="17" y="51"/>
                  <a:pt x="9" y="42"/>
                  <a:pt x="8" y="32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28"/>
                  <a:pt x="20" y="28"/>
                  <a:pt x="20" y="28"/>
                </a:cubicBezTo>
                <a:cubicBezTo>
                  <a:pt x="8" y="28"/>
                  <a:pt x="8" y="28"/>
                  <a:pt x="8" y="28"/>
                </a:cubicBezTo>
                <a:cubicBezTo>
                  <a:pt x="9" y="17"/>
                  <a:pt x="17" y="9"/>
                  <a:pt x="28" y="8"/>
                </a:cubicBezTo>
                <a:cubicBezTo>
                  <a:pt x="28" y="20"/>
                  <a:pt x="28" y="20"/>
                  <a:pt x="28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8"/>
                  <a:pt x="32" y="8"/>
                  <a:pt x="32" y="8"/>
                </a:cubicBezTo>
                <a:cubicBezTo>
                  <a:pt x="43" y="9"/>
                  <a:pt x="51" y="17"/>
                  <a:pt x="52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32"/>
                  <a:pt x="40" y="32"/>
                  <a:pt x="40" y="32"/>
                </a:cubicBezTo>
                <a:lnTo>
                  <a:pt x="52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7546" name="Group 7545"/>
          <p:cNvGrpSpPr/>
          <p:nvPr/>
        </p:nvGrpSpPr>
        <p:grpSpPr>
          <a:xfrm>
            <a:off x="5037138" y="3313797"/>
            <a:ext cx="209550" cy="192088"/>
            <a:chOff x="5008563" y="3670424"/>
            <a:chExt cx="209550" cy="192088"/>
          </a:xfrm>
        </p:grpSpPr>
        <p:sp>
          <p:nvSpPr>
            <p:cNvPr id="7403" name="Freeform 138"/>
            <p:cNvSpPr>
              <a:spLocks noEditPoints="1"/>
            </p:cNvSpPr>
            <p:nvPr/>
          </p:nvSpPr>
          <p:spPr bwMode="auto">
            <a:xfrm>
              <a:off x="5008563" y="3670424"/>
              <a:ext cx="165100" cy="163513"/>
            </a:xfrm>
            <a:custGeom>
              <a:avLst/>
              <a:gdLst>
                <a:gd name="T0" fmla="*/ 31 w 52"/>
                <a:gd name="T1" fmla="*/ 5 h 51"/>
                <a:gd name="T2" fmla="*/ 25 w 52"/>
                <a:gd name="T3" fmla="*/ 0 h 51"/>
                <a:gd name="T4" fmla="*/ 17 w 52"/>
                <a:gd name="T5" fmla="*/ 8 h 51"/>
                <a:gd name="T6" fmla="*/ 14 w 52"/>
                <a:gd name="T7" fmla="*/ 17 h 51"/>
                <a:gd name="T8" fmla="*/ 5 w 52"/>
                <a:gd name="T9" fmla="*/ 25 h 51"/>
                <a:gd name="T10" fmla="*/ 5 w 52"/>
                <a:gd name="T11" fmla="*/ 37 h 51"/>
                <a:gd name="T12" fmla="*/ 14 w 52"/>
                <a:gd name="T13" fmla="*/ 45 h 51"/>
                <a:gd name="T14" fmla="*/ 25 w 52"/>
                <a:gd name="T15" fmla="*/ 45 h 51"/>
                <a:gd name="T16" fmla="*/ 39 w 52"/>
                <a:gd name="T17" fmla="*/ 31 h 51"/>
                <a:gd name="T18" fmla="*/ 51 w 52"/>
                <a:gd name="T19" fmla="*/ 28 h 51"/>
                <a:gd name="T20" fmla="*/ 52 w 52"/>
                <a:gd name="T21" fmla="*/ 27 h 51"/>
                <a:gd name="T22" fmla="*/ 51 w 52"/>
                <a:gd name="T23" fmla="*/ 26 h 51"/>
                <a:gd name="T24" fmla="*/ 31 w 52"/>
                <a:gd name="T25" fmla="*/ 5 h 51"/>
                <a:gd name="T26" fmla="*/ 14 w 52"/>
                <a:gd name="T27" fmla="*/ 34 h 51"/>
                <a:gd name="T28" fmla="*/ 8 w 52"/>
                <a:gd name="T29" fmla="*/ 28 h 51"/>
                <a:gd name="T30" fmla="*/ 25 w 52"/>
                <a:gd name="T31" fmla="*/ 11 h 51"/>
                <a:gd name="T32" fmla="*/ 31 w 52"/>
                <a:gd name="T33" fmla="*/ 17 h 51"/>
                <a:gd name="T34" fmla="*/ 14 w 52"/>
                <a:gd name="T35" fmla="*/ 3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" h="51">
                  <a:moveTo>
                    <a:pt x="31" y="5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0" y="31"/>
                    <a:pt x="2" y="34"/>
                    <a:pt x="5" y="37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7" y="48"/>
                    <a:pt x="19" y="51"/>
                    <a:pt x="25" y="45"/>
                  </a:cubicBezTo>
                  <a:cubicBezTo>
                    <a:pt x="29" y="41"/>
                    <a:pt x="34" y="37"/>
                    <a:pt x="39" y="31"/>
                  </a:cubicBezTo>
                  <a:cubicBezTo>
                    <a:pt x="43" y="27"/>
                    <a:pt x="48" y="27"/>
                    <a:pt x="51" y="28"/>
                  </a:cubicBezTo>
                  <a:cubicBezTo>
                    <a:pt x="51" y="28"/>
                    <a:pt x="51" y="27"/>
                    <a:pt x="52" y="27"/>
                  </a:cubicBezTo>
                  <a:cubicBezTo>
                    <a:pt x="52" y="27"/>
                    <a:pt x="52" y="26"/>
                    <a:pt x="51" y="26"/>
                  </a:cubicBezTo>
                  <a:lnTo>
                    <a:pt x="31" y="5"/>
                  </a:lnTo>
                  <a:close/>
                  <a:moveTo>
                    <a:pt x="14" y="34"/>
                  </a:moveTo>
                  <a:cubicBezTo>
                    <a:pt x="8" y="28"/>
                    <a:pt x="8" y="28"/>
                    <a:pt x="8" y="28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31" y="17"/>
                    <a:pt x="31" y="17"/>
                    <a:pt x="31" y="17"/>
                  </a:cubicBezTo>
                  <a:lnTo>
                    <a:pt x="14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404" name="Freeform 139"/>
            <p:cNvSpPr>
              <a:spLocks/>
            </p:cNvSpPr>
            <p:nvPr/>
          </p:nvSpPr>
          <p:spPr bwMode="auto">
            <a:xfrm>
              <a:off x="5141913" y="3695824"/>
              <a:ext cx="76200" cy="166688"/>
            </a:xfrm>
            <a:custGeom>
              <a:avLst/>
              <a:gdLst>
                <a:gd name="T0" fmla="*/ 0 w 24"/>
                <a:gd name="T1" fmla="*/ 0 h 52"/>
                <a:gd name="T2" fmla="*/ 16 w 24"/>
                <a:gd name="T3" fmla="*/ 16 h 52"/>
                <a:gd name="T4" fmla="*/ 16 w 24"/>
                <a:gd name="T5" fmla="*/ 52 h 52"/>
                <a:gd name="T6" fmla="*/ 24 w 24"/>
                <a:gd name="T7" fmla="*/ 12 h 52"/>
                <a:gd name="T8" fmla="*/ 0 w 24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52">
                  <a:moveTo>
                    <a:pt x="0" y="0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44"/>
                    <a:pt x="16" y="52"/>
                  </a:cubicBezTo>
                  <a:cubicBezTo>
                    <a:pt x="24" y="48"/>
                    <a:pt x="24" y="19"/>
                    <a:pt x="24" y="12"/>
                  </a:cubicBezTo>
                  <a:cubicBezTo>
                    <a:pt x="2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544" name="Group 7543"/>
          <p:cNvGrpSpPr/>
          <p:nvPr/>
        </p:nvGrpSpPr>
        <p:grpSpPr>
          <a:xfrm>
            <a:off x="3419475" y="3301097"/>
            <a:ext cx="206375" cy="204788"/>
            <a:chOff x="3390900" y="3657724"/>
            <a:chExt cx="206375" cy="204788"/>
          </a:xfrm>
        </p:grpSpPr>
        <p:sp>
          <p:nvSpPr>
            <p:cNvPr id="7405" name="Freeform 140"/>
            <p:cNvSpPr>
              <a:spLocks noEditPoints="1"/>
            </p:cNvSpPr>
            <p:nvPr/>
          </p:nvSpPr>
          <p:spPr bwMode="auto">
            <a:xfrm>
              <a:off x="3441700" y="3657724"/>
              <a:ext cx="155575" cy="152400"/>
            </a:xfrm>
            <a:custGeom>
              <a:avLst/>
              <a:gdLst>
                <a:gd name="T0" fmla="*/ 46 w 49"/>
                <a:gd name="T1" fmla="*/ 11 h 48"/>
                <a:gd name="T2" fmla="*/ 46 w 49"/>
                <a:gd name="T3" fmla="*/ 5 h 48"/>
                <a:gd name="T4" fmla="*/ 43 w 49"/>
                <a:gd name="T5" fmla="*/ 2 h 48"/>
                <a:gd name="T6" fmla="*/ 37 w 49"/>
                <a:gd name="T7" fmla="*/ 2 h 48"/>
                <a:gd name="T8" fmla="*/ 23 w 49"/>
                <a:gd name="T9" fmla="*/ 17 h 48"/>
                <a:gd name="T10" fmla="*/ 17 w 49"/>
                <a:gd name="T11" fmla="*/ 17 h 48"/>
                <a:gd name="T12" fmla="*/ 15 w 49"/>
                <a:gd name="T13" fmla="*/ 14 h 48"/>
                <a:gd name="T14" fmla="*/ 3 w 49"/>
                <a:gd name="T15" fmla="*/ 14 h 48"/>
                <a:gd name="T16" fmla="*/ 0 w 49"/>
                <a:gd name="T17" fmla="*/ 17 h 48"/>
                <a:gd name="T18" fmla="*/ 15 w 49"/>
                <a:gd name="T19" fmla="*/ 31 h 48"/>
                <a:gd name="T20" fmla="*/ 17 w 49"/>
                <a:gd name="T21" fmla="*/ 34 h 48"/>
                <a:gd name="T22" fmla="*/ 32 w 49"/>
                <a:gd name="T23" fmla="*/ 48 h 48"/>
                <a:gd name="T24" fmla="*/ 34 w 49"/>
                <a:gd name="T25" fmla="*/ 45 h 48"/>
                <a:gd name="T26" fmla="*/ 34 w 49"/>
                <a:gd name="T27" fmla="*/ 34 h 48"/>
                <a:gd name="T28" fmla="*/ 32 w 49"/>
                <a:gd name="T29" fmla="*/ 31 h 48"/>
                <a:gd name="T30" fmla="*/ 32 w 49"/>
                <a:gd name="T31" fmla="*/ 25 h 48"/>
                <a:gd name="T32" fmla="*/ 46 w 49"/>
                <a:gd name="T33" fmla="*/ 11 h 48"/>
                <a:gd name="T34" fmla="*/ 39 w 49"/>
                <a:gd name="T35" fmla="*/ 7 h 48"/>
                <a:gd name="T36" fmla="*/ 42 w 49"/>
                <a:gd name="T37" fmla="*/ 7 h 48"/>
                <a:gd name="T38" fmla="*/ 42 w 49"/>
                <a:gd name="T39" fmla="*/ 9 h 48"/>
                <a:gd name="T40" fmla="*/ 39 w 49"/>
                <a:gd name="T41" fmla="*/ 9 h 48"/>
                <a:gd name="T42" fmla="*/ 39 w 49"/>
                <a:gd name="T43" fmla="*/ 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9" h="48">
                  <a:moveTo>
                    <a:pt x="46" y="11"/>
                  </a:moveTo>
                  <a:cubicBezTo>
                    <a:pt x="46" y="11"/>
                    <a:pt x="49" y="8"/>
                    <a:pt x="46" y="5"/>
                  </a:cubicBezTo>
                  <a:cubicBezTo>
                    <a:pt x="43" y="2"/>
                    <a:pt x="46" y="5"/>
                    <a:pt x="43" y="2"/>
                  </a:cubicBezTo>
                  <a:cubicBezTo>
                    <a:pt x="40" y="0"/>
                    <a:pt x="37" y="2"/>
                    <a:pt x="37" y="2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0" y="19"/>
                    <a:pt x="17" y="17"/>
                  </a:cubicBezTo>
                  <a:cubicBezTo>
                    <a:pt x="17" y="16"/>
                    <a:pt x="16" y="15"/>
                    <a:pt x="15" y="14"/>
                  </a:cubicBezTo>
                  <a:cubicBezTo>
                    <a:pt x="9" y="8"/>
                    <a:pt x="3" y="14"/>
                    <a:pt x="3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4" y="45"/>
                    <a:pt x="40" y="39"/>
                    <a:pt x="34" y="34"/>
                  </a:cubicBezTo>
                  <a:cubicBezTo>
                    <a:pt x="33" y="32"/>
                    <a:pt x="32" y="31"/>
                    <a:pt x="32" y="31"/>
                  </a:cubicBezTo>
                  <a:cubicBezTo>
                    <a:pt x="29" y="28"/>
                    <a:pt x="32" y="25"/>
                    <a:pt x="32" y="25"/>
                  </a:cubicBezTo>
                  <a:lnTo>
                    <a:pt x="46" y="11"/>
                  </a:lnTo>
                  <a:close/>
                  <a:moveTo>
                    <a:pt x="39" y="7"/>
                  </a:moveTo>
                  <a:cubicBezTo>
                    <a:pt x="39" y="6"/>
                    <a:pt x="41" y="6"/>
                    <a:pt x="42" y="7"/>
                  </a:cubicBezTo>
                  <a:cubicBezTo>
                    <a:pt x="42" y="7"/>
                    <a:pt x="42" y="9"/>
                    <a:pt x="42" y="9"/>
                  </a:cubicBezTo>
                  <a:cubicBezTo>
                    <a:pt x="41" y="10"/>
                    <a:pt x="39" y="10"/>
                    <a:pt x="39" y="9"/>
                  </a:cubicBezTo>
                  <a:cubicBezTo>
                    <a:pt x="38" y="9"/>
                    <a:pt x="38" y="7"/>
                    <a:pt x="39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406" name="Freeform 141"/>
            <p:cNvSpPr>
              <a:spLocks/>
            </p:cNvSpPr>
            <p:nvPr/>
          </p:nvSpPr>
          <p:spPr bwMode="auto">
            <a:xfrm>
              <a:off x="3390900" y="3721224"/>
              <a:ext cx="60325" cy="60325"/>
            </a:xfrm>
            <a:custGeom>
              <a:avLst/>
              <a:gdLst>
                <a:gd name="T0" fmla="*/ 18 w 19"/>
                <a:gd name="T1" fmla="*/ 4 h 19"/>
                <a:gd name="T2" fmla="*/ 15 w 19"/>
                <a:gd name="T3" fmla="*/ 1 h 19"/>
                <a:gd name="T4" fmla="*/ 12 w 19"/>
                <a:gd name="T5" fmla="*/ 1 h 19"/>
                <a:gd name="T6" fmla="*/ 1 w 19"/>
                <a:gd name="T7" fmla="*/ 12 h 19"/>
                <a:gd name="T8" fmla="*/ 1 w 19"/>
                <a:gd name="T9" fmla="*/ 15 h 19"/>
                <a:gd name="T10" fmla="*/ 4 w 19"/>
                <a:gd name="T11" fmla="*/ 18 h 19"/>
                <a:gd name="T12" fmla="*/ 7 w 19"/>
                <a:gd name="T13" fmla="*/ 18 h 19"/>
                <a:gd name="T14" fmla="*/ 18 w 19"/>
                <a:gd name="T15" fmla="*/ 6 h 19"/>
                <a:gd name="T16" fmla="*/ 18 w 19"/>
                <a:gd name="T1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8" y="4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14" y="0"/>
                    <a:pt x="13" y="0"/>
                    <a:pt x="12" y="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3"/>
                    <a:pt x="0" y="14"/>
                    <a:pt x="1" y="15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19"/>
                    <a:pt x="6" y="19"/>
                    <a:pt x="7" y="18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9" y="6"/>
                    <a:pt x="19" y="4"/>
                    <a:pt x="18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407" name="Freeform 142"/>
            <p:cNvSpPr>
              <a:spLocks/>
            </p:cNvSpPr>
            <p:nvPr/>
          </p:nvSpPr>
          <p:spPr bwMode="auto">
            <a:xfrm>
              <a:off x="3419475" y="3749799"/>
              <a:ext cx="57150" cy="57150"/>
            </a:xfrm>
            <a:custGeom>
              <a:avLst/>
              <a:gdLst>
                <a:gd name="T0" fmla="*/ 17 w 18"/>
                <a:gd name="T1" fmla="*/ 3 h 18"/>
                <a:gd name="T2" fmla="*/ 15 w 18"/>
                <a:gd name="T3" fmla="*/ 0 h 18"/>
                <a:gd name="T4" fmla="*/ 12 w 18"/>
                <a:gd name="T5" fmla="*/ 0 h 18"/>
                <a:gd name="T6" fmla="*/ 0 w 18"/>
                <a:gd name="T7" fmla="*/ 12 h 18"/>
                <a:gd name="T8" fmla="*/ 0 w 18"/>
                <a:gd name="T9" fmla="*/ 14 h 18"/>
                <a:gd name="T10" fmla="*/ 3 w 18"/>
                <a:gd name="T11" fmla="*/ 17 h 18"/>
                <a:gd name="T12" fmla="*/ 6 w 18"/>
                <a:gd name="T13" fmla="*/ 17 h 18"/>
                <a:gd name="T14" fmla="*/ 17 w 18"/>
                <a:gd name="T15" fmla="*/ 6 h 18"/>
                <a:gd name="T16" fmla="*/ 17 w 18"/>
                <a:gd name="T17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7" y="3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4"/>
                    <a:pt x="0" y="14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8"/>
                    <a:pt x="5" y="18"/>
                    <a:pt x="6" y="1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4"/>
                    <a:pt x="17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408" name="Freeform 143"/>
            <p:cNvSpPr>
              <a:spLocks/>
            </p:cNvSpPr>
            <p:nvPr/>
          </p:nvSpPr>
          <p:spPr bwMode="auto">
            <a:xfrm>
              <a:off x="3444875" y="3775199"/>
              <a:ext cx="60325" cy="61913"/>
            </a:xfrm>
            <a:custGeom>
              <a:avLst/>
              <a:gdLst>
                <a:gd name="T0" fmla="*/ 18 w 19"/>
                <a:gd name="T1" fmla="*/ 4 h 19"/>
                <a:gd name="T2" fmla="*/ 15 w 19"/>
                <a:gd name="T3" fmla="*/ 1 h 19"/>
                <a:gd name="T4" fmla="*/ 12 w 19"/>
                <a:gd name="T5" fmla="*/ 1 h 19"/>
                <a:gd name="T6" fmla="*/ 1 w 19"/>
                <a:gd name="T7" fmla="*/ 12 h 19"/>
                <a:gd name="T8" fmla="*/ 1 w 19"/>
                <a:gd name="T9" fmla="*/ 15 h 19"/>
                <a:gd name="T10" fmla="*/ 4 w 19"/>
                <a:gd name="T11" fmla="*/ 18 h 19"/>
                <a:gd name="T12" fmla="*/ 7 w 19"/>
                <a:gd name="T13" fmla="*/ 18 h 19"/>
                <a:gd name="T14" fmla="*/ 18 w 19"/>
                <a:gd name="T15" fmla="*/ 6 h 19"/>
                <a:gd name="T16" fmla="*/ 18 w 19"/>
                <a:gd name="T1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8" y="4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14" y="0"/>
                    <a:pt x="13" y="0"/>
                    <a:pt x="12" y="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3"/>
                    <a:pt x="0" y="14"/>
                    <a:pt x="1" y="15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19"/>
                    <a:pt x="6" y="19"/>
                    <a:pt x="7" y="18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9" y="6"/>
                    <a:pt x="19" y="4"/>
                    <a:pt x="18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409" name="Freeform 144"/>
            <p:cNvSpPr>
              <a:spLocks/>
            </p:cNvSpPr>
            <p:nvPr/>
          </p:nvSpPr>
          <p:spPr bwMode="auto">
            <a:xfrm>
              <a:off x="3473450" y="3800599"/>
              <a:ext cx="57150" cy="61913"/>
            </a:xfrm>
            <a:custGeom>
              <a:avLst/>
              <a:gdLst>
                <a:gd name="T0" fmla="*/ 15 w 18"/>
                <a:gd name="T1" fmla="*/ 1 h 19"/>
                <a:gd name="T2" fmla="*/ 12 w 18"/>
                <a:gd name="T3" fmla="*/ 1 h 19"/>
                <a:gd name="T4" fmla="*/ 0 w 18"/>
                <a:gd name="T5" fmla="*/ 13 h 19"/>
                <a:gd name="T6" fmla="*/ 0 w 18"/>
                <a:gd name="T7" fmla="*/ 15 h 19"/>
                <a:gd name="T8" fmla="*/ 3 w 18"/>
                <a:gd name="T9" fmla="*/ 18 h 19"/>
                <a:gd name="T10" fmla="*/ 6 w 18"/>
                <a:gd name="T11" fmla="*/ 18 h 19"/>
                <a:gd name="T12" fmla="*/ 17 w 18"/>
                <a:gd name="T13" fmla="*/ 7 h 19"/>
                <a:gd name="T14" fmla="*/ 17 w 18"/>
                <a:gd name="T15" fmla="*/ 4 h 19"/>
                <a:gd name="T16" fmla="*/ 15 w 18"/>
                <a:gd name="T17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9">
                  <a:moveTo>
                    <a:pt x="15" y="1"/>
                  </a:moveTo>
                  <a:cubicBezTo>
                    <a:pt x="14" y="0"/>
                    <a:pt x="12" y="0"/>
                    <a:pt x="12" y="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5"/>
                    <a:pt x="0" y="15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4" y="19"/>
                    <a:pt x="5" y="19"/>
                    <a:pt x="6" y="1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6"/>
                    <a:pt x="18" y="5"/>
                    <a:pt x="17" y="4"/>
                  </a:cubicBezTo>
                  <a:lnTo>
                    <a:pt x="1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7410" name="Freeform 145"/>
          <p:cNvSpPr>
            <a:spLocks/>
          </p:cNvSpPr>
          <p:nvPr/>
        </p:nvSpPr>
        <p:spPr bwMode="auto">
          <a:xfrm>
            <a:off x="5027613" y="2347045"/>
            <a:ext cx="196850" cy="182563"/>
          </a:xfrm>
          <a:custGeom>
            <a:avLst/>
            <a:gdLst>
              <a:gd name="T0" fmla="*/ 46 w 62"/>
              <a:gd name="T1" fmla="*/ 3 h 57"/>
              <a:gd name="T2" fmla="*/ 26 w 62"/>
              <a:gd name="T3" fmla="*/ 4 h 57"/>
              <a:gd name="T4" fmla="*/ 5 w 62"/>
              <a:gd name="T5" fmla="*/ 7 h 57"/>
              <a:gd name="T6" fmla="*/ 2 w 62"/>
              <a:gd name="T7" fmla="*/ 7 h 57"/>
              <a:gd name="T8" fmla="*/ 1 w 62"/>
              <a:gd name="T9" fmla="*/ 11 h 57"/>
              <a:gd name="T10" fmla="*/ 28 w 62"/>
              <a:gd name="T11" fmla="*/ 56 h 57"/>
              <a:gd name="T12" fmla="*/ 31 w 62"/>
              <a:gd name="T13" fmla="*/ 57 h 57"/>
              <a:gd name="T14" fmla="*/ 32 w 62"/>
              <a:gd name="T15" fmla="*/ 56 h 57"/>
              <a:gd name="T16" fmla="*/ 33 w 62"/>
              <a:gd name="T17" fmla="*/ 53 h 57"/>
              <a:gd name="T18" fmla="*/ 21 w 62"/>
              <a:gd name="T19" fmla="*/ 33 h 57"/>
              <a:gd name="T20" fmla="*/ 42 w 62"/>
              <a:gd name="T21" fmla="*/ 29 h 57"/>
              <a:gd name="T22" fmla="*/ 62 w 62"/>
              <a:gd name="T23" fmla="*/ 28 h 57"/>
              <a:gd name="T24" fmla="*/ 46 w 62"/>
              <a:gd name="T25" fmla="*/ 3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2" h="57">
                <a:moveTo>
                  <a:pt x="46" y="3"/>
                </a:moveTo>
                <a:cubicBezTo>
                  <a:pt x="46" y="3"/>
                  <a:pt x="36" y="7"/>
                  <a:pt x="26" y="4"/>
                </a:cubicBezTo>
                <a:cubicBezTo>
                  <a:pt x="14" y="0"/>
                  <a:pt x="9" y="2"/>
                  <a:pt x="5" y="7"/>
                </a:cubicBezTo>
                <a:cubicBezTo>
                  <a:pt x="4" y="7"/>
                  <a:pt x="3" y="7"/>
                  <a:pt x="2" y="7"/>
                </a:cubicBezTo>
                <a:cubicBezTo>
                  <a:pt x="1" y="8"/>
                  <a:pt x="0" y="10"/>
                  <a:pt x="1" y="11"/>
                </a:cubicBezTo>
                <a:cubicBezTo>
                  <a:pt x="28" y="56"/>
                  <a:pt x="28" y="56"/>
                  <a:pt x="28" y="56"/>
                </a:cubicBezTo>
                <a:cubicBezTo>
                  <a:pt x="29" y="56"/>
                  <a:pt x="30" y="57"/>
                  <a:pt x="31" y="57"/>
                </a:cubicBezTo>
                <a:cubicBezTo>
                  <a:pt x="31" y="57"/>
                  <a:pt x="32" y="57"/>
                  <a:pt x="32" y="56"/>
                </a:cubicBezTo>
                <a:cubicBezTo>
                  <a:pt x="33" y="56"/>
                  <a:pt x="34" y="54"/>
                  <a:pt x="33" y="53"/>
                </a:cubicBezTo>
                <a:cubicBezTo>
                  <a:pt x="21" y="33"/>
                  <a:pt x="21" y="33"/>
                  <a:pt x="21" y="33"/>
                </a:cubicBezTo>
                <a:cubicBezTo>
                  <a:pt x="26" y="27"/>
                  <a:pt x="31" y="26"/>
                  <a:pt x="42" y="29"/>
                </a:cubicBezTo>
                <a:cubicBezTo>
                  <a:pt x="52" y="33"/>
                  <a:pt x="62" y="28"/>
                  <a:pt x="62" y="28"/>
                </a:cubicBezTo>
                <a:lnTo>
                  <a:pt x="46" y="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7411" name="Freeform 146"/>
          <p:cNvSpPr>
            <a:spLocks noEditPoints="1"/>
          </p:cNvSpPr>
          <p:nvPr/>
        </p:nvSpPr>
        <p:spPr bwMode="auto">
          <a:xfrm>
            <a:off x="4249738" y="2324820"/>
            <a:ext cx="174625" cy="204788"/>
          </a:xfrm>
          <a:custGeom>
            <a:avLst/>
            <a:gdLst>
              <a:gd name="T0" fmla="*/ 46 w 55"/>
              <a:gd name="T1" fmla="*/ 24 h 64"/>
              <a:gd name="T2" fmla="*/ 36 w 55"/>
              <a:gd name="T3" fmla="*/ 28 h 64"/>
              <a:gd name="T4" fmla="*/ 35 w 55"/>
              <a:gd name="T5" fmla="*/ 27 h 64"/>
              <a:gd name="T6" fmla="*/ 38 w 55"/>
              <a:gd name="T7" fmla="*/ 12 h 64"/>
              <a:gd name="T8" fmla="*/ 30 w 55"/>
              <a:gd name="T9" fmla="*/ 18 h 64"/>
              <a:gd name="T10" fmla="*/ 30 w 55"/>
              <a:gd name="T11" fmla="*/ 0 h 64"/>
              <a:gd name="T12" fmla="*/ 2 w 55"/>
              <a:gd name="T13" fmla="*/ 42 h 64"/>
              <a:gd name="T14" fmla="*/ 22 w 55"/>
              <a:gd name="T15" fmla="*/ 64 h 64"/>
              <a:gd name="T16" fmla="*/ 46 w 55"/>
              <a:gd name="T17" fmla="*/ 24 h 64"/>
              <a:gd name="T18" fmla="*/ 24 w 55"/>
              <a:gd name="T19" fmla="*/ 57 h 64"/>
              <a:gd name="T20" fmla="*/ 13 w 55"/>
              <a:gd name="T21" fmla="*/ 39 h 64"/>
              <a:gd name="T22" fmla="*/ 19 w 55"/>
              <a:gd name="T23" fmla="*/ 50 h 64"/>
              <a:gd name="T24" fmla="*/ 25 w 55"/>
              <a:gd name="T25" fmla="*/ 36 h 64"/>
              <a:gd name="T26" fmla="*/ 28 w 55"/>
              <a:gd name="T27" fmla="*/ 50 h 64"/>
              <a:gd name="T28" fmla="*/ 37 w 55"/>
              <a:gd name="T29" fmla="*/ 37 h 64"/>
              <a:gd name="T30" fmla="*/ 24 w 55"/>
              <a:gd name="T31" fmla="*/ 57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5" h="64">
                <a:moveTo>
                  <a:pt x="46" y="24"/>
                </a:moveTo>
                <a:cubicBezTo>
                  <a:pt x="46" y="24"/>
                  <a:pt x="43" y="24"/>
                  <a:pt x="36" y="28"/>
                </a:cubicBezTo>
                <a:cubicBezTo>
                  <a:pt x="35" y="27"/>
                  <a:pt x="35" y="27"/>
                  <a:pt x="35" y="27"/>
                </a:cubicBezTo>
                <a:cubicBezTo>
                  <a:pt x="36" y="22"/>
                  <a:pt x="36" y="16"/>
                  <a:pt x="38" y="12"/>
                </a:cubicBezTo>
                <a:cubicBezTo>
                  <a:pt x="37" y="12"/>
                  <a:pt x="34" y="15"/>
                  <a:pt x="30" y="18"/>
                </a:cubicBezTo>
                <a:cubicBezTo>
                  <a:pt x="28" y="13"/>
                  <a:pt x="27" y="4"/>
                  <a:pt x="30" y="0"/>
                </a:cubicBezTo>
                <a:cubicBezTo>
                  <a:pt x="12" y="12"/>
                  <a:pt x="2" y="30"/>
                  <a:pt x="2" y="42"/>
                </a:cubicBezTo>
                <a:cubicBezTo>
                  <a:pt x="2" y="51"/>
                  <a:pt x="0" y="64"/>
                  <a:pt x="22" y="64"/>
                </a:cubicBezTo>
                <a:cubicBezTo>
                  <a:pt x="55" y="64"/>
                  <a:pt x="38" y="40"/>
                  <a:pt x="46" y="24"/>
                </a:cubicBezTo>
                <a:close/>
                <a:moveTo>
                  <a:pt x="24" y="57"/>
                </a:moveTo>
                <a:cubicBezTo>
                  <a:pt x="0" y="58"/>
                  <a:pt x="15" y="35"/>
                  <a:pt x="13" y="39"/>
                </a:cubicBezTo>
                <a:cubicBezTo>
                  <a:pt x="12" y="40"/>
                  <a:pt x="11" y="46"/>
                  <a:pt x="19" y="50"/>
                </a:cubicBezTo>
                <a:cubicBezTo>
                  <a:pt x="15" y="45"/>
                  <a:pt x="23" y="39"/>
                  <a:pt x="25" y="36"/>
                </a:cubicBezTo>
                <a:cubicBezTo>
                  <a:pt x="25" y="43"/>
                  <a:pt x="28" y="50"/>
                  <a:pt x="28" y="50"/>
                </a:cubicBezTo>
                <a:cubicBezTo>
                  <a:pt x="28" y="50"/>
                  <a:pt x="33" y="47"/>
                  <a:pt x="37" y="37"/>
                </a:cubicBezTo>
                <a:cubicBezTo>
                  <a:pt x="40" y="50"/>
                  <a:pt x="37" y="57"/>
                  <a:pt x="24" y="5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7412" name="Freeform 147"/>
          <p:cNvSpPr>
            <a:spLocks noEditPoints="1"/>
          </p:cNvSpPr>
          <p:nvPr/>
        </p:nvSpPr>
        <p:spPr bwMode="auto">
          <a:xfrm>
            <a:off x="2233613" y="1916832"/>
            <a:ext cx="101600" cy="203200"/>
          </a:xfrm>
          <a:custGeom>
            <a:avLst/>
            <a:gdLst>
              <a:gd name="T0" fmla="*/ 0 w 64"/>
              <a:gd name="T1" fmla="*/ 0 h 128"/>
              <a:gd name="T2" fmla="*/ 0 w 64"/>
              <a:gd name="T3" fmla="*/ 128 h 128"/>
              <a:gd name="T4" fmla="*/ 32 w 64"/>
              <a:gd name="T5" fmla="*/ 88 h 128"/>
              <a:gd name="T6" fmla="*/ 64 w 64"/>
              <a:gd name="T7" fmla="*/ 128 h 128"/>
              <a:gd name="T8" fmla="*/ 64 w 64"/>
              <a:gd name="T9" fmla="*/ 0 h 128"/>
              <a:gd name="T10" fmla="*/ 0 w 64"/>
              <a:gd name="T11" fmla="*/ 0 h 128"/>
              <a:gd name="T12" fmla="*/ 16 w 64"/>
              <a:gd name="T13" fmla="*/ 88 h 128"/>
              <a:gd name="T14" fmla="*/ 8 w 64"/>
              <a:gd name="T15" fmla="*/ 96 h 128"/>
              <a:gd name="T16" fmla="*/ 8 w 64"/>
              <a:gd name="T17" fmla="*/ 8 h 128"/>
              <a:gd name="T18" fmla="*/ 16 w 64"/>
              <a:gd name="T19" fmla="*/ 8 h 128"/>
              <a:gd name="T20" fmla="*/ 16 w 64"/>
              <a:gd name="T21" fmla="*/ 88 h 128"/>
              <a:gd name="T22" fmla="*/ 56 w 64"/>
              <a:gd name="T23" fmla="*/ 96 h 128"/>
              <a:gd name="T24" fmla="*/ 48 w 64"/>
              <a:gd name="T25" fmla="*/ 88 h 128"/>
              <a:gd name="T26" fmla="*/ 48 w 64"/>
              <a:gd name="T27" fmla="*/ 8 h 128"/>
              <a:gd name="T28" fmla="*/ 56 w 64"/>
              <a:gd name="T29" fmla="*/ 8 h 128"/>
              <a:gd name="T30" fmla="*/ 56 w 64"/>
              <a:gd name="T31" fmla="*/ 9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" h="128">
                <a:moveTo>
                  <a:pt x="0" y="0"/>
                </a:moveTo>
                <a:lnTo>
                  <a:pt x="0" y="128"/>
                </a:lnTo>
                <a:lnTo>
                  <a:pt x="32" y="88"/>
                </a:lnTo>
                <a:lnTo>
                  <a:pt x="64" y="128"/>
                </a:lnTo>
                <a:lnTo>
                  <a:pt x="64" y="0"/>
                </a:lnTo>
                <a:lnTo>
                  <a:pt x="0" y="0"/>
                </a:lnTo>
                <a:close/>
                <a:moveTo>
                  <a:pt x="16" y="88"/>
                </a:moveTo>
                <a:lnTo>
                  <a:pt x="8" y="96"/>
                </a:lnTo>
                <a:lnTo>
                  <a:pt x="8" y="8"/>
                </a:lnTo>
                <a:lnTo>
                  <a:pt x="16" y="8"/>
                </a:lnTo>
                <a:lnTo>
                  <a:pt x="16" y="88"/>
                </a:lnTo>
                <a:close/>
                <a:moveTo>
                  <a:pt x="56" y="96"/>
                </a:moveTo>
                <a:lnTo>
                  <a:pt x="48" y="88"/>
                </a:lnTo>
                <a:lnTo>
                  <a:pt x="48" y="8"/>
                </a:lnTo>
                <a:lnTo>
                  <a:pt x="56" y="8"/>
                </a:lnTo>
                <a:lnTo>
                  <a:pt x="56" y="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7548" name="Group 7547"/>
          <p:cNvGrpSpPr/>
          <p:nvPr/>
        </p:nvGrpSpPr>
        <p:grpSpPr>
          <a:xfrm>
            <a:off x="5870575" y="3301097"/>
            <a:ext cx="177800" cy="204788"/>
            <a:chOff x="5842000" y="3657724"/>
            <a:chExt cx="177800" cy="204788"/>
          </a:xfrm>
        </p:grpSpPr>
        <p:sp>
          <p:nvSpPr>
            <p:cNvPr id="7413" name="Rectangle 148"/>
            <p:cNvSpPr>
              <a:spLocks noChangeArrowheads="1"/>
            </p:cNvSpPr>
            <p:nvPr/>
          </p:nvSpPr>
          <p:spPr bwMode="auto">
            <a:xfrm>
              <a:off x="5854700" y="3849812"/>
              <a:ext cx="152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414" name="Freeform 149"/>
            <p:cNvSpPr>
              <a:spLocks noEditPoints="1"/>
            </p:cNvSpPr>
            <p:nvPr/>
          </p:nvSpPr>
          <p:spPr bwMode="auto">
            <a:xfrm>
              <a:off x="5842000" y="3657724"/>
              <a:ext cx="177800" cy="179388"/>
            </a:xfrm>
            <a:custGeom>
              <a:avLst/>
              <a:gdLst>
                <a:gd name="T0" fmla="*/ 52 w 56"/>
                <a:gd name="T1" fmla="*/ 38 h 56"/>
                <a:gd name="T2" fmla="*/ 37 w 56"/>
                <a:gd name="T3" fmla="*/ 38 h 56"/>
                <a:gd name="T4" fmla="*/ 36 w 56"/>
                <a:gd name="T5" fmla="*/ 36 h 56"/>
                <a:gd name="T6" fmla="*/ 40 w 56"/>
                <a:gd name="T7" fmla="*/ 12 h 56"/>
                <a:gd name="T8" fmla="*/ 28 w 56"/>
                <a:gd name="T9" fmla="*/ 0 h 56"/>
                <a:gd name="T10" fmla="*/ 16 w 56"/>
                <a:gd name="T11" fmla="*/ 12 h 56"/>
                <a:gd name="T12" fmla="*/ 20 w 56"/>
                <a:gd name="T13" fmla="*/ 36 h 56"/>
                <a:gd name="T14" fmla="*/ 19 w 56"/>
                <a:gd name="T15" fmla="*/ 38 h 56"/>
                <a:gd name="T16" fmla="*/ 4 w 56"/>
                <a:gd name="T17" fmla="*/ 38 h 56"/>
                <a:gd name="T18" fmla="*/ 0 w 56"/>
                <a:gd name="T19" fmla="*/ 42 h 56"/>
                <a:gd name="T20" fmla="*/ 0 w 56"/>
                <a:gd name="T21" fmla="*/ 56 h 56"/>
                <a:gd name="T22" fmla="*/ 56 w 56"/>
                <a:gd name="T23" fmla="*/ 56 h 56"/>
                <a:gd name="T24" fmla="*/ 56 w 56"/>
                <a:gd name="T25" fmla="*/ 42 h 56"/>
                <a:gd name="T26" fmla="*/ 52 w 56"/>
                <a:gd name="T27" fmla="*/ 38 h 56"/>
                <a:gd name="T28" fmla="*/ 25 w 56"/>
                <a:gd name="T29" fmla="*/ 21 h 56"/>
                <a:gd name="T30" fmla="*/ 20 w 56"/>
                <a:gd name="T31" fmla="*/ 15 h 56"/>
                <a:gd name="T32" fmla="*/ 30 w 56"/>
                <a:gd name="T33" fmla="*/ 4 h 56"/>
                <a:gd name="T34" fmla="*/ 25 w 56"/>
                <a:gd name="T35" fmla="*/ 2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56">
                  <a:moveTo>
                    <a:pt x="52" y="38"/>
                  </a:moveTo>
                  <a:cubicBezTo>
                    <a:pt x="37" y="38"/>
                    <a:pt x="37" y="38"/>
                    <a:pt x="37" y="38"/>
                  </a:cubicBezTo>
                  <a:cubicBezTo>
                    <a:pt x="37" y="38"/>
                    <a:pt x="36" y="37"/>
                    <a:pt x="36" y="36"/>
                  </a:cubicBezTo>
                  <a:cubicBezTo>
                    <a:pt x="32" y="20"/>
                    <a:pt x="40" y="20"/>
                    <a:pt x="40" y="12"/>
                  </a:cubicBezTo>
                  <a:cubicBezTo>
                    <a:pt x="40" y="8"/>
                    <a:pt x="36" y="0"/>
                    <a:pt x="28" y="0"/>
                  </a:cubicBezTo>
                  <a:cubicBezTo>
                    <a:pt x="20" y="0"/>
                    <a:pt x="16" y="8"/>
                    <a:pt x="16" y="12"/>
                  </a:cubicBezTo>
                  <a:cubicBezTo>
                    <a:pt x="16" y="20"/>
                    <a:pt x="24" y="20"/>
                    <a:pt x="20" y="36"/>
                  </a:cubicBezTo>
                  <a:cubicBezTo>
                    <a:pt x="20" y="37"/>
                    <a:pt x="19" y="38"/>
                    <a:pt x="19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2" y="38"/>
                    <a:pt x="0" y="40"/>
                    <a:pt x="0" y="4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6" y="40"/>
                    <a:pt x="54" y="38"/>
                    <a:pt x="52" y="38"/>
                  </a:cubicBezTo>
                  <a:close/>
                  <a:moveTo>
                    <a:pt x="25" y="21"/>
                  </a:moveTo>
                  <a:cubicBezTo>
                    <a:pt x="25" y="21"/>
                    <a:pt x="22" y="20"/>
                    <a:pt x="20" y="15"/>
                  </a:cubicBezTo>
                  <a:cubicBezTo>
                    <a:pt x="18" y="9"/>
                    <a:pt x="23" y="2"/>
                    <a:pt x="30" y="4"/>
                  </a:cubicBezTo>
                  <a:cubicBezTo>
                    <a:pt x="21" y="7"/>
                    <a:pt x="25" y="21"/>
                    <a:pt x="25" y="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539" name="Group 7538"/>
          <p:cNvGrpSpPr/>
          <p:nvPr/>
        </p:nvGrpSpPr>
        <p:grpSpPr>
          <a:xfrm>
            <a:off x="568325" y="3313797"/>
            <a:ext cx="200025" cy="204788"/>
            <a:chOff x="539750" y="3670424"/>
            <a:chExt cx="200025" cy="204788"/>
          </a:xfrm>
        </p:grpSpPr>
        <p:sp>
          <p:nvSpPr>
            <p:cNvPr id="7415" name="Freeform 150"/>
            <p:cNvSpPr>
              <a:spLocks/>
            </p:cNvSpPr>
            <p:nvPr/>
          </p:nvSpPr>
          <p:spPr bwMode="auto">
            <a:xfrm>
              <a:off x="615950" y="3670424"/>
              <a:ext cx="123825" cy="123825"/>
            </a:xfrm>
            <a:custGeom>
              <a:avLst/>
              <a:gdLst>
                <a:gd name="T0" fmla="*/ 37 w 39"/>
                <a:gd name="T1" fmla="*/ 2 h 39"/>
                <a:gd name="T2" fmla="*/ 31 w 39"/>
                <a:gd name="T3" fmla="*/ 3 h 39"/>
                <a:gd name="T4" fmla="*/ 12 w 39"/>
                <a:gd name="T5" fmla="*/ 22 h 39"/>
                <a:gd name="T6" fmla="*/ 0 w 39"/>
                <a:gd name="T7" fmla="*/ 29 h 39"/>
                <a:gd name="T8" fmla="*/ 10 w 39"/>
                <a:gd name="T9" fmla="*/ 39 h 39"/>
                <a:gd name="T10" fmla="*/ 17 w 39"/>
                <a:gd name="T11" fmla="*/ 27 h 39"/>
                <a:gd name="T12" fmla="*/ 36 w 39"/>
                <a:gd name="T13" fmla="*/ 8 h 39"/>
                <a:gd name="T14" fmla="*/ 37 w 39"/>
                <a:gd name="T1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9">
                  <a:moveTo>
                    <a:pt x="37" y="2"/>
                  </a:moveTo>
                  <a:cubicBezTo>
                    <a:pt x="34" y="0"/>
                    <a:pt x="31" y="3"/>
                    <a:pt x="31" y="3"/>
                  </a:cubicBezTo>
                  <a:cubicBezTo>
                    <a:pt x="31" y="3"/>
                    <a:pt x="15" y="19"/>
                    <a:pt x="12" y="22"/>
                  </a:cubicBezTo>
                  <a:cubicBezTo>
                    <a:pt x="9" y="25"/>
                    <a:pt x="0" y="29"/>
                    <a:pt x="0" y="2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4" y="30"/>
                    <a:pt x="17" y="27"/>
                  </a:cubicBezTo>
                  <a:cubicBezTo>
                    <a:pt x="20" y="24"/>
                    <a:pt x="36" y="8"/>
                    <a:pt x="36" y="8"/>
                  </a:cubicBezTo>
                  <a:cubicBezTo>
                    <a:pt x="36" y="8"/>
                    <a:pt x="39" y="5"/>
                    <a:pt x="37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416" name="Freeform 151"/>
            <p:cNvSpPr>
              <a:spLocks noEditPoints="1"/>
            </p:cNvSpPr>
            <p:nvPr/>
          </p:nvSpPr>
          <p:spPr bwMode="auto">
            <a:xfrm>
              <a:off x="539750" y="3772024"/>
              <a:ext cx="98425" cy="103188"/>
            </a:xfrm>
            <a:custGeom>
              <a:avLst/>
              <a:gdLst>
                <a:gd name="T0" fmla="*/ 12 w 31"/>
                <a:gd name="T1" fmla="*/ 7 h 32"/>
                <a:gd name="T2" fmla="*/ 0 w 31"/>
                <a:gd name="T3" fmla="*/ 27 h 32"/>
                <a:gd name="T4" fmla="*/ 31 w 31"/>
                <a:gd name="T5" fmla="*/ 10 h 32"/>
                <a:gd name="T6" fmla="*/ 21 w 31"/>
                <a:gd name="T7" fmla="*/ 0 h 32"/>
                <a:gd name="T8" fmla="*/ 12 w 31"/>
                <a:gd name="T9" fmla="*/ 7 h 32"/>
                <a:gd name="T10" fmla="*/ 9 w 31"/>
                <a:gd name="T11" fmla="*/ 24 h 32"/>
                <a:gd name="T12" fmla="*/ 20 w 31"/>
                <a:gd name="T13" fmla="*/ 4 h 32"/>
                <a:gd name="T14" fmla="*/ 9 w 31"/>
                <a:gd name="T15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32">
                  <a:moveTo>
                    <a:pt x="12" y="7"/>
                  </a:moveTo>
                  <a:cubicBezTo>
                    <a:pt x="7" y="18"/>
                    <a:pt x="8" y="25"/>
                    <a:pt x="0" y="27"/>
                  </a:cubicBezTo>
                  <a:cubicBezTo>
                    <a:pt x="31" y="32"/>
                    <a:pt x="31" y="10"/>
                    <a:pt x="31" y="1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4" y="1"/>
                    <a:pt x="12" y="7"/>
                  </a:cubicBezTo>
                  <a:close/>
                  <a:moveTo>
                    <a:pt x="9" y="24"/>
                  </a:moveTo>
                  <a:cubicBezTo>
                    <a:pt x="11" y="21"/>
                    <a:pt x="15" y="8"/>
                    <a:pt x="20" y="4"/>
                  </a:cubicBezTo>
                  <a:cubicBezTo>
                    <a:pt x="23" y="7"/>
                    <a:pt x="20" y="17"/>
                    <a:pt x="9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541" name="Group 7540"/>
          <p:cNvGrpSpPr/>
          <p:nvPr/>
        </p:nvGrpSpPr>
        <p:grpSpPr>
          <a:xfrm>
            <a:off x="1376363" y="3301097"/>
            <a:ext cx="206375" cy="207963"/>
            <a:chOff x="1347788" y="3657724"/>
            <a:chExt cx="206375" cy="207963"/>
          </a:xfrm>
        </p:grpSpPr>
        <p:sp>
          <p:nvSpPr>
            <p:cNvPr id="7417" name="Freeform 152"/>
            <p:cNvSpPr>
              <a:spLocks noEditPoints="1"/>
            </p:cNvSpPr>
            <p:nvPr/>
          </p:nvSpPr>
          <p:spPr bwMode="auto">
            <a:xfrm>
              <a:off x="1347788" y="3759324"/>
              <a:ext cx="104775" cy="106363"/>
            </a:xfrm>
            <a:custGeom>
              <a:avLst/>
              <a:gdLst>
                <a:gd name="T0" fmla="*/ 14 w 33"/>
                <a:gd name="T1" fmla="*/ 2 h 33"/>
                <a:gd name="T2" fmla="*/ 6 w 33"/>
                <a:gd name="T3" fmla="*/ 22 h 33"/>
                <a:gd name="T4" fmla="*/ 3 w 33"/>
                <a:gd name="T5" fmla="*/ 25 h 33"/>
                <a:gd name="T6" fmla="*/ 3 w 33"/>
                <a:gd name="T7" fmla="*/ 31 h 33"/>
                <a:gd name="T8" fmla="*/ 9 w 33"/>
                <a:gd name="T9" fmla="*/ 31 h 33"/>
                <a:gd name="T10" fmla="*/ 11 w 33"/>
                <a:gd name="T11" fmla="*/ 28 h 33"/>
                <a:gd name="T12" fmla="*/ 31 w 33"/>
                <a:gd name="T13" fmla="*/ 19 h 33"/>
                <a:gd name="T14" fmla="*/ 28 w 33"/>
                <a:gd name="T15" fmla="*/ 5 h 33"/>
                <a:gd name="T16" fmla="*/ 14 w 33"/>
                <a:gd name="T17" fmla="*/ 2 h 33"/>
                <a:gd name="T18" fmla="*/ 20 w 33"/>
                <a:gd name="T19" fmla="*/ 19 h 33"/>
                <a:gd name="T20" fmla="*/ 13 w 33"/>
                <a:gd name="T21" fmla="*/ 21 h 33"/>
                <a:gd name="T22" fmla="*/ 14 w 33"/>
                <a:gd name="T23" fmla="*/ 14 h 33"/>
                <a:gd name="T24" fmla="*/ 20 w 33"/>
                <a:gd name="T25" fmla="*/ 14 h 33"/>
                <a:gd name="T26" fmla="*/ 20 w 33"/>
                <a:gd name="T27" fmla="*/ 1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33">
                  <a:moveTo>
                    <a:pt x="14" y="2"/>
                  </a:moveTo>
                  <a:cubicBezTo>
                    <a:pt x="6" y="22"/>
                    <a:pt x="6" y="22"/>
                    <a:pt x="6" y="22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0" y="28"/>
                    <a:pt x="3" y="31"/>
                  </a:cubicBezTo>
                  <a:cubicBezTo>
                    <a:pt x="6" y="33"/>
                    <a:pt x="9" y="31"/>
                    <a:pt x="9" y="31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19"/>
                    <a:pt x="33" y="11"/>
                    <a:pt x="28" y="5"/>
                  </a:cubicBezTo>
                  <a:cubicBezTo>
                    <a:pt x="23" y="0"/>
                    <a:pt x="14" y="2"/>
                    <a:pt x="14" y="2"/>
                  </a:cubicBezTo>
                  <a:close/>
                  <a:moveTo>
                    <a:pt x="20" y="19"/>
                  </a:moveTo>
                  <a:cubicBezTo>
                    <a:pt x="18" y="21"/>
                    <a:pt x="14" y="22"/>
                    <a:pt x="13" y="21"/>
                  </a:cubicBezTo>
                  <a:cubicBezTo>
                    <a:pt x="11" y="19"/>
                    <a:pt x="13" y="15"/>
                    <a:pt x="14" y="14"/>
                  </a:cubicBezTo>
                  <a:cubicBezTo>
                    <a:pt x="16" y="12"/>
                    <a:pt x="18" y="12"/>
                    <a:pt x="20" y="14"/>
                  </a:cubicBezTo>
                  <a:cubicBezTo>
                    <a:pt x="21" y="15"/>
                    <a:pt x="21" y="18"/>
                    <a:pt x="20" y="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418" name="Freeform 153"/>
            <p:cNvSpPr>
              <a:spLocks noEditPoints="1"/>
            </p:cNvSpPr>
            <p:nvPr/>
          </p:nvSpPr>
          <p:spPr bwMode="auto">
            <a:xfrm>
              <a:off x="1430338" y="3657724"/>
              <a:ext cx="123825" cy="127000"/>
            </a:xfrm>
            <a:custGeom>
              <a:avLst/>
              <a:gdLst>
                <a:gd name="T0" fmla="*/ 33 w 39"/>
                <a:gd name="T1" fmla="*/ 6 h 40"/>
                <a:gd name="T2" fmla="*/ 22 w 39"/>
                <a:gd name="T3" fmla="*/ 6 h 40"/>
                <a:gd name="T4" fmla="*/ 14 w 39"/>
                <a:gd name="T5" fmla="*/ 14 h 40"/>
                <a:gd name="T6" fmla="*/ 0 w 39"/>
                <a:gd name="T7" fmla="*/ 29 h 40"/>
                <a:gd name="T8" fmla="*/ 11 w 39"/>
                <a:gd name="T9" fmla="*/ 40 h 40"/>
                <a:gd name="T10" fmla="*/ 25 w 39"/>
                <a:gd name="T11" fmla="*/ 26 h 40"/>
                <a:gd name="T12" fmla="*/ 33 w 39"/>
                <a:gd name="T13" fmla="*/ 17 h 40"/>
                <a:gd name="T14" fmla="*/ 33 w 39"/>
                <a:gd name="T15" fmla="*/ 6 h 40"/>
                <a:gd name="T16" fmla="*/ 10 w 39"/>
                <a:gd name="T17" fmla="*/ 27 h 40"/>
                <a:gd name="T18" fmla="*/ 8 w 39"/>
                <a:gd name="T19" fmla="*/ 25 h 40"/>
                <a:gd name="T20" fmla="*/ 25 w 39"/>
                <a:gd name="T21" fmla="*/ 8 h 40"/>
                <a:gd name="T22" fmla="*/ 31 w 39"/>
                <a:gd name="T23" fmla="*/ 7 h 40"/>
                <a:gd name="T24" fmla="*/ 10 w 39"/>
                <a:gd name="T25" fmla="*/ 2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40">
                  <a:moveTo>
                    <a:pt x="33" y="6"/>
                  </a:moveTo>
                  <a:cubicBezTo>
                    <a:pt x="28" y="0"/>
                    <a:pt x="22" y="6"/>
                    <a:pt x="22" y="6"/>
                  </a:cubicBezTo>
                  <a:cubicBezTo>
                    <a:pt x="22" y="6"/>
                    <a:pt x="17" y="12"/>
                    <a:pt x="14" y="14"/>
                  </a:cubicBezTo>
                  <a:cubicBezTo>
                    <a:pt x="11" y="17"/>
                    <a:pt x="0" y="29"/>
                    <a:pt x="0" y="29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22" y="29"/>
                    <a:pt x="25" y="26"/>
                  </a:cubicBezTo>
                  <a:cubicBezTo>
                    <a:pt x="28" y="23"/>
                    <a:pt x="33" y="17"/>
                    <a:pt x="33" y="17"/>
                  </a:cubicBezTo>
                  <a:cubicBezTo>
                    <a:pt x="33" y="17"/>
                    <a:pt x="39" y="12"/>
                    <a:pt x="33" y="6"/>
                  </a:cubicBezTo>
                  <a:close/>
                  <a:moveTo>
                    <a:pt x="10" y="27"/>
                  </a:move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23" y="10"/>
                    <a:pt x="25" y="8"/>
                  </a:cubicBezTo>
                  <a:cubicBezTo>
                    <a:pt x="27" y="6"/>
                    <a:pt x="30" y="7"/>
                    <a:pt x="31" y="7"/>
                  </a:cubicBezTo>
                  <a:cubicBezTo>
                    <a:pt x="28" y="9"/>
                    <a:pt x="10" y="27"/>
                    <a:pt x="10" y="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7419" name="Freeform 154"/>
          <p:cNvSpPr>
            <a:spLocks/>
          </p:cNvSpPr>
          <p:nvPr/>
        </p:nvSpPr>
        <p:spPr bwMode="auto">
          <a:xfrm>
            <a:off x="7472363" y="2340695"/>
            <a:ext cx="203200" cy="188913"/>
          </a:xfrm>
          <a:custGeom>
            <a:avLst/>
            <a:gdLst>
              <a:gd name="T0" fmla="*/ 62 w 128"/>
              <a:gd name="T1" fmla="*/ 0 h 119"/>
              <a:gd name="T2" fmla="*/ 80 w 128"/>
              <a:gd name="T3" fmla="*/ 46 h 119"/>
              <a:gd name="T4" fmla="*/ 128 w 128"/>
              <a:gd name="T5" fmla="*/ 46 h 119"/>
              <a:gd name="T6" fmla="*/ 86 w 128"/>
              <a:gd name="T7" fmla="*/ 72 h 119"/>
              <a:gd name="T8" fmla="*/ 104 w 128"/>
              <a:gd name="T9" fmla="*/ 119 h 119"/>
              <a:gd name="T10" fmla="*/ 62 w 128"/>
              <a:gd name="T11" fmla="*/ 91 h 119"/>
              <a:gd name="T12" fmla="*/ 22 w 128"/>
              <a:gd name="T13" fmla="*/ 119 h 119"/>
              <a:gd name="T14" fmla="*/ 36 w 128"/>
              <a:gd name="T15" fmla="*/ 72 h 119"/>
              <a:gd name="T16" fmla="*/ 0 w 128"/>
              <a:gd name="T17" fmla="*/ 46 h 119"/>
              <a:gd name="T18" fmla="*/ 48 w 128"/>
              <a:gd name="T19" fmla="*/ 46 h 119"/>
              <a:gd name="T20" fmla="*/ 62 w 128"/>
              <a:gd name="T21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8" h="119">
                <a:moveTo>
                  <a:pt x="62" y="0"/>
                </a:moveTo>
                <a:lnTo>
                  <a:pt x="80" y="46"/>
                </a:lnTo>
                <a:lnTo>
                  <a:pt x="128" y="46"/>
                </a:lnTo>
                <a:lnTo>
                  <a:pt x="86" y="72"/>
                </a:lnTo>
                <a:lnTo>
                  <a:pt x="104" y="119"/>
                </a:lnTo>
                <a:lnTo>
                  <a:pt x="62" y="91"/>
                </a:lnTo>
                <a:lnTo>
                  <a:pt x="22" y="119"/>
                </a:lnTo>
                <a:lnTo>
                  <a:pt x="36" y="72"/>
                </a:lnTo>
                <a:lnTo>
                  <a:pt x="0" y="46"/>
                </a:lnTo>
                <a:lnTo>
                  <a:pt x="48" y="46"/>
                </a:ln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7525" name="Group 7524"/>
          <p:cNvGrpSpPr/>
          <p:nvPr/>
        </p:nvGrpSpPr>
        <p:grpSpPr>
          <a:xfrm>
            <a:off x="993775" y="2732807"/>
            <a:ext cx="146050" cy="204788"/>
            <a:chOff x="993775" y="3077021"/>
            <a:chExt cx="146050" cy="204788"/>
          </a:xfrm>
        </p:grpSpPr>
        <p:sp>
          <p:nvSpPr>
            <p:cNvPr id="7420" name="Oval 155"/>
            <p:cNvSpPr>
              <a:spLocks noChangeArrowheads="1"/>
            </p:cNvSpPr>
            <p:nvPr/>
          </p:nvSpPr>
          <p:spPr bwMode="auto">
            <a:xfrm>
              <a:off x="1035050" y="3121471"/>
              <a:ext cx="63500" cy="6508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421" name="Freeform 156"/>
            <p:cNvSpPr>
              <a:spLocks noEditPoints="1"/>
            </p:cNvSpPr>
            <p:nvPr/>
          </p:nvSpPr>
          <p:spPr bwMode="auto">
            <a:xfrm>
              <a:off x="993775" y="3077021"/>
              <a:ext cx="146050" cy="204788"/>
            </a:xfrm>
            <a:custGeom>
              <a:avLst/>
              <a:gdLst>
                <a:gd name="T0" fmla="*/ 43 w 46"/>
                <a:gd name="T1" fmla="*/ 24 h 64"/>
                <a:gd name="T2" fmla="*/ 42 w 46"/>
                <a:gd name="T3" fmla="*/ 20 h 64"/>
                <a:gd name="T4" fmla="*/ 46 w 46"/>
                <a:gd name="T5" fmla="*/ 16 h 64"/>
                <a:gd name="T6" fmla="*/ 41 w 46"/>
                <a:gd name="T7" fmla="*/ 15 h 64"/>
                <a:gd name="T8" fmla="*/ 36 w 46"/>
                <a:gd name="T9" fmla="*/ 9 h 64"/>
                <a:gd name="T10" fmla="*/ 37 w 46"/>
                <a:gd name="T11" fmla="*/ 4 h 64"/>
                <a:gd name="T12" fmla="*/ 32 w 46"/>
                <a:gd name="T13" fmla="*/ 6 h 64"/>
                <a:gd name="T14" fmla="*/ 25 w 46"/>
                <a:gd name="T15" fmla="*/ 4 h 64"/>
                <a:gd name="T16" fmla="*/ 23 w 46"/>
                <a:gd name="T17" fmla="*/ 0 h 64"/>
                <a:gd name="T18" fmla="*/ 20 w 46"/>
                <a:gd name="T19" fmla="*/ 4 h 64"/>
                <a:gd name="T20" fmla="*/ 13 w 46"/>
                <a:gd name="T21" fmla="*/ 6 h 64"/>
                <a:gd name="T22" fmla="*/ 9 w 46"/>
                <a:gd name="T23" fmla="*/ 4 h 64"/>
                <a:gd name="T24" fmla="*/ 9 w 46"/>
                <a:gd name="T25" fmla="*/ 9 h 64"/>
                <a:gd name="T26" fmla="*/ 5 w 46"/>
                <a:gd name="T27" fmla="*/ 15 h 64"/>
                <a:gd name="T28" fmla="*/ 0 w 46"/>
                <a:gd name="T29" fmla="*/ 16 h 64"/>
                <a:gd name="T30" fmla="*/ 3 w 46"/>
                <a:gd name="T31" fmla="*/ 20 h 64"/>
                <a:gd name="T32" fmla="*/ 3 w 46"/>
                <a:gd name="T33" fmla="*/ 24 h 64"/>
                <a:gd name="T34" fmla="*/ 3 w 46"/>
                <a:gd name="T35" fmla="*/ 28 h 64"/>
                <a:gd name="T36" fmla="*/ 0 w 46"/>
                <a:gd name="T37" fmla="*/ 31 h 64"/>
                <a:gd name="T38" fmla="*/ 5 w 46"/>
                <a:gd name="T39" fmla="*/ 32 h 64"/>
                <a:gd name="T40" fmla="*/ 9 w 46"/>
                <a:gd name="T41" fmla="*/ 38 h 64"/>
                <a:gd name="T42" fmla="*/ 10 w 46"/>
                <a:gd name="T43" fmla="*/ 39 h 64"/>
                <a:gd name="T44" fmla="*/ 7 w 46"/>
                <a:gd name="T45" fmla="*/ 64 h 64"/>
                <a:gd name="T46" fmla="*/ 23 w 46"/>
                <a:gd name="T47" fmla="*/ 48 h 64"/>
                <a:gd name="T48" fmla="*/ 39 w 46"/>
                <a:gd name="T49" fmla="*/ 64 h 64"/>
                <a:gd name="T50" fmla="*/ 36 w 46"/>
                <a:gd name="T51" fmla="*/ 39 h 64"/>
                <a:gd name="T52" fmla="*/ 36 w 46"/>
                <a:gd name="T53" fmla="*/ 38 h 64"/>
                <a:gd name="T54" fmla="*/ 41 w 46"/>
                <a:gd name="T55" fmla="*/ 32 h 64"/>
                <a:gd name="T56" fmla="*/ 46 w 46"/>
                <a:gd name="T57" fmla="*/ 31 h 64"/>
                <a:gd name="T58" fmla="*/ 42 w 46"/>
                <a:gd name="T59" fmla="*/ 28 h 64"/>
                <a:gd name="T60" fmla="*/ 43 w 46"/>
                <a:gd name="T61" fmla="*/ 24 h 64"/>
                <a:gd name="T62" fmla="*/ 23 w 46"/>
                <a:gd name="T63" fmla="*/ 38 h 64"/>
                <a:gd name="T64" fmla="*/ 9 w 46"/>
                <a:gd name="T65" fmla="*/ 24 h 64"/>
                <a:gd name="T66" fmla="*/ 23 w 46"/>
                <a:gd name="T67" fmla="*/ 10 h 64"/>
                <a:gd name="T68" fmla="*/ 37 w 46"/>
                <a:gd name="T69" fmla="*/ 24 h 64"/>
                <a:gd name="T70" fmla="*/ 23 w 46"/>
                <a:gd name="T71" fmla="*/ 3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" h="64">
                  <a:moveTo>
                    <a:pt x="43" y="24"/>
                  </a:moveTo>
                  <a:cubicBezTo>
                    <a:pt x="43" y="22"/>
                    <a:pt x="43" y="21"/>
                    <a:pt x="42" y="20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0" y="13"/>
                    <a:pt x="38" y="11"/>
                    <a:pt x="36" y="9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0" y="5"/>
                    <a:pt x="28" y="4"/>
                    <a:pt x="25" y="4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8" y="4"/>
                    <a:pt x="15" y="5"/>
                    <a:pt x="13" y="6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7" y="11"/>
                    <a:pt x="6" y="13"/>
                    <a:pt x="5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1"/>
                    <a:pt x="3" y="22"/>
                    <a:pt x="3" y="24"/>
                  </a:cubicBezTo>
                  <a:cubicBezTo>
                    <a:pt x="3" y="25"/>
                    <a:pt x="3" y="26"/>
                    <a:pt x="3" y="28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6" y="35"/>
                    <a:pt x="7" y="37"/>
                    <a:pt x="9" y="38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8" y="37"/>
                    <a:pt x="40" y="35"/>
                    <a:pt x="41" y="32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3" y="26"/>
                    <a:pt x="43" y="25"/>
                    <a:pt x="43" y="24"/>
                  </a:cubicBezTo>
                  <a:close/>
                  <a:moveTo>
                    <a:pt x="23" y="38"/>
                  </a:moveTo>
                  <a:cubicBezTo>
                    <a:pt x="15" y="38"/>
                    <a:pt x="9" y="32"/>
                    <a:pt x="9" y="24"/>
                  </a:cubicBezTo>
                  <a:cubicBezTo>
                    <a:pt x="9" y="16"/>
                    <a:pt x="15" y="10"/>
                    <a:pt x="23" y="10"/>
                  </a:cubicBezTo>
                  <a:cubicBezTo>
                    <a:pt x="30" y="10"/>
                    <a:pt x="37" y="16"/>
                    <a:pt x="37" y="24"/>
                  </a:cubicBezTo>
                  <a:cubicBezTo>
                    <a:pt x="37" y="32"/>
                    <a:pt x="30" y="38"/>
                    <a:pt x="23" y="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7422" name="Freeform 157"/>
          <p:cNvSpPr>
            <a:spLocks/>
          </p:cNvSpPr>
          <p:nvPr/>
        </p:nvSpPr>
        <p:spPr bwMode="auto">
          <a:xfrm>
            <a:off x="2230438" y="2312120"/>
            <a:ext cx="158750" cy="195263"/>
          </a:xfrm>
          <a:custGeom>
            <a:avLst/>
            <a:gdLst>
              <a:gd name="T0" fmla="*/ 1 w 50"/>
              <a:gd name="T1" fmla="*/ 37 h 61"/>
              <a:gd name="T2" fmla="*/ 5 w 50"/>
              <a:gd name="T3" fmla="*/ 34 h 61"/>
              <a:gd name="T4" fmla="*/ 12 w 50"/>
              <a:gd name="T5" fmla="*/ 34 h 61"/>
              <a:gd name="T6" fmla="*/ 12 w 50"/>
              <a:gd name="T7" fmla="*/ 34 h 61"/>
              <a:gd name="T8" fmla="*/ 7 w 50"/>
              <a:gd name="T9" fmla="*/ 33 h 61"/>
              <a:gd name="T10" fmla="*/ 3 w 50"/>
              <a:gd name="T11" fmla="*/ 29 h 61"/>
              <a:gd name="T12" fmla="*/ 8 w 50"/>
              <a:gd name="T13" fmla="*/ 25 h 61"/>
              <a:gd name="T14" fmla="*/ 24 w 50"/>
              <a:gd name="T15" fmla="*/ 27 h 61"/>
              <a:gd name="T16" fmla="*/ 27 w 50"/>
              <a:gd name="T17" fmla="*/ 27 h 61"/>
              <a:gd name="T18" fmla="*/ 26 w 50"/>
              <a:gd name="T19" fmla="*/ 13 h 61"/>
              <a:gd name="T20" fmla="*/ 36 w 50"/>
              <a:gd name="T21" fmla="*/ 5 h 61"/>
              <a:gd name="T22" fmla="*/ 36 w 50"/>
              <a:gd name="T23" fmla="*/ 17 h 61"/>
              <a:gd name="T24" fmla="*/ 45 w 50"/>
              <a:gd name="T25" fmla="*/ 35 h 61"/>
              <a:gd name="T26" fmla="*/ 50 w 50"/>
              <a:gd name="T27" fmla="*/ 37 h 61"/>
              <a:gd name="T28" fmla="*/ 50 w 50"/>
              <a:gd name="T29" fmla="*/ 59 h 61"/>
              <a:gd name="T30" fmla="*/ 30 w 50"/>
              <a:gd name="T31" fmla="*/ 61 h 61"/>
              <a:gd name="T32" fmla="*/ 17 w 50"/>
              <a:gd name="T33" fmla="*/ 60 h 61"/>
              <a:gd name="T34" fmla="*/ 7 w 50"/>
              <a:gd name="T35" fmla="*/ 59 h 61"/>
              <a:gd name="T36" fmla="*/ 4 w 50"/>
              <a:gd name="T37" fmla="*/ 54 h 61"/>
              <a:gd name="T38" fmla="*/ 6 w 50"/>
              <a:gd name="T39" fmla="*/ 51 h 61"/>
              <a:gd name="T40" fmla="*/ 5 w 50"/>
              <a:gd name="T41" fmla="*/ 51 h 61"/>
              <a:gd name="T42" fmla="*/ 2 w 50"/>
              <a:gd name="T43" fmla="*/ 46 h 61"/>
              <a:gd name="T44" fmla="*/ 5 w 50"/>
              <a:gd name="T45" fmla="*/ 42 h 61"/>
              <a:gd name="T46" fmla="*/ 4 w 50"/>
              <a:gd name="T47" fmla="*/ 42 h 61"/>
              <a:gd name="T48" fmla="*/ 1 w 50"/>
              <a:gd name="T49" fmla="*/ 37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0" h="61">
                <a:moveTo>
                  <a:pt x="1" y="37"/>
                </a:moveTo>
                <a:cubicBezTo>
                  <a:pt x="1" y="35"/>
                  <a:pt x="3" y="33"/>
                  <a:pt x="5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7" y="33"/>
                  <a:pt x="7" y="33"/>
                  <a:pt x="7" y="33"/>
                </a:cubicBezTo>
                <a:cubicBezTo>
                  <a:pt x="5" y="33"/>
                  <a:pt x="3" y="31"/>
                  <a:pt x="3" y="29"/>
                </a:cubicBezTo>
                <a:cubicBezTo>
                  <a:pt x="4" y="26"/>
                  <a:pt x="5" y="25"/>
                  <a:pt x="8" y="25"/>
                </a:cubicBezTo>
                <a:cubicBezTo>
                  <a:pt x="24" y="27"/>
                  <a:pt x="24" y="27"/>
                  <a:pt x="24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7"/>
                  <a:pt x="23" y="25"/>
                  <a:pt x="26" y="13"/>
                </a:cubicBezTo>
                <a:cubicBezTo>
                  <a:pt x="29" y="0"/>
                  <a:pt x="36" y="5"/>
                  <a:pt x="36" y="5"/>
                </a:cubicBezTo>
                <a:cubicBezTo>
                  <a:pt x="36" y="5"/>
                  <a:pt x="36" y="15"/>
                  <a:pt x="36" y="17"/>
                </a:cubicBezTo>
                <a:cubicBezTo>
                  <a:pt x="37" y="18"/>
                  <a:pt x="45" y="35"/>
                  <a:pt x="45" y="35"/>
                </a:cubicBezTo>
                <a:cubicBezTo>
                  <a:pt x="45" y="35"/>
                  <a:pt x="50" y="36"/>
                  <a:pt x="50" y="37"/>
                </a:cubicBezTo>
                <a:cubicBezTo>
                  <a:pt x="50" y="45"/>
                  <a:pt x="50" y="51"/>
                  <a:pt x="50" y="59"/>
                </a:cubicBezTo>
                <a:cubicBezTo>
                  <a:pt x="45" y="57"/>
                  <a:pt x="42" y="61"/>
                  <a:pt x="30" y="61"/>
                </a:cubicBezTo>
                <a:cubicBezTo>
                  <a:pt x="26" y="61"/>
                  <a:pt x="21" y="61"/>
                  <a:pt x="17" y="60"/>
                </a:cubicBezTo>
                <a:cubicBezTo>
                  <a:pt x="7" y="59"/>
                  <a:pt x="7" y="59"/>
                  <a:pt x="7" y="59"/>
                </a:cubicBezTo>
                <a:cubicBezTo>
                  <a:pt x="5" y="59"/>
                  <a:pt x="4" y="57"/>
                  <a:pt x="4" y="54"/>
                </a:cubicBezTo>
                <a:cubicBezTo>
                  <a:pt x="4" y="53"/>
                  <a:pt x="5" y="51"/>
                  <a:pt x="6" y="51"/>
                </a:cubicBezTo>
                <a:cubicBezTo>
                  <a:pt x="5" y="51"/>
                  <a:pt x="5" y="51"/>
                  <a:pt x="5" y="51"/>
                </a:cubicBezTo>
                <a:cubicBezTo>
                  <a:pt x="3" y="50"/>
                  <a:pt x="1" y="48"/>
                  <a:pt x="2" y="46"/>
                </a:cubicBezTo>
                <a:cubicBezTo>
                  <a:pt x="2" y="44"/>
                  <a:pt x="3" y="42"/>
                  <a:pt x="5" y="42"/>
                </a:cubicBezTo>
                <a:cubicBezTo>
                  <a:pt x="4" y="42"/>
                  <a:pt x="4" y="42"/>
                  <a:pt x="4" y="42"/>
                </a:cubicBezTo>
                <a:cubicBezTo>
                  <a:pt x="2" y="42"/>
                  <a:pt x="0" y="40"/>
                  <a:pt x="1" y="3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7423" name="Freeform 158"/>
          <p:cNvSpPr>
            <a:spLocks/>
          </p:cNvSpPr>
          <p:nvPr/>
        </p:nvSpPr>
        <p:spPr bwMode="auto">
          <a:xfrm>
            <a:off x="2590800" y="2331170"/>
            <a:ext cx="171450" cy="204788"/>
          </a:xfrm>
          <a:custGeom>
            <a:avLst/>
            <a:gdLst>
              <a:gd name="T0" fmla="*/ 53 w 54"/>
              <a:gd name="T1" fmla="*/ 28 h 64"/>
              <a:gd name="T2" fmla="*/ 49 w 54"/>
              <a:gd name="T3" fmla="*/ 25 h 64"/>
              <a:gd name="T4" fmla="*/ 44 w 54"/>
              <a:gd name="T5" fmla="*/ 26 h 64"/>
              <a:gd name="T6" fmla="*/ 44 w 54"/>
              <a:gd name="T7" fmla="*/ 26 h 64"/>
              <a:gd name="T8" fmla="*/ 50 w 54"/>
              <a:gd name="T9" fmla="*/ 24 h 64"/>
              <a:gd name="T10" fmla="*/ 53 w 54"/>
              <a:gd name="T11" fmla="*/ 19 h 64"/>
              <a:gd name="T12" fmla="*/ 48 w 54"/>
              <a:gd name="T13" fmla="*/ 16 h 64"/>
              <a:gd name="T14" fmla="*/ 48 w 54"/>
              <a:gd name="T15" fmla="*/ 16 h 64"/>
              <a:gd name="T16" fmla="*/ 50 w 54"/>
              <a:gd name="T17" fmla="*/ 12 h 64"/>
              <a:gd name="T18" fmla="*/ 45 w 54"/>
              <a:gd name="T19" fmla="*/ 8 h 64"/>
              <a:gd name="T20" fmla="*/ 44 w 54"/>
              <a:gd name="T21" fmla="*/ 9 h 64"/>
              <a:gd name="T22" fmla="*/ 45 w 54"/>
              <a:gd name="T23" fmla="*/ 4 h 64"/>
              <a:gd name="T24" fmla="*/ 41 w 54"/>
              <a:gd name="T25" fmla="*/ 1 h 64"/>
              <a:gd name="T26" fmla="*/ 30 w 54"/>
              <a:gd name="T27" fmla="*/ 3 h 64"/>
              <a:gd name="T28" fmla="*/ 18 w 54"/>
              <a:gd name="T29" fmla="*/ 6 h 64"/>
              <a:gd name="T30" fmla="*/ 0 w 54"/>
              <a:gd name="T31" fmla="*/ 15 h 64"/>
              <a:gd name="T32" fmla="*/ 0 w 54"/>
              <a:gd name="T33" fmla="*/ 36 h 64"/>
              <a:gd name="T34" fmla="*/ 12 w 54"/>
              <a:gd name="T35" fmla="*/ 36 h 64"/>
              <a:gd name="T36" fmla="*/ 26 w 54"/>
              <a:gd name="T37" fmla="*/ 50 h 64"/>
              <a:gd name="T38" fmla="*/ 31 w 54"/>
              <a:gd name="T39" fmla="*/ 62 h 64"/>
              <a:gd name="T40" fmla="*/ 37 w 54"/>
              <a:gd name="T41" fmla="*/ 51 h 64"/>
              <a:gd name="T42" fmla="*/ 32 w 54"/>
              <a:gd name="T43" fmla="*/ 38 h 64"/>
              <a:gd name="T44" fmla="*/ 34 w 54"/>
              <a:gd name="T45" fmla="*/ 37 h 64"/>
              <a:gd name="T46" fmla="*/ 51 w 54"/>
              <a:gd name="T47" fmla="*/ 33 h 64"/>
              <a:gd name="T48" fmla="*/ 53 w 54"/>
              <a:gd name="T49" fmla="*/ 2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4" h="64">
                <a:moveTo>
                  <a:pt x="53" y="28"/>
                </a:moveTo>
                <a:cubicBezTo>
                  <a:pt x="53" y="26"/>
                  <a:pt x="51" y="24"/>
                  <a:pt x="49" y="25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50" y="24"/>
                  <a:pt x="50" y="24"/>
                  <a:pt x="50" y="24"/>
                </a:cubicBezTo>
                <a:cubicBezTo>
                  <a:pt x="52" y="24"/>
                  <a:pt x="54" y="22"/>
                  <a:pt x="53" y="19"/>
                </a:cubicBezTo>
                <a:cubicBezTo>
                  <a:pt x="53" y="17"/>
                  <a:pt x="50" y="16"/>
                  <a:pt x="48" y="16"/>
                </a:cubicBezTo>
                <a:cubicBezTo>
                  <a:pt x="48" y="16"/>
                  <a:pt x="48" y="16"/>
                  <a:pt x="48" y="16"/>
                </a:cubicBezTo>
                <a:cubicBezTo>
                  <a:pt x="49" y="15"/>
                  <a:pt x="50" y="14"/>
                  <a:pt x="50" y="12"/>
                </a:cubicBezTo>
                <a:cubicBezTo>
                  <a:pt x="49" y="9"/>
                  <a:pt x="47" y="8"/>
                  <a:pt x="45" y="8"/>
                </a:cubicBezTo>
                <a:cubicBezTo>
                  <a:pt x="44" y="9"/>
                  <a:pt x="44" y="9"/>
                  <a:pt x="44" y="9"/>
                </a:cubicBezTo>
                <a:cubicBezTo>
                  <a:pt x="45" y="8"/>
                  <a:pt x="45" y="6"/>
                  <a:pt x="45" y="4"/>
                </a:cubicBezTo>
                <a:cubicBezTo>
                  <a:pt x="44" y="2"/>
                  <a:pt x="42" y="0"/>
                  <a:pt x="41" y="1"/>
                </a:cubicBezTo>
                <a:cubicBezTo>
                  <a:pt x="30" y="3"/>
                  <a:pt x="30" y="3"/>
                  <a:pt x="30" y="3"/>
                </a:cubicBezTo>
                <a:cubicBezTo>
                  <a:pt x="26" y="4"/>
                  <a:pt x="21" y="5"/>
                  <a:pt x="18" y="6"/>
                </a:cubicBezTo>
                <a:cubicBezTo>
                  <a:pt x="7" y="10"/>
                  <a:pt x="5" y="15"/>
                  <a:pt x="0" y="15"/>
                </a:cubicBezTo>
                <a:cubicBezTo>
                  <a:pt x="0" y="24"/>
                  <a:pt x="0" y="27"/>
                  <a:pt x="0" y="36"/>
                </a:cubicBezTo>
                <a:cubicBezTo>
                  <a:pt x="0" y="36"/>
                  <a:pt x="12" y="35"/>
                  <a:pt x="12" y="36"/>
                </a:cubicBezTo>
                <a:cubicBezTo>
                  <a:pt x="12" y="36"/>
                  <a:pt x="25" y="49"/>
                  <a:pt x="26" y="50"/>
                </a:cubicBezTo>
                <a:cubicBezTo>
                  <a:pt x="27" y="51"/>
                  <a:pt x="31" y="62"/>
                  <a:pt x="31" y="62"/>
                </a:cubicBezTo>
                <a:cubicBezTo>
                  <a:pt x="31" y="62"/>
                  <a:pt x="39" y="64"/>
                  <a:pt x="37" y="51"/>
                </a:cubicBezTo>
                <a:cubicBezTo>
                  <a:pt x="36" y="38"/>
                  <a:pt x="32" y="38"/>
                  <a:pt x="32" y="38"/>
                </a:cubicBezTo>
                <a:cubicBezTo>
                  <a:pt x="34" y="37"/>
                  <a:pt x="34" y="37"/>
                  <a:pt x="34" y="37"/>
                </a:cubicBezTo>
                <a:cubicBezTo>
                  <a:pt x="51" y="33"/>
                  <a:pt x="51" y="33"/>
                  <a:pt x="51" y="33"/>
                </a:cubicBezTo>
                <a:cubicBezTo>
                  <a:pt x="53" y="33"/>
                  <a:pt x="54" y="31"/>
                  <a:pt x="53" y="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7424" name="Freeform 159"/>
          <p:cNvSpPr>
            <a:spLocks noEditPoints="1"/>
          </p:cNvSpPr>
          <p:nvPr/>
        </p:nvSpPr>
        <p:spPr bwMode="auto">
          <a:xfrm>
            <a:off x="5448300" y="1935882"/>
            <a:ext cx="180975" cy="171450"/>
          </a:xfrm>
          <a:custGeom>
            <a:avLst/>
            <a:gdLst>
              <a:gd name="T0" fmla="*/ 44 w 57"/>
              <a:gd name="T1" fmla="*/ 0 h 54"/>
              <a:gd name="T2" fmla="*/ 41 w 57"/>
              <a:gd name="T3" fmla="*/ 0 h 54"/>
              <a:gd name="T4" fmla="*/ 28 w 57"/>
              <a:gd name="T5" fmla="*/ 7 h 54"/>
              <a:gd name="T6" fmla="*/ 15 w 57"/>
              <a:gd name="T7" fmla="*/ 0 h 54"/>
              <a:gd name="T8" fmla="*/ 13 w 57"/>
              <a:gd name="T9" fmla="*/ 0 h 54"/>
              <a:gd name="T10" fmla="*/ 0 w 57"/>
              <a:gd name="T11" fmla="*/ 15 h 54"/>
              <a:gd name="T12" fmla="*/ 0 w 57"/>
              <a:gd name="T13" fmla="*/ 19 h 54"/>
              <a:gd name="T14" fmla="*/ 28 w 57"/>
              <a:gd name="T15" fmla="*/ 54 h 54"/>
              <a:gd name="T16" fmla="*/ 57 w 57"/>
              <a:gd name="T17" fmla="*/ 19 h 54"/>
              <a:gd name="T18" fmla="*/ 57 w 57"/>
              <a:gd name="T19" fmla="*/ 15 h 54"/>
              <a:gd name="T20" fmla="*/ 44 w 57"/>
              <a:gd name="T21" fmla="*/ 0 h 54"/>
              <a:gd name="T22" fmla="*/ 50 w 57"/>
              <a:gd name="T23" fmla="*/ 18 h 54"/>
              <a:gd name="T24" fmla="*/ 28 w 57"/>
              <a:gd name="T25" fmla="*/ 46 h 54"/>
              <a:gd name="T26" fmla="*/ 6 w 57"/>
              <a:gd name="T27" fmla="*/ 18 h 54"/>
              <a:gd name="T28" fmla="*/ 6 w 57"/>
              <a:gd name="T29" fmla="*/ 16 h 54"/>
              <a:gd name="T30" fmla="*/ 13 w 57"/>
              <a:gd name="T31" fmla="*/ 6 h 54"/>
              <a:gd name="T32" fmla="*/ 15 w 57"/>
              <a:gd name="T33" fmla="*/ 6 h 54"/>
              <a:gd name="T34" fmla="*/ 24 w 57"/>
              <a:gd name="T35" fmla="*/ 11 h 54"/>
              <a:gd name="T36" fmla="*/ 28 w 57"/>
              <a:gd name="T37" fmla="*/ 16 h 54"/>
              <a:gd name="T38" fmla="*/ 33 w 57"/>
              <a:gd name="T39" fmla="*/ 11 h 54"/>
              <a:gd name="T40" fmla="*/ 41 w 57"/>
              <a:gd name="T41" fmla="*/ 6 h 54"/>
              <a:gd name="T42" fmla="*/ 43 w 57"/>
              <a:gd name="T43" fmla="*/ 6 h 54"/>
              <a:gd name="T44" fmla="*/ 50 w 57"/>
              <a:gd name="T45" fmla="*/ 16 h 54"/>
              <a:gd name="T46" fmla="*/ 50 w 57"/>
              <a:gd name="T47" fmla="*/ 18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7" h="54">
                <a:moveTo>
                  <a:pt x="44" y="0"/>
                </a:moveTo>
                <a:cubicBezTo>
                  <a:pt x="43" y="0"/>
                  <a:pt x="42" y="0"/>
                  <a:pt x="41" y="0"/>
                </a:cubicBezTo>
                <a:cubicBezTo>
                  <a:pt x="35" y="0"/>
                  <a:pt x="32" y="3"/>
                  <a:pt x="28" y="7"/>
                </a:cubicBezTo>
                <a:cubicBezTo>
                  <a:pt x="25" y="3"/>
                  <a:pt x="22" y="0"/>
                  <a:pt x="15" y="0"/>
                </a:cubicBezTo>
                <a:cubicBezTo>
                  <a:pt x="15" y="0"/>
                  <a:pt x="14" y="0"/>
                  <a:pt x="13" y="0"/>
                </a:cubicBezTo>
                <a:cubicBezTo>
                  <a:pt x="7" y="1"/>
                  <a:pt x="1" y="6"/>
                  <a:pt x="0" y="15"/>
                </a:cubicBezTo>
                <a:cubicBezTo>
                  <a:pt x="0" y="19"/>
                  <a:pt x="0" y="19"/>
                  <a:pt x="0" y="19"/>
                </a:cubicBezTo>
                <a:cubicBezTo>
                  <a:pt x="1" y="28"/>
                  <a:pt x="8" y="39"/>
                  <a:pt x="28" y="54"/>
                </a:cubicBezTo>
                <a:cubicBezTo>
                  <a:pt x="49" y="39"/>
                  <a:pt x="56" y="28"/>
                  <a:pt x="57" y="19"/>
                </a:cubicBezTo>
                <a:cubicBezTo>
                  <a:pt x="57" y="15"/>
                  <a:pt x="57" y="15"/>
                  <a:pt x="57" y="15"/>
                </a:cubicBezTo>
                <a:cubicBezTo>
                  <a:pt x="56" y="6"/>
                  <a:pt x="49" y="1"/>
                  <a:pt x="44" y="0"/>
                </a:cubicBezTo>
                <a:close/>
                <a:moveTo>
                  <a:pt x="50" y="18"/>
                </a:moveTo>
                <a:cubicBezTo>
                  <a:pt x="50" y="26"/>
                  <a:pt x="42" y="36"/>
                  <a:pt x="28" y="46"/>
                </a:cubicBezTo>
                <a:cubicBezTo>
                  <a:pt x="14" y="36"/>
                  <a:pt x="7" y="26"/>
                  <a:pt x="6" y="18"/>
                </a:cubicBezTo>
                <a:cubicBezTo>
                  <a:pt x="6" y="16"/>
                  <a:pt x="6" y="16"/>
                  <a:pt x="6" y="16"/>
                </a:cubicBezTo>
                <a:cubicBezTo>
                  <a:pt x="7" y="9"/>
                  <a:pt x="11" y="6"/>
                  <a:pt x="13" y="6"/>
                </a:cubicBezTo>
                <a:cubicBezTo>
                  <a:pt x="14" y="6"/>
                  <a:pt x="15" y="6"/>
                  <a:pt x="15" y="6"/>
                </a:cubicBezTo>
                <a:cubicBezTo>
                  <a:pt x="19" y="6"/>
                  <a:pt x="21" y="7"/>
                  <a:pt x="24" y="11"/>
                </a:cubicBezTo>
                <a:cubicBezTo>
                  <a:pt x="28" y="16"/>
                  <a:pt x="28" y="16"/>
                  <a:pt x="28" y="16"/>
                </a:cubicBezTo>
                <a:cubicBezTo>
                  <a:pt x="33" y="11"/>
                  <a:pt x="33" y="11"/>
                  <a:pt x="33" y="11"/>
                </a:cubicBezTo>
                <a:cubicBezTo>
                  <a:pt x="36" y="7"/>
                  <a:pt x="38" y="6"/>
                  <a:pt x="41" y="6"/>
                </a:cubicBezTo>
                <a:cubicBezTo>
                  <a:pt x="42" y="6"/>
                  <a:pt x="43" y="6"/>
                  <a:pt x="43" y="6"/>
                </a:cubicBezTo>
                <a:cubicBezTo>
                  <a:pt x="46" y="6"/>
                  <a:pt x="50" y="9"/>
                  <a:pt x="50" y="16"/>
                </a:cubicBezTo>
                <a:lnTo>
                  <a:pt x="50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7425" name="Freeform 160"/>
          <p:cNvSpPr>
            <a:spLocks/>
          </p:cNvSpPr>
          <p:nvPr/>
        </p:nvSpPr>
        <p:spPr bwMode="auto">
          <a:xfrm>
            <a:off x="5854700" y="1935882"/>
            <a:ext cx="180975" cy="171450"/>
          </a:xfrm>
          <a:custGeom>
            <a:avLst/>
            <a:gdLst>
              <a:gd name="T0" fmla="*/ 44 w 57"/>
              <a:gd name="T1" fmla="*/ 0 h 54"/>
              <a:gd name="T2" fmla="*/ 41 w 57"/>
              <a:gd name="T3" fmla="*/ 0 h 54"/>
              <a:gd name="T4" fmla="*/ 28 w 57"/>
              <a:gd name="T5" fmla="*/ 7 h 54"/>
              <a:gd name="T6" fmla="*/ 15 w 57"/>
              <a:gd name="T7" fmla="*/ 0 h 54"/>
              <a:gd name="T8" fmla="*/ 13 w 57"/>
              <a:gd name="T9" fmla="*/ 0 h 54"/>
              <a:gd name="T10" fmla="*/ 0 w 57"/>
              <a:gd name="T11" fmla="*/ 15 h 54"/>
              <a:gd name="T12" fmla="*/ 0 w 57"/>
              <a:gd name="T13" fmla="*/ 19 h 54"/>
              <a:gd name="T14" fmla="*/ 28 w 57"/>
              <a:gd name="T15" fmla="*/ 54 h 54"/>
              <a:gd name="T16" fmla="*/ 57 w 57"/>
              <a:gd name="T17" fmla="*/ 19 h 54"/>
              <a:gd name="T18" fmla="*/ 57 w 57"/>
              <a:gd name="T19" fmla="*/ 15 h 54"/>
              <a:gd name="T20" fmla="*/ 44 w 57"/>
              <a:gd name="T21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54">
                <a:moveTo>
                  <a:pt x="44" y="0"/>
                </a:moveTo>
                <a:cubicBezTo>
                  <a:pt x="43" y="0"/>
                  <a:pt x="42" y="0"/>
                  <a:pt x="41" y="0"/>
                </a:cubicBezTo>
                <a:cubicBezTo>
                  <a:pt x="35" y="0"/>
                  <a:pt x="32" y="3"/>
                  <a:pt x="28" y="7"/>
                </a:cubicBezTo>
                <a:cubicBezTo>
                  <a:pt x="25" y="3"/>
                  <a:pt x="22" y="0"/>
                  <a:pt x="15" y="0"/>
                </a:cubicBezTo>
                <a:cubicBezTo>
                  <a:pt x="15" y="0"/>
                  <a:pt x="14" y="0"/>
                  <a:pt x="13" y="0"/>
                </a:cubicBezTo>
                <a:cubicBezTo>
                  <a:pt x="7" y="1"/>
                  <a:pt x="1" y="6"/>
                  <a:pt x="0" y="15"/>
                </a:cubicBezTo>
                <a:cubicBezTo>
                  <a:pt x="0" y="19"/>
                  <a:pt x="0" y="19"/>
                  <a:pt x="0" y="19"/>
                </a:cubicBezTo>
                <a:cubicBezTo>
                  <a:pt x="1" y="28"/>
                  <a:pt x="8" y="39"/>
                  <a:pt x="28" y="54"/>
                </a:cubicBezTo>
                <a:cubicBezTo>
                  <a:pt x="49" y="39"/>
                  <a:pt x="56" y="28"/>
                  <a:pt x="57" y="19"/>
                </a:cubicBezTo>
                <a:cubicBezTo>
                  <a:pt x="57" y="15"/>
                  <a:pt x="57" y="15"/>
                  <a:pt x="57" y="15"/>
                </a:cubicBezTo>
                <a:cubicBezTo>
                  <a:pt x="56" y="6"/>
                  <a:pt x="49" y="1"/>
                  <a:pt x="4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7554" name="Group 7553"/>
          <p:cNvGrpSpPr/>
          <p:nvPr/>
        </p:nvGrpSpPr>
        <p:grpSpPr>
          <a:xfrm>
            <a:off x="1789113" y="3812272"/>
            <a:ext cx="203200" cy="101600"/>
            <a:chOff x="1760538" y="4168899"/>
            <a:chExt cx="203200" cy="101600"/>
          </a:xfrm>
        </p:grpSpPr>
        <p:sp>
          <p:nvSpPr>
            <p:cNvPr id="7426" name="Freeform 161"/>
            <p:cNvSpPr>
              <a:spLocks noEditPoints="1"/>
            </p:cNvSpPr>
            <p:nvPr/>
          </p:nvSpPr>
          <p:spPr bwMode="auto">
            <a:xfrm>
              <a:off x="1760538" y="4168899"/>
              <a:ext cx="203200" cy="101600"/>
            </a:xfrm>
            <a:custGeom>
              <a:avLst/>
              <a:gdLst>
                <a:gd name="T0" fmla="*/ 0 w 128"/>
                <a:gd name="T1" fmla="*/ 0 h 64"/>
                <a:gd name="T2" fmla="*/ 0 w 128"/>
                <a:gd name="T3" fmla="*/ 64 h 64"/>
                <a:gd name="T4" fmla="*/ 128 w 128"/>
                <a:gd name="T5" fmla="*/ 64 h 64"/>
                <a:gd name="T6" fmla="*/ 128 w 128"/>
                <a:gd name="T7" fmla="*/ 0 h 64"/>
                <a:gd name="T8" fmla="*/ 0 w 128"/>
                <a:gd name="T9" fmla="*/ 0 h 64"/>
                <a:gd name="T10" fmla="*/ 120 w 128"/>
                <a:gd name="T11" fmla="*/ 56 h 64"/>
                <a:gd name="T12" fmla="*/ 8 w 128"/>
                <a:gd name="T13" fmla="*/ 56 h 64"/>
                <a:gd name="T14" fmla="*/ 8 w 128"/>
                <a:gd name="T15" fmla="*/ 8 h 64"/>
                <a:gd name="T16" fmla="*/ 120 w 128"/>
                <a:gd name="T17" fmla="*/ 8 h 64"/>
                <a:gd name="T18" fmla="*/ 120 w 128"/>
                <a:gd name="T19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4">
                  <a:moveTo>
                    <a:pt x="0" y="0"/>
                  </a:moveTo>
                  <a:lnTo>
                    <a:pt x="0" y="64"/>
                  </a:lnTo>
                  <a:lnTo>
                    <a:pt x="128" y="64"/>
                  </a:lnTo>
                  <a:lnTo>
                    <a:pt x="128" y="0"/>
                  </a:lnTo>
                  <a:lnTo>
                    <a:pt x="0" y="0"/>
                  </a:lnTo>
                  <a:close/>
                  <a:moveTo>
                    <a:pt x="120" y="56"/>
                  </a:moveTo>
                  <a:lnTo>
                    <a:pt x="8" y="56"/>
                  </a:lnTo>
                  <a:lnTo>
                    <a:pt x="8" y="8"/>
                  </a:lnTo>
                  <a:lnTo>
                    <a:pt x="120" y="8"/>
                  </a:lnTo>
                  <a:lnTo>
                    <a:pt x="12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427" name="Rectangle 162"/>
            <p:cNvSpPr>
              <a:spLocks noChangeArrowheads="1"/>
            </p:cNvSpPr>
            <p:nvPr/>
          </p:nvSpPr>
          <p:spPr bwMode="auto">
            <a:xfrm>
              <a:off x="1887538" y="4194299"/>
              <a:ext cx="12700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428" name="Rectangle 163"/>
            <p:cNvSpPr>
              <a:spLocks noChangeArrowheads="1"/>
            </p:cNvSpPr>
            <p:nvPr/>
          </p:nvSpPr>
          <p:spPr bwMode="auto">
            <a:xfrm>
              <a:off x="1811338" y="4194299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429" name="Rectangle 164"/>
            <p:cNvSpPr>
              <a:spLocks noChangeArrowheads="1"/>
            </p:cNvSpPr>
            <p:nvPr/>
          </p:nvSpPr>
          <p:spPr bwMode="auto">
            <a:xfrm>
              <a:off x="1912938" y="4194299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430" name="Rectangle 165"/>
            <p:cNvSpPr>
              <a:spLocks noChangeArrowheads="1"/>
            </p:cNvSpPr>
            <p:nvPr/>
          </p:nvSpPr>
          <p:spPr bwMode="auto">
            <a:xfrm>
              <a:off x="1862138" y="4194299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431" name="Rectangle 166"/>
            <p:cNvSpPr>
              <a:spLocks noChangeArrowheads="1"/>
            </p:cNvSpPr>
            <p:nvPr/>
          </p:nvSpPr>
          <p:spPr bwMode="auto">
            <a:xfrm>
              <a:off x="1836738" y="4194299"/>
              <a:ext cx="12700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432" name="Rectangle 167"/>
            <p:cNvSpPr>
              <a:spLocks noChangeArrowheads="1"/>
            </p:cNvSpPr>
            <p:nvPr/>
          </p:nvSpPr>
          <p:spPr bwMode="auto">
            <a:xfrm>
              <a:off x="1785938" y="4194299"/>
              <a:ext cx="12700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7433" name="Freeform 168"/>
          <p:cNvSpPr>
            <a:spLocks noEditPoints="1"/>
          </p:cNvSpPr>
          <p:nvPr/>
        </p:nvSpPr>
        <p:spPr bwMode="auto">
          <a:xfrm>
            <a:off x="2195513" y="3728135"/>
            <a:ext cx="180975" cy="185738"/>
          </a:xfrm>
          <a:custGeom>
            <a:avLst/>
            <a:gdLst>
              <a:gd name="T0" fmla="*/ 96 w 114"/>
              <a:gd name="T1" fmla="*/ 26 h 117"/>
              <a:gd name="T2" fmla="*/ 114 w 114"/>
              <a:gd name="T3" fmla="*/ 6 h 117"/>
              <a:gd name="T4" fmla="*/ 110 w 114"/>
              <a:gd name="T5" fmla="*/ 0 h 117"/>
              <a:gd name="T6" fmla="*/ 90 w 114"/>
              <a:gd name="T7" fmla="*/ 20 h 117"/>
              <a:gd name="T8" fmla="*/ 32 w 114"/>
              <a:gd name="T9" fmla="*/ 20 h 117"/>
              <a:gd name="T10" fmla="*/ 32 w 114"/>
              <a:gd name="T11" fmla="*/ 4 h 117"/>
              <a:gd name="T12" fmla="*/ 16 w 114"/>
              <a:gd name="T13" fmla="*/ 4 h 117"/>
              <a:gd name="T14" fmla="*/ 16 w 114"/>
              <a:gd name="T15" fmla="*/ 20 h 117"/>
              <a:gd name="T16" fmla="*/ 0 w 114"/>
              <a:gd name="T17" fmla="*/ 20 h 117"/>
              <a:gd name="T18" fmla="*/ 0 w 114"/>
              <a:gd name="T19" fmla="*/ 37 h 117"/>
              <a:gd name="T20" fmla="*/ 16 w 114"/>
              <a:gd name="T21" fmla="*/ 37 h 117"/>
              <a:gd name="T22" fmla="*/ 16 w 114"/>
              <a:gd name="T23" fmla="*/ 101 h 117"/>
              <a:gd name="T24" fmla="*/ 80 w 114"/>
              <a:gd name="T25" fmla="*/ 101 h 117"/>
              <a:gd name="T26" fmla="*/ 80 w 114"/>
              <a:gd name="T27" fmla="*/ 117 h 117"/>
              <a:gd name="T28" fmla="*/ 96 w 114"/>
              <a:gd name="T29" fmla="*/ 117 h 117"/>
              <a:gd name="T30" fmla="*/ 96 w 114"/>
              <a:gd name="T31" fmla="*/ 101 h 117"/>
              <a:gd name="T32" fmla="*/ 112 w 114"/>
              <a:gd name="T33" fmla="*/ 101 h 117"/>
              <a:gd name="T34" fmla="*/ 112 w 114"/>
              <a:gd name="T35" fmla="*/ 85 h 117"/>
              <a:gd name="T36" fmla="*/ 96 w 114"/>
              <a:gd name="T37" fmla="*/ 85 h 117"/>
              <a:gd name="T38" fmla="*/ 96 w 114"/>
              <a:gd name="T39" fmla="*/ 26 h 117"/>
              <a:gd name="T40" fmla="*/ 32 w 114"/>
              <a:gd name="T41" fmla="*/ 37 h 117"/>
              <a:gd name="T42" fmla="*/ 74 w 114"/>
              <a:gd name="T43" fmla="*/ 37 h 117"/>
              <a:gd name="T44" fmla="*/ 32 w 114"/>
              <a:gd name="T45" fmla="*/ 79 h 117"/>
              <a:gd name="T46" fmla="*/ 32 w 114"/>
              <a:gd name="T47" fmla="*/ 37 h 117"/>
              <a:gd name="T48" fmla="*/ 80 w 114"/>
              <a:gd name="T49" fmla="*/ 85 h 117"/>
              <a:gd name="T50" fmla="*/ 38 w 114"/>
              <a:gd name="T51" fmla="*/ 85 h 117"/>
              <a:gd name="T52" fmla="*/ 80 w 114"/>
              <a:gd name="T53" fmla="*/ 43 h 117"/>
              <a:gd name="T54" fmla="*/ 80 w 114"/>
              <a:gd name="T55" fmla="*/ 85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14" h="117">
                <a:moveTo>
                  <a:pt x="96" y="26"/>
                </a:moveTo>
                <a:lnTo>
                  <a:pt x="114" y="6"/>
                </a:lnTo>
                <a:lnTo>
                  <a:pt x="110" y="0"/>
                </a:lnTo>
                <a:lnTo>
                  <a:pt x="90" y="20"/>
                </a:lnTo>
                <a:lnTo>
                  <a:pt x="32" y="20"/>
                </a:lnTo>
                <a:lnTo>
                  <a:pt x="32" y="4"/>
                </a:lnTo>
                <a:lnTo>
                  <a:pt x="16" y="4"/>
                </a:lnTo>
                <a:lnTo>
                  <a:pt x="16" y="20"/>
                </a:lnTo>
                <a:lnTo>
                  <a:pt x="0" y="20"/>
                </a:lnTo>
                <a:lnTo>
                  <a:pt x="0" y="37"/>
                </a:lnTo>
                <a:lnTo>
                  <a:pt x="16" y="37"/>
                </a:lnTo>
                <a:lnTo>
                  <a:pt x="16" y="101"/>
                </a:lnTo>
                <a:lnTo>
                  <a:pt x="80" y="101"/>
                </a:lnTo>
                <a:lnTo>
                  <a:pt x="80" y="117"/>
                </a:lnTo>
                <a:lnTo>
                  <a:pt x="96" y="117"/>
                </a:lnTo>
                <a:lnTo>
                  <a:pt x="96" y="101"/>
                </a:lnTo>
                <a:lnTo>
                  <a:pt x="112" y="101"/>
                </a:lnTo>
                <a:lnTo>
                  <a:pt x="112" y="85"/>
                </a:lnTo>
                <a:lnTo>
                  <a:pt x="96" y="85"/>
                </a:lnTo>
                <a:lnTo>
                  <a:pt x="96" y="26"/>
                </a:lnTo>
                <a:close/>
                <a:moveTo>
                  <a:pt x="32" y="37"/>
                </a:moveTo>
                <a:lnTo>
                  <a:pt x="74" y="37"/>
                </a:lnTo>
                <a:lnTo>
                  <a:pt x="32" y="79"/>
                </a:lnTo>
                <a:lnTo>
                  <a:pt x="32" y="37"/>
                </a:lnTo>
                <a:close/>
                <a:moveTo>
                  <a:pt x="80" y="85"/>
                </a:moveTo>
                <a:lnTo>
                  <a:pt x="38" y="85"/>
                </a:lnTo>
                <a:lnTo>
                  <a:pt x="80" y="43"/>
                </a:lnTo>
                <a:lnTo>
                  <a:pt x="80" y="8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7434" name="Freeform 169"/>
          <p:cNvSpPr>
            <a:spLocks noEditPoints="1"/>
          </p:cNvSpPr>
          <p:nvPr/>
        </p:nvSpPr>
        <p:spPr bwMode="auto">
          <a:xfrm>
            <a:off x="7929563" y="3301097"/>
            <a:ext cx="115888" cy="204788"/>
          </a:xfrm>
          <a:custGeom>
            <a:avLst/>
            <a:gdLst>
              <a:gd name="T0" fmla="*/ 32 w 36"/>
              <a:gd name="T1" fmla="*/ 20 h 64"/>
              <a:gd name="T2" fmla="*/ 28 w 36"/>
              <a:gd name="T3" fmla="*/ 20 h 64"/>
              <a:gd name="T4" fmla="*/ 28 w 36"/>
              <a:gd name="T5" fmla="*/ 6 h 64"/>
              <a:gd name="T6" fmla="*/ 22 w 36"/>
              <a:gd name="T7" fmla="*/ 0 h 64"/>
              <a:gd name="T8" fmla="*/ 14 w 36"/>
              <a:gd name="T9" fmla="*/ 0 h 64"/>
              <a:gd name="T10" fmla="*/ 8 w 36"/>
              <a:gd name="T11" fmla="*/ 6 h 64"/>
              <a:gd name="T12" fmla="*/ 8 w 36"/>
              <a:gd name="T13" fmla="*/ 20 h 64"/>
              <a:gd name="T14" fmla="*/ 4 w 36"/>
              <a:gd name="T15" fmla="*/ 20 h 64"/>
              <a:gd name="T16" fmla="*/ 0 w 36"/>
              <a:gd name="T17" fmla="*/ 24 h 64"/>
              <a:gd name="T18" fmla="*/ 4 w 36"/>
              <a:gd name="T19" fmla="*/ 28 h 64"/>
              <a:gd name="T20" fmla="*/ 8 w 36"/>
              <a:gd name="T21" fmla="*/ 28 h 64"/>
              <a:gd name="T22" fmla="*/ 8 w 36"/>
              <a:gd name="T23" fmla="*/ 56 h 64"/>
              <a:gd name="T24" fmla="*/ 12 w 36"/>
              <a:gd name="T25" fmla="*/ 56 h 64"/>
              <a:gd name="T26" fmla="*/ 12 w 36"/>
              <a:gd name="T27" fmla="*/ 64 h 64"/>
              <a:gd name="T28" fmla="*/ 24 w 36"/>
              <a:gd name="T29" fmla="*/ 64 h 64"/>
              <a:gd name="T30" fmla="*/ 24 w 36"/>
              <a:gd name="T31" fmla="*/ 56 h 64"/>
              <a:gd name="T32" fmla="*/ 28 w 36"/>
              <a:gd name="T33" fmla="*/ 56 h 64"/>
              <a:gd name="T34" fmla="*/ 28 w 36"/>
              <a:gd name="T35" fmla="*/ 28 h 64"/>
              <a:gd name="T36" fmla="*/ 32 w 36"/>
              <a:gd name="T37" fmla="*/ 28 h 64"/>
              <a:gd name="T38" fmla="*/ 36 w 36"/>
              <a:gd name="T39" fmla="*/ 24 h 64"/>
              <a:gd name="T40" fmla="*/ 32 w 36"/>
              <a:gd name="T41" fmla="*/ 20 h 64"/>
              <a:gd name="T42" fmla="*/ 12 w 36"/>
              <a:gd name="T43" fmla="*/ 4 h 64"/>
              <a:gd name="T44" fmla="*/ 16 w 36"/>
              <a:gd name="T45" fmla="*/ 4 h 64"/>
              <a:gd name="T46" fmla="*/ 16 w 36"/>
              <a:gd name="T47" fmla="*/ 20 h 64"/>
              <a:gd name="T48" fmla="*/ 12 w 36"/>
              <a:gd name="T49" fmla="*/ 20 h 64"/>
              <a:gd name="T50" fmla="*/ 12 w 36"/>
              <a:gd name="T51" fmla="*/ 4 h 64"/>
              <a:gd name="T52" fmla="*/ 24 w 36"/>
              <a:gd name="T53" fmla="*/ 52 h 64"/>
              <a:gd name="T54" fmla="*/ 20 w 36"/>
              <a:gd name="T55" fmla="*/ 52 h 64"/>
              <a:gd name="T56" fmla="*/ 20 w 36"/>
              <a:gd name="T57" fmla="*/ 60 h 64"/>
              <a:gd name="T58" fmla="*/ 16 w 36"/>
              <a:gd name="T59" fmla="*/ 60 h 64"/>
              <a:gd name="T60" fmla="*/ 16 w 36"/>
              <a:gd name="T61" fmla="*/ 52 h 64"/>
              <a:gd name="T62" fmla="*/ 12 w 36"/>
              <a:gd name="T63" fmla="*/ 52 h 64"/>
              <a:gd name="T64" fmla="*/ 12 w 36"/>
              <a:gd name="T65" fmla="*/ 44 h 64"/>
              <a:gd name="T66" fmla="*/ 16 w 36"/>
              <a:gd name="T67" fmla="*/ 44 h 64"/>
              <a:gd name="T68" fmla="*/ 16 w 36"/>
              <a:gd name="T69" fmla="*/ 40 h 64"/>
              <a:gd name="T70" fmla="*/ 12 w 36"/>
              <a:gd name="T71" fmla="*/ 40 h 64"/>
              <a:gd name="T72" fmla="*/ 12 w 36"/>
              <a:gd name="T73" fmla="*/ 36 h 64"/>
              <a:gd name="T74" fmla="*/ 16 w 36"/>
              <a:gd name="T75" fmla="*/ 36 h 64"/>
              <a:gd name="T76" fmla="*/ 16 w 36"/>
              <a:gd name="T77" fmla="*/ 32 h 64"/>
              <a:gd name="T78" fmla="*/ 12 w 36"/>
              <a:gd name="T79" fmla="*/ 32 h 64"/>
              <a:gd name="T80" fmla="*/ 12 w 36"/>
              <a:gd name="T81" fmla="*/ 28 h 64"/>
              <a:gd name="T82" fmla="*/ 24 w 36"/>
              <a:gd name="T83" fmla="*/ 28 h 64"/>
              <a:gd name="T84" fmla="*/ 24 w 36"/>
              <a:gd name="T85" fmla="*/ 5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6" h="64">
                <a:moveTo>
                  <a:pt x="32" y="20"/>
                </a:moveTo>
                <a:cubicBezTo>
                  <a:pt x="28" y="20"/>
                  <a:pt x="28" y="20"/>
                  <a:pt x="28" y="20"/>
                </a:cubicBezTo>
                <a:cubicBezTo>
                  <a:pt x="28" y="6"/>
                  <a:pt x="28" y="6"/>
                  <a:pt x="28" y="6"/>
                </a:cubicBezTo>
                <a:cubicBezTo>
                  <a:pt x="28" y="3"/>
                  <a:pt x="25" y="0"/>
                  <a:pt x="22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1" y="0"/>
                  <a:pt x="8" y="3"/>
                  <a:pt x="8" y="6"/>
                </a:cubicBezTo>
                <a:cubicBezTo>
                  <a:pt x="8" y="20"/>
                  <a:pt x="8" y="20"/>
                  <a:pt x="8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2" y="20"/>
                  <a:pt x="0" y="22"/>
                  <a:pt x="0" y="24"/>
                </a:cubicBezTo>
                <a:cubicBezTo>
                  <a:pt x="0" y="26"/>
                  <a:pt x="2" y="28"/>
                  <a:pt x="4" y="28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56"/>
                  <a:pt x="8" y="56"/>
                  <a:pt x="8" y="56"/>
                </a:cubicBezTo>
                <a:cubicBezTo>
                  <a:pt x="12" y="56"/>
                  <a:pt x="12" y="56"/>
                  <a:pt x="12" y="56"/>
                </a:cubicBezTo>
                <a:cubicBezTo>
                  <a:pt x="12" y="64"/>
                  <a:pt x="12" y="64"/>
                  <a:pt x="12" y="64"/>
                </a:cubicBezTo>
                <a:cubicBezTo>
                  <a:pt x="24" y="64"/>
                  <a:pt x="24" y="64"/>
                  <a:pt x="24" y="64"/>
                </a:cubicBezTo>
                <a:cubicBezTo>
                  <a:pt x="24" y="56"/>
                  <a:pt x="24" y="56"/>
                  <a:pt x="24" y="56"/>
                </a:cubicBezTo>
                <a:cubicBezTo>
                  <a:pt x="28" y="56"/>
                  <a:pt x="28" y="56"/>
                  <a:pt x="28" y="56"/>
                </a:cubicBezTo>
                <a:cubicBezTo>
                  <a:pt x="28" y="28"/>
                  <a:pt x="28" y="28"/>
                  <a:pt x="28" y="28"/>
                </a:cubicBezTo>
                <a:cubicBezTo>
                  <a:pt x="32" y="28"/>
                  <a:pt x="32" y="28"/>
                  <a:pt x="32" y="28"/>
                </a:cubicBezTo>
                <a:cubicBezTo>
                  <a:pt x="34" y="28"/>
                  <a:pt x="36" y="26"/>
                  <a:pt x="36" y="24"/>
                </a:cubicBezTo>
                <a:cubicBezTo>
                  <a:pt x="36" y="22"/>
                  <a:pt x="34" y="20"/>
                  <a:pt x="32" y="20"/>
                </a:cubicBezTo>
                <a:close/>
                <a:moveTo>
                  <a:pt x="12" y="4"/>
                </a:moveTo>
                <a:cubicBezTo>
                  <a:pt x="16" y="4"/>
                  <a:pt x="16" y="4"/>
                  <a:pt x="16" y="4"/>
                </a:cubicBezTo>
                <a:cubicBezTo>
                  <a:pt x="16" y="20"/>
                  <a:pt x="16" y="20"/>
                  <a:pt x="16" y="20"/>
                </a:cubicBezTo>
                <a:cubicBezTo>
                  <a:pt x="12" y="20"/>
                  <a:pt x="12" y="20"/>
                  <a:pt x="12" y="20"/>
                </a:cubicBezTo>
                <a:lnTo>
                  <a:pt x="12" y="4"/>
                </a:lnTo>
                <a:close/>
                <a:moveTo>
                  <a:pt x="24" y="52"/>
                </a:moveTo>
                <a:cubicBezTo>
                  <a:pt x="20" y="52"/>
                  <a:pt x="20" y="52"/>
                  <a:pt x="20" y="52"/>
                </a:cubicBezTo>
                <a:cubicBezTo>
                  <a:pt x="20" y="60"/>
                  <a:pt x="20" y="60"/>
                  <a:pt x="20" y="60"/>
                </a:cubicBezTo>
                <a:cubicBezTo>
                  <a:pt x="16" y="60"/>
                  <a:pt x="16" y="60"/>
                  <a:pt x="16" y="60"/>
                </a:cubicBezTo>
                <a:cubicBezTo>
                  <a:pt x="16" y="52"/>
                  <a:pt x="16" y="52"/>
                  <a:pt x="16" y="52"/>
                </a:cubicBezTo>
                <a:cubicBezTo>
                  <a:pt x="12" y="52"/>
                  <a:pt x="12" y="52"/>
                  <a:pt x="12" y="52"/>
                </a:cubicBezTo>
                <a:cubicBezTo>
                  <a:pt x="12" y="44"/>
                  <a:pt x="12" y="44"/>
                  <a:pt x="12" y="44"/>
                </a:cubicBezTo>
                <a:cubicBezTo>
                  <a:pt x="16" y="44"/>
                  <a:pt x="16" y="44"/>
                  <a:pt x="16" y="44"/>
                </a:cubicBezTo>
                <a:cubicBezTo>
                  <a:pt x="16" y="40"/>
                  <a:pt x="16" y="40"/>
                  <a:pt x="16" y="40"/>
                </a:cubicBezTo>
                <a:cubicBezTo>
                  <a:pt x="12" y="40"/>
                  <a:pt x="12" y="40"/>
                  <a:pt x="12" y="40"/>
                </a:cubicBezTo>
                <a:cubicBezTo>
                  <a:pt x="12" y="36"/>
                  <a:pt x="12" y="36"/>
                  <a:pt x="12" y="36"/>
                </a:cubicBezTo>
                <a:cubicBezTo>
                  <a:pt x="16" y="36"/>
                  <a:pt x="16" y="36"/>
                  <a:pt x="16" y="36"/>
                </a:cubicBezTo>
                <a:cubicBezTo>
                  <a:pt x="16" y="32"/>
                  <a:pt x="16" y="32"/>
                  <a:pt x="16" y="32"/>
                </a:cubicBezTo>
                <a:cubicBezTo>
                  <a:pt x="12" y="32"/>
                  <a:pt x="12" y="32"/>
                  <a:pt x="12" y="32"/>
                </a:cubicBezTo>
                <a:cubicBezTo>
                  <a:pt x="12" y="28"/>
                  <a:pt x="12" y="28"/>
                  <a:pt x="12" y="28"/>
                </a:cubicBezTo>
                <a:cubicBezTo>
                  <a:pt x="24" y="28"/>
                  <a:pt x="24" y="28"/>
                  <a:pt x="24" y="28"/>
                </a:cubicBezTo>
                <a:lnTo>
                  <a:pt x="24" y="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7435" name="Freeform 170"/>
          <p:cNvSpPr>
            <a:spLocks noEditPoints="1"/>
          </p:cNvSpPr>
          <p:nvPr/>
        </p:nvSpPr>
        <p:spPr bwMode="auto">
          <a:xfrm>
            <a:off x="8293100" y="3307447"/>
            <a:ext cx="203200" cy="204788"/>
          </a:xfrm>
          <a:custGeom>
            <a:avLst/>
            <a:gdLst>
              <a:gd name="T0" fmla="*/ 55 w 64"/>
              <a:gd name="T1" fmla="*/ 26 h 64"/>
              <a:gd name="T2" fmla="*/ 35 w 64"/>
              <a:gd name="T3" fmla="*/ 46 h 64"/>
              <a:gd name="T4" fmla="*/ 18 w 64"/>
              <a:gd name="T5" fmla="*/ 46 h 64"/>
              <a:gd name="T6" fmla="*/ 18 w 64"/>
              <a:gd name="T7" fmla="*/ 28 h 64"/>
              <a:gd name="T8" fmla="*/ 38 w 64"/>
              <a:gd name="T9" fmla="*/ 9 h 64"/>
              <a:gd name="T10" fmla="*/ 29 w 64"/>
              <a:gd name="T11" fmla="*/ 0 h 64"/>
              <a:gd name="T12" fmla="*/ 9 w 64"/>
              <a:gd name="T13" fmla="*/ 20 h 64"/>
              <a:gd name="T14" fmla="*/ 9 w 64"/>
              <a:gd name="T15" fmla="*/ 55 h 64"/>
              <a:gd name="T16" fmla="*/ 44 w 64"/>
              <a:gd name="T17" fmla="*/ 55 h 64"/>
              <a:gd name="T18" fmla="*/ 64 w 64"/>
              <a:gd name="T19" fmla="*/ 35 h 64"/>
              <a:gd name="T20" fmla="*/ 55 w 64"/>
              <a:gd name="T21" fmla="*/ 26 h 64"/>
              <a:gd name="T22" fmla="*/ 29 w 64"/>
              <a:gd name="T23" fmla="*/ 4 h 64"/>
              <a:gd name="T24" fmla="*/ 33 w 64"/>
              <a:gd name="T25" fmla="*/ 9 h 64"/>
              <a:gd name="T26" fmla="*/ 27 w 64"/>
              <a:gd name="T27" fmla="*/ 15 h 64"/>
              <a:gd name="T28" fmla="*/ 22 w 64"/>
              <a:gd name="T29" fmla="*/ 11 h 64"/>
              <a:gd name="T30" fmla="*/ 29 w 64"/>
              <a:gd name="T31" fmla="*/ 4 h 64"/>
              <a:gd name="T32" fmla="*/ 48 w 64"/>
              <a:gd name="T33" fmla="*/ 37 h 64"/>
              <a:gd name="T34" fmla="*/ 55 w 64"/>
              <a:gd name="T35" fmla="*/ 31 h 64"/>
              <a:gd name="T36" fmla="*/ 59 w 64"/>
              <a:gd name="T37" fmla="*/ 35 h 64"/>
              <a:gd name="T38" fmla="*/ 53 w 64"/>
              <a:gd name="T39" fmla="*/ 42 h 64"/>
              <a:gd name="T40" fmla="*/ 48 w 64"/>
              <a:gd name="T41" fmla="*/ 37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4" h="64">
                <a:moveTo>
                  <a:pt x="55" y="26"/>
                </a:moveTo>
                <a:cubicBezTo>
                  <a:pt x="35" y="46"/>
                  <a:pt x="35" y="46"/>
                  <a:pt x="35" y="46"/>
                </a:cubicBezTo>
                <a:cubicBezTo>
                  <a:pt x="31" y="51"/>
                  <a:pt x="23" y="51"/>
                  <a:pt x="18" y="46"/>
                </a:cubicBezTo>
                <a:cubicBezTo>
                  <a:pt x="13" y="41"/>
                  <a:pt x="13" y="33"/>
                  <a:pt x="18" y="28"/>
                </a:cubicBezTo>
                <a:cubicBezTo>
                  <a:pt x="38" y="9"/>
                  <a:pt x="38" y="9"/>
                  <a:pt x="38" y="9"/>
                </a:cubicBezTo>
                <a:cubicBezTo>
                  <a:pt x="29" y="0"/>
                  <a:pt x="29" y="0"/>
                  <a:pt x="29" y="0"/>
                </a:cubicBezTo>
                <a:cubicBezTo>
                  <a:pt x="9" y="20"/>
                  <a:pt x="9" y="20"/>
                  <a:pt x="9" y="20"/>
                </a:cubicBezTo>
                <a:cubicBezTo>
                  <a:pt x="0" y="29"/>
                  <a:pt x="0" y="45"/>
                  <a:pt x="9" y="55"/>
                </a:cubicBezTo>
                <a:cubicBezTo>
                  <a:pt x="19" y="64"/>
                  <a:pt x="34" y="64"/>
                  <a:pt x="44" y="55"/>
                </a:cubicBezTo>
                <a:cubicBezTo>
                  <a:pt x="64" y="35"/>
                  <a:pt x="64" y="35"/>
                  <a:pt x="64" y="35"/>
                </a:cubicBezTo>
                <a:lnTo>
                  <a:pt x="55" y="26"/>
                </a:lnTo>
                <a:close/>
                <a:moveTo>
                  <a:pt x="29" y="4"/>
                </a:moveTo>
                <a:cubicBezTo>
                  <a:pt x="33" y="9"/>
                  <a:pt x="33" y="9"/>
                  <a:pt x="33" y="9"/>
                </a:cubicBezTo>
                <a:cubicBezTo>
                  <a:pt x="27" y="15"/>
                  <a:pt x="27" y="15"/>
                  <a:pt x="27" y="15"/>
                </a:cubicBezTo>
                <a:cubicBezTo>
                  <a:pt x="22" y="11"/>
                  <a:pt x="22" y="11"/>
                  <a:pt x="22" y="11"/>
                </a:cubicBezTo>
                <a:lnTo>
                  <a:pt x="29" y="4"/>
                </a:lnTo>
                <a:close/>
                <a:moveTo>
                  <a:pt x="48" y="37"/>
                </a:moveTo>
                <a:cubicBezTo>
                  <a:pt x="55" y="31"/>
                  <a:pt x="55" y="31"/>
                  <a:pt x="55" y="31"/>
                </a:cubicBezTo>
                <a:cubicBezTo>
                  <a:pt x="59" y="35"/>
                  <a:pt x="59" y="35"/>
                  <a:pt x="59" y="35"/>
                </a:cubicBezTo>
                <a:cubicBezTo>
                  <a:pt x="53" y="42"/>
                  <a:pt x="53" y="42"/>
                  <a:pt x="53" y="42"/>
                </a:cubicBezTo>
                <a:lnTo>
                  <a:pt x="48" y="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7436" name="Freeform 171"/>
          <p:cNvSpPr>
            <a:spLocks noEditPoints="1"/>
          </p:cNvSpPr>
          <p:nvPr/>
        </p:nvSpPr>
        <p:spPr bwMode="auto">
          <a:xfrm>
            <a:off x="5451475" y="3709085"/>
            <a:ext cx="203200" cy="204788"/>
          </a:xfrm>
          <a:custGeom>
            <a:avLst/>
            <a:gdLst>
              <a:gd name="T0" fmla="*/ 0 w 128"/>
              <a:gd name="T1" fmla="*/ 0 h 129"/>
              <a:gd name="T2" fmla="*/ 0 w 128"/>
              <a:gd name="T3" fmla="*/ 129 h 129"/>
              <a:gd name="T4" fmla="*/ 128 w 128"/>
              <a:gd name="T5" fmla="*/ 129 h 129"/>
              <a:gd name="T6" fmla="*/ 0 w 128"/>
              <a:gd name="T7" fmla="*/ 0 h 129"/>
              <a:gd name="T8" fmla="*/ 24 w 128"/>
              <a:gd name="T9" fmla="*/ 59 h 129"/>
              <a:gd name="T10" fmla="*/ 70 w 128"/>
              <a:gd name="T11" fmla="*/ 105 h 129"/>
              <a:gd name="T12" fmla="*/ 24 w 128"/>
              <a:gd name="T13" fmla="*/ 105 h 129"/>
              <a:gd name="T14" fmla="*/ 24 w 128"/>
              <a:gd name="T15" fmla="*/ 59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8" h="129">
                <a:moveTo>
                  <a:pt x="0" y="0"/>
                </a:moveTo>
                <a:lnTo>
                  <a:pt x="0" y="129"/>
                </a:lnTo>
                <a:lnTo>
                  <a:pt x="128" y="129"/>
                </a:lnTo>
                <a:lnTo>
                  <a:pt x="0" y="0"/>
                </a:lnTo>
                <a:close/>
                <a:moveTo>
                  <a:pt x="24" y="59"/>
                </a:moveTo>
                <a:lnTo>
                  <a:pt x="70" y="105"/>
                </a:lnTo>
                <a:lnTo>
                  <a:pt x="24" y="105"/>
                </a:lnTo>
                <a:lnTo>
                  <a:pt x="24" y="5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7437" name="Freeform 172"/>
          <p:cNvSpPr>
            <a:spLocks noEditPoints="1"/>
          </p:cNvSpPr>
          <p:nvPr/>
        </p:nvSpPr>
        <p:spPr bwMode="auto">
          <a:xfrm>
            <a:off x="2603500" y="3721785"/>
            <a:ext cx="190500" cy="192088"/>
          </a:xfrm>
          <a:custGeom>
            <a:avLst/>
            <a:gdLst>
              <a:gd name="T0" fmla="*/ 120 w 120"/>
              <a:gd name="T1" fmla="*/ 24 h 121"/>
              <a:gd name="T2" fmla="*/ 96 w 120"/>
              <a:gd name="T3" fmla="*/ 0 h 121"/>
              <a:gd name="T4" fmla="*/ 88 w 120"/>
              <a:gd name="T5" fmla="*/ 24 h 121"/>
              <a:gd name="T6" fmla="*/ 64 w 120"/>
              <a:gd name="T7" fmla="*/ 0 h 121"/>
              <a:gd name="T8" fmla="*/ 56 w 120"/>
              <a:gd name="T9" fmla="*/ 24 h 121"/>
              <a:gd name="T10" fmla="*/ 32 w 120"/>
              <a:gd name="T11" fmla="*/ 0 h 121"/>
              <a:gd name="T12" fmla="*/ 24 w 120"/>
              <a:gd name="T13" fmla="*/ 24 h 121"/>
              <a:gd name="T14" fmla="*/ 0 w 120"/>
              <a:gd name="T15" fmla="*/ 32 h 121"/>
              <a:gd name="T16" fmla="*/ 24 w 120"/>
              <a:gd name="T17" fmla="*/ 57 h 121"/>
              <a:gd name="T18" fmla="*/ 0 w 120"/>
              <a:gd name="T19" fmla="*/ 65 h 121"/>
              <a:gd name="T20" fmla="*/ 24 w 120"/>
              <a:gd name="T21" fmla="*/ 89 h 121"/>
              <a:gd name="T22" fmla="*/ 0 w 120"/>
              <a:gd name="T23" fmla="*/ 97 h 121"/>
              <a:gd name="T24" fmla="*/ 24 w 120"/>
              <a:gd name="T25" fmla="*/ 121 h 121"/>
              <a:gd name="T26" fmla="*/ 32 w 120"/>
              <a:gd name="T27" fmla="*/ 97 h 121"/>
              <a:gd name="T28" fmla="*/ 56 w 120"/>
              <a:gd name="T29" fmla="*/ 121 h 121"/>
              <a:gd name="T30" fmla="*/ 64 w 120"/>
              <a:gd name="T31" fmla="*/ 97 h 121"/>
              <a:gd name="T32" fmla="*/ 88 w 120"/>
              <a:gd name="T33" fmla="*/ 121 h 121"/>
              <a:gd name="T34" fmla="*/ 96 w 120"/>
              <a:gd name="T35" fmla="*/ 97 h 121"/>
              <a:gd name="T36" fmla="*/ 120 w 120"/>
              <a:gd name="T37" fmla="*/ 89 h 121"/>
              <a:gd name="T38" fmla="*/ 96 w 120"/>
              <a:gd name="T39" fmla="*/ 65 h 121"/>
              <a:gd name="T40" fmla="*/ 120 w 120"/>
              <a:gd name="T41" fmla="*/ 57 h 121"/>
              <a:gd name="T42" fmla="*/ 96 w 120"/>
              <a:gd name="T43" fmla="*/ 32 h 121"/>
              <a:gd name="T44" fmla="*/ 56 w 120"/>
              <a:gd name="T45" fmla="*/ 89 h 121"/>
              <a:gd name="T46" fmla="*/ 32 w 120"/>
              <a:gd name="T47" fmla="*/ 65 h 121"/>
              <a:gd name="T48" fmla="*/ 56 w 120"/>
              <a:gd name="T49" fmla="*/ 89 h 121"/>
              <a:gd name="T50" fmla="*/ 32 w 120"/>
              <a:gd name="T51" fmla="*/ 57 h 121"/>
              <a:gd name="T52" fmla="*/ 56 w 120"/>
              <a:gd name="T53" fmla="*/ 32 h 121"/>
              <a:gd name="T54" fmla="*/ 88 w 120"/>
              <a:gd name="T55" fmla="*/ 89 h 121"/>
              <a:gd name="T56" fmla="*/ 64 w 120"/>
              <a:gd name="T57" fmla="*/ 65 h 121"/>
              <a:gd name="T58" fmla="*/ 88 w 120"/>
              <a:gd name="T59" fmla="*/ 89 h 121"/>
              <a:gd name="T60" fmla="*/ 64 w 120"/>
              <a:gd name="T61" fmla="*/ 57 h 121"/>
              <a:gd name="T62" fmla="*/ 88 w 120"/>
              <a:gd name="T63" fmla="*/ 32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0" h="121">
                <a:moveTo>
                  <a:pt x="120" y="32"/>
                </a:moveTo>
                <a:lnTo>
                  <a:pt x="120" y="24"/>
                </a:lnTo>
                <a:lnTo>
                  <a:pt x="96" y="24"/>
                </a:lnTo>
                <a:lnTo>
                  <a:pt x="96" y="0"/>
                </a:lnTo>
                <a:lnTo>
                  <a:pt x="88" y="0"/>
                </a:lnTo>
                <a:lnTo>
                  <a:pt x="88" y="24"/>
                </a:lnTo>
                <a:lnTo>
                  <a:pt x="64" y="24"/>
                </a:lnTo>
                <a:lnTo>
                  <a:pt x="64" y="0"/>
                </a:lnTo>
                <a:lnTo>
                  <a:pt x="56" y="0"/>
                </a:lnTo>
                <a:lnTo>
                  <a:pt x="56" y="24"/>
                </a:lnTo>
                <a:lnTo>
                  <a:pt x="32" y="24"/>
                </a:lnTo>
                <a:lnTo>
                  <a:pt x="32" y="0"/>
                </a:lnTo>
                <a:lnTo>
                  <a:pt x="24" y="0"/>
                </a:lnTo>
                <a:lnTo>
                  <a:pt x="24" y="24"/>
                </a:lnTo>
                <a:lnTo>
                  <a:pt x="0" y="24"/>
                </a:lnTo>
                <a:lnTo>
                  <a:pt x="0" y="32"/>
                </a:lnTo>
                <a:lnTo>
                  <a:pt x="24" y="32"/>
                </a:lnTo>
                <a:lnTo>
                  <a:pt x="24" y="57"/>
                </a:lnTo>
                <a:lnTo>
                  <a:pt x="0" y="57"/>
                </a:lnTo>
                <a:lnTo>
                  <a:pt x="0" y="65"/>
                </a:lnTo>
                <a:lnTo>
                  <a:pt x="24" y="65"/>
                </a:lnTo>
                <a:lnTo>
                  <a:pt x="24" y="89"/>
                </a:lnTo>
                <a:lnTo>
                  <a:pt x="0" y="89"/>
                </a:lnTo>
                <a:lnTo>
                  <a:pt x="0" y="97"/>
                </a:lnTo>
                <a:lnTo>
                  <a:pt x="24" y="97"/>
                </a:lnTo>
                <a:lnTo>
                  <a:pt x="24" y="121"/>
                </a:lnTo>
                <a:lnTo>
                  <a:pt x="32" y="121"/>
                </a:lnTo>
                <a:lnTo>
                  <a:pt x="32" y="97"/>
                </a:lnTo>
                <a:lnTo>
                  <a:pt x="56" y="97"/>
                </a:lnTo>
                <a:lnTo>
                  <a:pt x="56" y="121"/>
                </a:lnTo>
                <a:lnTo>
                  <a:pt x="64" y="121"/>
                </a:lnTo>
                <a:lnTo>
                  <a:pt x="64" y="97"/>
                </a:lnTo>
                <a:lnTo>
                  <a:pt x="88" y="97"/>
                </a:lnTo>
                <a:lnTo>
                  <a:pt x="88" y="121"/>
                </a:lnTo>
                <a:lnTo>
                  <a:pt x="96" y="121"/>
                </a:lnTo>
                <a:lnTo>
                  <a:pt x="96" y="97"/>
                </a:lnTo>
                <a:lnTo>
                  <a:pt x="120" y="97"/>
                </a:lnTo>
                <a:lnTo>
                  <a:pt x="120" y="89"/>
                </a:lnTo>
                <a:lnTo>
                  <a:pt x="96" y="89"/>
                </a:lnTo>
                <a:lnTo>
                  <a:pt x="96" y="65"/>
                </a:lnTo>
                <a:lnTo>
                  <a:pt x="120" y="65"/>
                </a:lnTo>
                <a:lnTo>
                  <a:pt x="120" y="57"/>
                </a:lnTo>
                <a:lnTo>
                  <a:pt x="96" y="57"/>
                </a:lnTo>
                <a:lnTo>
                  <a:pt x="96" y="32"/>
                </a:lnTo>
                <a:lnTo>
                  <a:pt x="120" y="32"/>
                </a:lnTo>
                <a:close/>
                <a:moveTo>
                  <a:pt x="56" y="89"/>
                </a:moveTo>
                <a:lnTo>
                  <a:pt x="32" y="89"/>
                </a:lnTo>
                <a:lnTo>
                  <a:pt x="32" y="65"/>
                </a:lnTo>
                <a:lnTo>
                  <a:pt x="56" y="65"/>
                </a:lnTo>
                <a:lnTo>
                  <a:pt x="56" y="89"/>
                </a:lnTo>
                <a:close/>
                <a:moveTo>
                  <a:pt x="56" y="57"/>
                </a:moveTo>
                <a:lnTo>
                  <a:pt x="32" y="57"/>
                </a:lnTo>
                <a:lnTo>
                  <a:pt x="32" y="32"/>
                </a:lnTo>
                <a:lnTo>
                  <a:pt x="56" y="32"/>
                </a:lnTo>
                <a:lnTo>
                  <a:pt x="56" y="57"/>
                </a:lnTo>
                <a:close/>
                <a:moveTo>
                  <a:pt x="88" y="89"/>
                </a:moveTo>
                <a:lnTo>
                  <a:pt x="64" y="89"/>
                </a:lnTo>
                <a:lnTo>
                  <a:pt x="64" y="65"/>
                </a:lnTo>
                <a:lnTo>
                  <a:pt x="88" y="65"/>
                </a:lnTo>
                <a:lnTo>
                  <a:pt x="88" y="89"/>
                </a:lnTo>
                <a:close/>
                <a:moveTo>
                  <a:pt x="88" y="57"/>
                </a:moveTo>
                <a:lnTo>
                  <a:pt x="64" y="57"/>
                </a:lnTo>
                <a:lnTo>
                  <a:pt x="64" y="32"/>
                </a:lnTo>
                <a:lnTo>
                  <a:pt x="88" y="32"/>
                </a:lnTo>
                <a:lnTo>
                  <a:pt x="88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7438" name="Freeform 173"/>
          <p:cNvSpPr>
            <a:spLocks/>
          </p:cNvSpPr>
          <p:nvPr/>
        </p:nvSpPr>
        <p:spPr bwMode="auto">
          <a:xfrm>
            <a:off x="4637088" y="3301097"/>
            <a:ext cx="187325" cy="204788"/>
          </a:xfrm>
          <a:custGeom>
            <a:avLst/>
            <a:gdLst>
              <a:gd name="T0" fmla="*/ 58 w 59"/>
              <a:gd name="T1" fmla="*/ 32 h 64"/>
              <a:gd name="T2" fmla="*/ 29 w 59"/>
              <a:gd name="T3" fmla="*/ 3 h 64"/>
              <a:gd name="T4" fmla="*/ 24 w 59"/>
              <a:gd name="T5" fmla="*/ 3 h 64"/>
              <a:gd name="T6" fmla="*/ 21 w 59"/>
              <a:gd name="T7" fmla="*/ 6 h 64"/>
              <a:gd name="T8" fmla="*/ 15 w 59"/>
              <a:gd name="T9" fmla="*/ 0 h 64"/>
              <a:gd name="T10" fmla="*/ 12 w 59"/>
              <a:gd name="T11" fmla="*/ 3 h 64"/>
              <a:gd name="T12" fmla="*/ 1 w 59"/>
              <a:gd name="T13" fmla="*/ 15 h 64"/>
              <a:gd name="T14" fmla="*/ 21 w 59"/>
              <a:gd name="T15" fmla="*/ 40 h 64"/>
              <a:gd name="T16" fmla="*/ 18 w 59"/>
              <a:gd name="T17" fmla="*/ 43 h 64"/>
              <a:gd name="T18" fmla="*/ 15 w 59"/>
              <a:gd name="T19" fmla="*/ 40 h 64"/>
              <a:gd name="T20" fmla="*/ 1 w 59"/>
              <a:gd name="T21" fmla="*/ 54 h 64"/>
              <a:gd name="T22" fmla="*/ 1 w 59"/>
              <a:gd name="T23" fmla="*/ 60 h 64"/>
              <a:gd name="T24" fmla="*/ 4 w 59"/>
              <a:gd name="T25" fmla="*/ 63 h 64"/>
              <a:gd name="T26" fmla="*/ 10 w 59"/>
              <a:gd name="T27" fmla="*/ 63 h 64"/>
              <a:gd name="T28" fmla="*/ 24 w 59"/>
              <a:gd name="T29" fmla="*/ 49 h 64"/>
              <a:gd name="T30" fmla="*/ 21 w 59"/>
              <a:gd name="T31" fmla="*/ 46 h 64"/>
              <a:gd name="T32" fmla="*/ 27 w 59"/>
              <a:gd name="T33" fmla="*/ 40 h 64"/>
              <a:gd name="T34" fmla="*/ 7 w 59"/>
              <a:gd name="T35" fmla="*/ 15 h 64"/>
              <a:gd name="T36" fmla="*/ 15 w 59"/>
              <a:gd name="T37" fmla="*/ 6 h 64"/>
              <a:gd name="T38" fmla="*/ 18 w 59"/>
              <a:gd name="T39" fmla="*/ 9 h 64"/>
              <a:gd name="T40" fmla="*/ 15 w 59"/>
              <a:gd name="T41" fmla="*/ 12 h 64"/>
              <a:gd name="T42" fmla="*/ 15 w 59"/>
              <a:gd name="T43" fmla="*/ 17 h 64"/>
              <a:gd name="T44" fmla="*/ 44 w 59"/>
              <a:gd name="T45" fmla="*/ 46 h 64"/>
              <a:gd name="T46" fmla="*/ 49 w 59"/>
              <a:gd name="T47" fmla="*/ 46 h 64"/>
              <a:gd name="T48" fmla="*/ 58 w 59"/>
              <a:gd name="T49" fmla="*/ 37 h 64"/>
              <a:gd name="T50" fmla="*/ 58 w 59"/>
              <a:gd name="T51" fmla="*/ 3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9" h="64">
                <a:moveTo>
                  <a:pt x="58" y="32"/>
                </a:moveTo>
                <a:cubicBezTo>
                  <a:pt x="29" y="3"/>
                  <a:pt x="29" y="3"/>
                  <a:pt x="29" y="3"/>
                </a:cubicBezTo>
                <a:cubicBezTo>
                  <a:pt x="28" y="2"/>
                  <a:pt x="25" y="2"/>
                  <a:pt x="24" y="3"/>
                </a:cubicBezTo>
                <a:cubicBezTo>
                  <a:pt x="21" y="6"/>
                  <a:pt x="21" y="6"/>
                  <a:pt x="21" y="6"/>
                </a:cubicBezTo>
                <a:cubicBezTo>
                  <a:pt x="15" y="0"/>
                  <a:pt x="15" y="0"/>
                  <a:pt x="15" y="0"/>
                </a:cubicBezTo>
                <a:cubicBezTo>
                  <a:pt x="12" y="3"/>
                  <a:pt x="12" y="3"/>
                  <a:pt x="12" y="3"/>
                </a:cubicBezTo>
                <a:cubicBezTo>
                  <a:pt x="1" y="15"/>
                  <a:pt x="1" y="15"/>
                  <a:pt x="1" y="15"/>
                </a:cubicBezTo>
                <a:cubicBezTo>
                  <a:pt x="21" y="40"/>
                  <a:pt x="21" y="40"/>
                  <a:pt x="21" y="40"/>
                </a:cubicBezTo>
                <a:cubicBezTo>
                  <a:pt x="18" y="43"/>
                  <a:pt x="18" y="43"/>
                  <a:pt x="18" y="43"/>
                </a:cubicBezTo>
                <a:cubicBezTo>
                  <a:pt x="15" y="40"/>
                  <a:pt x="15" y="40"/>
                  <a:pt x="15" y="40"/>
                </a:cubicBezTo>
                <a:cubicBezTo>
                  <a:pt x="1" y="54"/>
                  <a:pt x="1" y="54"/>
                  <a:pt x="1" y="54"/>
                </a:cubicBezTo>
                <a:cubicBezTo>
                  <a:pt x="0" y="56"/>
                  <a:pt x="0" y="58"/>
                  <a:pt x="1" y="60"/>
                </a:cubicBezTo>
                <a:cubicBezTo>
                  <a:pt x="4" y="63"/>
                  <a:pt x="4" y="63"/>
                  <a:pt x="4" y="63"/>
                </a:cubicBezTo>
                <a:cubicBezTo>
                  <a:pt x="6" y="64"/>
                  <a:pt x="8" y="64"/>
                  <a:pt x="10" y="63"/>
                </a:cubicBezTo>
                <a:cubicBezTo>
                  <a:pt x="24" y="49"/>
                  <a:pt x="24" y="49"/>
                  <a:pt x="24" y="49"/>
                </a:cubicBezTo>
                <a:cubicBezTo>
                  <a:pt x="21" y="46"/>
                  <a:pt x="21" y="46"/>
                  <a:pt x="21" y="46"/>
                </a:cubicBezTo>
                <a:cubicBezTo>
                  <a:pt x="27" y="40"/>
                  <a:pt x="27" y="40"/>
                  <a:pt x="27" y="40"/>
                </a:cubicBezTo>
                <a:cubicBezTo>
                  <a:pt x="7" y="15"/>
                  <a:pt x="7" y="15"/>
                  <a:pt x="7" y="15"/>
                </a:cubicBezTo>
                <a:cubicBezTo>
                  <a:pt x="15" y="6"/>
                  <a:pt x="15" y="6"/>
                  <a:pt x="15" y="6"/>
                </a:cubicBezTo>
                <a:cubicBezTo>
                  <a:pt x="18" y="9"/>
                  <a:pt x="18" y="9"/>
                  <a:pt x="18" y="9"/>
                </a:cubicBezTo>
                <a:cubicBezTo>
                  <a:pt x="15" y="12"/>
                  <a:pt x="15" y="12"/>
                  <a:pt x="15" y="12"/>
                </a:cubicBezTo>
                <a:cubicBezTo>
                  <a:pt x="14" y="13"/>
                  <a:pt x="14" y="16"/>
                  <a:pt x="15" y="17"/>
                </a:cubicBezTo>
                <a:cubicBezTo>
                  <a:pt x="44" y="46"/>
                  <a:pt x="44" y="46"/>
                  <a:pt x="44" y="46"/>
                </a:cubicBezTo>
                <a:cubicBezTo>
                  <a:pt x="45" y="47"/>
                  <a:pt x="48" y="47"/>
                  <a:pt x="49" y="46"/>
                </a:cubicBezTo>
                <a:cubicBezTo>
                  <a:pt x="58" y="37"/>
                  <a:pt x="58" y="37"/>
                  <a:pt x="58" y="37"/>
                </a:cubicBezTo>
                <a:cubicBezTo>
                  <a:pt x="59" y="36"/>
                  <a:pt x="59" y="33"/>
                  <a:pt x="58" y="3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7439" name="Freeform 174"/>
          <p:cNvSpPr>
            <a:spLocks noEditPoints="1"/>
          </p:cNvSpPr>
          <p:nvPr/>
        </p:nvSpPr>
        <p:spPr bwMode="auto">
          <a:xfrm>
            <a:off x="4662488" y="2324820"/>
            <a:ext cx="127000" cy="204788"/>
          </a:xfrm>
          <a:custGeom>
            <a:avLst/>
            <a:gdLst>
              <a:gd name="T0" fmla="*/ 37 w 40"/>
              <a:gd name="T1" fmla="*/ 34 h 64"/>
              <a:gd name="T2" fmla="*/ 29 w 40"/>
              <a:gd name="T3" fmla="*/ 37 h 64"/>
              <a:gd name="T4" fmla="*/ 24 w 40"/>
              <a:gd name="T5" fmla="*/ 0 h 64"/>
              <a:gd name="T6" fmla="*/ 19 w 40"/>
              <a:gd name="T7" fmla="*/ 27 h 64"/>
              <a:gd name="T8" fmla="*/ 11 w 40"/>
              <a:gd name="T9" fmla="*/ 16 h 64"/>
              <a:gd name="T10" fmla="*/ 8 w 40"/>
              <a:gd name="T11" fmla="*/ 34 h 64"/>
              <a:gd name="T12" fmla="*/ 1 w 40"/>
              <a:gd name="T13" fmla="*/ 36 h 64"/>
              <a:gd name="T14" fmla="*/ 0 w 40"/>
              <a:gd name="T15" fmla="*/ 44 h 64"/>
              <a:gd name="T16" fmla="*/ 0 w 40"/>
              <a:gd name="T17" fmla="*/ 48 h 64"/>
              <a:gd name="T18" fmla="*/ 20 w 40"/>
              <a:gd name="T19" fmla="*/ 64 h 64"/>
              <a:gd name="T20" fmla="*/ 40 w 40"/>
              <a:gd name="T21" fmla="*/ 44 h 64"/>
              <a:gd name="T22" fmla="*/ 37 w 40"/>
              <a:gd name="T23" fmla="*/ 34 h 64"/>
              <a:gd name="T24" fmla="*/ 19 w 40"/>
              <a:gd name="T25" fmla="*/ 59 h 64"/>
              <a:gd name="T26" fmla="*/ 9 w 40"/>
              <a:gd name="T27" fmla="*/ 53 h 64"/>
              <a:gd name="T28" fmla="*/ 32 w 40"/>
              <a:gd name="T29" fmla="*/ 53 h 64"/>
              <a:gd name="T30" fmla="*/ 19 w 40"/>
              <a:gd name="T31" fmla="*/ 5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" h="64">
                <a:moveTo>
                  <a:pt x="37" y="34"/>
                </a:moveTo>
                <a:cubicBezTo>
                  <a:pt x="35" y="52"/>
                  <a:pt x="24" y="43"/>
                  <a:pt x="29" y="37"/>
                </a:cubicBezTo>
                <a:cubicBezTo>
                  <a:pt x="38" y="23"/>
                  <a:pt x="22" y="11"/>
                  <a:pt x="24" y="0"/>
                </a:cubicBezTo>
                <a:cubicBezTo>
                  <a:pt x="10" y="12"/>
                  <a:pt x="25" y="20"/>
                  <a:pt x="19" y="27"/>
                </a:cubicBezTo>
                <a:cubicBezTo>
                  <a:pt x="18" y="28"/>
                  <a:pt x="8" y="32"/>
                  <a:pt x="11" y="16"/>
                </a:cubicBezTo>
                <a:cubicBezTo>
                  <a:pt x="9" y="19"/>
                  <a:pt x="2" y="27"/>
                  <a:pt x="8" y="34"/>
                </a:cubicBezTo>
                <a:cubicBezTo>
                  <a:pt x="18" y="48"/>
                  <a:pt x="8" y="54"/>
                  <a:pt x="1" y="36"/>
                </a:cubicBezTo>
                <a:cubicBezTo>
                  <a:pt x="0" y="38"/>
                  <a:pt x="0" y="41"/>
                  <a:pt x="0" y="44"/>
                </a:cubicBezTo>
                <a:cubicBezTo>
                  <a:pt x="0" y="45"/>
                  <a:pt x="0" y="47"/>
                  <a:pt x="0" y="48"/>
                </a:cubicBezTo>
                <a:cubicBezTo>
                  <a:pt x="2" y="57"/>
                  <a:pt x="10" y="64"/>
                  <a:pt x="20" y="64"/>
                </a:cubicBezTo>
                <a:cubicBezTo>
                  <a:pt x="31" y="64"/>
                  <a:pt x="40" y="55"/>
                  <a:pt x="40" y="44"/>
                </a:cubicBezTo>
                <a:cubicBezTo>
                  <a:pt x="40" y="40"/>
                  <a:pt x="39" y="37"/>
                  <a:pt x="37" y="34"/>
                </a:cubicBezTo>
                <a:close/>
                <a:moveTo>
                  <a:pt x="19" y="59"/>
                </a:moveTo>
                <a:cubicBezTo>
                  <a:pt x="19" y="59"/>
                  <a:pt x="12" y="59"/>
                  <a:pt x="9" y="53"/>
                </a:cubicBezTo>
                <a:cubicBezTo>
                  <a:pt x="10" y="54"/>
                  <a:pt x="24" y="56"/>
                  <a:pt x="32" y="53"/>
                </a:cubicBezTo>
                <a:cubicBezTo>
                  <a:pt x="31" y="55"/>
                  <a:pt x="27" y="59"/>
                  <a:pt x="19" y="5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7519" name="Group 7518"/>
          <p:cNvGrpSpPr/>
          <p:nvPr/>
        </p:nvGrpSpPr>
        <p:grpSpPr>
          <a:xfrm>
            <a:off x="3810000" y="2362920"/>
            <a:ext cx="204788" cy="141287"/>
            <a:chOff x="3810000" y="2707134"/>
            <a:chExt cx="204788" cy="141287"/>
          </a:xfrm>
        </p:grpSpPr>
        <p:sp>
          <p:nvSpPr>
            <p:cNvPr id="7440" name="Rectangle 175"/>
            <p:cNvSpPr>
              <a:spLocks noChangeArrowheads="1"/>
            </p:cNvSpPr>
            <p:nvPr/>
          </p:nvSpPr>
          <p:spPr bwMode="auto">
            <a:xfrm>
              <a:off x="3810000" y="2707134"/>
              <a:ext cx="204788" cy="158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441" name="Rectangle 176"/>
            <p:cNvSpPr>
              <a:spLocks noChangeArrowheads="1"/>
            </p:cNvSpPr>
            <p:nvPr/>
          </p:nvSpPr>
          <p:spPr bwMode="auto">
            <a:xfrm>
              <a:off x="3810000" y="2832546"/>
              <a:ext cx="204788" cy="158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442" name="Freeform 177"/>
            <p:cNvSpPr>
              <a:spLocks/>
            </p:cNvSpPr>
            <p:nvPr/>
          </p:nvSpPr>
          <p:spPr bwMode="auto">
            <a:xfrm>
              <a:off x="3810000" y="2745234"/>
              <a:ext cx="50800" cy="63500"/>
            </a:xfrm>
            <a:custGeom>
              <a:avLst/>
              <a:gdLst>
                <a:gd name="T0" fmla="*/ 8 w 32"/>
                <a:gd name="T1" fmla="*/ 14 h 40"/>
                <a:gd name="T2" fmla="*/ 22 w 32"/>
                <a:gd name="T3" fmla="*/ 40 h 40"/>
                <a:gd name="T4" fmla="*/ 32 w 32"/>
                <a:gd name="T5" fmla="*/ 40 h 40"/>
                <a:gd name="T6" fmla="*/ 32 w 32"/>
                <a:gd name="T7" fmla="*/ 0 h 40"/>
                <a:gd name="T8" fmla="*/ 24 w 32"/>
                <a:gd name="T9" fmla="*/ 0 h 40"/>
                <a:gd name="T10" fmla="*/ 24 w 32"/>
                <a:gd name="T11" fmla="*/ 28 h 40"/>
                <a:gd name="T12" fmla="*/ 8 w 32"/>
                <a:gd name="T13" fmla="*/ 0 h 40"/>
                <a:gd name="T14" fmla="*/ 0 w 32"/>
                <a:gd name="T15" fmla="*/ 0 h 40"/>
                <a:gd name="T16" fmla="*/ 0 w 32"/>
                <a:gd name="T17" fmla="*/ 40 h 40"/>
                <a:gd name="T18" fmla="*/ 8 w 32"/>
                <a:gd name="T19" fmla="*/ 40 h 40"/>
                <a:gd name="T20" fmla="*/ 8 w 32"/>
                <a:gd name="T21" fmla="*/ 1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40">
                  <a:moveTo>
                    <a:pt x="8" y="14"/>
                  </a:moveTo>
                  <a:lnTo>
                    <a:pt x="22" y="40"/>
                  </a:lnTo>
                  <a:lnTo>
                    <a:pt x="32" y="4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24" y="28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443" name="Freeform 178"/>
            <p:cNvSpPr>
              <a:spLocks/>
            </p:cNvSpPr>
            <p:nvPr/>
          </p:nvSpPr>
          <p:spPr bwMode="auto">
            <a:xfrm>
              <a:off x="3873500" y="2745234"/>
              <a:ext cx="42863" cy="63500"/>
            </a:xfrm>
            <a:custGeom>
              <a:avLst/>
              <a:gdLst>
                <a:gd name="T0" fmla="*/ 27 w 27"/>
                <a:gd name="T1" fmla="*/ 8 h 40"/>
                <a:gd name="T2" fmla="*/ 27 w 27"/>
                <a:gd name="T3" fmla="*/ 0 h 40"/>
                <a:gd name="T4" fmla="*/ 0 w 27"/>
                <a:gd name="T5" fmla="*/ 0 h 40"/>
                <a:gd name="T6" fmla="*/ 0 w 27"/>
                <a:gd name="T7" fmla="*/ 40 h 40"/>
                <a:gd name="T8" fmla="*/ 27 w 27"/>
                <a:gd name="T9" fmla="*/ 40 h 40"/>
                <a:gd name="T10" fmla="*/ 27 w 27"/>
                <a:gd name="T11" fmla="*/ 34 h 40"/>
                <a:gd name="T12" fmla="*/ 8 w 27"/>
                <a:gd name="T13" fmla="*/ 34 h 40"/>
                <a:gd name="T14" fmla="*/ 8 w 27"/>
                <a:gd name="T15" fmla="*/ 22 h 40"/>
                <a:gd name="T16" fmla="*/ 25 w 27"/>
                <a:gd name="T17" fmla="*/ 22 h 40"/>
                <a:gd name="T18" fmla="*/ 25 w 27"/>
                <a:gd name="T19" fmla="*/ 18 h 40"/>
                <a:gd name="T20" fmla="*/ 8 w 27"/>
                <a:gd name="T21" fmla="*/ 18 h 40"/>
                <a:gd name="T22" fmla="*/ 8 w 27"/>
                <a:gd name="T23" fmla="*/ 8 h 40"/>
                <a:gd name="T24" fmla="*/ 27 w 27"/>
                <a:gd name="T25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" h="40">
                  <a:moveTo>
                    <a:pt x="27" y="8"/>
                  </a:moveTo>
                  <a:lnTo>
                    <a:pt x="27" y="0"/>
                  </a:lnTo>
                  <a:lnTo>
                    <a:pt x="0" y="0"/>
                  </a:lnTo>
                  <a:lnTo>
                    <a:pt x="0" y="40"/>
                  </a:lnTo>
                  <a:lnTo>
                    <a:pt x="27" y="40"/>
                  </a:lnTo>
                  <a:lnTo>
                    <a:pt x="27" y="34"/>
                  </a:lnTo>
                  <a:lnTo>
                    <a:pt x="8" y="34"/>
                  </a:lnTo>
                  <a:lnTo>
                    <a:pt x="8" y="22"/>
                  </a:lnTo>
                  <a:lnTo>
                    <a:pt x="25" y="22"/>
                  </a:lnTo>
                  <a:lnTo>
                    <a:pt x="25" y="18"/>
                  </a:lnTo>
                  <a:lnTo>
                    <a:pt x="8" y="18"/>
                  </a:lnTo>
                  <a:lnTo>
                    <a:pt x="8" y="8"/>
                  </a:lnTo>
                  <a:lnTo>
                    <a:pt x="2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444" name="Freeform 179"/>
            <p:cNvSpPr>
              <a:spLocks/>
            </p:cNvSpPr>
            <p:nvPr/>
          </p:nvSpPr>
          <p:spPr bwMode="auto">
            <a:xfrm>
              <a:off x="3925888" y="2745234"/>
              <a:ext cx="88900" cy="63500"/>
            </a:xfrm>
            <a:custGeom>
              <a:avLst/>
              <a:gdLst>
                <a:gd name="T0" fmla="*/ 40 w 56"/>
                <a:gd name="T1" fmla="*/ 28 h 40"/>
                <a:gd name="T2" fmla="*/ 34 w 56"/>
                <a:gd name="T3" fmla="*/ 0 h 40"/>
                <a:gd name="T4" fmla="*/ 22 w 56"/>
                <a:gd name="T5" fmla="*/ 0 h 40"/>
                <a:gd name="T6" fmla="*/ 16 w 56"/>
                <a:gd name="T7" fmla="*/ 28 h 40"/>
                <a:gd name="T8" fmla="*/ 10 w 56"/>
                <a:gd name="T9" fmla="*/ 0 h 40"/>
                <a:gd name="T10" fmla="*/ 0 w 56"/>
                <a:gd name="T11" fmla="*/ 0 h 40"/>
                <a:gd name="T12" fmla="*/ 10 w 56"/>
                <a:gd name="T13" fmla="*/ 40 h 40"/>
                <a:gd name="T14" fmla="*/ 22 w 56"/>
                <a:gd name="T15" fmla="*/ 40 h 40"/>
                <a:gd name="T16" fmla="*/ 28 w 56"/>
                <a:gd name="T17" fmla="*/ 10 h 40"/>
                <a:gd name="T18" fmla="*/ 34 w 56"/>
                <a:gd name="T19" fmla="*/ 40 h 40"/>
                <a:gd name="T20" fmla="*/ 46 w 56"/>
                <a:gd name="T21" fmla="*/ 40 h 40"/>
                <a:gd name="T22" fmla="*/ 56 w 56"/>
                <a:gd name="T23" fmla="*/ 0 h 40"/>
                <a:gd name="T24" fmla="*/ 46 w 56"/>
                <a:gd name="T25" fmla="*/ 0 h 40"/>
                <a:gd name="T26" fmla="*/ 40 w 56"/>
                <a:gd name="T27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40">
                  <a:moveTo>
                    <a:pt x="40" y="28"/>
                  </a:moveTo>
                  <a:lnTo>
                    <a:pt x="34" y="0"/>
                  </a:lnTo>
                  <a:lnTo>
                    <a:pt x="22" y="0"/>
                  </a:lnTo>
                  <a:lnTo>
                    <a:pt x="16" y="28"/>
                  </a:lnTo>
                  <a:lnTo>
                    <a:pt x="10" y="0"/>
                  </a:lnTo>
                  <a:lnTo>
                    <a:pt x="0" y="0"/>
                  </a:lnTo>
                  <a:lnTo>
                    <a:pt x="10" y="40"/>
                  </a:lnTo>
                  <a:lnTo>
                    <a:pt x="22" y="40"/>
                  </a:lnTo>
                  <a:lnTo>
                    <a:pt x="28" y="10"/>
                  </a:lnTo>
                  <a:lnTo>
                    <a:pt x="34" y="40"/>
                  </a:lnTo>
                  <a:lnTo>
                    <a:pt x="46" y="40"/>
                  </a:lnTo>
                  <a:lnTo>
                    <a:pt x="56" y="0"/>
                  </a:lnTo>
                  <a:lnTo>
                    <a:pt x="46" y="0"/>
                  </a:lnTo>
                  <a:lnTo>
                    <a:pt x="40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556" name="Group 7555"/>
          <p:cNvGrpSpPr/>
          <p:nvPr/>
        </p:nvGrpSpPr>
        <p:grpSpPr>
          <a:xfrm>
            <a:off x="5043488" y="3747185"/>
            <a:ext cx="203200" cy="166687"/>
            <a:chOff x="5014913" y="4103812"/>
            <a:chExt cx="203200" cy="166687"/>
          </a:xfrm>
        </p:grpSpPr>
        <p:sp>
          <p:nvSpPr>
            <p:cNvPr id="7445" name="Rectangle 180"/>
            <p:cNvSpPr>
              <a:spLocks noChangeArrowheads="1"/>
            </p:cNvSpPr>
            <p:nvPr/>
          </p:nvSpPr>
          <p:spPr bwMode="auto">
            <a:xfrm>
              <a:off x="5091113" y="4103812"/>
              <a:ext cx="127000" cy="904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446" name="Freeform 181"/>
            <p:cNvSpPr>
              <a:spLocks/>
            </p:cNvSpPr>
            <p:nvPr/>
          </p:nvSpPr>
          <p:spPr bwMode="auto">
            <a:xfrm>
              <a:off x="5053013" y="4143499"/>
              <a:ext cx="127000" cy="88900"/>
            </a:xfrm>
            <a:custGeom>
              <a:avLst/>
              <a:gdLst>
                <a:gd name="T0" fmla="*/ 16 w 80"/>
                <a:gd name="T1" fmla="*/ 0 h 56"/>
                <a:gd name="T2" fmla="*/ 0 w 80"/>
                <a:gd name="T3" fmla="*/ 0 h 56"/>
                <a:gd name="T4" fmla="*/ 0 w 80"/>
                <a:gd name="T5" fmla="*/ 56 h 56"/>
                <a:gd name="T6" fmla="*/ 80 w 80"/>
                <a:gd name="T7" fmla="*/ 56 h 56"/>
                <a:gd name="T8" fmla="*/ 80 w 80"/>
                <a:gd name="T9" fmla="*/ 40 h 56"/>
                <a:gd name="T10" fmla="*/ 16 w 80"/>
                <a:gd name="T11" fmla="*/ 40 h 56"/>
                <a:gd name="T12" fmla="*/ 16 w 80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56">
                  <a:moveTo>
                    <a:pt x="16" y="0"/>
                  </a:moveTo>
                  <a:lnTo>
                    <a:pt x="0" y="0"/>
                  </a:lnTo>
                  <a:lnTo>
                    <a:pt x="0" y="56"/>
                  </a:lnTo>
                  <a:lnTo>
                    <a:pt x="80" y="56"/>
                  </a:lnTo>
                  <a:lnTo>
                    <a:pt x="80" y="40"/>
                  </a:lnTo>
                  <a:lnTo>
                    <a:pt x="16" y="4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447" name="Freeform 182"/>
            <p:cNvSpPr>
              <a:spLocks/>
            </p:cNvSpPr>
            <p:nvPr/>
          </p:nvSpPr>
          <p:spPr bwMode="auto">
            <a:xfrm>
              <a:off x="5014913" y="4181599"/>
              <a:ext cx="127000" cy="88900"/>
            </a:xfrm>
            <a:custGeom>
              <a:avLst/>
              <a:gdLst>
                <a:gd name="T0" fmla="*/ 16 w 80"/>
                <a:gd name="T1" fmla="*/ 0 h 56"/>
                <a:gd name="T2" fmla="*/ 0 w 80"/>
                <a:gd name="T3" fmla="*/ 0 h 56"/>
                <a:gd name="T4" fmla="*/ 0 w 80"/>
                <a:gd name="T5" fmla="*/ 56 h 56"/>
                <a:gd name="T6" fmla="*/ 80 w 80"/>
                <a:gd name="T7" fmla="*/ 56 h 56"/>
                <a:gd name="T8" fmla="*/ 80 w 80"/>
                <a:gd name="T9" fmla="*/ 40 h 56"/>
                <a:gd name="T10" fmla="*/ 16 w 80"/>
                <a:gd name="T11" fmla="*/ 40 h 56"/>
                <a:gd name="T12" fmla="*/ 16 w 80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56">
                  <a:moveTo>
                    <a:pt x="16" y="0"/>
                  </a:moveTo>
                  <a:lnTo>
                    <a:pt x="0" y="0"/>
                  </a:lnTo>
                  <a:lnTo>
                    <a:pt x="0" y="56"/>
                  </a:lnTo>
                  <a:lnTo>
                    <a:pt x="80" y="56"/>
                  </a:lnTo>
                  <a:lnTo>
                    <a:pt x="80" y="40"/>
                  </a:lnTo>
                  <a:lnTo>
                    <a:pt x="16" y="4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547" name="Group 7546"/>
          <p:cNvGrpSpPr/>
          <p:nvPr/>
        </p:nvGrpSpPr>
        <p:grpSpPr>
          <a:xfrm>
            <a:off x="5451475" y="3301097"/>
            <a:ext cx="203200" cy="204788"/>
            <a:chOff x="5422900" y="3657724"/>
            <a:chExt cx="203200" cy="204788"/>
          </a:xfrm>
        </p:grpSpPr>
        <p:sp>
          <p:nvSpPr>
            <p:cNvPr id="7448" name="Freeform 183"/>
            <p:cNvSpPr>
              <a:spLocks/>
            </p:cNvSpPr>
            <p:nvPr/>
          </p:nvSpPr>
          <p:spPr bwMode="auto">
            <a:xfrm>
              <a:off x="5448300" y="3683124"/>
              <a:ext cx="38100" cy="25400"/>
            </a:xfrm>
            <a:custGeom>
              <a:avLst/>
              <a:gdLst>
                <a:gd name="T0" fmla="*/ 12 w 12"/>
                <a:gd name="T1" fmla="*/ 8 h 8"/>
                <a:gd name="T2" fmla="*/ 12 w 12"/>
                <a:gd name="T3" fmla="*/ 2 h 8"/>
                <a:gd name="T4" fmla="*/ 10 w 12"/>
                <a:gd name="T5" fmla="*/ 0 h 8"/>
                <a:gd name="T6" fmla="*/ 2 w 12"/>
                <a:gd name="T7" fmla="*/ 0 h 8"/>
                <a:gd name="T8" fmla="*/ 0 w 12"/>
                <a:gd name="T9" fmla="*/ 2 h 8"/>
                <a:gd name="T10" fmla="*/ 0 w 12"/>
                <a:gd name="T11" fmla="*/ 8 h 8"/>
                <a:gd name="T12" fmla="*/ 12 w 1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12" y="8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12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449" name="Freeform 184"/>
            <p:cNvSpPr>
              <a:spLocks noEditPoints="1"/>
            </p:cNvSpPr>
            <p:nvPr/>
          </p:nvSpPr>
          <p:spPr bwMode="auto">
            <a:xfrm>
              <a:off x="5422900" y="3721224"/>
              <a:ext cx="88900" cy="141288"/>
            </a:xfrm>
            <a:custGeom>
              <a:avLst/>
              <a:gdLst>
                <a:gd name="T0" fmla="*/ 26 w 28"/>
                <a:gd name="T1" fmla="*/ 0 h 44"/>
                <a:gd name="T2" fmla="*/ 2 w 28"/>
                <a:gd name="T3" fmla="*/ 0 h 44"/>
                <a:gd name="T4" fmla="*/ 0 w 28"/>
                <a:gd name="T5" fmla="*/ 2 h 44"/>
                <a:gd name="T6" fmla="*/ 0 w 28"/>
                <a:gd name="T7" fmla="*/ 42 h 44"/>
                <a:gd name="T8" fmla="*/ 2 w 28"/>
                <a:gd name="T9" fmla="*/ 44 h 44"/>
                <a:gd name="T10" fmla="*/ 26 w 28"/>
                <a:gd name="T11" fmla="*/ 44 h 44"/>
                <a:gd name="T12" fmla="*/ 28 w 28"/>
                <a:gd name="T13" fmla="*/ 42 h 44"/>
                <a:gd name="T14" fmla="*/ 28 w 28"/>
                <a:gd name="T15" fmla="*/ 2 h 44"/>
                <a:gd name="T16" fmla="*/ 26 w 28"/>
                <a:gd name="T17" fmla="*/ 0 h 44"/>
                <a:gd name="T18" fmla="*/ 24 w 28"/>
                <a:gd name="T19" fmla="*/ 32 h 44"/>
                <a:gd name="T20" fmla="*/ 18 w 28"/>
                <a:gd name="T21" fmla="*/ 32 h 44"/>
                <a:gd name="T22" fmla="*/ 16 w 28"/>
                <a:gd name="T23" fmla="*/ 30 h 44"/>
                <a:gd name="T24" fmla="*/ 16 w 28"/>
                <a:gd name="T25" fmla="*/ 12 h 44"/>
                <a:gd name="T26" fmla="*/ 18 w 28"/>
                <a:gd name="T27" fmla="*/ 10 h 44"/>
                <a:gd name="T28" fmla="*/ 24 w 28"/>
                <a:gd name="T29" fmla="*/ 10 h 44"/>
                <a:gd name="T30" fmla="*/ 24 w 28"/>
                <a:gd name="T31" fmla="*/ 3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44">
                  <a:moveTo>
                    <a:pt x="2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3"/>
                    <a:pt x="1" y="44"/>
                    <a:pt x="2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7" y="44"/>
                    <a:pt x="28" y="43"/>
                    <a:pt x="28" y="4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7" y="0"/>
                    <a:pt x="26" y="0"/>
                  </a:cubicBezTo>
                  <a:close/>
                  <a:moveTo>
                    <a:pt x="24" y="32"/>
                  </a:moveTo>
                  <a:cubicBezTo>
                    <a:pt x="18" y="32"/>
                    <a:pt x="18" y="32"/>
                    <a:pt x="18" y="32"/>
                  </a:cubicBezTo>
                  <a:cubicBezTo>
                    <a:pt x="17" y="32"/>
                    <a:pt x="16" y="31"/>
                    <a:pt x="16" y="3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1"/>
                    <a:pt x="17" y="10"/>
                    <a:pt x="18" y="10"/>
                  </a:cubicBezTo>
                  <a:cubicBezTo>
                    <a:pt x="24" y="10"/>
                    <a:pt x="24" y="10"/>
                    <a:pt x="24" y="10"/>
                  </a:cubicBezTo>
                  <a:lnTo>
                    <a:pt x="24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450" name="Freeform 185"/>
            <p:cNvSpPr>
              <a:spLocks/>
            </p:cNvSpPr>
            <p:nvPr/>
          </p:nvSpPr>
          <p:spPr bwMode="auto">
            <a:xfrm>
              <a:off x="5511800" y="3657724"/>
              <a:ext cx="114300" cy="63500"/>
            </a:xfrm>
            <a:custGeom>
              <a:avLst/>
              <a:gdLst>
                <a:gd name="T0" fmla="*/ 0 w 72"/>
                <a:gd name="T1" fmla="*/ 24 h 40"/>
                <a:gd name="T2" fmla="*/ 72 w 72"/>
                <a:gd name="T3" fmla="*/ 40 h 40"/>
                <a:gd name="T4" fmla="*/ 72 w 72"/>
                <a:gd name="T5" fmla="*/ 0 h 40"/>
                <a:gd name="T6" fmla="*/ 0 w 72"/>
                <a:gd name="T7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40">
                  <a:moveTo>
                    <a:pt x="0" y="24"/>
                  </a:moveTo>
                  <a:lnTo>
                    <a:pt x="72" y="40"/>
                  </a:lnTo>
                  <a:lnTo>
                    <a:pt x="72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7451" name="Freeform 186"/>
          <p:cNvSpPr>
            <a:spLocks noEditPoints="1"/>
          </p:cNvSpPr>
          <p:nvPr/>
        </p:nvSpPr>
        <p:spPr bwMode="auto">
          <a:xfrm>
            <a:off x="6672263" y="3313797"/>
            <a:ext cx="203200" cy="192088"/>
          </a:xfrm>
          <a:custGeom>
            <a:avLst/>
            <a:gdLst>
              <a:gd name="T0" fmla="*/ 36 w 64"/>
              <a:gd name="T1" fmla="*/ 0 h 60"/>
              <a:gd name="T2" fmla="*/ 0 w 64"/>
              <a:gd name="T3" fmla="*/ 40 h 60"/>
              <a:gd name="T4" fmla="*/ 12 w 64"/>
              <a:gd name="T5" fmla="*/ 40 h 60"/>
              <a:gd name="T6" fmla="*/ 24 w 64"/>
              <a:gd name="T7" fmla="*/ 44 h 60"/>
              <a:gd name="T8" fmla="*/ 36 w 64"/>
              <a:gd name="T9" fmla="*/ 60 h 60"/>
              <a:gd name="T10" fmla="*/ 64 w 64"/>
              <a:gd name="T11" fmla="*/ 28 h 60"/>
              <a:gd name="T12" fmla="*/ 36 w 64"/>
              <a:gd name="T13" fmla="*/ 0 h 60"/>
              <a:gd name="T14" fmla="*/ 16 w 64"/>
              <a:gd name="T15" fmla="*/ 29 h 60"/>
              <a:gd name="T16" fmla="*/ 11 w 64"/>
              <a:gd name="T17" fmla="*/ 24 h 60"/>
              <a:gd name="T18" fmla="*/ 16 w 64"/>
              <a:gd name="T19" fmla="*/ 19 h 60"/>
              <a:gd name="T20" fmla="*/ 21 w 64"/>
              <a:gd name="T21" fmla="*/ 24 h 60"/>
              <a:gd name="T22" fmla="*/ 16 w 64"/>
              <a:gd name="T23" fmla="*/ 29 h 60"/>
              <a:gd name="T24" fmla="*/ 25 w 64"/>
              <a:gd name="T25" fmla="*/ 14 h 60"/>
              <a:gd name="T26" fmla="*/ 30 w 64"/>
              <a:gd name="T27" fmla="*/ 9 h 60"/>
              <a:gd name="T28" fmla="*/ 35 w 64"/>
              <a:gd name="T29" fmla="*/ 14 h 60"/>
              <a:gd name="T30" fmla="*/ 30 w 64"/>
              <a:gd name="T31" fmla="*/ 19 h 60"/>
              <a:gd name="T32" fmla="*/ 25 w 64"/>
              <a:gd name="T33" fmla="*/ 14 h 60"/>
              <a:gd name="T34" fmla="*/ 38 w 64"/>
              <a:gd name="T35" fmla="*/ 49 h 60"/>
              <a:gd name="T36" fmla="*/ 31 w 64"/>
              <a:gd name="T37" fmla="*/ 42 h 60"/>
              <a:gd name="T38" fmla="*/ 38 w 64"/>
              <a:gd name="T39" fmla="*/ 35 h 60"/>
              <a:gd name="T40" fmla="*/ 45 w 64"/>
              <a:gd name="T41" fmla="*/ 42 h 60"/>
              <a:gd name="T42" fmla="*/ 38 w 64"/>
              <a:gd name="T43" fmla="*/ 49 h 60"/>
              <a:gd name="T44" fmla="*/ 50 w 64"/>
              <a:gd name="T45" fmla="*/ 37 h 60"/>
              <a:gd name="T46" fmla="*/ 47 w 64"/>
              <a:gd name="T47" fmla="*/ 34 h 60"/>
              <a:gd name="T48" fmla="*/ 50 w 64"/>
              <a:gd name="T49" fmla="*/ 31 h 60"/>
              <a:gd name="T50" fmla="*/ 53 w 64"/>
              <a:gd name="T51" fmla="*/ 34 h 60"/>
              <a:gd name="T52" fmla="*/ 50 w 64"/>
              <a:gd name="T53" fmla="*/ 37 h 60"/>
              <a:gd name="T54" fmla="*/ 46 w 64"/>
              <a:gd name="T55" fmla="*/ 25 h 60"/>
              <a:gd name="T56" fmla="*/ 39 w 64"/>
              <a:gd name="T57" fmla="*/ 18 h 60"/>
              <a:gd name="T58" fmla="*/ 46 w 64"/>
              <a:gd name="T59" fmla="*/ 11 h 60"/>
              <a:gd name="T60" fmla="*/ 53 w 64"/>
              <a:gd name="T61" fmla="*/ 18 h 60"/>
              <a:gd name="T62" fmla="*/ 46 w 64"/>
              <a:gd name="T63" fmla="*/ 25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4" h="60">
                <a:moveTo>
                  <a:pt x="36" y="0"/>
                </a:moveTo>
                <a:cubicBezTo>
                  <a:pt x="12" y="0"/>
                  <a:pt x="0" y="24"/>
                  <a:pt x="0" y="40"/>
                </a:cubicBezTo>
                <a:cubicBezTo>
                  <a:pt x="0" y="44"/>
                  <a:pt x="8" y="52"/>
                  <a:pt x="12" y="40"/>
                </a:cubicBezTo>
                <a:cubicBezTo>
                  <a:pt x="14" y="34"/>
                  <a:pt x="24" y="36"/>
                  <a:pt x="24" y="44"/>
                </a:cubicBezTo>
                <a:cubicBezTo>
                  <a:pt x="24" y="53"/>
                  <a:pt x="28" y="60"/>
                  <a:pt x="36" y="60"/>
                </a:cubicBezTo>
                <a:cubicBezTo>
                  <a:pt x="60" y="60"/>
                  <a:pt x="64" y="40"/>
                  <a:pt x="64" y="28"/>
                </a:cubicBezTo>
                <a:cubicBezTo>
                  <a:pt x="64" y="16"/>
                  <a:pt x="60" y="0"/>
                  <a:pt x="36" y="0"/>
                </a:cubicBezTo>
                <a:close/>
                <a:moveTo>
                  <a:pt x="16" y="29"/>
                </a:moveTo>
                <a:cubicBezTo>
                  <a:pt x="13" y="29"/>
                  <a:pt x="11" y="27"/>
                  <a:pt x="11" y="24"/>
                </a:cubicBezTo>
                <a:cubicBezTo>
                  <a:pt x="11" y="21"/>
                  <a:pt x="13" y="19"/>
                  <a:pt x="16" y="19"/>
                </a:cubicBezTo>
                <a:cubicBezTo>
                  <a:pt x="19" y="19"/>
                  <a:pt x="21" y="21"/>
                  <a:pt x="21" y="24"/>
                </a:cubicBezTo>
                <a:cubicBezTo>
                  <a:pt x="21" y="27"/>
                  <a:pt x="19" y="29"/>
                  <a:pt x="16" y="29"/>
                </a:cubicBezTo>
                <a:close/>
                <a:moveTo>
                  <a:pt x="25" y="14"/>
                </a:moveTo>
                <a:cubicBezTo>
                  <a:pt x="25" y="11"/>
                  <a:pt x="27" y="9"/>
                  <a:pt x="30" y="9"/>
                </a:cubicBezTo>
                <a:cubicBezTo>
                  <a:pt x="33" y="9"/>
                  <a:pt x="35" y="11"/>
                  <a:pt x="35" y="14"/>
                </a:cubicBezTo>
                <a:cubicBezTo>
                  <a:pt x="35" y="17"/>
                  <a:pt x="33" y="19"/>
                  <a:pt x="30" y="19"/>
                </a:cubicBezTo>
                <a:cubicBezTo>
                  <a:pt x="27" y="19"/>
                  <a:pt x="25" y="17"/>
                  <a:pt x="25" y="14"/>
                </a:cubicBezTo>
                <a:close/>
                <a:moveTo>
                  <a:pt x="38" y="49"/>
                </a:moveTo>
                <a:cubicBezTo>
                  <a:pt x="34" y="49"/>
                  <a:pt x="31" y="46"/>
                  <a:pt x="31" y="42"/>
                </a:cubicBezTo>
                <a:cubicBezTo>
                  <a:pt x="31" y="38"/>
                  <a:pt x="34" y="35"/>
                  <a:pt x="38" y="35"/>
                </a:cubicBezTo>
                <a:cubicBezTo>
                  <a:pt x="42" y="35"/>
                  <a:pt x="45" y="38"/>
                  <a:pt x="45" y="42"/>
                </a:cubicBezTo>
                <a:cubicBezTo>
                  <a:pt x="45" y="46"/>
                  <a:pt x="42" y="49"/>
                  <a:pt x="38" y="49"/>
                </a:cubicBezTo>
                <a:close/>
                <a:moveTo>
                  <a:pt x="50" y="37"/>
                </a:moveTo>
                <a:cubicBezTo>
                  <a:pt x="48" y="37"/>
                  <a:pt x="47" y="35"/>
                  <a:pt x="47" y="34"/>
                </a:cubicBezTo>
                <a:cubicBezTo>
                  <a:pt x="47" y="32"/>
                  <a:pt x="48" y="31"/>
                  <a:pt x="50" y="31"/>
                </a:cubicBezTo>
                <a:cubicBezTo>
                  <a:pt x="52" y="31"/>
                  <a:pt x="53" y="32"/>
                  <a:pt x="53" y="34"/>
                </a:cubicBezTo>
                <a:cubicBezTo>
                  <a:pt x="53" y="35"/>
                  <a:pt x="52" y="37"/>
                  <a:pt x="50" y="37"/>
                </a:cubicBezTo>
                <a:close/>
                <a:moveTo>
                  <a:pt x="46" y="25"/>
                </a:moveTo>
                <a:cubicBezTo>
                  <a:pt x="42" y="25"/>
                  <a:pt x="39" y="22"/>
                  <a:pt x="39" y="18"/>
                </a:cubicBezTo>
                <a:cubicBezTo>
                  <a:pt x="39" y="14"/>
                  <a:pt x="42" y="11"/>
                  <a:pt x="46" y="11"/>
                </a:cubicBezTo>
                <a:cubicBezTo>
                  <a:pt x="50" y="11"/>
                  <a:pt x="53" y="14"/>
                  <a:pt x="53" y="18"/>
                </a:cubicBezTo>
                <a:cubicBezTo>
                  <a:pt x="53" y="22"/>
                  <a:pt x="50" y="25"/>
                  <a:pt x="46" y="2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7452" name="Freeform 187"/>
          <p:cNvSpPr>
            <a:spLocks noEditPoints="1"/>
          </p:cNvSpPr>
          <p:nvPr/>
        </p:nvSpPr>
        <p:spPr bwMode="auto">
          <a:xfrm>
            <a:off x="568325" y="1942232"/>
            <a:ext cx="158750" cy="161925"/>
          </a:xfrm>
          <a:custGeom>
            <a:avLst/>
            <a:gdLst>
              <a:gd name="T0" fmla="*/ 22 w 50"/>
              <a:gd name="T1" fmla="*/ 0 h 51"/>
              <a:gd name="T2" fmla="*/ 0 w 50"/>
              <a:gd name="T3" fmla="*/ 0 h 51"/>
              <a:gd name="T4" fmla="*/ 0 w 50"/>
              <a:gd name="T5" fmla="*/ 22 h 51"/>
              <a:gd name="T6" fmla="*/ 28 w 50"/>
              <a:gd name="T7" fmla="*/ 51 h 51"/>
              <a:gd name="T8" fmla="*/ 50 w 50"/>
              <a:gd name="T9" fmla="*/ 28 h 51"/>
              <a:gd name="T10" fmla="*/ 22 w 50"/>
              <a:gd name="T11" fmla="*/ 0 h 51"/>
              <a:gd name="T12" fmla="*/ 12 w 50"/>
              <a:gd name="T13" fmla="*/ 17 h 51"/>
              <a:gd name="T14" fmla="*/ 7 w 50"/>
              <a:gd name="T15" fmla="*/ 12 h 51"/>
              <a:gd name="T16" fmla="*/ 12 w 50"/>
              <a:gd name="T17" fmla="*/ 7 h 51"/>
              <a:gd name="T18" fmla="*/ 17 w 50"/>
              <a:gd name="T19" fmla="*/ 12 h 51"/>
              <a:gd name="T20" fmla="*/ 12 w 50"/>
              <a:gd name="T21" fmla="*/ 1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0" h="51">
                <a:moveTo>
                  <a:pt x="2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2"/>
                  <a:pt x="0" y="22"/>
                  <a:pt x="0" y="22"/>
                </a:cubicBezTo>
                <a:cubicBezTo>
                  <a:pt x="28" y="51"/>
                  <a:pt x="28" y="51"/>
                  <a:pt x="28" y="51"/>
                </a:cubicBezTo>
                <a:cubicBezTo>
                  <a:pt x="50" y="28"/>
                  <a:pt x="50" y="28"/>
                  <a:pt x="50" y="28"/>
                </a:cubicBezTo>
                <a:lnTo>
                  <a:pt x="22" y="0"/>
                </a:lnTo>
                <a:close/>
                <a:moveTo>
                  <a:pt x="12" y="17"/>
                </a:moveTo>
                <a:cubicBezTo>
                  <a:pt x="9" y="17"/>
                  <a:pt x="7" y="15"/>
                  <a:pt x="7" y="12"/>
                </a:cubicBezTo>
                <a:cubicBezTo>
                  <a:pt x="7" y="9"/>
                  <a:pt x="9" y="7"/>
                  <a:pt x="12" y="7"/>
                </a:cubicBezTo>
                <a:cubicBezTo>
                  <a:pt x="14" y="7"/>
                  <a:pt x="17" y="9"/>
                  <a:pt x="17" y="12"/>
                </a:cubicBezTo>
                <a:cubicBezTo>
                  <a:pt x="17" y="15"/>
                  <a:pt x="14" y="17"/>
                  <a:pt x="12" y="1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7453" name="Freeform 188"/>
          <p:cNvSpPr>
            <a:spLocks noEditPoints="1"/>
          </p:cNvSpPr>
          <p:nvPr/>
        </p:nvSpPr>
        <p:spPr bwMode="auto">
          <a:xfrm>
            <a:off x="1379538" y="1929532"/>
            <a:ext cx="180975" cy="177800"/>
          </a:xfrm>
          <a:custGeom>
            <a:avLst/>
            <a:gdLst>
              <a:gd name="T0" fmla="*/ 23 w 57"/>
              <a:gd name="T1" fmla="*/ 0 h 56"/>
              <a:gd name="T2" fmla="*/ 0 w 57"/>
              <a:gd name="T3" fmla="*/ 0 h 56"/>
              <a:gd name="T4" fmla="*/ 0 w 57"/>
              <a:gd name="T5" fmla="*/ 22 h 56"/>
              <a:gd name="T6" fmla="*/ 34 w 57"/>
              <a:gd name="T7" fmla="*/ 56 h 56"/>
              <a:gd name="T8" fmla="*/ 40 w 57"/>
              <a:gd name="T9" fmla="*/ 39 h 56"/>
              <a:gd name="T10" fmla="*/ 57 w 57"/>
              <a:gd name="T11" fmla="*/ 34 h 56"/>
              <a:gd name="T12" fmla="*/ 23 w 57"/>
              <a:gd name="T13" fmla="*/ 0 h 56"/>
              <a:gd name="T14" fmla="*/ 12 w 57"/>
              <a:gd name="T15" fmla="*/ 17 h 56"/>
              <a:gd name="T16" fmla="*/ 7 w 57"/>
              <a:gd name="T17" fmla="*/ 12 h 56"/>
              <a:gd name="T18" fmla="*/ 12 w 57"/>
              <a:gd name="T19" fmla="*/ 7 h 56"/>
              <a:gd name="T20" fmla="*/ 16 w 57"/>
              <a:gd name="T21" fmla="*/ 8 h 56"/>
              <a:gd name="T22" fmla="*/ 17 w 57"/>
              <a:gd name="T23" fmla="*/ 12 h 56"/>
              <a:gd name="T24" fmla="*/ 12 w 57"/>
              <a:gd name="T25" fmla="*/ 17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7" h="56">
                <a:moveTo>
                  <a:pt x="2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2"/>
                  <a:pt x="0" y="22"/>
                  <a:pt x="0" y="22"/>
                </a:cubicBezTo>
                <a:cubicBezTo>
                  <a:pt x="34" y="56"/>
                  <a:pt x="34" y="56"/>
                  <a:pt x="34" y="56"/>
                </a:cubicBezTo>
                <a:cubicBezTo>
                  <a:pt x="40" y="39"/>
                  <a:pt x="40" y="39"/>
                  <a:pt x="40" y="39"/>
                </a:cubicBezTo>
                <a:cubicBezTo>
                  <a:pt x="57" y="34"/>
                  <a:pt x="57" y="34"/>
                  <a:pt x="57" y="34"/>
                </a:cubicBezTo>
                <a:lnTo>
                  <a:pt x="23" y="0"/>
                </a:lnTo>
                <a:close/>
                <a:moveTo>
                  <a:pt x="12" y="17"/>
                </a:moveTo>
                <a:cubicBezTo>
                  <a:pt x="9" y="17"/>
                  <a:pt x="7" y="15"/>
                  <a:pt x="7" y="12"/>
                </a:cubicBezTo>
                <a:cubicBezTo>
                  <a:pt x="7" y="9"/>
                  <a:pt x="9" y="7"/>
                  <a:pt x="12" y="7"/>
                </a:cubicBezTo>
                <a:cubicBezTo>
                  <a:pt x="13" y="7"/>
                  <a:pt x="15" y="7"/>
                  <a:pt x="16" y="8"/>
                </a:cubicBezTo>
                <a:cubicBezTo>
                  <a:pt x="16" y="9"/>
                  <a:pt x="17" y="10"/>
                  <a:pt x="17" y="12"/>
                </a:cubicBezTo>
                <a:cubicBezTo>
                  <a:pt x="17" y="15"/>
                  <a:pt x="15" y="17"/>
                  <a:pt x="12" y="1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7454" name="Freeform 189"/>
          <p:cNvSpPr>
            <a:spLocks noEditPoints="1"/>
          </p:cNvSpPr>
          <p:nvPr/>
        </p:nvSpPr>
        <p:spPr bwMode="auto">
          <a:xfrm>
            <a:off x="8286750" y="2337520"/>
            <a:ext cx="203200" cy="192088"/>
          </a:xfrm>
          <a:custGeom>
            <a:avLst/>
            <a:gdLst>
              <a:gd name="T0" fmla="*/ 52 w 64"/>
              <a:gd name="T1" fmla="*/ 8 h 60"/>
              <a:gd name="T2" fmla="*/ 56 w 64"/>
              <a:gd name="T3" fmla="*/ 0 h 60"/>
              <a:gd name="T4" fmla="*/ 52 w 64"/>
              <a:gd name="T5" fmla="*/ 0 h 60"/>
              <a:gd name="T6" fmla="*/ 12 w 64"/>
              <a:gd name="T7" fmla="*/ 0 h 60"/>
              <a:gd name="T8" fmla="*/ 8 w 64"/>
              <a:gd name="T9" fmla="*/ 0 h 60"/>
              <a:gd name="T10" fmla="*/ 12 w 64"/>
              <a:gd name="T11" fmla="*/ 8 h 60"/>
              <a:gd name="T12" fmla="*/ 0 w 64"/>
              <a:gd name="T13" fmla="*/ 8 h 60"/>
              <a:gd name="T14" fmla="*/ 0 w 64"/>
              <a:gd name="T15" fmla="*/ 18 h 60"/>
              <a:gd name="T16" fmla="*/ 13 w 64"/>
              <a:gd name="T17" fmla="*/ 32 h 60"/>
              <a:gd name="T18" fmla="*/ 28 w 64"/>
              <a:gd name="T19" fmla="*/ 43 h 60"/>
              <a:gd name="T20" fmla="*/ 28 w 64"/>
              <a:gd name="T21" fmla="*/ 48 h 60"/>
              <a:gd name="T22" fmla="*/ 8 w 64"/>
              <a:gd name="T23" fmla="*/ 56 h 60"/>
              <a:gd name="T24" fmla="*/ 8 w 64"/>
              <a:gd name="T25" fmla="*/ 60 h 60"/>
              <a:gd name="T26" fmla="*/ 32 w 64"/>
              <a:gd name="T27" fmla="*/ 60 h 60"/>
              <a:gd name="T28" fmla="*/ 56 w 64"/>
              <a:gd name="T29" fmla="*/ 60 h 60"/>
              <a:gd name="T30" fmla="*/ 56 w 64"/>
              <a:gd name="T31" fmla="*/ 56 h 60"/>
              <a:gd name="T32" fmla="*/ 36 w 64"/>
              <a:gd name="T33" fmla="*/ 48 h 60"/>
              <a:gd name="T34" fmla="*/ 36 w 64"/>
              <a:gd name="T35" fmla="*/ 43 h 60"/>
              <a:gd name="T36" fmla="*/ 50 w 64"/>
              <a:gd name="T37" fmla="*/ 32 h 60"/>
              <a:gd name="T38" fmla="*/ 64 w 64"/>
              <a:gd name="T39" fmla="*/ 18 h 60"/>
              <a:gd name="T40" fmla="*/ 64 w 64"/>
              <a:gd name="T41" fmla="*/ 8 h 60"/>
              <a:gd name="T42" fmla="*/ 52 w 64"/>
              <a:gd name="T43" fmla="*/ 8 h 60"/>
              <a:gd name="T44" fmla="*/ 12 w 64"/>
              <a:gd name="T45" fmla="*/ 27 h 60"/>
              <a:gd name="T46" fmla="*/ 4 w 64"/>
              <a:gd name="T47" fmla="*/ 18 h 60"/>
              <a:gd name="T48" fmla="*/ 4 w 64"/>
              <a:gd name="T49" fmla="*/ 12 h 60"/>
              <a:gd name="T50" fmla="*/ 12 w 64"/>
              <a:gd name="T51" fmla="*/ 12 h 60"/>
              <a:gd name="T52" fmla="*/ 12 w 64"/>
              <a:gd name="T53" fmla="*/ 27 h 60"/>
              <a:gd name="T54" fmla="*/ 37 w 64"/>
              <a:gd name="T55" fmla="*/ 23 h 60"/>
              <a:gd name="T56" fmla="*/ 41 w 64"/>
              <a:gd name="T57" fmla="*/ 34 h 60"/>
              <a:gd name="T58" fmla="*/ 31 w 64"/>
              <a:gd name="T59" fmla="*/ 28 h 60"/>
              <a:gd name="T60" fmla="*/ 22 w 64"/>
              <a:gd name="T61" fmla="*/ 34 h 60"/>
              <a:gd name="T62" fmla="*/ 26 w 64"/>
              <a:gd name="T63" fmla="*/ 23 h 60"/>
              <a:gd name="T64" fmla="*/ 17 w 64"/>
              <a:gd name="T65" fmla="*/ 16 h 60"/>
              <a:gd name="T66" fmla="*/ 28 w 64"/>
              <a:gd name="T67" fmla="*/ 16 h 60"/>
              <a:gd name="T68" fmla="*/ 31 w 64"/>
              <a:gd name="T69" fmla="*/ 6 h 60"/>
              <a:gd name="T70" fmla="*/ 35 w 64"/>
              <a:gd name="T71" fmla="*/ 16 h 60"/>
              <a:gd name="T72" fmla="*/ 46 w 64"/>
              <a:gd name="T73" fmla="*/ 16 h 60"/>
              <a:gd name="T74" fmla="*/ 37 w 64"/>
              <a:gd name="T75" fmla="*/ 23 h 60"/>
              <a:gd name="T76" fmla="*/ 60 w 64"/>
              <a:gd name="T77" fmla="*/ 18 h 60"/>
              <a:gd name="T78" fmla="*/ 52 w 64"/>
              <a:gd name="T79" fmla="*/ 27 h 60"/>
              <a:gd name="T80" fmla="*/ 52 w 64"/>
              <a:gd name="T81" fmla="*/ 12 h 60"/>
              <a:gd name="T82" fmla="*/ 60 w 64"/>
              <a:gd name="T83" fmla="*/ 12 h 60"/>
              <a:gd name="T84" fmla="*/ 60 w 64"/>
              <a:gd name="T85" fmla="*/ 1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4" h="60">
                <a:moveTo>
                  <a:pt x="52" y="8"/>
                </a:moveTo>
                <a:cubicBezTo>
                  <a:pt x="56" y="0"/>
                  <a:pt x="56" y="0"/>
                  <a:pt x="56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8" y="0"/>
                  <a:pt x="8" y="0"/>
                  <a:pt x="8" y="0"/>
                </a:cubicBezTo>
                <a:cubicBezTo>
                  <a:pt x="12" y="8"/>
                  <a:pt x="12" y="8"/>
                  <a:pt x="12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22"/>
                  <a:pt x="0" y="30"/>
                  <a:pt x="13" y="32"/>
                </a:cubicBezTo>
                <a:cubicBezTo>
                  <a:pt x="16" y="38"/>
                  <a:pt x="21" y="42"/>
                  <a:pt x="28" y="43"/>
                </a:cubicBezTo>
                <a:cubicBezTo>
                  <a:pt x="28" y="45"/>
                  <a:pt x="28" y="46"/>
                  <a:pt x="28" y="48"/>
                </a:cubicBezTo>
                <a:cubicBezTo>
                  <a:pt x="28" y="56"/>
                  <a:pt x="12" y="56"/>
                  <a:pt x="8" y="56"/>
                </a:cubicBezTo>
                <a:cubicBezTo>
                  <a:pt x="8" y="60"/>
                  <a:pt x="8" y="60"/>
                  <a:pt x="8" y="60"/>
                </a:cubicBezTo>
                <a:cubicBezTo>
                  <a:pt x="32" y="60"/>
                  <a:pt x="32" y="60"/>
                  <a:pt x="32" y="60"/>
                </a:cubicBezTo>
                <a:cubicBezTo>
                  <a:pt x="56" y="60"/>
                  <a:pt x="56" y="60"/>
                  <a:pt x="56" y="60"/>
                </a:cubicBezTo>
                <a:cubicBezTo>
                  <a:pt x="56" y="60"/>
                  <a:pt x="56" y="60"/>
                  <a:pt x="56" y="56"/>
                </a:cubicBezTo>
                <a:cubicBezTo>
                  <a:pt x="52" y="56"/>
                  <a:pt x="36" y="56"/>
                  <a:pt x="36" y="48"/>
                </a:cubicBezTo>
                <a:cubicBezTo>
                  <a:pt x="36" y="46"/>
                  <a:pt x="36" y="45"/>
                  <a:pt x="36" y="43"/>
                </a:cubicBezTo>
                <a:cubicBezTo>
                  <a:pt x="42" y="42"/>
                  <a:pt x="47" y="38"/>
                  <a:pt x="50" y="32"/>
                </a:cubicBezTo>
                <a:cubicBezTo>
                  <a:pt x="64" y="30"/>
                  <a:pt x="64" y="22"/>
                  <a:pt x="64" y="18"/>
                </a:cubicBezTo>
                <a:cubicBezTo>
                  <a:pt x="64" y="8"/>
                  <a:pt x="64" y="8"/>
                  <a:pt x="64" y="8"/>
                </a:cubicBezTo>
                <a:lnTo>
                  <a:pt x="52" y="8"/>
                </a:lnTo>
                <a:close/>
                <a:moveTo>
                  <a:pt x="12" y="27"/>
                </a:moveTo>
                <a:cubicBezTo>
                  <a:pt x="4" y="26"/>
                  <a:pt x="4" y="21"/>
                  <a:pt x="4" y="18"/>
                </a:cubicBezTo>
                <a:cubicBezTo>
                  <a:pt x="4" y="12"/>
                  <a:pt x="4" y="12"/>
                  <a:pt x="4" y="12"/>
                </a:cubicBezTo>
                <a:cubicBezTo>
                  <a:pt x="12" y="12"/>
                  <a:pt x="12" y="12"/>
                  <a:pt x="12" y="12"/>
                </a:cubicBezTo>
                <a:lnTo>
                  <a:pt x="12" y="27"/>
                </a:lnTo>
                <a:close/>
                <a:moveTo>
                  <a:pt x="37" y="23"/>
                </a:moveTo>
                <a:cubicBezTo>
                  <a:pt x="41" y="34"/>
                  <a:pt x="41" y="34"/>
                  <a:pt x="41" y="34"/>
                </a:cubicBezTo>
                <a:cubicBezTo>
                  <a:pt x="31" y="28"/>
                  <a:pt x="31" y="28"/>
                  <a:pt x="31" y="28"/>
                </a:cubicBezTo>
                <a:cubicBezTo>
                  <a:pt x="22" y="34"/>
                  <a:pt x="22" y="34"/>
                  <a:pt x="22" y="34"/>
                </a:cubicBezTo>
                <a:cubicBezTo>
                  <a:pt x="26" y="23"/>
                  <a:pt x="26" y="23"/>
                  <a:pt x="26" y="23"/>
                </a:cubicBezTo>
                <a:cubicBezTo>
                  <a:pt x="17" y="16"/>
                  <a:pt x="17" y="16"/>
                  <a:pt x="17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31" y="6"/>
                  <a:pt x="31" y="6"/>
                  <a:pt x="31" y="6"/>
                </a:cubicBezTo>
                <a:cubicBezTo>
                  <a:pt x="35" y="16"/>
                  <a:pt x="35" y="16"/>
                  <a:pt x="35" y="16"/>
                </a:cubicBezTo>
                <a:cubicBezTo>
                  <a:pt x="46" y="16"/>
                  <a:pt x="46" y="16"/>
                  <a:pt x="46" y="16"/>
                </a:cubicBezTo>
                <a:lnTo>
                  <a:pt x="37" y="23"/>
                </a:lnTo>
                <a:close/>
                <a:moveTo>
                  <a:pt x="60" y="18"/>
                </a:moveTo>
                <a:cubicBezTo>
                  <a:pt x="60" y="21"/>
                  <a:pt x="60" y="26"/>
                  <a:pt x="52" y="27"/>
                </a:cubicBezTo>
                <a:cubicBezTo>
                  <a:pt x="52" y="12"/>
                  <a:pt x="52" y="12"/>
                  <a:pt x="52" y="12"/>
                </a:cubicBezTo>
                <a:cubicBezTo>
                  <a:pt x="60" y="12"/>
                  <a:pt x="60" y="12"/>
                  <a:pt x="60" y="12"/>
                </a:cubicBezTo>
                <a:lnTo>
                  <a:pt x="60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7531" name="Group 7530"/>
          <p:cNvGrpSpPr/>
          <p:nvPr/>
        </p:nvGrpSpPr>
        <p:grpSpPr>
          <a:xfrm>
            <a:off x="5056188" y="2732807"/>
            <a:ext cx="152400" cy="204788"/>
            <a:chOff x="5056188" y="3077021"/>
            <a:chExt cx="152400" cy="204788"/>
          </a:xfrm>
        </p:grpSpPr>
        <p:sp>
          <p:nvSpPr>
            <p:cNvPr id="7455" name="Freeform 190"/>
            <p:cNvSpPr>
              <a:spLocks/>
            </p:cNvSpPr>
            <p:nvPr/>
          </p:nvSpPr>
          <p:spPr bwMode="auto">
            <a:xfrm>
              <a:off x="5056188" y="3077021"/>
              <a:ext cx="63500" cy="90488"/>
            </a:xfrm>
            <a:custGeom>
              <a:avLst/>
              <a:gdLst>
                <a:gd name="T0" fmla="*/ 24 w 40"/>
                <a:gd name="T1" fmla="*/ 57 h 57"/>
                <a:gd name="T2" fmla="*/ 40 w 40"/>
                <a:gd name="T3" fmla="*/ 24 h 57"/>
                <a:gd name="T4" fmla="*/ 40 w 40"/>
                <a:gd name="T5" fmla="*/ 0 h 57"/>
                <a:gd name="T6" fmla="*/ 0 w 40"/>
                <a:gd name="T7" fmla="*/ 0 h 57"/>
                <a:gd name="T8" fmla="*/ 16 w 40"/>
                <a:gd name="T9" fmla="*/ 57 h 57"/>
                <a:gd name="T10" fmla="*/ 24 w 40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57">
                  <a:moveTo>
                    <a:pt x="24" y="57"/>
                  </a:moveTo>
                  <a:lnTo>
                    <a:pt x="40" y="24"/>
                  </a:lnTo>
                  <a:lnTo>
                    <a:pt x="40" y="0"/>
                  </a:lnTo>
                  <a:lnTo>
                    <a:pt x="0" y="0"/>
                  </a:lnTo>
                  <a:lnTo>
                    <a:pt x="16" y="57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456" name="Freeform 191"/>
            <p:cNvSpPr>
              <a:spLocks/>
            </p:cNvSpPr>
            <p:nvPr/>
          </p:nvSpPr>
          <p:spPr bwMode="auto">
            <a:xfrm>
              <a:off x="5145088" y="3077021"/>
              <a:ext cx="63500" cy="90488"/>
            </a:xfrm>
            <a:custGeom>
              <a:avLst/>
              <a:gdLst>
                <a:gd name="T0" fmla="*/ 24 w 40"/>
                <a:gd name="T1" fmla="*/ 57 h 57"/>
                <a:gd name="T2" fmla="*/ 40 w 40"/>
                <a:gd name="T3" fmla="*/ 0 h 57"/>
                <a:gd name="T4" fmla="*/ 0 w 40"/>
                <a:gd name="T5" fmla="*/ 0 h 57"/>
                <a:gd name="T6" fmla="*/ 0 w 40"/>
                <a:gd name="T7" fmla="*/ 24 h 57"/>
                <a:gd name="T8" fmla="*/ 16 w 40"/>
                <a:gd name="T9" fmla="*/ 57 h 57"/>
                <a:gd name="T10" fmla="*/ 24 w 40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57">
                  <a:moveTo>
                    <a:pt x="24" y="57"/>
                  </a:moveTo>
                  <a:lnTo>
                    <a:pt x="4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16" y="57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457" name="Freeform 192"/>
            <p:cNvSpPr>
              <a:spLocks/>
            </p:cNvSpPr>
            <p:nvPr/>
          </p:nvSpPr>
          <p:spPr bwMode="auto">
            <a:xfrm>
              <a:off x="5056188" y="3135759"/>
              <a:ext cx="152400" cy="146050"/>
            </a:xfrm>
            <a:custGeom>
              <a:avLst/>
              <a:gdLst>
                <a:gd name="T0" fmla="*/ 68 w 96"/>
                <a:gd name="T1" fmla="*/ 56 h 92"/>
                <a:gd name="T2" fmla="*/ 72 w 96"/>
                <a:gd name="T3" fmla="*/ 54 h 92"/>
                <a:gd name="T4" fmla="*/ 96 w 96"/>
                <a:gd name="T5" fmla="*/ 34 h 92"/>
                <a:gd name="T6" fmla="*/ 66 w 96"/>
                <a:gd name="T7" fmla="*/ 34 h 92"/>
                <a:gd name="T8" fmla="*/ 60 w 96"/>
                <a:gd name="T9" fmla="*/ 34 h 92"/>
                <a:gd name="T10" fmla="*/ 58 w 96"/>
                <a:gd name="T11" fmla="*/ 28 h 92"/>
                <a:gd name="T12" fmla="*/ 48 w 96"/>
                <a:gd name="T13" fmla="*/ 0 h 92"/>
                <a:gd name="T14" fmla="*/ 38 w 96"/>
                <a:gd name="T15" fmla="*/ 28 h 92"/>
                <a:gd name="T16" fmla="*/ 36 w 96"/>
                <a:gd name="T17" fmla="*/ 34 h 92"/>
                <a:gd name="T18" fmla="*/ 30 w 96"/>
                <a:gd name="T19" fmla="*/ 34 h 92"/>
                <a:gd name="T20" fmla="*/ 0 w 96"/>
                <a:gd name="T21" fmla="*/ 34 h 92"/>
                <a:gd name="T22" fmla="*/ 24 w 96"/>
                <a:gd name="T23" fmla="*/ 54 h 92"/>
                <a:gd name="T24" fmla="*/ 28 w 96"/>
                <a:gd name="T25" fmla="*/ 56 h 92"/>
                <a:gd name="T26" fmla="*/ 26 w 96"/>
                <a:gd name="T27" fmla="*/ 62 h 92"/>
                <a:gd name="T28" fmla="*/ 18 w 96"/>
                <a:gd name="T29" fmla="*/ 92 h 92"/>
                <a:gd name="T30" fmla="*/ 44 w 96"/>
                <a:gd name="T31" fmla="*/ 74 h 92"/>
                <a:gd name="T32" fmla="*/ 48 w 96"/>
                <a:gd name="T33" fmla="*/ 70 h 92"/>
                <a:gd name="T34" fmla="*/ 52 w 96"/>
                <a:gd name="T35" fmla="*/ 74 h 92"/>
                <a:gd name="T36" fmla="*/ 78 w 96"/>
                <a:gd name="T37" fmla="*/ 92 h 92"/>
                <a:gd name="T38" fmla="*/ 68 w 96"/>
                <a:gd name="T39" fmla="*/ 62 h 92"/>
                <a:gd name="T40" fmla="*/ 68 w 96"/>
                <a:gd name="T41" fmla="*/ 5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92">
                  <a:moveTo>
                    <a:pt x="68" y="56"/>
                  </a:moveTo>
                  <a:lnTo>
                    <a:pt x="72" y="54"/>
                  </a:lnTo>
                  <a:lnTo>
                    <a:pt x="96" y="34"/>
                  </a:lnTo>
                  <a:lnTo>
                    <a:pt x="66" y="34"/>
                  </a:lnTo>
                  <a:lnTo>
                    <a:pt x="60" y="34"/>
                  </a:lnTo>
                  <a:lnTo>
                    <a:pt x="58" y="28"/>
                  </a:lnTo>
                  <a:lnTo>
                    <a:pt x="48" y="0"/>
                  </a:lnTo>
                  <a:lnTo>
                    <a:pt x="38" y="28"/>
                  </a:lnTo>
                  <a:lnTo>
                    <a:pt x="36" y="34"/>
                  </a:lnTo>
                  <a:lnTo>
                    <a:pt x="30" y="34"/>
                  </a:lnTo>
                  <a:lnTo>
                    <a:pt x="0" y="34"/>
                  </a:lnTo>
                  <a:lnTo>
                    <a:pt x="24" y="54"/>
                  </a:lnTo>
                  <a:lnTo>
                    <a:pt x="28" y="56"/>
                  </a:lnTo>
                  <a:lnTo>
                    <a:pt x="26" y="62"/>
                  </a:lnTo>
                  <a:lnTo>
                    <a:pt x="18" y="92"/>
                  </a:lnTo>
                  <a:lnTo>
                    <a:pt x="44" y="74"/>
                  </a:lnTo>
                  <a:lnTo>
                    <a:pt x="48" y="70"/>
                  </a:lnTo>
                  <a:lnTo>
                    <a:pt x="52" y="74"/>
                  </a:lnTo>
                  <a:lnTo>
                    <a:pt x="78" y="92"/>
                  </a:lnTo>
                  <a:lnTo>
                    <a:pt x="68" y="62"/>
                  </a:lnTo>
                  <a:lnTo>
                    <a:pt x="68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543" name="Group 7542"/>
          <p:cNvGrpSpPr/>
          <p:nvPr/>
        </p:nvGrpSpPr>
        <p:grpSpPr>
          <a:xfrm>
            <a:off x="3009900" y="3301097"/>
            <a:ext cx="203200" cy="204788"/>
            <a:chOff x="2981325" y="3657724"/>
            <a:chExt cx="203200" cy="204788"/>
          </a:xfrm>
        </p:grpSpPr>
        <p:sp>
          <p:nvSpPr>
            <p:cNvPr id="7458" name="Freeform 193"/>
            <p:cNvSpPr>
              <a:spLocks/>
            </p:cNvSpPr>
            <p:nvPr/>
          </p:nvSpPr>
          <p:spPr bwMode="auto">
            <a:xfrm>
              <a:off x="2981325" y="3849812"/>
              <a:ext cx="63500" cy="12700"/>
            </a:xfrm>
            <a:custGeom>
              <a:avLst/>
              <a:gdLst>
                <a:gd name="T0" fmla="*/ 0 w 40"/>
                <a:gd name="T1" fmla="*/ 8 h 8"/>
                <a:gd name="T2" fmla="*/ 32 w 40"/>
                <a:gd name="T3" fmla="*/ 8 h 8"/>
                <a:gd name="T4" fmla="*/ 40 w 40"/>
                <a:gd name="T5" fmla="*/ 0 h 8"/>
                <a:gd name="T6" fmla="*/ 0 w 40"/>
                <a:gd name="T7" fmla="*/ 0 h 8"/>
                <a:gd name="T8" fmla="*/ 0 w 40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8">
                  <a:moveTo>
                    <a:pt x="0" y="8"/>
                  </a:moveTo>
                  <a:lnTo>
                    <a:pt x="32" y="8"/>
                  </a:lnTo>
                  <a:lnTo>
                    <a:pt x="40" y="0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459" name="Freeform 194"/>
            <p:cNvSpPr>
              <a:spLocks/>
            </p:cNvSpPr>
            <p:nvPr/>
          </p:nvSpPr>
          <p:spPr bwMode="auto">
            <a:xfrm>
              <a:off x="3057525" y="3825999"/>
              <a:ext cx="47625" cy="36513"/>
            </a:xfrm>
            <a:custGeom>
              <a:avLst/>
              <a:gdLst>
                <a:gd name="T0" fmla="*/ 0 w 30"/>
                <a:gd name="T1" fmla="*/ 23 h 23"/>
                <a:gd name="T2" fmla="*/ 24 w 30"/>
                <a:gd name="T3" fmla="*/ 23 h 23"/>
                <a:gd name="T4" fmla="*/ 30 w 30"/>
                <a:gd name="T5" fmla="*/ 9 h 23"/>
                <a:gd name="T6" fmla="*/ 8 w 30"/>
                <a:gd name="T7" fmla="*/ 0 h 23"/>
                <a:gd name="T8" fmla="*/ 0 w 30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3">
                  <a:moveTo>
                    <a:pt x="0" y="23"/>
                  </a:moveTo>
                  <a:lnTo>
                    <a:pt x="24" y="23"/>
                  </a:lnTo>
                  <a:lnTo>
                    <a:pt x="30" y="9"/>
                  </a:lnTo>
                  <a:lnTo>
                    <a:pt x="8" y="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460" name="Freeform 195"/>
            <p:cNvSpPr>
              <a:spLocks noEditPoints="1"/>
            </p:cNvSpPr>
            <p:nvPr/>
          </p:nvSpPr>
          <p:spPr bwMode="auto">
            <a:xfrm>
              <a:off x="3057525" y="3657724"/>
              <a:ext cx="127000" cy="173038"/>
            </a:xfrm>
            <a:custGeom>
              <a:avLst/>
              <a:gdLst>
                <a:gd name="T0" fmla="*/ 40 w 80"/>
                <a:gd name="T1" fmla="*/ 0 h 109"/>
                <a:gd name="T2" fmla="*/ 0 w 80"/>
                <a:gd name="T3" fmla="*/ 80 h 109"/>
                <a:gd name="T4" fmla="*/ 6 w 80"/>
                <a:gd name="T5" fmla="*/ 98 h 109"/>
                <a:gd name="T6" fmla="*/ 40 w 80"/>
                <a:gd name="T7" fmla="*/ 109 h 109"/>
                <a:gd name="T8" fmla="*/ 56 w 80"/>
                <a:gd name="T9" fmla="*/ 104 h 109"/>
                <a:gd name="T10" fmla="*/ 80 w 80"/>
                <a:gd name="T11" fmla="*/ 14 h 109"/>
                <a:gd name="T12" fmla="*/ 40 w 80"/>
                <a:gd name="T13" fmla="*/ 0 h 109"/>
                <a:gd name="T14" fmla="*/ 26 w 80"/>
                <a:gd name="T15" fmla="*/ 86 h 109"/>
                <a:gd name="T16" fmla="*/ 8 w 80"/>
                <a:gd name="T17" fmla="*/ 80 h 109"/>
                <a:gd name="T18" fmla="*/ 44 w 80"/>
                <a:gd name="T19" fmla="*/ 10 h 109"/>
                <a:gd name="T20" fmla="*/ 56 w 80"/>
                <a:gd name="T21" fmla="*/ 14 h 109"/>
                <a:gd name="T22" fmla="*/ 26 w 80"/>
                <a:gd name="T23" fmla="*/ 8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" h="109">
                  <a:moveTo>
                    <a:pt x="40" y="0"/>
                  </a:moveTo>
                  <a:lnTo>
                    <a:pt x="0" y="80"/>
                  </a:lnTo>
                  <a:lnTo>
                    <a:pt x="6" y="98"/>
                  </a:lnTo>
                  <a:lnTo>
                    <a:pt x="40" y="109"/>
                  </a:lnTo>
                  <a:lnTo>
                    <a:pt x="56" y="104"/>
                  </a:lnTo>
                  <a:lnTo>
                    <a:pt x="80" y="14"/>
                  </a:lnTo>
                  <a:lnTo>
                    <a:pt x="40" y="0"/>
                  </a:lnTo>
                  <a:close/>
                  <a:moveTo>
                    <a:pt x="26" y="86"/>
                  </a:moveTo>
                  <a:lnTo>
                    <a:pt x="8" y="80"/>
                  </a:lnTo>
                  <a:lnTo>
                    <a:pt x="44" y="10"/>
                  </a:lnTo>
                  <a:lnTo>
                    <a:pt x="56" y="14"/>
                  </a:lnTo>
                  <a:lnTo>
                    <a:pt x="26" y="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507" name="Group 7506"/>
          <p:cNvGrpSpPr/>
          <p:nvPr/>
        </p:nvGrpSpPr>
        <p:grpSpPr>
          <a:xfrm>
            <a:off x="974725" y="1916832"/>
            <a:ext cx="171450" cy="187325"/>
            <a:chOff x="974725" y="2261046"/>
            <a:chExt cx="171450" cy="187325"/>
          </a:xfrm>
        </p:grpSpPr>
        <p:sp>
          <p:nvSpPr>
            <p:cNvPr id="7461" name="Freeform 196"/>
            <p:cNvSpPr>
              <a:spLocks noEditPoints="1"/>
            </p:cNvSpPr>
            <p:nvPr/>
          </p:nvSpPr>
          <p:spPr bwMode="auto">
            <a:xfrm>
              <a:off x="974725" y="2286446"/>
              <a:ext cx="158750" cy="161925"/>
            </a:xfrm>
            <a:custGeom>
              <a:avLst/>
              <a:gdLst>
                <a:gd name="T0" fmla="*/ 0 w 50"/>
                <a:gd name="T1" fmla="*/ 0 h 51"/>
                <a:gd name="T2" fmla="*/ 0 w 50"/>
                <a:gd name="T3" fmla="*/ 22 h 51"/>
                <a:gd name="T4" fmla="*/ 28 w 50"/>
                <a:gd name="T5" fmla="*/ 51 h 51"/>
                <a:gd name="T6" fmla="*/ 50 w 50"/>
                <a:gd name="T7" fmla="*/ 28 h 51"/>
                <a:gd name="T8" fmla="*/ 22 w 50"/>
                <a:gd name="T9" fmla="*/ 0 h 51"/>
                <a:gd name="T10" fmla="*/ 0 w 50"/>
                <a:gd name="T11" fmla="*/ 0 h 51"/>
                <a:gd name="T12" fmla="*/ 12 w 50"/>
                <a:gd name="T13" fmla="*/ 17 h 51"/>
                <a:gd name="T14" fmla="*/ 7 w 50"/>
                <a:gd name="T15" fmla="*/ 12 h 51"/>
                <a:gd name="T16" fmla="*/ 12 w 50"/>
                <a:gd name="T17" fmla="*/ 7 h 51"/>
                <a:gd name="T18" fmla="*/ 17 w 50"/>
                <a:gd name="T19" fmla="*/ 12 h 51"/>
                <a:gd name="T20" fmla="*/ 12 w 50"/>
                <a:gd name="T21" fmla="*/ 1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51">
                  <a:moveTo>
                    <a:pt x="0" y="0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28" y="51"/>
                    <a:pt x="28" y="51"/>
                    <a:pt x="28" y="51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0"/>
                  </a:lnTo>
                  <a:close/>
                  <a:moveTo>
                    <a:pt x="12" y="17"/>
                  </a:moveTo>
                  <a:cubicBezTo>
                    <a:pt x="9" y="17"/>
                    <a:pt x="7" y="15"/>
                    <a:pt x="7" y="12"/>
                  </a:cubicBezTo>
                  <a:cubicBezTo>
                    <a:pt x="7" y="9"/>
                    <a:pt x="9" y="7"/>
                    <a:pt x="12" y="7"/>
                  </a:cubicBezTo>
                  <a:cubicBezTo>
                    <a:pt x="14" y="7"/>
                    <a:pt x="17" y="9"/>
                    <a:pt x="17" y="12"/>
                  </a:cubicBezTo>
                  <a:cubicBezTo>
                    <a:pt x="17" y="15"/>
                    <a:pt x="14" y="17"/>
                    <a:pt x="12" y="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462" name="Freeform 197"/>
            <p:cNvSpPr>
              <a:spLocks/>
            </p:cNvSpPr>
            <p:nvPr/>
          </p:nvSpPr>
          <p:spPr bwMode="auto">
            <a:xfrm>
              <a:off x="987425" y="2261046"/>
              <a:ext cx="158750" cy="101600"/>
            </a:xfrm>
            <a:custGeom>
              <a:avLst/>
              <a:gdLst>
                <a:gd name="T0" fmla="*/ 44 w 100"/>
                <a:gd name="T1" fmla="*/ 0 h 64"/>
                <a:gd name="T2" fmla="*/ 0 w 100"/>
                <a:gd name="T3" fmla="*/ 0 h 64"/>
                <a:gd name="T4" fmla="*/ 0 w 100"/>
                <a:gd name="T5" fmla="*/ 8 h 64"/>
                <a:gd name="T6" fmla="*/ 34 w 100"/>
                <a:gd name="T7" fmla="*/ 8 h 64"/>
                <a:gd name="T8" fmla="*/ 38 w 100"/>
                <a:gd name="T9" fmla="*/ 8 h 64"/>
                <a:gd name="T10" fmla="*/ 96 w 100"/>
                <a:gd name="T11" fmla="*/ 64 h 64"/>
                <a:gd name="T12" fmla="*/ 100 w 100"/>
                <a:gd name="T13" fmla="*/ 56 h 64"/>
                <a:gd name="T14" fmla="*/ 44 w 100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0" h="64">
                  <a:moveTo>
                    <a:pt x="44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34" y="8"/>
                  </a:lnTo>
                  <a:lnTo>
                    <a:pt x="38" y="8"/>
                  </a:lnTo>
                  <a:lnTo>
                    <a:pt x="96" y="64"/>
                  </a:lnTo>
                  <a:lnTo>
                    <a:pt x="100" y="56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508" name="Group 7507"/>
          <p:cNvGrpSpPr/>
          <p:nvPr/>
        </p:nvGrpSpPr>
        <p:grpSpPr>
          <a:xfrm>
            <a:off x="1776413" y="1916832"/>
            <a:ext cx="193675" cy="203200"/>
            <a:chOff x="1776413" y="2261046"/>
            <a:chExt cx="193675" cy="203200"/>
          </a:xfrm>
        </p:grpSpPr>
        <p:sp>
          <p:nvSpPr>
            <p:cNvPr id="7463" name="Freeform 198"/>
            <p:cNvSpPr>
              <a:spLocks noEditPoints="1"/>
            </p:cNvSpPr>
            <p:nvPr/>
          </p:nvSpPr>
          <p:spPr bwMode="auto">
            <a:xfrm>
              <a:off x="1776413" y="2286446"/>
              <a:ext cx="177800" cy="177800"/>
            </a:xfrm>
            <a:custGeom>
              <a:avLst/>
              <a:gdLst>
                <a:gd name="T0" fmla="*/ 0 w 56"/>
                <a:gd name="T1" fmla="*/ 0 h 56"/>
                <a:gd name="T2" fmla="*/ 0 w 56"/>
                <a:gd name="T3" fmla="*/ 22 h 56"/>
                <a:gd name="T4" fmla="*/ 34 w 56"/>
                <a:gd name="T5" fmla="*/ 56 h 56"/>
                <a:gd name="T6" fmla="*/ 39 w 56"/>
                <a:gd name="T7" fmla="*/ 39 h 56"/>
                <a:gd name="T8" fmla="*/ 56 w 56"/>
                <a:gd name="T9" fmla="*/ 33 h 56"/>
                <a:gd name="T10" fmla="*/ 22 w 56"/>
                <a:gd name="T11" fmla="*/ 0 h 56"/>
                <a:gd name="T12" fmla="*/ 0 w 56"/>
                <a:gd name="T13" fmla="*/ 0 h 56"/>
                <a:gd name="T14" fmla="*/ 12 w 56"/>
                <a:gd name="T15" fmla="*/ 17 h 56"/>
                <a:gd name="T16" fmla="*/ 7 w 56"/>
                <a:gd name="T17" fmla="*/ 12 h 56"/>
                <a:gd name="T18" fmla="*/ 12 w 56"/>
                <a:gd name="T19" fmla="*/ 7 h 56"/>
                <a:gd name="T20" fmla="*/ 15 w 56"/>
                <a:gd name="T21" fmla="*/ 8 h 56"/>
                <a:gd name="T22" fmla="*/ 17 w 56"/>
                <a:gd name="T23" fmla="*/ 12 h 56"/>
                <a:gd name="T24" fmla="*/ 12 w 56"/>
                <a:gd name="T25" fmla="*/ 1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6">
                  <a:moveTo>
                    <a:pt x="0" y="0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0"/>
                  </a:lnTo>
                  <a:close/>
                  <a:moveTo>
                    <a:pt x="12" y="17"/>
                  </a:moveTo>
                  <a:cubicBezTo>
                    <a:pt x="9" y="17"/>
                    <a:pt x="7" y="15"/>
                    <a:pt x="7" y="12"/>
                  </a:cubicBezTo>
                  <a:cubicBezTo>
                    <a:pt x="7" y="9"/>
                    <a:pt x="9" y="7"/>
                    <a:pt x="12" y="7"/>
                  </a:cubicBezTo>
                  <a:cubicBezTo>
                    <a:pt x="13" y="7"/>
                    <a:pt x="14" y="7"/>
                    <a:pt x="15" y="8"/>
                  </a:cubicBezTo>
                  <a:cubicBezTo>
                    <a:pt x="16" y="9"/>
                    <a:pt x="17" y="10"/>
                    <a:pt x="17" y="12"/>
                  </a:cubicBezTo>
                  <a:cubicBezTo>
                    <a:pt x="17" y="15"/>
                    <a:pt x="14" y="17"/>
                    <a:pt x="12" y="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464" name="Freeform 199"/>
            <p:cNvSpPr>
              <a:spLocks/>
            </p:cNvSpPr>
            <p:nvPr/>
          </p:nvSpPr>
          <p:spPr bwMode="auto">
            <a:xfrm>
              <a:off x="1789113" y="2261046"/>
              <a:ext cx="180975" cy="111125"/>
            </a:xfrm>
            <a:custGeom>
              <a:avLst/>
              <a:gdLst>
                <a:gd name="T0" fmla="*/ 104 w 114"/>
                <a:gd name="T1" fmla="*/ 70 h 70"/>
                <a:gd name="T2" fmla="*/ 114 w 114"/>
                <a:gd name="T3" fmla="*/ 68 h 70"/>
                <a:gd name="T4" fmla="*/ 46 w 114"/>
                <a:gd name="T5" fmla="*/ 0 h 70"/>
                <a:gd name="T6" fmla="*/ 0 w 114"/>
                <a:gd name="T7" fmla="*/ 0 h 70"/>
                <a:gd name="T8" fmla="*/ 0 w 114"/>
                <a:gd name="T9" fmla="*/ 8 h 70"/>
                <a:gd name="T10" fmla="*/ 40 w 114"/>
                <a:gd name="T11" fmla="*/ 8 h 70"/>
                <a:gd name="T12" fmla="*/ 104 w 114"/>
                <a:gd name="T1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70">
                  <a:moveTo>
                    <a:pt x="104" y="70"/>
                  </a:moveTo>
                  <a:lnTo>
                    <a:pt x="114" y="68"/>
                  </a:lnTo>
                  <a:lnTo>
                    <a:pt x="46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40" y="8"/>
                  </a:lnTo>
                  <a:lnTo>
                    <a:pt x="104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7465" name="Freeform 200"/>
          <p:cNvSpPr>
            <a:spLocks/>
          </p:cNvSpPr>
          <p:nvPr/>
        </p:nvSpPr>
        <p:spPr bwMode="auto">
          <a:xfrm>
            <a:off x="7878763" y="2340695"/>
            <a:ext cx="100013" cy="188913"/>
          </a:xfrm>
          <a:custGeom>
            <a:avLst/>
            <a:gdLst>
              <a:gd name="T0" fmla="*/ 63 w 63"/>
              <a:gd name="T1" fmla="*/ 91 h 119"/>
              <a:gd name="T2" fmla="*/ 63 w 63"/>
              <a:gd name="T3" fmla="*/ 0 h 119"/>
              <a:gd name="T4" fmla="*/ 49 w 63"/>
              <a:gd name="T5" fmla="*/ 46 h 119"/>
              <a:gd name="T6" fmla="*/ 0 w 63"/>
              <a:gd name="T7" fmla="*/ 46 h 119"/>
              <a:gd name="T8" fmla="*/ 37 w 63"/>
              <a:gd name="T9" fmla="*/ 72 h 119"/>
              <a:gd name="T10" fmla="*/ 22 w 63"/>
              <a:gd name="T11" fmla="*/ 119 h 119"/>
              <a:gd name="T12" fmla="*/ 63 w 63"/>
              <a:gd name="T13" fmla="*/ 91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119">
                <a:moveTo>
                  <a:pt x="63" y="91"/>
                </a:moveTo>
                <a:lnTo>
                  <a:pt x="63" y="0"/>
                </a:lnTo>
                <a:lnTo>
                  <a:pt x="49" y="46"/>
                </a:lnTo>
                <a:lnTo>
                  <a:pt x="0" y="46"/>
                </a:lnTo>
                <a:lnTo>
                  <a:pt x="37" y="72"/>
                </a:lnTo>
                <a:lnTo>
                  <a:pt x="22" y="119"/>
                </a:lnTo>
                <a:lnTo>
                  <a:pt x="63" y="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7466" name="Freeform 201"/>
          <p:cNvSpPr>
            <a:spLocks noEditPoints="1"/>
          </p:cNvSpPr>
          <p:nvPr/>
        </p:nvSpPr>
        <p:spPr bwMode="auto">
          <a:xfrm>
            <a:off x="2997200" y="2732807"/>
            <a:ext cx="203200" cy="204788"/>
          </a:xfrm>
          <a:custGeom>
            <a:avLst/>
            <a:gdLst>
              <a:gd name="T0" fmla="*/ 56 w 64"/>
              <a:gd name="T1" fmla="*/ 0 h 64"/>
              <a:gd name="T2" fmla="*/ 8 w 64"/>
              <a:gd name="T3" fmla="*/ 0 h 64"/>
              <a:gd name="T4" fmla="*/ 0 w 64"/>
              <a:gd name="T5" fmla="*/ 8 h 64"/>
              <a:gd name="T6" fmla="*/ 0 w 64"/>
              <a:gd name="T7" fmla="*/ 56 h 64"/>
              <a:gd name="T8" fmla="*/ 8 w 64"/>
              <a:gd name="T9" fmla="*/ 64 h 64"/>
              <a:gd name="T10" fmla="*/ 56 w 64"/>
              <a:gd name="T11" fmla="*/ 64 h 64"/>
              <a:gd name="T12" fmla="*/ 64 w 64"/>
              <a:gd name="T13" fmla="*/ 56 h 64"/>
              <a:gd name="T14" fmla="*/ 64 w 64"/>
              <a:gd name="T15" fmla="*/ 8 h 64"/>
              <a:gd name="T16" fmla="*/ 56 w 64"/>
              <a:gd name="T17" fmla="*/ 0 h 64"/>
              <a:gd name="T18" fmla="*/ 46 w 64"/>
              <a:gd name="T19" fmla="*/ 53 h 64"/>
              <a:gd name="T20" fmla="*/ 32 w 64"/>
              <a:gd name="T21" fmla="*/ 43 h 64"/>
              <a:gd name="T22" fmla="*/ 17 w 64"/>
              <a:gd name="T23" fmla="*/ 53 h 64"/>
              <a:gd name="T24" fmla="*/ 22 w 64"/>
              <a:gd name="T25" fmla="*/ 36 h 64"/>
              <a:gd name="T26" fmla="*/ 8 w 64"/>
              <a:gd name="T27" fmla="*/ 25 h 64"/>
              <a:gd name="T28" fmla="*/ 26 w 64"/>
              <a:gd name="T29" fmla="*/ 25 h 64"/>
              <a:gd name="T30" fmla="*/ 32 w 64"/>
              <a:gd name="T31" fmla="*/ 8 h 64"/>
              <a:gd name="T32" fmla="*/ 37 w 64"/>
              <a:gd name="T33" fmla="*/ 25 h 64"/>
              <a:gd name="T34" fmla="*/ 56 w 64"/>
              <a:gd name="T35" fmla="*/ 25 h 64"/>
              <a:gd name="T36" fmla="*/ 41 w 64"/>
              <a:gd name="T37" fmla="*/ 36 h 64"/>
              <a:gd name="T38" fmla="*/ 46 w 64"/>
              <a:gd name="T39" fmla="*/ 5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4" h="64">
                <a:moveTo>
                  <a:pt x="56" y="0"/>
                </a:moveTo>
                <a:cubicBezTo>
                  <a:pt x="8" y="0"/>
                  <a:pt x="8" y="0"/>
                  <a:pt x="8" y="0"/>
                </a:cubicBezTo>
                <a:cubicBezTo>
                  <a:pt x="3" y="0"/>
                  <a:pt x="0" y="3"/>
                  <a:pt x="0" y="8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0"/>
                  <a:pt x="3" y="64"/>
                  <a:pt x="8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60" y="64"/>
                  <a:pt x="64" y="60"/>
                  <a:pt x="64" y="56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3"/>
                  <a:pt x="60" y="0"/>
                  <a:pt x="56" y="0"/>
                </a:cubicBezTo>
                <a:close/>
                <a:moveTo>
                  <a:pt x="46" y="53"/>
                </a:moveTo>
                <a:cubicBezTo>
                  <a:pt x="32" y="43"/>
                  <a:pt x="32" y="43"/>
                  <a:pt x="32" y="43"/>
                </a:cubicBezTo>
                <a:cubicBezTo>
                  <a:pt x="17" y="53"/>
                  <a:pt x="17" y="53"/>
                  <a:pt x="17" y="53"/>
                </a:cubicBezTo>
                <a:cubicBezTo>
                  <a:pt x="22" y="36"/>
                  <a:pt x="22" y="36"/>
                  <a:pt x="22" y="36"/>
                </a:cubicBezTo>
                <a:cubicBezTo>
                  <a:pt x="8" y="25"/>
                  <a:pt x="8" y="25"/>
                  <a:pt x="8" y="25"/>
                </a:cubicBezTo>
                <a:cubicBezTo>
                  <a:pt x="26" y="25"/>
                  <a:pt x="26" y="25"/>
                  <a:pt x="26" y="25"/>
                </a:cubicBezTo>
                <a:cubicBezTo>
                  <a:pt x="32" y="8"/>
                  <a:pt x="32" y="8"/>
                  <a:pt x="32" y="8"/>
                </a:cubicBezTo>
                <a:cubicBezTo>
                  <a:pt x="37" y="25"/>
                  <a:pt x="37" y="25"/>
                  <a:pt x="37" y="25"/>
                </a:cubicBezTo>
                <a:cubicBezTo>
                  <a:pt x="56" y="25"/>
                  <a:pt x="56" y="25"/>
                  <a:pt x="56" y="25"/>
                </a:cubicBezTo>
                <a:cubicBezTo>
                  <a:pt x="41" y="36"/>
                  <a:pt x="41" y="36"/>
                  <a:pt x="41" y="36"/>
                </a:cubicBezTo>
                <a:lnTo>
                  <a:pt x="46" y="5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7467" name="Freeform 202"/>
          <p:cNvSpPr>
            <a:spLocks noEditPoints="1"/>
          </p:cNvSpPr>
          <p:nvPr/>
        </p:nvSpPr>
        <p:spPr bwMode="auto">
          <a:xfrm>
            <a:off x="946150" y="198165"/>
            <a:ext cx="200025" cy="201613"/>
          </a:xfrm>
          <a:custGeom>
            <a:avLst/>
            <a:gdLst>
              <a:gd name="T0" fmla="*/ 4 w 63"/>
              <a:gd name="T1" fmla="*/ 4 h 63"/>
              <a:gd name="T2" fmla="*/ 55 w 63"/>
              <a:gd name="T3" fmla="*/ 21 h 63"/>
              <a:gd name="T4" fmla="*/ 37 w 63"/>
              <a:gd name="T5" fmla="*/ 30 h 63"/>
              <a:gd name="T6" fmla="*/ 59 w 63"/>
              <a:gd name="T7" fmla="*/ 52 h 63"/>
              <a:gd name="T8" fmla="*/ 52 w 63"/>
              <a:gd name="T9" fmla="*/ 59 h 63"/>
              <a:gd name="T10" fmla="*/ 30 w 63"/>
              <a:gd name="T11" fmla="*/ 37 h 63"/>
              <a:gd name="T12" fmla="*/ 21 w 63"/>
              <a:gd name="T13" fmla="*/ 55 h 63"/>
              <a:gd name="T14" fmla="*/ 4 w 63"/>
              <a:gd name="T15" fmla="*/ 4 h 63"/>
              <a:gd name="T16" fmla="*/ 4 w 63"/>
              <a:gd name="T17" fmla="*/ 0 h 63"/>
              <a:gd name="T18" fmla="*/ 1 w 63"/>
              <a:gd name="T19" fmla="*/ 1 h 63"/>
              <a:gd name="T20" fmla="*/ 0 w 63"/>
              <a:gd name="T21" fmla="*/ 5 h 63"/>
              <a:gd name="T22" fmla="*/ 17 w 63"/>
              <a:gd name="T23" fmla="*/ 56 h 63"/>
              <a:gd name="T24" fmla="*/ 21 w 63"/>
              <a:gd name="T25" fmla="*/ 59 h 63"/>
              <a:gd name="T26" fmla="*/ 21 w 63"/>
              <a:gd name="T27" fmla="*/ 59 h 63"/>
              <a:gd name="T28" fmla="*/ 25 w 63"/>
              <a:gd name="T29" fmla="*/ 57 h 63"/>
              <a:gd name="T30" fmla="*/ 31 w 63"/>
              <a:gd name="T31" fmla="*/ 44 h 63"/>
              <a:gd name="T32" fmla="*/ 49 w 63"/>
              <a:gd name="T33" fmla="*/ 62 h 63"/>
              <a:gd name="T34" fmla="*/ 52 w 63"/>
              <a:gd name="T35" fmla="*/ 63 h 63"/>
              <a:gd name="T36" fmla="*/ 54 w 63"/>
              <a:gd name="T37" fmla="*/ 62 h 63"/>
              <a:gd name="T38" fmla="*/ 62 w 63"/>
              <a:gd name="T39" fmla="*/ 55 h 63"/>
              <a:gd name="T40" fmla="*/ 63 w 63"/>
              <a:gd name="T41" fmla="*/ 52 h 63"/>
              <a:gd name="T42" fmla="*/ 62 w 63"/>
              <a:gd name="T43" fmla="*/ 49 h 63"/>
              <a:gd name="T44" fmla="*/ 44 w 63"/>
              <a:gd name="T45" fmla="*/ 31 h 63"/>
              <a:gd name="T46" fmla="*/ 57 w 63"/>
              <a:gd name="T47" fmla="*/ 25 h 63"/>
              <a:gd name="T48" fmla="*/ 59 w 63"/>
              <a:gd name="T49" fmla="*/ 21 h 63"/>
              <a:gd name="T50" fmla="*/ 56 w 63"/>
              <a:gd name="T51" fmla="*/ 17 h 63"/>
              <a:gd name="T52" fmla="*/ 5 w 63"/>
              <a:gd name="T53" fmla="*/ 0 h 63"/>
              <a:gd name="T54" fmla="*/ 4 w 63"/>
              <a:gd name="T55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3" h="63">
                <a:moveTo>
                  <a:pt x="4" y="4"/>
                </a:moveTo>
                <a:cubicBezTo>
                  <a:pt x="55" y="21"/>
                  <a:pt x="55" y="21"/>
                  <a:pt x="55" y="21"/>
                </a:cubicBezTo>
                <a:cubicBezTo>
                  <a:pt x="37" y="30"/>
                  <a:pt x="37" y="30"/>
                  <a:pt x="37" y="30"/>
                </a:cubicBezTo>
                <a:cubicBezTo>
                  <a:pt x="59" y="52"/>
                  <a:pt x="59" y="52"/>
                  <a:pt x="59" y="52"/>
                </a:cubicBezTo>
                <a:cubicBezTo>
                  <a:pt x="52" y="59"/>
                  <a:pt x="52" y="59"/>
                  <a:pt x="52" y="59"/>
                </a:cubicBezTo>
                <a:cubicBezTo>
                  <a:pt x="30" y="37"/>
                  <a:pt x="30" y="37"/>
                  <a:pt x="30" y="37"/>
                </a:cubicBezTo>
                <a:cubicBezTo>
                  <a:pt x="21" y="55"/>
                  <a:pt x="21" y="55"/>
                  <a:pt x="21" y="55"/>
                </a:cubicBezTo>
                <a:cubicBezTo>
                  <a:pt x="4" y="4"/>
                  <a:pt x="4" y="4"/>
                  <a:pt x="4" y="4"/>
                </a:cubicBezTo>
                <a:moveTo>
                  <a:pt x="4" y="0"/>
                </a:moveTo>
                <a:cubicBezTo>
                  <a:pt x="3" y="0"/>
                  <a:pt x="2" y="1"/>
                  <a:pt x="1" y="1"/>
                </a:cubicBezTo>
                <a:cubicBezTo>
                  <a:pt x="0" y="2"/>
                  <a:pt x="0" y="4"/>
                  <a:pt x="0" y="5"/>
                </a:cubicBezTo>
                <a:cubicBezTo>
                  <a:pt x="17" y="56"/>
                  <a:pt x="17" y="56"/>
                  <a:pt x="17" y="56"/>
                </a:cubicBezTo>
                <a:cubicBezTo>
                  <a:pt x="18" y="58"/>
                  <a:pt x="19" y="59"/>
                  <a:pt x="21" y="59"/>
                </a:cubicBezTo>
                <a:cubicBezTo>
                  <a:pt x="21" y="59"/>
                  <a:pt x="21" y="59"/>
                  <a:pt x="21" y="59"/>
                </a:cubicBezTo>
                <a:cubicBezTo>
                  <a:pt x="22" y="59"/>
                  <a:pt x="24" y="58"/>
                  <a:pt x="25" y="57"/>
                </a:cubicBezTo>
                <a:cubicBezTo>
                  <a:pt x="31" y="44"/>
                  <a:pt x="31" y="44"/>
                  <a:pt x="31" y="44"/>
                </a:cubicBezTo>
                <a:cubicBezTo>
                  <a:pt x="49" y="62"/>
                  <a:pt x="49" y="62"/>
                  <a:pt x="49" y="62"/>
                </a:cubicBezTo>
                <a:cubicBezTo>
                  <a:pt x="50" y="63"/>
                  <a:pt x="51" y="63"/>
                  <a:pt x="52" y="63"/>
                </a:cubicBezTo>
                <a:cubicBezTo>
                  <a:pt x="53" y="63"/>
                  <a:pt x="54" y="63"/>
                  <a:pt x="54" y="62"/>
                </a:cubicBezTo>
                <a:cubicBezTo>
                  <a:pt x="62" y="55"/>
                  <a:pt x="62" y="55"/>
                  <a:pt x="62" y="55"/>
                </a:cubicBezTo>
                <a:cubicBezTo>
                  <a:pt x="62" y="54"/>
                  <a:pt x="63" y="53"/>
                  <a:pt x="63" y="52"/>
                </a:cubicBezTo>
                <a:cubicBezTo>
                  <a:pt x="63" y="51"/>
                  <a:pt x="62" y="50"/>
                  <a:pt x="62" y="49"/>
                </a:cubicBezTo>
                <a:cubicBezTo>
                  <a:pt x="44" y="31"/>
                  <a:pt x="44" y="31"/>
                  <a:pt x="44" y="31"/>
                </a:cubicBezTo>
                <a:cubicBezTo>
                  <a:pt x="57" y="25"/>
                  <a:pt x="57" y="25"/>
                  <a:pt x="57" y="25"/>
                </a:cubicBezTo>
                <a:cubicBezTo>
                  <a:pt x="58" y="24"/>
                  <a:pt x="59" y="22"/>
                  <a:pt x="59" y="21"/>
                </a:cubicBezTo>
                <a:cubicBezTo>
                  <a:pt x="59" y="19"/>
                  <a:pt x="58" y="18"/>
                  <a:pt x="56" y="17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4" y="0"/>
                  <a:pt x="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7490" name="Group 7489"/>
          <p:cNvGrpSpPr/>
          <p:nvPr/>
        </p:nvGrpSpPr>
        <p:grpSpPr>
          <a:xfrm>
            <a:off x="5829300" y="602978"/>
            <a:ext cx="203200" cy="204788"/>
            <a:chOff x="5829300" y="887413"/>
            <a:chExt cx="203200" cy="204788"/>
          </a:xfrm>
        </p:grpSpPr>
        <p:sp>
          <p:nvSpPr>
            <p:cNvPr id="7468" name="Freeform 203"/>
            <p:cNvSpPr>
              <a:spLocks/>
            </p:cNvSpPr>
            <p:nvPr/>
          </p:nvSpPr>
          <p:spPr bwMode="auto">
            <a:xfrm>
              <a:off x="5829300" y="887413"/>
              <a:ext cx="203200" cy="204788"/>
            </a:xfrm>
            <a:custGeom>
              <a:avLst/>
              <a:gdLst>
                <a:gd name="T0" fmla="*/ 56 w 64"/>
                <a:gd name="T1" fmla="*/ 28 h 64"/>
                <a:gd name="T2" fmla="*/ 56 w 64"/>
                <a:gd name="T3" fmla="*/ 52 h 64"/>
                <a:gd name="T4" fmla="*/ 52 w 64"/>
                <a:gd name="T5" fmla="*/ 56 h 64"/>
                <a:gd name="T6" fmla="*/ 12 w 64"/>
                <a:gd name="T7" fmla="*/ 56 h 64"/>
                <a:gd name="T8" fmla="*/ 8 w 64"/>
                <a:gd name="T9" fmla="*/ 52 h 64"/>
                <a:gd name="T10" fmla="*/ 8 w 64"/>
                <a:gd name="T11" fmla="*/ 8 h 64"/>
                <a:gd name="T12" fmla="*/ 36 w 64"/>
                <a:gd name="T13" fmla="*/ 8 h 64"/>
                <a:gd name="T14" fmla="*/ 44 w 64"/>
                <a:gd name="T15" fmla="*/ 0 h 64"/>
                <a:gd name="T16" fmla="*/ 8 w 64"/>
                <a:gd name="T17" fmla="*/ 0 h 64"/>
                <a:gd name="T18" fmla="*/ 0 w 64"/>
                <a:gd name="T19" fmla="*/ 8 h 64"/>
                <a:gd name="T20" fmla="*/ 0 w 64"/>
                <a:gd name="T21" fmla="*/ 52 h 64"/>
                <a:gd name="T22" fmla="*/ 12 w 64"/>
                <a:gd name="T23" fmla="*/ 64 h 64"/>
                <a:gd name="T24" fmla="*/ 52 w 64"/>
                <a:gd name="T25" fmla="*/ 64 h 64"/>
                <a:gd name="T26" fmla="*/ 64 w 64"/>
                <a:gd name="T27" fmla="*/ 52 h 64"/>
                <a:gd name="T28" fmla="*/ 64 w 64"/>
                <a:gd name="T29" fmla="*/ 20 h 64"/>
                <a:gd name="T30" fmla="*/ 56 w 64"/>
                <a:gd name="T31" fmla="*/ 2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64">
                  <a:moveTo>
                    <a:pt x="56" y="28"/>
                  </a:move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0" y="56"/>
                    <a:pt x="8" y="54"/>
                    <a:pt x="8" y="5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9"/>
                    <a:pt x="5" y="64"/>
                    <a:pt x="12" y="64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9" y="64"/>
                    <a:pt x="64" y="59"/>
                    <a:pt x="64" y="52"/>
                  </a:cubicBezTo>
                  <a:cubicBezTo>
                    <a:pt x="64" y="20"/>
                    <a:pt x="64" y="20"/>
                    <a:pt x="64" y="20"/>
                  </a:cubicBezTo>
                  <a:lnTo>
                    <a:pt x="56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469" name="Freeform 204"/>
            <p:cNvSpPr>
              <a:spLocks/>
            </p:cNvSpPr>
            <p:nvPr/>
          </p:nvSpPr>
          <p:spPr bwMode="auto">
            <a:xfrm>
              <a:off x="5883275" y="987425"/>
              <a:ext cx="50800" cy="50800"/>
            </a:xfrm>
            <a:custGeom>
              <a:avLst/>
              <a:gdLst>
                <a:gd name="T0" fmla="*/ 0 w 32"/>
                <a:gd name="T1" fmla="*/ 32 h 32"/>
                <a:gd name="T2" fmla="*/ 32 w 32"/>
                <a:gd name="T3" fmla="*/ 24 h 32"/>
                <a:gd name="T4" fmla="*/ 32 w 32"/>
                <a:gd name="T5" fmla="*/ 24 h 32"/>
                <a:gd name="T6" fmla="*/ 20 w 32"/>
                <a:gd name="T7" fmla="*/ 12 h 32"/>
                <a:gd name="T8" fmla="*/ 8 w 32"/>
                <a:gd name="T9" fmla="*/ 0 h 32"/>
                <a:gd name="T10" fmla="*/ 0 w 3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2">
                  <a:moveTo>
                    <a:pt x="0" y="32"/>
                  </a:moveTo>
                  <a:lnTo>
                    <a:pt x="32" y="24"/>
                  </a:lnTo>
                  <a:lnTo>
                    <a:pt x="32" y="24"/>
                  </a:lnTo>
                  <a:lnTo>
                    <a:pt x="20" y="12"/>
                  </a:lnTo>
                  <a:lnTo>
                    <a:pt x="8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470" name="Freeform 205"/>
            <p:cNvSpPr>
              <a:spLocks/>
            </p:cNvSpPr>
            <p:nvPr/>
          </p:nvSpPr>
          <p:spPr bwMode="auto">
            <a:xfrm>
              <a:off x="5905500" y="887413"/>
              <a:ext cx="127000" cy="128588"/>
            </a:xfrm>
            <a:custGeom>
              <a:avLst/>
              <a:gdLst>
                <a:gd name="T0" fmla="*/ 0 w 40"/>
                <a:gd name="T1" fmla="*/ 29 h 40"/>
                <a:gd name="T2" fmla="*/ 11 w 40"/>
                <a:gd name="T3" fmla="*/ 40 h 40"/>
                <a:gd name="T4" fmla="*/ 39 w 40"/>
                <a:gd name="T5" fmla="*/ 12 h 40"/>
                <a:gd name="T6" fmla="*/ 40 w 40"/>
                <a:gd name="T7" fmla="*/ 10 h 40"/>
                <a:gd name="T8" fmla="*/ 39 w 40"/>
                <a:gd name="T9" fmla="*/ 9 h 40"/>
                <a:gd name="T10" fmla="*/ 31 w 40"/>
                <a:gd name="T11" fmla="*/ 1 h 40"/>
                <a:gd name="T12" fmla="*/ 31 w 40"/>
                <a:gd name="T13" fmla="*/ 1 h 40"/>
                <a:gd name="T14" fmla="*/ 30 w 40"/>
                <a:gd name="T15" fmla="*/ 0 h 40"/>
                <a:gd name="T16" fmla="*/ 28 w 40"/>
                <a:gd name="T17" fmla="*/ 1 h 40"/>
                <a:gd name="T18" fmla="*/ 28 w 40"/>
                <a:gd name="T19" fmla="*/ 1 h 40"/>
                <a:gd name="T20" fmla="*/ 20 w 40"/>
                <a:gd name="T21" fmla="*/ 9 h 40"/>
                <a:gd name="T22" fmla="*/ 0 w 40"/>
                <a:gd name="T23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40">
                  <a:moveTo>
                    <a:pt x="0" y="29"/>
                  </a:moveTo>
                  <a:cubicBezTo>
                    <a:pt x="11" y="40"/>
                    <a:pt x="11" y="40"/>
                    <a:pt x="11" y="40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40" y="12"/>
                    <a:pt x="40" y="11"/>
                    <a:pt x="40" y="10"/>
                  </a:cubicBezTo>
                  <a:cubicBezTo>
                    <a:pt x="40" y="10"/>
                    <a:pt x="40" y="9"/>
                    <a:pt x="39" y="9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29" y="0"/>
                    <a:pt x="28" y="0"/>
                    <a:pt x="28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0" y="9"/>
                    <a:pt x="20" y="9"/>
                    <a:pt x="20" y="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7" name="Freeform 207"/>
          <p:cNvSpPr>
            <a:spLocks noEditPoints="1"/>
          </p:cNvSpPr>
          <p:nvPr/>
        </p:nvSpPr>
        <p:spPr bwMode="auto">
          <a:xfrm>
            <a:off x="2981325" y="1012553"/>
            <a:ext cx="190500" cy="203200"/>
          </a:xfrm>
          <a:custGeom>
            <a:avLst/>
            <a:gdLst>
              <a:gd name="T0" fmla="*/ 60 w 60"/>
              <a:gd name="T1" fmla="*/ 26 h 64"/>
              <a:gd name="T2" fmla="*/ 30 w 60"/>
              <a:gd name="T3" fmla="*/ 0 h 64"/>
              <a:gd name="T4" fmla="*/ 0 w 60"/>
              <a:gd name="T5" fmla="*/ 26 h 64"/>
              <a:gd name="T6" fmla="*/ 14 w 60"/>
              <a:gd name="T7" fmla="*/ 48 h 64"/>
              <a:gd name="T8" fmla="*/ 13 w 60"/>
              <a:gd name="T9" fmla="*/ 52 h 64"/>
              <a:gd name="T10" fmla="*/ 12 w 60"/>
              <a:gd name="T11" fmla="*/ 60 h 64"/>
              <a:gd name="T12" fmla="*/ 12 w 60"/>
              <a:gd name="T13" fmla="*/ 64 h 64"/>
              <a:gd name="T14" fmla="*/ 16 w 60"/>
              <a:gd name="T15" fmla="*/ 64 h 64"/>
              <a:gd name="T16" fmla="*/ 16 w 60"/>
              <a:gd name="T17" fmla="*/ 60 h 64"/>
              <a:gd name="T18" fmla="*/ 20 w 60"/>
              <a:gd name="T19" fmla="*/ 60 h 64"/>
              <a:gd name="T20" fmla="*/ 20 w 60"/>
              <a:gd name="T21" fmla="*/ 64 h 64"/>
              <a:gd name="T22" fmla="*/ 24 w 60"/>
              <a:gd name="T23" fmla="*/ 64 h 64"/>
              <a:gd name="T24" fmla="*/ 24 w 60"/>
              <a:gd name="T25" fmla="*/ 60 h 64"/>
              <a:gd name="T26" fmla="*/ 28 w 60"/>
              <a:gd name="T27" fmla="*/ 60 h 64"/>
              <a:gd name="T28" fmla="*/ 28 w 60"/>
              <a:gd name="T29" fmla="*/ 64 h 64"/>
              <a:gd name="T30" fmla="*/ 32 w 60"/>
              <a:gd name="T31" fmla="*/ 64 h 64"/>
              <a:gd name="T32" fmla="*/ 32 w 60"/>
              <a:gd name="T33" fmla="*/ 60 h 64"/>
              <a:gd name="T34" fmla="*/ 36 w 60"/>
              <a:gd name="T35" fmla="*/ 60 h 64"/>
              <a:gd name="T36" fmla="*/ 36 w 60"/>
              <a:gd name="T37" fmla="*/ 64 h 64"/>
              <a:gd name="T38" fmla="*/ 40 w 60"/>
              <a:gd name="T39" fmla="*/ 64 h 64"/>
              <a:gd name="T40" fmla="*/ 40 w 60"/>
              <a:gd name="T41" fmla="*/ 60 h 64"/>
              <a:gd name="T42" fmla="*/ 44 w 60"/>
              <a:gd name="T43" fmla="*/ 60 h 64"/>
              <a:gd name="T44" fmla="*/ 44 w 60"/>
              <a:gd name="T45" fmla="*/ 64 h 64"/>
              <a:gd name="T46" fmla="*/ 48 w 60"/>
              <a:gd name="T47" fmla="*/ 64 h 64"/>
              <a:gd name="T48" fmla="*/ 48 w 60"/>
              <a:gd name="T49" fmla="*/ 60 h 64"/>
              <a:gd name="T50" fmla="*/ 47 w 60"/>
              <a:gd name="T51" fmla="*/ 52 h 64"/>
              <a:gd name="T52" fmla="*/ 46 w 60"/>
              <a:gd name="T53" fmla="*/ 48 h 64"/>
              <a:gd name="T54" fmla="*/ 60 w 60"/>
              <a:gd name="T55" fmla="*/ 26 h 64"/>
              <a:gd name="T56" fmla="*/ 30 w 60"/>
              <a:gd name="T57" fmla="*/ 36 h 64"/>
              <a:gd name="T58" fmla="*/ 36 w 60"/>
              <a:gd name="T59" fmla="*/ 44 h 64"/>
              <a:gd name="T60" fmla="*/ 24 w 60"/>
              <a:gd name="T61" fmla="*/ 44 h 64"/>
              <a:gd name="T62" fmla="*/ 30 w 60"/>
              <a:gd name="T63" fmla="*/ 36 h 64"/>
              <a:gd name="T64" fmla="*/ 12 w 60"/>
              <a:gd name="T65" fmla="*/ 24 h 64"/>
              <a:gd name="T66" fmla="*/ 18 w 60"/>
              <a:gd name="T67" fmla="*/ 16 h 64"/>
              <a:gd name="T68" fmla="*/ 24 w 60"/>
              <a:gd name="T69" fmla="*/ 24 h 64"/>
              <a:gd name="T70" fmla="*/ 18 w 60"/>
              <a:gd name="T71" fmla="*/ 32 h 64"/>
              <a:gd name="T72" fmla="*/ 12 w 60"/>
              <a:gd name="T73" fmla="*/ 24 h 64"/>
              <a:gd name="T74" fmla="*/ 42 w 60"/>
              <a:gd name="T75" fmla="*/ 32 h 64"/>
              <a:gd name="T76" fmla="*/ 36 w 60"/>
              <a:gd name="T77" fmla="*/ 24 h 64"/>
              <a:gd name="T78" fmla="*/ 42 w 60"/>
              <a:gd name="T79" fmla="*/ 16 h 64"/>
              <a:gd name="T80" fmla="*/ 48 w 60"/>
              <a:gd name="T81" fmla="*/ 24 h 64"/>
              <a:gd name="T82" fmla="*/ 42 w 60"/>
              <a:gd name="T83" fmla="*/ 3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0" h="64">
                <a:moveTo>
                  <a:pt x="60" y="26"/>
                </a:moveTo>
                <a:cubicBezTo>
                  <a:pt x="60" y="12"/>
                  <a:pt x="47" y="0"/>
                  <a:pt x="30" y="0"/>
                </a:cubicBezTo>
                <a:cubicBezTo>
                  <a:pt x="13" y="0"/>
                  <a:pt x="0" y="12"/>
                  <a:pt x="0" y="26"/>
                </a:cubicBezTo>
                <a:cubicBezTo>
                  <a:pt x="0" y="35"/>
                  <a:pt x="6" y="43"/>
                  <a:pt x="14" y="48"/>
                </a:cubicBezTo>
                <a:cubicBezTo>
                  <a:pt x="13" y="52"/>
                  <a:pt x="13" y="52"/>
                  <a:pt x="13" y="52"/>
                </a:cubicBezTo>
                <a:cubicBezTo>
                  <a:pt x="12" y="54"/>
                  <a:pt x="12" y="58"/>
                  <a:pt x="12" y="60"/>
                </a:cubicBezTo>
                <a:cubicBezTo>
                  <a:pt x="12" y="64"/>
                  <a:pt x="12" y="64"/>
                  <a:pt x="12" y="64"/>
                </a:cubicBezTo>
                <a:cubicBezTo>
                  <a:pt x="16" y="64"/>
                  <a:pt x="16" y="64"/>
                  <a:pt x="16" y="64"/>
                </a:cubicBezTo>
                <a:cubicBezTo>
                  <a:pt x="16" y="60"/>
                  <a:pt x="16" y="60"/>
                  <a:pt x="16" y="60"/>
                </a:cubicBezTo>
                <a:cubicBezTo>
                  <a:pt x="20" y="60"/>
                  <a:pt x="20" y="60"/>
                  <a:pt x="20" y="60"/>
                </a:cubicBezTo>
                <a:cubicBezTo>
                  <a:pt x="20" y="64"/>
                  <a:pt x="20" y="64"/>
                  <a:pt x="20" y="64"/>
                </a:cubicBezTo>
                <a:cubicBezTo>
                  <a:pt x="24" y="64"/>
                  <a:pt x="24" y="64"/>
                  <a:pt x="24" y="64"/>
                </a:cubicBezTo>
                <a:cubicBezTo>
                  <a:pt x="24" y="60"/>
                  <a:pt x="24" y="60"/>
                  <a:pt x="24" y="60"/>
                </a:cubicBezTo>
                <a:cubicBezTo>
                  <a:pt x="28" y="60"/>
                  <a:pt x="28" y="60"/>
                  <a:pt x="28" y="60"/>
                </a:cubicBezTo>
                <a:cubicBezTo>
                  <a:pt x="28" y="64"/>
                  <a:pt x="28" y="64"/>
                  <a:pt x="28" y="64"/>
                </a:cubicBezTo>
                <a:cubicBezTo>
                  <a:pt x="32" y="64"/>
                  <a:pt x="32" y="64"/>
                  <a:pt x="32" y="64"/>
                </a:cubicBezTo>
                <a:cubicBezTo>
                  <a:pt x="32" y="60"/>
                  <a:pt x="32" y="60"/>
                  <a:pt x="32" y="60"/>
                </a:cubicBezTo>
                <a:cubicBezTo>
                  <a:pt x="36" y="60"/>
                  <a:pt x="36" y="60"/>
                  <a:pt x="36" y="60"/>
                </a:cubicBezTo>
                <a:cubicBezTo>
                  <a:pt x="36" y="64"/>
                  <a:pt x="36" y="64"/>
                  <a:pt x="36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60"/>
                  <a:pt x="40" y="60"/>
                  <a:pt x="40" y="60"/>
                </a:cubicBezTo>
                <a:cubicBezTo>
                  <a:pt x="44" y="60"/>
                  <a:pt x="44" y="60"/>
                  <a:pt x="44" y="60"/>
                </a:cubicBezTo>
                <a:cubicBezTo>
                  <a:pt x="44" y="64"/>
                  <a:pt x="44" y="64"/>
                  <a:pt x="44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60"/>
                  <a:pt x="48" y="60"/>
                  <a:pt x="48" y="60"/>
                </a:cubicBezTo>
                <a:cubicBezTo>
                  <a:pt x="48" y="58"/>
                  <a:pt x="48" y="54"/>
                  <a:pt x="47" y="52"/>
                </a:cubicBezTo>
                <a:cubicBezTo>
                  <a:pt x="46" y="48"/>
                  <a:pt x="46" y="48"/>
                  <a:pt x="46" y="48"/>
                </a:cubicBezTo>
                <a:cubicBezTo>
                  <a:pt x="54" y="43"/>
                  <a:pt x="60" y="35"/>
                  <a:pt x="60" y="26"/>
                </a:cubicBezTo>
                <a:close/>
                <a:moveTo>
                  <a:pt x="30" y="36"/>
                </a:moveTo>
                <a:cubicBezTo>
                  <a:pt x="36" y="44"/>
                  <a:pt x="36" y="44"/>
                  <a:pt x="36" y="44"/>
                </a:cubicBezTo>
                <a:cubicBezTo>
                  <a:pt x="24" y="44"/>
                  <a:pt x="24" y="44"/>
                  <a:pt x="24" y="44"/>
                </a:cubicBezTo>
                <a:lnTo>
                  <a:pt x="30" y="36"/>
                </a:lnTo>
                <a:close/>
                <a:moveTo>
                  <a:pt x="12" y="24"/>
                </a:moveTo>
                <a:cubicBezTo>
                  <a:pt x="12" y="20"/>
                  <a:pt x="15" y="16"/>
                  <a:pt x="18" y="16"/>
                </a:cubicBezTo>
                <a:cubicBezTo>
                  <a:pt x="21" y="16"/>
                  <a:pt x="24" y="20"/>
                  <a:pt x="24" y="24"/>
                </a:cubicBezTo>
                <a:cubicBezTo>
                  <a:pt x="24" y="28"/>
                  <a:pt x="21" y="32"/>
                  <a:pt x="18" y="32"/>
                </a:cubicBezTo>
                <a:cubicBezTo>
                  <a:pt x="15" y="32"/>
                  <a:pt x="12" y="28"/>
                  <a:pt x="12" y="24"/>
                </a:cubicBezTo>
                <a:close/>
                <a:moveTo>
                  <a:pt x="42" y="32"/>
                </a:moveTo>
                <a:cubicBezTo>
                  <a:pt x="39" y="32"/>
                  <a:pt x="36" y="28"/>
                  <a:pt x="36" y="24"/>
                </a:cubicBezTo>
                <a:cubicBezTo>
                  <a:pt x="36" y="20"/>
                  <a:pt x="39" y="16"/>
                  <a:pt x="42" y="16"/>
                </a:cubicBezTo>
                <a:cubicBezTo>
                  <a:pt x="45" y="16"/>
                  <a:pt x="48" y="20"/>
                  <a:pt x="48" y="24"/>
                </a:cubicBezTo>
                <a:cubicBezTo>
                  <a:pt x="48" y="28"/>
                  <a:pt x="45" y="32"/>
                  <a:pt x="42" y="3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7497" name="Group 7496"/>
          <p:cNvGrpSpPr/>
          <p:nvPr/>
        </p:nvGrpSpPr>
        <p:grpSpPr>
          <a:xfrm>
            <a:off x="1366838" y="1012553"/>
            <a:ext cx="190500" cy="203200"/>
            <a:chOff x="1366838" y="1296988"/>
            <a:chExt cx="190500" cy="203200"/>
          </a:xfrm>
        </p:grpSpPr>
        <p:sp>
          <p:nvSpPr>
            <p:cNvPr id="8" name="Rectangle 208"/>
            <p:cNvSpPr>
              <a:spLocks noChangeArrowheads="1"/>
            </p:cNvSpPr>
            <p:nvPr/>
          </p:nvSpPr>
          <p:spPr bwMode="auto">
            <a:xfrm>
              <a:off x="1430338" y="1373188"/>
              <a:ext cx="12700" cy="88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" name="Rectangle 209"/>
            <p:cNvSpPr>
              <a:spLocks noChangeArrowheads="1"/>
            </p:cNvSpPr>
            <p:nvPr/>
          </p:nvSpPr>
          <p:spPr bwMode="auto">
            <a:xfrm>
              <a:off x="1455738" y="1373188"/>
              <a:ext cx="12700" cy="88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" name="Rectangle 210"/>
            <p:cNvSpPr>
              <a:spLocks noChangeArrowheads="1"/>
            </p:cNvSpPr>
            <p:nvPr/>
          </p:nvSpPr>
          <p:spPr bwMode="auto">
            <a:xfrm>
              <a:off x="1481138" y="1373188"/>
              <a:ext cx="12700" cy="88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" name="Freeform 211"/>
            <p:cNvSpPr>
              <a:spLocks noEditPoints="1"/>
            </p:cNvSpPr>
            <p:nvPr/>
          </p:nvSpPr>
          <p:spPr bwMode="auto">
            <a:xfrm>
              <a:off x="1366838" y="1296988"/>
              <a:ext cx="190500" cy="203200"/>
            </a:xfrm>
            <a:custGeom>
              <a:avLst/>
              <a:gdLst>
                <a:gd name="T0" fmla="*/ 56 w 60"/>
                <a:gd name="T1" fmla="*/ 12 h 64"/>
                <a:gd name="T2" fmla="*/ 48 w 60"/>
                <a:gd name="T3" fmla="*/ 12 h 64"/>
                <a:gd name="T4" fmla="*/ 48 w 60"/>
                <a:gd name="T5" fmla="*/ 4 h 64"/>
                <a:gd name="T6" fmla="*/ 44 w 60"/>
                <a:gd name="T7" fmla="*/ 0 h 64"/>
                <a:gd name="T8" fmla="*/ 16 w 60"/>
                <a:gd name="T9" fmla="*/ 0 h 64"/>
                <a:gd name="T10" fmla="*/ 12 w 60"/>
                <a:gd name="T11" fmla="*/ 4 h 64"/>
                <a:gd name="T12" fmla="*/ 12 w 60"/>
                <a:gd name="T13" fmla="*/ 12 h 64"/>
                <a:gd name="T14" fmla="*/ 4 w 60"/>
                <a:gd name="T15" fmla="*/ 12 h 64"/>
                <a:gd name="T16" fmla="*/ 0 w 60"/>
                <a:gd name="T17" fmla="*/ 16 h 64"/>
                <a:gd name="T18" fmla="*/ 4 w 60"/>
                <a:gd name="T19" fmla="*/ 20 h 64"/>
                <a:gd name="T20" fmla="*/ 8 w 60"/>
                <a:gd name="T21" fmla="*/ 20 h 64"/>
                <a:gd name="T22" fmla="*/ 8 w 60"/>
                <a:gd name="T23" fmla="*/ 60 h 64"/>
                <a:gd name="T24" fmla="*/ 12 w 60"/>
                <a:gd name="T25" fmla="*/ 64 h 64"/>
                <a:gd name="T26" fmla="*/ 48 w 60"/>
                <a:gd name="T27" fmla="*/ 64 h 64"/>
                <a:gd name="T28" fmla="*/ 52 w 60"/>
                <a:gd name="T29" fmla="*/ 60 h 64"/>
                <a:gd name="T30" fmla="*/ 52 w 60"/>
                <a:gd name="T31" fmla="*/ 20 h 64"/>
                <a:gd name="T32" fmla="*/ 56 w 60"/>
                <a:gd name="T33" fmla="*/ 20 h 64"/>
                <a:gd name="T34" fmla="*/ 60 w 60"/>
                <a:gd name="T35" fmla="*/ 16 h 64"/>
                <a:gd name="T36" fmla="*/ 56 w 60"/>
                <a:gd name="T37" fmla="*/ 12 h 64"/>
                <a:gd name="T38" fmla="*/ 20 w 60"/>
                <a:gd name="T39" fmla="*/ 8 h 64"/>
                <a:gd name="T40" fmla="*/ 40 w 60"/>
                <a:gd name="T41" fmla="*/ 8 h 64"/>
                <a:gd name="T42" fmla="*/ 40 w 60"/>
                <a:gd name="T43" fmla="*/ 12 h 64"/>
                <a:gd name="T44" fmla="*/ 20 w 60"/>
                <a:gd name="T45" fmla="*/ 12 h 64"/>
                <a:gd name="T46" fmla="*/ 20 w 60"/>
                <a:gd name="T47" fmla="*/ 8 h 64"/>
                <a:gd name="T48" fmla="*/ 44 w 60"/>
                <a:gd name="T49" fmla="*/ 56 h 64"/>
                <a:gd name="T50" fmla="*/ 16 w 60"/>
                <a:gd name="T51" fmla="*/ 56 h 64"/>
                <a:gd name="T52" fmla="*/ 16 w 60"/>
                <a:gd name="T53" fmla="*/ 20 h 64"/>
                <a:gd name="T54" fmla="*/ 44 w 60"/>
                <a:gd name="T55" fmla="*/ 20 h 64"/>
                <a:gd name="T56" fmla="*/ 44 w 60"/>
                <a:gd name="T5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64">
                  <a:moveTo>
                    <a:pt x="56" y="12"/>
                  </a:moveTo>
                  <a:cubicBezTo>
                    <a:pt x="48" y="12"/>
                    <a:pt x="48" y="12"/>
                    <a:pt x="48" y="12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46" y="0"/>
                    <a:pt x="4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0"/>
                    <a:pt x="12" y="2"/>
                    <a:pt x="12" y="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2" y="12"/>
                    <a:pt x="0" y="14"/>
                    <a:pt x="0" y="16"/>
                  </a:cubicBezTo>
                  <a:cubicBezTo>
                    <a:pt x="0" y="18"/>
                    <a:pt x="2" y="20"/>
                    <a:pt x="4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2"/>
                    <a:pt x="10" y="64"/>
                    <a:pt x="12" y="64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50" y="64"/>
                    <a:pt x="52" y="62"/>
                    <a:pt x="52" y="6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8" y="20"/>
                    <a:pt x="60" y="18"/>
                    <a:pt x="60" y="16"/>
                  </a:cubicBezTo>
                  <a:cubicBezTo>
                    <a:pt x="60" y="14"/>
                    <a:pt x="58" y="12"/>
                    <a:pt x="56" y="12"/>
                  </a:cubicBezTo>
                  <a:close/>
                  <a:moveTo>
                    <a:pt x="2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20" y="12"/>
                    <a:pt x="20" y="12"/>
                    <a:pt x="20" y="12"/>
                  </a:cubicBezTo>
                  <a:lnTo>
                    <a:pt x="20" y="8"/>
                  </a:lnTo>
                  <a:close/>
                  <a:moveTo>
                    <a:pt x="44" y="56"/>
                  </a:moveTo>
                  <a:cubicBezTo>
                    <a:pt x="16" y="56"/>
                    <a:pt x="16" y="56"/>
                    <a:pt x="16" y="56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44" y="20"/>
                    <a:pt x="44" y="20"/>
                    <a:pt x="44" y="20"/>
                  </a:cubicBezTo>
                  <a:lnTo>
                    <a:pt x="44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492" name="Group 7491"/>
          <p:cNvGrpSpPr/>
          <p:nvPr/>
        </p:nvGrpSpPr>
        <p:grpSpPr>
          <a:xfrm>
            <a:off x="6656388" y="602978"/>
            <a:ext cx="190500" cy="204787"/>
            <a:chOff x="6656388" y="887413"/>
            <a:chExt cx="190500" cy="204787"/>
          </a:xfrm>
        </p:grpSpPr>
        <p:sp>
          <p:nvSpPr>
            <p:cNvPr id="12" name="Freeform 212"/>
            <p:cNvSpPr>
              <a:spLocks/>
            </p:cNvSpPr>
            <p:nvPr/>
          </p:nvSpPr>
          <p:spPr bwMode="auto">
            <a:xfrm>
              <a:off x="6669088" y="958850"/>
              <a:ext cx="123825" cy="123825"/>
            </a:xfrm>
            <a:custGeom>
              <a:avLst/>
              <a:gdLst>
                <a:gd name="T0" fmla="*/ 0 w 78"/>
                <a:gd name="T1" fmla="*/ 48 h 78"/>
                <a:gd name="T2" fmla="*/ 28 w 78"/>
                <a:gd name="T3" fmla="*/ 78 h 78"/>
                <a:gd name="T4" fmla="*/ 78 w 78"/>
                <a:gd name="T5" fmla="*/ 28 h 78"/>
                <a:gd name="T6" fmla="*/ 50 w 78"/>
                <a:gd name="T7" fmla="*/ 0 h 78"/>
                <a:gd name="T8" fmla="*/ 0 w 78"/>
                <a:gd name="T9" fmla="*/ 4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78">
                  <a:moveTo>
                    <a:pt x="0" y="48"/>
                  </a:moveTo>
                  <a:lnTo>
                    <a:pt x="28" y="78"/>
                  </a:lnTo>
                  <a:lnTo>
                    <a:pt x="78" y="28"/>
                  </a:lnTo>
                  <a:lnTo>
                    <a:pt x="50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" name="Freeform 213"/>
            <p:cNvSpPr>
              <a:spLocks/>
            </p:cNvSpPr>
            <p:nvPr/>
          </p:nvSpPr>
          <p:spPr bwMode="auto">
            <a:xfrm>
              <a:off x="6656388" y="1054100"/>
              <a:ext cx="38100" cy="38100"/>
            </a:xfrm>
            <a:custGeom>
              <a:avLst/>
              <a:gdLst>
                <a:gd name="T0" fmla="*/ 0 w 24"/>
                <a:gd name="T1" fmla="*/ 24 h 24"/>
                <a:gd name="T2" fmla="*/ 24 w 24"/>
                <a:gd name="T3" fmla="*/ 24 h 24"/>
                <a:gd name="T4" fmla="*/ 0 w 24"/>
                <a:gd name="T5" fmla="*/ 0 h 24"/>
                <a:gd name="T6" fmla="*/ 0 w 24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4">
                  <a:moveTo>
                    <a:pt x="0" y="24"/>
                  </a:moveTo>
                  <a:lnTo>
                    <a:pt x="24" y="24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" name="Freeform 214"/>
            <p:cNvSpPr>
              <a:spLocks/>
            </p:cNvSpPr>
            <p:nvPr/>
          </p:nvSpPr>
          <p:spPr bwMode="auto">
            <a:xfrm>
              <a:off x="6678613" y="887413"/>
              <a:ext cx="168275" cy="100013"/>
            </a:xfrm>
            <a:custGeom>
              <a:avLst/>
              <a:gdLst>
                <a:gd name="T0" fmla="*/ 52 w 53"/>
                <a:gd name="T1" fmla="*/ 14 h 31"/>
                <a:gd name="T2" fmla="*/ 43 w 53"/>
                <a:gd name="T3" fmla="*/ 6 h 31"/>
                <a:gd name="T4" fmla="*/ 38 w 53"/>
                <a:gd name="T5" fmla="*/ 6 h 31"/>
                <a:gd name="T6" fmla="*/ 35 w 53"/>
                <a:gd name="T7" fmla="*/ 8 h 31"/>
                <a:gd name="T8" fmla="*/ 26 w 53"/>
                <a:gd name="T9" fmla="*/ 0 h 31"/>
                <a:gd name="T10" fmla="*/ 9 w 53"/>
                <a:gd name="T11" fmla="*/ 17 h 31"/>
                <a:gd name="T12" fmla="*/ 2 w 53"/>
                <a:gd name="T13" fmla="*/ 18 h 31"/>
                <a:gd name="T14" fmla="*/ 2 w 53"/>
                <a:gd name="T15" fmla="*/ 27 h 31"/>
                <a:gd name="T16" fmla="*/ 4 w 53"/>
                <a:gd name="T17" fmla="*/ 28 h 31"/>
                <a:gd name="T18" fmla="*/ 12 w 53"/>
                <a:gd name="T19" fmla="*/ 20 h 31"/>
                <a:gd name="T20" fmla="*/ 12 w 53"/>
                <a:gd name="T21" fmla="*/ 20 h 31"/>
                <a:gd name="T22" fmla="*/ 26 w 53"/>
                <a:gd name="T23" fmla="*/ 6 h 31"/>
                <a:gd name="T24" fmla="*/ 32 w 53"/>
                <a:gd name="T25" fmla="*/ 11 h 31"/>
                <a:gd name="T26" fmla="*/ 26 w 53"/>
                <a:gd name="T27" fmla="*/ 17 h 31"/>
                <a:gd name="T28" fmla="*/ 41 w 53"/>
                <a:gd name="T29" fmla="*/ 31 h 31"/>
                <a:gd name="T30" fmla="*/ 52 w 53"/>
                <a:gd name="T31" fmla="*/ 20 h 31"/>
                <a:gd name="T32" fmla="*/ 52 w 53"/>
                <a:gd name="T33" fmla="*/ 1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31">
                  <a:moveTo>
                    <a:pt x="52" y="14"/>
                  </a:moveTo>
                  <a:cubicBezTo>
                    <a:pt x="43" y="6"/>
                    <a:pt x="43" y="6"/>
                    <a:pt x="43" y="6"/>
                  </a:cubicBezTo>
                  <a:cubicBezTo>
                    <a:pt x="42" y="4"/>
                    <a:pt x="39" y="4"/>
                    <a:pt x="38" y="6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7" y="16"/>
                    <a:pt x="4" y="17"/>
                    <a:pt x="2" y="18"/>
                  </a:cubicBezTo>
                  <a:cubicBezTo>
                    <a:pt x="0" y="21"/>
                    <a:pt x="0" y="25"/>
                    <a:pt x="2" y="27"/>
                  </a:cubicBezTo>
                  <a:cubicBezTo>
                    <a:pt x="3" y="27"/>
                    <a:pt x="3" y="28"/>
                    <a:pt x="4" y="28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3" y="18"/>
                    <a:pt x="53" y="16"/>
                    <a:pt x="52" y="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493" name="Group 7492"/>
          <p:cNvGrpSpPr/>
          <p:nvPr/>
        </p:nvGrpSpPr>
        <p:grpSpPr>
          <a:xfrm>
            <a:off x="7050088" y="602978"/>
            <a:ext cx="203200" cy="204787"/>
            <a:chOff x="7050088" y="887413"/>
            <a:chExt cx="203200" cy="204787"/>
          </a:xfrm>
        </p:grpSpPr>
        <p:sp>
          <p:nvSpPr>
            <p:cNvPr id="15" name="Freeform 215"/>
            <p:cNvSpPr>
              <a:spLocks/>
            </p:cNvSpPr>
            <p:nvPr/>
          </p:nvSpPr>
          <p:spPr bwMode="auto">
            <a:xfrm>
              <a:off x="7081838" y="927100"/>
              <a:ext cx="133350" cy="133350"/>
            </a:xfrm>
            <a:custGeom>
              <a:avLst/>
              <a:gdLst>
                <a:gd name="T0" fmla="*/ 0 w 84"/>
                <a:gd name="T1" fmla="*/ 56 h 84"/>
                <a:gd name="T2" fmla="*/ 28 w 84"/>
                <a:gd name="T3" fmla="*/ 84 h 84"/>
                <a:gd name="T4" fmla="*/ 84 w 84"/>
                <a:gd name="T5" fmla="*/ 28 h 84"/>
                <a:gd name="T6" fmla="*/ 56 w 84"/>
                <a:gd name="T7" fmla="*/ 0 h 84"/>
                <a:gd name="T8" fmla="*/ 0 w 84"/>
                <a:gd name="T9" fmla="*/ 5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4">
                  <a:moveTo>
                    <a:pt x="0" y="56"/>
                  </a:moveTo>
                  <a:lnTo>
                    <a:pt x="28" y="84"/>
                  </a:lnTo>
                  <a:lnTo>
                    <a:pt x="84" y="28"/>
                  </a:lnTo>
                  <a:lnTo>
                    <a:pt x="56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6" name="Freeform 216"/>
            <p:cNvSpPr>
              <a:spLocks/>
            </p:cNvSpPr>
            <p:nvPr/>
          </p:nvSpPr>
          <p:spPr bwMode="auto">
            <a:xfrm>
              <a:off x="7186613" y="887413"/>
              <a:ext cx="66675" cy="68263"/>
            </a:xfrm>
            <a:custGeom>
              <a:avLst/>
              <a:gdLst>
                <a:gd name="T0" fmla="*/ 20 w 21"/>
                <a:gd name="T1" fmla="*/ 10 h 21"/>
                <a:gd name="T2" fmla="*/ 11 w 21"/>
                <a:gd name="T3" fmla="*/ 1 h 21"/>
                <a:gd name="T4" fmla="*/ 6 w 21"/>
                <a:gd name="T5" fmla="*/ 1 h 21"/>
                <a:gd name="T6" fmla="*/ 0 w 21"/>
                <a:gd name="T7" fmla="*/ 7 h 21"/>
                <a:gd name="T8" fmla="*/ 14 w 21"/>
                <a:gd name="T9" fmla="*/ 21 h 21"/>
                <a:gd name="T10" fmla="*/ 20 w 21"/>
                <a:gd name="T11" fmla="*/ 15 h 21"/>
                <a:gd name="T12" fmla="*/ 20 w 21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1">
                  <a:moveTo>
                    <a:pt x="20" y="10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10" y="0"/>
                    <a:pt x="7" y="0"/>
                    <a:pt x="6" y="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1" y="14"/>
                    <a:pt x="21" y="11"/>
                    <a:pt x="20" y="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7" name="Freeform 217"/>
            <p:cNvSpPr>
              <a:spLocks/>
            </p:cNvSpPr>
            <p:nvPr/>
          </p:nvSpPr>
          <p:spPr bwMode="auto">
            <a:xfrm>
              <a:off x="7050088" y="1035050"/>
              <a:ext cx="57150" cy="57150"/>
            </a:xfrm>
            <a:custGeom>
              <a:avLst/>
              <a:gdLst>
                <a:gd name="T0" fmla="*/ 0 w 36"/>
                <a:gd name="T1" fmla="*/ 36 h 36"/>
                <a:gd name="T2" fmla="*/ 36 w 36"/>
                <a:gd name="T3" fmla="*/ 28 h 36"/>
                <a:gd name="T4" fmla="*/ 8 w 36"/>
                <a:gd name="T5" fmla="*/ 0 h 36"/>
                <a:gd name="T6" fmla="*/ 0 w 36"/>
                <a:gd name="T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0" y="36"/>
                  </a:moveTo>
                  <a:lnTo>
                    <a:pt x="36" y="28"/>
                  </a:lnTo>
                  <a:lnTo>
                    <a:pt x="8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491" name="Group 7490"/>
          <p:cNvGrpSpPr/>
          <p:nvPr/>
        </p:nvGrpSpPr>
        <p:grpSpPr>
          <a:xfrm>
            <a:off x="6235700" y="602978"/>
            <a:ext cx="203200" cy="204787"/>
            <a:chOff x="6235700" y="887413"/>
            <a:chExt cx="203200" cy="204787"/>
          </a:xfrm>
        </p:grpSpPr>
        <p:sp>
          <p:nvSpPr>
            <p:cNvPr id="18" name="Freeform 218"/>
            <p:cNvSpPr>
              <a:spLocks/>
            </p:cNvSpPr>
            <p:nvPr/>
          </p:nvSpPr>
          <p:spPr bwMode="auto">
            <a:xfrm>
              <a:off x="6235700" y="927100"/>
              <a:ext cx="165100" cy="165100"/>
            </a:xfrm>
            <a:custGeom>
              <a:avLst/>
              <a:gdLst>
                <a:gd name="T0" fmla="*/ 44 w 52"/>
                <a:gd name="T1" fmla="*/ 44 h 52"/>
                <a:gd name="T2" fmla="*/ 8 w 52"/>
                <a:gd name="T3" fmla="*/ 44 h 52"/>
                <a:gd name="T4" fmla="*/ 8 w 52"/>
                <a:gd name="T5" fmla="*/ 8 h 52"/>
                <a:gd name="T6" fmla="*/ 26 w 52"/>
                <a:gd name="T7" fmla="*/ 8 h 52"/>
                <a:gd name="T8" fmla="*/ 34 w 52"/>
                <a:gd name="T9" fmla="*/ 0 h 52"/>
                <a:gd name="T10" fmla="*/ 7 w 52"/>
                <a:gd name="T11" fmla="*/ 0 h 52"/>
                <a:gd name="T12" fmla="*/ 0 w 52"/>
                <a:gd name="T13" fmla="*/ 7 h 52"/>
                <a:gd name="T14" fmla="*/ 0 w 52"/>
                <a:gd name="T15" fmla="*/ 45 h 52"/>
                <a:gd name="T16" fmla="*/ 7 w 52"/>
                <a:gd name="T17" fmla="*/ 52 h 52"/>
                <a:gd name="T18" fmla="*/ 45 w 52"/>
                <a:gd name="T19" fmla="*/ 52 h 52"/>
                <a:gd name="T20" fmla="*/ 52 w 52"/>
                <a:gd name="T21" fmla="*/ 45 h 52"/>
                <a:gd name="T22" fmla="*/ 52 w 52"/>
                <a:gd name="T23" fmla="*/ 16 h 52"/>
                <a:gd name="T24" fmla="*/ 44 w 52"/>
                <a:gd name="T25" fmla="*/ 24 h 52"/>
                <a:gd name="T26" fmla="*/ 44 w 52"/>
                <a:gd name="T27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52">
                  <a:moveTo>
                    <a:pt x="44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9"/>
                    <a:pt x="3" y="52"/>
                    <a:pt x="7" y="52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9" y="52"/>
                    <a:pt x="52" y="49"/>
                    <a:pt x="52" y="45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44" y="24"/>
                    <a:pt x="44" y="24"/>
                    <a:pt x="44" y="24"/>
                  </a:cubicBezTo>
                  <a:lnTo>
                    <a:pt x="44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9" name="Freeform 219"/>
            <p:cNvSpPr>
              <a:spLocks/>
            </p:cNvSpPr>
            <p:nvPr/>
          </p:nvSpPr>
          <p:spPr bwMode="auto">
            <a:xfrm>
              <a:off x="6283325" y="993775"/>
              <a:ext cx="50800" cy="50800"/>
            </a:xfrm>
            <a:custGeom>
              <a:avLst/>
              <a:gdLst>
                <a:gd name="T0" fmla="*/ 8 w 32"/>
                <a:gd name="T1" fmla="*/ 0 h 32"/>
                <a:gd name="T2" fmla="*/ 0 w 32"/>
                <a:gd name="T3" fmla="*/ 32 h 32"/>
                <a:gd name="T4" fmla="*/ 32 w 32"/>
                <a:gd name="T5" fmla="*/ 24 h 32"/>
                <a:gd name="T6" fmla="*/ 8 w 32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2">
                  <a:moveTo>
                    <a:pt x="8" y="0"/>
                  </a:moveTo>
                  <a:lnTo>
                    <a:pt x="0" y="32"/>
                  </a:lnTo>
                  <a:lnTo>
                    <a:pt x="32" y="2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0" name="Freeform 220"/>
            <p:cNvSpPr>
              <a:spLocks/>
            </p:cNvSpPr>
            <p:nvPr/>
          </p:nvSpPr>
          <p:spPr bwMode="auto">
            <a:xfrm>
              <a:off x="6302375" y="912813"/>
              <a:ext cx="107950" cy="109538"/>
            </a:xfrm>
            <a:custGeom>
              <a:avLst/>
              <a:gdLst>
                <a:gd name="T0" fmla="*/ 46 w 68"/>
                <a:gd name="T1" fmla="*/ 0 h 69"/>
                <a:gd name="T2" fmla="*/ 38 w 68"/>
                <a:gd name="T3" fmla="*/ 9 h 69"/>
                <a:gd name="T4" fmla="*/ 22 w 68"/>
                <a:gd name="T5" fmla="*/ 25 h 69"/>
                <a:gd name="T6" fmla="*/ 0 w 68"/>
                <a:gd name="T7" fmla="*/ 45 h 69"/>
                <a:gd name="T8" fmla="*/ 24 w 68"/>
                <a:gd name="T9" fmla="*/ 69 h 69"/>
                <a:gd name="T10" fmla="*/ 46 w 68"/>
                <a:gd name="T11" fmla="*/ 45 h 69"/>
                <a:gd name="T12" fmla="*/ 62 w 68"/>
                <a:gd name="T13" fmla="*/ 29 h 69"/>
                <a:gd name="T14" fmla="*/ 68 w 68"/>
                <a:gd name="T15" fmla="*/ 23 h 69"/>
                <a:gd name="T16" fmla="*/ 46 w 68"/>
                <a:gd name="T1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9">
                  <a:moveTo>
                    <a:pt x="46" y="0"/>
                  </a:moveTo>
                  <a:lnTo>
                    <a:pt x="38" y="9"/>
                  </a:lnTo>
                  <a:lnTo>
                    <a:pt x="22" y="25"/>
                  </a:lnTo>
                  <a:lnTo>
                    <a:pt x="0" y="45"/>
                  </a:lnTo>
                  <a:lnTo>
                    <a:pt x="24" y="69"/>
                  </a:lnTo>
                  <a:lnTo>
                    <a:pt x="46" y="45"/>
                  </a:lnTo>
                  <a:lnTo>
                    <a:pt x="62" y="29"/>
                  </a:lnTo>
                  <a:lnTo>
                    <a:pt x="68" y="23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1" name="Freeform 221"/>
            <p:cNvSpPr>
              <a:spLocks/>
            </p:cNvSpPr>
            <p:nvPr/>
          </p:nvSpPr>
          <p:spPr bwMode="auto">
            <a:xfrm>
              <a:off x="6391275" y="887413"/>
              <a:ext cx="47625" cy="49213"/>
            </a:xfrm>
            <a:custGeom>
              <a:avLst/>
              <a:gdLst>
                <a:gd name="T0" fmla="*/ 14 w 15"/>
                <a:gd name="T1" fmla="*/ 7 h 15"/>
                <a:gd name="T2" fmla="*/ 8 w 15"/>
                <a:gd name="T3" fmla="*/ 1 h 15"/>
                <a:gd name="T4" fmla="*/ 3 w 15"/>
                <a:gd name="T5" fmla="*/ 1 h 15"/>
                <a:gd name="T6" fmla="*/ 0 w 15"/>
                <a:gd name="T7" fmla="*/ 4 h 15"/>
                <a:gd name="T8" fmla="*/ 11 w 15"/>
                <a:gd name="T9" fmla="*/ 15 h 15"/>
                <a:gd name="T10" fmla="*/ 14 w 15"/>
                <a:gd name="T11" fmla="*/ 12 h 15"/>
                <a:gd name="T12" fmla="*/ 14 w 15"/>
                <a:gd name="T1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5">
                  <a:moveTo>
                    <a:pt x="14" y="7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7" y="0"/>
                    <a:pt x="4" y="0"/>
                    <a:pt x="3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5" y="11"/>
                    <a:pt x="15" y="8"/>
                    <a:pt x="14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22" name="Freeform 222"/>
          <p:cNvSpPr>
            <a:spLocks noEditPoints="1"/>
          </p:cNvSpPr>
          <p:nvPr/>
        </p:nvSpPr>
        <p:spPr bwMode="auto">
          <a:xfrm>
            <a:off x="7456488" y="602978"/>
            <a:ext cx="203200" cy="204788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12 w 64"/>
              <a:gd name="T11" fmla="*/ 52 h 64"/>
              <a:gd name="T12" fmla="*/ 18 w 64"/>
              <a:gd name="T13" fmla="*/ 37 h 64"/>
              <a:gd name="T14" fmla="*/ 27 w 64"/>
              <a:gd name="T15" fmla="*/ 46 h 64"/>
              <a:gd name="T16" fmla="*/ 12 w 64"/>
              <a:gd name="T17" fmla="*/ 52 h 64"/>
              <a:gd name="T18" fmla="*/ 29 w 64"/>
              <a:gd name="T19" fmla="*/ 43 h 64"/>
              <a:gd name="T20" fmla="*/ 21 w 64"/>
              <a:gd name="T21" fmla="*/ 35 h 64"/>
              <a:gd name="T22" fmla="*/ 44 w 64"/>
              <a:gd name="T23" fmla="*/ 12 h 64"/>
              <a:gd name="T24" fmla="*/ 52 w 64"/>
              <a:gd name="T25" fmla="*/ 20 h 64"/>
              <a:gd name="T26" fmla="*/ 29 w 64"/>
              <a:gd name="T27" fmla="*/ 4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12" y="52"/>
                </a:moveTo>
                <a:cubicBezTo>
                  <a:pt x="18" y="37"/>
                  <a:pt x="18" y="37"/>
                  <a:pt x="18" y="37"/>
                </a:cubicBezTo>
                <a:cubicBezTo>
                  <a:pt x="27" y="46"/>
                  <a:pt x="27" y="46"/>
                  <a:pt x="27" y="46"/>
                </a:cubicBezTo>
                <a:lnTo>
                  <a:pt x="12" y="52"/>
                </a:lnTo>
                <a:close/>
                <a:moveTo>
                  <a:pt x="29" y="43"/>
                </a:moveTo>
                <a:cubicBezTo>
                  <a:pt x="21" y="35"/>
                  <a:pt x="21" y="35"/>
                  <a:pt x="21" y="35"/>
                </a:cubicBezTo>
                <a:cubicBezTo>
                  <a:pt x="44" y="12"/>
                  <a:pt x="44" y="12"/>
                  <a:pt x="44" y="12"/>
                </a:cubicBezTo>
                <a:cubicBezTo>
                  <a:pt x="52" y="20"/>
                  <a:pt x="52" y="20"/>
                  <a:pt x="52" y="20"/>
                </a:cubicBezTo>
                <a:lnTo>
                  <a:pt x="29" y="4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7496" name="Group 7495"/>
          <p:cNvGrpSpPr/>
          <p:nvPr/>
        </p:nvGrpSpPr>
        <p:grpSpPr>
          <a:xfrm>
            <a:off x="946150" y="1012553"/>
            <a:ext cx="203200" cy="203200"/>
            <a:chOff x="946150" y="1296988"/>
            <a:chExt cx="203200" cy="203200"/>
          </a:xfrm>
        </p:grpSpPr>
        <p:sp>
          <p:nvSpPr>
            <p:cNvPr id="23" name="Rectangle 223"/>
            <p:cNvSpPr>
              <a:spLocks noChangeArrowheads="1"/>
            </p:cNvSpPr>
            <p:nvPr/>
          </p:nvSpPr>
          <p:spPr bwMode="auto">
            <a:xfrm>
              <a:off x="1047750" y="1385888"/>
              <a:ext cx="12700" cy="63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4" name="Rectangle 224"/>
            <p:cNvSpPr>
              <a:spLocks noChangeArrowheads="1"/>
            </p:cNvSpPr>
            <p:nvPr/>
          </p:nvSpPr>
          <p:spPr bwMode="auto">
            <a:xfrm>
              <a:off x="1035050" y="1347788"/>
              <a:ext cx="381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5" name="Rectangle 225"/>
            <p:cNvSpPr>
              <a:spLocks noChangeArrowheads="1"/>
            </p:cNvSpPr>
            <p:nvPr/>
          </p:nvSpPr>
          <p:spPr bwMode="auto">
            <a:xfrm>
              <a:off x="1022350" y="1385888"/>
              <a:ext cx="12700" cy="63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6" name="Rectangle 226"/>
            <p:cNvSpPr>
              <a:spLocks noChangeArrowheads="1"/>
            </p:cNvSpPr>
            <p:nvPr/>
          </p:nvSpPr>
          <p:spPr bwMode="auto">
            <a:xfrm>
              <a:off x="1073150" y="1385888"/>
              <a:ext cx="12700" cy="63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7" name="Freeform 227"/>
            <p:cNvSpPr>
              <a:spLocks noEditPoints="1"/>
            </p:cNvSpPr>
            <p:nvPr/>
          </p:nvSpPr>
          <p:spPr bwMode="auto">
            <a:xfrm>
              <a:off x="946150" y="1296988"/>
              <a:ext cx="203200" cy="203200"/>
            </a:xfrm>
            <a:custGeom>
              <a:avLst/>
              <a:gdLst>
                <a:gd name="T0" fmla="*/ 32 w 64"/>
                <a:gd name="T1" fmla="*/ 0 h 64"/>
                <a:gd name="T2" fmla="*/ 0 w 64"/>
                <a:gd name="T3" fmla="*/ 32 h 64"/>
                <a:gd name="T4" fmla="*/ 32 w 64"/>
                <a:gd name="T5" fmla="*/ 64 h 64"/>
                <a:gd name="T6" fmla="*/ 64 w 64"/>
                <a:gd name="T7" fmla="*/ 32 h 64"/>
                <a:gd name="T8" fmla="*/ 32 w 64"/>
                <a:gd name="T9" fmla="*/ 0 h 64"/>
                <a:gd name="T10" fmla="*/ 52 w 64"/>
                <a:gd name="T11" fmla="*/ 28 h 64"/>
                <a:gd name="T12" fmla="*/ 48 w 64"/>
                <a:gd name="T13" fmla="*/ 28 h 64"/>
                <a:gd name="T14" fmla="*/ 48 w 64"/>
                <a:gd name="T15" fmla="*/ 52 h 64"/>
                <a:gd name="T16" fmla="*/ 20 w 64"/>
                <a:gd name="T17" fmla="*/ 52 h 64"/>
                <a:gd name="T18" fmla="*/ 20 w 64"/>
                <a:gd name="T19" fmla="*/ 28 h 64"/>
                <a:gd name="T20" fmla="*/ 16 w 64"/>
                <a:gd name="T21" fmla="*/ 28 h 64"/>
                <a:gd name="T22" fmla="*/ 16 w 64"/>
                <a:gd name="T23" fmla="*/ 20 h 64"/>
                <a:gd name="T24" fmla="*/ 24 w 64"/>
                <a:gd name="T25" fmla="*/ 20 h 64"/>
                <a:gd name="T26" fmla="*/ 24 w 64"/>
                <a:gd name="T27" fmla="*/ 12 h 64"/>
                <a:gd name="T28" fmla="*/ 44 w 64"/>
                <a:gd name="T29" fmla="*/ 12 h 64"/>
                <a:gd name="T30" fmla="*/ 44 w 64"/>
                <a:gd name="T31" fmla="*/ 20 h 64"/>
                <a:gd name="T32" fmla="*/ 52 w 64"/>
                <a:gd name="T33" fmla="*/ 20 h 64"/>
                <a:gd name="T34" fmla="*/ 52 w 64"/>
                <a:gd name="T35" fmla="*/ 2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50" y="64"/>
                    <a:pt x="64" y="50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lose/>
                  <a:moveTo>
                    <a:pt x="52" y="28"/>
                  </a:moveTo>
                  <a:cubicBezTo>
                    <a:pt x="48" y="28"/>
                    <a:pt x="48" y="28"/>
                    <a:pt x="48" y="28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52" y="20"/>
                    <a:pt x="52" y="20"/>
                    <a:pt x="52" y="20"/>
                  </a:cubicBezTo>
                  <a:lnTo>
                    <a:pt x="52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494" name="Group 7493"/>
          <p:cNvGrpSpPr/>
          <p:nvPr/>
        </p:nvGrpSpPr>
        <p:grpSpPr>
          <a:xfrm>
            <a:off x="8270875" y="602978"/>
            <a:ext cx="203200" cy="204788"/>
            <a:chOff x="8270875" y="887413"/>
            <a:chExt cx="203200" cy="204788"/>
          </a:xfrm>
        </p:grpSpPr>
        <p:sp>
          <p:nvSpPr>
            <p:cNvPr id="28" name="Freeform 228"/>
            <p:cNvSpPr>
              <a:spLocks noEditPoints="1"/>
            </p:cNvSpPr>
            <p:nvPr/>
          </p:nvSpPr>
          <p:spPr bwMode="auto">
            <a:xfrm>
              <a:off x="8270875" y="887413"/>
              <a:ext cx="203200" cy="204788"/>
            </a:xfrm>
            <a:custGeom>
              <a:avLst/>
              <a:gdLst>
                <a:gd name="T0" fmla="*/ 32 w 64"/>
                <a:gd name="T1" fmla="*/ 0 h 64"/>
                <a:gd name="T2" fmla="*/ 0 w 64"/>
                <a:gd name="T3" fmla="*/ 32 h 64"/>
                <a:gd name="T4" fmla="*/ 32 w 64"/>
                <a:gd name="T5" fmla="*/ 64 h 64"/>
                <a:gd name="T6" fmla="*/ 64 w 64"/>
                <a:gd name="T7" fmla="*/ 32 h 64"/>
                <a:gd name="T8" fmla="*/ 32 w 64"/>
                <a:gd name="T9" fmla="*/ 0 h 64"/>
                <a:gd name="T10" fmla="*/ 32 w 64"/>
                <a:gd name="T11" fmla="*/ 60 h 64"/>
                <a:gd name="T12" fmla="*/ 4 w 64"/>
                <a:gd name="T13" fmla="*/ 32 h 64"/>
                <a:gd name="T14" fmla="*/ 32 w 64"/>
                <a:gd name="T15" fmla="*/ 4 h 64"/>
                <a:gd name="T16" fmla="*/ 60 w 64"/>
                <a:gd name="T17" fmla="*/ 32 h 64"/>
                <a:gd name="T18" fmla="*/ 32 w 64"/>
                <a:gd name="T19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50" y="64"/>
                    <a:pt x="64" y="50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lose/>
                  <a:moveTo>
                    <a:pt x="32" y="60"/>
                  </a:moveTo>
                  <a:cubicBezTo>
                    <a:pt x="17" y="60"/>
                    <a:pt x="4" y="47"/>
                    <a:pt x="4" y="32"/>
                  </a:cubicBezTo>
                  <a:cubicBezTo>
                    <a:pt x="4" y="17"/>
                    <a:pt x="17" y="4"/>
                    <a:pt x="32" y="4"/>
                  </a:cubicBezTo>
                  <a:cubicBezTo>
                    <a:pt x="47" y="4"/>
                    <a:pt x="60" y="17"/>
                    <a:pt x="60" y="32"/>
                  </a:cubicBezTo>
                  <a:cubicBezTo>
                    <a:pt x="60" y="47"/>
                    <a:pt x="47" y="60"/>
                    <a:pt x="32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9" name="Freeform 229"/>
            <p:cNvSpPr>
              <a:spLocks/>
            </p:cNvSpPr>
            <p:nvPr/>
          </p:nvSpPr>
          <p:spPr bwMode="auto">
            <a:xfrm>
              <a:off x="8308975" y="927100"/>
              <a:ext cx="95250" cy="95250"/>
            </a:xfrm>
            <a:custGeom>
              <a:avLst/>
              <a:gdLst>
                <a:gd name="T0" fmla="*/ 20 w 30"/>
                <a:gd name="T1" fmla="*/ 0 h 30"/>
                <a:gd name="T2" fmla="*/ 0 w 30"/>
                <a:gd name="T3" fmla="*/ 20 h 30"/>
                <a:gd name="T4" fmla="*/ 3 w 30"/>
                <a:gd name="T5" fmla="*/ 30 h 30"/>
                <a:gd name="T6" fmla="*/ 30 w 30"/>
                <a:gd name="T7" fmla="*/ 3 h 30"/>
                <a:gd name="T8" fmla="*/ 20 w 30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24"/>
                    <a:pt x="1" y="27"/>
                    <a:pt x="3" y="30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1"/>
                    <a:pt x="24" y="0"/>
                    <a:pt x="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0" name="Freeform 230"/>
            <p:cNvSpPr>
              <a:spLocks/>
            </p:cNvSpPr>
            <p:nvPr/>
          </p:nvSpPr>
          <p:spPr bwMode="auto">
            <a:xfrm>
              <a:off x="8340725" y="958850"/>
              <a:ext cx="95250" cy="95250"/>
            </a:xfrm>
            <a:custGeom>
              <a:avLst/>
              <a:gdLst>
                <a:gd name="T0" fmla="*/ 27 w 30"/>
                <a:gd name="T1" fmla="*/ 0 h 30"/>
                <a:gd name="T2" fmla="*/ 0 w 30"/>
                <a:gd name="T3" fmla="*/ 27 h 30"/>
                <a:gd name="T4" fmla="*/ 10 w 30"/>
                <a:gd name="T5" fmla="*/ 30 h 30"/>
                <a:gd name="T6" fmla="*/ 30 w 30"/>
                <a:gd name="T7" fmla="*/ 10 h 30"/>
                <a:gd name="T8" fmla="*/ 27 w 30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27" y="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3" y="29"/>
                    <a:pt x="6" y="30"/>
                    <a:pt x="10" y="30"/>
                  </a:cubicBezTo>
                  <a:cubicBezTo>
                    <a:pt x="21" y="30"/>
                    <a:pt x="30" y="21"/>
                    <a:pt x="30" y="10"/>
                  </a:cubicBezTo>
                  <a:cubicBezTo>
                    <a:pt x="30" y="6"/>
                    <a:pt x="29" y="3"/>
                    <a:pt x="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31" name="Freeform 231"/>
          <p:cNvSpPr>
            <a:spLocks noEditPoints="1"/>
          </p:cNvSpPr>
          <p:nvPr/>
        </p:nvSpPr>
        <p:spPr bwMode="auto">
          <a:xfrm>
            <a:off x="8270875" y="1012553"/>
            <a:ext cx="203200" cy="200025"/>
          </a:xfrm>
          <a:custGeom>
            <a:avLst/>
            <a:gdLst>
              <a:gd name="T0" fmla="*/ 46 w 64"/>
              <a:gd name="T1" fmla="*/ 0 h 63"/>
              <a:gd name="T2" fmla="*/ 28 w 64"/>
              <a:gd name="T3" fmla="*/ 18 h 63"/>
              <a:gd name="T4" fmla="*/ 29 w 64"/>
              <a:gd name="T5" fmla="*/ 25 h 63"/>
              <a:gd name="T6" fmla="*/ 1 w 64"/>
              <a:gd name="T7" fmla="*/ 54 h 63"/>
              <a:gd name="T8" fmla="*/ 1 w 64"/>
              <a:gd name="T9" fmla="*/ 59 h 63"/>
              <a:gd name="T10" fmla="*/ 4 w 64"/>
              <a:gd name="T11" fmla="*/ 62 h 63"/>
              <a:gd name="T12" fmla="*/ 7 w 64"/>
              <a:gd name="T13" fmla="*/ 63 h 63"/>
              <a:gd name="T14" fmla="*/ 10 w 64"/>
              <a:gd name="T15" fmla="*/ 62 h 63"/>
              <a:gd name="T16" fmla="*/ 16 w 64"/>
              <a:gd name="T17" fmla="*/ 56 h 63"/>
              <a:gd name="T18" fmla="*/ 22 w 64"/>
              <a:gd name="T19" fmla="*/ 62 h 63"/>
              <a:gd name="T20" fmla="*/ 25 w 64"/>
              <a:gd name="T21" fmla="*/ 63 h 63"/>
              <a:gd name="T22" fmla="*/ 27 w 64"/>
              <a:gd name="T23" fmla="*/ 62 h 63"/>
              <a:gd name="T24" fmla="*/ 29 w 64"/>
              <a:gd name="T25" fmla="*/ 60 h 63"/>
              <a:gd name="T26" fmla="*/ 29 w 64"/>
              <a:gd name="T27" fmla="*/ 55 h 63"/>
              <a:gd name="T28" fmla="*/ 23 w 64"/>
              <a:gd name="T29" fmla="*/ 49 h 63"/>
              <a:gd name="T30" fmla="*/ 38 w 64"/>
              <a:gd name="T31" fmla="*/ 34 h 63"/>
              <a:gd name="T32" fmla="*/ 46 w 64"/>
              <a:gd name="T33" fmla="*/ 36 h 63"/>
              <a:gd name="T34" fmla="*/ 64 w 64"/>
              <a:gd name="T35" fmla="*/ 18 h 63"/>
              <a:gd name="T36" fmla="*/ 46 w 64"/>
              <a:gd name="T37" fmla="*/ 0 h 63"/>
              <a:gd name="T38" fmla="*/ 46 w 64"/>
              <a:gd name="T39" fmla="*/ 28 h 63"/>
              <a:gd name="T40" fmla="*/ 36 w 64"/>
              <a:gd name="T41" fmla="*/ 18 h 63"/>
              <a:gd name="T42" fmla="*/ 46 w 64"/>
              <a:gd name="T43" fmla="*/ 8 h 63"/>
              <a:gd name="T44" fmla="*/ 56 w 64"/>
              <a:gd name="T45" fmla="*/ 18 h 63"/>
              <a:gd name="T46" fmla="*/ 46 w 64"/>
              <a:gd name="T47" fmla="*/ 2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4" h="63">
                <a:moveTo>
                  <a:pt x="46" y="0"/>
                </a:moveTo>
                <a:cubicBezTo>
                  <a:pt x="36" y="0"/>
                  <a:pt x="28" y="8"/>
                  <a:pt x="28" y="18"/>
                </a:cubicBezTo>
                <a:cubicBezTo>
                  <a:pt x="28" y="20"/>
                  <a:pt x="28" y="23"/>
                  <a:pt x="29" y="25"/>
                </a:cubicBezTo>
                <a:cubicBezTo>
                  <a:pt x="1" y="54"/>
                  <a:pt x="1" y="54"/>
                  <a:pt x="1" y="54"/>
                </a:cubicBezTo>
                <a:cubicBezTo>
                  <a:pt x="0" y="55"/>
                  <a:pt x="0" y="58"/>
                  <a:pt x="1" y="59"/>
                </a:cubicBezTo>
                <a:cubicBezTo>
                  <a:pt x="4" y="62"/>
                  <a:pt x="4" y="62"/>
                  <a:pt x="4" y="62"/>
                </a:cubicBezTo>
                <a:cubicBezTo>
                  <a:pt x="5" y="63"/>
                  <a:pt x="6" y="63"/>
                  <a:pt x="7" y="63"/>
                </a:cubicBezTo>
                <a:cubicBezTo>
                  <a:pt x="8" y="63"/>
                  <a:pt x="9" y="63"/>
                  <a:pt x="10" y="62"/>
                </a:cubicBezTo>
                <a:cubicBezTo>
                  <a:pt x="16" y="56"/>
                  <a:pt x="16" y="56"/>
                  <a:pt x="16" y="56"/>
                </a:cubicBezTo>
                <a:cubicBezTo>
                  <a:pt x="22" y="62"/>
                  <a:pt x="22" y="62"/>
                  <a:pt x="22" y="62"/>
                </a:cubicBezTo>
                <a:cubicBezTo>
                  <a:pt x="22" y="62"/>
                  <a:pt x="23" y="63"/>
                  <a:pt x="25" y="63"/>
                </a:cubicBezTo>
                <a:cubicBezTo>
                  <a:pt x="26" y="63"/>
                  <a:pt x="27" y="62"/>
                  <a:pt x="27" y="62"/>
                </a:cubicBezTo>
                <a:cubicBezTo>
                  <a:pt x="29" y="60"/>
                  <a:pt x="29" y="60"/>
                  <a:pt x="29" y="60"/>
                </a:cubicBezTo>
                <a:cubicBezTo>
                  <a:pt x="30" y="59"/>
                  <a:pt x="30" y="56"/>
                  <a:pt x="29" y="55"/>
                </a:cubicBezTo>
                <a:cubicBezTo>
                  <a:pt x="23" y="49"/>
                  <a:pt x="23" y="49"/>
                  <a:pt x="23" y="49"/>
                </a:cubicBezTo>
                <a:cubicBezTo>
                  <a:pt x="38" y="34"/>
                  <a:pt x="38" y="34"/>
                  <a:pt x="38" y="34"/>
                </a:cubicBezTo>
                <a:cubicBezTo>
                  <a:pt x="40" y="35"/>
                  <a:pt x="43" y="36"/>
                  <a:pt x="46" y="36"/>
                </a:cubicBezTo>
                <a:cubicBezTo>
                  <a:pt x="56" y="36"/>
                  <a:pt x="64" y="28"/>
                  <a:pt x="64" y="18"/>
                </a:cubicBezTo>
                <a:cubicBezTo>
                  <a:pt x="64" y="8"/>
                  <a:pt x="56" y="0"/>
                  <a:pt x="46" y="0"/>
                </a:cubicBezTo>
                <a:close/>
                <a:moveTo>
                  <a:pt x="46" y="28"/>
                </a:moveTo>
                <a:cubicBezTo>
                  <a:pt x="40" y="28"/>
                  <a:pt x="36" y="23"/>
                  <a:pt x="36" y="18"/>
                </a:cubicBezTo>
                <a:cubicBezTo>
                  <a:pt x="36" y="12"/>
                  <a:pt x="40" y="8"/>
                  <a:pt x="46" y="8"/>
                </a:cubicBezTo>
                <a:cubicBezTo>
                  <a:pt x="51" y="8"/>
                  <a:pt x="56" y="12"/>
                  <a:pt x="56" y="18"/>
                </a:cubicBezTo>
                <a:cubicBezTo>
                  <a:pt x="56" y="23"/>
                  <a:pt x="51" y="28"/>
                  <a:pt x="46" y="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32" name="Freeform 232"/>
          <p:cNvSpPr>
            <a:spLocks noEditPoints="1"/>
          </p:cNvSpPr>
          <p:nvPr/>
        </p:nvSpPr>
        <p:spPr bwMode="auto">
          <a:xfrm>
            <a:off x="7456488" y="1012553"/>
            <a:ext cx="203200" cy="203200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40 w 64"/>
              <a:gd name="T11" fmla="*/ 48 h 64"/>
              <a:gd name="T12" fmla="*/ 24 w 64"/>
              <a:gd name="T13" fmla="*/ 48 h 64"/>
              <a:gd name="T14" fmla="*/ 29 w 64"/>
              <a:gd name="T15" fmla="*/ 31 h 64"/>
              <a:gd name="T16" fmla="*/ 24 w 64"/>
              <a:gd name="T17" fmla="*/ 24 h 64"/>
              <a:gd name="T18" fmla="*/ 32 w 64"/>
              <a:gd name="T19" fmla="*/ 16 h 64"/>
              <a:gd name="T20" fmla="*/ 40 w 64"/>
              <a:gd name="T21" fmla="*/ 24 h 64"/>
              <a:gd name="T22" fmla="*/ 35 w 64"/>
              <a:gd name="T23" fmla="*/ 31 h 64"/>
              <a:gd name="T24" fmla="*/ 40 w 64"/>
              <a:gd name="T25" fmla="*/ 4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40" y="48"/>
                </a:moveTo>
                <a:cubicBezTo>
                  <a:pt x="24" y="48"/>
                  <a:pt x="24" y="48"/>
                  <a:pt x="24" y="48"/>
                </a:cubicBezTo>
                <a:cubicBezTo>
                  <a:pt x="29" y="31"/>
                  <a:pt x="29" y="31"/>
                  <a:pt x="29" y="31"/>
                </a:cubicBezTo>
                <a:cubicBezTo>
                  <a:pt x="26" y="30"/>
                  <a:pt x="24" y="27"/>
                  <a:pt x="24" y="24"/>
                </a:cubicBezTo>
                <a:cubicBezTo>
                  <a:pt x="24" y="20"/>
                  <a:pt x="28" y="16"/>
                  <a:pt x="32" y="16"/>
                </a:cubicBezTo>
                <a:cubicBezTo>
                  <a:pt x="36" y="16"/>
                  <a:pt x="40" y="20"/>
                  <a:pt x="40" y="24"/>
                </a:cubicBezTo>
                <a:cubicBezTo>
                  <a:pt x="40" y="27"/>
                  <a:pt x="38" y="30"/>
                  <a:pt x="35" y="31"/>
                </a:cubicBezTo>
                <a:lnTo>
                  <a:pt x="4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33" name="Freeform 233"/>
          <p:cNvSpPr>
            <a:spLocks noEditPoints="1"/>
          </p:cNvSpPr>
          <p:nvPr/>
        </p:nvSpPr>
        <p:spPr bwMode="auto">
          <a:xfrm>
            <a:off x="7088188" y="1012553"/>
            <a:ext cx="139700" cy="203200"/>
          </a:xfrm>
          <a:custGeom>
            <a:avLst/>
            <a:gdLst>
              <a:gd name="T0" fmla="*/ 40 w 44"/>
              <a:gd name="T1" fmla="*/ 29 h 64"/>
              <a:gd name="T2" fmla="*/ 40 w 44"/>
              <a:gd name="T3" fmla="*/ 4 h 64"/>
              <a:gd name="T4" fmla="*/ 36 w 44"/>
              <a:gd name="T5" fmla="*/ 0 h 64"/>
              <a:gd name="T6" fmla="*/ 8 w 44"/>
              <a:gd name="T7" fmla="*/ 0 h 64"/>
              <a:gd name="T8" fmla="*/ 4 w 44"/>
              <a:gd name="T9" fmla="*/ 4 h 64"/>
              <a:gd name="T10" fmla="*/ 4 w 44"/>
              <a:gd name="T11" fmla="*/ 29 h 64"/>
              <a:gd name="T12" fmla="*/ 0 w 44"/>
              <a:gd name="T13" fmla="*/ 42 h 64"/>
              <a:gd name="T14" fmla="*/ 22 w 44"/>
              <a:gd name="T15" fmla="*/ 64 h 64"/>
              <a:gd name="T16" fmla="*/ 44 w 44"/>
              <a:gd name="T17" fmla="*/ 42 h 64"/>
              <a:gd name="T18" fmla="*/ 40 w 44"/>
              <a:gd name="T19" fmla="*/ 29 h 64"/>
              <a:gd name="T20" fmla="*/ 12 w 44"/>
              <a:gd name="T21" fmla="*/ 8 h 64"/>
              <a:gd name="T22" fmla="*/ 32 w 44"/>
              <a:gd name="T23" fmla="*/ 8 h 64"/>
              <a:gd name="T24" fmla="*/ 32 w 44"/>
              <a:gd name="T25" fmla="*/ 22 h 64"/>
              <a:gd name="T26" fmla="*/ 22 w 44"/>
              <a:gd name="T27" fmla="*/ 20 h 64"/>
              <a:gd name="T28" fmla="*/ 12 w 44"/>
              <a:gd name="T29" fmla="*/ 22 h 64"/>
              <a:gd name="T30" fmla="*/ 12 w 44"/>
              <a:gd name="T31" fmla="*/ 8 h 64"/>
              <a:gd name="T32" fmla="*/ 24 w 44"/>
              <a:gd name="T33" fmla="*/ 44 h 64"/>
              <a:gd name="T34" fmla="*/ 24 w 44"/>
              <a:gd name="T35" fmla="*/ 52 h 64"/>
              <a:gd name="T36" fmla="*/ 20 w 44"/>
              <a:gd name="T37" fmla="*/ 52 h 64"/>
              <a:gd name="T38" fmla="*/ 20 w 44"/>
              <a:gd name="T39" fmla="*/ 44 h 64"/>
              <a:gd name="T40" fmla="*/ 16 w 44"/>
              <a:gd name="T41" fmla="*/ 40 h 64"/>
              <a:gd name="T42" fmla="*/ 16 w 44"/>
              <a:gd name="T43" fmla="*/ 38 h 64"/>
              <a:gd name="T44" fmla="*/ 22 w 44"/>
              <a:gd name="T45" fmla="*/ 32 h 64"/>
              <a:gd name="T46" fmla="*/ 28 w 44"/>
              <a:gd name="T47" fmla="*/ 38 h 64"/>
              <a:gd name="T48" fmla="*/ 28 w 44"/>
              <a:gd name="T49" fmla="*/ 40 h 64"/>
              <a:gd name="T50" fmla="*/ 24 w 44"/>
              <a:gd name="T51" fmla="*/ 4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" h="64">
                <a:moveTo>
                  <a:pt x="40" y="29"/>
                </a:move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8" y="0"/>
                  <a:pt x="8" y="0"/>
                  <a:pt x="8" y="0"/>
                </a:cubicBezTo>
                <a:cubicBezTo>
                  <a:pt x="6" y="0"/>
                  <a:pt x="4" y="2"/>
                  <a:pt x="4" y="4"/>
                </a:cubicBezTo>
                <a:cubicBezTo>
                  <a:pt x="4" y="29"/>
                  <a:pt x="4" y="29"/>
                  <a:pt x="4" y="29"/>
                </a:cubicBezTo>
                <a:cubicBezTo>
                  <a:pt x="1" y="33"/>
                  <a:pt x="0" y="37"/>
                  <a:pt x="0" y="42"/>
                </a:cubicBezTo>
                <a:cubicBezTo>
                  <a:pt x="0" y="54"/>
                  <a:pt x="10" y="64"/>
                  <a:pt x="22" y="64"/>
                </a:cubicBezTo>
                <a:cubicBezTo>
                  <a:pt x="34" y="64"/>
                  <a:pt x="44" y="54"/>
                  <a:pt x="44" y="42"/>
                </a:cubicBezTo>
                <a:cubicBezTo>
                  <a:pt x="44" y="37"/>
                  <a:pt x="42" y="32"/>
                  <a:pt x="40" y="29"/>
                </a:cubicBezTo>
                <a:close/>
                <a:moveTo>
                  <a:pt x="12" y="8"/>
                </a:moveTo>
                <a:cubicBezTo>
                  <a:pt x="32" y="8"/>
                  <a:pt x="32" y="8"/>
                  <a:pt x="32" y="8"/>
                </a:cubicBezTo>
                <a:cubicBezTo>
                  <a:pt x="32" y="22"/>
                  <a:pt x="32" y="22"/>
                  <a:pt x="32" y="22"/>
                </a:cubicBezTo>
                <a:cubicBezTo>
                  <a:pt x="29" y="21"/>
                  <a:pt x="25" y="20"/>
                  <a:pt x="22" y="20"/>
                </a:cubicBezTo>
                <a:cubicBezTo>
                  <a:pt x="18" y="20"/>
                  <a:pt x="15" y="21"/>
                  <a:pt x="12" y="22"/>
                </a:cubicBezTo>
                <a:lnTo>
                  <a:pt x="12" y="8"/>
                </a:lnTo>
                <a:close/>
                <a:moveTo>
                  <a:pt x="24" y="44"/>
                </a:moveTo>
                <a:cubicBezTo>
                  <a:pt x="24" y="52"/>
                  <a:pt x="24" y="52"/>
                  <a:pt x="24" y="52"/>
                </a:cubicBezTo>
                <a:cubicBezTo>
                  <a:pt x="20" y="52"/>
                  <a:pt x="20" y="52"/>
                  <a:pt x="20" y="52"/>
                </a:cubicBezTo>
                <a:cubicBezTo>
                  <a:pt x="20" y="44"/>
                  <a:pt x="20" y="44"/>
                  <a:pt x="20" y="44"/>
                </a:cubicBezTo>
                <a:cubicBezTo>
                  <a:pt x="18" y="43"/>
                  <a:pt x="17" y="42"/>
                  <a:pt x="16" y="40"/>
                </a:cubicBezTo>
                <a:cubicBezTo>
                  <a:pt x="16" y="39"/>
                  <a:pt x="16" y="39"/>
                  <a:pt x="16" y="38"/>
                </a:cubicBezTo>
                <a:cubicBezTo>
                  <a:pt x="16" y="35"/>
                  <a:pt x="19" y="32"/>
                  <a:pt x="22" y="32"/>
                </a:cubicBezTo>
                <a:cubicBezTo>
                  <a:pt x="25" y="32"/>
                  <a:pt x="28" y="35"/>
                  <a:pt x="28" y="38"/>
                </a:cubicBezTo>
                <a:cubicBezTo>
                  <a:pt x="28" y="39"/>
                  <a:pt x="28" y="39"/>
                  <a:pt x="28" y="40"/>
                </a:cubicBezTo>
                <a:cubicBezTo>
                  <a:pt x="27" y="42"/>
                  <a:pt x="26" y="43"/>
                  <a:pt x="24" y="4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34" name="Freeform 234"/>
          <p:cNvSpPr>
            <a:spLocks/>
          </p:cNvSpPr>
          <p:nvPr/>
        </p:nvSpPr>
        <p:spPr bwMode="auto">
          <a:xfrm>
            <a:off x="5065713" y="1025253"/>
            <a:ext cx="88900" cy="190500"/>
          </a:xfrm>
          <a:custGeom>
            <a:avLst/>
            <a:gdLst>
              <a:gd name="T0" fmla="*/ 14 w 28"/>
              <a:gd name="T1" fmla="*/ 0 h 60"/>
              <a:gd name="T2" fmla="*/ 0 w 28"/>
              <a:gd name="T3" fmla="*/ 14 h 60"/>
              <a:gd name="T4" fmla="*/ 0 w 28"/>
              <a:gd name="T5" fmla="*/ 40 h 60"/>
              <a:gd name="T6" fmla="*/ 2 w 28"/>
              <a:gd name="T7" fmla="*/ 42 h 60"/>
              <a:gd name="T8" fmla="*/ 4 w 28"/>
              <a:gd name="T9" fmla="*/ 40 h 60"/>
              <a:gd name="T10" fmla="*/ 4 w 28"/>
              <a:gd name="T11" fmla="*/ 14 h 60"/>
              <a:gd name="T12" fmla="*/ 14 w 28"/>
              <a:gd name="T13" fmla="*/ 4 h 60"/>
              <a:gd name="T14" fmla="*/ 24 w 28"/>
              <a:gd name="T15" fmla="*/ 14 h 60"/>
              <a:gd name="T16" fmla="*/ 24 w 28"/>
              <a:gd name="T17" fmla="*/ 50 h 60"/>
              <a:gd name="T18" fmla="*/ 18 w 28"/>
              <a:gd name="T19" fmla="*/ 56 h 60"/>
              <a:gd name="T20" fmla="*/ 12 w 28"/>
              <a:gd name="T21" fmla="*/ 50 h 60"/>
              <a:gd name="T22" fmla="*/ 12 w 28"/>
              <a:gd name="T23" fmla="*/ 18 h 60"/>
              <a:gd name="T24" fmla="*/ 14 w 28"/>
              <a:gd name="T25" fmla="*/ 16 h 60"/>
              <a:gd name="T26" fmla="*/ 16 w 28"/>
              <a:gd name="T27" fmla="*/ 18 h 60"/>
              <a:gd name="T28" fmla="*/ 16 w 28"/>
              <a:gd name="T29" fmla="*/ 42 h 60"/>
              <a:gd name="T30" fmla="*/ 18 w 28"/>
              <a:gd name="T31" fmla="*/ 44 h 60"/>
              <a:gd name="T32" fmla="*/ 20 w 28"/>
              <a:gd name="T33" fmla="*/ 42 h 60"/>
              <a:gd name="T34" fmla="*/ 20 w 28"/>
              <a:gd name="T35" fmla="*/ 18 h 60"/>
              <a:gd name="T36" fmla="*/ 14 w 28"/>
              <a:gd name="T37" fmla="*/ 12 h 60"/>
              <a:gd name="T38" fmla="*/ 8 w 28"/>
              <a:gd name="T39" fmla="*/ 18 h 60"/>
              <a:gd name="T40" fmla="*/ 8 w 28"/>
              <a:gd name="T41" fmla="*/ 50 h 60"/>
              <a:gd name="T42" fmla="*/ 18 w 28"/>
              <a:gd name="T43" fmla="*/ 60 h 60"/>
              <a:gd name="T44" fmla="*/ 28 w 28"/>
              <a:gd name="T45" fmla="*/ 50 h 60"/>
              <a:gd name="T46" fmla="*/ 28 w 28"/>
              <a:gd name="T47" fmla="*/ 14 h 60"/>
              <a:gd name="T48" fmla="*/ 14 w 28"/>
              <a:gd name="T49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8" h="60">
                <a:moveTo>
                  <a:pt x="14" y="0"/>
                </a:moveTo>
                <a:cubicBezTo>
                  <a:pt x="6" y="0"/>
                  <a:pt x="0" y="6"/>
                  <a:pt x="0" y="14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1"/>
                  <a:pt x="1" y="42"/>
                  <a:pt x="2" y="42"/>
                </a:cubicBezTo>
                <a:cubicBezTo>
                  <a:pt x="3" y="42"/>
                  <a:pt x="4" y="41"/>
                  <a:pt x="4" y="40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9"/>
                  <a:pt x="8" y="4"/>
                  <a:pt x="14" y="4"/>
                </a:cubicBezTo>
                <a:cubicBezTo>
                  <a:pt x="20" y="4"/>
                  <a:pt x="24" y="9"/>
                  <a:pt x="24" y="14"/>
                </a:cubicBezTo>
                <a:cubicBezTo>
                  <a:pt x="24" y="50"/>
                  <a:pt x="24" y="50"/>
                  <a:pt x="24" y="50"/>
                </a:cubicBezTo>
                <a:cubicBezTo>
                  <a:pt x="24" y="53"/>
                  <a:pt x="21" y="56"/>
                  <a:pt x="18" y="56"/>
                </a:cubicBezTo>
                <a:cubicBezTo>
                  <a:pt x="15" y="56"/>
                  <a:pt x="12" y="53"/>
                  <a:pt x="12" y="50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7"/>
                  <a:pt x="13" y="16"/>
                  <a:pt x="14" y="16"/>
                </a:cubicBezTo>
                <a:cubicBezTo>
                  <a:pt x="15" y="16"/>
                  <a:pt x="16" y="17"/>
                  <a:pt x="16" y="18"/>
                </a:cubicBezTo>
                <a:cubicBezTo>
                  <a:pt x="16" y="42"/>
                  <a:pt x="16" y="42"/>
                  <a:pt x="16" y="42"/>
                </a:cubicBezTo>
                <a:cubicBezTo>
                  <a:pt x="16" y="43"/>
                  <a:pt x="18" y="44"/>
                  <a:pt x="18" y="44"/>
                </a:cubicBezTo>
                <a:cubicBezTo>
                  <a:pt x="19" y="44"/>
                  <a:pt x="20" y="43"/>
                  <a:pt x="20" y="42"/>
                </a:cubicBezTo>
                <a:cubicBezTo>
                  <a:pt x="20" y="18"/>
                  <a:pt x="20" y="18"/>
                  <a:pt x="20" y="18"/>
                </a:cubicBezTo>
                <a:cubicBezTo>
                  <a:pt x="20" y="15"/>
                  <a:pt x="17" y="12"/>
                  <a:pt x="14" y="12"/>
                </a:cubicBezTo>
                <a:cubicBezTo>
                  <a:pt x="11" y="12"/>
                  <a:pt x="8" y="15"/>
                  <a:pt x="8" y="18"/>
                </a:cubicBezTo>
                <a:cubicBezTo>
                  <a:pt x="8" y="50"/>
                  <a:pt x="8" y="50"/>
                  <a:pt x="8" y="50"/>
                </a:cubicBezTo>
                <a:cubicBezTo>
                  <a:pt x="8" y="56"/>
                  <a:pt x="12" y="60"/>
                  <a:pt x="18" y="60"/>
                </a:cubicBezTo>
                <a:cubicBezTo>
                  <a:pt x="24" y="60"/>
                  <a:pt x="28" y="56"/>
                  <a:pt x="28" y="50"/>
                </a:cubicBezTo>
                <a:cubicBezTo>
                  <a:pt x="28" y="14"/>
                  <a:pt x="28" y="14"/>
                  <a:pt x="28" y="14"/>
                </a:cubicBezTo>
                <a:cubicBezTo>
                  <a:pt x="28" y="6"/>
                  <a:pt x="22" y="0"/>
                  <a:pt x="1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7502" name="Group 7501"/>
          <p:cNvGrpSpPr/>
          <p:nvPr/>
        </p:nvGrpSpPr>
        <p:grpSpPr>
          <a:xfrm>
            <a:off x="5422900" y="1076053"/>
            <a:ext cx="203200" cy="88900"/>
            <a:chOff x="5422900" y="1360488"/>
            <a:chExt cx="203200" cy="88900"/>
          </a:xfrm>
        </p:grpSpPr>
        <p:sp>
          <p:nvSpPr>
            <p:cNvPr id="35" name="Rectangle 235"/>
            <p:cNvSpPr>
              <a:spLocks noChangeArrowheads="1"/>
            </p:cNvSpPr>
            <p:nvPr/>
          </p:nvSpPr>
          <p:spPr bwMode="auto">
            <a:xfrm>
              <a:off x="5473700" y="1398588"/>
              <a:ext cx="1016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6" name="Freeform 236"/>
            <p:cNvSpPr>
              <a:spLocks/>
            </p:cNvSpPr>
            <p:nvPr/>
          </p:nvSpPr>
          <p:spPr bwMode="auto">
            <a:xfrm>
              <a:off x="5422900" y="1360488"/>
              <a:ext cx="88900" cy="88900"/>
            </a:xfrm>
            <a:custGeom>
              <a:avLst/>
              <a:gdLst>
                <a:gd name="T0" fmla="*/ 10 w 28"/>
                <a:gd name="T1" fmla="*/ 20 h 28"/>
                <a:gd name="T2" fmla="*/ 8 w 28"/>
                <a:gd name="T3" fmla="*/ 18 h 28"/>
                <a:gd name="T4" fmla="*/ 8 w 28"/>
                <a:gd name="T5" fmla="*/ 10 h 28"/>
                <a:gd name="T6" fmla="*/ 10 w 28"/>
                <a:gd name="T7" fmla="*/ 8 h 28"/>
                <a:gd name="T8" fmla="*/ 28 w 28"/>
                <a:gd name="T9" fmla="*/ 8 h 28"/>
                <a:gd name="T10" fmla="*/ 18 w 28"/>
                <a:gd name="T11" fmla="*/ 0 h 28"/>
                <a:gd name="T12" fmla="*/ 10 w 28"/>
                <a:gd name="T13" fmla="*/ 0 h 28"/>
                <a:gd name="T14" fmla="*/ 0 w 28"/>
                <a:gd name="T15" fmla="*/ 10 h 28"/>
                <a:gd name="T16" fmla="*/ 0 w 28"/>
                <a:gd name="T17" fmla="*/ 18 h 28"/>
                <a:gd name="T18" fmla="*/ 10 w 28"/>
                <a:gd name="T19" fmla="*/ 28 h 28"/>
                <a:gd name="T20" fmla="*/ 18 w 28"/>
                <a:gd name="T21" fmla="*/ 28 h 28"/>
                <a:gd name="T22" fmla="*/ 28 w 28"/>
                <a:gd name="T23" fmla="*/ 20 h 28"/>
                <a:gd name="T24" fmla="*/ 10 w 28"/>
                <a:gd name="T2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28">
                  <a:moveTo>
                    <a:pt x="10" y="20"/>
                  </a:moveTo>
                  <a:cubicBezTo>
                    <a:pt x="9" y="20"/>
                    <a:pt x="8" y="19"/>
                    <a:pt x="8" y="18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9"/>
                    <a:pt x="9" y="8"/>
                    <a:pt x="10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7" y="3"/>
                    <a:pt x="23" y="0"/>
                    <a:pt x="1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4"/>
                    <a:pt x="5" y="28"/>
                    <a:pt x="10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23" y="28"/>
                    <a:pt x="27" y="25"/>
                    <a:pt x="28" y="20"/>
                  </a:cubicBezTo>
                  <a:lnTo>
                    <a:pt x="10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7" name="Freeform 237"/>
            <p:cNvSpPr>
              <a:spLocks/>
            </p:cNvSpPr>
            <p:nvPr/>
          </p:nvSpPr>
          <p:spPr bwMode="auto">
            <a:xfrm>
              <a:off x="5537200" y="1360488"/>
              <a:ext cx="88900" cy="88900"/>
            </a:xfrm>
            <a:custGeom>
              <a:avLst/>
              <a:gdLst>
                <a:gd name="T0" fmla="*/ 18 w 28"/>
                <a:gd name="T1" fmla="*/ 0 h 28"/>
                <a:gd name="T2" fmla="*/ 10 w 28"/>
                <a:gd name="T3" fmla="*/ 0 h 28"/>
                <a:gd name="T4" fmla="*/ 0 w 28"/>
                <a:gd name="T5" fmla="*/ 8 h 28"/>
                <a:gd name="T6" fmla="*/ 18 w 28"/>
                <a:gd name="T7" fmla="*/ 8 h 28"/>
                <a:gd name="T8" fmla="*/ 20 w 28"/>
                <a:gd name="T9" fmla="*/ 10 h 28"/>
                <a:gd name="T10" fmla="*/ 20 w 28"/>
                <a:gd name="T11" fmla="*/ 18 h 28"/>
                <a:gd name="T12" fmla="*/ 18 w 28"/>
                <a:gd name="T13" fmla="*/ 20 h 28"/>
                <a:gd name="T14" fmla="*/ 0 w 28"/>
                <a:gd name="T15" fmla="*/ 20 h 28"/>
                <a:gd name="T16" fmla="*/ 10 w 28"/>
                <a:gd name="T17" fmla="*/ 28 h 28"/>
                <a:gd name="T18" fmla="*/ 18 w 28"/>
                <a:gd name="T19" fmla="*/ 28 h 28"/>
                <a:gd name="T20" fmla="*/ 28 w 28"/>
                <a:gd name="T21" fmla="*/ 18 h 28"/>
                <a:gd name="T22" fmla="*/ 28 w 28"/>
                <a:gd name="T23" fmla="*/ 10 h 28"/>
                <a:gd name="T24" fmla="*/ 18 w 28"/>
                <a:gd name="T2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28">
                  <a:moveTo>
                    <a:pt x="18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1" y="3"/>
                    <a:pt x="0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8"/>
                    <a:pt x="20" y="9"/>
                    <a:pt x="20" y="10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9"/>
                    <a:pt x="19" y="20"/>
                    <a:pt x="18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5"/>
                    <a:pt x="5" y="28"/>
                    <a:pt x="10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24" y="28"/>
                    <a:pt x="28" y="24"/>
                    <a:pt x="28" y="18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5"/>
                    <a:pt x="24" y="0"/>
                    <a:pt x="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503" name="Group 7502"/>
          <p:cNvGrpSpPr/>
          <p:nvPr/>
        </p:nvGrpSpPr>
        <p:grpSpPr>
          <a:xfrm>
            <a:off x="5826125" y="1009378"/>
            <a:ext cx="209550" cy="209550"/>
            <a:chOff x="5826125" y="1293813"/>
            <a:chExt cx="209550" cy="209550"/>
          </a:xfrm>
        </p:grpSpPr>
        <p:sp>
          <p:nvSpPr>
            <p:cNvPr id="38" name="Freeform 238"/>
            <p:cNvSpPr>
              <a:spLocks/>
            </p:cNvSpPr>
            <p:nvPr/>
          </p:nvSpPr>
          <p:spPr bwMode="auto">
            <a:xfrm>
              <a:off x="5889625" y="1357313"/>
              <a:ext cx="82550" cy="82550"/>
            </a:xfrm>
            <a:custGeom>
              <a:avLst/>
              <a:gdLst>
                <a:gd name="T0" fmla="*/ 6 w 52"/>
                <a:gd name="T1" fmla="*/ 52 h 52"/>
                <a:gd name="T2" fmla="*/ 52 w 52"/>
                <a:gd name="T3" fmla="*/ 6 h 52"/>
                <a:gd name="T4" fmla="*/ 46 w 52"/>
                <a:gd name="T5" fmla="*/ 0 h 52"/>
                <a:gd name="T6" fmla="*/ 0 w 52"/>
                <a:gd name="T7" fmla="*/ 46 h 52"/>
                <a:gd name="T8" fmla="*/ 6 w 52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6" y="52"/>
                  </a:moveTo>
                  <a:lnTo>
                    <a:pt x="52" y="6"/>
                  </a:lnTo>
                  <a:lnTo>
                    <a:pt x="46" y="0"/>
                  </a:lnTo>
                  <a:lnTo>
                    <a:pt x="0" y="46"/>
                  </a:lnTo>
                  <a:lnTo>
                    <a:pt x="6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9" name="Freeform 239"/>
            <p:cNvSpPr>
              <a:spLocks/>
            </p:cNvSpPr>
            <p:nvPr/>
          </p:nvSpPr>
          <p:spPr bwMode="auto">
            <a:xfrm>
              <a:off x="5826125" y="1385888"/>
              <a:ext cx="117475" cy="117475"/>
            </a:xfrm>
            <a:custGeom>
              <a:avLst/>
              <a:gdLst>
                <a:gd name="T0" fmla="*/ 29 w 37"/>
                <a:gd name="T1" fmla="*/ 17 h 37"/>
                <a:gd name="T2" fmla="*/ 17 w 37"/>
                <a:gd name="T3" fmla="*/ 28 h 37"/>
                <a:gd name="T4" fmla="*/ 9 w 37"/>
                <a:gd name="T5" fmla="*/ 20 h 37"/>
                <a:gd name="T6" fmla="*/ 20 w 37"/>
                <a:gd name="T7" fmla="*/ 8 h 37"/>
                <a:gd name="T8" fmla="*/ 26 w 37"/>
                <a:gd name="T9" fmla="*/ 3 h 37"/>
                <a:gd name="T10" fmla="*/ 15 w 37"/>
                <a:gd name="T11" fmla="*/ 3 h 37"/>
                <a:gd name="T12" fmla="*/ 3 w 37"/>
                <a:gd name="T13" fmla="*/ 14 h 37"/>
                <a:gd name="T14" fmla="*/ 3 w 37"/>
                <a:gd name="T15" fmla="*/ 25 h 37"/>
                <a:gd name="T16" fmla="*/ 12 w 37"/>
                <a:gd name="T17" fmla="*/ 34 h 37"/>
                <a:gd name="T18" fmla="*/ 23 w 37"/>
                <a:gd name="T19" fmla="*/ 34 h 37"/>
                <a:gd name="T20" fmla="*/ 34 w 37"/>
                <a:gd name="T21" fmla="*/ 22 h 37"/>
                <a:gd name="T22" fmla="*/ 34 w 37"/>
                <a:gd name="T23" fmla="*/ 11 h 37"/>
                <a:gd name="T24" fmla="*/ 29 w 37"/>
                <a:gd name="T25" fmla="*/ 1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" h="37">
                  <a:moveTo>
                    <a:pt x="29" y="17"/>
                  </a:moveTo>
                  <a:cubicBezTo>
                    <a:pt x="17" y="28"/>
                    <a:pt x="17" y="28"/>
                    <a:pt x="17" y="28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3" y="0"/>
                    <a:pt x="18" y="0"/>
                    <a:pt x="15" y="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17"/>
                    <a:pt x="0" y="22"/>
                    <a:pt x="3" y="25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5" y="37"/>
                    <a:pt x="20" y="37"/>
                    <a:pt x="23" y="34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7" y="19"/>
                    <a:pt x="37" y="14"/>
                    <a:pt x="34" y="11"/>
                  </a:cubicBez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0" name="Freeform 240"/>
            <p:cNvSpPr>
              <a:spLocks/>
            </p:cNvSpPr>
            <p:nvPr/>
          </p:nvSpPr>
          <p:spPr bwMode="auto">
            <a:xfrm>
              <a:off x="5915025" y="1293813"/>
              <a:ext cx="120650" cy="120650"/>
            </a:xfrm>
            <a:custGeom>
              <a:avLst/>
              <a:gdLst>
                <a:gd name="T0" fmla="*/ 35 w 38"/>
                <a:gd name="T1" fmla="*/ 12 h 38"/>
                <a:gd name="T2" fmla="*/ 26 w 38"/>
                <a:gd name="T3" fmla="*/ 3 h 38"/>
                <a:gd name="T4" fmla="*/ 15 w 38"/>
                <a:gd name="T5" fmla="*/ 3 h 38"/>
                <a:gd name="T6" fmla="*/ 4 w 38"/>
                <a:gd name="T7" fmla="*/ 15 h 38"/>
                <a:gd name="T8" fmla="*/ 4 w 38"/>
                <a:gd name="T9" fmla="*/ 26 h 38"/>
                <a:gd name="T10" fmla="*/ 9 w 38"/>
                <a:gd name="T11" fmla="*/ 20 h 38"/>
                <a:gd name="T12" fmla="*/ 18 w 38"/>
                <a:gd name="T13" fmla="*/ 12 h 38"/>
                <a:gd name="T14" fmla="*/ 21 w 38"/>
                <a:gd name="T15" fmla="*/ 9 h 38"/>
                <a:gd name="T16" fmla="*/ 29 w 38"/>
                <a:gd name="T17" fmla="*/ 17 h 38"/>
                <a:gd name="T18" fmla="*/ 26 w 38"/>
                <a:gd name="T19" fmla="*/ 20 h 38"/>
                <a:gd name="T20" fmla="*/ 12 w 38"/>
                <a:gd name="T21" fmla="*/ 34 h 38"/>
                <a:gd name="T22" fmla="*/ 23 w 38"/>
                <a:gd name="T23" fmla="*/ 34 h 38"/>
                <a:gd name="T24" fmla="*/ 35 w 38"/>
                <a:gd name="T25" fmla="*/ 23 h 38"/>
                <a:gd name="T26" fmla="*/ 35 w 38"/>
                <a:gd name="T27" fmla="*/ 1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38">
                  <a:moveTo>
                    <a:pt x="35" y="12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3" y="0"/>
                    <a:pt x="18" y="0"/>
                    <a:pt x="15" y="3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0" y="18"/>
                    <a:pt x="0" y="23"/>
                    <a:pt x="4" y="26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5" y="38"/>
                    <a:pt x="20" y="38"/>
                    <a:pt x="23" y="34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8" y="20"/>
                    <a:pt x="38" y="15"/>
                    <a:pt x="35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488" name="Group 7487"/>
          <p:cNvGrpSpPr/>
          <p:nvPr/>
        </p:nvGrpSpPr>
        <p:grpSpPr>
          <a:xfrm>
            <a:off x="5014913" y="615678"/>
            <a:ext cx="203200" cy="192087"/>
            <a:chOff x="5014913" y="900113"/>
            <a:chExt cx="203200" cy="192087"/>
          </a:xfrm>
        </p:grpSpPr>
        <p:sp>
          <p:nvSpPr>
            <p:cNvPr id="41" name="Freeform 241"/>
            <p:cNvSpPr>
              <a:spLocks/>
            </p:cNvSpPr>
            <p:nvPr/>
          </p:nvSpPr>
          <p:spPr bwMode="auto">
            <a:xfrm>
              <a:off x="5180013" y="900113"/>
              <a:ext cx="38100" cy="39688"/>
            </a:xfrm>
            <a:custGeom>
              <a:avLst/>
              <a:gdLst>
                <a:gd name="T0" fmla="*/ 11 w 12"/>
                <a:gd name="T1" fmla="*/ 4 h 12"/>
                <a:gd name="T2" fmla="*/ 8 w 12"/>
                <a:gd name="T3" fmla="*/ 1 h 12"/>
                <a:gd name="T4" fmla="*/ 2 w 12"/>
                <a:gd name="T5" fmla="*/ 1 h 12"/>
                <a:gd name="T6" fmla="*/ 0 w 12"/>
                <a:gd name="T7" fmla="*/ 4 h 12"/>
                <a:gd name="T8" fmla="*/ 8 w 12"/>
                <a:gd name="T9" fmla="*/ 12 h 12"/>
                <a:gd name="T10" fmla="*/ 11 w 12"/>
                <a:gd name="T11" fmla="*/ 10 h 12"/>
                <a:gd name="T12" fmla="*/ 11 w 12"/>
                <a:gd name="T13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1" y="4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6" y="0"/>
                    <a:pt x="4" y="0"/>
                    <a:pt x="2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2" y="8"/>
                    <a:pt x="12" y="6"/>
                    <a:pt x="11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2" name="Freeform 242"/>
            <p:cNvSpPr>
              <a:spLocks/>
            </p:cNvSpPr>
            <p:nvPr/>
          </p:nvSpPr>
          <p:spPr bwMode="auto">
            <a:xfrm>
              <a:off x="5014913" y="1047750"/>
              <a:ext cx="50800" cy="44450"/>
            </a:xfrm>
            <a:custGeom>
              <a:avLst/>
              <a:gdLst>
                <a:gd name="T0" fmla="*/ 0 w 32"/>
                <a:gd name="T1" fmla="*/ 28 h 28"/>
                <a:gd name="T2" fmla="*/ 32 w 32"/>
                <a:gd name="T3" fmla="*/ 16 h 28"/>
                <a:gd name="T4" fmla="*/ 16 w 32"/>
                <a:gd name="T5" fmla="*/ 0 h 28"/>
                <a:gd name="T6" fmla="*/ 0 w 32"/>
                <a:gd name="T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28">
                  <a:moveTo>
                    <a:pt x="0" y="28"/>
                  </a:moveTo>
                  <a:lnTo>
                    <a:pt x="32" y="16"/>
                  </a:lnTo>
                  <a:lnTo>
                    <a:pt x="16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3" name="Freeform 243"/>
            <p:cNvSpPr>
              <a:spLocks/>
            </p:cNvSpPr>
            <p:nvPr/>
          </p:nvSpPr>
          <p:spPr bwMode="auto">
            <a:xfrm>
              <a:off x="5053013" y="927100"/>
              <a:ext cx="139700" cy="133350"/>
            </a:xfrm>
            <a:custGeom>
              <a:avLst/>
              <a:gdLst>
                <a:gd name="T0" fmla="*/ 0 w 88"/>
                <a:gd name="T1" fmla="*/ 68 h 84"/>
                <a:gd name="T2" fmla="*/ 16 w 88"/>
                <a:gd name="T3" fmla="*/ 84 h 84"/>
                <a:gd name="T4" fmla="*/ 88 w 88"/>
                <a:gd name="T5" fmla="*/ 18 h 84"/>
                <a:gd name="T6" fmla="*/ 70 w 88"/>
                <a:gd name="T7" fmla="*/ 0 h 84"/>
                <a:gd name="T8" fmla="*/ 0 w 88"/>
                <a:gd name="T9" fmla="*/ 6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4">
                  <a:moveTo>
                    <a:pt x="0" y="68"/>
                  </a:moveTo>
                  <a:lnTo>
                    <a:pt x="16" y="84"/>
                  </a:lnTo>
                  <a:lnTo>
                    <a:pt x="88" y="18"/>
                  </a:lnTo>
                  <a:lnTo>
                    <a:pt x="70" y="0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484" name="Group 7483"/>
          <p:cNvGrpSpPr/>
          <p:nvPr/>
        </p:nvGrpSpPr>
        <p:grpSpPr>
          <a:xfrm>
            <a:off x="3387725" y="602978"/>
            <a:ext cx="203200" cy="204787"/>
            <a:chOff x="3387725" y="887413"/>
            <a:chExt cx="203200" cy="204787"/>
          </a:xfrm>
        </p:grpSpPr>
        <p:sp>
          <p:nvSpPr>
            <p:cNvPr id="44" name="Freeform 244"/>
            <p:cNvSpPr>
              <a:spLocks/>
            </p:cNvSpPr>
            <p:nvPr/>
          </p:nvSpPr>
          <p:spPr bwMode="auto">
            <a:xfrm>
              <a:off x="3422650" y="887413"/>
              <a:ext cx="53975" cy="39688"/>
            </a:xfrm>
            <a:custGeom>
              <a:avLst/>
              <a:gdLst>
                <a:gd name="T0" fmla="*/ 17 w 17"/>
                <a:gd name="T1" fmla="*/ 12 h 12"/>
                <a:gd name="T2" fmla="*/ 17 w 17"/>
                <a:gd name="T3" fmla="*/ 10 h 12"/>
                <a:gd name="T4" fmla="*/ 9 w 17"/>
                <a:gd name="T5" fmla="*/ 0 h 12"/>
                <a:gd name="T6" fmla="*/ 1 w 17"/>
                <a:gd name="T7" fmla="*/ 7 h 12"/>
                <a:gd name="T8" fmla="*/ 0 w 17"/>
                <a:gd name="T9" fmla="*/ 7 h 12"/>
                <a:gd name="T10" fmla="*/ 0 w 17"/>
                <a:gd name="T11" fmla="*/ 8 h 12"/>
                <a:gd name="T12" fmla="*/ 7 w 17"/>
                <a:gd name="T13" fmla="*/ 6 h 12"/>
                <a:gd name="T14" fmla="*/ 17 w 17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2">
                  <a:moveTo>
                    <a:pt x="17" y="12"/>
                  </a:moveTo>
                  <a:cubicBezTo>
                    <a:pt x="17" y="10"/>
                    <a:pt x="17" y="10"/>
                    <a:pt x="17" y="10"/>
                  </a:cubicBezTo>
                  <a:cubicBezTo>
                    <a:pt x="17" y="4"/>
                    <a:pt x="15" y="0"/>
                    <a:pt x="9" y="0"/>
                  </a:cubicBezTo>
                  <a:cubicBezTo>
                    <a:pt x="5" y="0"/>
                    <a:pt x="1" y="3"/>
                    <a:pt x="1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7"/>
                    <a:pt x="4" y="6"/>
                    <a:pt x="7" y="6"/>
                  </a:cubicBezTo>
                  <a:cubicBezTo>
                    <a:pt x="11" y="6"/>
                    <a:pt x="15" y="8"/>
                    <a:pt x="17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5" name="Freeform 245"/>
            <p:cNvSpPr>
              <a:spLocks/>
            </p:cNvSpPr>
            <p:nvPr/>
          </p:nvSpPr>
          <p:spPr bwMode="auto">
            <a:xfrm>
              <a:off x="3502025" y="887413"/>
              <a:ext cx="53975" cy="39688"/>
            </a:xfrm>
            <a:custGeom>
              <a:avLst/>
              <a:gdLst>
                <a:gd name="T0" fmla="*/ 10 w 17"/>
                <a:gd name="T1" fmla="*/ 6 h 12"/>
                <a:gd name="T2" fmla="*/ 17 w 17"/>
                <a:gd name="T3" fmla="*/ 8 h 12"/>
                <a:gd name="T4" fmla="*/ 17 w 17"/>
                <a:gd name="T5" fmla="*/ 7 h 12"/>
                <a:gd name="T6" fmla="*/ 16 w 17"/>
                <a:gd name="T7" fmla="*/ 7 h 12"/>
                <a:gd name="T8" fmla="*/ 8 w 17"/>
                <a:gd name="T9" fmla="*/ 0 h 12"/>
                <a:gd name="T10" fmla="*/ 0 w 17"/>
                <a:gd name="T11" fmla="*/ 10 h 12"/>
                <a:gd name="T12" fmla="*/ 0 w 17"/>
                <a:gd name="T13" fmla="*/ 12 h 12"/>
                <a:gd name="T14" fmla="*/ 10 w 17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2">
                  <a:moveTo>
                    <a:pt x="10" y="6"/>
                  </a:moveTo>
                  <a:cubicBezTo>
                    <a:pt x="13" y="6"/>
                    <a:pt x="15" y="7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2" y="0"/>
                    <a:pt x="0" y="4"/>
                    <a:pt x="0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" y="8"/>
                    <a:pt x="6" y="6"/>
                    <a:pt x="10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6" name="Freeform 246"/>
            <p:cNvSpPr>
              <a:spLocks noEditPoints="1"/>
            </p:cNvSpPr>
            <p:nvPr/>
          </p:nvSpPr>
          <p:spPr bwMode="auto">
            <a:xfrm>
              <a:off x="3387725" y="927100"/>
              <a:ext cx="203200" cy="165100"/>
            </a:xfrm>
            <a:custGeom>
              <a:avLst/>
              <a:gdLst>
                <a:gd name="T0" fmla="*/ 64 w 64"/>
                <a:gd name="T1" fmla="*/ 36 h 52"/>
                <a:gd name="T2" fmla="*/ 58 w 64"/>
                <a:gd name="T3" fmla="*/ 13 h 52"/>
                <a:gd name="T4" fmla="*/ 57 w 64"/>
                <a:gd name="T5" fmla="*/ 9 h 52"/>
                <a:gd name="T6" fmla="*/ 56 w 64"/>
                <a:gd name="T7" fmla="*/ 5 h 52"/>
                <a:gd name="T8" fmla="*/ 46 w 64"/>
                <a:gd name="T9" fmla="*/ 0 h 52"/>
                <a:gd name="T10" fmla="*/ 36 w 64"/>
                <a:gd name="T11" fmla="*/ 8 h 52"/>
                <a:gd name="T12" fmla="*/ 36 w 64"/>
                <a:gd name="T13" fmla="*/ 13 h 52"/>
                <a:gd name="T14" fmla="*/ 36 w 64"/>
                <a:gd name="T15" fmla="*/ 15 h 52"/>
                <a:gd name="T16" fmla="*/ 32 w 64"/>
                <a:gd name="T17" fmla="*/ 15 h 52"/>
                <a:gd name="T18" fmla="*/ 28 w 64"/>
                <a:gd name="T19" fmla="*/ 15 h 52"/>
                <a:gd name="T20" fmla="*/ 28 w 64"/>
                <a:gd name="T21" fmla="*/ 13 h 52"/>
                <a:gd name="T22" fmla="*/ 28 w 64"/>
                <a:gd name="T23" fmla="*/ 8 h 52"/>
                <a:gd name="T24" fmla="*/ 18 w 64"/>
                <a:gd name="T25" fmla="*/ 0 h 52"/>
                <a:gd name="T26" fmla="*/ 8 w 64"/>
                <a:gd name="T27" fmla="*/ 5 h 52"/>
                <a:gd name="T28" fmla="*/ 7 w 64"/>
                <a:gd name="T29" fmla="*/ 9 h 52"/>
                <a:gd name="T30" fmla="*/ 6 w 64"/>
                <a:gd name="T31" fmla="*/ 13 h 52"/>
                <a:gd name="T32" fmla="*/ 0 w 64"/>
                <a:gd name="T33" fmla="*/ 36 h 52"/>
                <a:gd name="T34" fmla="*/ 0 w 64"/>
                <a:gd name="T35" fmla="*/ 38 h 52"/>
                <a:gd name="T36" fmla="*/ 14 w 64"/>
                <a:gd name="T37" fmla="*/ 52 h 52"/>
                <a:gd name="T38" fmla="*/ 28 w 64"/>
                <a:gd name="T39" fmla="*/ 38 h 52"/>
                <a:gd name="T40" fmla="*/ 28 w 64"/>
                <a:gd name="T41" fmla="*/ 23 h 52"/>
                <a:gd name="T42" fmla="*/ 32 w 64"/>
                <a:gd name="T43" fmla="*/ 23 h 52"/>
                <a:gd name="T44" fmla="*/ 36 w 64"/>
                <a:gd name="T45" fmla="*/ 23 h 52"/>
                <a:gd name="T46" fmla="*/ 36 w 64"/>
                <a:gd name="T47" fmla="*/ 38 h 52"/>
                <a:gd name="T48" fmla="*/ 50 w 64"/>
                <a:gd name="T49" fmla="*/ 52 h 52"/>
                <a:gd name="T50" fmla="*/ 64 w 64"/>
                <a:gd name="T51" fmla="*/ 38 h 52"/>
                <a:gd name="T52" fmla="*/ 64 w 64"/>
                <a:gd name="T53" fmla="*/ 36 h 52"/>
                <a:gd name="T54" fmla="*/ 14 w 64"/>
                <a:gd name="T55" fmla="*/ 48 h 52"/>
                <a:gd name="T56" fmla="*/ 4 w 64"/>
                <a:gd name="T57" fmla="*/ 38 h 52"/>
                <a:gd name="T58" fmla="*/ 14 w 64"/>
                <a:gd name="T59" fmla="*/ 28 h 52"/>
                <a:gd name="T60" fmla="*/ 24 w 64"/>
                <a:gd name="T61" fmla="*/ 38 h 52"/>
                <a:gd name="T62" fmla="*/ 14 w 64"/>
                <a:gd name="T63" fmla="*/ 48 h 52"/>
                <a:gd name="T64" fmla="*/ 50 w 64"/>
                <a:gd name="T65" fmla="*/ 48 h 52"/>
                <a:gd name="T66" fmla="*/ 40 w 64"/>
                <a:gd name="T67" fmla="*/ 38 h 52"/>
                <a:gd name="T68" fmla="*/ 50 w 64"/>
                <a:gd name="T69" fmla="*/ 28 h 52"/>
                <a:gd name="T70" fmla="*/ 60 w 64"/>
                <a:gd name="T71" fmla="*/ 38 h 52"/>
                <a:gd name="T72" fmla="*/ 50 w 64"/>
                <a:gd name="T73" fmla="*/ 4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" h="52">
                  <a:moveTo>
                    <a:pt x="64" y="36"/>
                  </a:moveTo>
                  <a:cubicBezTo>
                    <a:pt x="64" y="36"/>
                    <a:pt x="58" y="14"/>
                    <a:pt x="58" y="13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4" y="2"/>
                    <a:pt x="50" y="0"/>
                    <a:pt x="46" y="0"/>
                  </a:cubicBezTo>
                  <a:cubicBezTo>
                    <a:pt x="41" y="0"/>
                    <a:pt x="37" y="3"/>
                    <a:pt x="36" y="8"/>
                  </a:cubicBezTo>
                  <a:cubicBezTo>
                    <a:pt x="36" y="12"/>
                    <a:pt x="36" y="13"/>
                    <a:pt x="36" y="13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5" y="15"/>
                    <a:pt x="33" y="15"/>
                    <a:pt x="32" y="15"/>
                  </a:cubicBezTo>
                  <a:cubicBezTo>
                    <a:pt x="31" y="15"/>
                    <a:pt x="29" y="15"/>
                    <a:pt x="28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2"/>
                    <a:pt x="28" y="8"/>
                  </a:cubicBezTo>
                  <a:cubicBezTo>
                    <a:pt x="27" y="3"/>
                    <a:pt x="23" y="0"/>
                    <a:pt x="18" y="0"/>
                  </a:cubicBezTo>
                  <a:cubicBezTo>
                    <a:pt x="14" y="0"/>
                    <a:pt x="10" y="2"/>
                    <a:pt x="8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0" y="36"/>
                    <a:pt x="0" y="36"/>
                  </a:cubicBezTo>
                  <a:cubicBezTo>
                    <a:pt x="0" y="36"/>
                    <a:pt x="0" y="37"/>
                    <a:pt x="0" y="38"/>
                  </a:cubicBezTo>
                  <a:cubicBezTo>
                    <a:pt x="0" y="46"/>
                    <a:pt x="6" y="52"/>
                    <a:pt x="14" y="52"/>
                  </a:cubicBezTo>
                  <a:cubicBezTo>
                    <a:pt x="22" y="52"/>
                    <a:pt x="28" y="46"/>
                    <a:pt x="28" y="38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3"/>
                    <a:pt x="31" y="23"/>
                    <a:pt x="32" y="23"/>
                  </a:cubicBezTo>
                  <a:cubicBezTo>
                    <a:pt x="33" y="23"/>
                    <a:pt x="35" y="23"/>
                    <a:pt x="36" y="23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46"/>
                    <a:pt x="42" y="52"/>
                    <a:pt x="50" y="52"/>
                  </a:cubicBezTo>
                  <a:cubicBezTo>
                    <a:pt x="58" y="52"/>
                    <a:pt x="64" y="46"/>
                    <a:pt x="64" y="38"/>
                  </a:cubicBezTo>
                  <a:cubicBezTo>
                    <a:pt x="64" y="37"/>
                    <a:pt x="64" y="36"/>
                    <a:pt x="64" y="36"/>
                  </a:cubicBezTo>
                  <a:close/>
                  <a:moveTo>
                    <a:pt x="14" y="48"/>
                  </a:moveTo>
                  <a:cubicBezTo>
                    <a:pt x="8" y="48"/>
                    <a:pt x="4" y="43"/>
                    <a:pt x="4" y="38"/>
                  </a:cubicBezTo>
                  <a:cubicBezTo>
                    <a:pt x="4" y="32"/>
                    <a:pt x="8" y="28"/>
                    <a:pt x="14" y="28"/>
                  </a:cubicBezTo>
                  <a:cubicBezTo>
                    <a:pt x="20" y="28"/>
                    <a:pt x="24" y="32"/>
                    <a:pt x="24" y="38"/>
                  </a:cubicBezTo>
                  <a:cubicBezTo>
                    <a:pt x="24" y="43"/>
                    <a:pt x="20" y="48"/>
                    <a:pt x="14" y="48"/>
                  </a:cubicBezTo>
                  <a:close/>
                  <a:moveTo>
                    <a:pt x="50" y="48"/>
                  </a:moveTo>
                  <a:cubicBezTo>
                    <a:pt x="44" y="48"/>
                    <a:pt x="40" y="43"/>
                    <a:pt x="40" y="38"/>
                  </a:cubicBezTo>
                  <a:cubicBezTo>
                    <a:pt x="40" y="32"/>
                    <a:pt x="44" y="28"/>
                    <a:pt x="50" y="28"/>
                  </a:cubicBezTo>
                  <a:cubicBezTo>
                    <a:pt x="56" y="28"/>
                    <a:pt x="60" y="32"/>
                    <a:pt x="60" y="38"/>
                  </a:cubicBezTo>
                  <a:cubicBezTo>
                    <a:pt x="60" y="43"/>
                    <a:pt x="56" y="48"/>
                    <a:pt x="50" y="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47" name="Freeform 247"/>
          <p:cNvSpPr>
            <a:spLocks noEditPoints="1"/>
          </p:cNvSpPr>
          <p:nvPr/>
        </p:nvSpPr>
        <p:spPr bwMode="auto">
          <a:xfrm>
            <a:off x="565150" y="1420540"/>
            <a:ext cx="152400" cy="204788"/>
          </a:xfrm>
          <a:custGeom>
            <a:avLst/>
            <a:gdLst>
              <a:gd name="T0" fmla="*/ 40 w 48"/>
              <a:gd name="T1" fmla="*/ 0 h 64"/>
              <a:gd name="T2" fmla="*/ 8 w 48"/>
              <a:gd name="T3" fmla="*/ 0 h 64"/>
              <a:gd name="T4" fmla="*/ 0 w 48"/>
              <a:gd name="T5" fmla="*/ 8 h 64"/>
              <a:gd name="T6" fmla="*/ 0 w 48"/>
              <a:gd name="T7" fmla="*/ 20 h 64"/>
              <a:gd name="T8" fmla="*/ 8 w 48"/>
              <a:gd name="T9" fmla="*/ 28 h 64"/>
              <a:gd name="T10" fmla="*/ 12 w 48"/>
              <a:gd name="T11" fmla="*/ 28 h 64"/>
              <a:gd name="T12" fmla="*/ 12 w 48"/>
              <a:gd name="T13" fmla="*/ 55 h 64"/>
              <a:gd name="T14" fmla="*/ 13 w 48"/>
              <a:gd name="T15" fmla="*/ 57 h 64"/>
              <a:gd name="T16" fmla="*/ 19 w 48"/>
              <a:gd name="T17" fmla="*/ 63 h 64"/>
              <a:gd name="T18" fmla="*/ 22 w 48"/>
              <a:gd name="T19" fmla="*/ 64 h 64"/>
              <a:gd name="T20" fmla="*/ 22 w 48"/>
              <a:gd name="T21" fmla="*/ 64 h 64"/>
              <a:gd name="T22" fmla="*/ 25 w 48"/>
              <a:gd name="T23" fmla="*/ 63 h 64"/>
              <a:gd name="T24" fmla="*/ 32 w 48"/>
              <a:gd name="T25" fmla="*/ 56 h 64"/>
              <a:gd name="T26" fmla="*/ 34 w 48"/>
              <a:gd name="T27" fmla="*/ 56 h 64"/>
              <a:gd name="T28" fmla="*/ 36 w 48"/>
              <a:gd name="T29" fmla="*/ 54 h 64"/>
              <a:gd name="T30" fmla="*/ 36 w 48"/>
              <a:gd name="T31" fmla="*/ 50 h 64"/>
              <a:gd name="T32" fmla="*/ 34 w 48"/>
              <a:gd name="T33" fmla="*/ 48 h 64"/>
              <a:gd name="T34" fmla="*/ 32 w 48"/>
              <a:gd name="T35" fmla="*/ 48 h 64"/>
              <a:gd name="T36" fmla="*/ 32 w 48"/>
              <a:gd name="T37" fmla="*/ 44 h 64"/>
              <a:gd name="T38" fmla="*/ 34 w 48"/>
              <a:gd name="T39" fmla="*/ 44 h 64"/>
              <a:gd name="T40" fmla="*/ 36 w 48"/>
              <a:gd name="T41" fmla="*/ 42 h 64"/>
              <a:gd name="T42" fmla="*/ 34 w 48"/>
              <a:gd name="T43" fmla="*/ 40 h 64"/>
              <a:gd name="T44" fmla="*/ 32 w 48"/>
              <a:gd name="T45" fmla="*/ 40 h 64"/>
              <a:gd name="T46" fmla="*/ 32 w 48"/>
              <a:gd name="T47" fmla="*/ 36 h 64"/>
              <a:gd name="T48" fmla="*/ 34 w 48"/>
              <a:gd name="T49" fmla="*/ 36 h 64"/>
              <a:gd name="T50" fmla="*/ 36 w 48"/>
              <a:gd name="T51" fmla="*/ 34 h 64"/>
              <a:gd name="T52" fmla="*/ 34 w 48"/>
              <a:gd name="T53" fmla="*/ 32 h 64"/>
              <a:gd name="T54" fmla="*/ 32 w 48"/>
              <a:gd name="T55" fmla="*/ 32 h 64"/>
              <a:gd name="T56" fmla="*/ 32 w 48"/>
              <a:gd name="T57" fmla="*/ 28 h 64"/>
              <a:gd name="T58" fmla="*/ 40 w 48"/>
              <a:gd name="T59" fmla="*/ 28 h 64"/>
              <a:gd name="T60" fmla="*/ 48 w 48"/>
              <a:gd name="T61" fmla="*/ 20 h 64"/>
              <a:gd name="T62" fmla="*/ 48 w 48"/>
              <a:gd name="T63" fmla="*/ 8 h 64"/>
              <a:gd name="T64" fmla="*/ 40 w 48"/>
              <a:gd name="T65" fmla="*/ 0 h 64"/>
              <a:gd name="T66" fmla="*/ 20 w 48"/>
              <a:gd name="T67" fmla="*/ 50 h 64"/>
              <a:gd name="T68" fmla="*/ 18 w 48"/>
              <a:gd name="T69" fmla="*/ 52 h 64"/>
              <a:gd name="T70" fmla="*/ 16 w 48"/>
              <a:gd name="T71" fmla="*/ 50 h 64"/>
              <a:gd name="T72" fmla="*/ 16 w 48"/>
              <a:gd name="T73" fmla="*/ 28 h 64"/>
              <a:gd name="T74" fmla="*/ 20 w 48"/>
              <a:gd name="T75" fmla="*/ 28 h 64"/>
              <a:gd name="T76" fmla="*/ 20 w 48"/>
              <a:gd name="T77" fmla="*/ 50 h 64"/>
              <a:gd name="T78" fmla="*/ 32 w 48"/>
              <a:gd name="T79" fmla="*/ 16 h 64"/>
              <a:gd name="T80" fmla="*/ 16 w 48"/>
              <a:gd name="T81" fmla="*/ 16 h 64"/>
              <a:gd name="T82" fmla="*/ 12 w 48"/>
              <a:gd name="T83" fmla="*/ 12 h 64"/>
              <a:gd name="T84" fmla="*/ 16 w 48"/>
              <a:gd name="T85" fmla="*/ 8 h 64"/>
              <a:gd name="T86" fmla="*/ 32 w 48"/>
              <a:gd name="T87" fmla="*/ 8 h 64"/>
              <a:gd name="T88" fmla="*/ 36 w 48"/>
              <a:gd name="T89" fmla="*/ 12 h 64"/>
              <a:gd name="T90" fmla="*/ 32 w 48"/>
              <a:gd name="T91" fmla="*/ 1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8" h="64">
                <a:moveTo>
                  <a:pt x="40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4"/>
                  <a:pt x="4" y="28"/>
                  <a:pt x="8" y="28"/>
                </a:cubicBezTo>
                <a:cubicBezTo>
                  <a:pt x="12" y="28"/>
                  <a:pt x="12" y="28"/>
                  <a:pt x="12" y="28"/>
                </a:cubicBezTo>
                <a:cubicBezTo>
                  <a:pt x="12" y="55"/>
                  <a:pt x="12" y="55"/>
                  <a:pt x="12" y="55"/>
                </a:cubicBezTo>
                <a:cubicBezTo>
                  <a:pt x="12" y="56"/>
                  <a:pt x="12" y="56"/>
                  <a:pt x="13" y="57"/>
                </a:cubicBezTo>
                <a:cubicBezTo>
                  <a:pt x="19" y="63"/>
                  <a:pt x="19" y="63"/>
                  <a:pt x="19" y="63"/>
                </a:cubicBezTo>
                <a:cubicBezTo>
                  <a:pt x="20" y="64"/>
                  <a:pt x="21" y="64"/>
                  <a:pt x="22" y="64"/>
                </a:cubicBezTo>
                <a:cubicBezTo>
                  <a:pt x="22" y="64"/>
                  <a:pt x="22" y="64"/>
                  <a:pt x="22" y="64"/>
                </a:cubicBezTo>
                <a:cubicBezTo>
                  <a:pt x="23" y="64"/>
                  <a:pt x="24" y="64"/>
                  <a:pt x="25" y="63"/>
                </a:cubicBezTo>
                <a:cubicBezTo>
                  <a:pt x="32" y="56"/>
                  <a:pt x="32" y="56"/>
                  <a:pt x="32" y="56"/>
                </a:cubicBezTo>
                <a:cubicBezTo>
                  <a:pt x="34" y="56"/>
                  <a:pt x="34" y="56"/>
                  <a:pt x="34" y="56"/>
                </a:cubicBezTo>
                <a:cubicBezTo>
                  <a:pt x="35" y="56"/>
                  <a:pt x="36" y="55"/>
                  <a:pt x="36" y="54"/>
                </a:cubicBezTo>
                <a:cubicBezTo>
                  <a:pt x="36" y="50"/>
                  <a:pt x="36" y="50"/>
                  <a:pt x="36" y="50"/>
                </a:cubicBezTo>
                <a:cubicBezTo>
                  <a:pt x="36" y="49"/>
                  <a:pt x="35" y="48"/>
                  <a:pt x="34" y="48"/>
                </a:cubicBezTo>
                <a:cubicBezTo>
                  <a:pt x="32" y="48"/>
                  <a:pt x="32" y="48"/>
                  <a:pt x="32" y="48"/>
                </a:cubicBezTo>
                <a:cubicBezTo>
                  <a:pt x="32" y="44"/>
                  <a:pt x="32" y="44"/>
                  <a:pt x="32" y="44"/>
                </a:cubicBezTo>
                <a:cubicBezTo>
                  <a:pt x="34" y="44"/>
                  <a:pt x="34" y="44"/>
                  <a:pt x="34" y="44"/>
                </a:cubicBezTo>
                <a:cubicBezTo>
                  <a:pt x="35" y="44"/>
                  <a:pt x="36" y="43"/>
                  <a:pt x="36" y="42"/>
                </a:cubicBezTo>
                <a:cubicBezTo>
                  <a:pt x="36" y="41"/>
                  <a:pt x="35" y="40"/>
                  <a:pt x="34" y="40"/>
                </a:cubicBezTo>
                <a:cubicBezTo>
                  <a:pt x="32" y="40"/>
                  <a:pt x="32" y="40"/>
                  <a:pt x="32" y="40"/>
                </a:cubicBezTo>
                <a:cubicBezTo>
                  <a:pt x="32" y="36"/>
                  <a:pt x="32" y="36"/>
                  <a:pt x="32" y="36"/>
                </a:cubicBezTo>
                <a:cubicBezTo>
                  <a:pt x="34" y="36"/>
                  <a:pt x="34" y="36"/>
                  <a:pt x="34" y="36"/>
                </a:cubicBezTo>
                <a:cubicBezTo>
                  <a:pt x="35" y="36"/>
                  <a:pt x="36" y="35"/>
                  <a:pt x="36" y="34"/>
                </a:cubicBezTo>
                <a:cubicBezTo>
                  <a:pt x="36" y="33"/>
                  <a:pt x="35" y="32"/>
                  <a:pt x="34" y="32"/>
                </a:cubicBezTo>
                <a:cubicBezTo>
                  <a:pt x="32" y="32"/>
                  <a:pt x="32" y="32"/>
                  <a:pt x="32" y="32"/>
                </a:cubicBezTo>
                <a:cubicBezTo>
                  <a:pt x="32" y="28"/>
                  <a:pt x="32" y="28"/>
                  <a:pt x="32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4" y="28"/>
                  <a:pt x="48" y="24"/>
                  <a:pt x="48" y="20"/>
                </a:cubicBezTo>
                <a:cubicBezTo>
                  <a:pt x="48" y="8"/>
                  <a:pt x="48" y="8"/>
                  <a:pt x="48" y="8"/>
                </a:cubicBezTo>
                <a:cubicBezTo>
                  <a:pt x="48" y="4"/>
                  <a:pt x="44" y="0"/>
                  <a:pt x="40" y="0"/>
                </a:cubicBezTo>
                <a:close/>
                <a:moveTo>
                  <a:pt x="20" y="50"/>
                </a:moveTo>
                <a:cubicBezTo>
                  <a:pt x="20" y="51"/>
                  <a:pt x="19" y="52"/>
                  <a:pt x="18" y="52"/>
                </a:cubicBezTo>
                <a:cubicBezTo>
                  <a:pt x="17" y="52"/>
                  <a:pt x="16" y="51"/>
                  <a:pt x="16" y="50"/>
                </a:cubicBezTo>
                <a:cubicBezTo>
                  <a:pt x="16" y="28"/>
                  <a:pt x="16" y="28"/>
                  <a:pt x="16" y="28"/>
                </a:cubicBezTo>
                <a:cubicBezTo>
                  <a:pt x="20" y="28"/>
                  <a:pt x="20" y="28"/>
                  <a:pt x="20" y="28"/>
                </a:cubicBezTo>
                <a:lnTo>
                  <a:pt x="20" y="50"/>
                </a:lnTo>
                <a:close/>
                <a:moveTo>
                  <a:pt x="32" y="16"/>
                </a:moveTo>
                <a:cubicBezTo>
                  <a:pt x="16" y="16"/>
                  <a:pt x="16" y="16"/>
                  <a:pt x="16" y="16"/>
                </a:cubicBezTo>
                <a:cubicBezTo>
                  <a:pt x="14" y="16"/>
                  <a:pt x="12" y="14"/>
                  <a:pt x="12" y="12"/>
                </a:cubicBezTo>
                <a:cubicBezTo>
                  <a:pt x="12" y="10"/>
                  <a:pt x="14" y="8"/>
                  <a:pt x="16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4" y="8"/>
                  <a:pt x="36" y="10"/>
                  <a:pt x="36" y="12"/>
                </a:cubicBezTo>
                <a:cubicBezTo>
                  <a:pt x="36" y="14"/>
                  <a:pt x="34" y="16"/>
                  <a:pt x="32" y="1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48" name="Freeform 248"/>
          <p:cNvSpPr>
            <a:spLocks/>
          </p:cNvSpPr>
          <p:nvPr/>
        </p:nvSpPr>
        <p:spPr bwMode="auto">
          <a:xfrm>
            <a:off x="1760538" y="207690"/>
            <a:ext cx="190500" cy="192088"/>
          </a:xfrm>
          <a:custGeom>
            <a:avLst/>
            <a:gdLst>
              <a:gd name="T0" fmla="*/ 120 w 120"/>
              <a:gd name="T1" fmla="*/ 60 h 121"/>
              <a:gd name="T2" fmla="*/ 96 w 120"/>
              <a:gd name="T3" fmla="*/ 40 h 121"/>
              <a:gd name="T4" fmla="*/ 96 w 120"/>
              <a:gd name="T5" fmla="*/ 56 h 121"/>
              <a:gd name="T6" fmla="*/ 64 w 120"/>
              <a:gd name="T7" fmla="*/ 56 h 121"/>
              <a:gd name="T8" fmla="*/ 64 w 120"/>
              <a:gd name="T9" fmla="*/ 24 h 121"/>
              <a:gd name="T10" fmla="*/ 80 w 120"/>
              <a:gd name="T11" fmla="*/ 24 h 121"/>
              <a:gd name="T12" fmla="*/ 60 w 120"/>
              <a:gd name="T13" fmla="*/ 0 h 121"/>
              <a:gd name="T14" fmla="*/ 40 w 120"/>
              <a:gd name="T15" fmla="*/ 24 h 121"/>
              <a:gd name="T16" fmla="*/ 56 w 120"/>
              <a:gd name="T17" fmla="*/ 24 h 121"/>
              <a:gd name="T18" fmla="*/ 56 w 120"/>
              <a:gd name="T19" fmla="*/ 56 h 121"/>
              <a:gd name="T20" fmla="*/ 24 w 120"/>
              <a:gd name="T21" fmla="*/ 56 h 121"/>
              <a:gd name="T22" fmla="*/ 24 w 120"/>
              <a:gd name="T23" fmla="*/ 40 h 121"/>
              <a:gd name="T24" fmla="*/ 0 w 120"/>
              <a:gd name="T25" fmla="*/ 60 h 121"/>
              <a:gd name="T26" fmla="*/ 24 w 120"/>
              <a:gd name="T27" fmla="*/ 81 h 121"/>
              <a:gd name="T28" fmla="*/ 24 w 120"/>
              <a:gd name="T29" fmla="*/ 64 h 121"/>
              <a:gd name="T30" fmla="*/ 56 w 120"/>
              <a:gd name="T31" fmla="*/ 64 h 121"/>
              <a:gd name="T32" fmla="*/ 56 w 120"/>
              <a:gd name="T33" fmla="*/ 97 h 121"/>
              <a:gd name="T34" fmla="*/ 40 w 120"/>
              <a:gd name="T35" fmla="*/ 97 h 121"/>
              <a:gd name="T36" fmla="*/ 60 w 120"/>
              <a:gd name="T37" fmla="*/ 121 h 121"/>
              <a:gd name="T38" fmla="*/ 80 w 120"/>
              <a:gd name="T39" fmla="*/ 97 h 121"/>
              <a:gd name="T40" fmla="*/ 64 w 120"/>
              <a:gd name="T41" fmla="*/ 97 h 121"/>
              <a:gd name="T42" fmla="*/ 64 w 120"/>
              <a:gd name="T43" fmla="*/ 64 h 121"/>
              <a:gd name="T44" fmla="*/ 96 w 120"/>
              <a:gd name="T45" fmla="*/ 64 h 121"/>
              <a:gd name="T46" fmla="*/ 96 w 120"/>
              <a:gd name="T47" fmla="*/ 81 h 121"/>
              <a:gd name="T48" fmla="*/ 120 w 120"/>
              <a:gd name="T49" fmla="*/ 6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0" h="121">
                <a:moveTo>
                  <a:pt x="120" y="60"/>
                </a:moveTo>
                <a:lnTo>
                  <a:pt x="96" y="40"/>
                </a:lnTo>
                <a:lnTo>
                  <a:pt x="96" y="56"/>
                </a:lnTo>
                <a:lnTo>
                  <a:pt x="64" y="56"/>
                </a:lnTo>
                <a:lnTo>
                  <a:pt x="64" y="24"/>
                </a:lnTo>
                <a:lnTo>
                  <a:pt x="80" y="24"/>
                </a:lnTo>
                <a:lnTo>
                  <a:pt x="60" y="0"/>
                </a:lnTo>
                <a:lnTo>
                  <a:pt x="40" y="24"/>
                </a:lnTo>
                <a:lnTo>
                  <a:pt x="56" y="24"/>
                </a:lnTo>
                <a:lnTo>
                  <a:pt x="56" y="56"/>
                </a:lnTo>
                <a:lnTo>
                  <a:pt x="24" y="56"/>
                </a:lnTo>
                <a:lnTo>
                  <a:pt x="24" y="40"/>
                </a:lnTo>
                <a:lnTo>
                  <a:pt x="0" y="60"/>
                </a:lnTo>
                <a:lnTo>
                  <a:pt x="24" y="81"/>
                </a:lnTo>
                <a:lnTo>
                  <a:pt x="24" y="64"/>
                </a:lnTo>
                <a:lnTo>
                  <a:pt x="56" y="64"/>
                </a:lnTo>
                <a:lnTo>
                  <a:pt x="56" y="97"/>
                </a:lnTo>
                <a:lnTo>
                  <a:pt x="40" y="97"/>
                </a:lnTo>
                <a:lnTo>
                  <a:pt x="60" y="121"/>
                </a:lnTo>
                <a:lnTo>
                  <a:pt x="80" y="97"/>
                </a:lnTo>
                <a:lnTo>
                  <a:pt x="64" y="97"/>
                </a:lnTo>
                <a:lnTo>
                  <a:pt x="64" y="64"/>
                </a:lnTo>
                <a:lnTo>
                  <a:pt x="96" y="64"/>
                </a:lnTo>
                <a:lnTo>
                  <a:pt x="96" y="81"/>
                </a:lnTo>
                <a:lnTo>
                  <a:pt x="120" y="6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7471" name="Group 7470"/>
          <p:cNvGrpSpPr/>
          <p:nvPr/>
        </p:nvGrpSpPr>
        <p:grpSpPr>
          <a:xfrm>
            <a:off x="2166938" y="194990"/>
            <a:ext cx="203200" cy="204788"/>
            <a:chOff x="2166938" y="479425"/>
            <a:chExt cx="203200" cy="204788"/>
          </a:xfrm>
        </p:grpSpPr>
        <p:sp>
          <p:nvSpPr>
            <p:cNvPr id="49" name="Freeform 249"/>
            <p:cNvSpPr>
              <a:spLocks/>
            </p:cNvSpPr>
            <p:nvPr/>
          </p:nvSpPr>
          <p:spPr bwMode="auto">
            <a:xfrm>
              <a:off x="2205038" y="517525"/>
              <a:ext cx="165100" cy="166688"/>
            </a:xfrm>
            <a:custGeom>
              <a:avLst/>
              <a:gdLst>
                <a:gd name="T0" fmla="*/ 104 w 104"/>
                <a:gd name="T1" fmla="*/ 52 h 105"/>
                <a:gd name="T2" fmla="*/ 80 w 104"/>
                <a:gd name="T3" fmla="*/ 32 h 105"/>
                <a:gd name="T4" fmla="*/ 80 w 104"/>
                <a:gd name="T5" fmla="*/ 48 h 105"/>
                <a:gd name="T6" fmla="*/ 56 w 104"/>
                <a:gd name="T7" fmla="*/ 48 h 105"/>
                <a:gd name="T8" fmla="*/ 56 w 104"/>
                <a:gd name="T9" fmla="*/ 24 h 105"/>
                <a:gd name="T10" fmla="*/ 72 w 104"/>
                <a:gd name="T11" fmla="*/ 24 h 105"/>
                <a:gd name="T12" fmla="*/ 52 w 104"/>
                <a:gd name="T13" fmla="*/ 0 h 105"/>
                <a:gd name="T14" fmla="*/ 32 w 104"/>
                <a:gd name="T15" fmla="*/ 24 h 105"/>
                <a:gd name="T16" fmla="*/ 48 w 104"/>
                <a:gd name="T17" fmla="*/ 24 h 105"/>
                <a:gd name="T18" fmla="*/ 48 w 104"/>
                <a:gd name="T19" fmla="*/ 48 h 105"/>
                <a:gd name="T20" fmla="*/ 24 w 104"/>
                <a:gd name="T21" fmla="*/ 48 h 105"/>
                <a:gd name="T22" fmla="*/ 24 w 104"/>
                <a:gd name="T23" fmla="*/ 32 h 105"/>
                <a:gd name="T24" fmla="*/ 0 w 104"/>
                <a:gd name="T25" fmla="*/ 52 h 105"/>
                <a:gd name="T26" fmla="*/ 24 w 104"/>
                <a:gd name="T27" fmla="*/ 73 h 105"/>
                <a:gd name="T28" fmla="*/ 24 w 104"/>
                <a:gd name="T29" fmla="*/ 56 h 105"/>
                <a:gd name="T30" fmla="*/ 48 w 104"/>
                <a:gd name="T31" fmla="*/ 56 h 105"/>
                <a:gd name="T32" fmla="*/ 48 w 104"/>
                <a:gd name="T33" fmla="*/ 81 h 105"/>
                <a:gd name="T34" fmla="*/ 32 w 104"/>
                <a:gd name="T35" fmla="*/ 81 h 105"/>
                <a:gd name="T36" fmla="*/ 52 w 104"/>
                <a:gd name="T37" fmla="*/ 105 h 105"/>
                <a:gd name="T38" fmla="*/ 72 w 104"/>
                <a:gd name="T39" fmla="*/ 81 h 105"/>
                <a:gd name="T40" fmla="*/ 56 w 104"/>
                <a:gd name="T41" fmla="*/ 81 h 105"/>
                <a:gd name="T42" fmla="*/ 56 w 104"/>
                <a:gd name="T43" fmla="*/ 56 h 105"/>
                <a:gd name="T44" fmla="*/ 80 w 104"/>
                <a:gd name="T45" fmla="*/ 56 h 105"/>
                <a:gd name="T46" fmla="*/ 80 w 104"/>
                <a:gd name="T47" fmla="*/ 73 h 105"/>
                <a:gd name="T48" fmla="*/ 104 w 104"/>
                <a:gd name="T49" fmla="*/ 5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4" h="105">
                  <a:moveTo>
                    <a:pt x="104" y="52"/>
                  </a:moveTo>
                  <a:lnTo>
                    <a:pt x="80" y="32"/>
                  </a:lnTo>
                  <a:lnTo>
                    <a:pt x="80" y="48"/>
                  </a:lnTo>
                  <a:lnTo>
                    <a:pt x="56" y="48"/>
                  </a:lnTo>
                  <a:lnTo>
                    <a:pt x="56" y="24"/>
                  </a:lnTo>
                  <a:lnTo>
                    <a:pt x="72" y="24"/>
                  </a:lnTo>
                  <a:lnTo>
                    <a:pt x="52" y="0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48" y="48"/>
                  </a:lnTo>
                  <a:lnTo>
                    <a:pt x="24" y="48"/>
                  </a:lnTo>
                  <a:lnTo>
                    <a:pt x="24" y="32"/>
                  </a:lnTo>
                  <a:lnTo>
                    <a:pt x="0" y="52"/>
                  </a:lnTo>
                  <a:lnTo>
                    <a:pt x="24" y="73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48" y="81"/>
                  </a:lnTo>
                  <a:lnTo>
                    <a:pt x="32" y="81"/>
                  </a:lnTo>
                  <a:lnTo>
                    <a:pt x="52" y="105"/>
                  </a:lnTo>
                  <a:lnTo>
                    <a:pt x="72" y="81"/>
                  </a:lnTo>
                  <a:lnTo>
                    <a:pt x="56" y="81"/>
                  </a:lnTo>
                  <a:lnTo>
                    <a:pt x="56" y="56"/>
                  </a:lnTo>
                  <a:lnTo>
                    <a:pt x="80" y="56"/>
                  </a:lnTo>
                  <a:lnTo>
                    <a:pt x="80" y="73"/>
                  </a:lnTo>
                  <a:lnTo>
                    <a:pt x="104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0" name="Freeform 250"/>
            <p:cNvSpPr>
              <a:spLocks/>
            </p:cNvSpPr>
            <p:nvPr/>
          </p:nvSpPr>
          <p:spPr bwMode="auto">
            <a:xfrm>
              <a:off x="2166938" y="479425"/>
              <a:ext cx="88900" cy="88900"/>
            </a:xfrm>
            <a:custGeom>
              <a:avLst/>
              <a:gdLst>
                <a:gd name="T0" fmla="*/ 56 w 56"/>
                <a:gd name="T1" fmla="*/ 22 h 56"/>
                <a:gd name="T2" fmla="*/ 0 w 56"/>
                <a:gd name="T3" fmla="*/ 0 h 56"/>
                <a:gd name="T4" fmla="*/ 22 w 56"/>
                <a:gd name="T5" fmla="*/ 56 h 56"/>
                <a:gd name="T6" fmla="*/ 28 w 56"/>
                <a:gd name="T7" fmla="*/ 28 h 56"/>
                <a:gd name="T8" fmla="*/ 56 w 56"/>
                <a:gd name="T9" fmla="*/ 2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56" y="22"/>
                  </a:moveTo>
                  <a:lnTo>
                    <a:pt x="0" y="0"/>
                  </a:lnTo>
                  <a:lnTo>
                    <a:pt x="22" y="56"/>
                  </a:lnTo>
                  <a:lnTo>
                    <a:pt x="28" y="28"/>
                  </a:lnTo>
                  <a:lnTo>
                    <a:pt x="56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472" name="Group 7471"/>
          <p:cNvGrpSpPr/>
          <p:nvPr/>
        </p:nvGrpSpPr>
        <p:grpSpPr>
          <a:xfrm>
            <a:off x="2574925" y="194990"/>
            <a:ext cx="203200" cy="204788"/>
            <a:chOff x="2574925" y="479425"/>
            <a:chExt cx="203200" cy="204788"/>
          </a:xfrm>
        </p:grpSpPr>
        <p:sp>
          <p:nvSpPr>
            <p:cNvPr id="51" name="Freeform 251"/>
            <p:cNvSpPr>
              <a:spLocks/>
            </p:cNvSpPr>
            <p:nvPr/>
          </p:nvSpPr>
          <p:spPr bwMode="auto">
            <a:xfrm>
              <a:off x="2574925" y="479425"/>
              <a:ext cx="88900" cy="88900"/>
            </a:xfrm>
            <a:custGeom>
              <a:avLst/>
              <a:gdLst>
                <a:gd name="T0" fmla="*/ 0 w 56"/>
                <a:gd name="T1" fmla="*/ 0 h 56"/>
                <a:gd name="T2" fmla="*/ 22 w 56"/>
                <a:gd name="T3" fmla="*/ 56 h 56"/>
                <a:gd name="T4" fmla="*/ 28 w 56"/>
                <a:gd name="T5" fmla="*/ 28 h 56"/>
                <a:gd name="T6" fmla="*/ 56 w 56"/>
                <a:gd name="T7" fmla="*/ 22 h 56"/>
                <a:gd name="T8" fmla="*/ 0 w 56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0" y="0"/>
                  </a:moveTo>
                  <a:lnTo>
                    <a:pt x="22" y="56"/>
                  </a:lnTo>
                  <a:lnTo>
                    <a:pt x="28" y="28"/>
                  </a:lnTo>
                  <a:lnTo>
                    <a:pt x="56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2" name="Freeform 252"/>
            <p:cNvSpPr>
              <a:spLocks noEditPoints="1"/>
            </p:cNvSpPr>
            <p:nvPr/>
          </p:nvSpPr>
          <p:spPr bwMode="auto">
            <a:xfrm>
              <a:off x="2638425" y="542925"/>
              <a:ext cx="139700" cy="141288"/>
            </a:xfrm>
            <a:custGeom>
              <a:avLst/>
              <a:gdLst>
                <a:gd name="T0" fmla="*/ 22 w 44"/>
                <a:gd name="T1" fmla="*/ 0 h 44"/>
                <a:gd name="T2" fmla="*/ 0 w 44"/>
                <a:gd name="T3" fmla="*/ 22 h 44"/>
                <a:gd name="T4" fmla="*/ 22 w 44"/>
                <a:gd name="T5" fmla="*/ 44 h 44"/>
                <a:gd name="T6" fmla="*/ 44 w 44"/>
                <a:gd name="T7" fmla="*/ 22 h 44"/>
                <a:gd name="T8" fmla="*/ 22 w 44"/>
                <a:gd name="T9" fmla="*/ 0 h 44"/>
                <a:gd name="T10" fmla="*/ 36 w 44"/>
                <a:gd name="T11" fmla="*/ 26 h 44"/>
                <a:gd name="T12" fmla="*/ 26 w 44"/>
                <a:gd name="T13" fmla="*/ 26 h 44"/>
                <a:gd name="T14" fmla="*/ 26 w 44"/>
                <a:gd name="T15" fmla="*/ 36 h 44"/>
                <a:gd name="T16" fmla="*/ 18 w 44"/>
                <a:gd name="T17" fmla="*/ 36 h 44"/>
                <a:gd name="T18" fmla="*/ 18 w 44"/>
                <a:gd name="T19" fmla="*/ 26 h 44"/>
                <a:gd name="T20" fmla="*/ 8 w 44"/>
                <a:gd name="T21" fmla="*/ 26 h 44"/>
                <a:gd name="T22" fmla="*/ 8 w 44"/>
                <a:gd name="T23" fmla="*/ 18 h 44"/>
                <a:gd name="T24" fmla="*/ 18 w 44"/>
                <a:gd name="T25" fmla="*/ 18 h 44"/>
                <a:gd name="T26" fmla="*/ 18 w 44"/>
                <a:gd name="T27" fmla="*/ 8 h 44"/>
                <a:gd name="T28" fmla="*/ 26 w 44"/>
                <a:gd name="T29" fmla="*/ 8 h 44"/>
                <a:gd name="T30" fmla="*/ 26 w 44"/>
                <a:gd name="T31" fmla="*/ 18 h 44"/>
                <a:gd name="T32" fmla="*/ 36 w 44"/>
                <a:gd name="T33" fmla="*/ 18 h 44"/>
                <a:gd name="T34" fmla="*/ 36 w 44"/>
                <a:gd name="T3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4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36" y="26"/>
                  </a:moveTo>
                  <a:cubicBezTo>
                    <a:pt x="26" y="26"/>
                    <a:pt x="26" y="26"/>
                    <a:pt x="26" y="2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36" y="18"/>
                    <a:pt x="36" y="18"/>
                    <a:pt x="36" y="18"/>
                  </a:cubicBezTo>
                  <a:lnTo>
                    <a:pt x="36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53" name="Freeform 253"/>
          <p:cNvSpPr>
            <a:spLocks/>
          </p:cNvSpPr>
          <p:nvPr/>
        </p:nvSpPr>
        <p:spPr bwMode="auto">
          <a:xfrm>
            <a:off x="7859713" y="188640"/>
            <a:ext cx="211138" cy="211138"/>
          </a:xfrm>
          <a:custGeom>
            <a:avLst/>
            <a:gdLst>
              <a:gd name="T0" fmla="*/ 21 w 66"/>
              <a:gd name="T1" fmla="*/ 66 h 66"/>
              <a:gd name="T2" fmla="*/ 49 w 66"/>
              <a:gd name="T3" fmla="*/ 66 h 66"/>
              <a:gd name="T4" fmla="*/ 63 w 66"/>
              <a:gd name="T5" fmla="*/ 29 h 66"/>
              <a:gd name="T6" fmla="*/ 55 w 66"/>
              <a:gd name="T7" fmla="*/ 26 h 66"/>
              <a:gd name="T8" fmla="*/ 51 w 66"/>
              <a:gd name="T9" fmla="*/ 33 h 66"/>
              <a:gd name="T10" fmla="*/ 49 w 66"/>
              <a:gd name="T11" fmla="*/ 30 h 66"/>
              <a:gd name="T12" fmla="*/ 52 w 66"/>
              <a:gd name="T13" fmla="*/ 10 h 66"/>
              <a:gd name="T14" fmla="*/ 43 w 66"/>
              <a:gd name="T15" fmla="*/ 9 h 66"/>
              <a:gd name="T16" fmla="*/ 40 w 66"/>
              <a:gd name="T17" fmla="*/ 28 h 66"/>
              <a:gd name="T18" fmla="*/ 36 w 66"/>
              <a:gd name="T19" fmla="*/ 26 h 66"/>
              <a:gd name="T20" fmla="*/ 36 w 66"/>
              <a:gd name="T21" fmla="*/ 6 h 66"/>
              <a:gd name="T22" fmla="*/ 26 w 66"/>
              <a:gd name="T23" fmla="*/ 6 h 66"/>
              <a:gd name="T24" fmla="*/ 27 w 66"/>
              <a:gd name="T25" fmla="*/ 29 h 66"/>
              <a:gd name="T26" fmla="*/ 23 w 66"/>
              <a:gd name="T27" fmla="*/ 29 h 66"/>
              <a:gd name="T28" fmla="*/ 17 w 66"/>
              <a:gd name="T29" fmla="*/ 14 h 66"/>
              <a:gd name="T30" fmla="*/ 9 w 66"/>
              <a:gd name="T31" fmla="*/ 17 h 66"/>
              <a:gd name="T32" fmla="*/ 17 w 66"/>
              <a:gd name="T33" fmla="*/ 36 h 66"/>
              <a:gd name="T34" fmla="*/ 16 w 66"/>
              <a:gd name="T35" fmla="*/ 43 h 66"/>
              <a:gd name="T36" fmla="*/ 7 w 66"/>
              <a:gd name="T37" fmla="*/ 36 h 66"/>
              <a:gd name="T38" fmla="*/ 1 w 66"/>
              <a:gd name="T39" fmla="*/ 40 h 66"/>
              <a:gd name="T40" fmla="*/ 14 w 66"/>
              <a:gd name="T41" fmla="*/ 57 h 66"/>
              <a:gd name="T42" fmla="*/ 21 w 66"/>
              <a:gd name="T43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6" h="66">
                <a:moveTo>
                  <a:pt x="21" y="66"/>
                </a:moveTo>
                <a:cubicBezTo>
                  <a:pt x="49" y="66"/>
                  <a:pt x="49" y="66"/>
                  <a:pt x="49" y="66"/>
                </a:cubicBezTo>
                <a:cubicBezTo>
                  <a:pt x="49" y="66"/>
                  <a:pt x="60" y="38"/>
                  <a:pt x="63" y="29"/>
                </a:cubicBezTo>
                <a:cubicBezTo>
                  <a:pt x="66" y="20"/>
                  <a:pt x="58" y="18"/>
                  <a:pt x="55" y="26"/>
                </a:cubicBezTo>
                <a:cubicBezTo>
                  <a:pt x="53" y="32"/>
                  <a:pt x="51" y="33"/>
                  <a:pt x="51" y="33"/>
                </a:cubicBezTo>
                <a:cubicBezTo>
                  <a:pt x="51" y="33"/>
                  <a:pt x="48" y="33"/>
                  <a:pt x="49" y="30"/>
                </a:cubicBezTo>
                <a:cubicBezTo>
                  <a:pt x="49" y="25"/>
                  <a:pt x="50" y="19"/>
                  <a:pt x="52" y="10"/>
                </a:cubicBezTo>
                <a:cubicBezTo>
                  <a:pt x="53" y="5"/>
                  <a:pt x="44" y="4"/>
                  <a:pt x="43" y="9"/>
                </a:cubicBezTo>
                <a:cubicBezTo>
                  <a:pt x="43" y="13"/>
                  <a:pt x="41" y="25"/>
                  <a:pt x="40" y="28"/>
                </a:cubicBezTo>
                <a:cubicBezTo>
                  <a:pt x="40" y="31"/>
                  <a:pt x="37" y="33"/>
                  <a:pt x="36" y="26"/>
                </a:cubicBezTo>
                <a:cubicBezTo>
                  <a:pt x="36" y="22"/>
                  <a:pt x="36" y="15"/>
                  <a:pt x="36" y="6"/>
                </a:cubicBezTo>
                <a:cubicBezTo>
                  <a:pt x="36" y="0"/>
                  <a:pt x="26" y="1"/>
                  <a:pt x="26" y="6"/>
                </a:cubicBezTo>
                <a:cubicBezTo>
                  <a:pt x="26" y="10"/>
                  <a:pt x="27" y="26"/>
                  <a:pt x="27" y="29"/>
                </a:cubicBezTo>
                <a:cubicBezTo>
                  <a:pt x="27" y="32"/>
                  <a:pt x="25" y="33"/>
                  <a:pt x="23" y="29"/>
                </a:cubicBezTo>
                <a:cubicBezTo>
                  <a:pt x="21" y="24"/>
                  <a:pt x="19" y="19"/>
                  <a:pt x="17" y="14"/>
                </a:cubicBezTo>
                <a:cubicBezTo>
                  <a:pt x="15" y="8"/>
                  <a:pt x="7" y="12"/>
                  <a:pt x="9" y="17"/>
                </a:cubicBezTo>
                <a:cubicBezTo>
                  <a:pt x="10" y="21"/>
                  <a:pt x="14" y="30"/>
                  <a:pt x="17" y="36"/>
                </a:cubicBezTo>
                <a:cubicBezTo>
                  <a:pt x="18" y="40"/>
                  <a:pt x="20" y="47"/>
                  <a:pt x="16" y="43"/>
                </a:cubicBezTo>
                <a:cubicBezTo>
                  <a:pt x="12" y="41"/>
                  <a:pt x="11" y="38"/>
                  <a:pt x="7" y="36"/>
                </a:cubicBezTo>
                <a:cubicBezTo>
                  <a:pt x="4" y="33"/>
                  <a:pt x="0" y="39"/>
                  <a:pt x="1" y="40"/>
                </a:cubicBezTo>
                <a:cubicBezTo>
                  <a:pt x="5" y="44"/>
                  <a:pt x="10" y="51"/>
                  <a:pt x="14" y="57"/>
                </a:cubicBezTo>
                <a:cubicBezTo>
                  <a:pt x="17" y="61"/>
                  <a:pt x="21" y="66"/>
                  <a:pt x="21" y="6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7489" name="Group 7488"/>
          <p:cNvGrpSpPr/>
          <p:nvPr/>
        </p:nvGrpSpPr>
        <p:grpSpPr>
          <a:xfrm>
            <a:off x="5422900" y="599803"/>
            <a:ext cx="203200" cy="207962"/>
            <a:chOff x="5422900" y="884238"/>
            <a:chExt cx="203200" cy="207962"/>
          </a:xfrm>
        </p:grpSpPr>
        <p:sp>
          <p:nvSpPr>
            <p:cNvPr id="54" name="Freeform 254"/>
            <p:cNvSpPr>
              <a:spLocks/>
            </p:cNvSpPr>
            <p:nvPr/>
          </p:nvSpPr>
          <p:spPr bwMode="auto">
            <a:xfrm>
              <a:off x="5422900" y="1041400"/>
              <a:ext cx="50800" cy="50800"/>
            </a:xfrm>
            <a:custGeom>
              <a:avLst/>
              <a:gdLst>
                <a:gd name="T0" fmla="*/ 0 w 32"/>
                <a:gd name="T1" fmla="*/ 32 h 32"/>
                <a:gd name="T2" fmla="*/ 32 w 32"/>
                <a:gd name="T3" fmla="*/ 32 h 32"/>
                <a:gd name="T4" fmla="*/ 0 w 32"/>
                <a:gd name="T5" fmla="*/ 0 h 32"/>
                <a:gd name="T6" fmla="*/ 0 w 32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2">
                  <a:moveTo>
                    <a:pt x="0" y="32"/>
                  </a:moveTo>
                  <a:lnTo>
                    <a:pt x="32" y="32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5" name="Freeform 255"/>
            <p:cNvSpPr>
              <a:spLocks/>
            </p:cNvSpPr>
            <p:nvPr/>
          </p:nvSpPr>
          <p:spPr bwMode="auto">
            <a:xfrm>
              <a:off x="5438775" y="917575"/>
              <a:ext cx="104775" cy="104775"/>
            </a:xfrm>
            <a:custGeom>
              <a:avLst/>
              <a:gdLst>
                <a:gd name="T0" fmla="*/ 66 w 66"/>
                <a:gd name="T1" fmla="*/ 12 h 66"/>
                <a:gd name="T2" fmla="*/ 54 w 66"/>
                <a:gd name="T3" fmla="*/ 0 h 66"/>
                <a:gd name="T4" fmla="*/ 0 w 66"/>
                <a:gd name="T5" fmla="*/ 54 h 66"/>
                <a:gd name="T6" fmla="*/ 12 w 66"/>
                <a:gd name="T7" fmla="*/ 66 h 66"/>
                <a:gd name="T8" fmla="*/ 66 w 66"/>
                <a:gd name="T9" fmla="*/ 1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6">
                  <a:moveTo>
                    <a:pt x="66" y="12"/>
                  </a:moveTo>
                  <a:lnTo>
                    <a:pt x="54" y="0"/>
                  </a:lnTo>
                  <a:lnTo>
                    <a:pt x="0" y="54"/>
                  </a:lnTo>
                  <a:lnTo>
                    <a:pt x="12" y="66"/>
                  </a:lnTo>
                  <a:lnTo>
                    <a:pt x="66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6" name="Freeform 256"/>
            <p:cNvSpPr>
              <a:spLocks/>
            </p:cNvSpPr>
            <p:nvPr/>
          </p:nvSpPr>
          <p:spPr bwMode="auto">
            <a:xfrm>
              <a:off x="5467350" y="942975"/>
              <a:ext cx="104775" cy="104775"/>
            </a:xfrm>
            <a:custGeom>
              <a:avLst/>
              <a:gdLst>
                <a:gd name="T0" fmla="*/ 54 w 66"/>
                <a:gd name="T1" fmla="*/ 0 h 66"/>
                <a:gd name="T2" fmla="*/ 0 w 66"/>
                <a:gd name="T3" fmla="*/ 56 h 66"/>
                <a:gd name="T4" fmla="*/ 10 w 66"/>
                <a:gd name="T5" fmla="*/ 66 h 66"/>
                <a:gd name="T6" fmla="*/ 66 w 66"/>
                <a:gd name="T7" fmla="*/ 12 h 66"/>
                <a:gd name="T8" fmla="*/ 54 w 66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6">
                  <a:moveTo>
                    <a:pt x="54" y="0"/>
                  </a:moveTo>
                  <a:lnTo>
                    <a:pt x="0" y="56"/>
                  </a:lnTo>
                  <a:lnTo>
                    <a:pt x="10" y="66"/>
                  </a:lnTo>
                  <a:lnTo>
                    <a:pt x="66" y="12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7" name="Freeform 257"/>
            <p:cNvSpPr>
              <a:spLocks/>
            </p:cNvSpPr>
            <p:nvPr/>
          </p:nvSpPr>
          <p:spPr bwMode="auto">
            <a:xfrm>
              <a:off x="5492750" y="971550"/>
              <a:ext cx="104775" cy="104775"/>
            </a:xfrm>
            <a:custGeom>
              <a:avLst/>
              <a:gdLst>
                <a:gd name="T0" fmla="*/ 0 w 66"/>
                <a:gd name="T1" fmla="*/ 54 h 66"/>
                <a:gd name="T2" fmla="*/ 12 w 66"/>
                <a:gd name="T3" fmla="*/ 66 h 66"/>
                <a:gd name="T4" fmla="*/ 66 w 66"/>
                <a:gd name="T5" fmla="*/ 12 h 66"/>
                <a:gd name="T6" fmla="*/ 54 w 66"/>
                <a:gd name="T7" fmla="*/ 0 h 66"/>
                <a:gd name="T8" fmla="*/ 0 w 66"/>
                <a:gd name="T9" fmla="*/ 5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6">
                  <a:moveTo>
                    <a:pt x="0" y="54"/>
                  </a:moveTo>
                  <a:lnTo>
                    <a:pt x="12" y="66"/>
                  </a:lnTo>
                  <a:lnTo>
                    <a:pt x="66" y="12"/>
                  </a:lnTo>
                  <a:lnTo>
                    <a:pt x="54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8" name="Freeform 258"/>
            <p:cNvSpPr>
              <a:spLocks/>
            </p:cNvSpPr>
            <p:nvPr/>
          </p:nvSpPr>
          <p:spPr bwMode="auto">
            <a:xfrm>
              <a:off x="5537200" y="884238"/>
              <a:ext cx="88900" cy="93663"/>
            </a:xfrm>
            <a:custGeom>
              <a:avLst/>
              <a:gdLst>
                <a:gd name="T0" fmla="*/ 26 w 28"/>
                <a:gd name="T1" fmla="*/ 15 h 29"/>
                <a:gd name="T2" fmla="*/ 14 w 28"/>
                <a:gd name="T3" fmla="*/ 3 h 29"/>
                <a:gd name="T4" fmla="*/ 3 w 28"/>
                <a:gd name="T5" fmla="*/ 3 h 29"/>
                <a:gd name="T6" fmla="*/ 0 w 28"/>
                <a:gd name="T7" fmla="*/ 6 h 29"/>
                <a:gd name="T8" fmla="*/ 23 w 28"/>
                <a:gd name="T9" fmla="*/ 29 h 29"/>
                <a:gd name="T10" fmla="*/ 26 w 28"/>
                <a:gd name="T11" fmla="*/ 26 h 29"/>
                <a:gd name="T12" fmla="*/ 28 w 28"/>
                <a:gd name="T13" fmla="*/ 20 h 29"/>
                <a:gd name="T14" fmla="*/ 26 w 28"/>
                <a:gd name="T1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9">
                  <a:moveTo>
                    <a:pt x="26" y="15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1" y="0"/>
                    <a:pt x="6" y="0"/>
                    <a:pt x="3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7" y="24"/>
                    <a:pt x="28" y="22"/>
                    <a:pt x="28" y="20"/>
                  </a:cubicBezTo>
                  <a:cubicBezTo>
                    <a:pt x="28" y="18"/>
                    <a:pt x="27" y="16"/>
                    <a:pt x="26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504" name="Group 7503"/>
          <p:cNvGrpSpPr/>
          <p:nvPr/>
        </p:nvGrpSpPr>
        <p:grpSpPr>
          <a:xfrm>
            <a:off x="971550" y="1420540"/>
            <a:ext cx="177800" cy="204788"/>
            <a:chOff x="971550" y="1704975"/>
            <a:chExt cx="177800" cy="204788"/>
          </a:xfrm>
        </p:grpSpPr>
        <p:sp>
          <p:nvSpPr>
            <p:cNvPr id="59" name="Rectangle 259"/>
            <p:cNvSpPr>
              <a:spLocks noChangeArrowheads="1"/>
            </p:cNvSpPr>
            <p:nvPr/>
          </p:nvSpPr>
          <p:spPr bwMode="auto">
            <a:xfrm>
              <a:off x="1047750" y="1704975"/>
              <a:ext cx="254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0" name="Rectangle 260"/>
            <p:cNvSpPr>
              <a:spLocks noChangeArrowheads="1"/>
            </p:cNvSpPr>
            <p:nvPr/>
          </p:nvSpPr>
          <p:spPr bwMode="auto">
            <a:xfrm>
              <a:off x="1009650" y="1704975"/>
              <a:ext cx="254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1" name="Rectangle 261"/>
            <p:cNvSpPr>
              <a:spLocks noChangeArrowheads="1"/>
            </p:cNvSpPr>
            <p:nvPr/>
          </p:nvSpPr>
          <p:spPr bwMode="auto">
            <a:xfrm>
              <a:off x="1009650" y="1743075"/>
              <a:ext cx="254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2" name="Rectangle 262"/>
            <p:cNvSpPr>
              <a:spLocks noChangeArrowheads="1"/>
            </p:cNvSpPr>
            <p:nvPr/>
          </p:nvSpPr>
          <p:spPr bwMode="auto">
            <a:xfrm>
              <a:off x="971550" y="1704975"/>
              <a:ext cx="254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3" name="Rectangle 263"/>
            <p:cNvSpPr>
              <a:spLocks noChangeArrowheads="1"/>
            </p:cNvSpPr>
            <p:nvPr/>
          </p:nvSpPr>
          <p:spPr bwMode="auto">
            <a:xfrm>
              <a:off x="971550" y="1743075"/>
              <a:ext cx="254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168" name="Rectangle 264"/>
            <p:cNvSpPr>
              <a:spLocks noChangeArrowheads="1"/>
            </p:cNvSpPr>
            <p:nvPr/>
          </p:nvSpPr>
          <p:spPr bwMode="auto">
            <a:xfrm>
              <a:off x="1009650" y="1781175"/>
              <a:ext cx="254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169" name="Rectangle 265"/>
            <p:cNvSpPr>
              <a:spLocks noChangeArrowheads="1"/>
            </p:cNvSpPr>
            <p:nvPr/>
          </p:nvSpPr>
          <p:spPr bwMode="auto">
            <a:xfrm>
              <a:off x="971550" y="1781175"/>
              <a:ext cx="254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171" name="Freeform 266"/>
            <p:cNvSpPr>
              <a:spLocks/>
            </p:cNvSpPr>
            <p:nvPr/>
          </p:nvSpPr>
          <p:spPr bwMode="auto">
            <a:xfrm>
              <a:off x="1016000" y="1755775"/>
              <a:ext cx="133350" cy="153988"/>
            </a:xfrm>
            <a:custGeom>
              <a:avLst/>
              <a:gdLst>
                <a:gd name="T0" fmla="*/ 32 w 42"/>
                <a:gd name="T1" fmla="*/ 18 h 48"/>
                <a:gd name="T2" fmla="*/ 22 w 42"/>
                <a:gd name="T3" fmla="*/ 6 h 48"/>
                <a:gd name="T4" fmla="*/ 22 w 42"/>
                <a:gd name="T5" fmla="*/ 4 h 48"/>
                <a:gd name="T6" fmla="*/ 18 w 42"/>
                <a:gd name="T7" fmla="*/ 0 h 48"/>
                <a:gd name="T8" fmla="*/ 14 w 42"/>
                <a:gd name="T9" fmla="*/ 4 h 48"/>
                <a:gd name="T10" fmla="*/ 14 w 42"/>
                <a:gd name="T11" fmla="*/ 24 h 48"/>
                <a:gd name="T12" fmla="*/ 10 w 42"/>
                <a:gd name="T13" fmla="*/ 27 h 48"/>
                <a:gd name="T14" fmla="*/ 3 w 42"/>
                <a:gd name="T15" fmla="*/ 24 h 48"/>
                <a:gd name="T16" fmla="*/ 2 w 42"/>
                <a:gd name="T17" fmla="*/ 27 h 48"/>
                <a:gd name="T18" fmla="*/ 12 w 42"/>
                <a:gd name="T19" fmla="*/ 40 h 48"/>
                <a:gd name="T20" fmla="*/ 28 w 42"/>
                <a:gd name="T21" fmla="*/ 48 h 48"/>
                <a:gd name="T22" fmla="*/ 42 w 42"/>
                <a:gd name="T23" fmla="*/ 28 h 48"/>
                <a:gd name="T24" fmla="*/ 32 w 42"/>
                <a:gd name="T25" fmla="*/ 1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" h="48">
                  <a:moveTo>
                    <a:pt x="32" y="18"/>
                  </a:moveTo>
                  <a:cubicBezTo>
                    <a:pt x="27" y="17"/>
                    <a:pt x="22" y="20"/>
                    <a:pt x="22" y="6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2"/>
                    <a:pt x="20" y="0"/>
                    <a:pt x="18" y="0"/>
                  </a:cubicBezTo>
                  <a:cubicBezTo>
                    <a:pt x="16" y="0"/>
                    <a:pt x="14" y="2"/>
                    <a:pt x="14" y="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9"/>
                    <a:pt x="12" y="29"/>
                    <a:pt x="10" y="27"/>
                  </a:cubicBezTo>
                  <a:cubicBezTo>
                    <a:pt x="9" y="25"/>
                    <a:pt x="6" y="24"/>
                    <a:pt x="3" y="24"/>
                  </a:cubicBezTo>
                  <a:cubicBezTo>
                    <a:pt x="1" y="24"/>
                    <a:pt x="0" y="25"/>
                    <a:pt x="2" y="27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6" y="44"/>
                    <a:pt x="21" y="48"/>
                    <a:pt x="28" y="48"/>
                  </a:cubicBezTo>
                  <a:cubicBezTo>
                    <a:pt x="40" y="48"/>
                    <a:pt x="42" y="40"/>
                    <a:pt x="42" y="28"/>
                  </a:cubicBezTo>
                  <a:cubicBezTo>
                    <a:pt x="42" y="24"/>
                    <a:pt x="38" y="19"/>
                    <a:pt x="32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499" name="Group 7498"/>
          <p:cNvGrpSpPr/>
          <p:nvPr/>
        </p:nvGrpSpPr>
        <p:grpSpPr>
          <a:xfrm>
            <a:off x="2166938" y="1012553"/>
            <a:ext cx="203200" cy="203200"/>
            <a:chOff x="2166938" y="1296988"/>
            <a:chExt cx="203200" cy="203200"/>
          </a:xfrm>
        </p:grpSpPr>
        <p:sp>
          <p:nvSpPr>
            <p:cNvPr id="7172" name="Freeform 267"/>
            <p:cNvSpPr>
              <a:spLocks/>
            </p:cNvSpPr>
            <p:nvPr/>
          </p:nvSpPr>
          <p:spPr bwMode="auto">
            <a:xfrm>
              <a:off x="2166938" y="1322388"/>
              <a:ext cx="203200" cy="88900"/>
            </a:xfrm>
            <a:custGeom>
              <a:avLst/>
              <a:gdLst>
                <a:gd name="T0" fmla="*/ 7 w 64"/>
                <a:gd name="T1" fmla="*/ 20 h 28"/>
                <a:gd name="T2" fmla="*/ 15 w 64"/>
                <a:gd name="T3" fmla="*/ 24 h 28"/>
                <a:gd name="T4" fmla="*/ 22 w 64"/>
                <a:gd name="T5" fmla="*/ 28 h 28"/>
                <a:gd name="T6" fmla="*/ 23 w 64"/>
                <a:gd name="T7" fmla="*/ 28 h 28"/>
                <a:gd name="T8" fmla="*/ 32 w 64"/>
                <a:gd name="T9" fmla="*/ 24 h 28"/>
                <a:gd name="T10" fmla="*/ 41 w 64"/>
                <a:gd name="T11" fmla="*/ 28 h 28"/>
                <a:gd name="T12" fmla="*/ 42 w 64"/>
                <a:gd name="T13" fmla="*/ 28 h 28"/>
                <a:gd name="T14" fmla="*/ 49 w 64"/>
                <a:gd name="T15" fmla="*/ 24 h 28"/>
                <a:gd name="T16" fmla="*/ 57 w 64"/>
                <a:gd name="T17" fmla="*/ 20 h 28"/>
                <a:gd name="T18" fmla="*/ 64 w 64"/>
                <a:gd name="T19" fmla="*/ 12 h 28"/>
                <a:gd name="T20" fmla="*/ 57 w 64"/>
                <a:gd name="T21" fmla="*/ 4 h 28"/>
                <a:gd name="T22" fmla="*/ 48 w 64"/>
                <a:gd name="T23" fmla="*/ 0 h 28"/>
                <a:gd name="T24" fmla="*/ 44 w 64"/>
                <a:gd name="T25" fmla="*/ 1 h 28"/>
                <a:gd name="T26" fmla="*/ 52 w 64"/>
                <a:gd name="T27" fmla="*/ 13 h 28"/>
                <a:gd name="T28" fmla="*/ 52 w 64"/>
                <a:gd name="T29" fmla="*/ 15 h 28"/>
                <a:gd name="T30" fmla="*/ 41 w 64"/>
                <a:gd name="T31" fmla="*/ 6 h 28"/>
                <a:gd name="T32" fmla="*/ 33 w 64"/>
                <a:gd name="T33" fmla="*/ 9 h 28"/>
                <a:gd name="T34" fmla="*/ 32 w 64"/>
                <a:gd name="T35" fmla="*/ 11 h 28"/>
                <a:gd name="T36" fmla="*/ 31 w 64"/>
                <a:gd name="T37" fmla="*/ 9 h 28"/>
                <a:gd name="T38" fmla="*/ 23 w 64"/>
                <a:gd name="T39" fmla="*/ 6 h 28"/>
                <a:gd name="T40" fmla="*/ 12 w 64"/>
                <a:gd name="T41" fmla="*/ 15 h 28"/>
                <a:gd name="T42" fmla="*/ 12 w 64"/>
                <a:gd name="T43" fmla="*/ 13 h 28"/>
                <a:gd name="T44" fmla="*/ 20 w 64"/>
                <a:gd name="T45" fmla="*/ 1 h 28"/>
                <a:gd name="T46" fmla="*/ 16 w 64"/>
                <a:gd name="T47" fmla="*/ 0 h 28"/>
                <a:gd name="T48" fmla="*/ 7 w 64"/>
                <a:gd name="T49" fmla="*/ 4 h 28"/>
                <a:gd name="T50" fmla="*/ 0 w 64"/>
                <a:gd name="T51" fmla="*/ 12 h 28"/>
                <a:gd name="T52" fmla="*/ 7 w 64"/>
                <a:gd name="T53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4" h="28">
                  <a:moveTo>
                    <a:pt x="7" y="20"/>
                  </a:moveTo>
                  <a:cubicBezTo>
                    <a:pt x="9" y="22"/>
                    <a:pt x="12" y="24"/>
                    <a:pt x="15" y="24"/>
                  </a:cubicBezTo>
                  <a:cubicBezTo>
                    <a:pt x="17" y="26"/>
                    <a:pt x="18" y="28"/>
                    <a:pt x="22" y="28"/>
                  </a:cubicBezTo>
                  <a:cubicBezTo>
                    <a:pt x="22" y="28"/>
                    <a:pt x="23" y="28"/>
                    <a:pt x="23" y="28"/>
                  </a:cubicBezTo>
                  <a:cubicBezTo>
                    <a:pt x="25" y="26"/>
                    <a:pt x="29" y="24"/>
                    <a:pt x="32" y="24"/>
                  </a:cubicBezTo>
                  <a:cubicBezTo>
                    <a:pt x="35" y="24"/>
                    <a:pt x="39" y="26"/>
                    <a:pt x="41" y="28"/>
                  </a:cubicBezTo>
                  <a:cubicBezTo>
                    <a:pt x="41" y="28"/>
                    <a:pt x="42" y="28"/>
                    <a:pt x="42" y="28"/>
                  </a:cubicBezTo>
                  <a:cubicBezTo>
                    <a:pt x="46" y="28"/>
                    <a:pt x="47" y="26"/>
                    <a:pt x="49" y="24"/>
                  </a:cubicBezTo>
                  <a:cubicBezTo>
                    <a:pt x="52" y="24"/>
                    <a:pt x="55" y="22"/>
                    <a:pt x="57" y="20"/>
                  </a:cubicBezTo>
                  <a:cubicBezTo>
                    <a:pt x="61" y="19"/>
                    <a:pt x="64" y="16"/>
                    <a:pt x="64" y="12"/>
                  </a:cubicBezTo>
                  <a:cubicBezTo>
                    <a:pt x="64" y="8"/>
                    <a:pt x="61" y="5"/>
                    <a:pt x="57" y="4"/>
                  </a:cubicBezTo>
                  <a:cubicBezTo>
                    <a:pt x="55" y="2"/>
                    <a:pt x="52" y="0"/>
                    <a:pt x="48" y="0"/>
                  </a:cubicBezTo>
                  <a:cubicBezTo>
                    <a:pt x="47" y="0"/>
                    <a:pt x="46" y="0"/>
                    <a:pt x="44" y="1"/>
                  </a:cubicBezTo>
                  <a:cubicBezTo>
                    <a:pt x="49" y="2"/>
                    <a:pt x="52" y="8"/>
                    <a:pt x="52" y="13"/>
                  </a:cubicBezTo>
                  <a:cubicBezTo>
                    <a:pt x="52" y="14"/>
                    <a:pt x="52" y="14"/>
                    <a:pt x="52" y="15"/>
                  </a:cubicBezTo>
                  <a:cubicBezTo>
                    <a:pt x="51" y="10"/>
                    <a:pt x="46" y="6"/>
                    <a:pt x="41" y="6"/>
                  </a:cubicBezTo>
                  <a:cubicBezTo>
                    <a:pt x="38" y="6"/>
                    <a:pt x="35" y="7"/>
                    <a:pt x="33" y="9"/>
                  </a:cubicBezTo>
                  <a:cubicBezTo>
                    <a:pt x="33" y="10"/>
                    <a:pt x="32" y="10"/>
                    <a:pt x="32" y="11"/>
                  </a:cubicBezTo>
                  <a:cubicBezTo>
                    <a:pt x="32" y="10"/>
                    <a:pt x="31" y="10"/>
                    <a:pt x="31" y="9"/>
                  </a:cubicBezTo>
                  <a:cubicBezTo>
                    <a:pt x="29" y="7"/>
                    <a:pt x="26" y="6"/>
                    <a:pt x="23" y="6"/>
                  </a:cubicBezTo>
                  <a:cubicBezTo>
                    <a:pt x="18" y="6"/>
                    <a:pt x="13" y="10"/>
                    <a:pt x="12" y="15"/>
                  </a:cubicBezTo>
                  <a:cubicBezTo>
                    <a:pt x="12" y="14"/>
                    <a:pt x="12" y="14"/>
                    <a:pt x="12" y="13"/>
                  </a:cubicBezTo>
                  <a:cubicBezTo>
                    <a:pt x="12" y="8"/>
                    <a:pt x="15" y="2"/>
                    <a:pt x="20" y="1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2" y="0"/>
                    <a:pt x="9" y="2"/>
                    <a:pt x="7" y="4"/>
                  </a:cubicBezTo>
                  <a:cubicBezTo>
                    <a:pt x="3" y="5"/>
                    <a:pt x="0" y="8"/>
                    <a:pt x="0" y="12"/>
                  </a:cubicBezTo>
                  <a:cubicBezTo>
                    <a:pt x="0" y="16"/>
                    <a:pt x="3" y="19"/>
                    <a:pt x="7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173" name="Freeform 268"/>
            <p:cNvSpPr>
              <a:spLocks noEditPoints="1"/>
            </p:cNvSpPr>
            <p:nvPr/>
          </p:nvSpPr>
          <p:spPr bwMode="auto">
            <a:xfrm>
              <a:off x="2166938" y="1411288"/>
              <a:ext cx="203200" cy="88900"/>
            </a:xfrm>
            <a:custGeom>
              <a:avLst/>
              <a:gdLst>
                <a:gd name="T0" fmla="*/ 48 w 64"/>
                <a:gd name="T1" fmla="*/ 23 h 28"/>
                <a:gd name="T2" fmla="*/ 44 w 64"/>
                <a:gd name="T3" fmla="*/ 20 h 28"/>
                <a:gd name="T4" fmla="*/ 40 w 64"/>
                <a:gd name="T5" fmla="*/ 16 h 28"/>
                <a:gd name="T6" fmla="*/ 39 w 64"/>
                <a:gd name="T7" fmla="*/ 16 h 28"/>
                <a:gd name="T8" fmla="*/ 36 w 64"/>
                <a:gd name="T9" fmla="*/ 11 h 28"/>
                <a:gd name="T10" fmla="*/ 40 w 64"/>
                <a:gd name="T11" fmla="*/ 6 h 28"/>
                <a:gd name="T12" fmla="*/ 40 w 64"/>
                <a:gd name="T13" fmla="*/ 5 h 28"/>
                <a:gd name="T14" fmla="*/ 32 w 64"/>
                <a:gd name="T15" fmla="*/ 0 h 28"/>
                <a:gd name="T16" fmla="*/ 24 w 64"/>
                <a:gd name="T17" fmla="*/ 5 h 28"/>
                <a:gd name="T18" fmla="*/ 24 w 64"/>
                <a:gd name="T19" fmla="*/ 6 h 28"/>
                <a:gd name="T20" fmla="*/ 28 w 64"/>
                <a:gd name="T21" fmla="*/ 11 h 28"/>
                <a:gd name="T22" fmla="*/ 25 w 64"/>
                <a:gd name="T23" fmla="*/ 16 h 28"/>
                <a:gd name="T24" fmla="*/ 24 w 64"/>
                <a:gd name="T25" fmla="*/ 16 h 28"/>
                <a:gd name="T26" fmla="*/ 20 w 64"/>
                <a:gd name="T27" fmla="*/ 20 h 28"/>
                <a:gd name="T28" fmla="*/ 16 w 64"/>
                <a:gd name="T29" fmla="*/ 23 h 28"/>
                <a:gd name="T30" fmla="*/ 8 w 64"/>
                <a:gd name="T31" fmla="*/ 24 h 28"/>
                <a:gd name="T32" fmla="*/ 0 w 64"/>
                <a:gd name="T33" fmla="*/ 28 h 28"/>
                <a:gd name="T34" fmla="*/ 64 w 64"/>
                <a:gd name="T35" fmla="*/ 28 h 28"/>
                <a:gd name="T36" fmla="*/ 56 w 64"/>
                <a:gd name="T37" fmla="*/ 24 h 28"/>
                <a:gd name="T38" fmla="*/ 48 w 64"/>
                <a:gd name="T39" fmla="*/ 23 h 28"/>
                <a:gd name="T40" fmla="*/ 32 w 64"/>
                <a:gd name="T41" fmla="*/ 22 h 28"/>
                <a:gd name="T42" fmla="*/ 22 w 64"/>
                <a:gd name="T43" fmla="*/ 24 h 28"/>
                <a:gd name="T44" fmla="*/ 32 w 64"/>
                <a:gd name="T45" fmla="*/ 17 h 28"/>
                <a:gd name="T46" fmla="*/ 41 w 64"/>
                <a:gd name="T47" fmla="*/ 24 h 28"/>
                <a:gd name="T48" fmla="*/ 32 w 64"/>
                <a:gd name="T4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4" h="28">
                  <a:moveTo>
                    <a:pt x="48" y="23"/>
                  </a:moveTo>
                  <a:cubicBezTo>
                    <a:pt x="47" y="21"/>
                    <a:pt x="46" y="20"/>
                    <a:pt x="44" y="20"/>
                  </a:cubicBezTo>
                  <a:cubicBezTo>
                    <a:pt x="44" y="18"/>
                    <a:pt x="42" y="16"/>
                    <a:pt x="40" y="16"/>
                  </a:cubicBezTo>
                  <a:cubicBezTo>
                    <a:pt x="40" y="16"/>
                    <a:pt x="39" y="16"/>
                    <a:pt x="39" y="16"/>
                  </a:cubicBezTo>
                  <a:cubicBezTo>
                    <a:pt x="38" y="15"/>
                    <a:pt x="37" y="13"/>
                    <a:pt x="36" y="11"/>
                  </a:cubicBezTo>
                  <a:cubicBezTo>
                    <a:pt x="39" y="10"/>
                    <a:pt x="40" y="8"/>
                    <a:pt x="40" y="6"/>
                  </a:cubicBezTo>
                  <a:cubicBezTo>
                    <a:pt x="40" y="6"/>
                    <a:pt x="40" y="5"/>
                    <a:pt x="40" y="5"/>
                  </a:cubicBezTo>
                  <a:cubicBezTo>
                    <a:pt x="39" y="2"/>
                    <a:pt x="36" y="0"/>
                    <a:pt x="32" y="0"/>
                  </a:cubicBezTo>
                  <a:cubicBezTo>
                    <a:pt x="28" y="0"/>
                    <a:pt x="25" y="2"/>
                    <a:pt x="24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4" y="8"/>
                    <a:pt x="25" y="10"/>
                    <a:pt x="28" y="11"/>
                  </a:cubicBezTo>
                  <a:cubicBezTo>
                    <a:pt x="27" y="13"/>
                    <a:pt x="26" y="15"/>
                    <a:pt x="25" y="16"/>
                  </a:cubicBezTo>
                  <a:cubicBezTo>
                    <a:pt x="25" y="16"/>
                    <a:pt x="24" y="16"/>
                    <a:pt x="24" y="16"/>
                  </a:cubicBezTo>
                  <a:cubicBezTo>
                    <a:pt x="22" y="16"/>
                    <a:pt x="20" y="18"/>
                    <a:pt x="20" y="20"/>
                  </a:cubicBezTo>
                  <a:cubicBezTo>
                    <a:pt x="18" y="20"/>
                    <a:pt x="17" y="21"/>
                    <a:pt x="16" y="23"/>
                  </a:cubicBezTo>
                  <a:cubicBezTo>
                    <a:pt x="14" y="23"/>
                    <a:pt x="11" y="24"/>
                    <a:pt x="8" y="24"/>
                  </a:cubicBezTo>
                  <a:cubicBezTo>
                    <a:pt x="4" y="24"/>
                    <a:pt x="0" y="28"/>
                    <a:pt x="0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4" y="28"/>
                    <a:pt x="60" y="24"/>
                    <a:pt x="56" y="24"/>
                  </a:cubicBezTo>
                  <a:cubicBezTo>
                    <a:pt x="53" y="24"/>
                    <a:pt x="50" y="23"/>
                    <a:pt x="48" y="23"/>
                  </a:cubicBezTo>
                  <a:close/>
                  <a:moveTo>
                    <a:pt x="32" y="22"/>
                  </a:moveTo>
                  <a:cubicBezTo>
                    <a:pt x="29" y="22"/>
                    <a:pt x="24" y="22"/>
                    <a:pt x="22" y="24"/>
                  </a:cubicBezTo>
                  <a:cubicBezTo>
                    <a:pt x="22" y="20"/>
                    <a:pt x="28" y="17"/>
                    <a:pt x="32" y="17"/>
                  </a:cubicBezTo>
                  <a:cubicBezTo>
                    <a:pt x="35" y="17"/>
                    <a:pt x="42" y="20"/>
                    <a:pt x="41" y="24"/>
                  </a:cubicBezTo>
                  <a:cubicBezTo>
                    <a:pt x="39" y="22"/>
                    <a:pt x="34" y="22"/>
                    <a:pt x="32" y="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174" name="Freeform 269"/>
            <p:cNvSpPr>
              <a:spLocks/>
            </p:cNvSpPr>
            <p:nvPr/>
          </p:nvSpPr>
          <p:spPr bwMode="auto">
            <a:xfrm>
              <a:off x="2233613" y="1296988"/>
              <a:ext cx="69850" cy="41275"/>
            </a:xfrm>
            <a:custGeom>
              <a:avLst/>
              <a:gdLst>
                <a:gd name="T0" fmla="*/ 11 w 22"/>
                <a:gd name="T1" fmla="*/ 13 h 13"/>
                <a:gd name="T2" fmla="*/ 20 w 22"/>
                <a:gd name="T3" fmla="*/ 8 h 13"/>
                <a:gd name="T4" fmla="*/ 22 w 22"/>
                <a:gd name="T5" fmla="*/ 8 h 13"/>
                <a:gd name="T6" fmla="*/ 11 w 22"/>
                <a:gd name="T7" fmla="*/ 0 h 13"/>
                <a:gd name="T8" fmla="*/ 0 w 22"/>
                <a:gd name="T9" fmla="*/ 8 h 13"/>
                <a:gd name="T10" fmla="*/ 2 w 22"/>
                <a:gd name="T11" fmla="*/ 8 h 13"/>
                <a:gd name="T12" fmla="*/ 11 w 22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3">
                  <a:moveTo>
                    <a:pt x="11" y="13"/>
                  </a:moveTo>
                  <a:cubicBezTo>
                    <a:pt x="13" y="10"/>
                    <a:pt x="16" y="8"/>
                    <a:pt x="20" y="8"/>
                  </a:cubicBezTo>
                  <a:cubicBezTo>
                    <a:pt x="21" y="8"/>
                    <a:pt x="22" y="8"/>
                    <a:pt x="22" y="8"/>
                  </a:cubicBezTo>
                  <a:cubicBezTo>
                    <a:pt x="21" y="3"/>
                    <a:pt x="16" y="0"/>
                    <a:pt x="11" y="0"/>
                  </a:cubicBezTo>
                  <a:cubicBezTo>
                    <a:pt x="6" y="0"/>
                    <a:pt x="1" y="3"/>
                    <a:pt x="0" y="8"/>
                  </a:cubicBezTo>
                  <a:cubicBezTo>
                    <a:pt x="0" y="8"/>
                    <a:pt x="1" y="8"/>
                    <a:pt x="2" y="8"/>
                  </a:cubicBezTo>
                  <a:cubicBezTo>
                    <a:pt x="6" y="8"/>
                    <a:pt x="9" y="10"/>
                    <a:pt x="11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7175" name="Freeform 270"/>
          <p:cNvSpPr>
            <a:spLocks noEditPoints="1"/>
          </p:cNvSpPr>
          <p:nvPr/>
        </p:nvSpPr>
        <p:spPr bwMode="auto">
          <a:xfrm>
            <a:off x="2574925" y="1025253"/>
            <a:ext cx="190500" cy="190500"/>
          </a:xfrm>
          <a:custGeom>
            <a:avLst/>
            <a:gdLst>
              <a:gd name="T0" fmla="*/ 60 w 60"/>
              <a:gd name="T1" fmla="*/ 28 h 60"/>
              <a:gd name="T2" fmla="*/ 56 w 60"/>
              <a:gd name="T3" fmla="*/ 28 h 60"/>
              <a:gd name="T4" fmla="*/ 32 w 60"/>
              <a:gd name="T5" fmla="*/ 4 h 60"/>
              <a:gd name="T6" fmla="*/ 32 w 60"/>
              <a:gd name="T7" fmla="*/ 0 h 60"/>
              <a:gd name="T8" fmla="*/ 28 w 60"/>
              <a:gd name="T9" fmla="*/ 0 h 60"/>
              <a:gd name="T10" fmla="*/ 28 w 60"/>
              <a:gd name="T11" fmla="*/ 4 h 60"/>
              <a:gd name="T12" fmla="*/ 4 w 60"/>
              <a:gd name="T13" fmla="*/ 28 h 60"/>
              <a:gd name="T14" fmla="*/ 0 w 60"/>
              <a:gd name="T15" fmla="*/ 28 h 60"/>
              <a:gd name="T16" fmla="*/ 0 w 60"/>
              <a:gd name="T17" fmla="*/ 32 h 60"/>
              <a:gd name="T18" fmla="*/ 4 w 60"/>
              <a:gd name="T19" fmla="*/ 32 h 60"/>
              <a:gd name="T20" fmla="*/ 28 w 60"/>
              <a:gd name="T21" fmla="*/ 56 h 60"/>
              <a:gd name="T22" fmla="*/ 28 w 60"/>
              <a:gd name="T23" fmla="*/ 60 h 60"/>
              <a:gd name="T24" fmla="*/ 32 w 60"/>
              <a:gd name="T25" fmla="*/ 60 h 60"/>
              <a:gd name="T26" fmla="*/ 32 w 60"/>
              <a:gd name="T27" fmla="*/ 56 h 60"/>
              <a:gd name="T28" fmla="*/ 56 w 60"/>
              <a:gd name="T29" fmla="*/ 32 h 60"/>
              <a:gd name="T30" fmla="*/ 60 w 60"/>
              <a:gd name="T31" fmla="*/ 32 h 60"/>
              <a:gd name="T32" fmla="*/ 60 w 60"/>
              <a:gd name="T33" fmla="*/ 28 h 60"/>
              <a:gd name="T34" fmla="*/ 52 w 60"/>
              <a:gd name="T35" fmla="*/ 28 h 60"/>
              <a:gd name="T36" fmla="*/ 44 w 60"/>
              <a:gd name="T37" fmla="*/ 28 h 60"/>
              <a:gd name="T38" fmla="*/ 32 w 60"/>
              <a:gd name="T39" fmla="*/ 16 h 60"/>
              <a:gd name="T40" fmla="*/ 32 w 60"/>
              <a:gd name="T41" fmla="*/ 8 h 60"/>
              <a:gd name="T42" fmla="*/ 52 w 60"/>
              <a:gd name="T43" fmla="*/ 28 h 60"/>
              <a:gd name="T44" fmla="*/ 28 w 60"/>
              <a:gd name="T45" fmla="*/ 28 h 60"/>
              <a:gd name="T46" fmla="*/ 20 w 60"/>
              <a:gd name="T47" fmla="*/ 28 h 60"/>
              <a:gd name="T48" fmla="*/ 28 w 60"/>
              <a:gd name="T49" fmla="*/ 20 h 60"/>
              <a:gd name="T50" fmla="*/ 28 w 60"/>
              <a:gd name="T51" fmla="*/ 28 h 60"/>
              <a:gd name="T52" fmla="*/ 28 w 60"/>
              <a:gd name="T53" fmla="*/ 32 h 60"/>
              <a:gd name="T54" fmla="*/ 28 w 60"/>
              <a:gd name="T55" fmla="*/ 40 h 60"/>
              <a:gd name="T56" fmla="*/ 20 w 60"/>
              <a:gd name="T57" fmla="*/ 32 h 60"/>
              <a:gd name="T58" fmla="*/ 28 w 60"/>
              <a:gd name="T59" fmla="*/ 32 h 60"/>
              <a:gd name="T60" fmla="*/ 32 w 60"/>
              <a:gd name="T61" fmla="*/ 32 h 60"/>
              <a:gd name="T62" fmla="*/ 40 w 60"/>
              <a:gd name="T63" fmla="*/ 32 h 60"/>
              <a:gd name="T64" fmla="*/ 32 w 60"/>
              <a:gd name="T65" fmla="*/ 40 h 60"/>
              <a:gd name="T66" fmla="*/ 32 w 60"/>
              <a:gd name="T67" fmla="*/ 32 h 60"/>
              <a:gd name="T68" fmla="*/ 32 w 60"/>
              <a:gd name="T69" fmla="*/ 28 h 60"/>
              <a:gd name="T70" fmla="*/ 32 w 60"/>
              <a:gd name="T71" fmla="*/ 20 h 60"/>
              <a:gd name="T72" fmla="*/ 40 w 60"/>
              <a:gd name="T73" fmla="*/ 28 h 60"/>
              <a:gd name="T74" fmla="*/ 32 w 60"/>
              <a:gd name="T75" fmla="*/ 28 h 60"/>
              <a:gd name="T76" fmla="*/ 28 w 60"/>
              <a:gd name="T77" fmla="*/ 8 h 60"/>
              <a:gd name="T78" fmla="*/ 28 w 60"/>
              <a:gd name="T79" fmla="*/ 16 h 60"/>
              <a:gd name="T80" fmla="*/ 16 w 60"/>
              <a:gd name="T81" fmla="*/ 28 h 60"/>
              <a:gd name="T82" fmla="*/ 8 w 60"/>
              <a:gd name="T83" fmla="*/ 28 h 60"/>
              <a:gd name="T84" fmla="*/ 28 w 60"/>
              <a:gd name="T85" fmla="*/ 8 h 60"/>
              <a:gd name="T86" fmla="*/ 8 w 60"/>
              <a:gd name="T87" fmla="*/ 32 h 60"/>
              <a:gd name="T88" fmla="*/ 16 w 60"/>
              <a:gd name="T89" fmla="*/ 32 h 60"/>
              <a:gd name="T90" fmla="*/ 28 w 60"/>
              <a:gd name="T91" fmla="*/ 44 h 60"/>
              <a:gd name="T92" fmla="*/ 28 w 60"/>
              <a:gd name="T93" fmla="*/ 52 h 60"/>
              <a:gd name="T94" fmla="*/ 8 w 60"/>
              <a:gd name="T95" fmla="*/ 32 h 60"/>
              <a:gd name="T96" fmla="*/ 32 w 60"/>
              <a:gd name="T97" fmla="*/ 52 h 60"/>
              <a:gd name="T98" fmla="*/ 32 w 60"/>
              <a:gd name="T99" fmla="*/ 44 h 60"/>
              <a:gd name="T100" fmla="*/ 44 w 60"/>
              <a:gd name="T101" fmla="*/ 32 h 60"/>
              <a:gd name="T102" fmla="*/ 52 w 60"/>
              <a:gd name="T103" fmla="*/ 32 h 60"/>
              <a:gd name="T104" fmla="*/ 32 w 60"/>
              <a:gd name="T105" fmla="*/ 5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0" h="60">
                <a:moveTo>
                  <a:pt x="60" y="28"/>
                </a:moveTo>
                <a:cubicBezTo>
                  <a:pt x="56" y="28"/>
                  <a:pt x="56" y="28"/>
                  <a:pt x="56" y="28"/>
                </a:cubicBezTo>
                <a:cubicBezTo>
                  <a:pt x="55" y="15"/>
                  <a:pt x="45" y="5"/>
                  <a:pt x="32" y="4"/>
                </a:cubicBezTo>
                <a:cubicBezTo>
                  <a:pt x="32" y="0"/>
                  <a:pt x="32" y="0"/>
                  <a:pt x="32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4"/>
                  <a:pt x="28" y="4"/>
                  <a:pt x="28" y="4"/>
                </a:cubicBezTo>
                <a:cubicBezTo>
                  <a:pt x="15" y="5"/>
                  <a:pt x="5" y="15"/>
                  <a:pt x="4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32"/>
                  <a:pt x="0" y="32"/>
                  <a:pt x="0" y="32"/>
                </a:cubicBezTo>
                <a:cubicBezTo>
                  <a:pt x="4" y="32"/>
                  <a:pt x="4" y="32"/>
                  <a:pt x="4" y="32"/>
                </a:cubicBezTo>
                <a:cubicBezTo>
                  <a:pt x="5" y="45"/>
                  <a:pt x="15" y="55"/>
                  <a:pt x="28" y="56"/>
                </a:cubicBezTo>
                <a:cubicBezTo>
                  <a:pt x="28" y="60"/>
                  <a:pt x="28" y="60"/>
                  <a:pt x="28" y="60"/>
                </a:cubicBezTo>
                <a:cubicBezTo>
                  <a:pt x="32" y="60"/>
                  <a:pt x="32" y="60"/>
                  <a:pt x="32" y="60"/>
                </a:cubicBezTo>
                <a:cubicBezTo>
                  <a:pt x="32" y="56"/>
                  <a:pt x="32" y="56"/>
                  <a:pt x="32" y="56"/>
                </a:cubicBezTo>
                <a:cubicBezTo>
                  <a:pt x="45" y="55"/>
                  <a:pt x="55" y="45"/>
                  <a:pt x="56" y="32"/>
                </a:cubicBezTo>
                <a:cubicBezTo>
                  <a:pt x="60" y="32"/>
                  <a:pt x="60" y="32"/>
                  <a:pt x="60" y="32"/>
                </a:cubicBezTo>
                <a:lnTo>
                  <a:pt x="60" y="28"/>
                </a:lnTo>
                <a:close/>
                <a:moveTo>
                  <a:pt x="52" y="28"/>
                </a:moveTo>
                <a:cubicBezTo>
                  <a:pt x="44" y="28"/>
                  <a:pt x="44" y="28"/>
                  <a:pt x="44" y="28"/>
                </a:cubicBezTo>
                <a:cubicBezTo>
                  <a:pt x="43" y="22"/>
                  <a:pt x="38" y="17"/>
                  <a:pt x="32" y="16"/>
                </a:cubicBezTo>
                <a:cubicBezTo>
                  <a:pt x="32" y="8"/>
                  <a:pt x="32" y="8"/>
                  <a:pt x="32" y="8"/>
                </a:cubicBezTo>
                <a:cubicBezTo>
                  <a:pt x="43" y="9"/>
                  <a:pt x="51" y="17"/>
                  <a:pt x="52" y="28"/>
                </a:cubicBezTo>
                <a:close/>
                <a:moveTo>
                  <a:pt x="28" y="28"/>
                </a:moveTo>
                <a:cubicBezTo>
                  <a:pt x="20" y="28"/>
                  <a:pt x="20" y="28"/>
                  <a:pt x="20" y="28"/>
                </a:cubicBezTo>
                <a:cubicBezTo>
                  <a:pt x="21" y="24"/>
                  <a:pt x="24" y="21"/>
                  <a:pt x="28" y="20"/>
                </a:cubicBezTo>
                <a:lnTo>
                  <a:pt x="28" y="28"/>
                </a:lnTo>
                <a:close/>
                <a:moveTo>
                  <a:pt x="28" y="32"/>
                </a:moveTo>
                <a:cubicBezTo>
                  <a:pt x="28" y="40"/>
                  <a:pt x="28" y="40"/>
                  <a:pt x="28" y="40"/>
                </a:cubicBezTo>
                <a:cubicBezTo>
                  <a:pt x="24" y="39"/>
                  <a:pt x="21" y="36"/>
                  <a:pt x="20" y="32"/>
                </a:cubicBezTo>
                <a:lnTo>
                  <a:pt x="28" y="32"/>
                </a:lnTo>
                <a:close/>
                <a:moveTo>
                  <a:pt x="32" y="32"/>
                </a:moveTo>
                <a:cubicBezTo>
                  <a:pt x="40" y="32"/>
                  <a:pt x="40" y="32"/>
                  <a:pt x="40" y="32"/>
                </a:cubicBezTo>
                <a:cubicBezTo>
                  <a:pt x="39" y="36"/>
                  <a:pt x="36" y="39"/>
                  <a:pt x="32" y="40"/>
                </a:cubicBezTo>
                <a:lnTo>
                  <a:pt x="32" y="32"/>
                </a:lnTo>
                <a:close/>
                <a:moveTo>
                  <a:pt x="32" y="28"/>
                </a:moveTo>
                <a:cubicBezTo>
                  <a:pt x="32" y="20"/>
                  <a:pt x="32" y="20"/>
                  <a:pt x="32" y="20"/>
                </a:cubicBezTo>
                <a:cubicBezTo>
                  <a:pt x="36" y="21"/>
                  <a:pt x="39" y="24"/>
                  <a:pt x="40" y="28"/>
                </a:cubicBezTo>
                <a:lnTo>
                  <a:pt x="32" y="28"/>
                </a:lnTo>
                <a:close/>
                <a:moveTo>
                  <a:pt x="28" y="8"/>
                </a:moveTo>
                <a:cubicBezTo>
                  <a:pt x="28" y="16"/>
                  <a:pt x="28" y="16"/>
                  <a:pt x="28" y="16"/>
                </a:cubicBezTo>
                <a:cubicBezTo>
                  <a:pt x="22" y="17"/>
                  <a:pt x="17" y="22"/>
                  <a:pt x="16" y="28"/>
                </a:cubicBezTo>
                <a:cubicBezTo>
                  <a:pt x="8" y="28"/>
                  <a:pt x="8" y="28"/>
                  <a:pt x="8" y="28"/>
                </a:cubicBezTo>
                <a:cubicBezTo>
                  <a:pt x="9" y="17"/>
                  <a:pt x="17" y="9"/>
                  <a:pt x="28" y="8"/>
                </a:cubicBezTo>
                <a:close/>
                <a:moveTo>
                  <a:pt x="8" y="32"/>
                </a:moveTo>
                <a:cubicBezTo>
                  <a:pt x="16" y="32"/>
                  <a:pt x="16" y="32"/>
                  <a:pt x="16" y="32"/>
                </a:cubicBezTo>
                <a:cubicBezTo>
                  <a:pt x="17" y="38"/>
                  <a:pt x="22" y="43"/>
                  <a:pt x="28" y="44"/>
                </a:cubicBezTo>
                <a:cubicBezTo>
                  <a:pt x="28" y="52"/>
                  <a:pt x="28" y="52"/>
                  <a:pt x="28" y="52"/>
                </a:cubicBezTo>
                <a:cubicBezTo>
                  <a:pt x="17" y="51"/>
                  <a:pt x="9" y="43"/>
                  <a:pt x="8" y="32"/>
                </a:cubicBezTo>
                <a:close/>
                <a:moveTo>
                  <a:pt x="32" y="52"/>
                </a:moveTo>
                <a:cubicBezTo>
                  <a:pt x="32" y="44"/>
                  <a:pt x="32" y="44"/>
                  <a:pt x="32" y="44"/>
                </a:cubicBezTo>
                <a:cubicBezTo>
                  <a:pt x="38" y="43"/>
                  <a:pt x="43" y="38"/>
                  <a:pt x="44" y="32"/>
                </a:cubicBezTo>
                <a:cubicBezTo>
                  <a:pt x="52" y="32"/>
                  <a:pt x="52" y="32"/>
                  <a:pt x="52" y="32"/>
                </a:cubicBezTo>
                <a:cubicBezTo>
                  <a:pt x="51" y="43"/>
                  <a:pt x="43" y="51"/>
                  <a:pt x="32" y="5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7498" name="Group 7497"/>
          <p:cNvGrpSpPr/>
          <p:nvPr/>
        </p:nvGrpSpPr>
        <p:grpSpPr>
          <a:xfrm>
            <a:off x="1760538" y="1012553"/>
            <a:ext cx="190500" cy="203200"/>
            <a:chOff x="1760538" y="1296988"/>
            <a:chExt cx="190500" cy="203200"/>
          </a:xfrm>
        </p:grpSpPr>
        <p:sp>
          <p:nvSpPr>
            <p:cNvPr id="7176" name="Freeform 271"/>
            <p:cNvSpPr>
              <a:spLocks/>
            </p:cNvSpPr>
            <p:nvPr/>
          </p:nvSpPr>
          <p:spPr bwMode="auto">
            <a:xfrm>
              <a:off x="1785938" y="1373188"/>
              <a:ext cx="139700" cy="127000"/>
            </a:xfrm>
            <a:custGeom>
              <a:avLst/>
              <a:gdLst>
                <a:gd name="T0" fmla="*/ 36 w 44"/>
                <a:gd name="T1" fmla="*/ 32 h 40"/>
                <a:gd name="T2" fmla="*/ 32 w 44"/>
                <a:gd name="T3" fmla="*/ 32 h 40"/>
                <a:gd name="T4" fmla="*/ 32 w 44"/>
                <a:gd name="T5" fmla="*/ 0 h 40"/>
                <a:gd name="T6" fmla="*/ 24 w 44"/>
                <a:gd name="T7" fmla="*/ 0 h 40"/>
                <a:gd name="T8" fmla="*/ 24 w 44"/>
                <a:gd name="T9" fmla="*/ 32 h 40"/>
                <a:gd name="T10" fmla="*/ 20 w 44"/>
                <a:gd name="T11" fmla="*/ 32 h 40"/>
                <a:gd name="T12" fmla="*/ 20 w 44"/>
                <a:gd name="T13" fmla="*/ 0 h 40"/>
                <a:gd name="T14" fmla="*/ 12 w 44"/>
                <a:gd name="T15" fmla="*/ 0 h 40"/>
                <a:gd name="T16" fmla="*/ 12 w 44"/>
                <a:gd name="T17" fmla="*/ 32 h 40"/>
                <a:gd name="T18" fmla="*/ 8 w 44"/>
                <a:gd name="T19" fmla="*/ 32 h 40"/>
                <a:gd name="T20" fmla="*/ 8 w 44"/>
                <a:gd name="T21" fmla="*/ 0 h 40"/>
                <a:gd name="T22" fmla="*/ 0 w 44"/>
                <a:gd name="T23" fmla="*/ 0 h 40"/>
                <a:gd name="T24" fmla="*/ 0 w 44"/>
                <a:gd name="T25" fmla="*/ 38 h 40"/>
                <a:gd name="T26" fmla="*/ 2 w 44"/>
                <a:gd name="T27" fmla="*/ 40 h 40"/>
                <a:gd name="T28" fmla="*/ 42 w 44"/>
                <a:gd name="T29" fmla="*/ 40 h 40"/>
                <a:gd name="T30" fmla="*/ 44 w 44"/>
                <a:gd name="T31" fmla="*/ 38 h 40"/>
                <a:gd name="T32" fmla="*/ 44 w 44"/>
                <a:gd name="T33" fmla="*/ 0 h 40"/>
                <a:gd name="T34" fmla="*/ 36 w 44"/>
                <a:gd name="T35" fmla="*/ 0 h 40"/>
                <a:gd name="T36" fmla="*/ 36 w 44"/>
                <a:gd name="T37" fmla="*/ 3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" h="40">
                  <a:moveTo>
                    <a:pt x="36" y="32"/>
                  </a:moveTo>
                  <a:cubicBezTo>
                    <a:pt x="32" y="32"/>
                    <a:pt x="32" y="32"/>
                    <a:pt x="32" y="32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9"/>
                    <a:pt x="1" y="40"/>
                    <a:pt x="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3" y="40"/>
                    <a:pt x="44" y="39"/>
                    <a:pt x="44" y="38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6" y="0"/>
                    <a:pt x="36" y="0"/>
                    <a:pt x="36" y="0"/>
                  </a:cubicBezTo>
                  <a:lnTo>
                    <a:pt x="36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177" name="Freeform 272"/>
            <p:cNvSpPr>
              <a:spLocks noEditPoints="1"/>
            </p:cNvSpPr>
            <p:nvPr/>
          </p:nvSpPr>
          <p:spPr bwMode="auto">
            <a:xfrm>
              <a:off x="1760538" y="1296988"/>
              <a:ext cx="190500" cy="63500"/>
            </a:xfrm>
            <a:custGeom>
              <a:avLst/>
              <a:gdLst>
                <a:gd name="T0" fmla="*/ 56 w 60"/>
                <a:gd name="T1" fmla="*/ 8 h 20"/>
                <a:gd name="T2" fmla="*/ 40 w 60"/>
                <a:gd name="T3" fmla="*/ 8 h 20"/>
                <a:gd name="T4" fmla="*/ 40 w 60"/>
                <a:gd name="T5" fmla="*/ 2 h 20"/>
                <a:gd name="T6" fmla="*/ 38 w 60"/>
                <a:gd name="T7" fmla="*/ 0 h 20"/>
                <a:gd name="T8" fmla="*/ 22 w 60"/>
                <a:gd name="T9" fmla="*/ 0 h 20"/>
                <a:gd name="T10" fmla="*/ 20 w 60"/>
                <a:gd name="T11" fmla="*/ 2 h 20"/>
                <a:gd name="T12" fmla="*/ 20 w 60"/>
                <a:gd name="T13" fmla="*/ 8 h 20"/>
                <a:gd name="T14" fmla="*/ 4 w 60"/>
                <a:gd name="T15" fmla="*/ 8 h 20"/>
                <a:gd name="T16" fmla="*/ 0 w 60"/>
                <a:gd name="T17" fmla="*/ 12 h 20"/>
                <a:gd name="T18" fmla="*/ 0 w 60"/>
                <a:gd name="T19" fmla="*/ 16 h 20"/>
                <a:gd name="T20" fmla="*/ 4 w 60"/>
                <a:gd name="T21" fmla="*/ 20 h 20"/>
                <a:gd name="T22" fmla="*/ 56 w 60"/>
                <a:gd name="T23" fmla="*/ 20 h 20"/>
                <a:gd name="T24" fmla="*/ 60 w 60"/>
                <a:gd name="T25" fmla="*/ 16 h 20"/>
                <a:gd name="T26" fmla="*/ 60 w 60"/>
                <a:gd name="T27" fmla="*/ 12 h 20"/>
                <a:gd name="T28" fmla="*/ 56 w 60"/>
                <a:gd name="T29" fmla="*/ 8 h 20"/>
                <a:gd name="T30" fmla="*/ 24 w 60"/>
                <a:gd name="T31" fmla="*/ 8 h 20"/>
                <a:gd name="T32" fmla="*/ 24 w 60"/>
                <a:gd name="T33" fmla="*/ 4 h 20"/>
                <a:gd name="T34" fmla="*/ 36 w 60"/>
                <a:gd name="T35" fmla="*/ 4 h 20"/>
                <a:gd name="T36" fmla="*/ 36 w 60"/>
                <a:gd name="T37" fmla="*/ 8 h 20"/>
                <a:gd name="T38" fmla="*/ 24 w 60"/>
                <a:gd name="T39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" h="20">
                  <a:moveTo>
                    <a:pt x="56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20" y="1"/>
                    <a:pt x="20" y="2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10"/>
                    <a:pt x="0" y="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2" y="20"/>
                    <a:pt x="4" y="20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8" y="20"/>
                    <a:pt x="60" y="18"/>
                    <a:pt x="60" y="16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0" y="10"/>
                    <a:pt x="58" y="8"/>
                    <a:pt x="56" y="8"/>
                  </a:cubicBezTo>
                  <a:close/>
                  <a:moveTo>
                    <a:pt x="24" y="8"/>
                  </a:moveTo>
                  <a:cubicBezTo>
                    <a:pt x="24" y="4"/>
                    <a:pt x="24" y="4"/>
                    <a:pt x="24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8"/>
                    <a:pt x="36" y="8"/>
                    <a:pt x="36" y="8"/>
                  </a:cubicBezTo>
                  <a:lnTo>
                    <a:pt x="2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477" name="Group 7476"/>
          <p:cNvGrpSpPr/>
          <p:nvPr/>
        </p:nvGrpSpPr>
        <p:grpSpPr>
          <a:xfrm>
            <a:off x="6669088" y="194990"/>
            <a:ext cx="152400" cy="204788"/>
            <a:chOff x="6669088" y="479425"/>
            <a:chExt cx="152400" cy="204788"/>
          </a:xfrm>
        </p:grpSpPr>
        <p:sp>
          <p:nvSpPr>
            <p:cNvPr id="7178" name="Freeform 273"/>
            <p:cNvSpPr>
              <a:spLocks/>
            </p:cNvSpPr>
            <p:nvPr/>
          </p:nvSpPr>
          <p:spPr bwMode="auto">
            <a:xfrm>
              <a:off x="6669088" y="479425"/>
              <a:ext cx="127000" cy="120650"/>
            </a:xfrm>
            <a:custGeom>
              <a:avLst/>
              <a:gdLst>
                <a:gd name="T0" fmla="*/ 12 w 40"/>
                <a:gd name="T1" fmla="*/ 38 h 38"/>
                <a:gd name="T2" fmla="*/ 12 w 40"/>
                <a:gd name="T3" fmla="*/ 34 h 38"/>
                <a:gd name="T4" fmla="*/ 4 w 40"/>
                <a:gd name="T5" fmla="*/ 20 h 38"/>
                <a:gd name="T6" fmla="*/ 20 w 40"/>
                <a:gd name="T7" fmla="*/ 4 h 38"/>
                <a:gd name="T8" fmla="*/ 36 w 40"/>
                <a:gd name="T9" fmla="*/ 20 h 38"/>
                <a:gd name="T10" fmla="*/ 34 w 40"/>
                <a:gd name="T11" fmla="*/ 28 h 38"/>
                <a:gd name="T12" fmla="*/ 38 w 40"/>
                <a:gd name="T13" fmla="*/ 28 h 38"/>
                <a:gd name="T14" fmla="*/ 40 w 40"/>
                <a:gd name="T15" fmla="*/ 20 h 38"/>
                <a:gd name="T16" fmla="*/ 20 w 40"/>
                <a:gd name="T17" fmla="*/ 0 h 38"/>
                <a:gd name="T18" fmla="*/ 0 w 40"/>
                <a:gd name="T19" fmla="*/ 20 h 38"/>
                <a:gd name="T20" fmla="*/ 12 w 40"/>
                <a:gd name="T2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38">
                  <a:moveTo>
                    <a:pt x="12" y="38"/>
                  </a:moveTo>
                  <a:cubicBezTo>
                    <a:pt x="12" y="34"/>
                    <a:pt x="12" y="34"/>
                    <a:pt x="12" y="34"/>
                  </a:cubicBezTo>
                  <a:cubicBezTo>
                    <a:pt x="7" y="31"/>
                    <a:pt x="4" y="26"/>
                    <a:pt x="4" y="20"/>
                  </a:cubicBezTo>
                  <a:cubicBezTo>
                    <a:pt x="4" y="11"/>
                    <a:pt x="11" y="4"/>
                    <a:pt x="20" y="4"/>
                  </a:cubicBezTo>
                  <a:cubicBezTo>
                    <a:pt x="29" y="4"/>
                    <a:pt x="36" y="11"/>
                    <a:pt x="36" y="20"/>
                  </a:cubicBezTo>
                  <a:cubicBezTo>
                    <a:pt x="36" y="23"/>
                    <a:pt x="35" y="26"/>
                    <a:pt x="34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9" y="26"/>
                    <a:pt x="40" y="23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28"/>
                    <a:pt x="5" y="35"/>
                    <a:pt x="12" y="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179" name="Freeform 274"/>
            <p:cNvSpPr>
              <a:spLocks/>
            </p:cNvSpPr>
            <p:nvPr/>
          </p:nvSpPr>
          <p:spPr bwMode="auto">
            <a:xfrm>
              <a:off x="6678613" y="530225"/>
              <a:ext cx="142875" cy="153988"/>
            </a:xfrm>
            <a:custGeom>
              <a:avLst/>
              <a:gdLst>
                <a:gd name="T0" fmla="*/ 41 w 45"/>
                <a:gd name="T1" fmla="*/ 24 h 48"/>
                <a:gd name="T2" fmla="*/ 37 w 45"/>
                <a:gd name="T3" fmla="*/ 28 h 48"/>
                <a:gd name="T4" fmla="*/ 37 w 45"/>
                <a:gd name="T5" fmla="*/ 24 h 48"/>
                <a:gd name="T6" fmla="*/ 33 w 45"/>
                <a:gd name="T7" fmla="*/ 20 h 48"/>
                <a:gd name="T8" fmla="*/ 29 w 45"/>
                <a:gd name="T9" fmla="*/ 22 h 48"/>
                <a:gd name="T10" fmla="*/ 29 w 45"/>
                <a:gd name="T11" fmla="*/ 20 h 48"/>
                <a:gd name="T12" fmla="*/ 25 w 45"/>
                <a:gd name="T13" fmla="*/ 16 h 48"/>
                <a:gd name="T14" fmla="*/ 21 w 45"/>
                <a:gd name="T15" fmla="*/ 18 h 48"/>
                <a:gd name="T16" fmla="*/ 21 w 45"/>
                <a:gd name="T17" fmla="*/ 4 h 48"/>
                <a:gd name="T18" fmla="*/ 17 w 45"/>
                <a:gd name="T19" fmla="*/ 0 h 48"/>
                <a:gd name="T20" fmla="*/ 13 w 45"/>
                <a:gd name="T21" fmla="*/ 4 h 48"/>
                <a:gd name="T22" fmla="*/ 13 w 45"/>
                <a:gd name="T23" fmla="*/ 38 h 48"/>
                <a:gd name="T24" fmla="*/ 7 w 45"/>
                <a:gd name="T25" fmla="*/ 31 h 48"/>
                <a:gd name="T26" fmla="*/ 2 w 45"/>
                <a:gd name="T27" fmla="*/ 31 h 48"/>
                <a:gd name="T28" fmla="*/ 1 w 45"/>
                <a:gd name="T29" fmla="*/ 36 h 48"/>
                <a:gd name="T30" fmla="*/ 8 w 45"/>
                <a:gd name="T31" fmla="*/ 45 h 48"/>
                <a:gd name="T32" fmla="*/ 15 w 45"/>
                <a:gd name="T33" fmla="*/ 48 h 48"/>
                <a:gd name="T34" fmla="*/ 41 w 45"/>
                <a:gd name="T35" fmla="*/ 48 h 48"/>
                <a:gd name="T36" fmla="*/ 45 w 45"/>
                <a:gd name="T37" fmla="*/ 44 h 48"/>
                <a:gd name="T38" fmla="*/ 45 w 45"/>
                <a:gd name="T39" fmla="*/ 28 h 48"/>
                <a:gd name="T40" fmla="*/ 41 w 45"/>
                <a:gd name="T4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5" h="48">
                  <a:moveTo>
                    <a:pt x="41" y="24"/>
                  </a:moveTo>
                  <a:cubicBezTo>
                    <a:pt x="39" y="24"/>
                    <a:pt x="37" y="26"/>
                    <a:pt x="37" y="28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22"/>
                    <a:pt x="35" y="20"/>
                    <a:pt x="33" y="20"/>
                  </a:cubicBezTo>
                  <a:cubicBezTo>
                    <a:pt x="31" y="20"/>
                    <a:pt x="30" y="21"/>
                    <a:pt x="29" y="22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18"/>
                    <a:pt x="27" y="16"/>
                    <a:pt x="25" y="16"/>
                  </a:cubicBezTo>
                  <a:cubicBezTo>
                    <a:pt x="23" y="16"/>
                    <a:pt x="22" y="17"/>
                    <a:pt x="21" y="18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2"/>
                    <a:pt x="19" y="0"/>
                    <a:pt x="17" y="0"/>
                  </a:cubicBezTo>
                  <a:cubicBezTo>
                    <a:pt x="15" y="0"/>
                    <a:pt x="13" y="2"/>
                    <a:pt x="13" y="4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6" y="30"/>
                    <a:pt x="3" y="29"/>
                    <a:pt x="2" y="31"/>
                  </a:cubicBezTo>
                  <a:cubicBezTo>
                    <a:pt x="0" y="32"/>
                    <a:pt x="0" y="35"/>
                    <a:pt x="1" y="36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9" y="47"/>
                    <a:pt x="12" y="48"/>
                    <a:pt x="15" y="48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3" y="48"/>
                    <a:pt x="45" y="46"/>
                    <a:pt x="45" y="44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5" y="26"/>
                    <a:pt x="43" y="24"/>
                    <a:pt x="41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478" name="Group 7477"/>
          <p:cNvGrpSpPr/>
          <p:nvPr/>
        </p:nvGrpSpPr>
        <p:grpSpPr>
          <a:xfrm>
            <a:off x="7072313" y="194990"/>
            <a:ext cx="155575" cy="204788"/>
            <a:chOff x="7072313" y="479425"/>
            <a:chExt cx="155575" cy="204788"/>
          </a:xfrm>
        </p:grpSpPr>
        <p:sp>
          <p:nvSpPr>
            <p:cNvPr id="7180" name="Freeform 275"/>
            <p:cNvSpPr>
              <a:spLocks/>
            </p:cNvSpPr>
            <p:nvPr/>
          </p:nvSpPr>
          <p:spPr bwMode="auto">
            <a:xfrm>
              <a:off x="7085013" y="530225"/>
              <a:ext cx="142875" cy="153988"/>
            </a:xfrm>
            <a:custGeom>
              <a:avLst/>
              <a:gdLst>
                <a:gd name="T0" fmla="*/ 41 w 45"/>
                <a:gd name="T1" fmla="*/ 24 h 48"/>
                <a:gd name="T2" fmla="*/ 37 w 45"/>
                <a:gd name="T3" fmla="*/ 28 h 48"/>
                <a:gd name="T4" fmla="*/ 37 w 45"/>
                <a:gd name="T5" fmla="*/ 24 h 48"/>
                <a:gd name="T6" fmla="*/ 33 w 45"/>
                <a:gd name="T7" fmla="*/ 20 h 48"/>
                <a:gd name="T8" fmla="*/ 29 w 45"/>
                <a:gd name="T9" fmla="*/ 22 h 48"/>
                <a:gd name="T10" fmla="*/ 29 w 45"/>
                <a:gd name="T11" fmla="*/ 20 h 48"/>
                <a:gd name="T12" fmla="*/ 25 w 45"/>
                <a:gd name="T13" fmla="*/ 16 h 48"/>
                <a:gd name="T14" fmla="*/ 21 w 45"/>
                <a:gd name="T15" fmla="*/ 18 h 48"/>
                <a:gd name="T16" fmla="*/ 21 w 45"/>
                <a:gd name="T17" fmla="*/ 4 h 48"/>
                <a:gd name="T18" fmla="*/ 17 w 45"/>
                <a:gd name="T19" fmla="*/ 0 h 48"/>
                <a:gd name="T20" fmla="*/ 13 w 45"/>
                <a:gd name="T21" fmla="*/ 4 h 48"/>
                <a:gd name="T22" fmla="*/ 13 w 45"/>
                <a:gd name="T23" fmla="*/ 38 h 48"/>
                <a:gd name="T24" fmla="*/ 7 w 45"/>
                <a:gd name="T25" fmla="*/ 31 h 48"/>
                <a:gd name="T26" fmla="*/ 2 w 45"/>
                <a:gd name="T27" fmla="*/ 31 h 48"/>
                <a:gd name="T28" fmla="*/ 1 w 45"/>
                <a:gd name="T29" fmla="*/ 36 h 48"/>
                <a:gd name="T30" fmla="*/ 8 w 45"/>
                <a:gd name="T31" fmla="*/ 45 h 48"/>
                <a:gd name="T32" fmla="*/ 15 w 45"/>
                <a:gd name="T33" fmla="*/ 48 h 48"/>
                <a:gd name="T34" fmla="*/ 41 w 45"/>
                <a:gd name="T35" fmla="*/ 48 h 48"/>
                <a:gd name="T36" fmla="*/ 45 w 45"/>
                <a:gd name="T37" fmla="*/ 44 h 48"/>
                <a:gd name="T38" fmla="*/ 45 w 45"/>
                <a:gd name="T39" fmla="*/ 28 h 48"/>
                <a:gd name="T40" fmla="*/ 41 w 45"/>
                <a:gd name="T4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5" h="48">
                  <a:moveTo>
                    <a:pt x="41" y="24"/>
                  </a:moveTo>
                  <a:cubicBezTo>
                    <a:pt x="39" y="24"/>
                    <a:pt x="37" y="26"/>
                    <a:pt x="37" y="28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22"/>
                    <a:pt x="35" y="20"/>
                    <a:pt x="33" y="20"/>
                  </a:cubicBezTo>
                  <a:cubicBezTo>
                    <a:pt x="31" y="20"/>
                    <a:pt x="30" y="21"/>
                    <a:pt x="29" y="22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18"/>
                    <a:pt x="27" y="16"/>
                    <a:pt x="25" y="16"/>
                  </a:cubicBezTo>
                  <a:cubicBezTo>
                    <a:pt x="23" y="16"/>
                    <a:pt x="22" y="17"/>
                    <a:pt x="21" y="18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2"/>
                    <a:pt x="19" y="0"/>
                    <a:pt x="17" y="0"/>
                  </a:cubicBezTo>
                  <a:cubicBezTo>
                    <a:pt x="15" y="0"/>
                    <a:pt x="13" y="2"/>
                    <a:pt x="13" y="4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6" y="30"/>
                    <a:pt x="3" y="29"/>
                    <a:pt x="2" y="31"/>
                  </a:cubicBezTo>
                  <a:cubicBezTo>
                    <a:pt x="0" y="32"/>
                    <a:pt x="0" y="35"/>
                    <a:pt x="1" y="36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9" y="47"/>
                    <a:pt x="12" y="48"/>
                    <a:pt x="15" y="48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3" y="48"/>
                    <a:pt x="45" y="46"/>
                    <a:pt x="45" y="44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5" y="26"/>
                    <a:pt x="43" y="24"/>
                    <a:pt x="41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181" name="Freeform 276"/>
            <p:cNvSpPr>
              <a:spLocks/>
            </p:cNvSpPr>
            <p:nvPr/>
          </p:nvSpPr>
          <p:spPr bwMode="auto">
            <a:xfrm>
              <a:off x="7135813" y="479425"/>
              <a:ext cx="12700" cy="25400"/>
            </a:xfrm>
            <a:custGeom>
              <a:avLst/>
              <a:gdLst>
                <a:gd name="T0" fmla="*/ 2 w 4"/>
                <a:gd name="T1" fmla="*/ 8 h 8"/>
                <a:gd name="T2" fmla="*/ 4 w 4"/>
                <a:gd name="T3" fmla="*/ 6 h 8"/>
                <a:gd name="T4" fmla="*/ 4 w 4"/>
                <a:gd name="T5" fmla="*/ 2 h 8"/>
                <a:gd name="T6" fmla="*/ 2 w 4"/>
                <a:gd name="T7" fmla="*/ 0 h 8"/>
                <a:gd name="T8" fmla="*/ 0 w 4"/>
                <a:gd name="T9" fmla="*/ 2 h 8"/>
                <a:gd name="T10" fmla="*/ 0 w 4"/>
                <a:gd name="T11" fmla="*/ 6 h 8"/>
                <a:gd name="T12" fmla="*/ 2 w 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8">
                  <a:moveTo>
                    <a:pt x="2" y="8"/>
                  </a:moveTo>
                  <a:cubicBezTo>
                    <a:pt x="3" y="8"/>
                    <a:pt x="4" y="7"/>
                    <a:pt x="4" y="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1" y="8"/>
                    <a:pt x="2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182" name="Freeform 277"/>
            <p:cNvSpPr>
              <a:spLocks/>
            </p:cNvSpPr>
            <p:nvPr/>
          </p:nvSpPr>
          <p:spPr bwMode="auto">
            <a:xfrm>
              <a:off x="7072313" y="530225"/>
              <a:ext cx="38100" cy="12700"/>
            </a:xfrm>
            <a:custGeom>
              <a:avLst/>
              <a:gdLst>
                <a:gd name="T0" fmla="*/ 12 w 12"/>
                <a:gd name="T1" fmla="*/ 2 h 4"/>
                <a:gd name="T2" fmla="*/ 10 w 12"/>
                <a:gd name="T3" fmla="*/ 0 h 4"/>
                <a:gd name="T4" fmla="*/ 2 w 12"/>
                <a:gd name="T5" fmla="*/ 0 h 4"/>
                <a:gd name="T6" fmla="*/ 0 w 12"/>
                <a:gd name="T7" fmla="*/ 2 h 4"/>
                <a:gd name="T8" fmla="*/ 2 w 12"/>
                <a:gd name="T9" fmla="*/ 4 h 4"/>
                <a:gd name="T10" fmla="*/ 10 w 12"/>
                <a:gd name="T11" fmla="*/ 4 h 4"/>
                <a:gd name="T12" fmla="*/ 12 w 12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">
                  <a:moveTo>
                    <a:pt x="12" y="2"/>
                  </a:moveTo>
                  <a:cubicBezTo>
                    <a:pt x="12" y="1"/>
                    <a:pt x="11" y="0"/>
                    <a:pt x="1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2" y="3"/>
                    <a:pt x="12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183" name="Freeform 278"/>
            <p:cNvSpPr>
              <a:spLocks/>
            </p:cNvSpPr>
            <p:nvPr/>
          </p:nvSpPr>
          <p:spPr bwMode="auto">
            <a:xfrm>
              <a:off x="7173913" y="530225"/>
              <a:ext cx="38100" cy="12700"/>
            </a:xfrm>
            <a:custGeom>
              <a:avLst/>
              <a:gdLst>
                <a:gd name="T0" fmla="*/ 0 w 12"/>
                <a:gd name="T1" fmla="*/ 2 h 4"/>
                <a:gd name="T2" fmla="*/ 2 w 12"/>
                <a:gd name="T3" fmla="*/ 4 h 4"/>
                <a:gd name="T4" fmla="*/ 10 w 12"/>
                <a:gd name="T5" fmla="*/ 4 h 4"/>
                <a:gd name="T6" fmla="*/ 12 w 12"/>
                <a:gd name="T7" fmla="*/ 2 h 4"/>
                <a:gd name="T8" fmla="*/ 10 w 12"/>
                <a:gd name="T9" fmla="*/ 0 h 4"/>
                <a:gd name="T10" fmla="*/ 2 w 12"/>
                <a:gd name="T11" fmla="*/ 0 h 4"/>
                <a:gd name="T12" fmla="*/ 0 w 12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">
                  <a:moveTo>
                    <a:pt x="0" y="2"/>
                  </a:moveTo>
                  <a:cubicBezTo>
                    <a:pt x="0" y="3"/>
                    <a:pt x="1" y="4"/>
                    <a:pt x="2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2" y="3"/>
                    <a:pt x="12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184" name="Freeform 279"/>
            <p:cNvSpPr>
              <a:spLocks/>
            </p:cNvSpPr>
            <p:nvPr/>
          </p:nvSpPr>
          <p:spPr bwMode="auto">
            <a:xfrm>
              <a:off x="7164388" y="485775"/>
              <a:ext cx="34925" cy="28575"/>
            </a:xfrm>
            <a:custGeom>
              <a:avLst/>
              <a:gdLst>
                <a:gd name="T0" fmla="*/ 3 w 11"/>
                <a:gd name="T1" fmla="*/ 9 h 9"/>
                <a:gd name="T2" fmla="*/ 10 w 11"/>
                <a:gd name="T3" fmla="*/ 4 h 9"/>
                <a:gd name="T4" fmla="*/ 10 w 11"/>
                <a:gd name="T5" fmla="*/ 1 h 9"/>
                <a:gd name="T6" fmla="*/ 7 w 11"/>
                <a:gd name="T7" fmla="*/ 1 h 9"/>
                <a:gd name="T8" fmla="*/ 1 w 11"/>
                <a:gd name="T9" fmla="*/ 6 h 9"/>
                <a:gd name="T10" fmla="*/ 0 w 11"/>
                <a:gd name="T11" fmla="*/ 8 h 9"/>
                <a:gd name="T12" fmla="*/ 3 w 11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3" y="9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11" y="2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8"/>
                    <a:pt x="0" y="8"/>
                  </a:cubicBezTo>
                  <a:cubicBezTo>
                    <a:pt x="1" y="9"/>
                    <a:pt x="2" y="9"/>
                    <a:pt x="3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185" name="Freeform 280"/>
            <p:cNvSpPr>
              <a:spLocks/>
            </p:cNvSpPr>
            <p:nvPr/>
          </p:nvSpPr>
          <p:spPr bwMode="auto">
            <a:xfrm>
              <a:off x="7088188" y="485775"/>
              <a:ext cx="34925" cy="28575"/>
            </a:xfrm>
            <a:custGeom>
              <a:avLst/>
              <a:gdLst>
                <a:gd name="T0" fmla="*/ 7 w 11"/>
                <a:gd name="T1" fmla="*/ 9 h 9"/>
                <a:gd name="T2" fmla="*/ 10 w 11"/>
                <a:gd name="T3" fmla="*/ 8 h 9"/>
                <a:gd name="T4" fmla="*/ 10 w 11"/>
                <a:gd name="T5" fmla="*/ 6 h 9"/>
                <a:gd name="T6" fmla="*/ 3 w 11"/>
                <a:gd name="T7" fmla="*/ 1 h 9"/>
                <a:gd name="T8" fmla="*/ 0 w 11"/>
                <a:gd name="T9" fmla="*/ 1 h 9"/>
                <a:gd name="T10" fmla="*/ 1 w 11"/>
                <a:gd name="T11" fmla="*/ 4 h 9"/>
                <a:gd name="T12" fmla="*/ 7 w 11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7" y="9"/>
                  </a:moveTo>
                  <a:cubicBezTo>
                    <a:pt x="8" y="9"/>
                    <a:pt x="9" y="9"/>
                    <a:pt x="10" y="8"/>
                  </a:cubicBezTo>
                  <a:cubicBezTo>
                    <a:pt x="11" y="8"/>
                    <a:pt x="10" y="6"/>
                    <a:pt x="10" y="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lnTo>
                    <a:pt x="7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7186" name="Freeform 281"/>
          <p:cNvSpPr>
            <a:spLocks/>
          </p:cNvSpPr>
          <p:nvPr/>
        </p:nvSpPr>
        <p:spPr bwMode="auto">
          <a:xfrm>
            <a:off x="6235700" y="220390"/>
            <a:ext cx="139700" cy="179388"/>
          </a:xfrm>
          <a:custGeom>
            <a:avLst/>
            <a:gdLst>
              <a:gd name="T0" fmla="*/ 40 w 44"/>
              <a:gd name="T1" fmla="*/ 24 h 56"/>
              <a:gd name="T2" fmla="*/ 36 w 44"/>
              <a:gd name="T3" fmla="*/ 28 h 56"/>
              <a:gd name="T4" fmla="*/ 36 w 44"/>
              <a:gd name="T5" fmla="*/ 28 h 56"/>
              <a:gd name="T6" fmla="*/ 36 w 44"/>
              <a:gd name="T7" fmla="*/ 24 h 56"/>
              <a:gd name="T8" fmla="*/ 32 w 44"/>
              <a:gd name="T9" fmla="*/ 20 h 56"/>
              <a:gd name="T10" fmla="*/ 28 w 44"/>
              <a:gd name="T11" fmla="*/ 24 h 56"/>
              <a:gd name="T12" fmla="*/ 28 w 44"/>
              <a:gd name="T13" fmla="*/ 20 h 56"/>
              <a:gd name="T14" fmla="*/ 24 w 44"/>
              <a:gd name="T15" fmla="*/ 16 h 56"/>
              <a:gd name="T16" fmla="*/ 20 w 44"/>
              <a:gd name="T17" fmla="*/ 20 h 56"/>
              <a:gd name="T18" fmla="*/ 20 w 44"/>
              <a:gd name="T19" fmla="*/ 4 h 56"/>
              <a:gd name="T20" fmla="*/ 16 w 44"/>
              <a:gd name="T21" fmla="*/ 0 h 56"/>
              <a:gd name="T22" fmla="*/ 12 w 44"/>
              <a:gd name="T23" fmla="*/ 4 h 56"/>
              <a:gd name="T24" fmla="*/ 12 w 44"/>
              <a:gd name="T25" fmla="*/ 7 h 56"/>
              <a:gd name="T26" fmla="*/ 12 w 44"/>
              <a:gd name="T27" fmla="*/ 28 h 56"/>
              <a:gd name="T28" fmla="*/ 12 w 44"/>
              <a:gd name="T29" fmla="*/ 31 h 56"/>
              <a:gd name="T30" fmla="*/ 11 w 44"/>
              <a:gd name="T31" fmla="*/ 32 h 56"/>
              <a:gd name="T32" fmla="*/ 10 w 44"/>
              <a:gd name="T33" fmla="*/ 32 h 56"/>
              <a:gd name="T34" fmla="*/ 3 w 44"/>
              <a:gd name="T35" fmla="*/ 24 h 56"/>
              <a:gd name="T36" fmla="*/ 0 w 44"/>
              <a:gd name="T37" fmla="*/ 25 h 56"/>
              <a:gd name="T38" fmla="*/ 0 w 44"/>
              <a:gd name="T39" fmla="*/ 28 h 56"/>
              <a:gd name="T40" fmla="*/ 13 w 44"/>
              <a:gd name="T41" fmla="*/ 55 h 56"/>
              <a:gd name="T42" fmla="*/ 15 w 44"/>
              <a:gd name="T43" fmla="*/ 56 h 56"/>
              <a:gd name="T44" fmla="*/ 38 w 44"/>
              <a:gd name="T45" fmla="*/ 56 h 56"/>
              <a:gd name="T46" fmla="*/ 44 w 44"/>
              <a:gd name="T47" fmla="*/ 50 h 56"/>
              <a:gd name="T48" fmla="*/ 44 w 44"/>
              <a:gd name="T49" fmla="*/ 28 h 56"/>
              <a:gd name="T50" fmla="*/ 40 w 44"/>
              <a:gd name="T51" fmla="*/ 24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" h="56">
                <a:moveTo>
                  <a:pt x="40" y="24"/>
                </a:moveTo>
                <a:cubicBezTo>
                  <a:pt x="38" y="24"/>
                  <a:pt x="36" y="26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22"/>
                  <a:pt x="34" y="20"/>
                  <a:pt x="32" y="20"/>
                </a:cubicBezTo>
                <a:cubicBezTo>
                  <a:pt x="30" y="20"/>
                  <a:pt x="28" y="22"/>
                  <a:pt x="28" y="24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18"/>
                  <a:pt x="26" y="16"/>
                  <a:pt x="24" y="16"/>
                </a:cubicBezTo>
                <a:cubicBezTo>
                  <a:pt x="22" y="16"/>
                  <a:pt x="20" y="18"/>
                  <a:pt x="20" y="20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2"/>
                  <a:pt x="18" y="0"/>
                  <a:pt x="16" y="0"/>
                </a:cubicBezTo>
                <a:cubicBezTo>
                  <a:pt x="14" y="0"/>
                  <a:pt x="12" y="2"/>
                  <a:pt x="12" y="4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28"/>
                  <a:pt x="12" y="28"/>
                  <a:pt x="12" y="28"/>
                </a:cubicBezTo>
                <a:cubicBezTo>
                  <a:pt x="12" y="31"/>
                  <a:pt x="12" y="31"/>
                  <a:pt x="12" y="31"/>
                </a:cubicBezTo>
                <a:cubicBezTo>
                  <a:pt x="12" y="31"/>
                  <a:pt x="12" y="32"/>
                  <a:pt x="11" y="32"/>
                </a:cubicBezTo>
                <a:cubicBezTo>
                  <a:pt x="11" y="32"/>
                  <a:pt x="10" y="32"/>
                  <a:pt x="10" y="32"/>
                </a:cubicBezTo>
                <a:cubicBezTo>
                  <a:pt x="7" y="28"/>
                  <a:pt x="7" y="24"/>
                  <a:pt x="3" y="24"/>
                </a:cubicBezTo>
                <a:cubicBezTo>
                  <a:pt x="2" y="24"/>
                  <a:pt x="1" y="24"/>
                  <a:pt x="0" y="25"/>
                </a:cubicBezTo>
                <a:cubicBezTo>
                  <a:pt x="0" y="26"/>
                  <a:pt x="0" y="27"/>
                  <a:pt x="0" y="28"/>
                </a:cubicBezTo>
                <a:cubicBezTo>
                  <a:pt x="13" y="55"/>
                  <a:pt x="13" y="55"/>
                  <a:pt x="13" y="55"/>
                </a:cubicBezTo>
                <a:cubicBezTo>
                  <a:pt x="13" y="56"/>
                  <a:pt x="14" y="56"/>
                  <a:pt x="15" y="56"/>
                </a:cubicBezTo>
                <a:cubicBezTo>
                  <a:pt x="18" y="56"/>
                  <a:pt x="30" y="56"/>
                  <a:pt x="38" y="56"/>
                </a:cubicBezTo>
                <a:cubicBezTo>
                  <a:pt x="41" y="56"/>
                  <a:pt x="44" y="53"/>
                  <a:pt x="44" y="50"/>
                </a:cubicBezTo>
                <a:cubicBezTo>
                  <a:pt x="44" y="39"/>
                  <a:pt x="44" y="28"/>
                  <a:pt x="44" y="28"/>
                </a:cubicBezTo>
                <a:cubicBezTo>
                  <a:pt x="44" y="26"/>
                  <a:pt x="42" y="24"/>
                  <a:pt x="40" y="2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7479" name="Group 7478"/>
          <p:cNvGrpSpPr/>
          <p:nvPr/>
        </p:nvGrpSpPr>
        <p:grpSpPr>
          <a:xfrm>
            <a:off x="7469188" y="194990"/>
            <a:ext cx="177800" cy="204788"/>
            <a:chOff x="7469188" y="479425"/>
            <a:chExt cx="177800" cy="204788"/>
          </a:xfrm>
        </p:grpSpPr>
        <p:sp>
          <p:nvSpPr>
            <p:cNvPr id="7187" name="Freeform 282"/>
            <p:cNvSpPr>
              <a:spLocks/>
            </p:cNvSpPr>
            <p:nvPr/>
          </p:nvSpPr>
          <p:spPr bwMode="auto">
            <a:xfrm>
              <a:off x="7478713" y="530225"/>
              <a:ext cx="146050" cy="153988"/>
            </a:xfrm>
            <a:custGeom>
              <a:avLst/>
              <a:gdLst>
                <a:gd name="T0" fmla="*/ 42 w 46"/>
                <a:gd name="T1" fmla="*/ 24 h 48"/>
                <a:gd name="T2" fmla="*/ 38 w 46"/>
                <a:gd name="T3" fmla="*/ 28 h 48"/>
                <a:gd name="T4" fmla="*/ 38 w 46"/>
                <a:gd name="T5" fmla="*/ 24 h 48"/>
                <a:gd name="T6" fmla="*/ 34 w 46"/>
                <a:gd name="T7" fmla="*/ 20 h 48"/>
                <a:gd name="T8" fmla="*/ 30 w 46"/>
                <a:gd name="T9" fmla="*/ 22 h 48"/>
                <a:gd name="T10" fmla="*/ 30 w 46"/>
                <a:gd name="T11" fmla="*/ 20 h 48"/>
                <a:gd name="T12" fmla="*/ 26 w 46"/>
                <a:gd name="T13" fmla="*/ 16 h 48"/>
                <a:gd name="T14" fmla="*/ 22 w 46"/>
                <a:gd name="T15" fmla="*/ 18 h 48"/>
                <a:gd name="T16" fmla="*/ 22 w 46"/>
                <a:gd name="T17" fmla="*/ 4 h 48"/>
                <a:gd name="T18" fmla="*/ 18 w 46"/>
                <a:gd name="T19" fmla="*/ 0 h 48"/>
                <a:gd name="T20" fmla="*/ 14 w 46"/>
                <a:gd name="T21" fmla="*/ 4 h 48"/>
                <a:gd name="T22" fmla="*/ 14 w 46"/>
                <a:gd name="T23" fmla="*/ 38 h 48"/>
                <a:gd name="T24" fmla="*/ 8 w 46"/>
                <a:gd name="T25" fmla="*/ 31 h 48"/>
                <a:gd name="T26" fmla="*/ 3 w 46"/>
                <a:gd name="T27" fmla="*/ 31 h 48"/>
                <a:gd name="T28" fmla="*/ 2 w 46"/>
                <a:gd name="T29" fmla="*/ 36 h 48"/>
                <a:gd name="T30" fmla="*/ 9 w 46"/>
                <a:gd name="T31" fmla="*/ 45 h 48"/>
                <a:gd name="T32" fmla="*/ 15 w 46"/>
                <a:gd name="T33" fmla="*/ 48 h 48"/>
                <a:gd name="T34" fmla="*/ 42 w 46"/>
                <a:gd name="T35" fmla="*/ 48 h 48"/>
                <a:gd name="T36" fmla="*/ 46 w 46"/>
                <a:gd name="T37" fmla="*/ 44 h 48"/>
                <a:gd name="T38" fmla="*/ 46 w 46"/>
                <a:gd name="T39" fmla="*/ 28 h 48"/>
                <a:gd name="T40" fmla="*/ 42 w 46"/>
                <a:gd name="T4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48">
                  <a:moveTo>
                    <a:pt x="42" y="24"/>
                  </a:moveTo>
                  <a:cubicBezTo>
                    <a:pt x="40" y="24"/>
                    <a:pt x="38" y="26"/>
                    <a:pt x="38" y="28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22"/>
                    <a:pt x="36" y="20"/>
                    <a:pt x="34" y="20"/>
                  </a:cubicBezTo>
                  <a:cubicBezTo>
                    <a:pt x="32" y="20"/>
                    <a:pt x="30" y="21"/>
                    <a:pt x="30" y="22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18"/>
                    <a:pt x="28" y="16"/>
                    <a:pt x="26" y="16"/>
                  </a:cubicBezTo>
                  <a:cubicBezTo>
                    <a:pt x="24" y="16"/>
                    <a:pt x="22" y="17"/>
                    <a:pt x="22" y="18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2"/>
                    <a:pt x="20" y="0"/>
                    <a:pt x="18" y="0"/>
                  </a:cubicBezTo>
                  <a:cubicBezTo>
                    <a:pt x="16" y="0"/>
                    <a:pt x="14" y="2"/>
                    <a:pt x="14" y="4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7" y="30"/>
                    <a:pt x="4" y="29"/>
                    <a:pt x="3" y="31"/>
                  </a:cubicBezTo>
                  <a:cubicBezTo>
                    <a:pt x="1" y="32"/>
                    <a:pt x="0" y="35"/>
                    <a:pt x="2" y="36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0" y="47"/>
                    <a:pt x="13" y="48"/>
                    <a:pt x="15" y="48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4" y="48"/>
                    <a:pt x="46" y="46"/>
                    <a:pt x="46" y="44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6"/>
                    <a:pt x="44" y="24"/>
                    <a:pt x="42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188" name="Freeform 283"/>
            <p:cNvSpPr>
              <a:spLocks/>
            </p:cNvSpPr>
            <p:nvPr/>
          </p:nvSpPr>
          <p:spPr bwMode="auto">
            <a:xfrm>
              <a:off x="7469188" y="479425"/>
              <a:ext cx="177800" cy="114300"/>
            </a:xfrm>
            <a:custGeom>
              <a:avLst/>
              <a:gdLst>
                <a:gd name="T0" fmla="*/ 48 w 56"/>
                <a:gd name="T1" fmla="*/ 0 h 36"/>
                <a:gd name="T2" fmla="*/ 8 w 56"/>
                <a:gd name="T3" fmla="*/ 0 h 36"/>
                <a:gd name="T4" fmla="*/ 0 w 56"/>
                <a:gd name="T5" fmla="*/ 8 h 36"/>
                <a:gd name="T6" fmla="*/ 0 w 56"/>
                <a:gd name="T7" fmla="*/ 28 h 36"/>
                <a:gd name="T8" fmla="*/ 8 w 56"/>
                <a:gd name="T9" fmla="*/ 36 h 36"/>
                <a:gd name="T10" fmla="*/ 12 w 56"/>
                <a:gd name="T11" fmla="*/ 36 h 36"/>
                <a:gd name="T12" fmla="*/ 12 w 56"/>
                <a:gd name="T13" fmla="*/ 32 h 36"/>
                <a:gd name="T14" fmla="*/ 8 w 56"/>
                <a:gd name="T15" fmla="*/ 32 h 36"/>
                <a:gd name="T16" fmla="*/ 4 w 56"/>
                <a:gd name="T17" fmla="*/ 28 h 36"/>
                <a:gd name="T18" fmla="*/ 4 w 56"/>
                <a:gd name="T19" fmla="*/ 8 h 36"/>
                <a:gd name="T20" fmla="*/ 8 w 56"/>
                <a:gd name="T21" fmla="*/ 4 h 36"/>
                <a:gd name="T22" fmla="*/ 48 w 56"/>
                <a:gd name="T23" fmla="*/ 4 h 36"/>
                <a:gd name="T24" fmla="*/ 52 w 56"/>
                <a:gd name="T25" fmla="*/ 8 h 36"/>
                <a:gd name="T26" fmla="*/ 52 w 56"/>
                <a:gd name="T27" fmla="*/ 28 h 36"/>
                <a:gd name="T28" fmla="*/ 48 w 56"/>
                <a:gd name="T29" fmla="*/ 32 h 36"/>
                <a:gd name="T30" fmla="*/ 44 w 56"/>
                <a:gd name="T31" fmla="*/ 32 h 36"/>
                <a:gd name="T32" fmla="*/ 44 w 56"/>
                <a:gd name="T33" fmla="*/ 36 h 36"/>
                <a:gd name="T34" fmla="*/ 48 w 56"/>
                <a:gd name="T35" fmla="*/ 36 h 36"/>
                <a:gd name="T36" fmla="*/ 56 w 56"/>
                <a:gd name="T37" fmla="*/ 28 h 36"/>
                <a:gd name="T38" fmla="*/ 56 w 56"/>
                <a:gd name="T39" fmla="*/ 8 h 36"/>
                <a:gd name="T40" fmla="*/ 48 w 56"/>
                <a:gd name="T4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36">
                  <a:moveTo>
                    <a:pt x="4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2"/>
                    <a:pt x="4" y="36"/>
                    <a:pt x="8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6" y="32"/>
                    <a:pt x="4" y="30"/>
                    <a:pt x="4" y="2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50" y="4"/>
                    <a:pt x="52" y="6"/>
                    <a:pt x="52" y="8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2" y="30"/>
                    <a:pt x="50" y="32"/>
                    <a:pt x="48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52" y="36"/>
                    <a:pt x="56" y="32"/>
                    <a:pt x="56" y="28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6" y="4"/>
                    <a:pt x="52" y="0"/>
                    <a:pt x="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480" name="Group 7479"/>
          <p:cNvGrpSpPr/>
          <p:nvPr/>
        </p:nvGrpSpPr>
        <p:grpSpPr>
          <a:xfrm>
            <a:off x="8283575" y="194990"/>
            <a:ext cx="165100" cy="204788"/>
            <a:chOff x="8283575" y="479425"/>
            <a:chExt cx="165100" cy="204788"/>
          </a:xfrm>
        </p:grpSpPr>
        <p:sp>
          <p:nvSpPr>
            <p:cNvPr id="7189" name="Freeform 284"/>
            <p:cNvSpPr>
              <a:spLocks/>
            </p:cNvSpPr>
            <p:nvPr/>
          </p:nvSpPr>
          <p:spPr bwMode="auto">
            <a:xfrm>
              <a:off x="8334375" y="658813"/>
              <a:ext cx="88900" cy="25400"/>
            </a:xfrm>
            <a:custGeom>
              <a:avLst/>
              <a:gdLst>
                <a:gd name="T0" fmla="*/ 48 w 56"/>
                <a:gd name="T1" fmla="*/ 8 h 16"/>
                <a:gd name="T2" fmla="*/ 8 w 56"/>
                <a:gd name="T3" fmla="*/ 8 h 16"/>
                <a:gd name="T4" fmla="*/ 8 w 56"/>
                <a:gd name="T5" fmla="*/ 0 h 16"/>
                <a:gd name="T6" fmla="*/ 0 w 56"/>
                <a:gd name="T7" fmla="*/ 0 h 16"/>
                <a:gd name="T8" fmla="*/ 0 w 56"/>
                <a:gd name="T9" fmla="*/ 16 h 16"/>
                <a:gd name="T10" fmla="*/ 56 w 56"/>
                <a:gd name="T11" fmla="*/ 16 h 16"/>
                <a:gd name="T12" fmla="*/ 56 w 56"/>
                <a:gd name="T13" fmla="*/ 0 h 16"/>
                <a:gd name="T14" fmla="*/ 48 w 56"/>
                <a:gd name="T15" fmla="*/ 0 h 16"/>
                <a:gd name="T16" fmla="*/ 48 w 56"/>
                <a:gd name="T1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16">
                  <a:moveTo>
                    <a:pt x="48" y="8"/>
                  </a:moveTo>
                  <a:lnTo>
                    <a:pt x="8" y="8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190" name="Rectangle 285"/>
            <p:cNvSpPr>
              <a:spLocks noChangeArrowheads="1"/>
            </p:cNvSpPr>
            <p:nvPr/>
          </p:nvSpPr>
          <p:spPr bwMode="auto">
            <a:xfrm>
              <a:off x="8423275" y="633413"/>
              <a:ext cx="127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191" name="Freeform 286"/>
            <p:cNvSpPr>
              <a:spLocks/>
            </p:cNvSpPr>
            <p:nvPr/>
          </p:nvSpPr>
          <p:spPr bwMode="auto">
            <a:xfrm>
              <a:off x="8397875" y="542925"/>
              <a:ext cx="25400" cy="38100"/>
            </a:xfrm>
            <a:custGeom>
              <a:avLst/>
              <a:gdLst>
                <a:gd name="T0" fmla="*/ 0 w 16"/>
                <a:gd name="T1" fmla="*/ 24 h 24"/>
                <a:gd name="T2" fmla="*/ 8 w 16"/>
                <a:gd name="T3" fmla="*/ 24 h 24"/>
                <a:gd name="T4" fmla="*/ 8 w 16"/>
                <a:gd name="T5" fmla="*/ 8 h 24"/>
                <a:gd name="T6" fmla="*/ 16 w 16"/>
                <a:gd name="T7" fmla="*/ 8 h 24"/>
                <a:gd name="T8" fmla="*/ 16 w 16"/>
                <a:gd name="T9" fmla="*/ 0 h 24"/>
                <a:gd name="T10" fmla="*/ 0 w 16"/>
                <a:gd name="T11" fmla="*/ 0 h 24"/>
                <a:gd name="T12" fmla="*/ 0 w 16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4">
                  <a:moveTo>
                    <a:pt x="0" y="24"/>
                  </a:moveTo>
                  <a:lnTo>
                    <a:pt x="8" y="24"/>
                  </a:lnTo>
                  <a:lnTo>
                    <a:pt x="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192" name="Freeform 287"/>
            <p:cNvSpPr>
              <a:spLocks/>
            </p:cNvSpPr>
            <p:nvPr/>
          </p:nvSpPr>
          <p:spPr bwMode="auto">
            <a:xfrm>
              <a:off x="8423275" y="555625"/>
              <a:ext cx="25400" cy="77788"/>
            </a:xfrm>
            <a:custGeom>
              <a:avLst/>
              <a:gdLst>
                <a:gd name="T0" fmla="*/ 0 w 16"/>
                <a:gd name="T1" fmla="*/ 0 h 49"/>
                <a:gd name="T2" fmla="*/ 0 w 16"/>
                <a:gd name="T3" fmla="*/ 8 h 49"/>
                <a:gd name="T4" fmla="*/ 8 w 16"/>
                <a:gd name="T5" fmla="*/ 8 h 49"/>
                <a:gd name="T6" fmla="*/ 8 w 16"/>
                <a:gd name="T7" fmla="*/ 49 h 49"/>
                <a:gd name="T8" fmla="*/ 16 w 16"/>
                <a:gd name="T9" fmla="*/ 49 h 49"/>
                <a:gd name="T10" fmla="*/ 16 w 16"/>
                <a:gd name="T11" fmla="*/ 0 h 49"/>
                <a:gd name="T12" fmla="*/ 0 w 16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9">
                  <a:moveTo>
                    <a:pt x="0" y="0"/>
                  </a:moveTo>
                  <a:lnTo>
                    <a:pt x="0" y="8"/>
                  </a:lnTo>
                  <a:lnTo>
                    <a:pt x="8" y="8"/>
                  </a:lnTo>
                  <a:lnTo>
                    <a:pt x="8" y="49"/>
                  </a:lnTo>
                  <a:lnTo>
                    <a:pt x="16" y="49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193" name="Freeform 288"/>
            <p:cNvSpPr>
              <a:spLocks/>
            </p:cNvSpPr>
            <p:nvPr/>
          </p:nvSpPr>
          <p:spPr bwMode="auto">
            <a:xfrm>
              <a:off x="8372475" y="530225"/>
              <a:ext cx="25400" cy="38100"/>
            </a:xfrm>
            <a:custGeom>
              <a:avLst/>
              <a:gdLst>
                <a:gd name="T0" fmla="*/ 0 w 16"/>
                <a:gd name="T1" fmla="*/ 24 h 24"/>
                <a:gd name="T2" fmla="*/ 8 w 16"/>
                <a:gd name="T3" fmla="*/ 24 h 24"/>
                <a:gd name="T4" fmla="*/ 8 w 16"/>
                <a:gd name="T5" fmla="*/ 8 h 24"/>
                <a:gd name="T6" fmla="*/ 16 w 16"/>
                <a:gd name="T7" fmla="*/ 8 h 24"/>
                <a:gd name="T8" fmla="*/ 16 w 16"/>
                <a:gd name="T9" fmla="*/ 0 h 24"/>
                <a:gd name="T10" fmla="*/ 0 w 16"/>
                <a:gd name="T11" fmla="*/ 0 h 24"/>
                <a:gd name="T12" fmla="*/ 0 w 16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4">
                  <a:moveTo>
                    <a:pt x="0" y="24"/>
                  </a:moveTo>
                  <a:lnTo>
                    <a:pt x="8" y="24"/>
                  </a:lnTo>
                  <a:lnTo>
                    <a:pt x="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194" name="Rectangle 289"/>
            <p:cNvSpPr>
              <a:spLocks noChangeArrowheads="1"/>
            </p:cNvSpPr>
            <p:nvPr/>
          </p:nvSpPr>
          <p:spPr bwMode="auto">
            <a:xfrm>
              <a:off x="8321675" y="633413"/>
              <a:ext cx="127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195" name="Rectangle 290"/>
            <p:cNvSpPr>
              <a:spLocks noChangeArrowheads="1"/>
            </p:cNvSpPr>
            <p:nvPr/>
          </p:nvSpPr>
          <p:spPr bwMode="auto">
            <a:xfrm>
              <a:off x="8308975" y="606425"/>
              <a:ext cx="12700" cy="269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196" name="Rectangle 291"/>
            <p:cNvSpPr>
              <a:spLocks noChangeArrowheads="1"/>
            </p:cNvSpPr>
            <p:nvPr/>
          </p:nvSpPr>
          <p:spPr bwMode="auto">
            <a:xfrm>
              <a:off x="8296275" y="593725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197" name="Freeform 292"/>
            <p:cNvSpPr>
              <a:spLocks/>
            </p:cNvSpPr>
            <p:nvPr/>
          </p:nvSpPr>
          <p:spPr bwMode="auto">
            <a:xfrm>
              <a:off x="8283575" y="555625"/>
              <a:ext cx="25400" cy="38100"/>
            </a:xfrm>
            <a:custGeom>
              <a:avLst/>
              <a:gdLst>
                <a:gd name="T0" fmla="*/ 16 w 16"/>
                <a:gd name="T1" fmla="*/ 8 h 24"/>
                <a:gd name="T2" fmla="*/ 16 w 16"/>
                <a:gd name="T3" fmla="*/ 0 h 24"/>
                <a:gd name="T4" fmla="*/ 0 w 16"/>
                <a:gd name="T5" fmla="*/ 0 h 24"/>
                <a:gd name="T6" fmla="*/ 0 w 16"/>
                <a:gd name="T7" fmla="*/ 24 h 24"/>
                <a:gd name="T8" fmla="*/ 8 w 16"/>
                <a:gd name="T9" fmla="*/ 24 h 24"/>
                <a:gd name="T10" fmla="*/ 8 w 16"/>
                <a:gd name="T11" fmla="*/ 8 h 24"/>
                <a:gd name="T12" fmla="*/ 16 w 16"/>
                <a:gd name="T13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4">
                  <a:moveTo>
                    <a:pt x="16" y="8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8" y="8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198" name="Freeform 293"/>
            <p:cNvSpPr>
              <a:spLocks/>
            </p:cNvSpPr>
            <p:nvPr/>
          </p:nvSpPr>
          <p:spPr bwMode="auto">
            <a:xfrm>
              <a:off x="8308975" y="479425"/>
              <a:ext cx="63500" cy="114300"/>
            </a:xfrm>
            <a:custGeom>
              <a:avLst/>
              <a:gdLst>
                <a:gd name="T0" fmla="*/ 8 w 40"/>
                <a:gd name="T1" fmla="*/ 64 h 72"/>
                <a:gd name="T2" fmla="*/ 8 w 40"/>
                <a:gd name="T3" fmla="*/ 72 h 72"/>
                <a:gd name="T4" fmla="*/ 16 w 40"/>
                <a:gd name="T5" fmla="*/ 72 h 72"/>
                <a:gd name="T6" fmla="*/ 16 w 40"/>
                <a:gd name="T7" fmla="*/ 8 h 72"/>
                <a:gd name="T8" fmla="*/ 24 w 40"/>
                <a:gd name="T9" fmla="*/ 8 h 72"/>
                <a:gd name="T10" fmla="*/ 24 w 40"/>
                <a:gd name="T11" fmla="*/ 56 h 72"/>
                <a:gd name="T12" fmla="*/ 32 w 40"/>
                <a:gd name="T13" fmla="*/ 56 h 72"/>
                <a:gd name="T14" fmla="*/ 32 w 40"/>
                <a:gd name="T15" fmla="*/ 32 h 72"/>
                <a:gd name="T16" fmla="*/ 40 w 40"/>
                <a:gd name="T17" fmla="*/ 32 h 72"/>
                <a:gd name="T18" fmla="*/ 40 w 40"/>
                <a:gd name="T19" fmla="*/ 24 h 72"/>
                <a:gd name="T20" fmla="*/ 32 w 40"/>
                <a:gd name="T21" fmla="*/ 24 h 72"/>
                <a:gd name="T22" fmla="*/ 32 w 40"/>
                <a:gd name="T23" fmla="*/ 0 h 72"/>
                <a:gd name="T24" fmla="*/ 8 w 40"/>
                <a:gd name="T25" fmla="*/ 0 h 72"/>
                <a:gd name="T26" fmla="*/ 8 w 40"/>
                <a:gd name="T27" fmla="*/ 56 h 72"/>
                <a:gd name="T28" fmla="*/ 0 w 40"/>
                <a:gd name="T29" fmla="*/ 56 h 72"/>
                <a:gd name="T30" fmla="*/ 0 w 40"/>
                <a:gd name="T31" fmla="*/ 64 h 72"/>
                <a:gd name="T32" fmla="*/ 8 w 40"/>
                <a:gd name="T33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72">
                  <a:moveTo>
                    <a:pt x="8" y="64"/>
                  </a:moveTo>
                  <a:lnTo>
                    <a:pt x="8" y="72"/>
                  </a:lnTo>
                  <a:lnTo>
                    <a:pt x="16" y="72"/>
                  </a:lnTo>
                  <a:lnTo>
                    <a:pt x="16" y="8"/>
                  </a:lnTo>
                  <a:lnTo>
                    <a:pt x="24" y="8"/>
                  </a:lnTo>
                  <a:lnTo>
                    <a:pt x="24" y="56"/>
                  </a:lnTo>
                  <a:lnTo>
                    <a:pt x="32" y="56"/>
                  </a:lnTo>
                  <a:lnTo>
                    <a:pt x="32" y="32"/>
                  </a:lnTo>
                  <a:lnTo>
                    <a:pt x="40" y="32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0"/>
                  </a:lnTo>
                  <a:lnTo>
                    <a:pt x="8" y="0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7199" name="Freeform 294"/>
          <p:cNvSpPr>
            <a:spLocks noEditPoints="1"/>
          </p:cNvSpPr>
          <p:nvPr/>
        </p:nvSpPr>
        <p:spPr bwMode="auto">
          <a:xfrm>
            <a:off x="539750" y="602978"/>
            <a:ext cx="177800" cy="204788"/>
          </a:xfrm>
          <a:custGeom>
            <a:avLst/>
            <a:gdLst>
              <a:gd name="T0" fmla="*/ 50 w 56"/>
              <a:gd name="T1" fmla="*/ 24 h 64"/>
              <a:gd name="T2" fmla="*/ 48 w 56"/>
              <a:gd name="T3" fmla="*/ 24 h 64"/>
              <a:gd name="T4" fmla="*/ 42 w 56"/>
              <a:gd name="T5" fmla="*/ 20 h 64"/>
              <a:gd name="T6" fmla="*/ 40 w 56"/>
              <a:gd name="T7" fmla="*/ 20 h 64"/>
              <a:gd name="T8" fmla="*/ 34 w 56"/>
              <a:gd name="T9" fmla="*/ 16 h 64"/>
              <a:gd name="T10" fmla="*/ 32 w 56"/>
              <a:gd name="T11" fmla="*/ 16 h 64"/>
              <a:gd name="T12" fmla="*/ 32 w 56"/>
              <a:gd name="T13" fmla="*/ 6 h 64"/>
              <a:gd name="T14" fmla="*/ 26 w 56"/>
              <a:gd name="T15" fmla="*/ 0 h 64"/>
              <a:gd name="T16" fmla="*/ 22 w 56"/>
              <a:gd name="T17" fmla="*/ 0 h 64"/>
              <a:gd name="T18" fmla="*/ 16 w 56"/>
              <a:gd name="T19" fmla="*/ 6 h 64"/>
              <a:gd name="T20" fmla="*/ 16 w 56"/>
              <a:gd name="T21" fmla="*/ 30 h 64"/>
              <a:gd name="T22" fmla="*/ 12 w 56"/>
              <a:gd name="T23" fmla="*/ 27 h 64"/>
              <a:gd name="T24" fmla="*/ 6 w 56"/>
              <a:gd name="T25" fmla="*/ 24 h 64"/>
              <a:gd name="T26" fmla="*/ 0 w 56"/>
              <a:gd name="T27" fmla="*/ 30 h 64"/>
              <a:gd name="T28" fmla="*/ 2 w 56"/>
              <a:gd name="T29" fmla="*/ 36 h 64"/>
              <a:gd name="T30" fmla="*/ 16 w 56"/>
              <a:gd name="T31" fmla="*/ 57 h 64"/>
              <a:gd name="T32" fmla="*/ 16 w 56"/>
              <a:gd name="T33" fmla="*/ 58 h 64"/>
              <a:gd name="T34" fmla="*/ 22 w 56"/>
              <a:gd name="T35" fmla="*/ 64 h 64"/>
              <a:gd name="T36" fmla="*/ 42 w 56"/>
              <a:gd name="T37" fmla="*/ 64 h 64"/>
              <a:gd name="T38" fmla="*/ 48 w 56"/>
              <a:gd name="T39" fmla="*/ 61 h 64"/>
              <a:gd name="T40" fmla="*/ 54 w 56"/>
              <a:gd name="T41" fmla="*/ 52 h 64"/>
              <a:gd name="T42" fmla="*/ 56 w 56"/>
              <a:gd name="T43" fmla="*/ 46 h 64"/>
              <a:gd name="T44" fmla="*/ 56 w 56"/>
              <a:gd name="T45" fmla="*/ 30 h 64"/>
              <a:gd name="T46" fmla="*/ 50 w 56"/>
              <a:gd name="T47" fmla="*/ 24 h 64"/>
              <a:gd name="T48" fmla="*/ 52 w 56"/>
              <a:gd name="T49" fmla="*/ 46 h 64"/>
              <a:gd name="T50" fmla="*/ 51 w 56"/>
              <a:gd name="T51" fmla="*/ 50 h 64"/>
              <a:gd name="T52" fmla="*/ 45 w 56"/>
              <a:gd name="T53" fmla="*/ 58 h 64"/>
              <a:gd name="T54" fmla="*/ 42 w 56"/>
              <a:gd name="T55" fmla="*/ 60 h 64"/>
              <a:gd name="T56" fmla="*/ 22 w 56"/>
              <a:gd name="T57" fmla="*/ 60 h 64"/>
              <a:gd name="T58" fmla="*/ 20 w 56"/>
              <a:gd name="T59" fmla="*/ 58 h 64"/>
              <a:gd name="T60" fmla="*/ 19 w 56"/>
              <a:gd name="T61" fmla="*/ 54 h 64"/>
              <a:gd name="T62" fmla="*/ 5 w 56"/>
              <a:gd name="T63" fmla="*/ 34 h 64"/>
              <a:gd name="T64" fmla="*/ 4 w 56"/>
              <a:gd name="T65" fmla="*/ 30 h 64"/>
              <a:gd name="T66" fmla="*/ 6 w 56"/>
              <a:gd name="T67" fmla="*/ 28 h 64"/>
              <a:gd name="T68" fmla="*/ 9 w 56"/>
              <a:gd name="T69" fmla="*/ 29 h 64"/>
              <a:gd name="T70" fmla="*/ 16 w 56"/>
              <a:gd name="T71" fmla="*/ 36 h 64"/>
              <a:gd name="T72" fmla="*/ 16 w 56"/>
              <a:gd name="T73" fmla="*/ 38 h 64"/>
              <a:gd name="T74" fmla="*/ 18 w 56"/>
              <a:gd name="T75" fmla="*/ 40 h 64"/>
              <a:gd name="T76" fmla="*/ 20 w 56"/>
              <a:gd name="T77" fmla="*/ 38 h 64"/>
              <a:gd name="T78" fmla="*/ 20 w 56"/>
              <a:gd name="T79" fmla="*/ 6 h 64"/>
              <a:gd name="T80" fmla="*/ 22 w 56"/>
              <a:gd name="T81" fmla="*/ 4 h 64"/>
              <a:gd name="T82" fmla="*/ 26 w 56"/>
              <a:gd name="T83" fmla="*/ 4 h 64"/>
              <a:gd name="T84" fmla="*/ 28 w 56"/>
              <a:gd name="T85" fmla="*/ 6 h 64"/>
              <a:gd name="T86" fmla="*/ 28 w 56"/>
              <a:gd name="T87" fmla="*/ 26 h 64"/>
              <a:gd name="T88" fmla="*/ 30 w 56"/>
              <a:gd name="T89" fmla="*/ 28 h 64"/>
              <a:gd name="T90" fmla="*/ 32 w 56"/>
              <a:gd name="T91" fmla="*/ 26 h 64"/>
              <a:gd name="T92" fmla="*/ 32 w 56"/>
              <a:gd name="T93" fmla="*/ 20 h 64"/>
              <a:gd name="T94" fmla="*/ 34 w 56"/>
              <a:gd name="T95" fmla="*/ 20 h 64"/>
              <a:gd name="T96" fmla="*/ 36 w 56"/>
              <a:gd name="T97" fmla="*/ 22 h 64"/>
              <a:gd name="T98" fmla="*/ 36 w 56"/>
              <a:gd name="T99" fmla="*/ 30 h 64"/>
              <a:gd name="T100" fmla="*/ 38 w 56"/>
              <a:gd name="T101" fmla="*/ 32 h 64"/>
              <a:gd name="T102" fmla="*/ 40 w 56"/>
              <a:gd name="T103" fmla="*/ 30 h 64"/>
              <a:gd name="T104" fmla="*/ 40 w 56"/>
              <a:gd name="T105" fmla="*/ 24 h 64"/>
              <a:gd name="T106" fmla="*/ 42 w 56"/>
              <a:gd name="T107" fmla="*/ 24 h 64"/>
              <a:gd name="T108" fmla="*/ 44 w 56"/>
              <a:gd name="T109" fmla="*/ 26 h 64"/>
              <a:gd name="T110" fmla="*/ 44 w 56"/>
              <a:gd name="T111" fmla="*/ 34 h 64"/>
              <a:gd name="T112" fmla="*/ 46 w 56"/>
              <a:gd name="T113" fmla="*/ 36 h 64"/>
              <a:gd name="T114" fmla="*/ 48 w 56"/>
              <a:gd name="T115" fmla="*/ 34 h 64"/>
              <a:gd name="T116" fmla="*/ 48 w 56"/>
              <a:gd name="T117" fmla="*/ 28 h 64"/>
              <a:gd name="T118" fmla="*/ 50 w 56"/>
              <a:gd name="T119" fmla="*/ 28 h 64"/>
              <a:gd name="T120" fmla="*/ 52 w 56"/>
              <a:gd name="T121" fmla="*/ 30 h 64"/>
              <a:gd name="T122" fmla="*/ 52 w 56"/>
              <a:gd name="T123" fmla="*/ 4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6" h="64">
                <a:moveTo>
                  <a:pt x="50" y="24"/>
                </a:moveTo>
                <a:cubicBezTo>
                  <a:pt x="48" y="24"/>
                  <a:pt x="48" y="24"/>
                  <a:pt x="48" y="24"/>
                </a:cubicBezTo>
                <a:cubicBezTo>
                  <a:pt x="47" y="22"/>
                  <a:pt x="45" y="20"/>
                  <a:pt x="42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39" y="18"/>
                  <a:pt x="37" y="16"/>
                  <a:pt x="34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3"/>
                  <a:pt x="29" y="0"/>
                  <a:pt x="2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9" y="0"/>
                  <a:pt x="16" y="3"/>
                  <a:pt x="16" y="6"/>
                </a:cubicBezTo>
                <a:cubicBezTo>
                  <a:pt x="16" y="30"/>
                  <a:pt x="16" y="30"/>
                  <a:pt x="16" y="30"/>
                </a:cubicBezTo>
                <a:cubicBezTo>
                  <a:pt x="12" y="27"/>
                  <a:pt x="12" y="27"/>
                  <a:pt x="12" y="27"/>
                </a:cubicBezTo>
                <a:cubicBezTo>
                  <a:pt x="11" y="25"/>
                  <a:pt x="8" y="24"/>
                  <a:pt x="6" y="24"/>
                </a:cubicBezTo>
                <a:cubicBezTo>
                  <a:pt x="3" y="24"/>
                  <a:pt x="0" y="27"/>
                  <a:pt x="0" y="30"/>
                </a:cubicBezTo>
                <a:cubicBezTo>
                  <a:pt x="0" y="32"/>
                  <a:pt x="1" y="34"/>
                  <a:pt x="2" y="36"/>
                </a:cubicBezTo>
                <a:cubicBezTo>
                  <a:pt x="16" y="57"/>
                  <a:pt x="16" y="57"/>
                  <a:pt x="16" y="57"/>
                </a:cubicBezTo>
                <a:cubicBezTo>
                  <a:pt x="16" y="57"/>
                  <a:pt x="16" y="58"/>
                  <a:pt x="16" y="58"/>
                </a:cubicBezTo>
                <a:cubicBezTo>
                  <a:pt x="16" y="61"/>
                  <a:pt x="19" y="64"/>
                  <a:pt x="22" y="64"/>
                </a:cubicBezTo>
                <a:cubicBezTo>
                  <a:pt x="42" y="64"/>
                  <a:pt x="42" y="64"/>
                  <a:pt x="42" y="64"/>
                </a:cubicBezTo>
                <a:cubicBezTo>
                  <a:pt x="44" y="64"/>
                  <a:pt x="47" y="63"/>
                  <a:pt x="48" y="61"/>
                </a:cubicBezTo>
                <a:cubicBezTo>
                  <a:pt x="54" y="52"/>
                  <a:pt x="54" y="52"/>
                  <a:pt x="54" y="52"/>
                </a:cubicBezTo>
                <a:cubicBezTo>
                  <a:pt x="55" y="50"/>
                  <a:pt x="56" y="48"/>
                  <a:pt x="56" y="46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27"/>
                  <a:pt x="53" y="24"/>
                  <a:pt x="50" y="24"/>
                </a:cubicBezTo>
                <a:close/>
                <a:moveTo>
                  <a:pt x="52" y="46"/>
                </a:moveTo>
                <a:cubicBezTo>
                  <a:pt x="52" y="47"/>
                  <a:pt x="52" y="49"/>
                  <a:pt x="51" y="50"/>
                </a:cubicBezTo>
                <a:cubicBezTo>
                  <a:pt x="45" y="58"/>
                  <a:pt x="45" y="58"/>
                  <a:pt x="45" y="58"/>
                </a:cubicBezTo>
                <a:cubicBezTo>
                  <a:pt x="45" y="59"/>
                  <a:pt x="43" y="60"/>
                  <a:pt x="42" y="60"/>
                </a:cubicBezTo>
                <a:cubicBezTo>
                  <a:pt x="22" y="60"/>
                  <a:pt x="22" y="60"/>
                  <a:pt x="22" y="60"/>
                </a:cubicBezTo>
                <a:cubicBezTo>
                  <a:pt x="21" y="60"/>
                  <a:pt x="20" y="59"/>
                  <a:pt x="20" y="58"/>
                </a:cubicBezTo>
                <a:cubicBezTo>
                  <a:pt x="20" y="57"/>
                  <a:pt x="20" y="55"/>
                  <a:pt x="19" y="54"/>
                </a:cubicBezTo>
                <a:cubicBezTo>
                  <a:pt x="5" y="34"/>
                  <a:pt x="5" y="34"/>
                  <a:pt x="5" y="34"/>
                </a:cubicBezTo>
                <a:cubicBezTo>
                  <a:pt x="5" y="33"/>
                  <a:pt x="4" y="31"/>
                  <a:pt x="4" y="30"/>
                </a:cubicBezTo>
                <a:cubicBezTo>
                  <a:pt x="4" y="29"/>
                  <a:pt x="5" y="28"/>
                  <a:pt x="6" y="28"/>
                </a:cubicBezTo>
                <a:cubicBezTo>
                  <a:pt x="7" y="28"/>
                  <a:pt x="9" y="29"/>
                  <a:pt x="9" y="29"/>
                </a:cubicBezTo>
                <a:cubicBezTo>
                  <a:pt x="16" y="36"/>
                  <a:pt x="16" y="36"/>
                  <a:pt x="16" y="36"/>
                </a:cubicBezTo>
                <a:cubicBezTo>
                  <a:pt x="16" y="38"/>
                  <a:pt x="16" y="38"/>
                  <a:pt x="16" y="38"/>
                </a:cubicBezTo>
                <a:cubicBezTo>
                  <a:pt x="16" y="39"/>
                  <a:pt x="17" y="40"/>
                  <a:pt x="18" y="40"/>
                </a:cubicBezTo>
                <a:cubicBezTo>
                  <a:pt x="19" y="40"/>
                  <a:pt x="20" y="39"/>
                  <a:pt x="20" y="38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5"/>
                  <a:pt x="21" y="4"/>
                  <a:pt x="22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7" y="4"/>
                  <a:pt x="28" y="5"/>
                  <a:pt x="28" y="6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27"/>
                  <a:pt x="29" y="28"/>
                  <a:pt x="30" y="28"/>
                </a:cubicBezTo>
                <a:cubicBezTo>
                  <a:pt x="31" y="28"/>
                  <a:pt x="32" y="27"/>
                  <a:pt x="32" y="26"/>
                </a:cubicBezTo>
                <a:cubicBezTo>
                  <a:pt x="32" y="20"/>
                  <a:pt x="32" y="20"/>
                  <a:pt x="32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5" y="20"/>
                  <a:pt x="36" y="21"/>
                  <a:pt x="36" y="22"/>
                </a:cubicBezTo>
                <a:cubicBezTo>
                  <a:pt x="36" y="30"/>
                  <a:pt x="36" y="30"/>
                  <a:pt x="36" y="30"/>
                </a:cubicBezTo>
                <a:cubicBezTo>
                  <a:pt x="36" y="31"/>
                  <a:pt x="37" y="32"/>
                  <a:pt x="38" y="32"/>
                </a:cubicBezTo>
                <a:cubicBezTo>
                  <a:pt x="39" y="32"/>
                  <a:pt x="40" y="31"/>
                  <a:pt x="40" y="30"/>
                </a:cubicBezTo>
                <a:cubicBezTo>
                  <a:pt x="40" y="24"/>
                  <a:pt x="40" y="24"/>
                  <a:pt x="40" y="24"/>
                </a:cubicBezTo>
                <a:cubicBezTo>
                  <a:pt x="42" y="24"/>
                  <a:pt x="42" y="24"/>
                  <a:pt x="42" y="24"/>
                </a:cubicBezTo>
                <a:cubicBezTo>
                  <a:pt x="43" y="24"/>
                  <a:pt x="44" y="25"/>
                  <a:pt x="44" y="26"/>
                </a:cubicBezTo>
                <a:cubicBezTo>
                  <a:pt x="44" y="34"/>
                  <a:pt x="44" y="34"/>
                  <a:pt x="44" y="34"/>
                </a:cubicBezTo>
                <a:cubicBezTo>
                  <a:pt x="44" y="35"/>
                  <a:pt x="45" y="36"/>
                  <a:pt x="46" y="36"/>
                </a:cubicBezTo>
                <a:cubicBezTo>
                  <a:pt x="47" y="36"/>
                  <a:pt x="48" y="35"/>
                  <a:pt x="48" y="34"/>
                </a:cubicBezTo>
                <a:cubicBezTo>
                  <a:pt x="48" y="28"/>
                  <a:pt x="48" y="28"/>
                  <a:pt x="48" y="28"/>
                </a:cubicBezTo>
                <a:cubicBezTo>
                  <a:pt x="50" y="28"/>
                  <a:pt x="50" y="28"/>
                  <a:pt x="50" y="28"/>
                </a:cubicBezTo>
                <a:cubicBezTo>
                  <a:pt x="51" y="28"/>
                  <a:pt x="52" y="29"/>
                  <a:pt x="52" y="30"/>
                </a:cubicBezTo>
                <a:lnTo>
                  <a:pt x="52" y="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7473" name="Group 7472"/>
          <p:cNvGrpSpPr/>
          <p:nvPr/>
        </p:nvGrpSpPr>
        <p:grpSpPr>
          <a:xfrm>
            <a:off x="2981325" y="194990"/>
            <a:ext cx="203200" cy="204788"/>
            <a:chOff x="2981325" y="479425"/>
            <a:chExt cx="203200" cy="204788"/>
          </a:xfrm>
        </p:grpSpPr>
        <p:sp>
          <p:nvSpPr>
            <p:cNvPr id="7200" name="Freeform 295"/>
            <p:cNvSpPr>
              <a:spLocks/>
            </p:cNvSpPr>
            <p:nvPr/>
          </p:nvSpPr>
          <p:spPr bwMode="auto">
            <a:xfrm>
              <a:off x="3095625" y="593725"/>
              <a:ext cx="88900" cy="90488"/>
            </a:xfrm>
            <a:custGeom>
              <a:avLst/>
              <a:gdLst>
                <a:gd name="T0" fmla="*/ 56 w 56"/>
                <a:gd name="T1" fmla="*/ 17 h 57"/>
                <a:gd name="T2" fmla="*/ 0 w 56"/>
                <a:gd name="T3" fmla="*/ 0 h 57"/>
                <a:gd name="T4" fmla="*/ 16 w 56"/>
                <a:gd name="T5" fmla="*/ 57 h 57"/>
                <a:gd name="T6" fmla="*/ 32 w 56"/>
                <a:gd name="T7" fmla="*/ 41 h 57"/>
                <a:gd name="T8" fmla="*/ 48 w 56"/>
                <a:gd name="T9" fmla="*/ 57 h 57"/>
                <a:gd name="T10" fmla="*/ 56 w 56"/>
                <a:gd name="T11" fmla="*/ 49 h 57"/>
                <a:gd name="T12" fmla="*/ 40 w 56"/>
                <a:gd name="T13" fmla="*/ 33 h 57"/>
                <a:gd name="T14" fmla="*/ 56 w 56"/>
                <a:gd name="T15" fmla="*/ 1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7">
                  <a:moveTo>
                    <a:pt x="56" y="17"/>
                  </a:moveTo>
                  <a:lnTo>
                    <a:pt x="0" y="0"/>
                  </a:lnTo>
                  <a:lnTo>
                    <a:pt x="16" y="57"/>
                  </a:lnTo>
                  <a:lnTo>
                    <a:pt x="32" y="41"/>
                  </a:lnTo>
                  <a:lnTo>
                    <a:pt x="48" y="57"/>
                  </a:lnTo>
                  <a:lnTo>
                    <a:pt x="56" y="49"/>
                  </a:lnTo>
                  <a:lnTo>
                    <a:pt x="40" y="33"/>
                  </a:lnTo>
                  <a:lnTo>
                    <a:pt x="56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201" name="Rectangle 296"/>
            <p:cNvSpPr>
              <a:spLocks noChangeArrowheads="1"/>
            </p:cNvSpPr>
            <p:nvPr/>
          </p:nvSpPr>
          <p:spPr bwMode="auto">
            <a:xfrm>
              <a:off x="2981325" y="530225"/>
              <a:ext cx="127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202" name="Rectangle 297"/>
            <p:cNvSpPr>
              <a:spLocks noChangeArrowheads="1"/>
            </p:cNvSpPr>
            <p:nvPr/>
          </p:nvSpPr>
          <p:spPr bwMode="auto">
            <a:xfrm>
              <a:off x="3146425" y="530225"/>
              <a:ext cx="127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203" name="Rectangle 298"/>
            <p:cNvSpPr>
              <a:spLocks noChangeArrowheads="1"/>
            </p:cNvSpPr>
            <p:nvPr/>
          </p:nvSpPr>
          <p:spPr bwMode="auto">
            <a:xfrm>
              <a:off x="2981325" y="581025"/>
              <a:ext cx="127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204" name="Freeform 299"/>
            <p:cNvSpPr>
              <a:spLocks/>
            </p:cNvSpPr>
            <p:nvPr/>
          </p:nvSpPr>
          <p:spPr bwMode="auto">
            <a:xfrm>
              <a:off x="2981325" y="479425"/>
              <a:ext cx="25400" cy="25400"/>
            </a:xfrm>
            <a:custGeom>
              <a:avLst/>
              <a:gdLst>
                <a:gd name="T0" fmla="*/ 0 w 16"/>
                <a:gd name="T1" fmla="*/ 0 h 16"/>
                <a:gd name="T2" fmla="*/ 0 w 16"/>
                <a:gd name="T3" fmla="*/ 8 h 16"/>
                <a:gd name="T4" fmla="*/ 0 w 16"/>
                <a:gd name="T5" fmla="*/ 16 h 16"/>
                <a:gd name="T6" fmla="*/ 8 w 16"/>
                <a:gd name="T7" fmla="*/ 16 h 16"/>
                <a:gd name="T8" fmla="*/ 8 w 16"/>
                <a:gd name="T9" fmla="*/ 8 h 16"/>
                <a:gd name="T10" fmla="*/ 16 w 16"/>
                <a:gd name="T11" fmla="*/ 8 h 16"/>
                <a:gd name="T12" fmla="*/ 16 w 16"/>
                <a:gd name="T13" fmla="*/ 0 h 16"/>
                <a:gd name="T14" fmla="*/ 8 w 16"/>
                <a:gd name="T15" fmla="*/ 0 h 16"/>
                <a:gd name="T16" fmla="*/ 0 w 16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6">
                  <a:moveTo>
                    <a:pt x="0" y="0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205" name="Freeform 300"/>
            <p:cNvSpPr>
              <a:spLocks/>
            </p:cNvSpPr>
            <p:nvPr/>
          </p:nvSpPr>
          <p:spPr bwMode="auto">
            <a:xfrm>
              <a:off x="3133725" y="479425"/>
              <a:ext cx="25400" cy="25400"/>
            </a:xfrm>
            <a:custGeom>
              <a:avLst/>
              <a:gdLst>
                <a:gd name="T0" fmla="*/ 8 w 16"/>
                <a:gd name="T1" fmla="*/ 16 h 16"/>
                <a:gd name="T2" fmla="*/ 16 w 16"/>
                <a:gd name="T3" fmla="*/ 16 h 16"/>
                <a:gd name="T4" fmla="*/ 16 w 16"/>
                <a:gd name="T5" fmla="*/ 8 h 16"/>
                <a:gd name="T6" fmla="*/ 16 w 16"/>
                <a:gd name="T7" fmla="*/ 0 h 16"/>
                <a:gd name="T8" fmla="*/ 8 w 16"/>
                <a:gd name="T9" fmla="*/ 0 h 16"/>
                <a:gd name="T10" fmla="*/ 0 w 16"/>
                <a:gd name="T11" fmla="*/ 0 h 16"/>
                <a:gd name="T12" fmla="*/ 0 w 16"/>
                <a:gd name="T13" fmla="*/ 8 h 16"/>
                <a:gd name="T14" fmla="*/ 8 w 16"/>
                <a:gd name="T15" fmla="*/ 8 h 16"/>
                <a:gd name="T16" fmla="*/ 8 w 16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206" name="Rectangle 301"/>
            <p:cNvSpPr>
              <a:spLocks noChangeArrowheads="1"/>
            </p:cNvSpPr>
            <p:nvPr/>
          </p:nvSpPr>
          <p:spPr bwMode="auto">
            <a:xfrm>
              <a:off x="3032125" y="479425"/>
              <a:ext cx="25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207" name="Rectangle 302"/>
            <p:cNvSpPr>
              <a:spLocks noChangeArrowheads="1"/>
            </p:cNvSpPr>
            <p:nvPr/>
          </p:nvSpPr>
          <p:spPr bwMode="auto">
            <a:xfrm>
              <a:off x="3082925" y="479425"/>
              <a:ext cx="25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208" name="Freeform 303"/>
            <p:cNvSpPr>
              <a:spLocks/>
            </p:cNvSpPr>
            <p:nvPr/>
          </p:nvSpPr>
          <p:spPr bwMode="auto">
            <a:xfrm>
              <a:off x="2981325" y="633413"/>
              <a:ext cx="25400" cy="25400"/>
            </a:xfrm>
            <a:custGeom>
              <a:avLst/>
              <a:gdLst>
                <a:gd name="T0" fmla="*/ 8 w 16"/>
                <a:gd name="T1" fmla="*/ 0 h 16"/>
                <a:gd name="T2" fmla="*/ 0 w 16"/>
                <a:gd name="T3" fmla="*/ 0 h 16"/>
                <a:gd name="T4" fmla="*/ 0 w 16"/>
                <a:gd name="T5" fmla="*/ 8 h 16"/>
                <a:gd name="T6" fmla="*/ 0 w 16"/>
                <a:gd name="T7" fmla="*/ 16 h 16"/>
                <a:gd name="T8" fmla="*/ 8 w 16"/>
                <a:gd name="T9" fmla="*/ 16 h 16"/>
                <a:gd name="T10" fmla="*/ 16 w 16"/>
                <a:gd name="T11" fmla="*/ 16 h 16"/>
                <a:gd name="T12" fmla="*/ 16 w 16"/>
                <a:gd name="T13" fmla="*/ 8 h 16"/>
                <a:gd name="T14" fmla="*/ 8 w 16"/>
                <a:gd name="T15" fmla="*/ 8 h 16"/>
                <a:gd name="T16" fmla="*/ 8 w 16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6">
                  <a:moveTo>
                    <a:pt x="8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8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209" name="Rectangle 304"/>
            <p:cNvSpPr>
              <a:spLocks noChangeArrowheads="1"/>
            </p:cNvSpPr>
            <p:nvPr/>
          </p:nvSpPr>
          <p:spPr bwMode="auto">
            <a:xfrm>
              <a:off x="3032125" y="646113"/>
              <a:ext cx="25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476" name="Group 7475"/>
          <p:cNvGrpSpPr/>
          <p:nvPr/>
        </p:nvGrpSpPr>
        <p:grpSpPr>
          <a:xfrm>
            <a:off x="5842000" y="207690"/>
            <a:ext cx="177800" cy="179388"/>
            <a:chOff x="5842000" y="492125"/>
            <a:chExt cx="177800" cy="179388"/>
          </a:xfrm>
        </p:grpSpPr>
        <p:sp>
          <p:nvSpPr>
            <p:cNvPr id="7210" name="Freeform 305"/>
            <p:cNvSpPr>
              <a:spLocks/>
            </p:cNvSpPr>
            <p:nvPr/>
          </p:nvSpPr>
          <p:spPr bwMode="auto">
            <a:xfrm>
              <a:off x="5918200" y="492125"/>
              <a:ext cx="25400" cy="63500"/>
            </a:xfrm>
            <a:custGeom>
              <a:avLst/>
              <a:gdLst>
                <a:gd name="T0" fmla="*/ 6 w 8"/>
                <a:gd name="T1" fmla="*/ 0 h 20"/>
                <a:gd name="T2" fmla="*/ 2 w 8"/>
                <a:gd name="T3" fmla="*/ 0 h 20"/>
                <a:gd name="T4" fmla="*/ 0 w 8"/>
                <a:gd name="T5" fmla="*/ 2 h 20"/>
                <a:gd name="T6" fmla="*/ 0 w 8"/>
                <a:gd name="T7" fmla="*/ 20 h 20"/>
                <a:gd name="T8" fmla="*/ 8 w 8"/>
                <a:gd name="T9" fmla="*/ 20 h 20"/>
                <a:gd name="T10" fmla="*/ 8 w 8"/>
                <a:gd name="T11" fmla="*/ 2 h 20"/>
                <a:gd name="T12" fmla="*/ 6 w 8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0">
                  <a:moveTo>
                    <a:pt x="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211" name="Freeform 306"/>
            <p:cNvSpPr>
              <a:spLocks/>
            </p:cNvSpPr>
            <p:nvPr/>
          </p:nvSpPr>
          <p:spPr bwMode="auto">
            <a:xfrm>
              <a:off x="5918200" y="606425"/>
              <a:ext cx="25400" cy="65088"/>
            </a:xfrm>
            <a:custGeom>
              <a:avLst/>
              <a:gdLst>
                <a:gd name="T0" fmla="*/ 0 w 8"/>
                <a:gd name="T1" fmla="*/ 18 h 20"/>
                <a:gd name="T2" fmla="*/ 2 w 8"/>
                <a:gd name="T3" fmla="*/ 20 h 20"/>
                <a:gd name="T4" fmla="*/ 6 w 8"/>
                <a:gd name="T5" fmla="*/ 20 h 20"/>
                <a:gd name="T6" fmla="*/ 8 w 8"/>
                <a:gd name="T7" fmla="*/ 18 h 20"/>
                <a:gd name="T8" fmla="*/ 8 w 8"/>
                <a:gd name="T9" fmla="*/ 0 h 20"/>
                <a:gd name="T10" fmla="*/ 0 w 8"/>
                <a:gd name="T11" fmla="*/ 0 h 20"/>
                <a:gd name="T12" fmla="*/ 0 w 8"/>
                <a:gd name="T13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0">
                  <a:moveTo>
                    <a:pt x="0" y="18"/>
                  </a:moveTo>
                  <a:cubicBezTo>
                    <a:pt x="0" y="19"/>
                    <a:pt x="1" y="20"/>
                    <a:pt x="2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7" y="20"/>
                    <a:pt x="8" y="19"/>
                    <a:pt x="8" y="18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212" name="Freeform 307"/>
            <p:cNvSpPr>
              <a:spLocks/>
            </p:cNvSpPr>
            <p:nvPr/>
          </p:nvSpPr>
          <p:spPr bwMode="auto">
            <a:xfrm>
              <a:off x="5956300" y="568325"/>
              <a:ext cx="63500" cy="25400"/>
            </a:xfrm>
            <a:custGeom>
              <a:avLst/>
              <a:gdLst>
                <a:gd name="T0" fmla="*/ 18 w 20"/>
                <a:gd name="T1" fmla="*/ 0 h 8"/>
                <a:gd name="T2" fmla="*/ 0 w 20"/>
                <a:gd name="T3" fmla="*/ 0 h 8"/>
                <a:gd name="T4" fmla="*/ 0 w 20"/>
                <a:gd name="T5" fmla="*/ 8 h 8"/>
                <a:gd name="T6" fmla="*/ 18 w 20"/>
                <a:gd name="T7" fmla="*/ 8 h 8"/>
                <a:gd name="T8" fmla="*/ 20 w 20"/>
                <a:gd name="T9" fmla="*/ 6 h 8"/>
                <a:gd name="T10" fmla="*/ 20 w 20"/>
                <a:gd name="T11" fmla="*/ 2 h 8"/>
                <a:gd name="T12" fmla="*/ 18 w 20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8">
                  <a:moveTo>
                    <a:pt x="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8"/>
                    <a:pt x="20" y="7"/>
                    <a:pt x="20" y="6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213" name="Freeform 308"/>
            <p:cNvSpPr>
              <a:spLocks/>
            </p:cNvSpPr>
            <p:nvPr/>
          </p:nvSpPr>
          <p:spPr bwMode="auto">
            <a:xfrm>
              <a:off x="5842000" y="568325"/>
              <a:ext cx="63500" cy="25400"/>
            </a:xfrm>
            <a:custGeom>
              <a:avLst/>
              <a:gdLst>
                <a:gd name="T0" fmla="*/ 0 w 20"/>
                <a:gd name="T1" fmla="*/ 2 h 8"/>
                <a:gd name="T2" fmla="*/ 0 w 20"/>
                <a:gd name="T3" fmla="*/ 6 h 8"/>
                <a:gd name="T4" fmla="*/ 2 w 20"/>
                <a:gd name="T5" fmla="*/ 8 h 8"/>
                <a:gd name="T6" fmla="*/ 20 w 20"/>
                <a:gd name="T7" fmla="*/ 8 h 8"/>
                <a:gd name="T8" fmla="*/ 20 w 20"/>
                <a:gd name="T9" fmla="*/ 0 h 8"/>
                <a:gd name="T10" fmla="*/ 2 w 20"/>
                <a:gd name="T11" fmla="*/ 0 h 8"/>
                <a:gd name="T12" fmla="*/ 0 w 20"/>
                <a:gd name="T13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8">
                  <a:moveTo>
                    <a:pt x="0" y="2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1" y="8"/>
                    <a:pt x="2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214" name="Rectangle 309"/>
            <p:cNvSpPr>
              <a:spLocks noChangeArrowheads="1"/>
            </p:cNvSpPr>
            <p:nvPr/>
          </p:nvSpPr>
          <p:spPr bwMode="auto">
            <a:xfrm>
              <a:off x="5918200" y="568325"/>
              <a:ext cx="254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7215" name="Freeform 310"/>
          <p:cNvSpPr>
            <a:spLocks noEditPoints="1"/>
          </p:cNvSpPr>
          <p:nvPr/>
        </p:nvSpPr>
        <p:spPr bwMode="auto">
          <a:xfrm>
            <a:off x="1354138" y="645840"/>
            <a:ext cx="190500" cy="165100"/>
          </a:xfrm>
          <a:custGeom>
            <a:avLst/>
            <a:gdLst>
              <a:gd name="T0" fmla="*/ 54 w 60"/>
              <a:gd name="T1" fmla="*/ 8 h 52"/>
              <a:gd name="T2" fmla="*/ 48 w 60"/>
              <a:gd name="T3" fmla="*/ 8 h 52"/>
              <a:gd name="T4" fmla="*/ 42 w 60"/>
              <a:gd name="T5" fmla="*/ 4 h 52"/>
              <a:gd name="T6" fmla="*/ 36 w 60"/>
              <a:gd name="T7" fmla="*/ 4 h 52"/>
              <a:gd name="T8" fmla="*/ 30 w 60"/>
              <a:gd name="T9" fmla="*/ 0 h 52"/>
              <a:gd name="T10" fmla="*/ 26 w 60"/>
              <a:gd name="T11" fmla="*/ 0 h 52"/>
              <a:gd name="T12" fmla="*/ 20 w 60"/>
              <a:gd name="T13" fmla="*/ 4 h 52"/>
              <a:gd name="T14" fmla="*/ 14 w 60"/>
              <a:gd name="T15" fmla="*/ 4 h 52"/>
              <a:gd name="T16" fmla="*/ 8 w 60"/>
              <a:gd name="T17" fmla="*/ 10 h 52"/>
              <a:gd name="T18" fmla="*/ 8 w 60"/>
              <a:gd name="T19" fmla="*/ 16 h 52"/>
              <a:gd name="T20" fmla="*/ 6 w 60"/>
              <a:gd name="T21" fmla="*/ 16 h 52"/>
              <a:gd name="T22" fmla="*/ 0 w 60"/>
              <a:gd name="T23" fmla="*/ 22 h 52"/>
              <a:gd name="T24" fmla="*/ 0 w 60"/>
              <a:gd name="T25" fmla="*/ 39 h 52"/>
              <a:gd name="T26" fmla="*/ 3 w 60"/>
              <a:gd name="T27" fmla="*/ 44 h 52"/>
              <a:gd name="T28" fmla="*/ 9 w 60"/>
              <a:gd name="T29" fmla="*/ 51 h 52"/>
              <a:gd name="T30" fmla="*/ 13 w 60"/>
              <a:gd name="T31" fmla="*/ 52 h 52"/>
              <a:gd name="T32" fmla="*/ 44 w 60"/>
              <a:gd name="T33" fmla="*/ 52 h 52"/>
              <a:gd name="T34" fmla="*/ 60 w 60"/>
              <a:gd name="T35" fmla="*/ 36 h 52"/>
              <a:gd name="T36" fmla="*/ 60 w 60"/>
              <a:gd name="T37" fmla="*/ 14 h 52"/>
              <a:gd name="T38" fmla="*/ 54 w 60"/>
              <a:gd name="T39" fmla="*/ 8 h 52"/>
              <a:gd name="T40" fmla="*/ 56 w 60"/>
              <a:gd name="T41" fmla="*/ 36 h 52"/>
              <a:gd name="T42" fmla="*/ 44 w 60"/>
              <a:gd name="T43" fmla="*/ 48 h 52"/>
              <a:gd name="T44" fmla="*/ 13 w 60"/>
              <a:gd name="T45" fmla="*/ 48 h 52"/>
              <a:gd name="T46" fmla="*/ 11 w 60"/>
              <a:gd name="T47" fmla="*/ 47 h 52"/>
              <a:gd name="T48" fmla="*/ 5 w 60"/>
              <a:gd name="T49" fmla="*/ 40 h 52"/>
              <a:gd name="T50" fmla="*/ 4 w 60"/>
              <a:gd name="T51" fmla="*/ 39 h 52"/>
              <a:gd name="T52" fmla="*/ 4 w 60"/>
              <a:gd name="T53" fmla="*/ 22 h 52"/>
              <a:gd name="T54" fmla="*/ 6 w 60"/>
              <a:gd name="T55" fmla="*/ 20 h 52"/>
              <a:gd name="T56" fmla="*/ 8 w 60"/>
              <a:gd name="T57" fmla="*/ 20 h 52"/>
              <a:gd name="T58" fmla="*/ 8 w 60"/>
              <a:gd name="T59" fmla="*/ 26 h 52"/>
              <a:gd name="T60" fmla="*/ 10 w 60"/>
              <a:gd name="T61" fmla="*/ 28 h 52"/>
              <a:gd name="T62" fmla="*/ 12 w 60"/>
              <a:gd name="T63" fmla="*/ 26 h 52"/>
              <a:gd name="T64" fmla="*/ 12 w 60"/>
              <a:gd name="T65" fmla="*/ 10 h 52"/>
              <a:gd name="T66" fmla="*/ 14 w 60"/>
              <a:gd name="T67" fmla="*/ 8 h 52"/>
              <a:gd name="T68" fmla="*/ 20 w 60"/>
              <a:gd name="T69" fmla="*/ 8 h 52"/>
              <a:gd name="T70" fmla="*/ 20 w 60"/>
              <a:gd name="T71" fmla="*/ 22 h 52"/>
              <a:gd name="T72" fmla="*/ 22 w 60"/>
              <a:gd name="T73" fmla="*/ 24 h 52"/>
              <a:gd name="T74" fmla="*/ 24 w 60"/>
              <a:gd name="T75" fmla="*/ 22 h 52"/>
              <a:gd name="T76" fmla="*/ 24 w 60"/>
              <a:gd name="T77" fmla="*/ 6 h 52"/>
              <a:gd name="T78" fmla="*/ 26 w 60"/>
              <a:gd name="T79" fmla="*/ 4 h 52"/>
              <a:gd name="T80" fmla="*/ 30 w 60"/>
              <a:gd name="T81" fmla="*/ 4 h 52"/>
              <a:gd name="T82" fmla="*/ 32 w 60"/>
              <a:gd name="T83" fmla="*/ 6 h 52"/>
              <a:gd name="T84" fmla="*/ 32 w 60"/>
              <a:gd name="T85" fmla="*/ 22 h 52"/>
              <a:gd name="T86" fmla="*/ 34 w 60"/>
              <a:gd name="T87" fmla="*/ 24 h 52"/>
              <a:gd name="T88" fmla="*/ 36 w 60"/>
              <a:gd name="T89" fmla="*/ 22 h 52"/>
              <a:gd name="T90" fmla="*/ 36 w 60"/>
              <a:gd name="T91" fmla="*/ 8 h 52"/>
              <a:gd name="T92" fmla="*/ 42 w 60"/>
              <a:gd name="T93" fmla="*/ 8 h 52"/>
              <a:gd name="T94" fmla="*/ 44 w 60"/>
              <a:gd name="T95" fmla="*/ 10 h 52"/>
              <a:gd name="T96" fmla="*/ 44 w 60"/>
              <a:gd name="T97" fmla="*/ 22 h 52"/>
              <a:gd name="T98" fmla="*/ 46 w 60"/>
              <a:gd name="T99" fmla="*/ 24 h 52"/>
              <a:gd name="T100" fmla="*/ 48 w 60"/>
              <a:gd name="T101" fmla="*/ 22 h 52"/>
              <a:gd name="T102" fmla="*/ 48 w 60"/>
              <a:gd name="T103" fmla="*/ 12 h 52"/>
              <a:gd name="T104" fmla="*/ 54 w 60"/>
              <a:gd name="T105" fmla="*/ 12 h 52"/>
              <a:gd name="T106" fmla="*/ 56 w 60"/>
              <a:gd name="T107" fmla="*/ 14 h 52"/>
              <a:gd name="T108" fmla="*/ 56 w 60"/>
              <a:gd name="T109" fmla="*/ 3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0" h="52">
                <a:moveTo>
                  <a:pt x="54" y="8"/>
                </a:moveTo>
                <a:cubicBezTo>
                  <a:pt x="48" y="8"/>
                  <a:pt x="48" y="8"/>
                  <a:pt x="48" y="8"/>
                </a:cubicBezTo>
                <a:cubicBezTo>
                  <a:pt x="47" y="5"/>
                  <a:pt x="45" y="4"/>
                  <a:pt x="42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5" y="1"/>
                  <a:pt x="33" y="0"/>
                  <a:pt x="30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3" y="0"/>
                  <a:pt x="21" y="1"/>
                  <a:pt x="20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11" y="4"/>
                  <a:pt x="8" y="6"/>
                  <a:pt x="8" y="10"/>
                </a:cubicBezTo>
                <a:cubicBezTo>
                  <a:pt x="8" y="16"/>
                  <a:pt x="8" y="16"/>
                  <a:pt x="8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3" y="16"/>
                  <a:pt x="0" y="18"/>
                  <a:pt x="0" y="22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1" y="43"/>
                  <a:pt x="3" y="44"/>
                </a:cubicBezTo>
                <a:cubicBezTo>
                  <a:pt x="9" y="51"/>
                  <a:pt x="9" y="51"/>
                  <a:pt x="9" y="51"/>
                </a:cubicBezTo>
                <a:cubicBezTo>
                  <a:pt x="10" y="51"/>
                  <a:pt x="11" y="52"/>
                  <a:pt x="13" y="52"/>
                </a:cubicBezTo>
                <a:cubicBezTo>
                  <a:pt x="44" y="52"/>
                  <a:pt x="44" y="52"/>
                  <a:pt x="44" y="52"/>
                </a:cubicBezTo>
                <a:cubicBezTo>
                  <a:pt x="53" y="52"/>
                  <a:pt x="60" y="45"/>
                  <a:pt x="60" y="36"/>
                </a:cubicBezTo>
                <a:cubicBezTo>
                  <a:pt x="60" y="14"/>
                  <a:pt x="60" y="14"/>
                  <a:pt x="60" y="14"/>
                </a:cubicBezTo>
                <a:cubicBezTo>
                  <a:pt x="60" y="10"/>
                  <a:pt x="57" y="8"/>
                  <a:pt x="54" y="8"/>
                </a:cubicBezTo>
                <a:close/>
                <a:moveTo>
                  <a:pt x="56" y="36"/>
                </a:moveTo>
                <a:cubicBezTo>
                  <a:pt x="56" y="42"/>
                  <a:pt x="51" y="48"/>
                  <a:pt x="44" y="48"/>
                </a:cubicBezTo>
                <a:cubicBezTo>
                  <a:pt x="13" y="48"/>
                  <a:pt x="13" y="48"/>
                  <a:pt x="13" y="48"/>
                </a:cubicBezTo>
                <a:cubicBezTo>
                  <a:pt x="12" y="48"/>
                  <a:pt x="12" y="48"/>
                  <a:pt x="11" y="47"/>
                </a:cubicBezTo>
                <a:cubicBezTo>
                  <a:pt x="5" y="40"/>
                  <a:pt x="5" y="40"/>
                  <a:pt x="5" y="40"/>
                </a:cubicBezTo>
                <a:cubicBezTo>
                  <a:pt x="4" y="40"/>
                  <a:pt x="4" y="39"/>
                  <a:pt x="4" y="39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1"/>
                  <a:pt x="5" y="20"/>
                  <a:pt x="6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26"/>
                  <a:pt x="8" y="26"/>
                  <a:pt x="8" y="26"/>
                </a:cubicBezTo>
                <a:cubicBezTo>
                  <a:pt x="8" y="27"/>
                  <a:pt x="9" y="28"/>
                  <a:pt x="10" y="28"/>
                </a:cubicBezTo>
                <a:cubicBezTo>
                  <a:pt x="11" y="28"/>
                  <a:pt x="12" y="27"/>
                  <a:pt x="12" y="26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9"/>
                  <a:pt x="13" y="8"/>
                  <a:pt x="14" y="8"/>
                </a:cubicBezTo>
                <a:cubicBezTo>
                  <a:pt x="20" y="8"/>
                  <a:pt x="20" y="8"/>
                  <a:pt x="20" y="8"/>
                </a:cubicBezTo>
                <a:cubicBezTo>
                  <a:pt x="20" y="22"/>
                  <a:pt x="20" y="22"/>
                  <a:pt x="20" y="22"/>
                </a:cubicBezTo>
                <a:cubicBezTo>
                  <a:pt x="20" y="23"/>
                  <a:pt x="21" y="24"/>
                  <a:pt x="22" y="24"/>
                </a:cubicBezTo>
                <a:cubicBezTo>
                  <a:pt x="23" y="24"/>
                  <a:pt x="24" y="23"/>
                  <a:pt x="24" y="22"/>
                </a:cubicBezTo>
                <a:cubicBezTo>
                  <a:pt x="24" y="6"/>
                  <a:pt x="24" y="6"/>
                  <a:pt x="24" y="6"/>
                </a:cubicBezTo>
                <a:cubicBezTo>
                  <a:pt x="24" y="5"/>
                  <a:pt x="25" y="4"/>
                  <a:pt x="26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31" y="4"/>
                  <a:pt x="32" y="5"/>
                  <a:pt x="32" y="6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3"/>
                  <a:pt x="33" y="24"/>
                  <a:pt x="34" y="24"/>
                </a:cubicBezTo>
                <a:cubicBezTo>
                  <a:pt x="35" y="24"/>
                  <a:pt x="36" y="23"/>
                  <a:pt x="36" y="22"/>
                </a:cubicBezTo>
                <a:cubicBezTo>
                  <a:pt x="36" y="8"/>
                  <a:pt x="36" y="8"/>
                  <a:pt x="36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3" y="8"/>
                  <a:pt x="44" y="9"/>
                  <a:pt x="44" y="10"/>
                </a:cubicBezTo>
                <a:cubicBezTo>
                  <a:pt x="44" y="22"/>
                  <a:pt x="44" y="22"/>
                  <a:pt x="44" y="22"/>
                </a:cubicBezTo>
                <a:cubicBezTo>
                  <a:pt x="44" y="23"/>
                  <a:pt x="45" y="24"/>
                  <a:pt x="46" y="24"/>
                </a:cubicBezTo>
                <a:cubicBezTo>
                  <a:pt x="47" y="24"/>
                  <a:pt x="48" y="23"/>
                  <a:pt x="48" y="22"/>
                </a:cubicBezTo>
                <a:cubicBezTo>
                  <a:pt x="48" y="12"/>
                  <a:pt x="48" y="12"/>
                  <a:pt x="48" y="12"/>
                </a:cubicBezTo>
                <a:cubicBezTo>
                  <a:pt x="54" y="12"/>
                  <a:pt x="54" y="12"/>
                  <a:pt x="54" y="12"/>
                </a:cubicBezTo>
                <a:cubicBezTo>
                  <a:pt x="55" y="12"/>
                  <a:pt x="56" y="13"/>
                  <a:pt x="56" y="14"/>
                </a:cubicBezTo>
                <a:lnTo>
                  <a:pt x="56" y="3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7216" name="Freeform 311"/>
          <p:cNvSpPr>
            <a:spLocks noEditPoints="1"/>
          </p:cNvSpPr>
          <p:nvPr/>
        </p:nvSpPr>
        <p:spPr bwMode="auto">
          <a:xfrm>
            <a:off x="946150" y="606153"/>
            <a:ext cx="203200" cy="204788"/>
          </a:xfrm>
          <a:custGeom>
            <a:avLst/>
            <a:gdLst>
              <a:gd name="T0" fmla="*/ 58 w 64"/>
              <a:gd name="T1" fmla="*/ 12 h 64"/>
              <a:gd name="T2" fmla="*/ 52 w 64"/>
              <a:gd name="T3" fmla="*/ 12 h 64"/>
              <a:gd name="T4" fmla="*/ 52 w 64"/>
              <a:gd name="T5" fmla="*/ 10 h 64"/>
              <a:gd name="T6" fmla="*/ 46 w 64"/>
              <a:gd name="T7" fmla="*/ 4 h 64"/>
              <a:gd name="T8" fmla="*/ 40 w 64"/>
              <a:gd name="T9" fmla="*/ 4 h 64"/>
              <a:gd name="T10" fmla="*/ 34 w 64"/>
              <a:gd name="T11" fmla="*/ 0 h 64"/>
              <a:gd name="T12" fmla="*/ 30 w 64"/>
              <a:gd name="T13" fmla="*/ 0 h 64"/>
              <a:gd name="T14" fmla="*/ 24 w 64"/>
              <a:gd name="T15" fmla="*/ 4 h 64"/>
              <a:gd name="T16" fmla="*/ 18 w 64"/>
              <a:gd name="T17" fmla="*/ 4 h 64"/>
              <a:gd name="T18" fmla="*/ 12 w 64"/>
              <a:gd name="T19" fmla="*/ 10 h 64"/>
              <a:gd name="T20" fmla="*/ 12 w 64"/>
              <a:gd name="T21" fmla="*/ 24 h 64"/>
              <a:gd name="T22" fmla="*/ 6 w 64"/>
              <a:gd name="T23" fmla="*/ 24 h 64"/>
              <a:gd name="T24" fmla="*/ 0 w 64"/>
              <a:gd name="T25" fmla="*/ 30 h 64"/>
              <a:gd name="T26" fmla="*/ 0 w 64"/>
              <a:gd name="T27" fmla="*/ 48 h 64"/>
              <a:gd name="T28" fmla="*/ 2 w 64"/>
              <a:gd name="T29" fmla="*/ 52 h 64"/>
              <a:gd name="T30" fmla="*/ 13 w 64"/>
              <a:gd name="T31" fmla="*/ 62 h 64"/>
              <a:gd name="T32" fmla="*/ 13 w 64"/>
              <a:gd name="T33" fmla="*/ 63 h 64"/>
              <a:gd name="T34" fmla="*/ 13 w 64"/>
              <a:gd name="T35" fmla="*/ 63 h 64"/>
              <a:gd name="T36" fmla="*/ 17 w 64"/>
              <a:gd name="T37" fmla="*/ 64 h 64"/>
              <a:gd name="T38" fmla="*/ 48 w 64"/>
              <a:gd name="T39" fmla="*/ 64 h 64"/>
              <a:gd name="T40" fmla="*/ 64 w 64"/>
              <a:gd name="T41" fmla="*/ 48 h 64"/>
              <a:gd name="T42" fmla="*/ 64 w 64"/>
              <a:gd name="T43" fmla="*/ 18 h 64"/>
              <a:gd name="T44" fmla="*/ 58 w 64"/>
              <a:gd name="T45" fmla="*/ 12 h 64"/>
              <a:gd name="T46" fmla="*/ 60 w 64"/>
              <a:gd name="T47" fmla="*/ 48 h 64"/>
              <a:gd name="T48" fmla="*/ 48 w 64"/>
              <a:gd name="T49" fmla="*/ 60 h 64"/>
              <a:gd name="T50" fmla="*/ 17 w 64"/>
              <a:gd name="T51" fmla="*/ 60 h 64"/>
              <a:gd name="T52" fmla="*/ 15 w 64"/>
              <a:gd name="T53" fmla="*/ 59 h 64"/>
              <a:gd name="T54" fmla="*/ 5 w 64"/>
              <a:gd name="T55" fmla="*/ 49 h 64"/>
              <a:gd name="T56" fmla="*/ 4 w 64"/>
              <a:gd name="T57" fmla="*/ 48 h 64"/>
              <a:gd name="T58" fmla="*/ 4 w 64"/>
              <a:gd name="T59" fmla="*/ 30 h 64"/>
              <a:gd name="T60" fmla="*/ 6 w 64"/>
              <a:gd name="T61" fmla="*/ 28 h 64"/>
              <a:gd name="T62" fmla="*/ 12 w 64"/>
              <a:gd name="T63" fmla="*/ 28 h 64"/>
              <a:gd name="T64" fmla="*/ 12 w 64"/>
              <a:gd name="T65" fmla="*/ 42 h 64"/>
              <a:gd name="T66" fmla="*/ 14 w 64"/>
              <a:gd name="T67" fmla="*/ 44 h 64"/>
              <a:gd name="T68" fmla="*/ 16 w 64"/>
              <a:gd name="T69" fmla="*/ 42 h 64"/>
              <a:gd name="T70" fmla="*/ 16 w 64"/>
              <a:gd name="T71" fmla="*/ 10 h 64"/>
              <a:gd name="T72" fmla="*/ 18 w 64"/>
              <a:gd name="T73" fmla="*/ 8 h 64"/>
              <a:gd name="T74" fmla="*/ 24 w 64"/>
              <a:gd name="T75" fmla="*/ 8 h 64"/>
              <a:gd name="T76" fmla="*/ 24 w 64"/>
              <a:gd name="T77" fmla="*/ 34 h 64"/>
              <a:gd name="T78" fmla="*/ 26 w 64"/>
              <a:gd name="T79" fmla="*/ 36 h 64"/>
              <a:gd name="T80" fmla="*/ 28 w 64"/>
              <a:gd name="T81" fmla="*/ 34 h 64"/>
              <a:gd name="T82" fmla="*/ 28 w 64"/>
              <a:gd name="T83" fmla="*/ 6 h 64"/>
              <a:gd name="T84" fmla="*/ 30 w 64"/>
              <a:gd name="T85" fmla="*/ 4 h 64"/>
              <a:gd name="T86" fmla="*/ 34 w 64"/>
              <a:gd name="T87" fmla="*/ 4 h 64"/>
              <a:gd name="T88" fmla="*/ 36 w 64"/>
              <a:gd name="T89" fmla="*/ 6 h 64"/>
              <a:gd name="T90" fmla="*/ 36 w 64"/>
              <a:gd name="T91" fmla="*/ 34 h 64"/>
              <a:gd name="T92" fmla="*/ 38 w 64"/>
              <a:gd name="T93" fmla="*/ 36 h 64"/>
              <a:gd name="T94" fmla="*/ 40 w 64"/>
              <a:gd name="T95" fmla="*/ 34 h 64"/>
              <a:gd name="T96" fmla="*/ 40 w 64"/>
              <a:gd name="T97" fmla="*/ 8 h 64"/>
              <a:gd name="T98" fmla="*/ 46 w 64"/>
              <a:gd name="T99" fmla="*/ 8 h 64"/>
              <a:gd name="T100" fmla="*/ 48 w 64"/>
              <a:gd name="T101" fmla="*/ 10 h 64"/>
              <a:gd name="T102" fmla="*/ 48 w 64"/>
              <a:gd name="T103" fmla="*/ 38 h 64"/>
              <a:gd name="T104" fmla="*/ 50 w 64"/>
              <a:gd name="T105" fmla="*/ 40 h 64"/>
              <a:gd name="T106" fmla="*/ 52 w 64"/>
              <a:gd name="T107" fmla="*/ 38 h 64"/>
              <a:gd name="T108" fmla="*/ 52 w 64"/>
              <a:gd name="T109" fmla="*/ 16 h 64"/>
              <a:gd name="T110" fmla="*/ 58 w 64"/>
              <a:gd name="T111" fmla="*/ 16 h 64"/>
              <a:gd name="T112" fmla="*/ 60 w 64"/>
              <a:gd name="T113" fmla="*/ 18 h 64"/>
              <a:gd name="T114" fmla="*/ 60 w 64"/>
              <a:gd name="T115" fmla="*/ 4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4" h="64">
                <a:moveTo>
                  <a:pt x="58" y="12"/>
                </a:moveTo>
                <a:cubicBezTo>
                  <a:pt x="52" y="12"/>
                  <a:pt x="52" y="12"/>
                  <a:pt x="52" y="12"/>
                </a:cubicBezTo>
                <a:cubicBezTo>
                  <a:pt x="52" y="10"/>
                  <a:pt x="52" y="10"/>
                  <a:pt x="52" y="10"/>
                </a:cubicBezTo>
                <a:cubicBezTo>
                  <a:pt x="52" y="6"/>
                  <a:pt x="49" y="4"/>
                  <a:pt x="46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39" y="1"/>
                  <a:pt x="37" y="0"/>
                  <a:pt x="34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7" y="0"/>
                  <a:pt x="25" y="1"/>
                  <a:pt x="24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5" y="4"/>
                  <a:pt x="12" y="6"/>
                  <a:pt x="12" y="10"/>
                </a:cubicBezTo>
                <a:cubicBezTo>
                  <a:pt x="12" y="24"/>
                  <a:pt x="12" y="24"/>
                  <a:pt x="12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3" y="24"/>
                  <a:pt x="0" y="26"/>
                  <a:pt x="0" y="30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0"/>
                  <a:pt x="1" y="51"/>
                  <a:pt x="2" y="52"/>
                </a:cubicBezTo>
                <a:cubicBezTo>
                  <a:pt x="13" y="62"/>
                  <a:pt x="13" y="62"/>
                  <a:pt x="13" y="62"/>
                </a:cubicBezTo>
                <a:cubicBezTo>
                  <a:pt x="13" y="63"/>
                  <a:pt x="13" y="63"/>
                  <a:pt x="13" y="63"/>
                </a:cubicBezTo>
                <a:cubicBezTo>
                  <a:pt x="13" y="63"/>
                  <a:pt x="13" y="63"/>
                  <a:pt x="13" y="63"/>
                </a:cubicBezTo>
                <a:cubicBezTo>
                  <a:pt x="14" y="63"/>
                  <a:pt x="15" y="64"/>
                  <a:pt x="17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57" y="64"/>
                  <a:pt x="64" y="57"/>
                  <a:pt x="64" y="48"/>
                </a:cubicBezTo>
                <a:cubicBezTo>
                  <a:pt x="64" y="18"/>
                  <a:pt x="64" y="18"/>
                  <a:pt x="64" y="18"/>
                </a:cubicBezTo>
                <a:cubicBezTo>
                  <a:pt x="64" y="14"/>
                  <a:pt x="61" y="12"/>
                  <a:pt x="58" y="12"/>
                </a:cubicBezTo>
                <a:close/>
                <a:moveTo>
                  <a:pt x="60" y="48"/>
                </a:moveTo>
                <a:cubicBezTo>
                  <a:pt x="60" y="54"/>
                  <a:pt x="55" y="60"/>
                  <a:pt x="48" y="60"/>
                </a:cubicBezTo>
                <a:cubicBezTo>
                  <a:pt x="17" y="60"/>
                  <a:pt x="17" y="60"/>
                  <a:pt x="17" y="60"/>
                </a:cubicBezTo>
                <a:cubicBezTo>
                  <a:pt x="16" y="60"/>
                  <a:pt x="16" y="60"/>
                  <a:pt x="15" y="59"/>
                </a:cubicBezTo>
                <a:cubicBezTo>
                  <a:pt x="5" y="49"/>
                  <a:pt x="5" y="49"/>
                  <a:pt x="5" y="49"/>
                </a:cubicBezTo>
                <a:cubicBezTo>
                  <a:pt x="4" y="49"/>
                  <a:pt x="4" y="48"/>
                  <a:pt x="4" y="48"/>
                </a:cubicBezTo>
                <a:cubicBezTo>
                  <a:pt x="4" y="30"/>
                  <a:pt x="4" y="30"/>
                  <a:pt x="4" y="30"/>
                </a:cubicBezTo>
                <a:cubicBezTo>
                  <a:pt x="4" y="29"/>
                  <a:pt x="5" y="28"/>
                  <a:pt x="6" y="28"/>
                </a:cubicBezTo>
                <a:cubicBezTo>
                  <a:pt x="12" y="28"/>
                  <a:pt x="12" y="28"/>
                  <a:pt x="12" y="28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43"/>
                  <a:pt x="13" y="44"/>
                  <a:pt x="14" y="44"/>
                </a:cubicBezTo>
                <a:cubicBezTo>
                  <a:pt x="15" y="44"/>
                  <a:pt x="16" y="43"/>
                  <a:pt x="16" y="42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9"/>
                  <a:pt x="17" y="8"/>
                  <a:pt x="18" y="8"/>
                </a:cubicBezTo>
                <a:cubicBezTo>
                  <a:pt x="24" y="8"/>
                  <a:pt x="24" y="8"/>
                  <a:pt x="24" y="8"/>
                </a:cubicBezTo>
                <a:cubicBezTo>
                  <a:pt x="24" y="34"/>
                  <a:pt x="24" y="34"/>
                  <a:pt x="24" y="34"/>
                </a:cubicBezTo>
                <a:cubicBezTo>
                  <a:pt x="24" y="35"/>
                  <a:pt x="25" y="36"/>
                  <a:pt x="26" y="36"/>
                </a:cubicBezTo>
                <a:cubicBezTo>
                  <a:pt x="27" y="36"/>
                  <a:pt x="28" y="35"/>
                  <a:pt x="28" y="34"/>
                </a:cubicBezTo>
                <a:cubicBezTo>
                  <a:pt x="28" y="6"/>
                  <a:pt x="28" y="6"/>
                  <a:pt x="28" y="6"/>
                </a:cubicBezTo>
                <a:cubicBezTo>
                  <a:pt x="28" y="5"/>
                  <a:pt x="29" y="4"/>
                  <a:pt x="30" y="4"/>
                </a:cubicBezTo>
                <a:cubicBezTo>
                  <a:pt x="34" y="4"/>
                  <a:pt x="34" y="4"/>
                  <a:pt x="34" y="4"/>
                </a:cubicBezTo>
                <a:cubicBezTo>
                  <a:pt x="35" y="4"/>
                  <a:pt x="36" y="5"/>
                  <a:pt x="36" y="6"/>
                </a:cubicBezTo>
                <a:cubicBezTo>
                  <a:pt x="36" y="34"/>
                  <a:pt x="36" y="34"/>
                  <a:pt x="36" y="34"/>
                </a:cubicBezTo>
                <a:cubicBezTo>
                  <a:pt x="36" y="35"/>
                  <a:pt x="37" y="36"/>
                  <a:pt x="38" y="36"/>
                </a:cubicBezTo>
                <a:cubicBezTo>
                  <a:pt x="39" y="36"/>
                  <a:pt x="40" y="35"/>
                  <a:pt x="40" y="34"/>
                </a:cubicBezTo>
                <a:cubicBezTo>
                  <a:pt x="40" y="8"/>
                  <a:pt x="40" y="8"/>
                  <a:pt x="40" y="8"/>
                </a:cubicBezTo>
                <a:cubicBezTo>
                  <a:pt x="46" y="8"/>
                  <a:pt x="46" y="8"/>
                  <a:pt x="46" y="8"/>
                </a:cubicBezTo>
                <a:cubicBezTo>
                  <a:pt x="47" y="8"/>
                  <a:pt x="48" y="9"/>
                  <a:pt x="48" y="10"/>
                </a:cubicBezTo>
                <a:cubicBezTo>
                  <a:pt x="48" y="38"/>
                  <a:pt x="48" y="38"/>
                  <a:pt x="48" y="38"/>
                </a:cubicBezTo>
                <a:cubicBezTo>
                  <a:pt x="48" y="39"/>
                  <a:pt x="49" y="40"/>
                  <a:pt x="50" y="40"/>
                </a:cubicBezTo>
                <a:cubicBezTo>
                  <a:pt x="51" y="40"/>
                  <a:pt x="52" y="39"/>
                  <a:pt x="52" y="38"/>
                </a:cubicBezTo>
                <a:cubicBezTo>
                  <a:pt x="52" y="16"/>
                  <a:pt x="52" y="16"/>
                  <a:pt x="52" y="16"/>
                </a:cubicBezTo>
                <a:cubicBezTo>
                  <a:pt x="58" y="16"/>
                  <a:pt x="58" y="16"/>
                  <a:pt x="58" y="16"/>
                </a:cubicBezTo>
                <a:cubicBezTo>
                  <a:pt x="59" y="16"/>
                  <a:pt x="60" y="17"/>
                  <a:pt x="60" y="18"/>
                </a:cubicBezTo>
                <a:lnTo>
                  <a:pt x="6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7217" name="Freeform 312"/>
          <p:cNvSpPr>
            <a:spLocks/>
          </p:cNvSpPr>
          <p:nvPr/>
        </p:nvSpPr>
        <p:spPr bwMode="auto">
          <a:xfrm>
            <a:off x="4633913" y="194990"/>
            <a:ext cx="127000" cy="204788"/>
          </a:xfrm>
          <a:custGeom>
            <a:avLst/>
            <a:gdLst>
              <a:gd name="T0" fmla="*/ 24 w 40"/>
              <a:gd name="T1" fmla="*/ 22 h 64"/>
              <a:gd name="T2" fmla="*/ 24 w 40"/>
              <a:gd name="T3" fmla="*/ 20 h 64"/>
              <a:gd name="T4" fmla="*/ 24 w 40"/>
              <a:gd name="T5" fmla="*/ 14 h 64"/>
              <a:gd name="T6" fmla="*/ 34 w 40"/>
              <a:gd name="T7" fmla="*/ 4 h 64"/>
              <a:gd name="T8" fmla="*/ 40 w 40"/>
              <a:gd name="T9" fmla="*/ 4 h 64"/>
              <a:gd name="T10" fmla="*/ 40 w 40"/>
              <a:gd name="T11" fmla="*/ 0 h 64"/>
              <a:gd name="T12" fmla="*/ 34 w 40"/>
              <a:gd name="T13" fmla="*/ 0 h 64"/>
              <a:gd name="T14" fmla="*/ 20 w 40"/>
              <a:gd name="T15" fmla="*/ 14 h 64"/>
              <a:gd name="T16" fmla="*/ 6 w 40"/>
              <a:gd name="T17" fmla="*/ 0 h 64"/>
              <a:gd name="T18" fmla="*/ 0 w 40"/>
              <a:gd name="T19" fmla="*/ 0 h 64"/>
              <a:gd name="T20" fmla="*/ 0 w 40"/>
              <a:gd name="T21" fmla="*/ 4 h 64"/>
              <a:gd name="T22" fmla="*/ 6 w 40"/>
              <a:gd name="T23" fmla="*/ 4 h 64"/>
              <a:gd name="T24" fmla="*/ 16 w 40"/>
              <a:gd name="T25" fmla="*/ 14 h 64"/>
              <a:gd name="T26" fmla="*/ 16 w 40"/>
              <a:gd name="T27" fmla="*/ 20 h 64"/>
              <a:gd name="T28" fmla="*/ 16 w 40"/>
              <a:gd name="T29" fmla="*/ 22 h 64"/>
              <a:gd name="T30" fmla="*/ 16 w 40"/>
              <a:gd name="T31" fmla="*/ 24 h 64"/>
              <a:gd name="T32" fmla="*/ 16 w 40"/>
              <a:gd name="T33" fmla="*/ 36 h 64"/>
              <a:gd name="T34" fmla="*/ 6 w 40"/>
              <a:gd name="T35" fmla="*/ 36 h 64"/>
              <a:gd name="T36" fmla="*/ 6 w 40"/>
              <a:gd name="T37" fmla="*/ 40 h 64"/>
              <a:gd name="T38" fmla="*/ 16 w 40"/>
              <a:gd name="T39" fmla="*/ 40 h 64"/>
              <a:gd name="T40" fmla="*/ 16 w 40"/>
              <a:gd name="T41" fmla="*/ 42 h 64"/>
              <a:gd name="T42" fmla="*/ 16 w 40"/>
              <a:gd name="T43" fmla="*/ 44 h 64"/>
              <a:gd name="T44" fmla="*/ 16 w 40"/>
              <a:gd name="T45" fmla="*/ 50 h 64"/>
              <a:gd name="T46" fmla="*/ 6 w 40"/>
              <a:gd name="T47" fmla="*/ 60 h 64"/>
              <a:gd name="T48" fmla="*/ 0 w 40"/>
              <a:gd name="T49" fmla="*/ 60 h 64"/>
              <a:gd name="T50" fmla="*/ 0 w 40"/>
              <a:gd name="T51" fmla="*/ 64 h 64"/>
              <a:gd name="T52" fmla="*/ 6 w 40"/>
              <a:gd name="T53" fmla="*/ 64 h 64"/>
              <a:gd name="T54" fmla="*/ 20 w 40"/>
              <a:gd name="T55" fmla="*/ 50 h 64"/>
              <a:gd name="T56" fmla="*/ 34 w 40"/>
              <a:gd name="T57" fmla="*/ 64 h 64"/>
              <a:gd name="T58" fmla="*/ 40 w 40"/>
              <a:gd name="T59" fmla="*/ 64 h 64"/>
              <a:gd name="T60" fmla="*/ 40 w 40"/>
              <a:gd name="T61" fmla="*/ 60 h 64"/>
              <a:gd name="T62" fmla="*/ 34 w 40"/>
              <a:gd name="T63" fmla="*/ 60 h 64"/>
              <a:gd name="T64" fmla="*/ 24 w 40"/>
              <a:gd name="T65" fmla="*/ 50 h 64"/>
              <a:gd name="T66" fmla="*/ 24 w 40"/>
              <a:gd name="T67" fmla="*/ 44 h 64"/>
              <a:gd name="T68" fmla="*/ 24 w 40"/>
              <a:gd name="T69" fmla="*/ 42 h 64"/>
              <a:gd name="T70" fmla="*/ 24 w 40"/>
              <a:gd name="T71" fmla="*/ 40 h 64"/>
              <a:gd name="T72" fmla="*/ 34 w 40"/>
              <a:gd name="T73" fmla="*/ 40 h 64"/>
              <a:gd name="T74" fmla="*/ 34 w 40"/>
              <a:gd name="T75" fmla="*/ 36 h 64"/>
              <a:gd name="T76" fmla="*/ 24 w 40"/>
              <a:gd name="T77" fmla="*/ 36 h 64"/>
              <a:gd name="T78" fmla="*/ 24 w 40"/>
              <a:gd name="T79" fmla="*/ 24 h 64"/>
              <a:gd name="T80" fmla="*/ 24 w 40"/>
              <a:gd name="T81" fmla="*/ 2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0" h="64">
                <a:moveTo>
                  <a:pt x="24" y="22"/>
                </a:moveTo>
                <a:cubicBezTo>
                  <a:pt x="24" y="20"/>
                  <a:pt x="24" y="20"/>
                  <a:pt x="24" y="20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8"/>
                  <a:pt x="28" y="4"/>
                  <a:pt x="34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0"/>
                  <a:pt x="40" y="0"/>
                  <a:pt x="40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0"/>
                  <a:pt x="20" y="6"/>
                  <a:pt x="20" y="14"/>
                </a:cubicBezTo>
                <a:cubicBezTo>
                  <a:pt x="20" y="6"/>
                  <a:pt x="14" y="0"/>
                  <a:pt x="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"/>
                  <a:pt x="0" y="4"/>
                  <a:pt x="0" y="4"/>
                </a:cubicBezTo>
                <a:cubicBezTo>
                  <a:pt x="6" y="4"/>
                  <a:pt x="6" y="4"/>
                  <a:pt x="6" y="4"/>
                </a:cubicBezTo>
                <a:cubicBezTo>
                  <a:pt x="12" y="4"/>
                  <a:pt x="16" y="8"/>
                  <a:pt x="16" y="14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22"/>
                  <a:pt x="16" y="22"/>
                  <a:pt x="16" y="22"/>
                </a:cubicBezTo>
                <a:cubicBezTo>
                  <a:pt x="16" y="24"/>
                  <a:pt x="16" y="24"/>
                  <a:pt x="16" y="24"/>
                </a:cubicBezTo>
                <a:cubicBezTo>
                  <a:pt x="16" y="36"/>
                  <a:pt x="16" y="36"/>
                  <a:pt x="16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40"/>
                  <a:pt x="6" y="40"/>
                  <a:pt x="6" y="40"/>
                </a:cubicBezTo>
                <a:cubicBezTo>
                  <a:pt x="16" y="40"/>
                  <a:pt x="16" y="40"/>
                  <a:pt x="16" y="40"/>
                </a:cubicBezTo>
                <a:cubicBezTo>
                  <a:pt x="16" y="42"/>
                  <a:pt x="16" y="42"/>
                  <a:pt x="16" y="42"/>
                </a:cubicBezTo>
                <a:cubicBezTo>
                  <a:pt x="16" y="44"/>
                  <a:pt x="16" y="44"/>
                  <a:pt x="16" y="44"/>
                </a:cubicBezTo>
                <a:cubicBezTo>
                  <a:pt x="16" y="50"/>
                  <a:pt x="16" y="50"/>
                  <a:pt x="16" y="50"/>
                </a:cubicBezTo>
                <a:cubicBezTo>
                  <a:pt x="16" y="56"/>
                  <a:pt x="12" y="60"/>
                  <a:pt x="6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64"/>
                  <a:pt x="0" y="64"/>
                  <a:pt x="0" y="64"/>
                </a:cubicBezTo>
                <a:cubicBezTo>
                  <a:pt x="6" y="64"/>
                  <a:pt x="6" y="64"/>
                  <a:pt x="6" y="64"/>
                </a:cubicBezTo>
                <a:cubicBezTo>
                  <a:pt x="14" y="64"/>
                  <a:pt x="20" y="58"/>
                  <a:pt x="20" y="50"/>
                </a:cubicBezTo>
                <a:cubicBezTo>
                  <a:pt x="20" y="58"/>
                  <a:pt x="26" y="64"/>
                  <a:pt x="3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60"/>
                  <a:pt x="40" y="60"/>
                  <a:pt x="40" y="60"/>
                </a:cubicBezTo>
                <a:cubicBezTo>
                  <a:pt x="34" y="60"/>
                  <a:pt x="34" y="60"/>
                  <a:pt x="34" y="60"/>
                </a:cubicBezTo>
                <a:cubicBezTo>
                  <a:pt x="28" y="60"/>
                  <a:pt x="24" y="56"/>
                  <a:pt x="24" y="50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42"/>
                  <a:pt x="24" y="42"/>
                  <a:pt x="24" y="42"/>
                </a:cubicBezTo>
                <a:cubicBezTo>
                  <a:pt x="24" y="40"/>
                  <a:pt x="24" y="40"/>
                  <a:pt x="24" y="40"/>
                </a:cubicBezTo>
                <a:cubicBezTo>
                  <a:pt x="34" y="40"/>
                  <a:pt x="34" y="40"/>
                  <a:pt x="34" y="40"/>
                </a:cubicBezTo>
                <a:cubicBezTo>
                  <a:pt x="34" y="36"/>
                  <a:pt x="34" y="36"/>
                  <a:pt x="3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24"/>
                  <a:pt x="24" y="24"/>
                  <a:pt x="24" y="24"/>
                </a:cubicBezTo>
                <a:lnTo>
                  <a:pt x="24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7475" name="Group 7474"/>
          <p:cNvGrpSpPr/>
          <p:nvPr/>
        </p:nvGrpSpPr>
        <p:grpSpPr>
          <a:xfrm>
            <a:off x="4202113" y="194990"/>
            <a:ext cx="203200" cy="204788"/>
            <a:chOff x="4202113" y="479425"/>
            <a:chExt cx="203200" cy="204788"/>
          </a:xfrm>
        </p:grpSpPr>
        <p:sp>
          <p:nvSpPr>
            <p:cNvPr id="7218" name="Freeform 313"/>
            <p:cNvSpPr>
              <a:spLocks/>
            </p:cNvSpPr>
            <p:nvPr/>
          </p:nvSpPr>
          <p:spPr bwMode="auto">
            <a:xfrm>
              <a:off x="4252913" y="479425"/>
              <a:ext cx="101600" cy="204788"/>
            </a:xfrm>
            <a:custGeom>
              <a:avLst/>
              <a:gdLst>
                <a:gd name="T0" fmla="*/ 20 w 32"/>
                <a:gd name="T1" fmla="*/ 54 h 64"/>
                <a:gd name="T2" fmla="*/ 20 w 32"/>
                <a:gd name="T3" fmla="*/ 40 h 64"/>
                <a:gd name="T4" fmla="*/ 20 w 32"/>
                <a:gd name="T5" fmla="*/ 38 h 64"/>
                <a:gd name="T6" fmla="*/ 20 w 32"/>
                <a:gd name="T7" fmla="*/ 36 h 64"/>
                <a:gd name="T8" fmla="*/ 28 w 32"/>
                <a:gd name="T9" fmla="*/ 36 h 64"/>
                <a:gd name="T10" fmla="*/ 28 w 32"/>
                <a:gd name="T11" fmla="*/ 32 h 64"/>
                <a:gd name="T12" fmla="*/ 20 w 32"/>
                <a:gd name="T13" fmla="*/ 32 h 64"/>
                <a:gd name="T14" fmla="*/ 20 w 32"/>
                <a:gd name="T15" fmla="*/ 18 h 64"/>
                <a:gd name="T16" fmla="*/ 20 w 32"/>
                <a:gd name="T17" fmla="*/ 16 h 64"/>
                <a:gd name="T18" fmla="*/ 20 w 32"/>
                <a:gd name="T19" fmla="*/ 10 h 64"/>
                <a:gd name="T20" fmla="*/ 26 w 32"/>
                <a:gd name="T21" fmla="*/ 4 h 64"/>
                <a:gd name="T22" fmla="*/ 32 w 32"/>
                <a:gd name="T23" fmla="*/ 4 h 64"/>
                <a:gd name="T24" fmla="*/ 32 w 32"/>
                <a:gd name="T25" fmla="*/ 0 h 64"/>
                <a:gd name="T26" fmla="*/ 26 w 32"/>
                <a:gd name="T27" fmla="*/ 0 h 64"/>
                <a:gd name="T28" fmla="*/ 16 w 32"/>
                <a:gd name="T29" fmla="*/ 10 h 64"/>
                <a:gd name="T30" fmla="*/ 6 w 32"/>
                <a:gd name="T31" fmla="*/ 0 h 64"/>
                <a:gd name="T32" fmla="*/ 0 w 32"/>
                <a:gd name="T33" fmla="*/ 0 h 64"/>
                <a:gd name="T34" fmla="*/ 0 w 32"/>
                <a:gd name="T35" fmla="*/ 4 h 64"/>
                <a:gd name="T36" fmla="*/ 6 w 32"/>
                <a:gd name="T37" fmla="*/ 4 h 64"/>
                <a:gd name="T38" fmla="*/ 12 w 32"/>
                <a:gd name="T39" fmla="*/ 10 h 64"/>
                <a:gd name="T40" fmla="*/ 12 w 32"/>
                <a:gd name="T41" fmla="*/ 16 h 64"/>
                <a:gd name="T42" fmla="*/ 12 w 32"/>
                <a:gd name="T43" fmla="*/ 18 h 64"/>
                <a:gd name="T44" fmla="*/ 12 w 32"/>
                <a:gd name="T45" fmla="*/ 32 h 64"/>
                <a:gd name="T46" fmla="*/ 4 w 32"/>
                <a:gd name="T47" fmla="*/ 32 h 64"/>
                <a:gd name="T48" fmla="*/ 4 w 32"/>
                <a:gd name="T49" fmla="*/ 36 h 64"/>
                <a:gd name="T50" fmla="*/ 12 w 32"/>
                <a:gd name="T51" fmla="*/ 36 h 64"/>
                <a:gd name="T52" fmla="*/ 12 w 32"/>
                <a:gd name="T53" fmla="*/ 38 h 64"/>
                <a:gd name="T54" fmla="*/ 12 w 32"/>
                <a:gd name="T55" fmla="*/ 40 h 64"/>
                <a:gd name="T56" fmla="*/ 12 w 32"/>
                <a:gd name="T57" fmla="*/ 54 h 64"/>
                <a:gd name="T58" fmla="*/ 6 w 32"/>
                <a:gd name="T59" fmla="*/ 60 h 64"/>
                <a:gd name="T60" fmla="*/ 0 w 32"/>
                <a:gd name="T61" fmla="*/ 60 h 64"/>
                <a:gd name="T62" fmla="*/ 0 w 32"/>
                <a:gd name="T63" fmla="*/ 64 h 64"/>
                <a:gd name="T64" fmla="*/ 6 w 32"/>
                <a:gd name="T65" fmla="*/ 64 h 64"/>
                <a:gd name="T66" fmla="*/ 16 w 32"/>
                <a:gd name="T67" fmla="*/ 54 h 64"/>
                <a:gd name="T68" fmla="*/ 26 w 32"/>
                <a:gd name="T69" fmla="*/ 64 h 64"/>
                <a:gd name="T70" fmla="*/ 32 w 32"/>
                <a:gd name="T71" fmla="*/ 64 h 64"/>
                <a:gd name="T72" fmla="*/ 32 w 32"/>
                <a:gd name="T73" fmla="*/ 60 h 64"/>
                <a:gd name="T74" fmla="*/ 26 w 32"/>
                <a:gd name="T75" fmla="*/ 60 h 64"/>
                <a:gd name="T76" fmla="*/ 20 w 32"/>
                <a:gd name="T77" fmla="*/ 5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" h="64">
                  <a:moveTo>
                    <a:pt x="20" y="54"/>
                  </a:moveTo>
                  <a:cubicBezTo>
                    <a:pt x="20" y="40"/>
                    <a:pt x="20" y="40"/>
                    <a:pt x="20" y="40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7"/>
                    <a:pt x="23" y="4"/>
                    <a:pt x="26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0" y="0"/>
                    <a:pt x="16" y="4"/>
                    <a:pt x="16" y="10"/>
                  </a:cubicBezTo>
                  <a:cubicBezTo>
                    <a:pt x="16" y="4"/>
                    <a:pt x="12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9" y="4"/>
                    <a:pt x="12" y="7"/>
                    <a:pt x="12" y="10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7"/>
                    <a:pt x="9" y="60"/>
                    <a:pt x="6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12" y="64"/>
                    <a:pt x="16" y="60"/>
                    <a:pt x="16" y="54"/>
                  </a:cubicBezTo>
                  <a:cubicBezTo>
                    <a:pt x="16" y="60"/>
                    <a:pt x="20" y="64"/>
                    <a:pt x="26" y="64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23" y="60"/>
                    <a:pt x="20" y="57"/>
                    <a:pt x="20" y="5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219" name="Freeform 314"/>
            <p:cNvSpPr>
              <a:spLocks/>
            </p:cNvSpPr>
            <p:nvPr/>
          </p:nvSpPr>
          <p:spPr bwMode="auto">
            <a:xfrm>
              <a:off x="4202113" y="517525"/>
              <a:ext cx="25400" cy="25400"/>
            </a:xfrm>
            <a:custGeom>
              <a:avLst/>
              <a:gdLst>
                <a:gd name="T0" fmla="*/ 0 w 16"/>
                <a:gd name="T1" fmla="*/ 0 h 16"/>
                <a:gd name="T2" fmla="*/ 0 w 16"/>
                <a:gd name="T3" fmla="*/ 8 h 16"/>
                <a:gd name="T4" fmla="*/ 0 w 16"/>
                <a:gd name="T5" fmla="*/ 16 h 16"/>
                <a:gd name="T6" fmla="*/ 8 w 16"/>
                <a:gd name="T7" fmla="*/ 16 h 16"/>
                <a:gd name="T8" fmla="*/ 8 w 16"/>
                <a:gd name="T9" fmla="*/ 8 h 16"/>
                <a:gd name="T10" fmla="*/ 16 w 16"/>
                <a:gd name="T11" fmla="*/ 8 h 16"/>
                <a:gd name="T12" fmla="*/ 16 w 16"/>
                <a:gd name="T13" fmla="*/ 0 h 16"/>
                <a:gd name="T14" fmla="*/ 8 w 16"/>
                <a:gd name="T15" fmla="*/ 0 h 16"/>
                <a:gd name="T16" fmla="*/ 0 w 16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6">
                  <a:moveTo>
                    <a:pt x="0" y="0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220" name="Rectangle 315"/>
            <p:cNvSpPr>
              <a:spLocks noChangeArrowheads="1"/>
            </p:cNvSpPr>
            <p:nvPr/>
          </p:nvSpPr>
          <p:spPr bwMode="auto">
            <a:xfrm>
              <a:off x="4202113" y="568325"/>
              <a:ext cx="127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221" name="Freeform 316"/>
            <p:cNvSpPr>
              <a:spLocks/>
            </p:cNvSpPr>
            <p:nvPr/>
          </p:nvSpPr>
          <p:spPr bwMode="auto">
            <a:xfrm>
              <a:off x="4202113" y="620713"/>
              <a:ext cx="25400" cy="25400"/>
            </a:xfrm>
            <a:custGeom>
              <a:avLst/>
              <a:gdLst>
                <a:gd name="T0" fmla="*/ 8 w 16"/>
                <a:gd name="T1" fmla="*/ 0 h 16"/>
                <a:gd name="T2" fmla="*/ 0 w 16"/>
                <a:gd name="T3" fmla="*/ 0 h 16"/>
                <a:gd name="T4" fmla="*/ 0 w 16"/>
                <a:gd name="T5" fmla="*/ 8 h 16"/>
                <a:gd name="T6" fmla="*/ 0 w 16"/>
                <a:gd name="T7" fmla="*/ 16 h 16"/>
                <a:gd name="T8" fmla="*/ 8 w 16"/>
                <a:gd name="T9" fmla="*/ 16 h 16"/>
                <a:gd name="T10" fmla="*/ 16 w 16"/>
                <a:gd name="T11" fmla="*/ 16 h 16"/>
                <a:gd name="T12" fmla="*/ 16 w 16"/>
                <a:gd name="T13" fmla="*/ 8 h 16"/>
                <a:gd name="T14" fmla="*/ 8 w 16"/>
                <a:gd name="T15" fmla="*/ 8 h 16"/>
                <a:gd name="T16" fmla="*/ 8 w 16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6">
                  <a:moveTo>
                    <a:pt x="8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8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222" name="Rectangle 317"/>
            <p:cNvSpPr>
              <a:spLocks noChangeArrowheads="1"/>
            </p:cNvSpPr>
            <p:nvPr/>
          </p:nvSpPr>
          <p:spPr bwMode="auto">
            <a:xfrm>
              <a:off x="4240213" y="517525"/>
              <a:ext cx="25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223" name="Rectangle 318"/>
            <p:cNvSpPr>
              <a:spLocks noChangeArrowheads="1"/>
            </p:cNvSpPr>
            <p:nvPr/>
          </p:nvSpPr>
          <p:spPr bwMode="auto">
            <a:xfrm>
              <a:off x="4240213" y="633413"/>
              <a:ext cx="25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224" name="Freeform 319"/>
            <p:cNvSpPr>
              <a:spLocks/>
            </p:cNvSpPr>
            <p:nvPr/>
          </p:nvSpPr>
          <p:spPr bwMode="auto">
            <a:xfrm>
              <a:off x="4379913" y="517525"/>
              <a:ext cx="25400" cy="25400"/>
            </a:xfrm>
            <a:custGeom>
              <a:avLst/>
              <a:gdLst>
                <a:gd name="T0" fmla="*/ 8 w 16"/>
                <a:gd name="T1" fmla="*/ 0 h 16"/>
                <a:gd name="T2" fmla="*/ 0 w 16"/>
                <a:gd name="T3" fmla="*/ 0 h 16"/>
                <a:gd name="T4" fmla="*/ 0 w 16"/>
                <a:gd name="T5" fmla="*/ 8 h 16"/>
                <a:gd name="T6" fmla="*/ 8 w 16"/>
                <a:gd name="T7" fmla="*/ 8 h 16"/>
                <a:gd name="T8" fmla="*/ 8 w 16"/>
                <a:gd name="T9" fmla="*/ 16 h 16"/>
                <a:gd name="T10" fmla="*/ 16 w 16"/>
                <a:gd name="T11" fmla="*/ 16 h 16"/>
                <a:gd name="T12" fmla="*/ 16 w 16"/>
                <a:gd name="T13" fmla="*/ 8 h 16"/>
                <a:gd name="T14" fmla="*/ 16 w 16"/>
                <a:gd name="T15" fmla="*/ 0 h 16"/>
                <a:gd name="T16" fmla="*/ 8 w 16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6">
                  <a:moveTo>
                    <a:pt x="8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225" name="Rectangle 320"/>
            <p:cNvSpPr>
              <a:spLocks noChangeArrowheads="1"/>
            </p:cNvSpPr>
            <p:nvPr/>
          </p:nvSpPr>
          <p:spPr bwMode="auto">
            <a:xfrm>
              <a:off x="4392613" y="568325"/>
              <a:ext cx="127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226" name="Freeform 321"/>
            <p:cNvSpPr>
              <a:spLocks/>
            </p:cNvSpPr>
            <p:nvPr/>
          </p:nvSpPr>
          <p:spPr bwMode="auto">
            <a:xfrm>
              <a:off x="4379913" y="620713"/>
              <a:ext cx="25400" cy="25400"/>
            </a:xfrm>
            <a:custGeom>
              <a:avLst/>
              <a:gdLst>
                <a:gd name="T0" fmla="*/ 8 w 16"/>
                <a:gd name="T1" fmla="*/ 8 h 16"/>
                <a:gd name="T2" fmla="*/ 0 w 16"/>
                <a:gd name="T3" fmla="*/ 8 h 16"/>
                <a:gd name="T4" fmla="*/ 0 w 16"/>
                <a:gd name="T5" fmla="*/ 16 h 16"/>
                <a:gd name="T6" fmla="*/ 8 w 16"/>
                <a:gd name="T7" fmla="*/ 16 h 16"/>
                <a:gd name="T8" fmla="*/ 16 w 16"/>
                <a:gd name="T9" fmla="*/ 16 h 16"/>
                <a:gd name="T10" fmla="*/ 16 w 16"/>
                <a:gd name="T11" fmla="*/ 8 h 16"/>
                <a:gd name="T12" fmla="*/ 16 w 16"/>
                <a:gd name="T13" fmla="*/ 0 h 16"/>
                <a:gd name="T14" fmla="*/ 8 w 16"/>
                <a:gd name="T15" fmla="*/ 0 h 16"/>
                <a:gd name="T16" fmla="*/ 8 w 16"/>
                <a:gd name="T1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6">
                  <a:moveTo>
                    <a:pt x="8" y="8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227" name="Rectangle 322"/>
            <p:cNvSpPr>
              <a:spLocks noChangeArrowheads="1"/>
            </p:cNvSpPr>
            <p:nvPr/>
          </p:nvSpPr>
          <p:spPr bwMode="auto">
            <a:xfrm>
              <a:off x="4341813" y="517525"/>
              <a:ext cx="25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228" name="Rectangle 323"/>
            <p:cNvSpPr>
              <a:spLocks noChangeArrowheads="1"/>
            </p:cNvSpPr>
            <p:nvPr/>
          </p:nvSpPr>
          <p:spPr bwMode="auto">
            <a:xfrm>
              <a:off x="4341813" y="633413"/>
              <a:ext cx="25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7229" name="Freeform 324"/>
          <p:cNvSpPr>
            <a:spLocks noEditPoints="1"/>
          </p:cNvSpPr>
          <p:nvPr/>
        </p:nvSpPr>
        <p:spPr bwMode="auto">
          <a:xfrm>
            <a:off x="5014913" y="194990"/>
            <a:ext cx="203200" cy="204788"/>
          </a:xfrm>
          <a:custGeom>
            <a:avLst/>
            <a:gdLst>
              <a:gd name="T0" fmla="*/ 64 w 64"/>
              <a:gd name="T1" fmla="*/ 28 h 64"/>
              <a:gd name="T2" fmla="*/ 56 w 64"/>
              <a:gd name="T3" fmla="*/ 28 h 64"/>
              <a:gd name="T4" fmla="*/ 36 w 64"/>
              <a:gd name="T5" fmla="*/ 8 h 64"/>
              <a:gd name="T6" fmla="*/ 36 w 64"/>
              <a:gd name="T7" fmla="*/ 0 h 64"/>
              <a:gd name="T8" fmla="*/ 28 w 64"/>
              <a:gd name="T9" fmla="*/ 0 h 64"/>
              <a:gd name="T10" fmla="*/ 28 w 64"/>
              <a:gd name="T11" fmla="*/ 8 h 64"/>
              <a:gd name="T12" fmla="*/ 8 w 64"/>
              <a:gd name="T13" fmla="*/ 28 h 64"/>
              <a:gd name="T14" fmla="*/ 0 w 64"/>
              <a:gd name="T15" fmla="*/ 28 h 64"/>
              <a:gd name="T16" fmla="*/ 0 w 64"/>
              <a:gd name="T17" fmla="*/ 36 h 64"/>
              <a:gd name="T18" fmla="*/ 8 w 64"/>
              <a:gd name="T19" fmla="*/ 36 h 64"/>
              <a:gd name="T20" fmla="*/ 28 w 64"/>
              <a:gd name="T21" fmla="*/ 56 h 64"/>
              <a:gd name="T22" fmla="*/ 28 w 64"/>
              <a:gd name="T23" fmla="*/ 64 h 64"/>
              <a:gd name="T24" fmla="*/ 36 w 64"/>
              <a:gd name="T25" fmla="*/ 64 h 64"/>
              <a:gd name="T26" fmla="*/ 36 w 64"/>
              <a:gd name="T27" fmla="*/ 56 h 64"/>
              <a:gd name="T28" fmla="*/ 56 w 64"/>
              <a:gd name="T29" fmla="*/ 36 h 64"/>
              <a:gd name="T30" fmla="*/ 64 w 64"/>
              <a:gd name="T31" fmla="*/ 36 h 64"/>
              <a:gd name="T32" fmla="*/ 64 w 64"/>
              <a:gd name="T33" fmla="*/ 28 h 64"/>
              <a:gd name="T34" fmla="*/ 36 w 64"/>
              <a:gd name="T35" fmla="*/ 50 h 64"/>
              <a:gd name="T36" fmla="*/ 36 w 64"/>
              <a:gd name="T37" fmla="*/ 40 h 64"/>
              <a:gd name="T38" fmla="*/ 28 w 64"/>
              <a:gd name="T39" fmla="*/ 40 h 64"/>
              <a:gd name="T40" fmla="*/ 28 w 64"/>
              <a:gd name="T41" fmla="*/ 50 h 64"/>
              <a:gd name="T42" fmla="*/ 14 w 64"/>
              <a:gd name="T43" fmla="*/ 36 h 64"/>
              <a:gd name="T44" fmla="*/ 24 w 64"/>
              <a:gd name="T45" fmla="*/ 36 h 64"/>
              <a:gd name="T46" fmla="*/ 24 w 64"/>
              <a:gd name="T47" fmla="*/ 28 h 64"/>
              <a:gd name="T48" fmla="*/ 14 w 64"/>
              <a:gd name="T49" fmla="*/ 28 h 64"/>
              <a:gd name="T50" fmla="*/ 28 w 64"/>
              <a:gd name="T51" fmla="*/ 14 h 64"/>
              <a:gd name="T52" fmla="*/ 28 w 64"/>
              <a:gd name="T53" fmla="*/ 24 h 64"/>
              <a:gd name="T54" fmla="*/ 36 w 64"/>
              <a:gd name="T55" fmla="*/ 24 h 64"/>
              <a:gd name="T56" fmla="*/ 36 w 64"/>
              <a:gd name="T57" fmla="*/ 14 h 64"/>
              <a:gd name="T58" fmla="*/ 50 w 64"/>
              <a:gd name="T59" fmla="*/ 28 h 64"/>
              <a:gd name="T60" fmla="*/ 40 w 64"/>
              <a:gd name="T61" fmla="*/ 28 h 64"/>
              <a:gd name="T62" fmla="*/ 40 w 64"/>
              <a:gd name="T63" fmla="*/ 36 h 64"/>
              <a:gd name="T64" fmla="*/ 50 w 64"/>
              <a:gd name="T65" fmla="*/ 36 h 64"/>
              <a:gd name="T66" fmla="*/ 36 w 64"/>
              <a:gd name="T67" fmla="*/ 5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4" h="64">
                <a:moveTo>
                  <a:pt x="64" y="28"/>
                </a:moveTo>
                <a:cubicBezTo>
                  <a:pt x="56" y="28"/>
                  <a:pt x="56" y="28"/>
                  <a:pt x="56" y="28"/>
                </a:cubicBezTo>
                <a:cubicBezTo>
                  <a:pt x="54" y="18"/>
                  <a:pt x="46" y="10"/>
                  <a:pt x="36" y="8"/>
                </a:cubicBezTo>
                <a:cubicBezTo>
                  <a:pt x="36" y="0"/>
                  <a:pt x="36" y="0"/>
                  <a:pt x="36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8"/>
                  <a:pt x="28" y="8"/>
                  <a:pt x="28" y="8"/>
                </a:cubicBezTo>
                <a:cubicBezTo>
                  <a:pt x="18" y="10"/>
                  <a:pt x="10" y="18"/>
                  <a:pt x="8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36"/>
                  <a:pt x="0" y="36"/>
                  <a:pt x="0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10" y="46"/>
                  <a:pt x="18" y="54"/>
                  <a:pt x="28" y="56"/>
                </a:cubicBezTo>
                <a:cubicBezTo>
                  <a:pt x="28" y="64"/>
                  <a:pt x="28" y="64"/>
                  <a:pt x="28" y="64"/>
                </a:cubicBezTo>
                <a:cubicBezTo>
                  <a:pt x="36" y="64"/>
                  <a:pt x="36" y="64"/>
                  <a:pt x="36" y="64"/>
                </a:cubicBezTo>
                <a:cubicBezTo>
                  <a:pt x="36" y="56"/>
                  <a:pt x="36" y="56"/>
                  <a:pt x="36" y="56"/>
                </a:cubicBezTo>
                <a:cubicBezTo>
                  <a:pt x="46" y="54"/>
                  <a:pt x="54" y="46"/>
                  <a:pt x="56" y="36"/>
                </a:cubicBezTo>
                <a:cubicBezTo>
                  <a:pt x="64" y="36"/>
                  <a:pt x="64" y="36"/>
                  <a:pt x="64" y="36"/>
                </a:cubicBezTo>
                <a:lnTo>
                  <a:pt x="64" y="28"/>
                </a:lnTo>
                <a:close/>
                <a:moveTo>
                  <a:pt x="36" y="50"/>
                </a:moveTo>
                <a:cubicBezTo>
                  <a:pt x="36" y="40"/>
                  <a:pt x="36" y="40"/>
                  <a:pt x="36" y="40"/>
                </a:cubicBezTo>
                <a:cubicBezTo>
                  <a:pt x="28" y="40"/>
                  <a:pt x="28" y="40"/>
                  <a:pt x="28" y="40"/>
                </a:cubicBezTo>
                <a:cubicBezTo>
                  <a:pt x="28" y="50"/>
                  <a:pt x="28" y="50"/>
                  <a:pt x="28" y="50"/>
                </a:cubicBezTo>
                <a:cubicBezTo>
                  <a:pt x="21" y="48"/>
                  <a:pt x="16" y="43"/>
                  <a:pt x="1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28"/>
                  <a:pt x="24" y="28"/>
                  <a:pt x="24" y="28"/>
                </a:cubicBezTo>
                <a:cubicBezTo>
                  <a:pt x="14" y="28"/>
                  <a:pt x="14" y="28"/>
                  <a:pt x="14" y="28"/>
                </a:cubicBezTo>
                <a:cubicBezTo>
                  <a:pt x="16" y="21"/>
                  <a:pt x="21" y="16"/>
                  <a:pt x="28" y="14"/>
                </a:cubicBezTo>
                <a:cubicBezTo>
                  <a:pt x="28" y="24"/>
                  <a:pt x="28" y="24"/>
                  <a:pt x="28" y="24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14"/>
                  <a:pt x="36" y="14"/>
                  <a:pt x="36" y="14"/>
                </a:cubicBezTo>
                <a:cubicBezTo>
                  <a:pt x="43" y="16"/>
                  <a:pt x="48" y="21"/>
                  <a:pt x="5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36"/>
                  <a:pt x="40" y="36"/>
                  <a:pt x="40" y="36"/>
                </a:cubicBezTo>
                <a:cubicBezTo>
                  <a:pt x="50" y="36"/>
                  <a:pt x="50" y="36"/>
                  <a:pt x="50" y="36"/>
                </a:cubicBezTo>
                <a:cubicBezTo>
                  <a:pt x="48" y="43"/>
                  <a:pt x="43" y="48"/>
                  <a:pt x="36" y="5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7230" name="Freeform 325"/>
          <p:cNvSpPr>
            <a:spLocks noEditPoints="1"/>
          </p:cNvSpPr>
          <p:nvPr/>
        </p:nvSpPr>
        <p:spPr bwMode="auto">
          <a:xfrm>
            <a:off x="5435600" y="207690"/>
            <a:ext cx="190500" cy="192088"/>
          </a:xfrm>
          <a:custGeom>
            <a:avLst/>
            <a:gdLst>
              <a:gd name="T0" fmla="*/ 60 w 60"/>
              <a:gd name="T1" fmla="*/ 28 h 60"/>
              <a:gd name="T2" fmla="*/ 48 w 60"/>
              <a:gd name="T3" fmla="*/ 28 h 60"/>
              <a:gd name="T4" fmla="*/ 32 w 60"/>
              <a:gd name="T5" fmla="*/ 12 h 60"/>
              <a:gd name="T6" fmla="*/ 32 w 60"/>
              <a:gd name="T7" fmla="*/ 0 h 60"/>
              <a:gd name="T8" fmla="*/ 28 w 60"/>
              <a:gd name="T9" fmla="*/ 0 h 60"/>
              <a:gd name="T10" fmla="*/ 28 w 60"/>
              <a:gd name="T11" fmla="*/ 12 h 60"/>
              <a:gd name="T12" fmla="*/ 12 w 60"/>
              <a:gd name="T13" fmla="*/ 28 h 60"/>
              <a:gd name="T14" fmla="*/ 0 w 60"/>
              <a:gd name="T15" fmla="*/ 28 h 60"/>
              <a:gd name="T16" fmla="*/ 0 w 60"/>
              <a:gd name="T17" fmla="*/ 32 h 60"/>
              <a:gd name="T18" fmla="*/ 12 w 60"/>
              <a:gd name="T19" fmla="*/ 32 h 60"/>
              <a:gd name="T20" fmla="*/ 28 w 60"/>
              <a:gd name="T21" fmla="*/ 48 h 60"/>
              <a:gd name="T22" fmla="*/ 28 w 60"/>
              <a:gd name="T23" fmla="*/ 60 h 60"/>
              <a:gd name="T24" fmla="*/ 32 w 60"/>
              <a:gd name="T25" fmla="*/ 60 h 60"/>
              <a:gd name="T26" fmla="*/ 32 w 60"/>
              <a:gd name="T27" fmla="*/ 48 h 60"/>
              <a:gd name="T28" fmla="*/ 48 w 60"/>
              <a:gd name="T29" fmla="*/ 32 h 60"/>
              <a:gd name="T30" fmla="*/ 60 w 60"/>
              <a:gd name="T31" fmla="*/ 32 h 60"/>
              <a:gd name="T32" fmla="*/ 60 w 60"/>
              <a:gd name="T33" fmla="*/ 28 h 60"/>
              <a:gd name="T34" fmla="*/ 32 w 60"/>
              <a:gd name="T35" fmla="*/ 44 h 60"/>
              <a:gd name="T36" fmla="*/ 32 w 60"/>
              <a:gd name="T37" fmla="*/ 40 h 60"/>
              <a:gd name="T38" fmla="*/ 28 w 60"/>
              <a:gd name="T39" fmla="*/ 40 h 60"/>
              <a:gd name="T40" fmla="*/ 28 w 60"/>
              <a:gd name="T41" fmla="*/ 44 h 60"/>
              <a:gd name="T42" fmla="*/ 16 w 60"/>
              <a:gd name="T43" fmla="*/ 32 h 60"/>
              <a:gd name="T44" fmla="*/ 20 w 60"/>
              <a:gd name="T45" fmla="*/ 32 h 60"/>
              <a:gd name="T46" fmla="*/ 20 w 60"/>
              <a:gd name="T47" fmla="*/ 28 h 60"/>
              <a:gd name="T48" fmla="*/ 16 w 60"/>
              <a:gd name="T49" fmla="*/ 28 h 60"/>
              <a:gd name="T50" fmla="*/ 28 w 60"/>
              <a:gd name="T51" fmla="*/ 16 h 60"/>
              <a:gd name="T52" fmla="*/ 28 w 60"/>
              <a:gd name="T53" fmla="*/ 20 h 60"/>
              <a:gd name="T54" fmla="*/ 32 w 60"/>
              <a:gd name="T55" fmla="*/ 20 h 60"/>
              <a:gd name="T56" fmla="*/ 32 w 60"/>
              <a:gd name="T57" fmla="*/ 16 h 60"/>
              <a:gd name="T58" fmla="*/ 44 w 60"/>
              <a:gd name="T59" fmla="*/ 28 h 60"/>
              <a:gd name="T60" fmla="*/ 40 w 60"/>
              <a:gd name="T61" fmla="*/ 28 h 60"/>
              <a:gd name="T62" fmla="*/ 40 w 60"/>
              <a:gd name="T63" fmla="*/ 32 h 60"/>
              <a:gd name="T64" fmla="*/ 44 w 60"/>
              <a:gd name="T65" fmla="*/ 32 h 60"/>
              <a:gd name="T66" fmla="*/ 32 w 60"/>
              <a:gd name="T67" fmla="*/ 44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0" h="60">
                <a:moveTo>
                  <a:pt x="60" y="28"/>
                </a:moveTo>
                <a:cubicBezTo>
                  <a:pt x="48" y="28"/>
                  <a:pt x="48" y="28"/>
                  <a:pt x="48" y="28"/>
                </a:cubicBezTo>
                <a:cubicBezTo>
                  <a:pt x="47" y="20"/>
                  <a:pt x="40" y="13"/>
                  <a:pt x="32" y="12"/>
                </a:cubicBezTo>
                <a:cubicBezTo>
                  <a:pt x="32" y="0"/>
                  <a:pt x="32" y="0"/>
                  <a:pt x="32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12"/>
                  <a:pt x="28" y="12"/>
                  <a:pt x="28" y="12"/>
                </a:cubicBezTo>
                <a:cubicBezTo>
                  <a:pt x="20" y="13"/>
                  <a:pt x="13" y="20"/>
                  <a:pt x="12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32"/>
                  <a:pt x="0" y="32"/>
                  <a:pt x="0" y="32"/>
                </a:cubicBezTo>
                <a:cubicBezTo>
                  <a:pt x="12" y="32"/>
                  <a:pt x="12" y="32"/>
                  <a:pt x="12" y="32"/>
                </a:cubicBezTo>
                <a:cubicBezTo>
                  <a:pt x="13" y="40"/>
                  <a:pt x="20" y="47"/>
                  <a:pt x="28" y="48"/>
                </a:cubicBezTo>
                <a:cubicBezTo>
                  <a:pt x="28" y="60"/>
                  <a:pt x="28" y="60"/>
                  <a:pt x="28" y="60"/>
                </a:cubicBezTo>
                <a:cubicBezTo>
                  <a:pt x="32" y="60"/>
                  <a:pt x="32" y="60"/>
                  <a:pt x="32" y="60"/>
                </a:cubicBezTo>
                <a:cubicBezTo>
                  <a:pt x="32" y="48"/>
                  <a:pt x="32" y="48"/>
                  <a:pt x="32" y="48"/>
                </a:cubicBezTo>
                <a:cubicBezTo>
                  <a:pt x="40" y="47"/>
                  <a:pt x="47" y="40"/>
                  <a:pt x="48" y="32"/>
                </a:cubicBezTo>
                <a:cubicBezTo>
                  <a:pt x="60" y="32"/>
                  <a:pt x="60" y="32"/>
                  <a:pt x="60" y="32"/>
                </a:cubicBezTo>
                <a:lnTo>
                  <a:pt x="60" y="28"/>
                </a:lnTo>
                <a:close/>
                <a:moveTo>
                  <a:pt x="32" y="44"/>
                </a:moveTo>
                <a:cubicBezTo>
                  <a:pt x="32" y="40"/>
                  <a:pt x="32" y="40"/>
                  <a:pt x="32" y="40"/>
                </a:cubicBezTo>
                <a:cubicBezTo>
                  <a:pt x="28" y="40"/>
                  <a:pt x="28" y="40"/>
                  <a:pt x="28" y="40"/>
                </a:cubicBezTo>
                <a:cubicBezTo>
                  <a:pt x="28" y="44"/>
                  <a:pt x="28" y="44"/>
                  <a:pt x="28" y="44"/>
                </a:cubicBezTo>
                <a:cubicBezTo>
                  <a:pt x="22" y="43"/>
                  <a:pt x="17" y="38"/>
                  <a:pt x="16" y="32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28"/>
                  <a:pt x="20" y="28"/>
                  <a:pt x="20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7" y="22"/>
                  <a:pt x="22" y="17"/>
                  <a:pt x="28" y="16"/>
                </a:cubicBezTo>
                <a:cubicBezTo>
                  <a:pt x="28" y="20"/>
                  <a:pt x="28" y="20"/>
                  <a:pt x="28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16"/>
                  <a:pt x="32" y="16"/>
                  <a:pt x="32" y="16"/>
                </a:cubicBezTo>
                <a:cubicBezTo>
                  <a:pt x="38" y="17"/>
                  <a:pt x="43" y="22"/>
                  <a:pt x="44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32"/>
                  <a:pt x="40" y="32"/>
                  <a:pt x="40" y="32"/>
                </a:cubicBezTo>
                <a:cubicBezTo>
                  <a:pt x="44" y="32"/>
                  <a:pt x="44" y="32"/>
                  <a:pt x="44" y="32"/>
                </a:cubicBezTo>
                <a:cubicBezTo>
                  <a:pt x="43" y="38"/>
                  <a:pt x="38" y="43"/>
                  <a:pt x="32" y="4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7485" name="Group 7484"/>
          <p:cNvGrpSpPr/>
          <p:nvPr/>
        </p:nvGrpSpPr>
        <p:grpSpPr>
          <a:xfrm>
            <a:off x="3794125" y="642665"/>
            <a:ext cx="204788" cy="127000"/>
            <a:chOff x="3794125" y="927100"/>
            <a:chExt cx="204788" cy="127000"/>
          </a:xfrm>
        </p:grpSpPr>
        <p:sp>
          <p:nvSpPr>
            <p:cNvPr id="7231" name="Freeform 326"/>
            <p:cNvSpPr>
              <a:spLocks noEditPoints="1"/>
            </p:cNvSpPr>
            <p:nvPr/>
          </p:nvSpPr>
          <p:spPr bwMode="auto">
            <a:xfrm>
              <a:off x="3794125" y="927100"/>
              <a:ext cx="204788" cy="127000"/>
            </a:xfrm>
            <a:custGeom>
              <a:avLst/>
              <a:gdLst>
                <a:gd name="T0" fmla="*/ 32 w 64"/>
                <a:gd name="T1" fmla="*/ 0 h 40"/>
                <a:gd name="T2" fmla="*/ 0 w 64"/>
                <a:gd name="T3" fmla="*/ 20 h 40"/>
                <a:gd name="T4" fmla="*/ 32 w 64"/>
                <a:gd name="T5" fmla="*/ 40 h 40"/>
                <a:gd name="T6" fmla="*/ 64 w 64"/>
                <a:gd name="T7" fmla="*/ 20 h 40"/>
                <a:gd name="T8" fmla="*/ 32 w 64"/>
                <a:gd name="T9" fmla="*/ 0 h 40"/>
                <a:gd name="T10" fmla="*/ 32 w 64"/>
                <a:gd name="T11" fmla="*/ 36 h 40"/>
                <a:gd name="T12" fmla="*/ 4 w 64"/>
                <a:gd name="T13" fmla="*/ 20 h 40"/>
                <a:gd name="T14" fmla="*/ 32 w 64"/>
                <a:gd name="T15" fmla="*/ 4 h 40"/>
                <a:gd name="T16" fmla="*/ 60 w 64"/>
                <a:gd name="T17" fmla="*/ 20 h 40"/>
                <a:gd name="T18" fmla="*/ 32 w 64"/>
                <a:gd name="T19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40">
                  <a:moveTo>
                    <a:pt x="32" y="0"/>
                  </a:moveTo>
                  <a:cubicBezTo>
                    <a:pt x="8" y="0"/>
                    <a:pt x="0" y="20"/>
                    <a:pt x="0" y="20"/>
                  </a:cubicBezTo>
                  <a:cubicBezTo>
                    <a:pt x="0" y="20"/>
                    <a:pt x="8" y="40"/>
                    <a:pt x="32" y="40"/>
                  </a:cubicBezTo>
                  <a:cubicBezTo>
                    <a:pt x="56" y="40"/>
                    <a:pt x="64" y="20"/>
                    <a:pt x="64" y="20"/>
                  </a:cubicBezTo>
                  <a:cubicBezTo>
                    <a:pt x="64" y="20"/>
                    <a:pt x="56" y="0"/>
                    <a:pt x="32" y="0"/>
                  </a:cubicBezTo>
                  <a:close/>
                  <a:moveTo>
                    <a:pt x="32" y="36"/>
                  </a:moveTo>
                  <a:cubicBezTo>
                    <a:pt x="15" y="36"/>
                    <a:pt x="7" y="24"/>
                    <a:pt x="4" y="20"/>
                  </a:cubicBezTo>
                  <a:cubicBezTo>
                    <a:pt x="7" y="16"/>
                    <a:pt x="15" y="4"/>
                    <a:pt x="32" y="4"/>
                  </a:cubicBezTo>
                  <a:cubicBezTo>
                    <a:pt x="49" y="4"/>
                    <a:pt x="57" y="16"/>
                    <a:pt x="60" y="20"/>
                  </a:cubicBezTo>
                  <a:cubicBezTo>
                    <a:pt x="57" y="24"/>
                    <a:pt x="49" y="36"/>
                    <a:pt x="32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232" name="Freeform 327"/>
            <p:cNvSpPr>
              <a:spLocks/>
            </p:cNvSpPr>
            <p:nvPr/>
          </p:nvSpPr>
          <p:spPr bwMode="auto">
            <a:xfrm>
              <a:off x="3857625" y="952500"/>
              <a:ext cx="77788" cy="76200"/>
            </a:xfrm>
            <a:custGeom>
              <a:avLst/>
              <a:gdLst>
                <a:gd name="T0" fmla="*/ 12 w 24"/>
                <a:gd name="T1" fmla="*/ 12 h 24"/>
                <a:gd name="T2" fmla="*/ 12 w 24"/>
                <a:gd name="T3" fmla="*/ 0 h 24"/>
                <a:gd name="T4" fmla="*/ 0 w 24"/>
                <a:gd name="T5" fmla="*/ 12 h 24"/>
                <a:gd name="T6" fmla="*/ 12 w 24"/>
                <a:gd name="T7" fmla="*/ 24 h 24"/>
                <a:gd name="T8" fmla="*/ 24 w 24"/>
                <a:gd name="T9" fmla="*/ 12 h 24"/>
                <a:gd name="T10" fmla="*/ 20 w 24"/>
                <a:gd name="T11" fmla="*/ 4 h 24"/>
                <a:gd name="T12" fmla="*/ 12 w 24"/>
                <a:gd name="T13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4">
                  <a:moveTo>
                    <a:pt x="12" y="12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9"/>
                    <a:pt x="23" y="6"/>
                    <a:pt x="20" y="4"/>
                  </a:cubicBezTo>
                  <a:lnTo>
                    <a:pt x="12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7233" name="Freeform 328"/>
          <p:cNvSpPr>
            <a:spLocks noEditPoints="1"/>
          </p:cNvSpPr>
          <p:nvPr/>
        </p:nvSpPr>
        <p:spPr bwMode="auto">
          <a:xfrm>
            <a:off x="3387725" y="1012553"/>
            <a:ext cx="203200" cy="203200"/>
          </a:xfrm>
          <a:custGeom>
            <a:avLst/>
            <a:gdLst>
              <a:gd name="T0" fmla="*/ 64 w 64"/>
              <a:gd name="T1" fmla="*/ 27 h 64"/>
              <a:gd name="T2" fmla="*/ 63 w 64"/>
              <a:gd name="T3" fmla="*/ 23 h 64"/>
              <a:gd name="T4" fmla="*/ 62 w 64"/>
              <a:gd name="T5" fmla="*/ 20 h 64"/>
              <a:gd name="T6" fmla="*/ 60 w 64"/>
              <a:gd name="T7" fmla="*/ 16 h 64"/>
              <a:gd name="T8" fmla="*/ 58 w 64"/>
              <a:gd name="T9" fmla="*/ 13 h 64"/>
              <a:gd name="T10" fmla="*/ 55 w 64"/>
              <a:gd name="T11" fmla="*/ 10 h 64"/>
              <a:gd name="T12" fmla="*/ 49 w 64"/>
              <a:gd name="T13" fmla="*/ 5 h 64"/>
              <a:gd name="T14" fmla="*/ 45 w 64"/>
              <a:gd name="T15" fmla="*/ 3 h 64"/>
              <a:gd name="T16" fmla="*/ 41 w 64"/>
              <a:gd name="T17" fmla="*/ 1 h 64"/>
              <a:gd name="T18" fmla="*/ 37 w 64"/>
              <a:gd name="T19" fmla="*/ 0 h 64"/>
              <a:gd name="T20" fmla="*/ 32 w 64"/>
              <a:gd name="T21" fmla="*/ 0 h 64"/>
              <a:gd name="T22" fmla="*/ 27 w 64"/>
              <a:gd name="T23" fmla="*/ 0 h 64"/>
              <a:gd name="T24" fmla="*/ 23 w 64"/>
              <a:gd name="T25" fmla="*/ 1 h 64"/>
              <a:gd name="T26" fmla="*/ 19 w 64"/>
              <a:gd name="T27" fmla="*/ 3 h 64"/>
              <a:gd name="T28" fmla="*/ 15 w 64"/>
              <a:gd name="T29" fmla="*/ 5 h 64"/>
              <a:gd name="T30" fmla="*/ 12 w 64"/>
              <a:gd name="T31" fmla="*/ 7 h 64"/>
              <a:gd name="T32" fmla="*/ 9 w 64"/>
              <a:gd name="T33" fmla="*/ 9 h 64"/>
              <a:gd name="T34" fmla="*/ 7 w 64"/>
              <a:gd name="T35" fmla="*/ 12 h 64"/>
              <a:gd name="T36" fmla="*/ 5 w 64"/>
              <a:gd name="T37" fmla="*/ 15 h 64"/>
              <a:gd name="T38" fmla="*/ 3 w 64"/>
              <a:gd name="T39" fmla="*/ 18 h 64"/>
              <a:gd name="T40" fmla="*/ 2 w 64"/>
              <a:gd name="T41" fmla="*/ 21 h 64"/>
              <a:gd name="T42" fmla="*/ 1 w 64"/>
              <a:gd name="T43" fmla="*/ 24 h 64"/>
              <a:gd name="T44" fmla="*/ 0 w 64"/>
              <a:gd name="T45" fmla="*/ 27 h 64"/>
              <a:gd name="T46" fmla="*/ 0 w 64"/>
              <a:gd name="T47" fmla="*/ 32 h 64"/>
              <a:gd name="T48" fmla="*/ 0 w 64"/>
              <a:gd name="T49" fmla="*/ 37 h 64"/>
              <a:gd name="T50" fmla="*/ 1 w 64"/>
              <a:gd name="T51" fmla="*/ 41 h 64"/>
              <a:gd name="T52" fmla="*/ 2 w 64"/>
              <a:gd name="T53" fmla="*/ 44 h 64"/>
              <a:gd name="T54" fmla="*/ 4 w 64"/>
              <a:gd name="T55" fmla="*/ 47 h 64"/>
              <a:gd name="T56" fmla="*/ 6 w 64"/>
              <a:gd name="T57" fmla="*/ 51 h 64"/>
              <a:gd name="T58" fmla="*/ 9 w 64"/>
              <a:gd name="T59" fmla="*/ 54 h 64"/>
              <a:gd name="T60" fmla="*/ 11 w 64"/>
              <a:gd name="T61" fmla="*/ 56 h 64"/>
              <a:gd name="T62" fmla="*/ 14 w 64"/>
              <a:gd name="T63" fmla="*/ 59 h 64"/>
              <a:gd name="T64" fmla="*/ 18 w 64"/>
              <a:gd name="T65" fmla="*/ 61 h 64"/>
              <a:gd name="T66" fmla="*/ 23 w 64"/>
              <a:gd name="T67" fmla="*/ 63 h 64"/>
              <a:gd name="T68" fmla="*/ 27 w 64"/>
              <a:gd name="T69" fmla="*/ 64 h 64"/>
              <a:gd name="T70" fmla="*/ 32 w 64"/>
              <a:gd name="T71" fmla="*/ 64 h 64"/>
              <a:gd name="T72" fmla="*/ 37 w 64"/>
              <a:gd name="T73" fmla="*/ 64 h 64"/>
              <a:gd name="T74" fmla="*/ 41 w 64"/>
              <a:gd name="T75" fmla="*/ 63 h 64"/>
              <a:gd name="T76" fmla="*/ 45 w 64"/>
              <a:gd name="T77" fmla="*/ 61 h 64"/>
              <a:gd name="T78" fmla="*/ 49 w 64"/>
              <a:gd name="T79" fmla="*/ 59 h 64"/>
              <a:gd name="T80" fmla="*/ 55 w 64"/>
              <a:gd name="T81" fmla="*/ 54 h 64"/>
              <a:gd name="T82" fmla="*/ 58 w 64"/>
              <a:gd name="T83" fmla="*/ 51 h 64"/>
              <a:gd name="T84" fmla="*/ 60 w 64"/>
              <a:gd name="T85" fmla="*/ 48 h 64"/>
              <a:gd name="T86" fmla="*/ 62 w 64"/>
              <a:gd name="T87" fmla="*/ 44 h 64"/>
              <a:gd name="T88" fmla="*/ 63 w 64"/>
              <a:gd name="T89" fmla="*/ 41 h 64"/>
              <a:gd name="T90" fmla="*/ 64 w 64"/>
              <a:gd name="T91" fmla="*/ 37 h 64"/>
              <a:gd name="T92" fmla="*/ 64 w 64"/>
              <a:gd name="T93" fmla="*/ 32 h 64"/>
              <a:gd name="T94" fmla="*/ 32 w 64"/>
              <a:gd name="T95" fmla="*/ 32 h 64"/>
              <a:gd name="T96" fmla="*/ 32 w 64"/>
              <a:gd name="T97" fmla="*/ 60 h 64"/>
              <a:gd name="T98" fmla="*/ 32 w 64"/>
              <a:gd name="T99" fmla="*/ 32 h 64"/>
              <a:gd name="T100" fmla="*/ 17 w 64"/>
              <a:gd name="T101" fmla="*/ 8 h 64"/>
              <a:gd name="T102" fmla="*/ 47 w 64"/>
              <a:gd name="T103" fmla="*/ 8 h 64"/>
              <a:gd name="T104" fmla="*/ 32 w 64"/>
              <a:gd name="T105" fmla="*/ 3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4" h="64">
                <a:moveTo>
                  <a:pt x="64" y="28"/>
                </a:moveTo>
                <a:cubicBezTo>
                  <a:pt x="64" y="28"/>
                  <a:pt x="64" y="27"/>
                  <a:pt x="64" y="27"/>
                </a:cubicBezTo>
                <a:cubicBezTo>
                  <a:pt x="63" y="26"/>
                  <a:pt x="63" y="25"/>
                  <a:pt x="63" y="24"/>
                </a:cubicBezTo>
                <a:cubicBezTo>
                  <a:pt x="63" y="24"/>
                  <a:pt x="63" y="24"/>
                  <a:pt x="63" y="23"/>
                </a:cubicBezTo>
                <a:cubicBezTo>
                  <a:pt x="62" y="22"/>
                  <a:pt x="62" y="21"/>
                  <a:pt x="62" y="20"/>
                </a:cubicBezTo>
                <a:cubicBezTo>
                  <a:pt x="62" y="20"/>
                  <a:pt x="62" y="20"/>
                  <a:pt x="62" y="20"/>
                </a:cubicBezTo>
                <a:cubicBezTo>
                  <a:pt x="61" y="19"/>
                  <a:pt x="61" y="18"/>
                  <a:pt x="60" y="16"/>
                </a:cubicBezTo>
                <a:cubicBezTo>
                  <a:pt x="60" y="16"/>
                  <a:pt x="60" y="16"/>
                  <a:pt x="60" y="16"/>
                </a:cubicBezTo>
                <a:cubicBezTo>
                  <a:pt x="59" y="15"/>
                  <a:pt x="59" y="14"/>
                  <a:pt x="58" y="13"/>
                </a:cubicBezTo>
                <a:cubicBezTo>
                  <a:pt x="58" y="13"/>
                  <a:pt x="58" y="13"/>
                  <a:pt x="58" y="13"/>
                </a:cubicBezTo>
                <a:cubicBezTo>
                  <a:pt x="57" y="12"/>
                  <a:pt x="56" y="11"/>
                  <a:pt x="55" y="10"/>
                </a:cubicBezTo>
                <a:cubicBezTo>
                  <a:pt x="55" y="10"/>
                  <a:pt x="55" y="10"/>
                  <a:pt x="55" y="10"/>
                </a:cubicBezTo>
                <a:cubicBezTo>
                  <a:pt x="53" y="8"/>
                  <a:pt x="51" y="6"/>
                  <a:pt x="49" y="5"/>
                </a:cubicBezTo>
                <a:cubicBezTo>
                  <a:pt x="49" y="5"/>
                  <a:pt x="49" y="5"/>
                  <a:pt x="49" y="5"/>
                </a:cubicBezTo>
                <a:cubicBezTo>
                  <a:pt x="49" y="5"/>
                  <a:pt x="49" y="5"/>
                  <a:pt x="49" y="5"/>
                </a:cubicBezTo>
                <a:cubicBezTo>
                  <a:pt x="48" y="4"/>
                  <a:pt x="47" y="4"/>
                  <a:pt x="45" y="3"/>
                </a:cubicBezTo>
                <a:cubicBezTo>
                  <a:pt x="45" y="3"/>
                  <a:pt x="45" y="3"/>
                  <a:pt x="45" y="3"/>
                </a:cubicBezTo>
                <a:cubicBezTo>
                  <a:pt x="44" y="2"/>
                  <a:pt x="43" y="2"/>
                  <a:pt x="41" y="1"/>
                </a:cubicBezTo>
                <a:cubicBezTo>
                  <a:pt x="41" y="1"/>
                  <a:pt x="41" y="1"/>
                  <a:pt x="41" y="1"/>
                </a:cubicBezTo>
                <a:cubicBezTo>
                  <a:pt x="40" y="1"/>
                  <a:pt x="38" y="1"/>
                  <a:pt x="37" y="0"/>
                </a:cubicBezTo>
                <a:cubicBezTo>
                  <a:pt x="37" y="0"/>
                  <a:pt x="37" y="0"/>
                  <a:pt x="36" y="0"/>
                </a:cubicBezTo>
                <a:cubicBezTo>
                  <a:pt x="35" y="0"/>
                  <a:pt x="33" y="0"/>
                  <a:pt x="32" y="0"/>
                </a:cubicBezTo>
                <a:cubicBezTo>
                  <a:pt x="31" y="0"/>
                  <a:pt x="29" y="0"/>
                  <a:pt x="28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6" y="1"/>
                  <a:pt x="24" y="1"/>
                  <a:pt x="23" y="1"/>
                </a:cubicBezTo>
                <a:cubicBezTo>
                  <a:pt x="23" y="1"/>
                  <a:pt x="23" y="1"/>
                  <a:pt x="23" y="1"/>
                </a:cubicBezTo>
                <a:cubicBezTo>
                  <a:pt x="21" y="2"/>
                  <a:pt x="20" y="2"/>
                  <a:pt x="19" y="3"/>
                </a:cubicBezTo>
                <a:cubicBezTo>
                  <a:pt x="19" y="3"/>
                  <a:pt x="19" y="3"/>
                  <a:pt x="19" y="3"/>
                </a:cubicBezTo>
                <a:cubicBezTo>
                  <a:pt x="17" y="4"/>
                  <a:pt x="16" y="4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4" y="6"/>
                  <a:pt x="13" y="6"/>
                  <a:pt x="12" y="7"/>
                </a:cubicBezTo>
                <a:cubicBezTo>
                  <a:pt x="12" y="7"/>
                  <a:pt x="11" y="8"/>
                  <a:pt x="11" y="8"/>
                </a:cubicBezTo>
                <a:cubicBezTo>
                  <a:pt x="11" y="8"/>
                  <a:pt x="10" y="9"/>
                  <a:pt x="9" y="9"/>
                </a:cubicBezTo>
                <a:cubicBezTo>
                  <a:pt x="9" y="10"/>
                  <a:pt x="9" y="10"/>
                  <a:pt x="8" y="10"/>
                </a:cubicBezTo>
                <a:cubicBezTo>
                  <a:pt x="8" y="11"/>
                  <a:pt x="8" y="11"/>
                  <a:pt x="7" y="12"/>
                </a:cubicBezTo>
                <a:cubicBezTo>
                  <a:pt x="7" y="12"/>
                  <a:pt x="6" y="13"/>
                  <a:pt x="6" y="13"/>
                </a:cubicBezTo>
                <a:cubicBezTo>
                  <a:pt x="6" y="14"/>
                  <a:pt x="5" y="14"/>
                  <a:pt x="5" y="15"/>
                </a:cubicBezTo>
                <a:cubicBezTo>
                  <a:pt x="5" y="15"/>
                  <a:pt x="5" y="16"/>
                  <a:pt x="4" y="16"/>
                </a:cubicBezTo>
                <a:cubicBezTo>
                  <a:pt x="4" y="17"/>
                  <a:pt x="4" y="17"/>
                  <a:pt x="3" y="18"/>
                </a:cubicBezTo>
                <a:cubicBezTo>
                  <a:pt x="3" y="18"/>
                  <a:pt x="3" y="19"/>
                  <a:pt x="3" y="19"/>
                </a:cubicBezTo>
                <a:cubicBezTo>
                  <a:pt x="2" y="20"/>
                  <a:pt x="2" y="20"/>
                  <a:pt x="2" y="21"/>
                </a:cubicBezTo>
                <a:cubicBezTo>
                  <a:pt x="2" y="21"/>
                  <a:pt x="2" y="22"/>
                  <a:pt x="1" y="23"/>
                </a:cubicBezTo>
                <a:cubicBezTo>
                  <a:pt x="1" y="23"/>
                  <a:pt x="1" y="24"/>
                  <a:pt x="1" y="24"/>
                </a:cubicBezTo>
                <a:cubicBezTo>
                  <a:pt x="1" y="25"/>
                  <a:pt x="1" y="25"/>
                  <a:pt x="1" y="26"/>
                </a:cubicBezTo>
                <a:cubicBezTo>
                  <a:pt x="1" y="26"/>
                  <a:pt x="1" y="26"/>
                  <a:pt x="0" y="27"/>
                </a:cubicBezTo>
                <a:cubicBezTo>
                  <a:pt x="0" y="27"/>
                  <a:pt x="0" y="28"/>
                  <a:pt x="0" y="29"/>
                </a:cubicBezTo>
                <a:cubicBezTo>
                  <a:pt x="0" y="30"/>
                  <a:pt x="0" y="31"/>
                  <a:pt x="0" y="32"/>
                </a:cubicBezTo>
                <a:cubicBezTo>
                  <a:pt x="0" y="33"/>
                  <a:pt x="0" y="35"/>
                  <a:pt x="0" y="36"/>
                </a:cubicBezTo>
                <a:cubicBezTo>
                  <a:pt x="0" y="36"/>
                  <a:pt x="0" y="37"/>
                  <a:pt x="0" y="37"/>
                </a:cubicBezTo>
                <a:cubicBezTo>
                  <a:pt x="1" y="38"/>
                  <a:pt x="1" y="39"/>
                  <a:pt x="1" y="39"/>
                </a:cubicBezTo>
                <a:cubicBezTo>
                  <a:pt x="1" y="40"/>
                  <a:pt x="1" y="40"/>
                  <a:pt x="1" y="41"/>
                </a:cubicBezTo>
                <a:cubicBezTo>
                  <a:pt x="1" y="41"/>
                  <a:pt x="2" y="42"/>
                  <a:pt x="2" y="43"/>
                </a:cubicBezTo>
                <a:cubicBezTo>
                  <a:pt x="2" y="43"/>
                  <a:pt x="2" y="44"/>
                  <a:pt x="2" y="44"/>
                </a:cubicBezTo>
                <a:cubicBezTo>
                  <a:pt x="3" y="45"/>
                  <a:pt x="3" y="46"/>
                  <a:pt x="4" y="47"/>
                </a:cubicBezTo>
                <a:cubicBezTo>
                  <a:pt x="4" y="47"/>
                  <a:pt x="4" y="47"/>
                  <a:pt x="4" y="47"/>
                </a:cubicBezTo>
                <a:cubicBezTo>
                  <a:pt x="5" y="48"/>
                  <a:pt x="5" y="49"/>
                  <a:pt x="6" y="50"/>
                </a:cubicBezTo>
                <a:cubicBezTo>
                  <a:pt x="6" y="51"/>
                  <a:pt x="6" y="51"/>
                  <a:pt x="6" y="51"/>
                </a:cubicBezTo>
                <a:cubicBezTo>
                  <a:pt x="7" y="52"/>
                  <a:pt x="7" y="53"/>
                  <a:pt x="8" y="53"/>
                </a:cubicBezTo>
                <a:cubicBezTo>
                  <a:pt x="8" y="53"/>
                  <a:pt x="9" y="54"/>
                  <a:pt x="9" y="54"/>
                </a:cubicBezTo>
                <a:cubicBezTo>
                  <a:pt x="9" y="55"/>
                  <a:pt x="10" y="55"/>
                  <a:pt x="11" y="56"/>
                </a:cubicBezTo>
                <a:cubicBezTo>
                  <a:pt x="11" y="56"/>
                  <a:pt x="11" y="56"/>
                  <a:pt x="11" y="56"/>
                </a:cubicBezTo>
                <a:cubicBezTo>
                  <a:pt x="12" y="57"/>
                  <a:pt x="13" y="58"/>
                  <a:pt x="14" y="59"/>
                </a:cubicBezTo>
                <a:cubicBezTo>
                  <a:pt x="14" y="59"/>
                  <a:pt x="14" y="59"/>
                  <a:pt x="14" y="59"/>
                </a:cubicBezTo>
                <a:cubicBezTo>
                  <a:pt x="14" y="59"/>
                  <a:pt x="14" y="59"/>
                  <a:pt x="14" y="59"/>
                </a:cubicBezTo>
                <a:cubicBezTo>
                  <a:pt x="15" y="59"/>
                  <a:pt x="17" y="60"/>
                  <a:pt x="18" y="61"/>
                </a:cubicBezTo>
                <a:cubicBezTo>
                  <a:pt x="18" y="61"/>
                  <a:pt x="18" y="61"/>
                  <a:pt x="19" y="61"/>
                </a:cubicBezTo>
                <a:cubicBezTo>
                  <a:pt x="20" y="62"/>
                  <a:pt x="21" y="62"/>
                  <a:pt x="23" y="63"/>
                </a:cubicBezTo>
                <a:cubicBezTo>
                  <a:pt x="23" y="63"/>
                  <a:pt x="23" y="63"/>
                  <a:pt x="23" y="63"/>
                </a:cubicBezTo>
                <a:cubicBezTo>
                  <a:pt x="24" y="63"/>
                  <a:pt x="25" y="63"/>
                  <a:pt x="27" y="64"/>
                </a:cubicBezTo>
                <a:cubicBezTo>
                  <a:pt x="27" y="64"/>
                  <a:pt x="27" y="64"/>
                  <a:pt x="28" y="64"/>
                </a:cubicBezTo>
                <a:cubicBezTo>
                  <a:pt x="29" y="64"/>
                  <a:pt x="31" y="64"/>
                  <a:pt x="32" y="64"/>
                </a:cubicBezTo>
                <a:cubicBezTo>
                  <a:pt x="33" y="64"/>
                  <a:pt x="35" y="64"/>
                  <a:pt x="36" y="64"/>
                </a:cubicBezTo>
                <a:cubicBezTo>
                  <a:pt x="37" y="64"/>
                  <a:pt x="37" y="64"/>
                  <a:pt x="37" y="64"/>
                </a:cubicBezTo>
                <a:cubicBezTo>
                  <a:pt x="38" y="63"/>
                  <a:pt x="40" y="63"/>
                  <a:pt x="41" y="63"/>
                </a:cubicBezTo>
                <a:cubicBezTo>
                  <a:pt x="41" y="63"/>
                  <a:pt x="41" y="63"/>
                  <a:pt x="41" y="63"/>
                </a:cubicBezTo>
                <a:cubicBezTo>
                  <a:pt x="43" y="62"/>
                  <a:pt x="44" y="62"/>
                  <a:pt x="45" y="61"/>
                </a:cubicBezTo>
                <a:cubicBezTo>
                  <a:pt x="45" y="61"/>
                  <a:pt x="45" y="61"/>
                  <a:pt x="45" y="61"/>
                </a:cubicBezTo>
                <a:cubicBezTo>
                  <a:pt x="47" y="60"/>
                  <a:pt x="48" y="60"/>
                  <a:pt x="49" y="59"/>
                </a:cubicBezTo>
                <a:cubicBezTo>
                  <a:pt x="49" y="59"/>
                  <a:pt x="49" y="59"/>
                  <a:pt x="49" y="59"/>
                </a:cubicBezTo>
                <a:cubicBezTo>
                  <a:pt x="49" y="59"/>
                  <a:pt x="49" y="59"/>
                  <a:pt x="49" y="59"/>
                </a:cubicBezTo>
                <a:cubicBezTo>
                  <a:pt x="51" y="58"/>
                  <a:pt x="53" y="56"/>
                  <a:pt x="55" y="54"/>
                </a:cubicBezTo>
                <a:cubicBezTo>
                  <a:pt x="55" y="54"/>
                  <a:pt x="55" y="54"/>
                  <a:pt x="55" y="54"/>
                </a:cubicBezTo>
                <a:cubicBezTo>
                  <a:pt x="56" y="53"/>
                  <a:pt x="57" y="52"/>
                  <a:pt x="58" y="51"/>
                </a:cubicBezTo>
                <a:cubicBezTo>
                  <a:pt x="58" y="51"/>
                  <a:pt x="58" y="51"/>
                  <a:pt x="58" y="51"/>
                </a:cubicBezTo>
                <a:cubicBezTo>
                  <a:pt x="59" y="50"/>
                  <a:pt x="59" y="49"/>
                  <a:pt x="60" y="48"/>
                </a:cubicBezTo>
                <a:cubicBezTo>
                  <a:pt x="60" y="48"/>
                  <a:pt x="60" y="48"/>
                  <a:pt x="60" y="48"/>
                </a:cubicBezTo>
                <a:cubicBezTo>
                  <a:pt x="61" y="46"/>
                  <a:pt x="61" y="45"/>
                  <a:pt x="62" y="44"/>
                </a:cubicBezTo>
                <a:cubicBezTo>
                  <a:pt x="62" y="44"/>
                  <a:pt x="62" y="44"/>
                  <a:pt x="62" y="44"/>
                </a:cubicBezTo>
                <a:cubicBezTo>
                  <a:pt x="62" y="43"/>
                  <a:pt x="62" y="42"/>
                  <a:pt x="63" y="41"/>
                </a:cubicBezTo>
                <a:cubicBezTo>
                  <a:pt x="63" y="40"/>
                  <a:pt x="63" y="40"/>
                  <a:pt x="63" y="40"/>
                </a:cubicBezTo>
                <a:cubicBezTo>
                  <a:pt x="63" y="39"/>
                  <a:pt x="63" y="38"/>
                  <a:pt x="64" y="37"/>
                </a:cubicBezTo>
                <a:cubicBezTo>
                  <a:pt x="64" y="37"/>
                  <a:pt x="64" y="36"/>
                  <a:pt x="64" y="36"/>
                </a:cubicBezTo>
                <a:cubicBezTo>
                  <a:pt x="64" y="35"/>
                  <a:pt x="64" y="33"/>
                  <a:pt x="64" y="32"/>
                </a:cubicBezTo>
                <a:cubicBezTo>
                  <a:pt x="64" y="31"/>
                  <a:pt x="64" y="29"/>
                  <a:pt x="64" y="28"/>
                </a:cubicBezTo>
                <a:close/>
                <a:moveTo>
                  <a:pt x="32" y="32"/>
                </a:moveTo>
                <a:cubicBezTo>
                  <a:pt x="47" y="56"/>
                  <a:pt x="47" y="56"/>
                  <a:pt x="47" y="56"/>
                </a:cubicBezTo>
                <a:cubicBezTo>
                  <a:pt x="43" y="58"/>
                  <a:pt x="38" y="60"/>
                  <a:pt x="32" y="60"/>
                </a:cubicBezTo>
                <a:cubicBezTo>
                  <a:pt x="26" y="60"/>
                  <a:pt x="21" y="58"/>
                  <a:pt x="16" y="55"/>
                </a:cubicBezTo>
                <a:cubicBezTo>
                  <a:pt x="32" y="32"/>
                  <a:pt x="32" y="32"/>
                  <a:pt x="32" y="32"/>
                </a:cubicBezTo>
                <a:cubicBezTo>
                  <a:pt x="4" y="32"/>
                  <a:pt x="4" y="32"/>
                  <a:pt x="4" y="32"/>
                </a:cubicBezTo>
                <a:cubicBezTo>
                  <a:pt x="4" y="22"/>
                  <a:pt x="9" y="13"/>
                  <a:pt x="17" y="8"/>
                </a:cubicBezTo>
                <a:cubicBezTo>
                  <a:pt x="32" y="32"/>
                  <a:pt x="32" y="32"/>
                  <a:pt x="32" y="32"/>
                </a:cubicBezTo>
                <a:cubicBezTo>
                  <a:pt x="47" y="8"/>
                  <a:pt x="47" y="8"/>
                  <a:pt x="47" y="8"/>
                </a:cubicBezTo>
                <a:cubicBezTo>
                  <a:pt x="55" y="13"/>
                  <a:pt x="60" y="22"/>
                  <a:pt x="60" y="32"/>
                </a:cubicBezTo>
                <a:lnTo>
                  <a:pt x="32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7505" name="Group 7504"/>
          <p:cNvGrpSpPr/>
          <p:nvPr/>
        </p:nvGrpSpPr>
        <p:grpSpPr>
          <a:xfrm>
            <a:off x="2179638" y="1420540"/>
            <a:ext cx="177800" cy="204788"/>
            <a:chOff x="2179638" y="1704975"/>
            <a:chExt cx="177800" cy="204788"/>
          </a:xfrm>
        </p:grpSpPr>
        <p:sp>
          <p:nvSpPr>
            <p:cNvPr id="7234" name="Freeform 329"/>
            <p:cNvSpPr>
              <a:spLocks noEditPoints="1"/>
            </p:cNvSpPr>
            <p:nvPr/>
          </p:nvSpPr>
          <p:spPr bwMode="auto">
            <a:xfrm>
              <a:off x="2179638" y="1704975"/>
              <a:ext cx="177800" cy="204788"/>
            </a:xfrm>
            <a:custGeom>
              <a:avLst/>
              <a:gdLst>
                <a:gd name="T0" fmla="*/ 40 w 56"/>
                <a:gd name="T1" fmla="*/ 12 h 64"/>
                <a:gd name="T2" fmla="*/ 28 w 56"/>
                <a:gd name="T3" fmla="*/ 4 h 64"/>
                <a:gd name="T4" fmla="*/ 16 w 56"/>
                <a:gd name="T5" fmla="*/ 12 h 64"/>
                <a:gd name="T6" fmla="*/ 0 w 56"/>
                <a:gd name="T7" fmla="*/ 0 h 64"/>
                <a:gd name="T8" fmla="*/ 0 w 56"/>
                <a:gd name="T9" fmla="*/ 28 h 64"/>
                <a:gd name="T10" fmla="*/ 28 w 56"/>
                <a:gd name="T11" fmla="*/ 64 h 64"/>
                <a:gd name="T12" fmla="*/ 56 w 56"/>
                <a:gd name="T13" fmla="*/ 28 h 64"/>
                <a:gd name="T14" fmla="*/ 56 w 56"/>
                <a:gd name="T15" fmla="*/ 0 h 64"/>
                <a:gd name="T16" fmla="*/ 40 w 56"/>
                <a:gd name="T17" fmla="*/ 12 h 64"/>
                <a:gd name="T18" fmla="*/ 48 w 56"/>
                <a:gd name="T19" fmla="*/ 28 h 64"/>
                <a:gd name="T20" fmla="*/ 28 w 56"/>
                <a:gd name="T21" fmla="*/ 55 h 64"/>
                <a:gd name="T22" fmla="*/ 8 w 56"/>
                <a:gd name="T23" fmla="*/ 28 h 64"/>
                <a:gd name="T24" fmla="*/ 8 w 56"/>
                <a:gd name="T25" fmla="*/ 18 h 64"/>
                <a:gd name="T26" fmla="*/ 16 w 56"/>
                <a:gd name="T27" fmla="*/ 20 h 64"/>
                <a:gd name="T28" fmla="*/ 28 w 56"/>
                <a:gd name="T29" fmla="*/ 16 h 64"/>
                <a:gd name="T30" fmla="*/ 40 w 56"/>
                <a:gd name="T31" fmla="*/ 20 h 64"/>
                <a:gd name="T32" fmla="*/ 48 w 56"/>
                <a:gd name="T33" fmla="*/ 18 h 64"/>
                <a:gd name="T34" fmla="*/ 48 w 56"/>
                <a:gd name="T35" fmla="*/ 2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64">
                  <a:moveTo>
                    <a:pt x="40" y="12"/>
                  </a:moveTo>
                  <a:cubicBezTo>
                    <a:pt x="32" y="12"/>
                    <a:pt x="28" y="4"/>
                    <a:pt x="28" y="4"/>
                  </a:cubicBezTo>
                  <a:cubicBezTo>
                    <a:pt x="28" y="4"/>
                    <a:pt x="24" y="12"/>
                    <a:pt x="16" y="12"/>
                  </a:cubicBezTo>
                  <a:cubicBezTo>
                    <a:pt x="8" y="12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40"/>
                    <a:pt x="8" y="56"/>
                    <a:pt x="28" y="64"/>
                  </a:cubicBezTo>
                  <a:cubicBezTo>
                    <a:pt x="48" y="56"/>
                    <a:pt x="56" y="40"/>
                    <a:pt x="56" y="28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48" y="12"/>
                    <a:pt x="40" y="12"/>
                  </a:cubicBezTo>
                  <a:close/>
                  <a:moveTo>
                    <a:pt x="48" y="28"/>
                  </a:moveTo>
                  <a:cubicBezTo>
                    <a:pt x="48" y="37"/>
                    <a:pt x="42" y="49"/>
                    <a:pt x="28" y="55"/>
                  </a:cubicBezTo>
                  <a:cubicBezTo>
                    <a:pt x="14" y="49"/>
                    <a:pt x="8" y="37"/>
                    <a:pt x="8" y="2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10" y="19"/>
                    <a:pt x="13" y="20"/>
                    <a:pt x="16" y="20"/>
                  </a:cubicBezTo>
                  <a:cubicBezTo>
                    <a:pt x="21" y="20"/>
                    <a:pt x="25" y="18"/>
                    <a:pt x="28" y="16"/>
                  </a:cubicBezTo>
                  <a:cubicBezTo>
                    <a:pt x="31" y="18"/>
                    <a:pt x="35" y="20"/>
                    <a:pt x="40" y="20"/>
                  </a:cubicBezTo>
                  <a:cubicBezTo>
                    <a:pt x="43" y="20"/>
                    <a:pt x="46" y="19"/>
                    <a:pt x="48" y="18"/>
                  </a:cubicBezTo>
                  <a:lnTo>
                    <a:pt x="48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235" name="Freeform 330"/>
            <p:cNvSpPr>
              <a:spLocks/>
            </p:cNvSpPr>
            <p:nvPr/>
          </p:nvSpPr>
          <p:spPr bwMode="auto">
            <a:xfrm>
              <a:off x="2268538" y="1771650"/>
              <a:ext cx="50800" cy="96838"/>
            </a:xfrm>
            <a:custGeom>
              <a:avLst/>
              <a:gdLst>
                <a:gd name="T0" fmla="*/ 0 w 16"/>
                <a:gd name="T1" fmla="*/ 0 h 30"/>
                <a:gd name="T2" fmla="*/ 0 w 16"/>
                <a:gd name="T3" fmla="*/ 30 h 30"/>
                <a:gd name="T4" fmla="*/ 16 w 16"/>
                <a:gd name="T5" fmla="*/ 7 h 30"/>
                <a:gd name="T6" fmla="*/ 16 w 16"/>
                <a:gd name="T7" fmla="*/ 3 h 30"/>
                <a:gd name="T8" fmla="*/ 12 w 16"/>
                <a:gd name="T9" fmla="*/ 3 h 30"/>
                <a:gd name="T10" fmla="*/ 0 w 16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0">
                  <a:moveTo>
                    <a:pt x="0" y="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11" y="24"/>
                    <a:pt x="16" y="14"/>
                    <a:pt x="16" y="7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3"/>
                    <a:pt x="13" y="3"/>
                    <a:pt x="12" y="3"/>
                  </a:cubicBezTo>
                  <a:cubicBezTo>
                    <a:pt x="8" y="3"/>
                    <a:pt x="4" y="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481" name="Group 7480"/>
          <p:cNvGrpSpPr/>
          <p:nvPr/>
        </p:nvGrpSpPr>
        <p:grpSpPr>
          <a:xfrm>
            <a:off x="1760538" y="622028"/>
            <a:ext cx="203200" cy="169863"/>
            <a:chOff x="1760538" y="906463"/>
            <a:chExt cx="203200" cy="169863"/>
          </a:xfrm>
        </p:grpSpPr>
        <p:sp>
          <p:nvSpPr>
            <p:cNvPr id="7236" name="Freeform 331"/>
            <p:cNvSpPr>
              <a:spLocks noEditPoints="1"/>
            </p:cNvSpPr>
            <p:nvPr/>
          </p:nvSpPr>
          <p:spPr bwMode="auto">
            <a:xfrm>
              <a:off x="1760538" y="906463"/>
              <a:ext cx="203200" cy="169863"/>
            </a:xfrm>
            <a:custGeom>
              <a:avLst/>
              <a:gdLst>
                <a:gd name="T0" fmla="*/ 0 w 64"/>
                <a:gd name="T1" fmla="*/ 23 h 53"/>
                <a:gd name="T2" fmla="*/ 0 w 64"/>
                <a:gd name="T3" fmla="*/ 25 h 53"/>
                <a:gd name="T4" fmla="*/ 64 w 64"/>
                <a:gd name="T5" fmla="*/ 30 h 53"/>
                <a:gd name="T6" fmla="*/ 64 w 64"/>
                <a:gd name="T7" fmla="*/ 28 h 53"/>
                <a:gd name="T8" fmla="*/ 0 w 64"/>
                <a:gd name="T9" fmla="*/ 23 h 53"/>
                <a:gd name="T10" fmla="*/ 31 w 64"/>
                <a:gd name="T11" fmla="*/ 41 h 53"/>
                <a:gd name="T12" fmla="*/ 18 w 64"/>
                <a:gd name="T13" fmla="*/ 25 h 53"/>
                <a:gd name="T14" fmla="*/ 34 w 64"/>
                <a:gd name="T15" fmla="*/ 12 h 53"/>
                <a:gd name="T16" fmla="*/ 47 w 64"/>
                <a:gd name="T17" fmla="*/ 28 h 53"/>
                <a:gd name="T18" fmla="*/ 31 w 64"/>
                <a:gd name="T19" fmla="*/ 4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53">
                  <a:moveTo>
                    <a:pt x="0" y="23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12" y="51"/>
                    <a:pt x="47" y="53"/>
                    <a:pt x="64" y="30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51" y="3"/>
                    <a:pt x="16" y="0"/>
                    <a:pt x="0" y="23"/>
                  </a:cubicBezTo>
                  <a:close/>
                  <a:moveTo>
                    <a:pt x="31" y="41"/>
                  </a:moveTo>
                  <a:cubicBezTo>
                    <a:pt x="23" y="40"/>
                    <a:pt x="17" y="33"/>
                    <a:pt x="18" y="25"/>
                  </a:cubicBezTo>
                  <a:cubicBezTo>
                    <a:pt x="19" y="17"/>
                    <a:pt x="26" y="11"/>
                    <a:pt x="34" y="12"/>
                  </a:cubicBezTo>
                  <a:cubicBezTo>
                    <a:pt x="42" y="13"/>
                    <a:pt x="48" y="20"/>
                    <a:pt x="47" y="28"/>
                  </a:cubicBezTo>
                  <a:cubicBezTo>
                    <a:pt x="46" y="36"/>
                    <a:pt x="39" y="42"/>
                    <a:pt x="31" y="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237" name="Oval 332"/>
            <p:cNvSpPr>
              <a:spLocks noChangeArrowheads="1"/>
            </p:cNvSpPr>
            <p:nvPr/>
          </p:nvSpPr>
          <p:spPr bwMode="auto">
            <a:xfrm>
              <a:off x="1839913" y="968375"/>
              <a:ext cx="47625" cy="476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486" name="Group 7485"/>
          <p:cNvGrpSpPr/>
          <p:nvPr/>
        </p:nvGrpSpPr>
        <p:grpSpPr>
          <a:xfrm>
            <a:off x="4202113" y="615678"/>
            <a:ext cx="193675" cy="192087"/>
            <a:chOff x="4202113" y="900113"/>
            <a:chExt cx="193675" cy="192087"/>
          </a:xfrm>
        </p:grpSpPr>
        <p:sp>
          <p:nvSpPr>
            <p:cNvPr id="7238" name="Freeform 333"/>
            <p:cNvSpPr>
              <a:spLocks/>
            </p:cNvSpPr>
            <p:nvPr/>
          </p:nvSpPr>
          <p:spPr bwMode="auto">
            <a:xfrm>
              <a:off x="4202113" y="1028700"/>
              <a:ext cx="63500" cy="63500"/>
            </a:xfrm>
            <a:custGeom>
              <a:avLst/>
              <a:gdLst>
                <a:gd name="T0" fmla="*/ 6 w 40"/>
                <a:gd name="T1" fmla="*/ 0 h 40"/>
                <a:gd name="T2" fmla="*/ 2 w 40"/>
                <a:gd name="T3" fmla="*/ 20 h 40"/>
                <a:gd name="T4" fmla="*/ 0 w 40"/>
                <a:gd name="T5" fmla="*/ 40 h 40"/>
                <a:gd name="T6" fmla="*/ 20 w 40"/>
                <a:gd name="T7" fmla="*/ 38 h 40"/>
                <a:gd name="T8" fmla="*/ 40 w 40"/>
                <a:gd name="T9" fmla="*/ 34 h 40"/>
                <a:gd name="T10" fmla="*/ 22 w 40"/>
                <a:gd name="T11" fmla="*/ 18 h 40"/>
                <a:gd name="T12" fmla="*/ 6 w 40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40">
                  <a:moveTo>
                    <a:pt x="6" y="0"/>
                  </a:moveTo>
                  <a:lnTo>
                    <a:pt x="2" y="20"/>
                  </a:lnTo>
                  <a:lnTo>
                    <a:pt x="0" y="40"/>
                  </a:lnTo>
                  <a:lnTo>
                    <a:pt x="20" y="38"/>
                  </a:lnTo>
                  <a:lnTo>
                    <a:pt x="40" y="34"/>
                  </a:lnTo>
                  <a:lnTo>
                    <a:pt x="22" y="18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239" name="Freeform 334"/>
            <p:cNvSpPr>
              <a:spLocks/>
            </p:cNvSpPr>
            <p:nvPr/>
          </p:nvSpPr>
          <p:spPr bwMode="auto">
            <a:xfrm>
              <a:off x="4221163" y="930275"/>
              <a:ext cx="139700" cy="142875"/>
            </a:xfrm>
            <a:custGeom>
              <a:avLst/>
              <a:gdLst>
                <a:gd name="T0" fmla="*/ 32 w 88"/>
                <a:gd name="T1" fmla="*/ 80 h 90"/>
                <a:gd name="T2" fmla="*/ 28 w 88"/>
                <a:gd name="T3" fmla="*/ 74 h 90"/>
                <a:gd name="T4" fmla="*/ 78 w 88"/>
                <a:gd name="T5" fmla="*/ 24 h 90"/>
                <a:gd name="T6" fmla="*/ 66 w 88"/>
                <a:gd name="T7" fmla="*/ 12 h 90"/>
                <a:gd name="T8" fmla="*/ 16 w 88"/>
                <a:gd name="T9" fmla="*/ 62 h 90"/>
                <a:gd name="T10" fmla="*/ 10 w 88"/>
                <a:gd name="T11" fmla="*/ 58 h 90"/>
                <a:gd name="T12" fmla="*/ 60 w 88"/>
                <a:gd name="T13" fmla="*/ 6 h 90"/>
                <a:gd name="T14" fmla="*/ 56 w 88"/>
                <a:gd name="T15" fmla="*/ 0 h 90"/>
                <a:gd name="T16" fmla="*/ 0 w 88"/>
                <a:gd name="T17" fmla="*/ 58 h 90"/>
                <a:gd name="T18" fmla="*/ 32 w 88"/>
                <a:gd name="T19" fmla="*/ 90 h 90"/>
                <a:gd name="T20" fmla="*/ 88 w 88"/>
                <a:gd name="T21" fmla="*/ 34 h 90"/>
                <a:gd name="T22" fmla="*/ 84 w 88"/>
                <a:gd name="T23" fmla="*/ 28 h 90"/>
                <a:gd name="T24" fmla="*/ 32 w 88"/>
                <a:gd name="T25" fmla="*/ 8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90">
                  <a:moveTo>
                    <a:pt x="32" y="80"/>
                  </a:moveTo>
                  <a:lnTo>
                    <a:pt x="28" y="74"/>
                  </a:lnTo>
                  <a:lnTo>
                    <a:pt x="78" y="24"/>
                  </a:lnTo>
                  <a:lnTo>
                    <a:pt x="66" y="12"/>
                  </a:lnTo>
                  <a:lnTo>
                    <a:pt x="16" y="62"/>
                  </a:lnTo>
                  <a:lnTo>
                    <a:pt x="10" y="58"/>
                  </a:lnTo>
                  <a:lnTo>
                    <a:pt x="60" y="6"/>
                  </a:lnTo>
                  <a:lnTo>
                    <a:pt x="56" y="0"/>
                  </a:lnTo>
                  <a:lnTo>
                    <a:pt x="0" y="58"/>
                  </a:lnTo>
                  <a:lnTo>
                    <a:pt x="32" y="90"/>
                  </a:lnTo>
                  <a:lnTo>
                    <a:pt x="88" y="34"/>
                  </a:lnTo>
                  <a:lnTo>
                    <a:pt x="84" y="28"/>
                  </a:lnTo>
                  <a:lnTo>
                    <a:pt x="32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240" name="Freeform 335"/>
            <p:cNvSpPr>
              <a:spLocks/>
            </p:cNvSpPr>
            <p:nvPr/>
          </p:nvSpPr>
          <p:spPr bwMode="auto">
            <a:xfrm>
              <a:off x="4319588" y="900113"/>
              <a:ext cx="76200" cy="77788"/>
            </a:xfrm>
            <a:custGeom>
              <a:avLst/>
              <a:gdLst>
                <a:gd name="T0" fmla="*/ 22 w 24"/>
                <a:gd name="T1" fmla="*/ 12 h 24"/>
                <a:gd name="T2" fmla="*/ 11 w 24"/>
                <a:gd name="T3" fmla="*/ 1 h 24"/>
                <a:gd name="T4" fmla="*/ 5 w 24"/>
                <a:gd name="T5" fmla="*/ 1 h 24"/>
                <a:gd name="T6" fmla="*/ 5 w 24"/>
                <a:gd name="T7" fmla="*/ 2 h 24"/>
                <a:gd name="T8" fmla="*/ 5 w 24"/>
                <a:gd name="T9" fmla="*/ 1 h 24"/>
                <a:gd name="T10" fmla="*/ 0 w 24"/>
                <a:gd name="T11" fmla="*/ 7 h 24"/>
                <a:gd name="T12" fmla="*/ 17 w 24"/>
                <a:gd name="T13" fmla="*/ 24 h 24"/>
                <a:gd name="T14" fmla="*/ 22 w 24"/>
                <a:gd name="T15" fmla="*/ 18 h 24"/>
                <a:gd name="T16" fmla="*/ 22 w 24"/>
                <a:gd name="T17" fmla="*/ 18 h 24"/>
                <a:gd name="T18" fmla="*/ 22 w 24"/>
                <a:gd name="T19" fmla="*/ 18 h 24"/>
                <a:gd name="T20" fmla="*/ 22 w 24"/>
                <a:gd name="T2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24">
                  <a:moveTo>
                    <a:pt x="22" y="1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9" y="0"/>
                    <a:pt x="7" y="0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4" y="16"/>
                    <a:pt x="24" y="14"/>
                    <a:pt x="22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7241" name="Freeform 336"/>
          <p:cNvSpPr>
            <a:spLocks/>
          </p:cNvSpPr>
          <p:nvPr/>
        </p:nvSpPr>
        <p:spPr bwMode="auto">
          <a:xfrm>
            <a:off x="3775075" y="1006203"/>
            <a:ext cx="230188" cy="193675"/>
          </a:xfrm>
          <a:custGeom>
            <a:avLst/>
            <a:gdLst>
              <a:gd name="T0" fmla="*/ 20 w 72"/>
              <a:gd name="T1" fmla="*/ 61 h 61"/>
              <a:gd name="T2" fmla="*/ 13 w 72"/>
              <a:gd name="T3" fmla="*/ 57 h 61"/>
              <a:gd name="T4" fmla="*/ 12 w 72"/>
              <a:gd name="T5" fmla="*/ 57 h 61"/>
              <a:gd name="T6" fmla="*/ 12 w 72"/>
              <a:gd name="T7" fmla="*/ 35 h 61"/>
              <a:gd name="T8" fmla="*/ 30 w 72"/>
              <a:gd name="T9" fmla="*/ 18 h 61"/>
              <a:gd name="T10" fmla="*/ 42 w 72"/>
              <a:gd name="T11" fmla="*/ 6 h 61"/>
              <a:gd name="T12" fmla="*/ 61 w 72"/>
              <a:gd name="T13" fmla="*/ 8 h 61"/>
              <a:gd name="T14" fmla="*/ 68 w 72"/>
              <a:gd name="T15" fmla="*/ 30 h 61"/>
              <a:gd name="T16" fmla="*/ 42 w 72"/>
              <a:gd name="T17" fmla="*/ 57 h 61"/>
              <a:gd name="T18" fmla="*/ 38 w 72"/>
              <a:gd name="T19" fmla="*/ 57 h 61"/>
              <a:gd name="T20" fmla="*/ 38 w 72"/>
              <a:gd name="T21" fmla="*/ 53 h 61"/>
              <a:gd name="T22" fmla="*/ 64 w 72"/>
              <a:gd name="T23" fmla="*/ 27 h 61"/>
              <a:gd name="T24" fmla="*/ 57 w 72"/>
              <a:gd name="T25" fmla="*/ 13 h 61"/>
              <a:gd name="T26" fmla="*/ 46 w 72"/>
              <a:gd name="T27" fmla="*/ 10 h 61"/>
              <a:gd name="T28" fmla="*/ 34 w 72"/>
              <a:gd name="T29" fmla="*/ 22 h 61"/>
              <a:gd name="T30" fmla="*/ 17 w 72"/>
              <a:gd name="T31" fmla="*/ 39 h 61"/>
              <a:gd name="T32" fmla="*/ 16 w 72"/>
              <a:gd name="T33" fmla="*/ 53 h 61"/>
              <a:gd name="T34" fmla="*/ 17 w 72"/>
              <a:gd name="T35" fmla="*/ 53 h 61"/>
              <a:gd name="T36" fmla="*/ 24 w 72"/>
              <a:gd name="T37" fmla="*/ 53 h 61"/>
              <a:gd name="T38" fmla="*/ 28 w 72"/>
              <a:gd name="T39" fmla="*/ 48 h 61"/>
              <a:gd name="T40" fmla="*/ 48 w 72"/>
              <a:gd name="T41" fmla="*/ 28 h 61"/>
              <a:gd name="T42" fmla="*/ 49 w 72"/>
              <a:gd name="T43" fmla="*/ 24 h 61"/>
              <a:gd name="T44" fmla="*/ 44 w 72"/>
              <a:gd name="T45" fmla="*/ 26 h 61"/>
              <a:gd name="T46" fmla="*/ 26 w 72"/>
              <a:gd name="T47" fmla="*/ 45 h 61"/>
              <a:gd name="T48" fmla="*/ 22 w 72"/>
              <a:gd name="T49" fmla="*/ 45 h 61"/>
              <a:gd name="T50" fmla="*/ 22 w 72"/>
              <a:gd name="T51" fmla="*/ 41 h 61"/>
              <a:gd name="T52" fmla="*/ 40 w 72"/>
              <a:gd name="T53" fmla="*/ 22 h 61"/>
              <a:gd name="T54" fmla="*/ 53 w 72"/>
              <a:gd name="T55" fmla="*/ 20 h 61"/>
              <a:gd name="T56" fmla="*/ 53 w 72"/>
              <a:gd name="T57" fmla="*/ 32 h 61"/>
              <a:gd name="T58" fmla="*/ 32 w 72"/>
              <a:gd name="T59" fmla="*/ 52 h 61"/>
              <a:gd name="T60" fmla="*/ 28 w 72"/>
              <a:gd name="T61" fmla="*/ 57 h 61"/>
              <a:gd name="T62" fmla="*/ 20 w 72"/>
              <a:gd name="T63" fmla="*/ 6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2" h="61">
                <a:moveTo>
                  <a:pt x="20" y="61"/>
                </a:moveTo>
                <a:cubicBezTo>
                  <a:pt x="17" y="61"/>
                  <a:pt x="15" y="60"/>
                  <a:pt x="13" y="57"/>
                </a:cubicBezTo>
                <a:cubicBezTo>
                  <a:pt x="12" y="57"/>
                  <a:pt x="12" y="57"/>
                  <a:pt x="12" y="57"/>
                </a:cubicBezTo>
                <a:cubicBezTo>
                  <a:pt x="10" y="55"/>
                  <a:pt x="0" y="47"/>
                  <a:pt x="12" y="35"/>
                </a:cubicBezTo>
                <a:cubicBezTo>
                  <a:pt x="17" y="31"/>
                  <a:pt x="24" y="24"/>
                  <a:pt x="30" y="18"/>
                </a:cubicBezTo>
                <a:cubicBezTo>
                  <a:pt x="34" y="14"/>
                  <a:pt x="38" y="10"/>
                  <a:pt x="42" y="6"/>
                </a:cubicBezTo>
                <a:cubicBezTo>
                  <a:pt x="48" y="0"/>
                  <a:pt x="53" y="1"/>
                  <a:pt x="61" y="8"/>
                </a:cubicBezTo>
                <a:cubicBezTo>
                  <a:pt x="70" y="17"/>
                  <a:pt x="72" y="26"/>
                  <a:pt x="68" y="30"/>
                </a:cubicBezTo>
                <a:cubicBezTo>
                  <a:pt x="63" y="36"/>
                  <a:pt x="43" y="56"/>
                  <a:pt x="42" y="57"/>
                </a:cubicBezTo>
                <a:cubicBezTo>
                  <a:pt x="41" y="58"/>
                  <a:pt x="39" y="58"/>
                  <a:pt x="38" y="57"/>
                </a:cubicBezTo>
                <a:cubicBezTo>
                  <a:pt x="37" y="56"/>
                  <a:pt x="37" y="54"/>
                  <a:pt x="38" y="53"/>
                </a:cubicBezTo>
                <a:cubicBezTo>
                  <a:pt x="38" y="53"/>
                  <a:pt x="59" y="32"/>
                  <a:pt x="64" y="27"/>
                </a:cubicBezTo>
                <a:cubicBezTo>
                  <a:pt x="65" y="25"/>
                  <a:pt x="65" y="20"/>
                  <a:pt x="57" y="13"/>
                </a:cubicBezTo>
                <a:cubicBezTo>
                  <a:pt x="53" y="8"/>
                  <a:pt x="51" y="5"/>
                  <a:pt x="46" y="10"/>
                </a:cubicBezTo>
                <a:cubicBezTo>
                  <a:pt x="42" y="14"/>
                  <a:pt x="38" y="18"/>
                  <a:pt x="34" y="22"/>
                </a:cubicBezTo>
                <a:cubicBezTo>
                  <a:pt x="28" y="28"/>
                  <a:pt x="21" y="35"/>
                  <a:pt x="17" y="39"/>
                </a:cubicBezTo>
                <a:cubicBezTo>
                  <a:pt x="9" y="47"/>
                  <a:pt x="14" y="51"/>
                  <a:pt x="16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9" y="55"/>
                  <a:pt x="21" y="56"/>
                  <a:pt x="24" y="53"/>
                </a:cubicBezTo>
                <a:cubicBezTo>
                  <a:pt x="24" y="52"/>
                  <a:pt x="26" y="50"/>
                  <a:pt x="28" y="48"/>
                </a:cubicBezTo>
                <a:cubicBezTo>
                  <a:pt x="35" y="42"/>
                  <a:pt x="46" y="31"/>
                  <a:pt x="48" y="28"/>
                </a:cubicBezTo>
                <a:cubicBezTo>
                  <a:pt x="49" y="27"/>
                  <a:pt x="50" y="25"/>
                  <a:pt x="49" y="24"/>
                </a:cubicBezTo>
                <a:cubicBezTo>
                  <a:pt x="48" y="23"/>
                  <a:pt x="45" y="25"/>
                  <a:pt x="44" y="26"/>
                </a:cubicBezTo>
                <a:cubicBezTo>
                  <a:pt x="36" y="35"/>
                  <a:pt x="26" y="45"/>
                  <a:pt x="26" y="45"/>
                </a:cubicBezTo>
                <a:cubicBezTo>
                  <a:pt x="25" y="46"/>
                  <a:pt x="23" y="46"/>
                  <a:pt x="22" y="45"/>
                </a:cubicBezTo>
                <a:cubicBezTo>
                  <a:pt x="21" y="44"/>
                  <a:pt x="21" y="42"/>
                  <a:pt x="22" y="41"/>
                </a:cubicBezTo>
                <a:cubicBezTo>
                  <a:pt x="22" y="41"/>
                  <a:pt x="32" y="31"/>
                  <a:pt x="40" y="22"/>
                </a:cubicBezTo>
                <a:cubicBezTo>
                  <a:pt x="45" y="17"/>
                  <a:pt x="50" y="17"/>
                  <a:pt x="53" y="20"/>
                </a:cubicBezTo>
                <a:cubicBezTo>
                  <a:pt x="56" y="23"/>
                  <a:pt x="56" y="28"/>
                  <a:pt x="53" y="32"/>
                </a:cubicBezTo>
                <a:cubicBezTo>
                  <a:pt x="51" y="35"/>
                  <a:pt x="42" y="43"/>
                  <a:pt x="32" y="52"/>
                </a:cubicBezTo>
                <a:cubicBezTo>
                  <a:pt x="30" y="54"/>
                  <a:pt x="28" y="56"/>
                  <a:pt x="28" y="57"/>
                </a:cubicBezTo>
                <a:cubicBezTo>
                  <a:pt x="25" y="60"/>
                  <a:pt x="22" y="61"/>
                  <a:pt x="20" y="6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7242" name="Freeform 337"/>
          <p:cNvSpPr>
            <a:spLocks noEditPoints="1"/>
          </p:cNvSpPr>
          <p:nvPr/>
        </p:nvSpPr>
        <p:spPr bwMode="auto">
          <a:xfrm>
            <a:off x="6235700" y="1028428"/>
            <a:ext cx="139700" cy="187325"/>
          </a:xfrm>
          <a:custGeom>
            <a:avLst/>
            <a:gdLst>
              <a:gd name="T0" fmla="*/ 40 w 44"/>
              <a:gd name="T1" fmla="*/ 23 h 59"/>
              <a:gd name="T2" fmla="*/ 40 w 44"/>
              <a:gd name="T3" fmla="*/ 17 h 59"/>
              <a:gd name="T4" fmla="*/ 22 w 44"/>
              <a:gd name="T5" fmla="*/ 0 h 59"/>
              <a:gd name="T6" fmla="*/ 4 w 44"/>
              <a:gd name="T7" fmla="*/ 17 h 59"/>
              <a:gd name="T8" fmla="*/ 4 w 44"/>
              <a:gd name="T9" fmla="*/ 23 h 59"/>
              <a:gd name="T10" fmla="*/ 0 w 44"/>
              <a:gd name="T11" fmla="*/ 23 h 59"/>
              <a:gd name="T12" fmla="*/ 0 w 44"/>
              <a:gd name="T13" fmla="*/ 59 h 59"/>
              <a:gd name="T14" fmla="*/ 44 w 44"/>
              <a:gd name="T15" fmla="*/ 59 h 59"/>
              <a:gd name="T16" fmla="*/ 44 w 44"/>
              <a:gd name="T17" fmla="*/ 23 h 59"/>
              <a:gd name="T18" fmla="*/ 40 w 44"/>
              <a:gd name="T19" fmla="*/ 23 h 59"/>
              <a:gd name="T20" fmla="*/ 25 w 44"/>
              <a:gd name="T21" fmla="*/ 51 h 59"/>
              <a:gd name="T22" fmla="*/ 18 w 44"/>
              <a:gd name="T23" fmla="*/ 51 h 59"/>
              <a:gd name="T24" fmla="*/ 20 w 44"/>
              <a:gd name="T25" fmla="*/ 42 h 59"/>
              <a:gd name="T26" fmla="*/ 18 w 44"/>
              <a:gd name="T27" fmla="*/ 39 h 59"/>
              <a:gd name="T28" fmla="*/ 21 w 44"/>
              <a:gd name="T29" fmla="*/ 36 h 59"/>
              <a:gd name="T30" fmla="*/ 25 w 44"/>
              <a:gd name="T31" fmla="*/ 39 h 59"/>
              <a:gd name="T32" fmla="*/ 23 w 44"/>
              <a:gd name="T33" fmla="*/ 42 h 59"/>
              <a:gd name="T34" fmla="*/ 25 w 44"/>
              <a:gd name="T35" fmla="*/ 51 h 59"/>
              <a:gd name="T36" fmla="*/ 32 w 44"/>
              <a:gd name="T37" fmla="*/ 23 h 59"/>
              <a:gd name="T38" fmla="*/ 12 w 44"/>
              <a:gd name="T39" fmla="*/ 23 h 59"/>
              <a:gd name="T40" fmla="*/ 12 w 44"/>
              <a:gd name="T41" fmla="*/ 17 h 59"/>
              <a:gd name="T42" fmla="*/ 22 w 44"/>
              <a:gd name="T43" fmla="*/ 8 h 59"/>
              <a:gd name="T44" fmla="*/ 32 w 44"/>
              <a:gd name="T45" fmla="*/ 17 h 59"/>
              <a:gd name="T46" fmla="*/ 32 w 44"/>
              <a:gd name="T47" fmla="*/ 23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4" h="59">
                <a:moveTo>
                  <a:pt x="40" y="23"/>
                </a:moveTo>
                <a:cubicBezTo>
                  <a:pt x="40" y="17"/>
                  <a:pt x="40" y="17"/>
                  <a:pt x="40" y="17"/>
                </a:cubicBezTo>
                <a:cubicBezTo>
                  <a:pt x="40" y="8"/>
                  <a:pt x="32" y="0"/>
                  <a:pt x="22" y="0"/>
                </a:cubicBezTo>
                <a:cubicBezTo>
                  <a:pt x="12" y="0"/>
                  <a:pt x="4" y="8"/>
                  <a:pt x="4" y="17"/>
                </a:cubicBezTo>
                <a:cubicBezTo>
                  <a:pt x="4" y="23"/>
                  <a:pt x="4" y="23"/>
                  <a:pt x="4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59"/>
                  <a:pt x="0" y="59"/>
                  <a:pt x="0" y="59"/>
                </a:cubicBezTo>
                <a:cubicBezTo>
                  <a:pt x="44" y="59"/>
                  <a:pt x="44" y="59"/>
                  <a:pt x="44" y="59"/>
                </a:cubicBezTo>
                <a:cubicBezTo>
                  <a:pt x="44" y="23"/>
                  <a:pt x="44" y="23"/>
                  <a:pt x="44" y="23"/>
                </a:cubicBezTo>
                <a:lnTo>
                  <a:pt x="40" y="23"/>
                </a:lnTo>
                <a:close/>
                <a:moveTo>
                  <a:pt x="25" y="51"/>
                </a:moveTo>
                <a:cubicBezTo>
                  <a:pt x="18" y="51"/>
                  <a:pt x="18" y="51"/>
                  <a:pt x="18" y="51"/>
                </a:cubicBezTo>
                <a:cubicBezTo>
                  <a:pt x="20" y="42"/>
                  <a:pt x="20" y="42"/>
                  <a:pt x="20" y="42"/>
                </a:cubicBezTo>
                <a:cubicBezTo>
                  <a:pt x="19" y="41"/>
                  <a:pt x="18" y="40"/>
                  <a:pt x="18" y="39"/>
                </a:cubicBezTo>
                <a:cubicBezTo>
                  <a:pt x="18" y="37"/>
                  <a:pt x="20" y="36"/>
                  <a:pt x="21" y="36"/>
                </a:cubicBezTo>
                <a:cubicBezTo>
                  <a:pt x="23" y="36"/>
                  <a:pt x="25" y="37"/>
                  <a:pt x="25" y="39"/>
                </a:cubicBezTo>
                <a:cubicBezTo>
                  <a:pt x="25" y="40"/>
                  <a:pt x="24" y="41"/>
                  <a:pt x="23" y="42"/>
                </a:cubicBezTo>
                <a:lnTo>
                  <a:pt x="25" y="51"/>
                </a:lnTo>
                <a:close/>
                <a:moveTo>
                  <a:pt x="32" y="23"/>
                </a:moveTo>
                <a:cubicBezTo>
                  <a:pt x="12" y="23"/>
                  <a:pt x="12" y="23"/>
                  <a:pt x="12" y="23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2"/>
                  <a:pt x="17" y="8"/>
                  <a:pt x="22" y="8"/>
                </a:cubicBezTo>
                <a:cubicBezTo>
                  <a:pt x="27" y="8"/>
                  <a:pt x="32" y="12"/>
                  <a:pt x="32" y="17"/>
                </a:cubicBezTo>
                <a:lnTo>
                  <a:pt x="32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7243" name="Freeform 338"/>
          <p:cNvSpPr>
            <a:spLocks noEditPoints="1"/>
          </p:cNvSpPr>
          <p:nvPr/>
        </p:nvSpPr>
        <p:spPr bwMode="auto">
          <a:xfrm>
            <a:off x="6643688" y="1025253"/>
            <a:ext cx="203200" cy="190500"/>
          </a:xfrm>
          <a:custGeom>
            <a:avLst/>
            <a:gdLst>
              <a:gd name="T0" fmla="*/ 46 w 64"/>
              <a:gd name="T1" fmla="*/ 0 h 60"/>
              <a:gd name="T2" fmla="*/ 28 w 64"/>
              <a:gd name="T3" fmla="*/ 18 h 60"/>
              <a:gd name="T4" fmla="*/ 28 w 64"/>
              <a:gd name="T5" fmla="*/ 24 h 60"/>
              <a:gd name="T6" fmla="*/ 0 w 64"/>
              <a:gd name="T7" fmla="*/ 24 h 60"/>
              <a:gd name="T8" fmla="*/ 0 w 64"/>
              <a:gd name="T9" fmla="*/ 60 h 60"/>
              <a:gd name="T10" fmla="*/ 44 w 64"/>
              <a:gd name="T11" fmla="*/ 60 h 60"/>
              <a:gd name="T12" fmla="*/ 44 w 64"/>
              <a:gd name="T13" fmla="*/ 24 h 60"/>
              <a:gd name="T14" fmla="*/ 36 w 64"/>
              <a:gd name="T15" fmla="*/ 24 h 60"/>
              <a:gd name="T16" fmla="*/ 36 w 64"/>
              <a:gd name="T17" fmla="*/ 18 h 60"/>
              <a:gd name="T18" fmla="*/ 46 w 64"/>
              <a:gd name="T19" fmla="*/ 8 h 60"/>
              <a:gd name="T20" fmla="*/ 56 w 64"/>
              <a:gd name="T21" fmla="*/ 18 h 60"/>
              <a:gd name="T22" fmla="*/ 56 w 64"/>
              <a:gd name="T23" fmla="*/ 24 h 60"/>
              <a:gd name="T24" fmla="*/ 64 w 64"/>
              <a:gd name="T25" fmla="*/ 24 h 60"/>
              <a:gd name="T26" fmla="*/ 64 w 64"/>
              <a:gd name="T27" fmla="*/ 18 h 60"/>
              <a:gd name="T28" fmla="*/ 46 w 64"/>
              <a:gd name="T29" fmla="*/ 0 h 60"/>
              <a:gd name="T30" fmla="*/ 25 w 64"/>
              <a:gd name="T31" fmla="*/ 52 h 60"/>
              <a:gd name="T32" fmla="*/ 18 w 64"/>
              <a:gd name="T33" fmla="*/ 52 h 60"/>
              <a:gd name="T34" fmla="*/ 20 w 64"/>
              <a:gd name="T35" fmla="*/ 43 h 60"/>
              <a:gd name="T36" fmla="*/ 18 w 64"/>
              <a:gd name="T37" fmla="*/ 40 h 60"/>
              <a:gd name="T38" fmla="*/ 22 w 64"/>
              <a:gd name="T39" fmla="*/ 36 h 60"/>
              <a:gd name="T40" fmla="*/ 25 w 64"/>
              <a:gd name="T41" fmla="*/ 40 h 60"/>
              <a:gd name="T42" fmla="*/ 23 w 64"/>
              <a:gd name="T43" fmla="*/ 43 h 60"/>
              <a:gd name="T44" fmla="*/ 25 w 64"/>
              <a:gd name="T45" fmla="*/ 5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4" h="60">
                <a:moveTo>
                  <a:pt x="46" y="0"/>
                </a:moveTo>
                <a:cubicBezTo>
                  <a:pt x="36" y="0"/>
                  <a:pt x="28" y="8"/>
                  <a:pt x="28" y="18"/>
                </a:cubicBezTo>
                <a:cubicBezTo>
                  <a:pt x="28" y="24"/>
                  <a:pt x="28" y="24"/>
                  <a:pt x="28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60"/>
                  <a:pt x="0" y="60"/>
                  <a:pt x="0" y="60"/>
                </a:cubicBezTo>
                <a:cubicBezTo>
                  <a:pt x="44" y="60"/>
                  <a:pt x="44" y="60"/>
                  <a:pt x="44" y="60"/>
                </a:cubicBezTo>
                <a:cubicBezTo>
                  <a:pt x="44" y="24"/>
                  <a:pt x="44" y="24"/>
                  <a:pt x="44" y="24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2"/>
                  <a:pt x="40" y="8"/>
                  <a:pt x="46" y="8"/>
                </a:cubicBezTo>
                <a:cubicBezTo>
                  <a:pt x="52" y="8"/>
                  <a:pt x="56" y="12"/>
                  <a:pt x="56" y="18"/>
                </a:cubicBezTo>
                <a:cubicBezTo>
                  <a:pt x="56" y="24"/>
                  <a:pt x="56" y="24"/>
                  <a:pt x="56" y="24"/>
                </a:cubicBezTo>
                <a:cubicBezTo>
                  <a:pt x="64" y="24"/>
                  <a:pt x="64" y="24"/>
                  <a:pt x="64" y="24"/>
                </a:cubicBezTo>
                <a:cubicBezTo>
                  <a:pt x="64" y="18"/>
                  <a:pt x="64" y="18"/>
                  <a:pt x="64" y="18"/>
                </a:cubicBezTo>
                <a:cubicBezTo>
                  <a:pt x="64" y="8"/>
                  <a:pt x="56" y="0"/>
                  <a:pt x="46" y="0"/>
                </a:cubicBezTo>
                <a:close/>
                <a:moveTo>
                  <a:pt x="25" y="52"/>
                </a:moveTo>
                <a:cubicBezTo>
                  <a:pt x="18" y="52"/>
                  <a:pt x="18" y="52"/>
                  <a:pt x="18" y="52"/>
                </a:cubicBezTo>
                <a:cubicBezTo>
                  <a:pt x="20" y="43"/>
                  <a:pt x="20" y="43"/>
                  <a:pt x="20" y="43"/>
                </a:cubicBezTo>
                <a:cubicBezTo>
                  <a:pt x="19" y="42"/>
                  <a:pt x="18" y="41"/>
                  <a:pt x="18" y="40"/>
                </a:cubicBezTo>
                <a:cubicBezTo>
                  <a:pt x="18" y="38"/>
                  <a:pt x="20" y="36"/>
                  <a:pt x="22" y="36"/>
                </a:cubicBezTo>
                <a:cubicBezTo>
                  <a:pt x="24" y="36"/>
                  <a:pt x="25" y="38"/>
                  <a:pt x="25" y="40"/>
                </a:cubicBezTo>
                <a:cubicBezTo>
                  <a:pt x="25" y="41"/>
                  <a:pt x="24" y="42"/>
                  <a:pt x="23" y="43"/>
                </a:cubicBezTo>
                <a:lnTo>
                  <a:pt x="25" y="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7506" name="Group 7505"/>
          <p:cNvGrpSpPr/>
          <p:nvPr/>
        </p:nvGrpSpPr>
        <p:grpSpPr>
          <a:xfrm>
            <a:off x="2981325" y="1420540"/>
            <a:ext cx="187325" cy="188913"/>
            <a:chOff x="2981325" y="1704975"/>
            <a:chExt cx="187325" cy="188913"/>
          </a:xfrm>
        </p:grpSpPr>
        <p:sp>
          <p:nvSpPr>
            <p:cNvPr id="7244" name="Oval 339"/>
            <p:cNvSpPr>
              <a:spLocks noChangeArrowheads="1"/>
            </p:cNvSpPr>
            <p:nvPr/>
          </p:nvSpPr>
          <p:spPr bwMode="auto">
            <a:xfrm>
              <a:off x="3057525" y="1781175"/>
              <a:ext cx="38100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245" name="Freeform 340"/>
            <p:cNvSpPr>
              <a:spLocks noEditPoints="1"/>
            </p:cNvSpPr>
            <p:nvPr/>
          </p:nvSpPr>
          <p:spPr bwMode="auto">
            <a:xfrm>
              <a:off x="3019425" y="1743075"/>
              <a:ext cx="114300" cy="115888"/>
            </a:xfrm>
            <a:custGeom>
              <a:avLst/>
              <a:gdLst>
                <a:gd name="T0" fmla="*/ 18 w 36"/>
                <a:gd name="T1" fmla="*/ 0 h 36"/>
                <a:gd name="T2" fmla="*/ 0 w 36"/>
                <a:gd name="T3" fmla="*/ 18 h 36"/>
                <a:gd name="T4" fmla="*/ 18 w 36"/>
                <a:gd name="T5" fmla="*/ 36 h 36"/>
                <a:gd name="T6" fmla="*/ 36 w 36"/>
                <a:gd name="T7" fmla="*/ 18 h 36"/>
                <a:gd name="T8" fmla="*/ 18 w 36"/>
                <a:gd name="T9" fmla="*/ 0 h 36"/>
                <a:gd name="T10" fmla="*/ 18 w 36"/>
                <a:gd name="T11" fmla="*/ 32 h 36"/>
                <a:gd name="T12" fmla="*/ 4 w 36"/>
                <a:gd name="T13" fmla="*/ 18 h 36"/>
                <a:gd name="T14" fmla="*/ 18 w 36"/>
                <a:gd name="T15" fmla="*/ 4 h 36"/>
                <a:gd name="T16" fmla="*/ 32 w 36"/>
                <a:gd name="T17" fmla="*/ 18 h 36"/>
                <a:gd name="T18" fmla="*/ 18 w 36"/>
                <a:gd name="T19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  <a:moveTo>
                    <a:pt x="18" y="32"/>
                  </a:moveTo>
                  <a:cubicBezTo>
                    <a:pt x="10" y="32"/>
                    <a:pt x="4" y="25"/>
                    <a:pt x="4" y="18"/>
                  </a:cubicBezTo>
                  <a:cubicBezTo>
                    <a:pt x="4" y="10"/>
                    <a:pt x="10" y="4"/>
                    <a:pt x="18" y="4"/>
                  </a:cubicBezTo>
                  <a:cubicBezTo>
                    <a:pt x="25" y="4"/>
                    <a:pt x="32" y="10"/>
                    <a:pt x="32" y="18"/>
                  </a:cubicBezTo>
                  <a:cubicBezTo>
                    <a:pt x="32" y="25"/>
                    <a:pt x="25" y="32"/>
                    <a:pt x="18" y="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246" name="Freeform 341"/>
            <p:cNvSpPr>
              <a:spLocks noEditPoints="1"/>
            </p:cNvSpPr>
            <p:nvPr/>
          </p:nvSpPr>
          <p:spPr bwMode="auto">
            <a:xfrm>
              <a:off x="2981325" y="1704975"/>
              <a:ext cx="187325" cy="188913"/>
            </a:xfrm>
            <a:custGeom>
              <a:avLst/>
              <a:gdLst>
                <a:gd name="T0" fmla="*/ 30 w 59"/>
                <a:gd name="T1" fmla="*/ 0 h 59"/>
                <a:gd name="T2" fmla="*/ 0 w 59"/>
                <a:gd name="T3" fmla="*/ 30 h 59"/>
                <a:gd name="T4" fmla="*/ 30 w 59"/>
                <a:gd name="T5" fmla="*/ 59 h 59"/>
                <a:gd name="T6" fmla="*/ 59 w 59"/>
                <a:gd name="T7" fmla="*/ 30 h 59"/>
                <a:gd name="T8" fmla="*/ 30 w 59"/>
                <a:gd name="T9" fmla="*/ 0 h 59"/>
                <a:gd name="T10" fmla="*/ 30 w 59"/>
                <a:gd name="T11" fmla="*/ 55 h 59"/>
                <a:gd name="T12" fmla="*/ 4 w 59"/>
                <a:gd name="T13" fmla="*/ 30 h 59"/>
                <a:gd name="T14" fmla="*/ 30 w 59"/>
                <a:gd name="T15" fmla="*/ 4 h 59"/>
                <a:gd name="T16" fmla="*/ 55 w 59"/>
                <a:gd name="T17" fmla="*/ 30 h 59"/>
                <a:gd name="T18" fmla="*/ 30 w 59"/>
                <a:gd name="T19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59">
                  <a:moveTo>
                    <a:pt x="30" y="0"/>
                  </a:move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59"/>
                    <a:pt x="30" y="59"/>
                  </a:cubicBezTo>
                  <a:cubicBezTo>
                    <a:pt x="46" y="59"/>
                    <a:pt x="59" y="46"/>
                    <a:pt x="59" y="30"/>
                  </a:cubicBezTo>
                  <a:cubicBezTo>
                    <a:pt x="59" y="13"/>
                    <a:pt x="46" y="0"/>
                    <a:pt x="30" y="0"/>
                  </a:cubicBezTo>
                  <a:close/>
                  <a:moveTo>
                    <a:pt x="30" y="55"/>
                  </a:moveTo>
                  <a:cubicBezTo>
                    <a:pt x="16" y="55"/>
                    <a:pt x="4" y="44"/>
                    <a:pt x="4" y="30"/>
                  </a:cubicBezTo>
                  <a:cubicBezTo>
                    <a:pt x="4" y="16"/>
                    <a:pt x="16" y="4"/>
                    <a:pt x="30" y="4"/>
                  </a:cubicBezTo>
                  <a:cubicBezTo>
                    <a:pt x="44" y="4"/>
                    <a:pt x="55" y="16"/>
                    <a:pt x="55" y="30"/>
                  </a:cubicBezTo>
                  <a:cubicBezTo>
                    <a:pt x="55" y="44"/>
                    <a:pt x="44" y="55"/>
                    <a:pt x="30" y="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7247" name="Freeform 342"/>
          <p:cNvSpPr>
            <a:spLocks/>
          </p:cNvSpPr>
          <p:nvPr/>
        </p:nvSpPr>
        <p:spPr bwMode="auto">
          <a:xfrm>
            <a:off x="1354138" y="1449115"/>
            <a:ext cx="174625" cy="176213"/>
          </a:xfrm>
          <a:custGeom>
            <a:avLst/>
            <a:gdLst>
              <a:gd name="T0" fmla="*/ 52 w 55"/>
              <a:gd name="T1" fmla="*/ 20 h 55"/>
              <a:gd name="T2" fmla="*/ 55 w 55"/>
              <a:gd name="T3" fmla="*/ 18 h 55"/>
              <a:gd name="T4" fmla="*/ 54 w 55"/>
              <a:gd name="T5" fmla="*/ 14 h 55"/>
              <a:gd name="T6" fmla="*/ 41 w 55"/>
              <a:gd name="T7" fmla="*/ 1 h 55"/>
              <a:gd name="T8" fmla="*/ 37 w 55"/>
              <a:gd name="T9" fmla="*/ 0 h 55"/>
              <a:gd name="T10" fmla="*/ 34 w 55"/>
              <a:gd name="T11" fmla="*/ 3 h 55"/>
              <a:gd name="T12" fmla="*/ 33 w 55"/>
              <a:gd name="T13" fmla="*/ 8 h 55"/>
              <a:gd name="T14" fmla="*/ 22 w 55"/>
              <a:gd name="T15" fmla="*/ 18 h 55"/>
              <a:gd name="T16" fmla="*/ 20 w 55"/>
              <a:gd name="T17" fmla="*/ 16 h 55"/>
              <a:gd name="T18" fmla="*/ 16 w 55"/>
              <a:gd name="T19" fmla="*/ 16 h 55"/>
              <a:gd name="T20" fmla="*/ 11 w 55"/>
              <a:gd name="T21" fmla="*/ 17 h 55"/>
              <a:gd name="T22" fmla="*/ 9 w 55"/>
              <a:gd name="T23" fmla="*/ 19 h 55"/>
              <a:gd name="T24" fmla="*/ 10 w 55"/>
              <a:gd name="T25" fmla="*/ 21 h 55"/>
              <a:gd name="T26" fmla="*/ 19 w 55"/>
              <a:gd name="T27" fmla="*/ 29 h 55"/>
              <a:gd name="T28" fmla="*/ 15 w 55"/>
              <a:gd name="T29" fmla="*/ 33 h 55"/>
              <a:gd name="T30" fmla="*/ 0 w 55"/>
              <a:gd name="T31" fmla="*/ 55 h 55"/>
              <a:gd name="T32" fmla="*/ 22 w 55"/>
              <a:gd name="T33" fmla="*/ 40 h 55"/>
              <a:gd name="T34" fmla="*/ 26 w 55"/>
              <a:gd name="T35" fmla="*/ 36 h 55"/>
              <a:gd name="T36" fmla="*/ 34 w 55"/>
              <a:gd name="T37" fmla="*/ 45 h 55"/>
              <a:gd name="T38" fmla="*/ 36 w 55"/>
              <a:gd name="T39" fmla="*/ 45 h 55"/>
              <a:gd name="T40" fmla="*/ 38 w 55"/>
              <a:gd name="T41" fmla="*/ 44 h 55"/>
              <a:gd name="T42" fmla="*/ 39 w 55"/>
              <a:gd name="T43" fmla="*/ 39 h 55"/>
              <a:gd name="T44" fmla="*/ 38 w 55"/>
              <a:gd name="T45" fmla="*/ 35 h 55"/>
              <a:gd name="T46" fmla="*/ 37 w 55"/>
              <a:gd name="T47" fmla="*/ 33 h 55"/>
              <a:gd name="T48" fmla="*/ 47 w 55"/>
              <a:gd name="T49" fmla="*/ 22 h 55"/>
              <a:gd name="T50" fmla="*/ 52 w 55"/>
              <a:gd name="T51" fmla="*/ 2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5" h="55">
                <a:moveTo>
                  <a:pt x="52" y="20"/>
                </a:moveTo>
                <a:cubicBezTo>
                  <a:pt x="53" y="20"/>
                  <a:pt x="54" y="19"/>
                  <a:pt x="55" y="18"/>
                </a:cubicBezTo>
                <a:cubicBezTo>
                  <a:pt x="55" y="16"/>
                  <a:pt x="55" y="15"/>
                  <a:pt x="54" y="14"/>
                </a:cubicBezTo>
                <a:cubicBezTo>
                  <a:pt x="41" y="1"/>
                  <a:pt x="41" y="1"/>
                  <a:pt x="41" y="1"/>
                </a:cubicBezTo>
                <a:cubicBezTo>
                  <a:pt x="40" y="0"/>
                  <a:pt x="39" y="0"/>
                  <a:pt x="37" y="0"/>
                </a:cubicBezTo>
                <a:cubicBezTo>
                  <a:pt x="36" y="1"/>
                  <a:pt x="35" y="2"/>
                  <a:pt x="34" y="3"/>
                </a:cubicBezTo>
                <a:cubicBezTo>
                  <a:pt x="33" y="8"/>
                  <a:pt x="33" y="8"/>
                  <a:pt x="33" y="8"/>
                </a:cubicBezTo>
                <a:cubicBezTo>
                  <a:pt x="22" y="18"/>
                  <a:pt x="22" y="18"/>
                  <a:pt x="22" y="18"/>
                </a:cubicBezTo>
                <a:cubicBezTo>
                  <a:pt x="20" y="16"/>
                  <a:pt x="20" y="16"/>
                  <a:pt x="20" y="16"/>
                </a:cubicBezTo>
                <a:cubicBezTo>
                  <a:pt x="19" y="15"/>
                  <a:pt x="18" y="15"/>
                  <a:pt x="16" y="16"/>
                </a:cubicBezTo>
                <a:cubicBezTo>
                  <a:pt x="11" y="17"/>
                  <a:pt x="11" y="17"/>
                  <a:pt x="11" y="17"/>
                </a:cubicBezTo>
                <a:cubicBezTo>
                  <a:pt x="10" y="18"/>
                  <a:pt x="10" y="18"/>
                  <a:pt x="9" y="19"/>
                </a:cubicBezTo>
                <a:cubicBezTo>
                  <a:pt x="9" y="19"/>
                  <a:pt x="10" y="20"/>
                  <a:pt x="10" y="21"/>
                </a:cubicBezTo>
                <a:cubicBezTo>
                  <a:pt x="19" y="29"/>
                  <a:pt x="19" y="29"/>
                  <a:pt x="19" y="29"/>
                </a:cubicBezTo>
                <a:cubicBezTo>
                  <a:pt x="15" y="33"/>
                  <a:pt x="15" y="33"/>
                  <a:pt x="15" y="33"/>
                </a:cubicBezTo>
                <a:cubicBezTo>
                  <a:pt x="0" y="55"/>
                  <a:pt x="0" y="55"/>
                  <a:pt x="0" y="55"/>
                </a:cubicBezTo>
                <a:cubicBezTo>
                  <a:pt x="22" y="40"/>
                  <a:pt x="22" y="40"/>
                  <a:pt x="22" y="40"/>
                </a:cubicBezTo>
                <a:cubicBezTo>
                  <a:pt x="26" y="36"/>
                  <a:pt x="26" y="36"/>
                  <a:pt x="26" y="36"/>
                </a:cubicBezTo>
                <a:cubicBezTo>
                  <a:pt x="34" y="45"/>
                  <a:pt x="34" y="45"/>
                  <a:pt x="34" y="45"/>
                </a:cubicBezTo>
                <a:cubicBezTo>
                  <a:pt x="35" y="45"/>
                  <a:pt x="35" y="46"/>
                  <a:pt x="36" y="45"/>
                </a:cubicBezTo>
                <a:cubicBezTo>
                  <a:pt x="37" y="45"/>
                  <a:pt x="37" y="45"/>
                  <a:pt x="38" y="44"/>
                </a:cubicBezTo>
                <a:cubicBezTo>
                  <a:pt x="39" y="39"/>
                  <a:pt x="39" y="39"/>
                  <a:pt x="39" y="39"/>
                </a:cubicBezTo>
                <a:cubicBezTo>
                  <a:pt x="40" y="37"/>
                  <a:pt x="39" y="36"/>
                  <a:pt x="38" y="35"/>
                </a:cubicBezTo>
                <a:cubicBezTo>
                  <a:pt x="37" y="33"/>
                  <a:pt x="37" y="33"/>
                  <a:pt x="37" y="33"/>
                </a:cubicBezTo>
                <a:cubicBezTo>
                  <a:pt x="47" y="22"/>
                  <a:pt x="47" y="22"/>
                  <a:pt x="47" y="22"/>
                </a:cubicBezTo>
                <a:lnTo>
                  <a:pt x="52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7248" name="Freeform 343"/>
          <p:cNvSpPr>
            <a:spLocks noEditPoints="1"/>
          </p:cNvSpPr>
          <p:nvPr/>
        </p:nvSpPr>
        <p:spPr bwMode="auto">
          <a:xfrm>
            <a:off x="1760538" y="1417365"/>
            <a:ext cx="206375" cy="207963"/>
          </a:xfrm>
          <a:custGeom>
            <a:avLst/>
            <a:gdLst>
              <a:gd name="T0" fmla="*/ 60 w 65"/>
              <a:gd name="T1" fmla="*/ 5 h 65"/>
              <a:gd name="T2" fmla="*/ 44 w 65"/>
              <a:gd name="T3" fmla="*/ 5 h 65"/>
              <a:gd name="T4" fmla="*/ 41 w 65"/>
              <a:gd name="T5" fmla="*/ 18 h 65"/>
              <a:gd name="T6" fmla="*/ 27 w 65"/>
              <a:gd name="T7" fmla="*/ 33 h 65"/>
              <a:gd name="T8" fmla="*/ 0 w 65"/>
              <a:gd name="T9" fmla="*/ 65 h 65"/>
              <a:gd name="T10" fmla="*/ 32 w 65"/>
              <a:gd name="T11" fmla="*/ 38 h 65"/>
              <a:gd name="T12" fmla="*/ 47 w 65"/>
              <a:gd name="T13" fmla="*/ 24 h 65"/>
              <a:gd name="T14" fmla="*/ 60 w 65"/>
              <a:gd name="T15" fmla="*/ 21 h 65"/>
              <a:gd name="T16" fmla="*/ 60 w 65"/>
              <a:gd name="T17" fmla="*/ 5 h 65"/>
              <a:gd name="T18" fmla="*/ 55 w 65"/>
              <a:gd name="T19" fmla="*/ 10 h 65"/>
              <a:gd name="T20" fmla="*/ 49 w 65"/>
              <a:gd name="T21" fmla="*/ 10 h 65"/>
              <a:gd name="T22" fmla="*/ 49 w 65"/>
              <a:gd name="T23" fmla="*/ 5 h 65"/>
              <a:gd name="T24" fmla="*/ 55 w 65"/>
              <a:gd name="T25" fmla="*/ 5 h 65"/>
              <a:gd name="T26" fmla="*/ 55 w 65"/>
              <a:gd name="T27" fmla="*/ 1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5" h="65">
                <a:moveTo>
                  <a:pt x="60" y="5"/>
                </a:moveTo>
                <a:cubicBezTo>
                  <a:pt x="56" y="0"/>
                  <a:pt x="48" y="0"/>
                  <a:pt x="44" y="5"/>
                </a:cubicBezTo>
                <a:cubicBezTo>
                  <a:pt x="40" y="8"/>
                  <a:pt x="39" y="14"/>
                  <a:pt x="41" y="18"/>
                </a:cubicBezTo>
                <a:cubicBezTo>
                  <a:pt x="27" y="33"/>
                  <a:pt x="27" y="33"/>
                  <a:pt x="27" y="33"/>
                </a:cubicBezTo>
                <a:cubicBezTo>
                  <a:pt x="0" y="65"/>
                  <a:pt x="0" y="65"/>
                  <a:pt x="0" y="65"/>
                </a:cubicBezTo>
                <a:cubicBezTo>
                  <a:pt x="32" y="38"/>
                  <a:pt x="32" y="38"/>
                  <a:pt x="32" y="38"/>
                </a:cubicBezTo>
                <a:cubicBezTo>
                  <a:pt x="47" y="24"/>
                  <a:pt x="47" y="24"/>
                  <a:pt x="47" y="24"/>
                </a:cubicBezTo>
                <a:cubicBezTo>
                  <a:pt x="51" y="26"/>
                  <a:pt x="57" y="25"/>
                  <a:pt x="60" y="21"/>
                </a:cubicBezTo>
                <a:cubicBezTo>
                  <a:pt x="65" y="17"/>
                  <a:pt x="65" y="9"/>
                  <a:pt x="60" y="5"/>
                </a:cubicBezTo>
                <a:close/>
                <a:moveTo>
                  <a:pt x="55" y="10"/>
                </a:moveTo>
                <a:cubicBezTo>
                  <a:pt x="53" y="12"/>
                  <a:pt x="51" y="12"/>
                  <a:pt x="49" y="10"/>
                </a:cubicBezTo>
                <a:cubicBezTo>
                  <a:pt x="48" y="9"/>
                  <a:pt x="48" y="6"/>
                  <a:pt x="49" y="5"/>
                </a:cubicBezTo>
                <a:cubicBezTo>
                  <a:pt x="51" y="3"/>
                  <a:pt x="53" y="3"/>
                  <a:pt x="55" y="5"/>
                </a:cubicBezTo>
                <a:cubicBezTo>
                  <a:pt x="56" y="6"/>
                  <a:pt x="56" y="9"/>
                  <a:pt x="55" y="1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7249" name="Freeform 344"/>
          <p:cNvSpPr>
            <a:spLocks/>
          </p:cNvSpPr>
          <p:nvPr/>
        </p:nvSpPr>
        <p:spPr bwMode="auto">
          <a:xfrm>
            <a:off x="2600325" y="1420540"/>
            <a:ext cx="152400" cy="204788"/>
          </a:xfrm>
          <a:custGeom>
            <a:avLst/>
            <a:gdLst>
              <a:gd name="T0" fmla="*/ 96 w 96"/>
              <a:gd name="T1" fmla="*/ 0 h 129"/>
              <a:gd name="T2" fmla="*/ 40 w 96"/>
              <a:gd name="T3" fmla="*/ 0 h 129"/>
              <a:gd name="T4" fmla="*/ 0 w 96"/>
              <a:gd name="T5" fmla="*/ 64 h 129"/>
              <a:gd name="T6" fmla="*/ 40 w 96"/>
              <a:gd name="T7" fmla="*/ 64 h 129"/>
              <a:gd name="T8" fmla="*/ 8 w 96"/>
              <a:gd name="T9" fmla="*/ 129 h 129"/>
              <a:gd name="T10" fmla="*/ 88 w 96"/>
              <a:gd name="T11" fmla="*/ 48 h 129"/>
              <a:gd name="T12" fmla="*/ 48 w 96"/>
              <a:gd name="T13" fmla="*/ 48 h 129"/>
              <a:gd name="T14" fmla="*/ 96 w 96"/>
              <a:gd name="T15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6" h="129">
                <a:moveTo>
                  <a:pt x="96" y="0"/>
                </a:moveTo>
                <a:lnTo>
                  <a:pt x="40" y="0"/>
                </a:lnTo>
                <a:lnTo>
                  <a:pt x="0" y="64"/>
                </a:lnTo>
                <a:lnTo>
                  <a:pt x="40" y="64"/>
                </a:lnTo>
                <a:lnTo>
                  <a:pt x="8" y="129"/>
                </a:lnTo>
                <a:lnTo>
                  <a:pt x="88" y="48"/>
                </a:lnTo>
                <a:lnTo>
                  <a:pt x="48" y="48"/>
                </a:lnTo>
                <a:lnTo>
                  <a:pt x="9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7250" name="Freeform 345"/>
          <p:cNvSpPr>
            <a:spLocks noEditPoints="1"/>
          </p:cNvSpPr>
          <p:nvPr/>
        </p:nvSpPr>
        <p:spPr bwMode="auto">
          <a:xfrm>
            <a:off x="7862888" y="615678"/>
            <a:ext cx="192088" cy="192088"/>
          </a:xfrm>
          <a:custGeom>
            <a:avLst/>
            <a:gdLst>
              <a:gd name="T0" fmla="*/ 30 w 60"/>
              <a:gd name="T1" fmla="*/ 0 h 60"/>
              <a:gd name="T2" fmla="*/ 0 w 60"/>
              <a:gd name="T3" fmla="*/ 30 h 60"/>
              <a:gd name="T4" fmla="*/ 30 w 60"/>
              <a:gd name="T5" fmla="*/ 60 h 60"/>
              <a:gd name="T6" fmla="*/ 60 w 60"/>
              <a:gd name="T7" fmla="*/ 30 h 60"/>
              <a:gd name="T8" fmla="*/ 30 w 60"/>
              <a:gd name="T9" fmla="*/ 0 h 60"/>
              <a:gd name="T10" fmla="*/ 8 w 60"/>
              <a:gd name="T11" fmla="*/ 30 h 60"/>
              <a:gd name="T12" fmla="*/ 30 w 60"/>
              <a:gd name="T13" fmla="*/ 8 h 60"/>
              <a:gd name="T14" fmla="*/ 42 w 60"/>
              <a:gd name="T15" fmla="*/ 12 h 60"/>
              <a:gd name="T16" fmla="*/ 12 w 60"/>
              <a:gd name="T17" fmla="*/ 42 h 60"/>
              <a:gd name="T18" fmla="*/ 8 w 60"/>
              <a:gd name="T19" fmla="*/ 30 h 60"/>
              <a:gd name="T20" fmla="*/ 30 w 60"/>
              <a:gd name="T21" fmla="*/ 52 h 60"/>
              <a:gd name="T22" fmla="*/ 18 w 60"/>
              <a:gd name="T23" fmla="*/ 48 h 60"/>
              <a:gd name="T24" fmla="*/ 48 w 60"/>
              <a:gd name="T25" fmla="*/ 18 h 60"/>
              <a:gd name="T26" fmla="*/ 52 w 60"/>
              <a:gd name="T27" fmla="*/ 30 h 60"/>
              <a:gd name="T28" fmla="*/ 30 w 60"/>
              <a:gd name="T29" fmla="*/ 5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0" h="60">
                <a:moveTo>
                  <a:pt x="30" y="0"/>
                </a:moveTo>
                <a:cubicBezTo>
                  <a:pt x="13" y="0"/>
                  <a:pt x="0" y="13"/>
                  <a:pt x="0" y="30"/>
                </a:cubicBezTo>
                <a:cubicBezTo>
                  <a:pt x="0" y="47"/>
                  <a:pt x="13" y="60"/>
                  <a:pt x="30" y="60"/>
                </a:cubicBezTo>
                <a:cubicBezTo>
                  <a:pt x="47" y="60"/>
                  <a:pt x="60" y="47"/>
                  <a:pt x="60" y="30"/>
                </a:cubicBezTo>
                <a:cubicBezTo>
                  <a:pt x="60" y="13"/>
                  <a:pt x="47" y="0"/>
                  <a:pt x="30" y="0"/>
                </a:cubicBezTo>
                <a:close/>
                <a:moveTo>
                  <a:pt x="8" y="30"/>
                </a:moveTo>
                <a:cubicBezTo>
                  <a:pt x="8" y="18"/>
                  <a:pt x="18" y="8"/>
                  <a:pt x="30" y="8"/>
                </a:cubicBezTo>
                <a:cubicBezTo>
                  <a:pt x="35" y="8"/>
                  <a:pt x="39" y="10"/>
                  <a:pt x="42" y="12"/>
                </a:cubicBezTo>
                <a:cubicBezTo>
                  <a:pt x="12" y="42"/>
                  <a:pt x="12" y="42"/>
                  <a:pt x="12" y="42"/>
                </a:cubicBezTo>
                <a:cubicBezTo>
                  <a:pt x="10" y="39"/>
                  <a:pt x="8" y="35"/>
                  <a:pt x="8" y="30"/>
                </a:cubicBezTo>
                <a:close/>
                <a:moveTo>
                  <a:pt x="30" y="52"/>
                </a:moveTo>
                <a:cubicBezTo>
                  <a:pt x="25" y="52"/>
                  <a:pt x="21" y="50"/>
                  <a:pt x="18" y="48"/>
                </a:cubicBezTo>
                <a:cubicBezTo>
                  <a:pt x="48" y="18"/>
                  <a:pt x="48" y="18"/>
                  <a:pt x="48" y="18"/>
                </a:cubicBezTo>
                <a:cubicBezTo>
                  <a:pt x="50" y="21"/>
                  <a:pt x="52" y="25"/>
                  <a:pt x="52" y="30"/>
                </a:cubicBezTo>
                <a:cubicBezTo>
                  <a:pt x="52" y="42"/>
                  <a:pt x="42" y="52"/>
                  <a:pt x="30" y="5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7500" name="Group 7499"/>
          <p:cNvGrpSpPr/>
          <p:nvPr/>
        </p:nvGrpSpPr>
        <p:grpSpPr>
          <a:xfrm>
            <a:off x="4198938" y="1022078"/>
            <a:ext cx="196850" cy="196850"/>
            <a:chOff x="4198938" y="1306513"/>
            <a:chExt cx="196850" cy="196850"/>
          </a:xfrm>
        </p:grpSpPr>
        <p:sp>
          <p:nvSpPr>
            <p:cNvPr id="7251" name="Freeform 346"/>
            <p:cNvSpPr>
              <a:spLocks/>
            </p:cNvSpPr>
            <p:nvPr/>
          </p:nvSpPr>
          <p:spPr bwMode="auto">
            <a:xfrm>
              <a:off x="4265613" y="1306513"/>
              <a:ext cx="130175" cy="146050"/>
            </a:xfrm>
            <a:custGeom>
              <a:avLst/>
              <a:gdLst>
                <a:gd name="T0" fmla="*/ 36 w 41"/>
                <a:gd name="T1" fmla="*/ 7 h 46"/>
                <a:gd name="T2" fmla="*/ 34 w 41"/>
                <a:gd name="T3" fmla="*/ 5 h 46"/>
                <a:gd name="T4" fmla="*/ 17 w 41"/>
                <a:gd name="T5" fmla="*/ 5 h 46"/>
                <a:gd name="T6" fmla="*/ 8 w 41"/>
                <a:gd name="T7" fmla="*/ 13 h 46"/>
                <a:gd name="T8" fmla="*/ 19 w 41"/>
                <a:gd name="T9" fmla="*/ 14 h 46"/>
                <a:gd name="T10" fmla="*/ 22 w 41"/>
                <a:gd name="T11" fmla="*/ 10 h 46"/>
                <a:gd name="T12" fmla="*/ 28 w 41"/>
                <a:gd name="T13" fmla="*/ 10 h 46"/>
                <a:gd name="T14" fmla="*/ 31 w 41"/>
                <a:gd name="T15" fmla="*/ 13 h 46"/>
                <a:gd name="T16" fmla="*/ 31 w 41"/>
                <a:gd name="T17" fmla="*/ 19 h 46"/>
                <a:gd name="T18" fmla="*/ 14 w 41"/>
                <a:gd name="T19" fmla="*/ 36 h 46"/>
                <a:gd name="T20" fmla="*/ 8 w 41"/>
                <a:gd name="T21" fmla="*/ 36 h 46"/>
                <a:gd name="T22" fmla="*/ 6 w 41"/>
                <a:gd name="T23" fmla="*/ 33 h 46"/>
                <a:gd name="T24" fmla="*/ 0 w 41"/>
                <a:gd name="T25" fmla="*/ 39 h 46"/>
                <a:gd name="T26" fmla="*/ 3 w 41"/>
                <a:gd name="T27" fmla="*/ 41 h 46"/>
                <a:gd name="T28" fmla="*/ 20 w 41"/>
                <a:gd name="T29" fmla="*/ 41 h 46"/>
                <a:gd name="T30" fmla="*/ 36 w 41"/>
                <a:gd name="T31" fmla="*/ 24 h 46"/>
                <a:gd name="T32" fmla="*/ 36 w 41"/>
                <a:gd name="T33" fmla="*/ 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46">
                  <a:moveTo>
                    <a:pt x="36" y="7"/>
                  </a:moveTo>
                  <a:cubicBezTo>
                    <a:pt x="34" y="5"/>
                    <a:pt x="34" y="5"/>
                    <a:pt x="34" y="5"/>
                  </a:cubicBezTo>
                  <a:cubicBezTo>
                    <a:pt x="29" y="0"/>
                    <a:pt x="21" y="0"/>
                    <a:pt x="17" y="5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12" y="12"/>
                    <a:pt x="16" y="12"/>
                    <a:pt x="19" y="14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4" y="9"/>
                    <a:pt x="26" y="9"/>
                    <a:pt x="28" y="10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2" y="15"/>
                    <a:pt x="32" y="17"/>
                    <a:pt x="31" y="19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2" y="37"/>
                    <a:pt x="10" y="37"/>
                    <a:pt x="8" y="36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7" y="46"/>
                    <a:pt x="15" y="46"/>
                    <a:pt x="20" y="41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41" y="20"/>
                    <a:pt x="41" y="12"/>
                    <a:pt x="36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252" name="Freeform 347"/>
            <p:cNvSpPr>
              <a:spLocks/>
            </p:cNvSpPr>
            <p:nvPr/>
          </p:nvSpPr>
          <p:spPr bwMode="auto">
            <a:xfrm>
              <a:off x="4198938" y="1357313"/>
              <a:ext cx="130175" cy="146050"/>
            </a:xfrm>
            <a:custGeom>
              <a:avLst/>
              <a:gdLst>
                <a:gd name="T0" fmla="*/ 22 w 41"/>
                <a:gd name="T1" fmla="*/ 32 h 46"/>
                <a:gd name="T2" fmla="*/ 19 w 41"/>
                <a:gd name="T3" fmla="*/ 36 h 46"/>
                <a:gd name="T4" fmla="*/ 13 w 41"/>
                <a:gd name="T5" fmla="*/ 36 h 46"/>
                <a:gd name="T6" fmla="*/ 10 w 41"/>
                <a:gd name="T7" fmla="*/ 33 h 46"/>
                <a:gd name="T8" fmla="*/ 10 w 41"/>
                <a:gd name="T9" fmla="*/ 27 h 46"/>
                <a:gd name="T10" fmla="*/ 27 w 41"/>
                <a:gd name="T11" fmla="*/ 10 h 46"/>
                <a:gd name="T12" fmla="*/ 33 w 41"/>
                <a:gd name="T13" fmla="*/ 10 h 46"/>
                <a:gd name="T14" fmla="*/ 35 w 41"/>
                <a:gd name="T15" fmla="*/ 13 h 46"/>
                <a:gd name="T16" fmla="*/ 41 w 41"/>
                <a:gd name="T17" fmla="*/ 7 h 46"/>
                <a:gd name="T18" fmla="*/ 38 w 41"/>
                <a:gd name="T19" fmla="*/ 5 h 46"/>
                <a:gd name="T20" fmla="*/ 22 w 41"/>
                <a:gd name="T21" fmla="*/ 5 h 46"/>
                <a:gd name="T22" fmla="*/ 5 w 41"/>
                <a:gd name="T23" fmla="*/ 21 h 46"/>
                <a:gd name="T24" fmla="*/ 5 w 41"/>
                <a:gd name="T25" fmla="*/ 38 h 46"/>
                <a:gd name="T26" fmla="*/ 7 w 41"/>
                <a:gd name="T27" fmla="*/ 41 h 46"/>
                <a:gd name="T28" fmla="*/ 24 w 41"/>
                <a:gd name="T29" fmla="*/ 41 h 46"/>
                <a:gd name="T30" fmla="*/ 33 w 41"/>
                <a:gd name="T31" fmla="*/ 33 h 46"/>
                <a:gd name="T32" fmla="*/ 22 w 41"/>
                <a:gd name="T33" fmla="*/ 3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46">
                  <a:moveTo>
                    <a:pt x="22" y="32"/>
                  </a:moveTo>
                  <a:cubicBezTo>
                    <a:pt x="19" y="36"/>
                    <a:pt x="19" y="36"/>
                    <a:pt x="19" y="36"/>
                  </a:cubicBezTo>
                  <a:cubicBezTo>
                    <a:pt x="17" y="37"/>
                    <a:pt x="15" y="37"/>
                    <a:pt x="13" y="36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9" y="31"/>
                    <a:pt x="9" y="29"/>
                    <a:pt x="10" y="27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9" y="9"/>
                    <a:pt x="31" y="9"/>
                    <a:pt x="33" y="10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4" y="0"/>
                    <a:pt x="26" y="0"/>
                    <a:pt x="22" y="5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0" y="26"/>
                    <a:pt x="0" y="34"/>
                    <a:pt x="5" y="38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12" y="46"/>
                    <a:pt x="20" y="46"/>
                    <a:pt x="24" y="41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29" y="34"/>
                    <a:pt x="25" y="34"/>
                    <a:pt x="22" y="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501" name="Group 7500"/>
          <p:cNvGrpSpPr/>
          <p:nvPr/>
        </p:nvGrpSpPr>
        <p:grpSpPr>
          <a:xfrm>
            <a:off x="4605338" y="1047478"/>
            <a:ext cx="193675" cy="171450"/>
            <a:chOff x="4605338" y="1331913"/>
            <a:chExt cx="193675" cy="171450"/>
          </a:xfrm>
        </p:grpSpPr>
        <p:sp>
          <p:nvSpPr>
            <p:cNvPr id="7253" name="Freeform 348"/>
            <p:cNvSpPr>
              <a:spLocks/>
            </p:cNvSpPr>
            <p:nvPr/>
          </p:nvSpPr>
          <p:spPr bwMode="auto">
            <a:xfrm>
              <a:off x="4605338" y="1398588"/>
              <a:ext cx="104775" cy="104775"/>
            </a:xfrm>
            <a:custGeom>
              <a:avLst/>
              <a:gdLst>
                <a:gd name="T0" fmla="*/ 19 w 33"/>
                <a:gd name="T1" fmla="*/ 23 h 33"/>
                <a:gd name="T2" fmla="*/ 13 w 33"/>
                <a:gd name="T3" fmla="*/ 23 h 33"/>
                <a:gd name="T4" fmla="*/ 10 w 33"/>
                <a:gd name="T5" fmla="*/ 20 h 33"/>
                <a:gd name="T6" fmla="*/ 10 w 33"/>
                <a:gd name="T7" fmla="*/ 14 h 33"/>
                <a:gd name="T8" fmla="*/ 19 w 33"/>
                <a:gd name="T9" fmla="*/ 5 h 33"/>
                <a:gd name="T10" fmla="*/ 14 w 33"/>
                <a:gd name="T11" fmla="*/ 0 h 33"/>
                <a:gd name="T12" fmla="*/ 5 w 33"/>
                <a:gd name="T13" fmla="*/ 9 h 33"/>
                <a:gd name="T14" fmla="*/ 5 w 33"/>
                <a:gd name="T15" fmla="*/ 26 h 33"/>
                <a:gd name="T16" fmla="*/ 7 w 33"/>
                <a:gd name="T17" fmla="*/ 28 h 33"/>
                <a:gd name="T18" fmla="*/ 24 w 33"/>
                <a:gd name="T19" fmla="*/ 28 h 33"/>
                <a:gd name="T20" fmla="*/ 33 w 33"/>
                <a:gd name="T21" fmla="*/ 19 h 33"/>
                <a:gd name="T22" fmla="*/ 28 w 33"/>
                <a:gd name="T23" fmla="*/ 14 h 33"/>
                <a:gd name="T24" fmla="*/ 19 w 33"/>
                <a:gd name="T25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33">
                  <a:moveTo>
                    <a:pt x="19" y="23"/>
                  </a:moveTo>
                  <a:cubicBezTo>
                    <a:pt x="17" y="24"/>
                    <a:pt x="15" y="24"/>
                    <a:pt x="13" y="23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18"/>
                    <a:pt x="9" y="16"/>
                    <a:pt x="10" y="1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0" y="13"/>
                    <a:pt x="0" y="21"/>
                    <a:pt x="5" y="26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2" y="33"/>
                    <a:pt x="20" y="33"/>
                    <a:pt x="24" y="28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28" y="14"/>
                    <a:pt x="28" y="14"/>
                    <a:pt x="28" y="14"/>
                  </a:cubicBezTo>
                  <a:lnTo>
                    <a:pt x="19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254" name="Freeform 349"/>
            <p:cNvSpPr>
              <a:spLocks/>
            </p:cNvSpPr>
            <p:nvPr/>
          </p:nvSpPr>
          <p:spPr bwMode="auto">
            <a:xfrm>
              <a:off x="4703763" y="1331913"/>
              <a:ext cx="95250" cy="101600"/>
            </a:xfrm>
            <a:custGeom>
              <a:avLst/>
              <a:gdLst>
                <a:gd name="T0" fmla="*/ 28 w 30"/>
                <a:gd name="T1" fmla="*/ 14 h 32"/>
                <a:gd name="T2" fmla="*/ 27 w 30"/>
                <a:gd name="T3" fmla="*/ 10 h 32"/>
                <a:gd name="T4" fmla="*/ 13 w 30"/>
                <a:gd name="T5" fmla="*/ 1 h 32"/>
                <a:gd name="T6" fmla="*/ 0 w 30"/>
                <a:gd name="T7" fmla="*/ 5 h 32"/>
                <a:gd name="T8" fmla="*/ 2 w 30"/>
                <a:gd name="T9" fmla="*/ 12 h 32"/>
                <a:gd name="T10" fmla="*/ 15 w 30"/>
                <a:gd name="T11" fmla="*/ 9 h 32"/>
                <a:gd name="T12" fmla="*/ 19 w 30"/>
                <a:gd name="T13" fmla="*/ 12 h 32"/>
                <a:gd name="T14" fmla="*/ 20 w 30"/>
                <a:gd name="T15" fmla="*/ 16 h 32"/>
                <a:gd name="T16" fmla="*/ 17 w 30"/>
                <a:gd name="T17" fmla="*/ 21 h 32"/>
                <a:gd name="T18" fmla="*/ 5 w 30"/>
                <a:gd name="T19" fmla="*/ 24 h 32"/>
                <a:gd name="T20" fmla="*/ 7 w 30"/>
                <a:gd name="T21" fmla="*/ 32 h 32"/>
                <a:gd name="T22" fmla="*/ 19 w 30"/>
                <a:gd name="T23" fmla="*/ 28 h 32"/>
                <a:gd name="T24" fmla="*/ 28 w 30"/>
                <a:gd name="T25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32">
                  <a:moveTo>
                    <a:pt x="28" y="14"/>
                  </a:moveTo>
                  <a:cubicBezTo>
                    <a:pt x="27" y="10"/>
                    <a:pt x="27" y="10"/>
                    <a:pt x="27" y="10"/>
                  </a:cubicBezTo>
                  <a:cubicBezTo>
                    <a:pt x="25" y="4"/>
                    <a:pt x="19" y="0"/>
                    <a:pt x="13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7" y="9"/>
                    <a:pt x="19" y="10"/>
                    <a:pt x="19" y="12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1" y="18"/>
                    <a:pt x="20" y="20"/>
                    <a:pt x="17" y="21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6" y="27"/>
                    <a:pt x="30" y="20"/>
                    <a:pt x="28" y="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487" name="Group 7486"/>
          <p:cNvGrpSpPr/>
          <p:nvPr/>
        </p:nvGrpSpPr>
        <p:grpSpPr>
          <a:xfrm>
            <a:off x="4608513" y="655365"/>
            <a:ext cx="203200" cy="152400"/>
            <a:chOff x="4608513" y="939800"/>
            <a:chExt cx="203200" cy="152400"/>
          </a:xfrm>
        </p:grpSpPr>
        <p:sp>
          <p:nvSpPr>
            <p:cNvPr id="7255" name="Freeform 350"/>
            <p:cNvSpPr>
              <a:spLocks/>
            </p:cNvSpPr>
            <p:nvPr/>
          </p:nvSpPr>
          <p:spPr bwMode="auto">
            <a:xfrm>
              <a:off x="4687888" y="939800"/>
              <a:ext cx="111125" cy="111125"/>
            </a:xfrm>
            <a:custGeom>
              <a:avLst/>
              <a:gdLst>
                <a:gd name="T0" fmla="*/ 70 w 70"/>
                <a:gd name="T1" fmla="*/ 26 h 70"/>
                <a:gd name="T2" fmla="*/ 44 w 70"/>
                <a:gd name="T3" fmla="*/ 0 h 70"/>
                <a:gd name="T4" fmla="*/ 0 w 70"/>
                <a:gd name="T5" fmla="*/ 44 h 70"/>
                <a:gd name="T6" fmla="*/ 26 w 70"/>
                <a:gd name="T7" fmla="*/ 70 h 70"/>
                <a:gd name="T8" fmla="*/ 70 w 70"/>
                <a:gd name="T9" fmla="*/ 2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26"/>
                  </a:moveTo>
                  <a:lnTo>
                    <a:pt x="44" y="0"/>
                  </a:lnTo>
                  <a:lnTo>
                    <a:pt x="0" y="44"/>
                  </a:lnTo>
                  <a:lnTo>
                    <a:pt x="26" y="70"/>
                  </a:lnTo>
                  <a:lnTo>
                    <a:pt x="70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256" name="Freeform 351"/>
            <p:cNvSpPr>
              <a:spLocks/>
            </p:cNvSpPr>
            <p:nvPr/>
          </p:nvSpPr>
          <p:spPr bwMode="auto">
            <a:xfrm>
              <a:off x="4675188" y="1025525"/>
              <a:ext cx="38100" cy="41275"/>
            </a:xfrm>
            <a:custGeom>
              <a:avLst/>
              <a:gdLst>
                <a:gd name="T0" fmla="*/ 24 w 24"/>
                <a:gd name="T1" fmla="*/ 26 h 26"/>
                <a:gd name="T2" fmla="*/ 12 w 24"/>
                <a:gd name="T3" fmla="*/ 14 h 26"/>
                <a:gd name="T4" fmla="*/ 0 w 24"/>
                <a:gd name="T5" fmla="*/ 0 h 26"/>
                <a:gd name="T6" fmla="*/ 0 w 24"/>
                <a:gd name="T7" fmla="*/ 14 h 26"/>
                <a:gd name="T8" fmla="*/ 0 w 24"/>
                <a:gd name="T9" fmla="*/ 26 h 26"/>
                <a:gd name="T10" fmla="*/ 12 w 24"/>
                <a:gd name="T11" fmla="*/ 26 h 26"/>
                <a:gd name="T12" fmla="*/ 24 w 24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6">
                  <a:moveTo>
                    <a:pt x="24" y="26"/>
                  </a:moveTo>
                  <a:lnTo>
                    <a:pt x="12" y="14"/>
                  </a:lnTo>
                  <a:lnTo>
                    <a:pt x="0" y="0"/>
                  </a:lnTo>
                  <a:lnTo>
                    <a:pt x="0" y="14"/>
                  </a:lnTo>
                  <a:lnTo>
                    <a:pt x="0" y="26"/>
                  </a:lnTo>
                  <a:lnTo>
                    <a:pt x="12" y="26"/>
                  </a:lnTo>
                  <a:lnTo>
                    <a:pt x="24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257" name="Freeform 352"/>
            <p:cNvSpPr>
              <a:spLocks/>
            </p:cNvSpPr>
            <p:nvPr/>
          </p:nvSpPr>
          <p:spPr bwMode="auto">
            <a:xfrm>
              <a:off x="4608513" y="1003300"/>
              <a:ext cx="203200" cy="88900"/>
            </a:xfrm>
            <a:custGeom>
              <a:avLst/>
              <a:gdLst>
                <a:gd name="T0" fmla="*/ 120 w 128"/>
                <a:gd name="T1" fmla="*/ 0 h 56"/>
                <a:gd name="T2" fmla="*/ 120 w 128"/>
                <a:gd name="T3" fmla="*/ 48 h 56"/>
                <a:gd name="T4" fmla="*/ 8 w 128"/>
                <a:gd name="T5" fmla="*/ 48 h 56"/>
                <a:gd name="T6" fmla="*/ 8 w 128"/>
                <a:gd name="T7" fmla="*/ 8 h 56"/>
                <a:gd name="T8" fmla="*/ 40 w 128"/>
                <a:gd name="T9" fmla="*/ 8 h 56"/>
                <a:gd name="T10" fmla="*/ 40 w 128"/>
                <a:gd name="T11" fmla="*/ 0 h 56"/>
                <a:gd name="T12" fmla="*/ 0 w 128"/>
                <a:gd name="T13" fmla="*/ 0 h 56"/>
                <a:gd name="T14" fmla="*/ 0 w 128"/>
                <a:gd name="T15" fmla="*/ 56 h 56"/>
                <a:gd name="T16" fmla="*/ 128 w 128"/>
                <a:gd name="T17" fmla="*/ 56 h 56"/>
                <a:gd name="T18" fmla="*/ 128 w 128"/>
                <a:gd name="T19" fmla="*/ 0 h 56"/>
                <a:gd name="T20" fmla="*/ 120 w 128"/>
                <a:gd name="T2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8" h="56">
                  <a:moveTo>
                    <a:pt x="120" y="0"/>
                  </a:moveTo>
                  <a:lnTo>
                    <a:pt x="120" y="48"/>
                  </a:lnTo>
                  <a:lnTo>
                    <a:pt x="8" y="48"/>
                  </a:lnTo>
                  <a:lnTo>
                    <a:pt x="8" y="8"/>
                  </a:lnTo>
                  <a:lnTo>
                    <a:pt x="40" y="8"/>
                  </a:lnTo>
                  <a:lnTo>
                    <a:pt x="40" y="0"/>
                  </a:lnTo>
                  <a:lnTo>
                    <a:pt x="0" y="0"/>
                  </a:lnTo>
                  <a:lnTo>
                    <a:pt x="0" y="56"/>
                  </a:lnTo>
                  <a:lnTo>
                    <a:pt x="128" y="56"/>
                  </a:lnTo>
                  <a:lnTo>
                    <a:pt x="128" y="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7258" name="Freeform 353"/>
          <p:cNvSpPr>
            <a:spLocks noEditPoints="1"/>
          </p:cNvSpPr>
          <p:nvPr/>
        </p:nvSpPr>
        <p:spPr bwMode="auto">
          <a:xfrm>
            <a:off x="3387725" y="220390"/>
            <a:ext cx="203200" cy="166688"/>
          </a:xfrm>
          <a:custGeom>
            <a:avLst/>
            <a:gdLst>
              <a:gd name="T0" fmla="*/ 64 w 64"/>
              <a:gd name="T1" fmla="*/ 40 h 52"/>
              <a:gd name="T2" fmla="*/ 64 w 64"/>
              <a:gd name="T3" fmla="*/ 12 h 52"/>
              <a:gd name="T4" fmla="*/ 48 w 64"/>
              <a:gd name="T5" fmla="*/ 12 h 52"/>
              <a:gd name="T6" fmla="*/ 48 w 64"/>
              <a:gd name="T7" fmla="*/ 8 h 52"/>
              <a:gd name="T8" fmla="*/ 52 w 64"/>
              <a:gd name="T9" fmla="*/ 4 h 52"/>
              <a:gd name="T10" fmla="*/ 52 w 64"/>
              <a:gd name="T11" fmla="*/ 0 h 52"/>
              <a:gd name="T12" fmla="*/ 44 w 64"/>
              <a:gd name="T13" fmla="*/ 8 h 52"/>
              <a:gd name="T14" fmla="*/ 36 w 64"/>
              <a:gd name="T15" fmla="*/ 0 h 52"/>
              <a:gd name="T16" fmla="*/ 36 w 64"/>
              <a:gd name="T17" fmla="*/ 4 h 52"/>
              <a:gd name="T18" fmla="*/ 40 w 64"/>
              <a:gd name="T19" fmla="*/ 8 h 52"/>
              <a:gd name="T20" fmla="*/ 40 w 64"/>
              <a:gd name="T21" fmla="*/ 12 h 52"/>
              <a:gd name="T22" fmla="*/ 0 w 64"/>
              <a:gd name="T23" fmla="*/ 12 h 52"/>
              <a:gd name="T24" fmla="*/ 0 w 64"/>
              <a:gd name="T25" fmla="*/ 40 h 52"/>
              <a:gd name="T26" fmla="*/ 40 w 64"/>
              <a:gd name="T27" fmla="*/ 40 h 52"/>
              <a:gd name="T28" fmla="*/ 40 w 64"/>
              <a:gd name="T29" fmla="*/ 44 h 52"/>
              <a:gd name="T30" fmla="*/ 36 w 64"/>
              <a:gd name="T31" fmla="*/ 48 h 52"/>
              <a:gd name="T32" fmla="*/ 36 w 64"/>
              <a:gd name="T33" fmla="*/ 52 h 52"/>
              <a:gd name="T34" fmla="*/ 44 w 64"/>
              <a:gd name="T35" fmla="*/ 44 h 52"/>
              <a:gd name="T36" fmla="*/ 52 w 64"/>
              <a:gd name="T37" fmla="*/ 52 h 52"/>
              <a:gd name="T38" fmla="*/ 52 w 64"/>
              <a:gd name="T39" fmla="*/ 48 h 52"/>
              <a:gd name="T40" fmla="*/ 48 w 64"/>
              <a:gd name="T41" fmla="*/ 44 h 52"/>
              <a:gd name="T42" fmla="*/ 48 w 64"/>
              <a:gd name="T43" fmla="*/ 40 h 52"/>
              <a:gd name="T44" fmla="*/ 64 w 64"/>
              <a:gd name="T45" fmla="*/ 40 h 52"/>
              <a:gd name="T46" fmla="*/ 48 w 64"/>
              <a:gd name="T47" fmla="*/ 16 h 52"/>
              <a:gd name="T48" fmla="*/ 60 w 64"/>
              <a:gd name="T49" fmla="*/ 16 h 52"/>
              <a:gd name="T50" fmla="*/ 60 w 64"/>
              <a:gd name="T51" fmla="*/ 36 h 52"/>
              <a:gd name="T52" fmla="*/ 48 w 64"/>
              <a:gd name="T53" fmla="*/ 36 h 52"/>
              <a:gd name="T54" fmla="*/ 48 w 64"/>
              <a:gd name="T55" fmla="*/ 16 h 52"/>
              <a:gd name="T56" fmla="*/ 40 w 64"/>
              <a:gd name="T57" fmla="*/ 36 h 52"/>
              <a:gd name="T58" fmla="*/ 4 w 64"/>
              <a:gd name="T59" fmla="*/ 36 h 52"/>
              <a:gd name="T60" fmla="*/ 4 w 64"/>
              <a:gd name="T61" fmla="*/ 16 h 52"/>
              <a:gd name="T62" fmla="*/ 40 w 64"/>
              <a:gd name="T63" fmla="*/ 16 h 52"/>
              <a:gd name="T64" fmla="*/ 40 w 64"/>
              <a:gd name="T65" fmla="*/ 3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4" h="52">
                <a:moveTo>
                  <a:pt x="64" y="40"/>
                </a:moveTo>
                <a:cubicBezTo>
                  <a:pt x="64" y="12"/>
                  <a:pt x="64" y="12"/>
                  <a:pt x="64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8"/>
                  <a:pt x="48" y="8"/>
                  <a:pt x="48" y="8"/>
                </a:cubicBezTo>
                <a:cubicBezTo>
                  <a:pt x="48" y="6"/>
                  <a:pt x="50" y="4"/>
                  <a:pt x="52" y="4"/>
                </a:cubicBezTo>
                <a:cubicBezTo>
                  <a:pt x="52" y="0"/>
                  <a:pt x="52" y="0"/>
                  <a:pt x="52" y="0"/>
                </a:cubicBezTo>
                <a:cubicBezTo>
                  <a:pt x="48" y="0"/>
                  <a:pt x="44" y="4"/>
                  <a:pt x="44" y="8"/>
                </a:cubicBezTo>
                <a:cubicBezTo>
                  <a:pt x="44" y="4"/>
                  <a:pt x="40" y="0"/>
                  <a:pt x="36" y="0"/>
                </a:cubicBezTo>
                <a:cubicBezTo>
                  <a:pt x="36" y="4"/>
                  <a:pt x="36" y="4"/>
                  <a:pt x="36" y="4"/>
                </a:cubicBezTo>
                <a:cubicBezTo>
                  <a:pt x="38" y="4"/>
                  <a:pt x="40" y="6"/>
                  <a:pt x="40" y="8"/>
                </a:cubicBezTo>
                <a:cubicBezTo>
                  <a:pt x="40" y="12"/>
                  <a:pt x="40" y="12"/>
                  <a:pt x="40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40"/>
                  <a:pt x="0" y="40"/>
                  <a:pt x="0" y="40"/>
                </a:cubicBezTo>
                <a:cubicBezTo>
                  <a:pt x="40" y="40"/>
                  <a:pt x="40" y="40"/>
                  <a:pt x="40" y="40"/>
                </a:cubicBezTo>
                <a:cubicBezTo>
                  <a:pt x="40" y="44"/>
                  <a:pt x="40" y="44"/>
                  <a:pt x="40" y="44"/>
                </a:cubicBezTo>
                <a:cubicBezTo>
                  <a:pt x="40" y="46"/>
                  <a:pt x="38" y="48"/>
                  <a:pt x="36" y="48"/>
                </a:cubicBezTo>
                <a:cubicBezTo>
                  <a:pt x="36" y="52"/>
                  <a:pt x="36" y="52"/>
                  <a:pt x="36" y="52"/>
                </a:cubicBezTo>
                <a:cubicBezTo>
                  <a:pt x="40" y="52"/>
                  <a:pt x="44" y="48"/>
                  <a:pt x="44" y="44"/>
                </a:cubicBezTo>
                <a:cubicBezTo>
                  <a:pt x="44" y="48"/>
                  <a:pt x="48" y="52"/>
                  <a:pt x="52" y="52"/>
                </a:cubicBezTo>
                <a:cubicBezTo>
                  <a:pt x="52" y="48"/>
                  <a:pt x="52" y="48"/>
                  <a:pt x="52" y="48"/>
                </a:cubicBezTo>
                <a:cubicBezTo>
                  <a:pt x="50" y="48"/>
                  <a:pt x="48" y="46"/>
                  <a:pt x="48" y="44"/>
                </a:cubicBezTo>
                <a:cubicBezTo>
                  <a:pt x="48" y="40"/>
                  <a:pt x="48" y="40"/>
                  <a:pt x="48" y="40"/>
                </a:cubicBezTo>
                <a:lnTo>
                  <a:pt x="64" y="40"/>
                </a:lnTo>
                <a:close/>
                <a:moveTo>
                  <a:pt x="48" y="16"/>
                </a:moveTo>
                <a:cubicBezTo>
                  <a:pt x="60" y="16"/>
                  <a:pt x="60" y="16"/>
                  <a:pt x="60" y="16"/>
                </a:cubicBezTo>
                <a:cubicBezTo>
                  <a:pt x="60" y="36"/>
                  <a:pt x="60" y="36"/>
                  <a:pt x="60" y="36"/>
                </a:cubicBezTo>
                <a:cubicBezTo>
                  <a:pt x="48" y="36"/>
                  <a:pt x="48" y="36"/>
                  <a:pt x="48" y="36"/>
                </a:cubicBezTo>
                <a:lnTo>
                  <a:pt x="48" y="16"/>
                </a:lnTo>
                <a:close/>
                <a:moveTo>
                  <a:pt x="40" y="36"/>
                </a:moveTo>
                <a:cubicBezTo>
                  <a:pt x="4" y="36"/>
                  <a:pt x="4" y="36"/>
                  <a:pt x="4" y="36"/>
                </a:cubicBezTo>
                <a:cubicBezTo>
                  <a:pt x="4" y="16"/>
                  <a:pt x="4" y="16"/>
                  <a:pt x="4" y="16"/>
                </a:cubicBezTo>
                <a:cubicBezTo>
                  <a:pt x="40" y="16"/>
                  <a:pt x="40" y="16"/>
                  <a:pt x="40" y="16"/>
                </a:cubicBezTo>
                <a:lnTo>
                  <a:pt x="40" y="3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7259" name="Freeform 354"/>
          <p:cNvSpPr>
            <a:spLocks/>
          </p:cNvSpPr>
          <p:nvPr/>
        </p:nvSpPr>
        <p:spPr bwMode="auto">
          <a:xfrm>
            <a:off x="555625" y="207690"/>
            <a:ext cx="174625" cy="176213"/>
          </a:xfrm>
          <a:custGeom>
            <a:avLst/>
            <a:gdLst>
              <a:gd name="T0" fmla="*/ 110 w 110"/>
              <a:gd name="T1" fmla="*/ 97 h 111"/>
              <a:gd name="T2" fmla="*/ 66 w 110"/>
              <a:gd name="T3" fmla="*/ 52 h 111"/>
              <a:gd name="T4" fmla="*/ 102 w 110"/>
              <a:gd name="T5" fmla="*/ 34 h 111"/>
              <a:gd name="T6" fmla="*/ 0 w 110"/>
              <a:gd name="T7" fmla="*/ 0 h 111"/>
              <a:gd name="T8" fmla="*/ 34 w 110"/>
              <a:gd name="T9" fmla="*/ 103 h 111"/>
              <a:gd name="T10" fmla="*/ 52 w 110"/>
              <a:gd name="T11" fmla="*/ 66 h 111"/>
              <a:gd name="T12" fmla="*/ 96 w 110"/>
              <a:gd name="T13" fmla="*/ 111 h 111"/>
              <a:gd name="T14" fmla="*/ 110 w 110"/>
              <a:gd name="T15" fmla="*/ 97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0" h="111">
                <a:moveTo>
                  <a:pt x="110" y="97"/>
                </a:moveTo>
                <a:lnTo>
                  <a:pt x="66" y="52"/>
                </a:lnTo>
                <a:lnTo>
                  <a:pt x="102" y="34"/>
                </a:lnTo>
                <a:lnTo>
                  <a:pt x="0" y="0"/>
                </a:lnTo>
                <a:lnTo>
                  <a:pt x="34" y="103"/>
                </a:lnTo>
                <a:lnTo>
                  <a:pt x="52" y="66"/>
                </a:lnTo>
                <a:lnTo>
                  <a:pt x="96" y="111"/>
                </a:lnTo>
                <a:lnTo>
                  <a:pt x="110" y="9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7495" name="Group 7494"/>
          <p:cNvGrpSpPr/>
          <p:nvPr/>
        </p:nvGrpSpPr>
        <p:grpSpPr>
          <a:xfrm>
            <a:off x="539750" y="1012553"/>
            <a:ext cx="190500" cy="203200"/>
            <a:chOff x="539750" y="1296988"/>
            <a:chExt cx="190500" cy="203200"/>
          </a:xfrm>
        </p:grpSpPr>
        <p:sp>
          <p:nvSpPr>
            <p:cNvPr id="7260" name="Freeform 355"/>
            <p:cNvSpPr>
              <a:spLocks noEditPoints="1"/>
            </p:cNvSpPr>
            <p:nvPr/>
          </p:nvSpPr>
          <p:spPr bwMode="auto">
            <a:xfrm>
              <a:off x="539750" y="1296988"/>
              <a:ext cx="190500" cy="63500"/>
            </a:xfrm>
            <a:custGeom>
              <a:avLst/>
              <a:gdLst>
                <a:gd name="T0" fmla="*/ 58 w 60"/>
                <a:gd name="T1" fmla="*/ 12 h 20"/>
                <a:gd name="T2" fmla="*/ 44 w 60"/>
                <a:gd name="T3" fmla="*/ 12 h 20"/>
                <a:gd name="T4" fmla="*/ 44 w 60"/>
                <a:gd name="T5" fmla="*/ 8 h 20"/>
                <a:gd name="T6" fmla="*/ 36 w 60"/>
                <a:gd name="T7" fmla="*/ 0 h 20"/>
                <a:gd name="T8" fmla="*/ 24 w 60"/>
                <a:gd name="T9" fmla="*/ 0 h 20"/>
                <a:gd name="T10" fmla="*/ 16 w 60"/>
                <a:gd name="T11" fmla="*/ 8 h 20"/>
                <a:gd name="T12" fmla="*/ 16 w 60"/>
                <a:gd name="T13" fmla="*/ 10 h 20"/>
                <a:gd name="T14" fmla="*/ 16 w 60"/>
                <a:gd name="T15" fmla="*/ 12 h 20"/>
                <a:gd name="T16" fmla="*/ 2 w 60"/>
                <a:gd name="T17" fmla="*/ 12 h 20"/>
                <a:gd name="T18" fmla="*/ 0 w 60"/>
                <a:gd name="T19" fmla="*/ 14 h 20"/>
                <a:gd name="T20" fmla="*/ 0 w 60"/>
                <a:gd name="T21" fmla="*/ 18 h 20"/>
                <a:gd name="T22" fmla="*/ 2 w 60"/>
                <a:gd name="T23" fmla="*/ 20 h 20"/>
                <a:gd name="T24" fmla="*/ 58 w 60"/>
                <a:gd name="T25" fmla="*/ 20 h 20"/>
                <a:gd name="T26" fmla="*/ 60 w 60"/>
                <a:gd name="T27" fmla="*/ 18 h 20"/>
                <a:gd name="T28" fmla="*/ 60 w 60"/>
                <a:gd name="T29" fmla="*/ 14 h 20"/>
                <a:gd name="T30" fmla="*/ 58 w 60"/>
                <a:gd name="T31" fmla="*/ 12 h 20"/>
                <a:gd name="T32" fmla="*/ 36 w 60"/>
                <a:gd name="T33" fmla="*/ 12 h 20"/>
                <a:gd name="T34" fmla="*/ 24 w 60"/>
                <a:gd name="T35" fmla="*/ 12 h 20"/>
                <a:gd name="T36" fmla="*/ 24 w 60"/>
                <a:gd name="T37" fmla="*/ 8 h 20"/>
                <a:gd name="T38" fmla="*/ 36 w 60"/>
                <a:gd name="T39" fmla="*/ 8 h 20"/>
                <a:gd name="T40" fmla="*/ 36 w 60"/>
                <a:gd name="T4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" h="20">
                  <a:moveTo>
                    <a:pt x="58" y="12"/>
                  </a:moveTo>
                  <a:cubicBezTo>
                    <a:pt x="44" y="12"/>
                    <a:pt x="44" y="12"/>
                    <a:pt x="44" y="12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0"/>
                    <a:pt x="40" y="0"/>
                    <a:pt x="36" y="0"/>
                  </a:cubicBezTo>
                  <a:cubicBezTo>
                    <a:pt x="32" y="0"/>
                    <a:pt x="32" y="0"/>
                    <a:pt x="24" y="0"/>
                  </a:cubicBezTo>
                  <a:cubicBezTo>
                    <a:pt x="16" y="0"/>
                    <a:pt x="16" y="4"/>
                    <a:pt x="16" y="8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1" y="20"/>
                    <a:pt x="2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9" y="20"/>
                    <a:pt x="60" y="19"/>
                    <a:pt x="60" y="18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60" y="13"/>
                    <a:pt x="59" y="12"/>
                    <a:pt x="58" y="12"/>
                  </a:cubicBezTo>
                  <a:close/>
                  <a:moveTo>
                    <a:pt x="36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6" y="8"/>
                    <a:pt x="36" y="8"/>
                    <a:pt x="36" y="8"/>
                  </a:cubicBezTo>
                  <a:lnTo>
                    <a:pt x="36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261" name="Freeform 356"/>
            <p:cNvSpPr>
              <a:spLocks/>
            </p:cNvSpPr>
            <p:nvPr/>
          </p:nvSpPr>
          <p:spPr bwMode="auto">
            <a:xfrm>
              <a:off x="565150" y="1373188"/>
              <a:ext cx="139700" cy="127000"/>
            </a:xfrm>
            <a:custGeom>
              <a:avLst/>
              <a:gdLst>
                <a:gd name="T0" fmla="*/ 36 w 44"/>
                <a:gd name="T1" fmla="*/ 0 h 40"/>
                <a:gd name="T2" fmla="*/ 36 w 44"/>
                <a:gd name="T3" fmla="*/ 30 h 40"/>
                <a:gd name="T4" fmla="*/ 34 w 44"/>
                <a:gd name="T5" fmla="*/ 32 h 40"/>
                <a:gd name="T6" fmla="*/ 32 w 44"/>
                <a:gd name="T7" fmla="*/ 30 h 40"/>
                <a:gd name="T8" fmla="*/ 32 w 44"/>
                <a:gd name="T9" fmla="*/ 0 h 40"/>
                <a:gd name="T10" fmla="*/ 32 w 44"/>
                <a:gd name="T11" fmla="*/ 0 h 40"/>
                <a:gd name="T12" fmla="*/ 24 w 44"/>
                <a:gd name="T13" fmla="*/ 0 h 40"/>
                <a:gd name="T14" fmla="*/ 24 w 44"/>
                <a:gd name="T15" fmla="*/ 0 h 40"/>
                <a:gd name="T16" fmla="*/ 24 w 44"/>
                <a:gd name="T17" fmla="*/ 30 h 40"/>
                <a:gd name="T18" fmla="*/ 22 w 44"/>
                <a:gd name="T19" fmla="*/ 32 h 40"/>
                <a:gd name="T20" fmla="*/ 20 w 44"/>
                <a:gd name="T21" fmla="*/ 30 h 40"/>
                <a:gd name="T22" fmla="*/ 20 w 44"/>
                <a:gd name="T23" fmla="*/ 0 h 40"/>
                <a:gd name="T24" fmla="*/ 20 w 44"/>
                <a:gd name="T25" fmla="*/ 0 h 40"/>
                <a:gd name="T26" fmla="*/ 12 w 44"/>
                <a:gd name="T27" fmla="*/ 0 h 40"/>
                <a:gd name="T28" fmla="*/ 12 w 44"/>
                <a:gd name="T29" fmla="*/ 0 h 40"/>
                <a:gd name="T30" fmla="*/ 12 w 44"/>
                <a:gd name="T31" fmla="*/ 30 h 40"/>
                <a:gd name="T32" fmla="*/ 10 w 44"/>
                <a:gd name="T33" fmla="*/ 32 h 40"/>
                <a:gd name="T34" fmla="*/ 8 w 44"/>
                <a:gd name="T35" fmla="*/ 30 h 40"/>
                <a:gd name="T36" fmla="*/ 8 w 44"/>
                <a:gd name="T37" fmla="*/ 0 h 40"/>
                <a:gd name="T38" fmla="*/ 8 w 44"/>
                <a:gd name="T39" fmla="*/ 0 h 40"/>
                <a:gd name="T40" fmla="*/ 0 w 44"/>
                <a:gd name="T41" fmla="*/ 0 h 40"/>
                <a:gd name="T42" fmla="*/ 0 w 44"/>
                <a:gd name="T43" fmla="*/ 38 h 40"/>
                <a:gd name="T44" fmla="*/ 2 w 44"/>
                <a:gd name="T45" fmla="*/ 40 h 40"/>
                <a:gd name="T46" fmla="*/ 42 w 44"/>
                <a:gd name="T47" fmla="*/ 40 h 40"/>
                <a:gd name="T48" fmla="*/ 44 w 44"/>
                <a:gd name="T49" fmla="*/ 38 h 40"/>
                <a:gd name="T50" fmla="*/ 44 w 44"/>
                <a:gd name="T51" fmla="*/ 0 h 40"/>
                <a:gd name="T52" fmla="*/ 36 w 44"/>
                <a:gd name="T5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4" h="40">
                  <a:moveTo>
                    <a:pt x="36" y="0"/>
                  </a:moveTo>
                  <a:cubicBezTo>
                    <a:pt x="36" y="30"/>
                    <a:pt x="36" y="30"/>
                    <a:pt x="36" y="30"/>
                  </a:cubicBezTo>
                  <a:cubicBezTo>
                    <a:pt x="36" y="31"/>
                    <a:pt x="35" y="32"/>
                    <a:pt x="34" y="32"/>
                  </a:cubicBezTo>
                  <a:cubicBezTo>
                    <a:pt x="33" y="32"/>
                    <a:pt x="32" y="31"/>
                    <a:pt x="32" y="3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1"/>
                    <a:pt x="23" y="32"/>
                    <a:pt x="22" y="32"/>
                  </a:cubicBezTo>
                  <a:cubicBezTo>
                    <a:pt x="21" y="32"/>
                    <a:pt x="20" y="31"/>
                    <a:pt x="20" y="3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1"/>
                    <a:pt x="11" y="32"/>
                    <a:pt x="10" y="32"/>
                  </a:cubicBezTo>
                  <a:cubicBezTo>
                    <a:pt x="9" y="32"/>
                    <a:pt x="8" y="31"/>
                    <a:pt x="8" y="3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9"/>
                    <a:pt x="1" y="40"/>
                    <a:pt x="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3" y="40"/>
                    <a:pt x="44" y="39"/>
                    <a:pt x="44" y="38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6" y="0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482" name="Group 7481"/>
          <p:cNvGrpSpPr/>
          <p:nvPr/>
        </p:nvGrpSpPr>
        <p:grpSpPr>
          <a:xfrm>
            <a:off x="2574925" y="602978"/>
            <a:ext cx="200025" cy="201613"/>
            <a:chOff x="2574925" y="887413"/>
            <a:chExt cx="200025" cy="201613"/>
          </a:xfrm>
        </p:grpSpPr>
        <p:sp>
          <p:nvSpPr>
            <p:cNvPr id="7262" name="Rectangle 357"/>
            <p:cNvSpPr>
              <a:spLocks noChangeArrowheads="1"/>
            </p:cNvSpPr>
            <p:nvPr/>
          </p:nvSpPr>
          <p:spPr bwMode="auto">
            <a:xfrm>
              <a:off x="2625725" y="965200"/>
              <a:ext cx="762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263" name="Freeform 358"/>
            <p:cNvSpPr>
              <a:spLocks noEditPoints="1"/>
            </p:cNvSpPr>
            <p:nvPr/>
          </p:nvSpPr>
          <p:spPr bwMode="auto">
            <a:xfrm>
              <a:off x="2574925" y="887413"/>
              <a:ext cx="200025" cy="201613"/>
            </a:xfrm>
            <a:custGeom>
              <a:avLst/>
              <a:gdLst>
                <a:gd name="T0" fmla="*/ 63 w 63"/>
                <a:gd name="T1" fmla="*/ 54 h 63"/>
                <a:gd name="T2" fmla="*/ 52 w 63"/>
                <a:gd name="T3" fmla="*/ 43 h 63"/>
                <a:gd name="T4" fmla="*/ 56 w 63"/>
                <a:gd name="T5" fmla="*/ 28 h 63"/>
                <a:gd name="T6" fmla="*/ 28 w 63"/>
                <a:gd name="T7" fmla="*/ 0 h 63"/>
                <a:gd name="T8" fmla="*/ 0 w 63"/>
                <a:gd name="T9" fmla="*/ 28 h 63"/>
                <a:gd name="T10" fmla="*/ 28 w 63"/>
                <a:gd name="T11" fmla="*/ 56 h 63"/>
                <a:gd name="T12" fmla="*/ 43 w 63"/>
                <a:gd name="T13" fmla="*/ 52 h 63"/>
                <a:gd name="T14" fmla="*/ 54 w 63"/>
                <a:gd name="T15" fmla="*/ 63 h 63"/>
                <a:gd name="T16" fmla="*/ 57 w 63"/>
                <a:gd name="T17" fmla="*/ 63 h 63"/>
                <a:gd name="T18" fmla="*/ 63 w 63"/>
                <a:gd name="T19" fmla="*/ 57 h 63"/>
                <a:gd name="T20" fmla="*/ 63 w 63"/>
                <a:gd name="T21" fmla="*/ 54 h 63"/>
                <a:gd name="T22" fmla="*/ 28 w 63"/>
                <a:gd name="T23" fmla="*/ 48 h 63"/>
                <a:gd name="T24" fmla="*/ 8 w 63"/>
                <a:gd name="T25" fmla="*/ 28 h 63"/>
                <a:gd name="T26" fmla="*/ 28 w 63"/>
                <a:gd name="T27" fmla="*/ 8 h 63"/>
                <a:gd name="T28" fmla="*/ 48 w 63"/>
                <a:gd name="T29" fmla="*/ 28 h 63"/>
                <a:gd name="T30" fmla="*/ 28 w 63"/>
                <a:gd name="T31" fmla="*/ 4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" h="63">
                  <a:moveTo>
                    <a:pt x="63" y="54"/>
                  </a:moveTo>
                  <a:cubicBezTo>
                    <a:pt x="52" y="43"/>
                    <a:pt x="52" y="43"/>
                    <a:pt x="52" y="43"/>
                  </a:cubicBezTo>
                  <a:cubicBezTo>
                    <a:pt x="54" y="39"/>
                    <a:pt x="56" y="34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34" y="56"/>
                    <a:pt x="39" y="54"/>
                    <a:pt x="43" y="52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5" y="63"/>
                    <a:pt x="56" y="63"/>
                    <a:pt x="57" y="63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3" y="56"/>
                    <a:pt x="63" y="55"/>
                    <a:pt x="63" y="54"/>
                  </a:cubicBezTo>
                  <a:close/>
                  <a:moveTo>
                    <a:pt x="28" y="48"/>
                  </a:moveTo>
                  <a:cubicBezTo>
                    <a:pt x="17" y="48"/>
                    <a:pt x="8" y="39"/>
                    <a:pt x="8" y="28"/>
                  </a:cubicBezTo>
                  <a:cubicBezTo>
                    <a:pt x="8" y="17"/>
                    <a:pt x="17" y="8"/>
                    <a:pt x="28" y="8"/>
                  </a:cubicBezTo>
                  <a:cubicBezTo>
                    <a:pt x="39" y="8"/>
                    <a:pt x="48" y="17"/>
                    <a:pt x="48" y="28"/>
                  </a:cubicBezTo>
                  <a:cubicBezTo>
                    <a:pt x="48" y="39"/>
                    <a:pt x="39" y="48"/>
                    <a:pt x="28" y="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483" name="Group 7482"/>
          <p:cNvGrpSpPr/>
          <p:nvPr/>
        </p:nvGrpSpPr>
        <p:grpSpPr>
          <a:xfrm>
            <a:off x="2981325" y="602978"/>
            <a:ext cx="200025" cy="201613"/>
            <a:chOff x="2981325" y="887413"/>
            <a:chExt cx="200025" cy="201613"/>
          </a:xfrm>
        </p:grpSpPr>
        <p:sp>
          <p:nvSpPr>
            <p:cNvPr id="7264" name="Freeform 359"/>
            <p:cNvSpPr>
              <a:spLocks/>
            </p:cNvSpPr>
            <p:nvPr/>
          </p:nvSpPr>
          <p:spPr bwMode="auto">
            <a:xfrm>
              <a:off x="3032125" y="939800"/>
              <a:ext cx="76200" cy="76200"/>
            </a:xfrm>
            <a:custGeom>
              <a:avLst/>
              <a:gdLst>
                <a:gd name="T0" fmla="*/ 32 w 48"/>
                <a:gd name="T1" fmla="*/ 0 h 48"/>
                <a:gd name="T2" fmla="*/ 16 w 48"/>
                <a:gd name="T3" fmla="*/ 0 h 48"/>
                <a:gd name="T4" fmla="*/ 16 w 48"/>
                <a:gd name="T5" fmla="*/ 16 h 48"/>
                <a:gd name="T6" fmla="*/ 0 w 48"/>
                <a:gd name="T7" fmla="*/ 16 h 48"/>
                <a:gd name="T8" fmla="*/ 0 w 48"/>
                <a:gd name="T9" fmla="*/ 32 h 48"/>
                <a:gd name="T10" fmla="*/ 16 w 48"/>
                <a:gd name="T11" fmla="*/ 32 h 48"/>
                <a:gd name="T12" fmla="*/ 16 w 48"/>
                <a:gd name="T13" fmla="*/ 48 h 48"/>
                <a:gd name="T14" fmla="*/ 32 w 48"/>
                <a:gd name="T15" fmla="*/ 48 h 48"/>
                <a:gd name="T16" fmla="*/ 32 w 48"/>
                <a:gd name="T17" fmla="*/ 32 h 48"/>
                <a:gd name="T18" fmla="*/ 48 w 48"/>
                <a:gd name="T19" fmla="*/ 32 h 48"/>
                <a:gd name="T20" fmla="*/ 48 w 48"/>
                <a:gd name="T21" fmla="*/ 16 h 48"/>
                <a:gd name="T22" fmla="*/ 32 w 48"/>
                <a:gd name="T23" fmla="*/ 16 h 48"/>
                <a:gd name="T24" fmla="*/ 32 w 48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48">
                  <a:moveTo>
                    <a:pt x="32" y="0"/>
                  </a:move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16" y="48"/>
                  </a:lnTo>
                  <a:lnTo>
                    <a:pt x="32" y="48"/>
                  </a:lnTo>
                  <a:lnTo>
                    <a:pt x="32" y="32"/>
                  </a:lnTo>
                  <a:lnTo>
                    <a:pt x="48" y="32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265" name="Freeform 360"/>
            <p:cNvSpPr>
              <a:spLocks noEditPoints="1"/>
            </p:cNvSpPr>
            <p:nvPr/>
          </p:nvSpPr>
          <p:spPr bwMode="auto">
            <a:xfrm>
              <a:off x="2981325" y="887413"/>
              <a:ext cx="200025" cy="201613"/>
            </a:xfrm>
            <a:custGeom>
              <a:avLst/>
              <a:gdLst>
                <a:gd name="T0" fmla="*/ 63 w 63"/>
                <a:gd name="T1" fmla="*/ 54 h 63"/>
                <a:gd name="T2" fmla="*/ 52 w 63"/>
                <a:gd name="T3" fmla="*/ 43 h 63"/>
                <a:gd name="T4" fmla="*/ 56 w 63"/>
                <a:gd name="T5" fmla="*/ 28 h 63"/>
                <a:gd name="T6" fmla="*/ 28 w 63"/>
                <a:gd name="T7" fmla="*/ 0 h 63"/>
                <a:gd name="T8" fmla="*/ 0 w 63"/>
                <a:gd name="T9" fmla="*/ 28 h 63"/>
                <a:gd name="T10" fmla="*/ 28 w 63"/>
                <a:gd name="T11" fmla="*/ 56 h 63"/>
                <a:gd name="T12" fmla="*/ 43 w 63"/>
                <a:gd name="T13" fmla="*/ 52 h 63"/>
                <a:gd name="T14" fmla="*/ 54 w 63"/>
                <a:gd name="T15" fmla="*/ 63 h 63"/>
                <a:gd name="T16" fmla="*/ 57 w 63"/>
                <a:gd name="T17" fmla="*/ 63 h 63"/>
                <a:gd name="T18" fmla="*/ 63 w 63"/>
                <a:gd name="T19" fmla="*/ 57 h 63"/>
                <a:gd name="T20" fmla="*/ 63 w 63"/>
                <a:gd name="T21" fmla="*/ 54 h 63"/>
                <a:gd name="T22" fmla="*/ 28 w 63"/>
                <a:gd name="T23" fmla="*/ 48 h 63"/>
                <a:gd name="T24" fmla="*/ 8 w 63"/>
                <a:gd name="T25" fmla="*/ 28 h 63"/>
                <a:gd name="T26" fmla="*/ 28 w 63"/>
                <a:gd name="T27" fmla="*/ 8 h 63"/>
                <a:gd name="T28" fmla="*/ 48 w 63"/>
                <a:gd name="T29" fmla="*/ 28 h 63"/>
                <a:gd name="T30" fmla="*/ 28 w 63"/>
                <a:gd name="T31" fmla="*/ 4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" h="63">
                  <a:moveTo>
                    <a:pt x="63" y="54"/>
                  </a:moveTo>
                  <a:cubicBezTo>
                    <a:pt x="52" y="43"/>
                    <a:pt x="52" y="43"/>
                    <a:pt x="52" y="43"/>
                  </a:cubicBezTo>
                  <a:cubicBezTo>
                    <a:pt x="54" y="39"/>
                    <a:pt x="56" y="34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34" y="56"/>
                    <a:pt x="39" y="54"/>
                    <a:pt x="43" y="52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5" y="63"/>
                    <a:pt x="56" y="63"/>
                    <a:pt x="57" y="63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3" y="56"/>
                    <a:pt x="63" y="55"/>
                    <a:pt x="63" y="54"/>
                  </a:cubicBezTo>
                  <a:close/>
                  <a:moveTo>
                    <a:pt x="28" y="48"/>
                  </a:moveTo>
                  <a:cubicBezTo>
                    <a:pt x="17" y="48"/>
                    <a:pt x="8" y="39"/>
                    <a:pt x="8" y="28"/>
                  </a:cubicBezTo>
                  <a:cubicBezTo>
                    <a:pt x="8" y="17"/>
                    <a:pt x="17" y="8"/>
                    <a:pt x="28" y="8"/>
                  </a:cubicBezTo>
                  <a:cubicBezTo>
                    <a:pt x="39" y="8"/>
                    <a:pt x="48" y="17"/>
                    <a:pt x="48" y="28"/>
                  </a:cubicBezTo>
                  <a:cubicBezTo>
                    <a:pt x="48" y="39"/>
                    <a:pt x="39" y="48"/>
                    <a:pt x="28" y="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7266" name="Freeform 361"/>
          <p:cNvSpPr>
            <a:spLocks noEditPoints="1"/>
          </p:cNvSpPr>
          <p:nvPr/>
        </p:nvSpPr>
        <p:spPr bwMode="auto">
          <a:xfrm>
            <a:off x="2166938" y="602978"/>
            <a:ext cx="200025" cy="201613"/>
          </a:xfrm>
          <a:custGeom>
            <a:avLst/>
            <a:gdLst>
              <a:gd name="T0" fmla="*/ 63 w 63"/>
              <a:gd name="T1" fmla="*/ 54 h 63"/>
              <a:gd name="T2" fmla="*/ 52 w 63"/>
              <a:gd name="T3" fmla="*/ 43 h 63"/>
              <a:gd name="T4" fmla="*/ 56 w 63"/>
              <a:gd name="T5" fmla="*/ 28 h 63"/>
              <a:gd name="T6" fmla="*/ 28 w 63"/>
              <a:gd name="T7" fmla="*/ 0 h 63"/>
              <a:gd name="T8" fmla="*/ 0 w 63"/>
              <a:gd name="T9" fmla="*/ 28 h 63"/>
              <a:gd name="T10" fmla="*/ 28 w 63"/>
              <a:gd name="T11" fmla="*/ 56 h 63"/>
              <a:gd name="T12" fmla="*/ 43 w 63"/>
              <a:gd name="T13" fmla="*/ 52 h 63"/>
              <a:gd name="T14" fmla="*/ 54 w 63"/>
              <a:gd name="T15" fmla="*/ 63 h 63"/>
              <a:gd name="T16" fmla="*/ 57 w 63"/>
              <a:gd name="T17" fmla="*/ 63 h 63"/>
              <a:gd name="T18" fmla="*/ 63 w 63"/>
              <a:gd name="T19" fmla="*/ 57 h 63"/>
              <a:gd name="T20" fmla="*/ 63 w 63"/>
              <a:gd name="T21" fmla="*/ 54 h 63"/>
              <a:gd name="T22" fmla="*/ 28 w 63"/>
              <a:gd name="T23" fmla="*/ 48 h 63"/>
              <a:gd name="T24" fmla="*/ 8 w 63"/>
              <a:gd name="T25" fmla="*/ 28 h 63"/>
              <a:gd name="T26" fmla="*/ 28 w 63"/>
              <a:gd name="T27" fmla="*/ 8 h 63"/>
              <a:gd name="T28" fmla="*/ 48 w 63"/>
              <a:gd name="T29" fmla="*/ 28 h 63"/>
              <a:gd name="T30" fmla="*/ 28 w 63"/>
              <a:gd name="T31" fmla="*/ 4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" h="63">
                <a:moveTo>
                  <a:pt x="63" y="54"/>
                </a:moveTo>
                <a:cubicBezTo>
                  <a:pt x="52" y="43"/>
                  <a:pt x="52" y="43"/>
                  <a:pt x="52" y="43"/>
                </a:cubicBezTo>
                <a:cubicBezTo>
                  <a:pt x="54" y="39"/>
                  <a:pt x="56" y="34"/>
                  <a:pt x="56" y="28"/>
                </a:cubicBezTo>
                <a:cubicBezTo>
                  <a:pt x="56" y="13"/>
                  <a:pt x="43" y="0"/>
                  <a:pt x="28" y="0"/>
                </a:cubicBezTo>
                <a:cubicBezTo>
                  <a:pt x="13" y="0"/>
                  <a:pt x="0" y="13"/>
                  <a:pt x="0" y="28"/>
                </a:cubicBezTo>
                <a:cubicBezTo>
                  <a:pt x="0" y="43"/>
                  <a:pt x="13" y="56"/>
                  <a:pt x="28" y="56"/>
                </a:cubicBezTo>
                <a:cubicBezTo>
                  <a:pt x="34" y="56"/>
                  <a:pt x="39" y="54"/>
                  <a:pt x="43" y="52"/>
                </a:cubicBezTo>
                <a:cubicBezTo>
                  <a:pt x="54" y="63"/>
                  <a:pt x="54" y="63"/>
                  <a:pt x="54" y="63"/>
                </a:cubicBezTo>
                <a:cubicBezTo>
                  <a:pt x="55" y="63"/>
                  <a:pt x="56" y="63"/>
                  <a:pt x="57" y="63"/>
                </a:cubicBezTo>
                <a:cubicBezTo>
                  <a:pt x="63" y="57"/>
                  <a:pt x="63" y="57"/>
                  <a:pt x="63" y="57"/>
                </a:cubicBezTo>
                <a:cubicBezTo>
                  <a:pt x="63" y="56"/>
                  <a:pt x="63" y="55"/>
                  <a:pt x="63" y="54"/>
                </a:cubicBezTo>
                <a:close/>
                <a:moveTo>
                  <a:pt x="28" y="48"/>
                </a:moveTo>
                <a:cubicBezTo>
                  <a:pt x="17" y="48"/>
                  <a:pt x="8" y="39"/>
                  <a:pt x="8" y="28"/>
                </a:cubicBezTo>
                <a:cubicBezTo>
                  <a:pt x="8" y="17"/>
                  <a:pt x="17" y="8"/>
                  <a:pt x="28" y="8"/>
                </a:cubicBezTo>
                <a:cubicBezTo>
                  <a:pt x="39" y="8"/>
                  <a:pt x="48" y="17"/>
                  <a:pt x="48" y="28"/>
                </a:cubicBezTo>
                <a:cubicBezTo>
                  <a:pt x="48" y="39"/>
                  <a:pt x="39" y="48"/>
                  <a:pt x="28" y="4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7474" name="Group 7473"/>
          <p:cNvGrpSpPr/>
          <p:nvPr/>
        </p:nvGrpSpPr>
        <p:grpSpPr>
          <a:xfrm>
            <a:off x="3794125" y="258490"/>
            <a:ext cx="204788" cy="90488"/>
            <a:chOff x="3794125" y="542925"/>
            <a:chExt cx="204788" cy="90488"/>
          </a:xfrm>
        </p:grpSpPr>
        <p:sp>
          <p:nvSpPr>
            <p:cNvPr id="7267" name="Freeform 362"/>
            <p:cNvSpPr>
              <a:spLocks noEditPoints="1"/>
            </p:cNvSpPr>
            <p:nvPr/>
          </p:nvSpPr>
          <p:spPr bwMode="auto">
            <a:xfrm>
              <a:off x="3794125" y="542925"/>
              <a:ext cx="204788" cy="90488"/>
            </a:xfrm>
            <a:custGeom>
              <a:avLst/>
              <a:gdLst>
                <a:gd name="T0" fmla="*/ 0 w 129"/>
                <a:gd name="T1" fmla="*/ 0 h 57"/>
                <a:gd name="T2" fmla="*/ 0 w 129"/>
                <a:gd name="T3" fmla="*/ 57 h 57"/>
                <a:gd name="T4" fmla="*/ 129 w 129"/>
                <a:gd name="T5" fmla="*/ 57 h 57"/>
                <a:gd name="T6" fmla="*/ 129 w 129"/>
                <a:gd name="T7" fmla="*/ 0 h 57"/>
                <a:gd name="T8" fmla="*/ 0 w 129"/>
                <a:gd name="T9" fmla="*/ 0 h 57"/>
                <a:gd name="T10" fmla="*/ 121 w 129"/>
                <a:gd name="T11" fmla="*/ 49 h 57"/>
                <a:gd name="T12" fmla="*/ 8 w 129"/>
                <a:gd name="T13" fmla="*/ 49 h 57"/>
                <a:gd name="T14" fmla="*/ 8 w 129"/>
                <a:gd name="T15" fmla="*/ 8 h 57"/>
                <a:gd name="T16" fmla="*/ 121 w 129"/>
                <a:gd name="T17" fmla="*/ 8 h 57"/>
                <a:gd name="T18" fmla="*/ 121 w 129"/>
                <a:gd name="T19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57">
                  <a:moveTo>
                    <a:pt x="0" y="0"/>
                  </a:moveTo>
                  <a:lnTo>
                    <a:pt x="0" y="57"/>
                  </a:lnTo>
                  <a:lnTo>
                    <a:pt x="129" y="57"/>
                  </a:lnTo>
                  <a:lnTo>
                    <a:pt x="129" y="0"/>
                  </a:lnTo>
                  <a:lnTo>
                    <a:pt x="0" y="0"/>
                  </a:lnTo>
                  <a:close/>
                  <a:moveTo>
                    <a:pt x="121" y="49"/>
                  </a:moveTo>
                  <a:lnTo>
                    <a:pt x="8" y="49"/>
                  </a:lnTo>
                  <a:lnTo>
                    <a:pt x="8" y="8"/>
                  </a:lnTo>
                  <a:lnTo>
                    <a:pt x="121" y="8"/>
                  </a:lnTo>
                  <a:lnTo>
                    <a:pt x="121" y="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268" name="Rectangle 363"/>
            <p:cNvSpPr>
              <a:spLocks noChangeArrowheads="1"/>
            </p:cNvSpPr>
            <p:nvPr/>
          </p:nvSpPr>
          <p:spPr bwMode="auto">
            <a:xfrm>
              <a:off x="3832225" y="568325"/>
              <a:ext cx="12700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7269" name="Freeform 364"/>
          <p:cNvSpPr>
            <a:spLocks/>
          </p:cNvSpPr>
          <p:nvPr/>
        </p:nvSpPr>
        <p:spPr bwMode="auto">
          <a:xfrm>
            <a:off x="1354138" y="194990"/>
            <a:ext cx="203200" cy="204788"/>
          </a:xfrm>
          <a:custGeom>
            <a:avLst/>
            <a:gdLst>
              <a:gd name="T0" fmla="*/ 128 w 128"/>
              <a:gd name="T1" fmla="*/ 64 h 129"/>
              <a:gd name="T2" fmla="*/ 96 w 128"/>
              <a:gd name="T3" fmla="*/ 40 h 129"/>
              <a:gd name="T4" fmla="*/ 96 w 128"/>
              <a:gd name="T5" fmla="*/ 56 h 129"/>
              <a:gd name="T6" fmla="*/ 72 w 128"/>
              <a:gd name="T7" fmla="*/ 56 h 129"/>
              <a:gd name="T8" fmla="*/ 72 w 128"/>
              <a:gd name="T9" fmla="*/ 32 h 129"/>
              <a:gd name="T10" fmla="*/ 88 w 128"/>
              <a:gd name="T11" fmla="*/ 32 h 129"/>
              <a:gd name="T12" fmla="*/ 64 w 128"/>
              <a:gd name="T13" fmla="*/ 0 h 129"/>
              <a:gd name="T14" fmla="*/ 40 w 128"/>
              <a:gd name="T15" fmla="*/ 32 h 129"/>
              <a:gd name="T16" fmla="*/ 56 w 128"/>
              <a:gd name="T17" fmla="*/ 32 h 129"/>
              <a:gd name="T18" fmla="*/ 56 w 128"/>
              <a:gd name="T19" fmla="*/ 56 h 129"/>
              <a:gd name="T20" fmla="*/ 32 w 128"/>
              <a:gd name="T21" fmla="*/ 56 h 129"/>
              <a:gd name="T22" fmla="*/ 32 w 128"/>
              <a:gd name="T23" fmla="*/ 40 h 129"/>
              <a:gd name="T24" fmla="*/ 0 w 128"/>
              <a:gd name="T25" fmla="*/ 64 h 129"/>
              <a:gd name="T26" fmla="*/ 32 w 128"/>
              <a:gd name="T27" fmla="*/ 89 h 129"/>
              <a:gd name="T28" fmla="*/ 32 w 128"/>
              <a:gd name="T29" fmla="*/ 72 h 129"/>
              <a:gd name="T30" fmla="*/ 56 w 128"/>
              <a:gd name="T31" fmla="*/ 72 h 129"/>
              <a:gd name="T32" fmla="*/ 56 w 128"/>
              <a:gd name="T33" fmla="*/ 97 h 129"/>
              <a:gd name="T34" fmla="*/ 40 w 128"/>
              <a:gd name="T35" fmla="*/ 97 h 129"/>
              <a:gd name="T36" fmla="*/ 64 w 128"/>
              <a:gd name="T37" fmla="*/ 129 h 129"/>
              <a:gd name="T38" fmla="*/ 88 w 128"/>
              <a:gd name="T39" fmla="*/ 97 h 129"/>
              <a:gd name="T40" fmla="*/ 72 w 128"/>
              <a:gd name="T41" fmla="*/ 97 h 129"/>
              <a:gd name="T42" fmla="*/ 72 w 128"/>
              <a:gd name="T43" fmla="*/ 72 h 129"/>
              <a:gd name="T44" fmla="*/ 96 w 128"/>
              <a:gd name="T45" fmla="*/ 72 h 129"/>
              <a:gd name="T46" fmla="*/ 96 w 128"/>
              <a:gd name="T47" fmla="*/ 89 h 129"/>
              <a:gd name="T48" fmla="*/ 128 w 128"/>
              <a:gd name="T49" fmla="*/ 64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8" h="129">
                <a:moveTo>
                  <a:pt x="128" y="64"/>
                </a:moveTo>
                <a:lnTo>
                  <a:pt x="96" y="40"/>
                </a:lnTo>
                <a:lnTo>
                  <a:pt x="96" y="56"/>
                </a:lnTo>
                <a:lnTo>
                  <a:pt x="72" y="56"/>
                </a:lnTo>
                <a:lnTo>
                  <a:pt x="72" y="32"/>
                </a:lnTo>
                <a:lnTo>
                  <a:pt x="88" y="32"/>
                </a:lnTo>
                <a:lnTo>
                  <a:pt x="64" y="0"/>
                </a:lnTo>
                <a:lnTo>
                  <a:pt x="40" y="32"/>
                </a:lnTo>
                <a:lnTo>
                  <a:pt x="56" y="32"/>
                </a:lnTo>
                <a:lnTo>
                  <a:pt x="56" y="56"/>
                </a:lnTo>
                <a:lnTo>
                  <a:pt x="32" y="56"/>
                </a:lnTo>
                <a:lnTo>
                  <a:pt x="32" y="40"/>
                </a:lnTo>
                <a:lnTo>
                  <a:pt x="0" y="64"/>
                </a:lnTo>
                <a:lnTo>
                  <a:pt x="32" y="89"/>
                </a:lnTo>
                <a:lnTo>
                  <a:pt x="32" y="72"/>
                </a:lnTo>
                <a:lnTo>
                  <a:pt x="56" y="72"/>
                </a:lnTo>
                <a:lnTo>
                  <a:pt x="56" y="97"/>
                </a:lnTo>
                <a:lnTo>
                  <a:pt x="40" y="97"/>
                </a:lnTo>
                <a:lnTo>
                  <a:pt x="64" y="129"/>
                </a:lnTo>
                <a:lnTo>
                  <a:pt x="88" y="97"/>
                </a:lnTo>
                <a:lnTo>
                  <a:pt x="72" y="97"/>
                </a:lnTo>
                <a:lnTo>
                  <a:pt x="72" y="72"/>
                </a:lnTo>
                <a:lnTo>
                  <a:pt x="96" y="72"/>
                </a:lnTo>
                <a:lnTo>
                  <a:pt x="96" y="89"/>
                </a:lnTo>
                <a:lnTo>
                  <a:pt x="128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7270" name="Freeform 365"/>
          <p:cNvSpPr>
            <a:spLocks noEditPoints="1"/>
          </p:cNvSpPr>
          <p:nvPr/>
        </p:nvSpPr>
        <p:spPr bwMode="auto">
          <a:xfrm>
            <a:off x="7862888" y="1031603"/>
            <a:ext cx="185738" cy="180975"/>
          </a:xfrm>
          <a:custGeom>
            <a:avLst/>
            <a:gdLst>
              <a:gd name="T0" fmla="*/ 24 w 58"/>
              <a:gd name="T1" fmla="*/ 53 h 57"/>
              <a:gd name="T2" fmla="*/ 21 w 58"/>
              <a:gd name="T3" fmla="*/ 45 h 57"/>
              <a:gd name="T4" fmla="*/ 25 w 58"/>
              <a:gd name="T5" fmla="*/ 42 h 57"/>
              <a:gd name="T6" fmla="*/ 30 w 58"/>
              <a:gd name="T7" fmla="*/ 47 h 57"/>
              <a:gd name="T8" fmla="*/ 36 w 58"/>
              <a:gd name="T9" fmla="*/ 41 h 57"/>
              <a:gd name="T10" fmla="*/ 31 w 58"/>
              <a:gd name="T11" fmla="*/ 36 h 57"/>
              <a:gd name="T12" fmla="*/ 35 w 58"/>
              <a:gd name="T13" fmla="*/ 31 h 57"/>
              <a:gd name="T14" fmla="*/ 51 w 58"/>
              <a:gd name="T15" fmla="*/ 28 h 57"/>
              <a:gd name="T16" fmla="*/ 51 w 58"/>
              <a:gd name="T17" fmla="*/ 6 h 57"/>
              <a:gd name="T18" fmla="*/ 30 w 58"/>
              <a:gd name="T19" fmla="*/ 6 h 57"/>
              <a:gd name="T20" fmla="*/ 26 w 58"/>
              <a:gd name="T21" fmla="*/ 22 h 57"/>
              <a:gd name="T22" fmla="*/ 3 w 58"/>
              <a:gd name="T23" fmla="*/ 45 h 57"/>
              <a:gd name="T24" fmla="*/ 0 w 58"/>
              <a:gd name="T25" fmla="*/ 57 h 57"/>
              <a:gd name="T26" fmla="*/ 12 w 58"/>
              <a:gd name="T27" fmla="*/ 57 h 57"/>
              <a:gd name="T28" fmla="*/ 16 w 58"/>
              <a:gd name="T29" fmla="*/ 49 h 57"/>
              <a:gd name="T30" fmla="*/ 24 w 58"/>
              <a:gd name="T31" fmla="*/ 53 h 57"/>
              <a:gd name="T32" fmla="*/ 44 w 58"/>
              <a:gd name="T33" fmla="*/ 8 h 57"/>
              <a:gd name="T34" fmla="*/ 49 w 58"/>
              <a:gd name="T35" fmla="*/ 13 h 57"/>
              <a:gd name="T36" fmla="*/ 44 w 58"/>
              <a:gd name="T37" fmla="*/ 18 h 57"/>
              <a:gd name="T38" fmla="*/ 39 w 58"/>
              <a:gd name="T39" fmla="*/ 13 h 57"/>
              <a:gd name="T40" fmla="*/ 44 w 58"/>
              <a:gd name="T41" fmla="*/ 8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8" h="57">
                <a:moveTo>
                  <a:pt x="24" y="53"/>
                </a:moveTo>
                <a:cubicBezTo>
                  <a:pt x="21" y="45"/>
                  <a:pt x="21" y="45"/>
                  <a:pt x="21" y="45"/>
                </a:cubicBezTo>
                <a:cubicBezTo>
                  <a:pt x="25" y="42"/>
                  <a:pt x="25" y="42"/>
                  <a:pt x="25" y="42"/>
                </a:cubicBezTo>
                <a:cubicBezTo>
                  <a:pt x="30" y="47"/>
                  <a:pt x="30" y="47"/>
                  <a:pt x="30" y="47"/>
                </a:cubicBezTo>
                <a:cubicBezTo>
                  <a:pt x="36" y="41"/>
                  <a:pt x="36" y="41"/>
                  <a:pt x="36" y="41"/>
                </a:cubicBezTo>
                <a:cubicBezTo>
                  <a:pt x="31" y="36"/>
                  <a:pt x="31" y="36"/>
                  <a:pt x="31" y="36"/>
                </a:cubicBezTo>
                <a:cubicBezTo>
                  <a:pt x="35" y="31"/>
                  <a:pt x="35" y="31"/>
                  <a:pt x="35" y="31"/>
                </a:cubicBezTo>
                <a:cubicBezTo>
                  <a:pt x="41" y="33"/>
                  <a:pt x="47" y="32"/>
                  <a:pt x="51" y="28"/>
                </a:cubicBezTo>
                <a:cubicBezTo>
                  <a:pt x="58" y="22"/>
                  <a:pt x="58" y="12"/>
                  <a:pt x="51" y="6"/>
                </a:cubicBezTo>
                <a:cubicBezTo>
                  <a:pt x="45" y="0"/>
                  <a:pt x="36" y="0"/>
                  <a:pt x="30" y="6"/>
                </a:cubicBezTo>
                <a:cubicBezTo>
                  <a:pt x="25" y="10"/>
                  <a:pt x="24" y="17"/>
                  <a:pt x="26" y="22"/>
                </a:cubicBezTo>
                <a:cubicBezTo>
                  <a:pt x="3" y="45"/>
                  <a:pt x="3" y="45"/>
                  <a:pt x="3" y="45"/>
                </a:cubicBezTo>
                <a:cubicBezTo>
                  <a:pt x="0" y="57"/>
                  <a:pt x="0" y="57"/>
                  <a:pt x="0" y="57"/>
                </a:cubicBezTo>
                <a:cubicBezTo>
                  <a:pt x="12" y="57"/>
                  <a:pt x="12" y="57"/>
                  <a:pt x="12" y="57"/>
                </a:cubicBezTo>
                <a:cubicBezTo>
                  <a:pt x="16" y="49"/>
                  <a:pt x="16" y="49"/>
                  <a:pt x="16" y="49"/>
                </a:cubicBezTo>
                <a:lnTo>
                  <a:pt x="24" y="53"/>
                </a:lnTo>
                <a:close/>
                <a:moveTo>
                  <a:pt x="44" y="8"/>
                </a:moveTo>
                <a:cubicBezTo>
                  <a:pt x="47" y="8"/>
                  <a:pt x="49" y="11"/>
                  <a:pt x="49" y="13"/>
                </a:cubicBezTo>
                <a:cubicBezTo>
                  <a:pt x="49" y="16"/>
                  <a:pt x="47" y="18"/>
                  <a:pt x="44" y="18"/>
                </a:cubicBezTo>
                <a:cubicBezTo>
                  <a:pt x="41" y="18"/>
                  <a:pt x="39" y="16"/>
                  <a:pt x="39" y="13"/>
                </a:cubicBezTo>
                <a:cubicBezTo>
                  <a:pt x="39" y="11"/>
                  <a:pt x="41" y="8"/>
                  <a:pt x="44" y="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7598" name="Group 7597"/>
          <p:cNvGrpSpPr/>
          <p:nvPr/>
        </p:nvGrpSpPr>
        <p:grpSpPr>
          <a:xfrm>
            <a:off x="7893880" y="5101356"/>
            <a:ext cx="203200" cy="204788"/>
            <a:chOff x="7893880" y="5101356"/>
            <a:chExt cx="203200" cy="204788"/>
          </a:xfrm>
        </p:grpSpPr>
        <p:sp>
          <p:nvSpPr>
            <p:cNvPr id="453" name="Freeform 6"/>
            <p:cNvSpPr>
              <a:spLocks/>
            </p:cNvSpPr>
            <p:nvPr/>
          </p:nvSpPr>
          <p:spPr bwMode="auto">
            <a:xfrm>
              <a:off x="7906580" y="5179144"/>
              <a:ext cx="180975" cy="82550"/>
            </a:xfrm>
            <a:custGeom>
              <a:avLst/>
              <a:gdLst>
                <a:gd name="T0" fmla="*/ 114 w 114"/>
                <a:gd name="T1" fmla="*/ 2 h 52"/>
                <a:gd name="T2" fmla="*/ 112 w 114"/>
                <a:gd name="T3" fmla="*/ 0 h 52"/>
                <a:gd name="T4" fmla="*/ 72 w 114"/>
                <a:gd name="T5" fmla="*/ 0 h 52"/>
                <a:gd name="T6" fmla="*/ 72 w 114"/>
                <a:gd name="T7" fmla="*/ 8 h 52"/>
                <a:gd name="T8" fmla="*/ 40 w 114"/>
                <a:gd name="T9" fmla="*/ 8 h 52"/>
                <a:gd name="T10" fmla="*/ 40 w 114"/>
                <a:gd name="T11" fmla="*/ 0 h 52"/>
                <a:gd name="T12" fmla="*/ 0 w 114"/>
                <a:gd name="T13" fmla="*/ 0 h 52"/>
                <a:gd name="T14" fmla="*/ 0 w 114"/>
                <a:gd name="T15" fmla="*/ 0 h 52"/>
                <a:gd name="T16" fmla="*/ 56 w 114"/>
                <a:gd name="T17" fmla="*/ 52 h 52"/>
                <a:gd name="T18" fmla="*/ 114 w 114"/>
                <a:gd name="T19" fmla="*/ 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52">
                  <a:moveTo>
                    <a:pt x="114" y="2"/>
                  </a:moveTo>
                  <a:lnTo>
                    <a:pt x="112" y="0"/>
                  </a:lnTo>
                  <a:lnTo>
                    <a:pt x="72" y="0"/>
                  </a:lnTo>
                  <a:lnTo>
                    <a:pt x="72" y="8"/>
                  </a:lnTo>
                  <a:lnTo>
                    <a:pt x="40" y="8"/>
                  </a:lnTo>
                  <a:lnTo>
                    <a:pt x="4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56" y="52"/>
                  </a:lnTo>
                  <a:lnTo>
                    <a:pt x="114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54" name="Freeform 7"/>
            <p:cNvSpPr>
              <a:spLocks/>
            </p:cNvSpPr>
            <p:nvPr/>
          </p:nvSpPr>
          <p:spPr bwMode="auto">
            <a:xfrm>
              <a:off x="8033580" y="5188669"/>
              <a:ext cx="63500" cy="111125"/>
            </a:xfrm>
            <a:custGeom>
              <a:avLst/>
              <a:gdLst>
                <a:gd name="T0" fmla="*/ 20 w 20"/>
                <a:gd name="T1" fmla="*/ 0 h 35"/>
                <a:gd name="T2" fmla="*/ 0 w 20"/>
                <a:gd name="T3" fmla="*/ 18 h 35"/>
                <a:gd name="T4" fmla="*/ 19 w 20"/>
                <a:gd name="T5" fmla="*/ 35 h 35"/>
                <a:gd name="T6" fmla="*/ 20 w 20"/>
                <a:gd name="T7" fmla="*/ 33 h 35"/>
                <a:gd name="T8" fmla="*/ 20 w 20"/>
                <a:gd name="T9" fmla="*/ 1 h 35"/>
                <a:gd name="T10" fmla="*/ 20 w 20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5">
                  <a:moveTo>
                    <a:pt x="2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0" y="35"/>
                    <a:pt x="20" y="34"/>
                    <a:pt x="20" y="3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55" name="Freeform 8"/>
            <p:cNvSpPr>
              <a:spLocks/>
            </p:cNvSpPr>
            <p:nvPr/>
          </p:nvSpPr>
          <p:spPr bwMode="auto">
            <a:xfrm>
              <a:off x="7893880" y="5188669"/>
              <a:ext cx="63500" cy="111125"/>
            </a:xfrm>
            <a:custGeom>
              <a:avLst/>
              <a:gdLst>
                <a:gd name="T0" fmla="*/ 0 w 20"/>
                <a:gd name="T1" fmla="*/ 0 h 35"/>
                <a:gd name="T2" fmla="*/ 0 w 20"/>
                <a:gd name="T3" fmla="*/ 1 h 35"/>
                <a:gd name="T4" fmla="*/ 0 w 20"/>
                <a:gd name="T5" fmla="*/ 33 h 35"/>
                <a:gd name="T6" fmla="*/ 0 w 20"/>
                <a:gd name="T7" fmla="*/ 35 h 35"/>
                <a:gd name="T8" fmla="*/ 20 w 20"/>
                <a:gd name="T9" fmla="*/ 18 h 35"/>
                <a:gd name="T10" fmla="*/ 0 w 20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5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4"/>
                    <a:pt x="0" y="35"/>
                    <a:pt x="0" y="35"/>
                  </a:cubicBezTo>
                  <a:cubicBezTo>
                    <a:pt x="20" y="18"/>
                    <a:pt x="20" y="18"/>
                    <a:pt x="20" y="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56" name="Freeform 9"/>
            <p:cNvSpPr>
              <a:spLocks/>
            </p:cNvSpPr>
            <p:nvPr/>
          </p:nvSpPr>
          <p:spPr bwMode="auto">
            <a:xfrm>
              <a:off x="7906580" y="5252169"/>
              <a:ext cx="177800" cy="53975"/>
            </a:xfrm>
            <a:custGeom>
              <a:avLst/>
              <a:gdLst>
                <a:gd name="T0" fmla="*/ 56 w 112"/>
                <a:gd name="T1" fmla="*/ 16 h 34"/>
                <a:gd name="T2" fmla="*/ 38 w 112"/>
                <a:gd name="T3" fmla="*/ 0 h 34"/>
                <a:gd name="T4" fmla="*/ 0 w 112"/>
                <a:gd name="T5" fmla="*/ 34 h 34"/>
                <a:gd name="T6" fmla="*/ 0 w 112"/>
                <a:gd name="T7" fmla="*/ 34 h 34"/>
                <a:gd name="T8" fmla="*/ 112 w 112"/>
                <a:gd name="T9" fmla="*/ 34 h 34"/>
                <a:gd name="T10" fmla="*/ 74 w 112"/>
                <a:gd name="T11" fmla="*/ 2 h 34"/>
                <a:gd name="T12" fmla="*/ 56 w 112"/>
                <a:gd name="T13" fmla="*/ 1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34">
                  <a:moveTo>
                    <a:pt x="56" y="16"/>
                  </a:moveTo>
                  <a:lnTo>
                    <a:pt x="38" y="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112" y="34"/>
                  </a:lnTo>
                  <a:lnTo>
                    <a:pt x="74" y="2"/>
                  </a:lnTo>
                  <a:lnTo>
                    <a:pt x="5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57" name="Freeform 10"/>
            <p:cNvSpPr>
              <a:spLocks/>
            </p:cNvSpPr>
            <p:nvPr/>
          </p:nvSpPr>
          <p:spPr bwMode="auto">
            <a:xfrm>
              <a:off x="7944680" y="5101356"/>
              <a:ext cx="101600" cy="77788"/>
            </a:xfrm>
            <a:custGeom>
              <a:avLst/>
              <a:gdLst>
                <a:gd name="T0" fmla="*/ 24 w 64"/>
                <a:gd name="T1" fmla="*/ 49 h 49"/>
                <a:gd name="T2" fmla="*/ 40 w 64"/>
                <a:gd name="T3" fmla="*/ 49 h 49"/>
                <a:gd name="T4" fmla="*/ 40 w 64"/>
                <a:gd name="T5" fmla="*/ 33 h 49"/>
                <a:gd name="T6" fmla="*/ 64 w 64"/>
                <a:gd name="T7" fmla="*/ 33 h 49"/>
                <a:gd name="T8" fmla="*/ 32 w 64"/>
                <a:gd name="T9" fmla="*/ 0 h 49"/>
                <a:gd name="T10" fmla="*/ 0 w 64"/>
                <a:gd name="T11" fmla="*/ 33 h 49"/>
                <a:gd name="T12" fmla="*/ 24 w 64"/>
                <a:gd name="T13" fmla="*/ 33 h 49"/>
                <a:gd name="T14" fmla="*/ 24 w 64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49">
                  <a:moveTo>
                    <a:pt x="24" y="49"/>
                  </a:moveTo>
                  <a:lnTo>
                    <a:pt x="40" y="49"/>
                  </a:lnTo>
                  <a:lnTo>
                    <a:pt x="40" y="33"/>
                  </a:lnTo>
                  <a:lnTo>
                    <a:pt x="64" y="33"/>
                  </a:lnTo>
                  <a:lnTo>
                    <a:pt x="32" y="0"/>
                  </a:lnTo>
                  <a:lnTo>
                    <a:pt x="0" y="33"/>
                  </a:lnTo>
                  <a:lnTo>
                    <a:pt x="24" y="33"/>
                  </a:lnTo>
                  <a:lnTo>
                    <a:pt x="24" y="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599" name="Group 7598"/>
          <p:cNvGrpSpPr/>
          <p:nvPr/>
        </p:nvGrpSpPr>
        <p:grpSpPr>
          <a:xfrm>
            <a:off x="8300280" y="5101356"/>
            <a:ext cx="203200" cy="204788"/>
            <a:chOff x="8300280" y="5101356"/>
            <a:chExt cx="203200" cy="204788"/>
          </a:xfrm>
        </p:grpSpPr>
        <p:sp>
          <p:nvSpPr>
            <p:cNvPr id="458" name="Freeform 11"/>
            <p:cNvSpPr>
              <a:spLocks/>
            </p:cNvSpPr>
            <p:nvPr/>
          </p:nvSpPr>
          <p:spPr bwMode="auto">
            <a:xfrm>
              <a:off x="8312980" y="5179144"/>
              <a:ext cx="180975" cy="82550"/>
            </a:xfrm>
            <a:custGeom>
              <a:avLst/>
              <a:gdLst>
                <a:gd name="T0" fmla="*/ 114 w 114"/>
                <a:gd name="T1" fmla="*/ 2 h 52"/>
                <a:gd name="T2" fmla="*/ 112 w 114"/>
                <a:gd name="T3" fmla="*/ 0 h 52"/>
                <a:gd name="T4" fmla="*/ 68 w 114"/>
                <a:gd name="T5" fmla="*/ 0 h 52"/>
                <a:gd name="T6" fmla="*/ 56 w 114"/>
                <a:gd name="T7" fmla="*/ 12 h 52"/>
                <a:gd name="T8" fmla="*/ 44 w 114"/>
                <a:gd name="T9" fmla="*/ 0 h 52"/>
                <a:gd name="T10" fmla="*/ 0 w 114"/>
                <a:gd name="T11" fmla="*/ 0 h 52"/>
                <a:gd name="T12" fmla="*/ 0 w 114"/>
                <a:gd name="T13" fmla="*/ 0 h 52"/>
                <a:gd name="T14" fmla="*/ 56 w 114"/>
                <a:gd name="T15" fmla="*/ 52 h 52"/>
                <a:gd name="T16" fmla="*/ 114 w 114"/>
                <a:gd name="T17" fmla="*/ 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52">
                  <a:moveTo>
                    <a:pt x="114" y="2"/>
                  </a:moveTo>
                  <a:lnTo>
                    <a:pt x="112" y="0"/>
                  </a:lnTo>
                  <a:lnTo>
                    <a:pt x="68" y="0"/>
                  </a:lnTo>
                  <a:lnTo>
                    <a:pt x="56" y="12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56" y="52"/>
                  </a:lnTo>
                  <a:lnTo>
                    <a:pt x="114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59" name="Freeform 12"/>
            <p:cNvSpPr>
              <a:spLocks/>
            </p:cNvSpPr>
            <p:nvPr/>
          </p:nvSpPr>
          <p:spPr bwMode="auto">
            <a:xfrm>
              <a:off x="8439980" y="5188669"/>
              <a:ext cx="63500" cy="111125"/>
            </a:xfrm>
            <a:custGeom>
              <a:avLst/>
              <a:gdLst>
                <a:gd name="T0" fmla="*/ 20 w 20"/>
                <a:gd name="T1" fmla="*/ 0 h 35"/>
                <a:gd name="T2" fmla="*/ 0 w 20"/>
                <a:gd name="T3" fmla="*/ 18 h 35"/>
                <a:gd name="T4" fmla="*/ 19 w 20"/>
                <a:gd name="T5" fmla="*/ 35 h 35"/>
                <a:gd name="T6" fmla="*/ 20 w 20"/>
                <a:gd name="T7" fmla="*/ 33 h 35"/>
                <a:gd name="T8" fmla="*/ 20 w 20"/>
                <a:gd name="T9" fmla="*/ 1 h 35"/>
                <a:gd name="T10" fmla="*/ 20 w 20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5">
                  <a:moveTo>
                    <a:pt x="2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0" y="35"/>
                    <a:pt x="20" y="34"/>
                    <a:pt x="20" y="3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60" name="Freeform 13"/>
            <p:cNvSpPr>
              <a:spLocks/>
            </p:cNvSpPr>
            <p:nvPr/>
          </p:nvSpPr>
          <p:spPr bwMode="auto">
            <a:xfrm>
              <a:off x="8300280" y="5188669"/>
              <a:ext cx="63500" cy="111125"/>
            </a:xfrm>
            <a:custGeom>
              <a:avLst/>
              <a:gdLst>
                <a:gd name="T0" fmla="*/ 0 w 20"/>
                <a:gd name="T1" fmla="*/ 0 h 35"/>
                <a:gd name="T2" fmla="*/ 0 w 20"/>
                <a:gd name="T3" fmla="*/ 1 h 35"/>
                <a:gd name="T4" fmla="*/ 0 w 20"/>
                <a:gd name="T5" fmla="*/ 33 h 35"/>
                <a:gd name="T6" fmla="*/ 0 w 20"/>
                <a:gd name="T7" fmla="*/ 35 h 35"/>
                <a:gd name="T8" fmla="*/ 20 w 20"/>
                <a:gd name="T9" fmla="*/ 18 h 35"/>
                <a:gd name="T10" fmla="*/ 0 w 20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5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4"/>
                    <a:pt x="0" y="35"/>
                    <a:pt x="0" y="35"/>
                  </a:cubicBezTo>
                  <a:cubicBezTo>
                    <a:pt x="20" y="18"/>
                    <a:pt x="20" y="18"/>
                    <a:pt x="20" y="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61" name="Freeform 14"/>
            <p:cNvSpPr>
              <a:spLocks/>
            </p:cNvSpPr>
            <p:nvPr/>
          </p:nvSpPr>
          <p:spPr bwMode="auto">
            <a:xfrm>
              <a:off x="8312980" y="5252169"/>
              <a:ext cx="177800" cy="53975"/>
            </a:xfrm>
            <a:custGeom>
              <a:avLst/>
              <a:gdLst>
                <a:gd name="T0" fmla="*/ 56 w 112"/>
                <a:gd name="T1" fmla="*/ 16 h 34"/>
                <a:gd name="T2" fmla="*/ 38 w 112"/>
                <a:gd name="T3" fmla="*/ 0 h 34"/>
                <a:gd name="T4" fmla="*/ 0 w 112"/>
                <a:gd name="T5" fmla="*/ 34 h 34"/>
                <a:gd name="T6" fmla="*/ 0 w 112"/>
                <a:gd name="T7" fmla="*/ 34 h 34"/>
                <a:gd name="T8" fmla="*/ 112 w 112"/>
                <a:gd name="T9" fmla="*/ 34 h 34"/>
                <a:gd name="T10" fmla="*/ 74 w 112"/>
                <a:gd name="T11" fmla="*/ 2 h 34"/>
                <a:gd name="T12" fmla="*/ 56 w 112"/>
                <a:gd name="T13" fmla="*/ 1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34">
                  <a:moveTo>
                    <a:pt x="56" y="16"/>
                  </a:moveTo>
                  <a:lnTo>
                    <a:pt x="38" y="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112" y="34"/>
                  </a:lnTo>
                  <a:lnTo>
                    <a:pt x="74" y="2"/>
                  </a:lnTo>
                  <a:lnTo>
                    <a:pt x="5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62" name="Freeform 15"/>
            <p:cNvSpPr>
              <a:spLocks/>
            </p:cNvSpPr>
            <p:nvPr/>
          </p:nvSpPr>
          <p:spPr bwMode="auto">
            <a:xfrm>
              <a:off x="8351080" y="5101356"/>
              <a:ext cx="101600" cy="77788"/>
            </a:xfrm>
            <a:custGeom>
              <a:avLst/>
              <a:gdLst>
                <a:gd name="T0" fmla="*/ 32 w 64"/>
                <a:gd name="T1" fmla="*/ 49 h 49"/>
                <a:gd name="T2" fmla="*/ 64 w 64"/>
                <a:gd name="T3" fmla="*/ 17 h 49"/>
                <a:gd name="T4" fmla="*/ 40 w 64"/>
                <a:gd name="T5" fmla="*/ 17 h 49"/>
                <a:gd name="T6" fmla="*/ 40 w 64"/>
                <a:gd name="T7" fmla="*/ 0 h 49"/>
                <a:gd name="T8" fmla="*/ 24 w 64"/>
                <a:gd name="T9" fmla="*/ 0 h 49"/>
                <a:gd name="T10" fmla="*/ 24 w 64"/>
                <a:gd name="T11" fmla="*/ 17 h 49"/>
                <a:gd name="T12" fmla="*/ 0 w 64"/>
                <a:gd name="T13" fmla="*/ 17 h 49"/>
                <a:gd name="T14" fmla="*/ 32 w 64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49">
                  <a:moveTo>
                    <a:pt x="32" y="49"/>
                  </a:moveTo>
                  <a:lnTo>
                    <a:pt x="64" y="17"/>
                  </a:lnTo>
                  <a:lnTo>
                    <a:pt x="40" y="17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24" y="17"/>
                  </a:lnTo>
                  <a:lnTo>
                    <a:pt x="0" y="17"/>
                  </a:lnTo>
                  <a:lnTo>
                    <a:pt x="32" y="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590" name="Group 7589"/>
          <p:cNvGrpSpPr/>
          <p:nvPr/>
        </p:nvGrpSpPr>
        <p:grpSpPr>
          <a:xfrm>
            <a:off x="3417130" y="5141044"/>
            <a:ext cx="203200" cy="127000"/>
            <a:chOff x="3417130" y="5141044"/>
            <a:chExt cx="203200" cy="127000"/>
          </a:xfrm>
        </p:grpSpPr>
        <p:sp>
          <p:nvSpPr>
            <p:cNvPr id="463" name="Freeform 16"/>
            <p:cNvSpPr>
              <a:spLocks/>
            </p:cNvSpPr>
            <p:nvPr/>
          </p:nvSpPr>
          <p:spPr bwMode="auto">
            <a:xfrm>
              <a:off x="3417130" y="5141044"/>
              <a:ext cx="63500" cy="127000"/>
            </a:xfrm>
            <a:custGeom>
              <a:avLst/>
              <a:gdLst>
                <a:gd name="T0" fmla="*/ 40 w 40"/>
                <a:gd name="T1" fmla="*/ 16 h 80"/>
                <a:gd name="T2" fmla="*/ 40 w 40"/>
                <a:gd name="T3" fmla="*/ 0 h 80"/>
                <a:gd name="T4" fmla="*/ 0 w 40"/>
                <a:gd name="T5" fmla="*/ 40 h 80"/>
                <a:gd name="T6" fmla="*/ 40 w 40"/>
                <a:gd name="T7" fmla="*/ 80 h 80"/>
                <a:gd name="T8" fmla="*/ 40 w 40"/>
                <a:gd name="T9" fmla="*/ 64 h 80"/>
                <a:gd name="T10" fmla="*/ 16 w 40"/>
                <a:gd name="T11" fmla="*/ 40 h 80"/>
                <a:gd name="T12" fmla="*/ 40 w 40"/>
                <a:gd name="T13" fmla="*/ 1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0">
                  <a:moveTo>
                    <a:pt x="40" y="16"/>
                  </a:moveTo>
                  <a:lnTo>
                    <a:pt x="40" y="0"/>
                  </a:lnTo>
                  <a:lnTo>
                    <a:pt x="0" y="40"/>
                  </a:lnTo>
                  <a:lnTo>
                    <a:pt x="40" y="80"/>
                  </a:lnTo>
                  <a:lnTo>
                    <a:pt x="40" y="64"/>
                  </a:lnTo>
                  <a:lnTo>
                    <a:pt x="16" y="40"/>
                  </a:lnTo>
                  <a:lnTo>
                    <a:pt x="4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64" name="Freeform 17"/>
            <p:cNvSpPr>
              <a:spLocks/>
            </p:cNvSpPr>
            <p:nvPr/>
          </p:nvSpPr>
          <p:spPr bwMode="auto">
            <a:xfrm>
              <a:off x="3467930" y="5141044"/>
              <a:ext cx="152400" cy="127000"/>
            </a:xfrm>
            <a:custGeom>
              <a:avLst/>
              <a:gdLst>
                <a:gd name="T0" fmla="*/ 20 w 48"/>
                <a:gd name="T1" fmla="*/ 12 h 40"/>
                <a:gd name="T2" fmla="*/ 20 w 48"/>
                <a:gd name="T3" fmla="*/ 0 h 40"/>
                <a:gd name="T4" fmla="*/ 0 w 48"/>
                <a:gd name="T5" fmla="*/ 20 h 40"/>
                <a:gd name="T6" fmla="*/ 20 w 48"/>
                <a:gd name="T7" fmla="*/ 40 h 40"/>
                <a:gd name="T8" fmla="*/ 20 w 48"/>
                <a:gd name="T9" fmla="*/ 28 h 40"/>
                <a:gd name="T10" fmla="*/ 48 w 48"/>
                <a:gd name="T11" fmla="*/ 36 h 40"/>
                <a:gd name="T12" fmla="*/ 20 w 48"/>
                <a:gd name="T13" fmla="*/ 1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0">
                  <a:moveTo>
                    <a:pt x="20" y="12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48" y="24"/>
                    <a:pt x="48" y="36"/>
                  </a:cubicBezTo>
                  <a:cubicBezTo>
                    <a:pt x="48" y="16"/>
                    <a:pt x="24" y="12"/>
                    <a:pt x="20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465" name="Freeform 18"/>
          <p:cNvSpPr>
            <a:spLocks/>
          </p:cNvSpPr>
          <p:nvPr/>
        </p:nvSpPr>
        <p:spPr bwMode="auto">
          <a:xfrm>
            <a:off x="3850518" y="5141044"/>
            <a:ext cx="152400" cy="127000"/>
          </a:xfrm>
          <a:custGeom>
            <a:avLst/>
            <a:gdLst>
              <a:gd name="T0" fmla="*/ 20 w 48"/>
              <a:gd name="T1" fmla="*/ 12 h 40"/>
              <a:gd name="T2" fmla="*/ 20 w 48"/>
              <a:gd name="T3" fmla="*/ 0 h 40"/>
              <a:gd name="T4" fmla="*/ 0 w 48"/>
              <a:gd name="T5" fmla="*/ 20 h 40"/>
              <a:gd name="T6" fmla="*/ 20 w 48"/>
              <a:gd name="T7" fmla="*/ 40 h 40"/>
              <a:gd name="T8" fmla="*/ 20 w 48"/>
              <a:gd name="T9" fmla="*/ 28 h 40"/>
              <a:gd name="T10" fmla="*/ 48 w 48"/>
              <a:gd name="T11" fmla="*/ 36 h 40"/>
              <a:gd name="T12" fmla="*/ 20 w 48"/>
              <a:gd name="T13" fmla="*/ 1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" h="40">
                <a:moveTo>
                  <a:pt x="20" y="12"/>
                </a:moveTo>
                <a:cubicBezTo>
                  <a:pt x="20" y="0"/>
                  <a:pt x="20" y="0"/>
                  <a:pt x="20" y="0"/>
                </a:cubicBezTo>
                <a:cubicBezTo>
                  <a:pt x="0" y="20"/>
                  <a:pt x="0" y="20"/>
                  <a:pt x="0" y="20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28"/>
                  <a:pt x="48" y="24"/>
                  <a:pt x="48" y="36"/>
                </a:cubicBezTo>
                <a:cubicBezTo>
                  <a:pt x="48" y="16"/>
                  <a:pt x="24" y="12"/>
                  <a:pt x="20" y="1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466" name="Freeform 19"/>
          <p:cNvSpPr>
            <a:spLocks/>
          </p:cNvSpPr>
          <p:nvPr/>
        </p:nvSpPr>
        <p:spPr bwMode="auto">
          <a:xfrm>
            <a:off x="4269618" y="5153744"/>
            <a:ext cx="139700" cy="127000"/>
          </a:xfrm>
          <a:custGeom>
            <a:avLst/>
            <a:gdLst>
              <a:gd name="T0" fmla="*/ 88 w 88"/>
              <a:gd name="T1" fmla="*/ 40 h 80"/>
              <a:gd name="T2" fmla="*/ 48 w 88"/>
              <a:gd name="T3" fmla="*/ 0 h 80"/>
              <a:gd name="T4" fmla="*/ 48 w 88"/>
              <a:gd name="T5" fmla="*/ 24 h 80"/>
              <a:gd name="T6" fmla="*/ 0 w 88"/>
              <a:gd name="T7" fmla="*/ 24 h 80"/>
              <a:gd name="T8" fmla="*/ 0 w 88"/>
              <a:gd name="T9" fmla="*/ 56 h 80"/>
              <a:gd name="T10" fmla="*/ 48 w 88"/>
              <a:gd name="T11" fmla="*/ 56 h 80"/>
              <a:gd name="T12" fmla="*/ 48 w 88"/>
              <a:gd name="T13" fmla="*/ 80 h 80"/>
              <a:gd name="T14" fmla="*/ 88 w 88"/>
              <a:gd name="T15" fmla="*/ 4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8" h="80">
                <a:moveTo>
                  <a:pt x="88" y="40"/>
                </a:moveTo>
                <a:lnTo>
                  <a:pt x="48" y="0"/>
                </a:lnTo>
                <a:lnTo>
                  <a:pt x="48" y="24"/>
                </a:lnTo>
                <a:lnTo>
                  <a:pt x="0" y="24"/>
                </a:lnTo>
                <a:lnTo>
                  <a:pt x="0" y="56"/>
                </a:lnTo>
                <a:lnTo>
                  <a:pt x="48" y="56"/>
                </a:lnTo>
                <a:lnTo>
                  <a:pt x="48" y="80"/>
                </a:lnTo>
                <a:lnTo>
                  <a:pt x="88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7565" name="Group 7564"/>
          <p:cNvGrpSpPr/>
          <p:nvPr/>
        </p:nvGrpSpPr>
        <p:grpSpPr>
          <a:xfrm>
            <a:off x="4231518" y="4301256"/>
            <a:ext cx="203200" cy="190500"/>
            <a:chOff x="4231518" y="4301256"/>
            <a:chExt cx="203200" cy="190500"/>
          </a:xfrm>
        </p:grpSpPr>
        <p:sp>
          <p:nvSpPr>
            <p:cNvPr id="467" name="Freeform 20"/>
            <p:cNvSpPr>
              <a:spLocks/>
            </p:cNvSpPr>
            <p:nvPr/>
          </p:nvSpPr>
          <p:spPr bwMode="auto">
            <a:xfrm>
              <a:off x="4231518" y="4301256"/>
              <a:ext cx="203200" cy="76200"/>
            </a:xfrm>
            <a:custGeom>
              <a:avLst/>
              <a:gdLst>
                <a:gd name="T0" fmla="*/ 59 w 64"/>
                <a:gd name="T1" fmla="*/ 9 h 24"/>
                <a:gd name="T2" fmla="*/ 32 w 64"/>
                <a:gd name="T3" fmla="*/ 0 h 24"/>
                <a:gd name="T4" fmla="*/ 5 w 64"/>
                <a:gd name="T5" fmla="*/ 9 h 24"/>
                <a:gd name="T6" fmla="*/ 0 w 64"/>
                <a:gd name="T7" fmla="*/ 16 h 24"/>
                <a:gd name="T8" fmla="*/ 0 w 64"/>
                <a:gd name="T9" fmla="*/ 20 h 24"/>
                <a:gd name="T10" fmla="*/ 4 w 64"/>
                <a:gd name="T11" fmla="*/ 24 h 24"/>
                <a:gd name="T12" fmla="*/ 12 w 64"/>
                <a:gd name="T13" fmla="*/ 24 h 24"/>
                <a:gd name="T14" fmla="*/ 16 w 64"/>
                <a:gd name="T15" fmla="*/ 20 h 24"/>
                <a:gd name="T16" fmla="*/ 18 w 64"/>
                <a:gd name="T17" fmla="*/ 14 h 24"/>
                <a:gd name="T18" fmla="*/ 32 w 64"/>
                <a:gd name="T19" fmla="*/ 9 h 24"/>
                <a:gd name="T20" fmla="*/ 46 w 64"/>
                <a:gd name="T21" fmla="*/ 14 h 24"/>
                <a:gd name="T22" fmla="*/ 48 w 64"/>
                <a:gd name="T23" fmla="*/ 20 h 24"/>
                <a:gd name="T24" fmla="*/ 52 w 64"/>
                <a:gd name="T25" fmla="*/ 24 h 24"/>
                <a:gd name="T26" fmla="*/ 60 w 64"/>
                <a:gd name="T27" fmla="*/ 24 h 24"/>
                <a:gd name="T28" fmla="*/ 64 w 64"/>
                <a:gd name="T29" fmla="*/ 20 h 24"/>
                <a:gd name="T30" fmla="*/ 64 w 64"/>
                <a:gd name="T31" fmla="*/ 16 h 24"/>
                <a:gd name="T32" fmla="*/ 59 w 64"/>
                <a:gd name="T33" fmla="*/ 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24">
                  <a:moveTo>
                    <a:pt x="59" y="9"/>
                  </a:moveTo>
                  <a:cubicBezTo>
                    <a:pt x="54" y="4"/>
                    <a:pt x="48" y="0"/>
                    <a:pt x="32" y="0"/>
                  </a:cubicBezTo>
                  <a:cubicBezTo>
                    <a:pt x="16" y="0"/>
                    <a:pt x="10" y="4"/>
                    <a:pt x="5" y="9"/>
                  </a:cubicBezTo>
                  <a:cubicBezTo>
                    <a:pt x="2" y="11"/>
                    <a:pt x="0" y="13"/>
                    <a:pt x="0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3"/>
                    <a:pt x="2" y="24"/>
                    <a:pt x="4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4" y="24"/>
                    <a:pt x="16" y="23"/>
                    <a:pt x="16" y="20"/>
                  </a:cubicBezTo>
                  <a:cubicBezTo>
                    <a:pt x="16" y="18"/>
                    <a:pt x="16" y="16"/>
                    <a:pt x="18" y="14"/>
                  </a:cubicBezTo>
                  <a:cubicBezTo>
                    <a:pt x="20" y="11"/>
                    <a:pt x="24" y="8"/>
                    <a:pt x="32" y="9"/>
                  </a:cubicBezTo>
                  <a:cubicBezTo>
                    <a:pt x="40" y="8"/>
                    <a:pt x="44" y="11"/>
                    <a:pt x="46" y="14"/>
                  </a:cubicBezTo>
                  <a:cubicBezTo>
                    <a:pt x="48" y="16"/>
                    <a:pt x="48" y="18"/>
                    <a:pt x="48" y="20"/>
                  </a:cubicBezTo>
                  <a:cubicBezTo>
                    <a:pt x="48" y="23"/>
                    <a:pt x="50" y="24"/>
                    <a:pt x="52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2" y="24"/>
                    <a:pt x="64" y="23"/>
                    <a:pt x="64" y="20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4" y="13"/>
                    <a:pt x="62" y="11"/>
                    <a:pt x="59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68" name="Oval 21"/>
            <p:cNvSpPr>
              <a:spLocks noChangeArrowheads="1"/>
            </p:cNvSpPr>
            <p:nvPr/>
          </p:nvSpPr>
          <p:spPr bwMode="auto">
            <a:xfrm>
              <a:off x="4307718" y="4415556"/>
              <a:ext cx="50800" cy="508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69" name="Freeform 22"/>
            <p:cNvSpPr>
              <a:spLocks noEditPoints="1"/>
            </p:cNvSpPr>
            <p:nvPr/>
          </p:nvSpPr>
          <p:spPr bwMode="auto">
            <a:xfrm>
              <a:off x="4244218" y="4352056"/>
              <a:ext cx="177800" cy="139700"/>
            </a:xfrm>
            <a:custGeom>
              <a:avLst/>
              <a:gdLst>
                <a:gd name="T0" fmla="*/ 42 w 56"/>
                <a:gd name="T1" fmla="*/ 8 h 44"/>
                <a:gd name="T2" fmla="*/ 40 w 56"/>
                <a:gd name="T3" fmla="*/ 8 h 44"/>
                <a:gd name="T4" fmla="*/ 40 w 56"/>
                <a:gd name="T5" fmla="*/ 3 h 44"/>
                <a:gd name="T6" fmla="*/ 36 w 56"/>
                <a:gd name="T7" fmla="*/ 0 h 44"/>
                <a:gd name="T8" fmla="*/ 32 w 56"/>
                <a:gd name="T9" fmla="*/ 3 h 44"/>
                <a:gd name="T10" fmla="*/ 32 w 56"/>
                <a:gd name="T11" fmla="*/ 8 h 44"/>
                <a:gd name="T12" fmla="*/ 24 w 56"/>
                <a:gd name="T13" fmla="*/ 8 h 44"/>
                <a:gd name="T14" fmla="*/ 24 w 56"/>
                <a:gd name="T15" fmla="*/ 3 h 44"/>
                <a:gd name="T16" fmla="*/ 20 w 56"/>
                <a:gd name="T17" fmla="*/ 0 h 44"/>
                <a:gd name="T18" fmla="*/ 16 w 56"/>
                <a:gd name="T19" fmla="*/ 3 h 44"/>
                <a:gd name="T20" fmla="*/ 16 w 56"/>
                <a:gd name="T21" fmla="*/ 8 h 44"/>
                <a:gd name="T22" fmla="*/ 14 w 56"/>
                <a:gd name="T23" fmla="*/ 8 h 44"/>
                <a:gd name="T24" fmla="*/ 11 w 56"/>
                <a:gd name="T25" fmla="*/ 10 h 44"/>
                <a:gd name="T26" fmla="*/ 0 w 56"/>
                <a:gd name="T27" fmla="*/ 32 h 44"/>
                <a:gd name="T28" fmla="*/ 0 w 56"/>
                <a:gd name="T29" fmla="*/ 40 h 44"/>
                <a:gd name="T30" fmla="*/ 4 w 56"/>
                <a:gd name="T31" fmla="*/ 44 h 44"/>
                <a:gd name="T32" fmla="*/ 52 w 56"/>
                <a:gd name="T33" fmla="*/ 44 h 44"/>
                <a:gd name="T34" fmla="*/ 56 w 56"/>
                <a:gd name="T35" fmla="*/ 40 h 44"/>
                <a:gd name="T36" fmla="*/ 56 w 56"/>
                <a:gd name="T37" fmla="*/ 33 h 44"/>
                <a:gd name="T38" fmla="*/ 45 w 56"/>
                <a:gd name="T39" fmla="*/ 10 h 44"/>
                <a:gd name="T40" fmla="*/ 42 w 56"/>
                <a:gd name="T41" fmla="*/ 8 h 44"/>
                <a:gd name="T42" fmla="*/ 28 w 56"/>
                <a:gd name="T43" fmla="*/ 40 h 44"/>
                <a:gd name="T44" fmla="*/ 16 w 56"/>
                <a:gd name="T45" fmla="*/ 28 h 44"/>
                <a:gd name="T46" fmla="*/ 28 w 56"/>
                <a:gd name="T47" fmla="*/ 16 h 44"/>
                <a:gd name="T48" fmla="*/ 40 w 56"/>
                <a:gd name="T49" fmla="*/ 28 h 44"/>
                <a:gd name="T50" fmla="*/ 28 w 56"/>
                <a:gd name="T51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" h="44">
                  <a:moveTo>
                    <a:pt x="42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2"/>
                    <a:pt x="38" y="0"/>
                    <a:pt x="36" y="0"/>
                  </a:cubicBezTo>
                  <a:cubicBezTo>
                    <a:pt x="34" y="0"/>
                    <a:pt x="32" y="2"/>
                    <a:pt x="32" y="3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2"/>
                    <a:pt x="22" y="0"/>
                    <a:pt x="20" y="0"/>
                  </a:cubicBezTo>
                  <a:cubicBezTo>
                    <a:pt x="18" y="0"/>
                    <a:pt x="16" y="2"/>
                    <a:pt x="16" y="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8"/>
                    <a:pt x="12" y="9"/>
                    <a:pt x="11" y="10"/>
                  </a:cubicBezTo>
                  <a:cubicBezTo>
                    <a:pt x="8" y="15"/>
                    <a:pt x="0" y="27"/>
                    <a:pt x="0" y="3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3"/>
                    <a:pt x="2" y="44"/>
                    <a:pt x="4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4" y="44"/>
                    <a:pt x="56" y="43"/>
                    <a:pt x="56" y="40"/>
                  </a:cubicBezTo>
                  <a:cubicBezTo>
                    <a:pt x="56" y="37"/>
                    <a:pt x="56" y="33"/>
                    <a:pt x="56" y="33"/>
                  </a:cubicBezTo>
                  <a:cubicBezTo>
                    <a:pt x="56" y="26"/>
                    <a:pt x="48" y="14"/>
                    <a:pt x="45" y="10"/>
                  </a:cubicBezTo>
                  <a:cubicBezTo>
                    <a:pt x="44" y="9"/>
                    <a:pt x="43" y="8"/>
                    <a:pt x="42" y="8"/>
                  </a:cubicBezTo>
                  <a:close/>
                  <a:moveTo>
                    <a:pt x="28" y="40"/>
                  </a:moveTo>
                  <a:cubicBezTo>
                    <a:pt x="21" y="40"/>
                    <a:pt x="16" y="35"/>
                    <a:pt x="16" y="28"/>
                  </a:cubicBezTo>
                  <a:cubicBezTo>
                    <a:pt x="16" y="22"/>
                    <a:pt x="21" y="16"/>
                    <a:pt x="28" y="16"/>
                  </a:cubicBezTo>
                  <a:cubicBezTo>
                    <a:pt x="35" y="16"/>
                    <a:pt x="40" y="22"/>
                    <a:pt x="40" y="28"/>
                  </a:cubicBezTo>
                  <a:cubicBezTo>
                    <a:pt x="40" y="35"/>
                    <a:pt x="35" y="40"/>
                    <a:pt x="28" y="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566" name="Group 7565"/>
          <p:cNvGrpSpPr/>
          <p:nvPr/>
        </p:nvGrpSpPr>
        <p:grpSpPr>
          <a:xfrm>
            <a:off x="4637918" y="4301256"/>
            <a:ext cx="203200" cy="190500"/>
            <a:chOff x="4637918" y="4301256"/>
            <a:chExt cx="203200" cy="190500"/>
          </a:xfrm>
        </p:grpSpPr>
        <p:sp>
          <p:nvSpPr>
            <p:cNvPr id="470" name="Freeform 23"/>
            <p:cNvSpPr>
              <a:spLocks/>
            </p:cNvSpPr>
            <p:nvPr/>
          </p:nvSpPr>
          <p:spPr bwMode="auto">
            <a:xfrm>
              <a:off x="4637918" y="4301256"/>
              <a:ext cx="203200" cy="76200"/>
            </a:xfrm>
            <a:custGeom>
              <a:avLst/>
              <a:gdLst>
                <a:gd name="T0" fmla="*/ 59 w 64"/>
                <a:gd name="T1" fmla="*/ 9 h 24"/>
                <a:gd name="T2" fmla="*/ 32 w 64"/>
                <a:gd name="T3" fmla="*/ 0 h 24"/>
                <a:gd name="T4" fmla="*/ 5 w 64"/>
                <a:gd name="T5" fmla="*/ 9 h 24"/>
                <a:gd name="T6" fmla="*/ 0 w 64"/>
                <a:gd name="T7" fmla="*/ 16 h 24"/>
                <a:gd name="T8" fmla="*/ 0 w 64"/>
                <a:gd name="T9" fmla="*/ 20 h 24"/>
                <a:gd name="T10" fmla="*/ 4 w 64"/>
                <a:gd name="T11" fmla="*/ 24 h 24"/>
                <a:gd name="T12" fmla="*/ 12 w 64"/>
                <a:gd name="T13" fmla="*/ 24 h 24"/>
                <a:gd name="T14" fmla="*/ 16 w 64"/>
                <a:gd name="T15" fmla="*/ 20 h 24"/>
                <a:gd name="T16" fmla="*/ 18 w 64"/>
                <a:gd name="T17" fmla="*/ 14 h 24"/>
                <a:gd name="T18" fmla="*/ 32 w 64"/>
                <a:gd name="T19" fmla="*/ 9 h 24"/>
                <a:gd name="T20" fmla="*/ 46 w 64"/>
                <a:gd name="T21" fmla="*/ 14 h 24"/>
                <a:gd name="T22" fmla="*/ 48 w 64"/>
                <a:gd name="T23" fmla="*/ 20 h 24"/>
                <a:gd name="T24" fmla="*/ 52 w 64"/>
                <a:gd name="T25" fmla="*/ 24 h 24"/>
                <a:gd name="T26" fmla="*/ 60 w 64"/>
                <a:gd name="T27" fmla="*/ 24 h 24"/>
                <a:gd name="T28" fmla="*/ 64 w 64"/>
                <a:gd name="T29" fmla="*/ 20 h 24"/>
                <a:gd name="T30" fmla="*/ 64 w 64"/>
                <a:gd name="T31" fmla="*/ 16 h 24"/>
                <a:gd name="T32" fmla="*/ 59 w 64"/>
                <a:gd name="T33" fmla="*/ 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24">
                  <a:moveTo>
                    <a:pt x="59" y="9"/>
                  </a:moveTo>
                  <a:cubicBezTo>
                    <a:pt x="55" y="4"/>
                    <a:pt x="48" y="0"/>
                    <a:pt x="32" y="0"/>
                  </a:cubicBezTo>
                  <a:cubicBezTo>
                    <a:pt x="16" y="0"/>
                    <a:pt x="10" y="4"/>
                    <a:pt x="5" y="9"/>
                  </a:cubicBezTo>
                  <a:cubicBezTo>
                    <a:pt x="2" y="11"/>
                    <a:pt x="0" y="13"/>
                    <a:pt x="0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3"/>
                    <a:pt x="2" y="24"/>
                    <a:pt x="4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4" y="24"/>
                    <a:pt x="16" y="23"/>
                    <a:pt x="16" y="20"/>
                  </a:cubicBezTo>
                  <a:cubicBezTo>
                    <a:pt x="16" y="18"/>
                    <a:pt x="16" y="16"/>
                    <a:pt x="18" y="14"/>
                  </a:cubicBezTo>
                  <a:cubicBezTo>
                    <a:pt x="20" y="11"/>
                    <a:pt x="24" y="8"/>
                    <a:pt x="32" y="9"/>
                  </a:cubicBezTo>
                  <a:cubicBezTo>
                    <a:pt x="40" y="8"/>
                    <a:pt x="44" y="11"/>
                    <a:pt x="46" y="14"/>
                  </a:cubicBezTo>
                  <a:cubicBezTo>
                    <a:pt x="48" y="16"/>
                    <a:pt x="48" y="18"/>
                    <a:pt x="48" y="20"/>
                  </a:cubicBezTo>
                  <a:cubicBezTo>
                    <a:pt x="48" y="23"/>
                    <a:pt x="50" y="24"/>
                    <a:pt x="52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2" y="24"/>
                    <a:pt x="64" y="23"/>
                    <a:pt x="64" y="20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4" y="13"/>
                    <a:pt x="62" y="11"/>
                    <a:pt x="59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71" name="Freeform 24"/>
            <p:cNvSpPr>
              <a:spLocks noEditPoints="1"/>
            </p:cNvSpPr>
            <p:nvPr/>
          </p:nvSpPr>
          <p:spPr bwMode="auto">
            <a:xfrm>
              <a:off x="4650618" y="4352056"/>
              <a:ext cx="177800" cy="139700"/>
            </a:xfrm>
            <a:custGeom>
              <a:avLst/>
              <a:gdLst>
                <a:gd name="T0" fmla="*/ 42 w 56"/>
                <a:gd name="T1" fmla="*/ 8 h 44"/>
                <a:gd name="T2" fmla="*/ 40 w 56"/>
                <a:gd name="T3" fmla="*/ 8 h 44"/>
                <a:gd name="T4" fmla="*/ 40 w 56"/>
                <a:gd name="T5" fmla="*/ 4 h 44"/>
                <a:gd name="T6" fmla="*/ 36 w 56"/>
                <a:gd name="T7" fmla="*/ 0 h 44"/>
                <a:gd name="T8" fmla="*/ 20 w 56"/>
                <a:gd name="T9" fmla="*/ 0 h 44"/>
                <a:gd name="T10" fmla="*/ 16 w 56"/>
                <a:gd name="T11" fmla="*/ 4 h 44"/>
                <a:gd name="T12" fmla="*/ 16 w 56"/>
                <a:gd name="T13" fmla="*/ 8 h 44"/>
                <a:gd name="T14" fmla="*/ 14 w 56"/>
                <a:gd name="T15" fmla="*/ 8 h 44"/>
                <a:gd name="T16" fmla="*/ 11 w 56"/>
                <a:gd name="T17" fmla="*/ 10 h 44"/>
                <a:gd name="T18" fmla="*/ 0 w 56"/>
                <a:gd name="T19" fmla="*/ 32 h 44"/>
                <a:gd name="T20" fmla="*/ 0 w 56"/>
                <a:gd name="T21" fmla="*/ 40 h 44"/>
                <a:gd name="T22" fmla="*/ 4 w 56"/>
                <a:gd name="T23" fmla="*/ 44 h 44"/>
                <a:gd name="T24" fmla="*/ 52 w 56"/>
                <a:gd name="T25" fmla="*/ 44 h 44"/>
                <a:gd name="T26" fmla="*/ 56 w 56"/>
                <a:gd name="T27" fmla="*/ 40 h 44"/>
                <a:gd name="T28" fmla="*/ 56 w 56"/>
                <a:gd name="T29" fmla="*/ 33 h 44"/>
                <a:gd name="T30" fmla="*/ 45 w 56"/>
                <a:gd name="T31" fmla="*/ 10 h 44"/>
                <a:gd name="T32" fmla="*/ 42 w 56"/>
                <a:gd name="T33" fmla="*/ 8 h 44"/>
                <a:gd name="T34" fmla="*/ 20 w 56"/>
                <a:gd name="T35" fmla="*/ 36 h 44"/>
                <a:gd name="T36" fmla="*/ 12 w 56"/>
                <a:gd name="T37" fmla="*/ 36 h 44"/>
                <a:gd name="T38" fmla="*/ 12 w 56"/>
                <a:gd name="T39" fmla="*/ 32 h 44"/>
                <a:gd name="T40" fmla="*/ 20 w 56"/>
                <a:gd name="T41" fmla="*/ 32 h 44"/>
                <a:gd name="T42" fmla="*/ 20 w 56"/>
                <a:gd name="T43" fmla="*/ 36 h 44"/>
                <a:gd name="T44" fmla="*/ 20 w 56"/>
                <a:gd name="T45" fmla="*/ 28 h 44"/>
                <a:gd name="T46" fmla="*/ 12 w 56"/>
                <a:gd name="T47" fmla="*/ 28 h 44"/>
                <a:gd name="T48" fmla="*/ 12 w 56"/>
                <a:gd name="T49" fmla="*/ 24 h 44"/>
                <a:gd name="T50" fmla="*/ 20 w 56"/>
                <a:gd name="T51" fmla="*/ 24 h 44"/>
                <a:gd name="T52" fmla="*/ 20 w 56"/>
                <a:gd name="T53" fmla="*/ 28 h 44"/>
                <a:gd name="T54" fmla="*/ 20 w 56"/>
                <a:gd name="T55" fmla="*/ 20 h 44"/>
                <a:gd name="T56" fmla="*/ 12 w 56"/>
                <a:gd name="T57" fmla="*/ 20 h 44"/>
                <a:gd name="T58" fmla="*/ 12 w 56"/>
                <a:gd name="T59" fmla="*/ 16 h 44"/>
                <a:gd name="T60" fmla="*/ 20 w 56"/>
                <a:gd name="T61" fmla="*/ 16 h 44"/>
                <a:gd name="T62" fmla="*/ 20 w 56"/>
                <a:gd name="T63" fmla="*/ 20 h 44"/>
                <a:gd name="T64" fmla="*/ 32 w 56"/>
                <a:gd name="T65" fmla="*/ 36 h 44"/>
                <a:gd name="T66" fmla="*/ 24 w 56"/>
                <a:gd name="T67" fmla="*/ 36 h 44"/>
                <a:gd name="T68" fmla="*/ 24 w 56"/>
                <a:gd name="T69" fmla="*/ 32 h 44"/>
                <a:gd name="T70" fmla="*/ 32 w 56"/>
                <a:gd name="T71" fmla="*/ 32 h 44"/>
                <a:gd name="T72" fmla="*/ 32 w 56"/>
                <a:gd name="T73" fmla="*/ 36 h 44"/>
                <a:gd name="T74" fmla="*/ 32 w 56"/>
                <a:gd name="T75" fmla="*/ 28 h 44"/>
                <a:gd name="T76" fmla="*/ 24 w 56"/>
                <a:gd name="T77" fmla="*/ 28 h 44"/>
                <a:gd name="T78" fmla="*/ 24 w 56"/>
                <a:gd name="T79" fmla="*/ 24 h 44"/>
                <a:gd name="T80" fmla="*/ 32 w 56"/>
                <a:gd name="T81" fmla="*/ 24 h 44"/>
                <a:gd name="T82" fmla="*/ 32 w 56"/>
                <a:gd name="T83" fmla="*/ 28 h 44"/>
                <a:gd name="T84" fmla="*/ 32 w 56"/>
                <a:gd name="T85" fmla="*/ 20 h 44"/>
                <a:gd name="T86" fmla="*/ 24 w 56"/>
                <a:gd name="T87" fmla="*/ 20 h 44"/>
                <a:gd name="T88" fmla="*/ 24 w 56"/>
                <a:gd name="T89" fmla="*/ 16 h 44"/>
                <a:gd name="T90" fmla="*/ 32 w 56"/>
                <a:gd name="T91" fmla="*/ 16 h 44"/>
                <a:gd name="T92" fmla="*/ 32 w 56"/>
                <a:gd name="T93" fmla="*/ 20 h 44"/>
                <a:gd name="T94" fmla="*/ 44 w 56"/>
                <a:gd name="T95" fmla="*/ 36 h 44"/>
                <a:gd name="T96" fmla="*/ 36 w 56"/>
                <a:gd name="T97" fmla="*/ 36 h 44"/>
                <a:gd name="T98" fmla="*/ 36 w 56"/>
                <a:gd name="T99" fmla="*/ 32 h 44"/>
                <a:gd name="T100" fmla="*/ 44 w 56"/>
                <a:gd name="T101" fmla="*/ 32 h 44"/>
                <a:gd name="T102" fmla="*/ 44 w 56"/>
                <a:gd name="T103" fmla="*/ 36 h 44"/>
                <a:gd name="T104" fmla="*/ 44 w 56"/>
                <a:gd name="T105" fmla="*/ 28 h 44"/>
                <a:gd name="T106" fmla="*/ 36 w 56"/>
                <a:gd name="T107" fmla="*/ 28 h 44"/>
                <a:gd name="T108" fmla="*/ 36 w 56"/>
                <a:gd name="T109" fmla="*/ 24 h 44"/>
                <a:gd name="T110" fmla="*/ 44 w 56"/>
                <a:gd name="T111" fmla="*/ 24 h 44"/>
                <a:gd name="T112" fmla="*/ 44 w 56"/>
                <a:gd name="T113" fmla="*/ 28 h 44"/>
                <a:gd name="T114" fmla="*/ 44 w 56"/>
                <a:gd name="T115" fmla="*/ 20 h 44"/>
                <a:gd name="T116" fmla="*/ 36 w 56"/>
                <a:gd name="T117" fmla="*/ 20 h 44"/>
                <a:gd name="T118" fmla="*/ 36 w 56"/>
                <a:gd name="T119" fmla="*/ 16 h 44"/>
                <a:gd name="T120" fmla="*/ 44 w 56"/>
                <a:gd name="T121" fmla="*/ 16 h 44"/>
                <a:gd name="T122" fmla="*/ 44 w 56"/>
                <a:gd name="T123" fmla="*/ 2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6" h="44">
                  <a:moveTo>
                    <a:pt x="42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38" y="0"/>
                    <a:pt x="3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8" y="0"/>
                    <a:pt x="16" y="2"/>
                    <a:pt x="16" y="4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8"/>
                    <a:pt x="12" y="9"/>
                    <a:pt x="11" y="10"/>
                  </a:cubicBezTo>
                  <a:cubicBezTo>
                    <a:pt x="8" y="15"/>
                    <a:pt x="0" y="27"/>
                    <a:pt x="0" y="3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3"/>
                    <a:pt x="2" y="44"/>
                    <a:pt x="4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4" y="44"/>
                    <a:pt x="56" y="43"/>
                    <a:pt x="56" y="40"/>
                  </a:cubicBezTo>
                  <a:cubicBezTo>
                    <a:pt x="56" y="37"/>
                    <a:pt x="56" y="33"/>
                    <a:pt x="56" y="33"/>
                  </a:cubicBezTo>
                  <a:cubicBezTo>
                    <a:pt x="56" y="26"/>
                    <a:pt x="48" y="14"/>
                    <a:pt x="45" y="10"/>
                  </a:cubicBezTo>
                  <a:cubicBezTo>
                    <a:pt x="44" y="9"/>
                    <a:pt x="43" y="8"/>
                    <a:pt x="42" y="8"/>
                  </a:cubicBezTo>
                  <a:close/>
                  <a:moveTo>
                    <a:pt x="20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6"/>
                  </a:lnTo>
                  <a:close/>
                  <a:moveTo>
                    <a:pt x="20" y="28"/>
                  </a:moveTo>
                  <a:cubicBezTo>
                    <a:pt x="12" y="28"/>
                    <a:pt x="12" y="28"/>
                    <a:pt x="12" y="28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20" y="24"/>
                    <a:pt x="20" y="24"/>
                    <a:pt x="20" y="24"/>
                  </a:cubicBezTo>
                  <a:lnTo>
                    <a:pt x="20" y="28"/>
                  </a:lnTo>
                  <a:close/>
                  <a:moveTo>
                    <a:pt x="20" y="20"/>
                  </a:moveTo>
                  <a:cubicBezTo>
                    <a:pt x="12" y="20"/>
                    <a:pt x="12" y="20"/>
                    <a:pt x="12" y="20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20" y="16"/>
                    <a:pt x="20" y="16"/>
                    <a:pt x="20" y="16"/>
                  </a:cubicBezTo>
                  <a:lnTo>
                    <a:pt x="20" y="20"/>
                  </a:lnTo>
                  <a:close/>
                  <a:moveTo>
                    <a:pt x="32" y="36"/>
                  </a:moveTo>
                  <a:cubicBezTo>
                    <a:pt x="24" y="36"/>
                    <a:pt x="24" y="36"/>
                    <a:pt x="24" y="36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32" y="32"/>
                    <a:pt x="32" y="32"/>
                    <a:pt x="32" y="32"/>
                  </a:cubicBezTo>
                  <a:lnTo>
                    <a:pt x="32" y="36"/>
                  </a:lnTo>
                  <a:close/>
                  <a:moveTo>
                    <a:pt x="32" y="28"/>
                  </a:moveTo>
                  <a:cubicBezTo>
                    <a:pt x="24" y="28"/>
                    <a:pt x="24" y="28"/>
                    <a:pt x="24" y="28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32" y="24"/>
                    <a:pt x="32" y="24"/>
                    <a:pt x="32" y="24"/>
                  </a:cubicBezTo>
                  <a:lnTo>
                    <a:pt x="32" y="28"/>
                  </a:lnTo>
                  <a:close/>
                  <a:moveTo>
                    <a:pt x="32" y="20"/>
                  </a:moveTo>
                  <a:cubicBezTo>
                    <a:pt x="24" y="20"/>
                    <a:pt x="24" y="20"/>
                    <a:pt x="24" y="20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32" y="16"/>
                    <a:pt x="32" y="16"/>
                    <a:pt x="32" y="16"/>
                  </a:cubicBezTo>
                  <a:lnTo>
                    <a:pt x="32" y="20"/>
                  </a:lnTo>
                  <a:close/>
                  <a:moveTo>
                    <a:pt x="44" y="36"/>
                  </a:moveTo>
                  <a:cubicBezTo>
                    <a:pt x="36" y="36"/>
                    <a:pt x="36" y="36"/>
                    <a:pt x="36" y="36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44" y="32"/>
                    <a:pt x="44" y="32"/>
                    <a:pt x="44" y="32"/>
                  </a:cubicBezTo>
                  <a:lnTo>
                    <a:pt x="44" y="36"/>
                  </a:lnTo>
                  <a:close/>
                  <a:moveTo>
                    <a:pt x="44" y="28"/>
                  </a:moveTo>
                  <a:cubicBezTo>
                    <a:pt x="36" y="28"/>
                    <a:pt x="36" y="28"/>
                    <a:pt x="36" y="28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44" y="24"/>
                    <a:pt x="44" y="24"/>
                    <a:pt x="44" y="24"/>
                  </a:cubicBezTo>
                  <a:lnTo>
                    <a:pt x="44" y="28"/>
                  </a:lnTo>
                  <a:close/>
                  <a:moveTo>
                    <a:pt x="44" y="20"/>
                  </a:moveTo>
                  <a:cubicBezTo>
                    <a:pt x="36" y="20"/>
                    <a:pt x="36" y="20"/>
                    <a:pt x="36" y="2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44" y="16"/>
                    <a:pt x="44" y="16"/>
                    <a:pt x="44" y="16"/>
                  </a:cubicBezTo>
                  <a:lnTo>
                    <a:pt x="44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61" name="Group 760"/>
          <p:cNvGrpSpPr/>
          <p:nvPr/>
        </p:nvGrpSpPr>
        <p:grpSpPr>
          <a:xfrm>
            <a:off x="2604330" y="5915744"/>
            <a:ext cx="203200" cy="203200"/>
            <a:chOff x="2604330" y="5915744"/>
            <a:chExt cx="203200" cy="203200"/>
          </a:xfrm>
        </p:grpSpPr>
        <p:sp>
          <p:nvSpPr>
            <p:cNvPr id="472" name="Freeform 25"/>
            <p:cNvSpPr>
              <a:spLocks/>
            </p:cNvSpPr>
            <p:nvPr/>
          </p:nvSpPr>
          <p:spPr bwMode="auto">
            <a:xfrm>
              <a:off x="2604330" y="5915744"/>
              <a:ext cx="203200" cy="152400"/>
            </a:xfrm>
            <a:custGeom>
              <a:avLst/>
              <a:gdLst>
                <a:gd name="T0" fmla="*/ 59 w 64"/>
                <a:gd name="T1" fmla="*/ 16 h 48"/>
                <a:gd name="T2" fmla="*/ 60 w 64"/>
                <a:gd name="T3" fmla="*/ 12 h 48"/>
                <a:gd name="T4" fmla="*/ 48 w 64"/>
                <a:gd name="T5" fmla="*/ 0 h 48"/>
                <a:gd name="T6" fmla="*/ 39 w 64"/>
                <a:gd name="T7" fmla="*/ 5 h 48"/>
                <a:gd name="T8" fmla="*/ 28 w 64"/>
                <a:gd name="T9" fmla="*/ 0 h 48"/>
                <a:gd name="T10" fmla="*/ 17 w 64"/>
                <a:gd name="T11" fmla="*/ 5 h 48"/>
                <a:gd name="T12" fmla="*/ 0 w 64"/>
                <a:gd name="T13" fmla="*/ 24 h 48"/>
                <a:gd name="T14" fmla="*/ 20 w 64"/>
                <a:gd name="T15" fmla="*/ 44 h 48"/>
                <a:gd name="T16" fmla="*/ 29 w 64"/>
                <a:gd name="T17" fmla="*/ 42 h 48"/>
                <a:gd name="T18" fmla="*/ 44 w 64"/>
                <a:gd name="T19" fmla="*/ 48 h 48"/>
                <a:gd name="T20" fmla="*/ 64 w 64"/>
                <a:gd name="T21" fmla="*/ 28 h 48"/>
                <a:gd name="T22" fmla="*/ 59 w 64"/>
                <a:gd name="T23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48">
                  <a:moveTo>
                    <a:pt x="59" y="16"/>
                  </a:moveTo>
                  <a:cubicBezTo>
                    <a:pt x="60" y="15"/>
                    <a:pt x="60" y="14"/>
                    <a:pt x="60" y="12"/>
                  </a:cubicBezTo>
                  <a:cubicBezTo>
                    <a:pt x="60" y="6"/>
                    <a:pt x="55" y="0"/>
                    <a:pt x="48" y="0"/>
                  </a:cubicBezTo>
                  <a:cubicBezTo>
                    <a:pt x="44" y="0"/>
                    <a:pt x="41" y="2"/>
                    <a:pt x="39" y="5"/>
                  </a:cubicBezTo>
                  <a:cubicBezTo>
                    <a:pt x="36" y="2"/>
                    <a:pt x="32" y="0"/>
                    <a:pt x="28" y="0"/>
                  </a:cubicBezTo>
                  <a:cubicBezTo>
                    <a:pt x="24" y="0"/>
                    <a:pt x="20" y="2"/>
                    <a:pt x="17" y="5"/>
                  </a:cubicBezTo>
                  <a:cubicBezTo>
                    <a:pt x="7" y="6"/>
                    <a:pt x="0" y="14"/>
                    <a:pt x="0" y="24"/>
                  </a:cubicBezTo>
                  <a:cubicBezTo>
                    <a:pt x="0" y="35"/>
                    <a:pt x="9" y="44"/>
                    <a:pt x="20" y="44"/>
                  </a:cubicBezTo>
                  <a:cubicBezTo>
                    <a:pt x="23" y="44"/>
                    <a:pt x="27" y="43"/>
                    <a:pt x="29" y="42"/>
                  </a:cubicBezTo>
                  <a:cubicBezTo>
                    <a:pt x="33" y="46"/>
                    <a:pt x="38" y="48"/>
                    <a:pt x="44" y="48"/>
                  </a:cubicBezTo>
                  <a:cubicBezTo>
                    <a:pt x="55" y="48"/>
                    <a:pt x="64" y="39"/>
                    <a:pt x="64" y="28"/>
                  </a:cubicBezTo>
                  <a:cubicBezTo>
                    <a:pt x="64" y="24"/>
                    <a:pt x="62" y="19"/>
                    <a:pt x="59" y="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73" name="Oval 26"/>
            <p:cNvSpPr>
              <a:spLocks noChangeArrowheads="1"/>
            </p:cNvSpPr>
            <p:nvPr/>
          </p:nvSpPr>
          <p:spPr bwMode="auto">
            <a:xfrm>
              <a:off x="2617030" y="6093544"/>
              <a:ext cx="25400" cy="25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74" name="Oval 27"/>
            <p:cNvSpPr>
              <a:spLocks noChangeArrowheads="1"/>
            </p:cNvSpPr>
            <p:nvPr/>
          </p:nvSpPr>
          <p:spPr bwMode="auto">
            <a:xfrm>
              <a:off x="2655130" y="6068144"/>
              <a:ext cx="38100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618" name="Group 7617"/>
          <p:cNvGrpSpPr/>
          <p:nvPr/>
        </p:nvGrpSpPr>
        <p:grpSpPr>
          <a:xfrm>
            <a:off x="3417130" y="6322144"/>
            <a:ext cx="203200" cy="203200"/>
            <a:chOff x="3417130" y="6322144"/>
            <a:chExt cx="203200" cy="203200"/>
          </a:xfrm>
        </p:grpSpPr>
        <p:sp>
          <p:nvSpPr>
            <p:cNvPr id="475" name="Freeform 28"/>
            <p:cNvSpPr>
              <a:spLocks noEditPoints="1"/>
            </p:cNvSpPr>
            <p:nvPr/>
          </p:nvSpPr>
          <p:spPr bwMode="auto">
            <a:xfrm>
              <a:off x="3417130" y="6322144"/>
              <a:ext cx="203200" cy="152400"/>
            </a:xfrm>
            <a:custGeom>
              <a:avLst/>
              <a:gdLst>
                <a:gd name="T0" fmla="*/ 59 w 64"/>
                <a:gd name="T1" fmla="*/ 16 h 48"/>
                <a:gd name="T2" fmla="*/ 60 w 64"/>
                <a:gd name="T3" fmla="*/ 12 h 48"/>
                <a:gd name="T4" fmla="*/ 48 w 64"/>
                <a:gd name="T5" fmla="*/ 0 h 48"/>
                <a:gd name="T6" fmla="*/ 39 w 64"/>
                <a:gd name="T7" fmla="*/ 5 h 48"/>
                <a:gd name="T8" fmla="*/ 28 w 64"/>
                <a:gd name="T9" fmla="*/ 0 h 48"/>
                <a:gd name="T10" fmla="*/ 17 w 64"/>
                <a:gd name="T11" fmla="*/ 5 h 48"/>
                <a:gd name="T12" fmla="*/ 0 w 64"/>
                <a:gd name="T13" fmla="*/ 24 h 48"/>
                <a:gd name="T14" fmla="*/ 20 w 64"/>
                <a:gd name="T15" fmla="*/ 44 h 48"/>
                <a:gd name="T16" fmla="*/ 29 w 64"/>
                <a:gd name="T17" fmla="*/ 42 h 48"/>
                <a:gd name="T18" fmla="*/ 44 w 64"/>
                <a:gd name="T19" fmla="*/ 48 h 48"/>
                <a:gd name="T20" fmla="*/ 64 w 64"/>
                <a:gd name="T21" fmla="*/ 28 h 48"/>
                <a:gd name="T22" fmla="*/ 59 w 64"/>
                <a:gd name="T23" fmla="*/ 16 h 48"/>
                <a:gd name="T24" fmla="*/ 44 w 64"/>
                <a:gd name="T25" fmla="*/ 44 h 48"/>
                <a:gd name="T26" fmla="*/ 32 w 64"/>
                <a:gd name="T27" fmla="*/ 39 h 48"/>
                <a:gd name="T28" fmla="*/ 30 w 64"/>
                <a:gd name="T29" fmla="*/ 37 h 48"/>
                <a:gd name="T30" fmla="*/ 27 w 64"/>
                <a:gd name="T31" fmla="*/ 38 h 48"/>
                <a:gd name="T32" fmla="*/ 20 w 64"/>
                <a:gd name="T33" fmla="*/ 40 h 48"/>
                <a:gd name="T34" fmla="*/ 4 w 64"/>
                <a:gd name="T35" fmla="*/ 24 h 48"/>
                <a:gd name="T36" fmla="*/ 18 w 64"/>
                <a:gd name="T37" fmla="*/ 9 h 48"/>
                <a:gd name="T38" fmla="*/ 19 w 64"/>
                <a:gd name="T39" fmla="*/ 8 h 48"/>
                <a:gd name="T40" fmla="*/ 20 w 64"/>
                <a:gd name="T41" fmla="*/ 8 h 48"/>
                <a:gd name="T42" fmla="*/ 28 w 64"/>
                <a:gd name="T43" fmla="*/ 4 h 48"/>
                <a:gd name="T44" fmla="*/ 36 w 64"/>
                <a:gd name="T45" fmla="*/ 8 h 48"/>
                <a:gd name="T46" fmla="*/ 39 w 64"/>
                <a:gd name="T47" fmla="*/ 11 h 48"/>
                <a:gd name="T48" fmla="*/ 42 w 64"/>
                <a:gd name="T49" fmla="*/ 7 h 48"/>
                <a:gd name="T50" fmla="*/ 48 w 64"/>
                <a:gd name="T51" fmla="*/ 4 h 48"/>
                <a:gd name="T52" fmla="*/ 56 w 64"/>
                <a:gd name="T53" fmla="*/ 12 h 48"/>
                <a:gd name="T54" fmla="*/ 56 w 64"/>
                <a:gd name="T55" fmla="*/ 15 h 48"/>
                <a:gd name="T56" fmla="*/ 55 w 64"/>
                <a:gd name="T57" fmla="*/ 17 h 48"/>
                <a:gd name="T58" fmla="*/ 56 w 64"/>
                <a:gd name="T59" fmla="*/ 18 h 48"/>
                <a:gd name="T60" fmla="*/ 60 w 64"/>
                <a:gd name="T61" fmla="*/ 28 h 48"/>
                <a:gd name="T62" fmla="*/ 44 w 64"/>
                <a:gd name="T63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4" h="48">
                  <a:moveTo>
                    <a:pt x="59" y="16"/>
                  </a:moveTo>
                  <a:cubicBezTo>
                    <a:pt x="60" y="15"/>
                    <a:pt x="60" y="14"/>
                    <a:pt x="60" y="12"/>
                  </a:cubicBezTo>
                  <a:cubicBezTo>
                    <a:pt x="60" y="6"/>
                    <a:pt x="55" y="0"/>
                    <a:pt x="48" y="0"/>
                  </a:cubicBezTo>
                  <a:cubicBezTo>
                    <a:pt x="44" y="0"/>
                    <a:pt x="41" y="2"/>
                    <a:pt x="39" y="5"/>
                  </a:cubicBezTo>
                  <a:cubicBezTo>
                    <a:pt x="36" y="2"/>
                    <a:pt x="32" y="0"/>
                    <a:pt x="28" y="0"/>
                  </a:cubicBezTo>
                  <a:cubicBezTo>
                    <a:pt x="24" y="0"/>
                    <a:pt x="20" y="2"/>
                    <a:pt x="17" y="5"/>
                  </a:cubicBezTo>
                  <a:cubicBezTo>
                    <a:pt x="7" y="6"/>
                    <a:pt x="0" y="14"/>
                    <a:pt x="0" y="24"/>
                  </a:cubicBezTo>
                  <a:cubicBezTo>
                    <a:pt x="0" y="35"/>
                    <a:pt x="9" y="44"/>
                    <a:pt x="20" y="44"/>
                  </a:cubicBezTo>
                  <a:cubicBezTo>
                    <a:pt x="23" y="44"/>
                    <a:pt x="27" y="43"/>
                    <a:pt x="29" y="42"/>
                  </a:cubicBezTo>
                  <a:cubicBezTo>
                    <a:pt x="33" y="46"/>
                    <a:pt x="38" y="48"/>
                    <a:pt x="44" y="48"/>
                  </a:cubicBezTo>
                  <a:cubicBezTo>
                    <a:pt x="55" y="48"/>
                    <a:pt x="64" y="39"/>
                    <a:pt x="64" y="28"/>
                  </a:cubicBezTo>
                  <a:cubicBezTo>
                    <a:pt x="64" y="24"/>
                    <a:pt x="62" y="19"/>
                    <a:pt x="59" y="16"/>
                  </a:cubicBezTo>
                  <a:close/>
                  <a:moveTo>
                    <a:pt x="44" y="44"/>
                  </a:moveTo>
                  <a:cubicBezTo>
                    <a:pt x="40" y="44"/>
                    <a:pt x="35" y="43"/>
                    <a:pt x="32" y="39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5" y="40"/>
                    <a:pt x="23" y="40"/>
                    <a:pt x="20" y="40"/>
                  </a:cubicBezTo>
                  <a:cubicBezTo>
                    <a:pt x="11" y="40"/>
                    <a:pt x="4" y="33"/>
                    <a:pt x="4" y="24"/>
                  </a:cubicBezTo>
                  <a:cubicBezTo>
                    <a:pt x="4" y="17"/>
                    <a:pt x="10" y="10"/>
                    <a:pt x="18" y="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2" y="6"/>
                    <a:pt x="25" y="4"/>
                    <a:pt x="28" y="4"/>
                  </a:cubicBezTo>
                  <a:cubicBezTo>
                    <a:pt x="31" y="4"/>
                    <a:pt x="34" y="6"/>
                    <a:pt x="36" y="8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3" y="5"/>
                    <a:pt x="46" y="4"/>
                    <a:pt x="48" y="4"/>
                  </a:cubicBezTo>
                  <a:cubicBezTo>
                    <a:pt x="52" y="4"/>
                    <a:pt x="56" y="8"/>
                    <a:pt x="56" y="12"/>
                  </a:cubicBezTo>
                  <a:cubicBezTo>
                    <a:pt x="56" y="13"/>
                    <a:pt x="56" y="14"/>
                    <a:pt x="56" y="15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9" y="21"/>
                    <a:pt x="60" y="25"/>
                    <a:pt x="60" y="28"/>
                  </a:cubicBezTo>
                  <a:cubicBezTo>
                    <a:pt x="60" y="37"/>
                    <a:pt x="53" y="44"/>
                    <a:pt x="44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76" name="Oval 29"/>
            <p:cNvSpPr>
              <a:spLocks noChangeArrowheads="1"/>
            </p:cNvSpPr>
            <p:nvPr/>
          </p:nvSpPr>
          <p:spPr bwMode="auto">
            <a:xfrm>
              <a:off x="3429830" y="6499944"/>
              <a:ext cx="25400" cy="25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77" name="Oval 30"/>
            <p:cNvSpPr>
              <a:spLocks noChangeArrowheads="1"/>
            </p:cNvSpPr>
            <p:nvPr/>
          </p:nvSpPr>
          <p:spPr bwMode="auto">
            <a:xfrm>
              <a:off x="3467930" y="6474544"/>
              <a:ext cx="38100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60" name="Group 759"/>
          <p:cNvGrpSpPr/>
          <p:nvPr/>
        </p:nvGrpSpPr>
        <p:grpSpPr>
          <a:xfrm>
            <a:off x="2196343" y="5915744"/>
            <a:ext cx="203200" cy="203200"/>
            <a:chOff x="2196343" y="5915744"/>
            <a:chExt cx="203200" cy="203200"/>
          </a:xfrm>
        </p:grpSpPr>
        <p:sp>
          <p:nvSpPr>
            <p:cNvPr id="478" name="Freeform 31"/>
            <p:cNvSpPr>
              <a:spLocks noEditPoints="1"/>
            </p:cNvSpPr>
            <p:nvPr/>
          </p:nvSpPr>
          <p:spPr bwMode="auto">
            <a:xfrm>
              <a:off x="2196343" y="5915744"/>
              <a:ext cx="203200" cy="152400"/>
            </a:xfrm>
            <a:custGeom>
              <a:avLst/>
              <a:gdLst>
                <a:gd name="T0" fmla="*/ 59 w 64"/>
                <a:gd name="T1" fmla="*/ 16 h 48"/>
                <a:gd name="T2" fmla="*/ 60 w 64"/>
                <a:gd name="T3" fmla="*/ 12 h 48"/>
                <a:gd name="T4" fmla="*/ 48 w 64"/>
                <a:gd name="T5" fmla="*/ 0 h 48"/>
                <a:gd name="T6" fmla="*/ 39 w 64"/>
                <a:gd name="T7" fmla="*/ 5 h 48"/>
                <a:gd name="T8" fmla="*/ 28 w 64"/>
                <a:gd name="T9" fmla="*/ 0 h 48"/>
                <a:gd name="T10" fmla="*/ 17 w 64"/>
                <a:gd name="T11" fmla="*/ 5 h 48"/>
                <a:gd name="T12" fmla="*/ 0 w 64"/>
                <a:gd name="T13" fmla="*/ 24 h 48"/>
                <a:gd name="T14" fmla="*/ 20 w 64"/>
                <a:gd name="T15" fmla="*/ 44 h 48"/>
                <a:gd name="T16" fmla="*/ 29 w 64"/>
                <a:gd name="T17" fmla="*/ 42 h 48"/>
                <a:gd name="T18" fmla="*/ 44 w 64"/>
                <a:gd name="T19" fmla="*/ 48 h 48"/>
                <a:gd name="T20" fmla="*/ 64 w 64"/>
                <a:gd name="T21" fmla="*/ 28 h 48"/>
                <a:gd name="T22" fmla="*/ 59 w 64"/>
                <a:gd name="T23" fmla="*/ 16 h 48"/>
                <a:gd name="T24" fmla="*/ 16 w 64"/>
                <a:gd name="T25" fmla="*/ 30 h 48"/>
                <a:gd name="T26" fmla="*/ 10 w 64"/>
                <a:gd name="T27" fmla="*/ 24 h 48"/>
                <a:gd name="T28" fmla="*/ 16 w 64"/>
                <a:gd name="T29" fmla="*/ 19 h 48"/>
                <a:gd name="T30" fmla="*/ 22 w 64"/>
                <a:gd name="T31" fmla="*/ 24 h 48"/>
                <a:gd name="T32" fmla="*/ 16 w 64"/>
                <a:gd name="T33" fmla="*/ 30 h 48"/>
                <a:gd name="T34" fmla="*/ 26 w 64"/>
                <a:gd name="T35" fmla="*/ 24 h 48"/>
                <a:gd name="T36" fmla="*/ 32 w 64"/>
                <a:gd name="T37" fmla="*/ 19 h 48"/>
                <a:gd name="T38" fmla="*/ 38 w 64"/>
                <a:gd name="T39" fmla="*/ 24 h 48"/>
                <a:gd name="T40" fmla="*/ 32 w 64"/>
                <a:gd name="T41" fmla="*/ 30 h 48"/>
                <a:gd name="T42" fmla="*/ 26 w 64"/>
                <a:gd name="T43" fmla="*/ 24 h 48"/>
                <a:gd name="T44" fmla="*/ 48 w 64"/>
                <a:gd name="T45" fmla="*/ 19 h 48"/>
                <a:gd name="T46" fmla="*/ 54 w 64"/>
                <a:gd name="T47" fmla="*/ 24 h 48"/>
                <a:gd name="T48" fmla="*/ 48 w 64"/>
                <a:gd name="T49" fmla="*/ 30 h 48"/>
                <a:gd name="T50" fmla="*/ 42 w 64"/>
                <a:gd name="T51" fmla="*/ 24 h 48"/>
                <a:gd name="T52" fmla="*/ 48 w 64"/>
                <a:gd name="T53" fmla="*/ 1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4" h="48">
                  <a:moveTo>
                    <a:pt x="59" y="16"/>
                  </a:moveTo>
                  <a:cubicBezTo>
                    <a:pt x="60" y="15"/>
                    <a:pt x="60" y="14"/>
                    <a:pt x="60" y="12"/>
                  </a:cubicBezTo>
                  <a:cubicBezTo>
                    <a:pt x="60" y="6"/>
                    <a:pt x="55" y="0"/>
                    <a:pt x="48" y="0"/>
                  </a:cubicBezTo>
                  <a:cubicBezTo>
                    <a:pt x="44" y="0"/>
                    <a:pt x="41" y="2"/>
                    <a:pt x="39" y="5"/>
                  </a:cubicBezTo>
                  <a:cubicBezTo>
                    <a:pt x="36" y="2"/>
                    <a:pt x="32" y="0"/>
                    <a:pt x="28" y="0"/>
                  </a:cubicBezTo>
                  <a:cubicBezTo>
                    <a:pt x="24" y="0"/>
                    <a:pt x="20" y="2"/>
                    <a:pt x="17" y="5"/>
                  </a:cubicBezTo>
                  <a:cubicBezTo>
                    <a:pt x="7" y="6"/>
                    <a:pt x="0" y="14"/>
                    <a:pt x="0" y="24"/>
                  </a:cubicBezTo>
                  <a:cubicBezTo>
                    <a:pt x="0" y="35"/>
                    <a:pt x="9" y="44"/>
                    <a:pt x="20" y="44"/>
                  </a:cubicBezTo>
                  <a:cubicBezTo>
                    <a:pt x="23" y="44"/>
                    <a:pt x="27" y="43"/>
                    <a:pt x="29" y="42"/>
                  </a:cubicBezTo>
                  <a:cubicBezTo>
                    <a:pt x="33" y="46"/>
                    <a:pt x="38" y="48"/>
                    <a:pt x="44" y="48"/>
                  </a:cubicBezTo>
                  <a:cubicBezTo>
                    <a:pt x="55" y="48"/>
                    <a:pt x="64" y="39"/>
                    <a:pt x="64" y="28"/>
                  </a:cubicBezTo>
                  <a:cubicBezTo>
                    <a:pt x="64" y="24"/>
                    <a:pt x="62" y="19"/>
                    <a:pt x="59" y="16"/>
                  </a:cubicBezTo>
                  <a:close/>
                  <a:moveTo>
                    <a:pt x="16" y="30"/>
                  </a:moveTo>
                  <a:cubicBezTo>
                    <a:pt x="13" y="30"/>
                    <a:pt x="10" y="28"/>
                    <a:pt x="10" y="24"/>
                  </a:cubicBezTo>
                  <a:cubicBezTo>
                    <a:pt x="10" y="21"/>
                    <a:pt x="13" y="19"/>
                    <a:pt x="16" y="19"/>
                  </a:cubicBezTo>
                  <a:cubicBezTo>
                    <a:pt x="19" y="19"/>
                    <a:pt x="22" y="21"/>
                    <a:pt x="22" y="24"/>
                  </a:cubicBezTo>
                  <a:cubicBezTo>
                    <a:pt x="22" y="28"/>
                    <a:pt x="19" y="30"/>
                    <a:pt x="16" y="30"/>
                  </a:cubicBezTo>
                  <a:close/>
                  <a:moveTo>
                    <a:pt x="26" y="24"/>
                  </a:moveTo>
                  <a:cubicBezTo>
                    <a:pt x="26" y="21"/>
                    <a:pt x="29" y="19"/>
                    <a:pt x="32" y="19"/>
                  </a:cubicBezTo>
                  <a:cubicBezTo>
                    <a:pt x="35" y="19"/>
                    <a:pt x="38" y="21"/>
                    <a:pt x="38" y="24"/>
                  </a:cubicBezTo>
                  <a:cubicBezTo>
                    <a:pt x="38" y="28"/>
                    <a:pt x="35" y="30"/>
                    <a:pt x="32" y="30"/>
                  </a:cubicBezTo>
                  <a:cubicBezTo>
                    <a:pt x="29" y="30"/>
                    <a:pt x="26" y="28"/>
                    <a:pt x="26" y="24"/>
                  </a:cubicBezTo>
                  <a:close/>
                  <a:moveTo>
                    <a:pt x="48" y="19"/>
                  </a:moveTo>
                  <a:cubicBezTo>
                    <a:pt x="51" y="19"/>
                    <a:pt x="54" y="21"/>
                    <a:pt x="54" y="24"/>
                  </a:cubicBezTo>
                  <a:cubicBezTo>
                    <a:pt x="54" y="28"/>
                    <a:pt x="51" y="30"/>
                    <a:pt x="48" y="30"/>
                  </a:cubicBezTo>
                  <a:cubicBezTo>
                    <a:pt x="45" y="30"/>
                    <a:pt x="42" y="28"/>
                    <a:pt x="42" y="24"/>
                  </a:cubicBezTo>
                  <a:cubicBezTo>
                    <a:pt x="42" y="21"/>
                    <a:pt x="45" y="19"/>
                    <a:pt x="48" y="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79" name="Oval 32"/>
            <p:cNvSpPr>
              <a:spLocks noChangeArrowheads="1"/>
            </p:cNvSpPr>
            <p:nvPr/>
          </p:nvSpPr>
          <p:spPr bwMode="auto">
            <a:xfrm>
              <a:off x="2209043" y="6093544"/>
              <a:ext cx="25400" cy="25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80" name="Oval 33"/>
            <p:cNvSpPr>
              <a:spLocks noChangeArrowheads="1"/>
            </p:cNvSpPr>
            <p:nvPr/>
          </p:nvSpPr>
          <p:spPr bwMode="auto">
            <a:xfrm>
              <a:off x="2247143" y="6068144"/>
              <a:ext cx="38100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579" name="Group 7578"/>
          <p:cNvGrpSpPr/>
          <p:nvPr/>
        </p:nvGrpSpPr>
        <p:grpSpPr>
          <a:xfrm>
            <a:off x="5044318" y="4694956"/>
            <a:ext cx="176213" cy="203200"/>
            <a:chOff x="5044318" y="4694956"/>
            <a:chExt cx="176213" cy="203200"/>
          </a:xfrm>
        </p:grpSpPr>
        <p:sp>
          <p:nvSpPr>
            <p:cNvPr id="481" name="Freeform 34"/>
            <p:cNvSpPr>
              <a:spLocks/>
            </p:cNvSpPr>
            <p:nvPr/>
          </p:nvSpPr>
          <p:spPr bwMode="auto">
            <a:xfrm>
              <a:off x="5050668" y="4694956"/>
              <a:ext cx="169863" cy="161925"/>
            </a:xfrm>
            <a:custGeom>
              <a:avLst/>
              <a:gdLst>
                <a:gd name="T0" fmla="*/ 49 w 53"/>
                <a:gd name="T1" fmla="*/ 8 h 51"/>
                <a:gd name="T2" fmla="*/ 53 w 53"/>
                <a:gd name="T3" fmla="*/ 4 h 51"/>
                <a:gd name="T4" fmla="*/ 49 w 53"/>
                <a:gd name="T5" fmla="*/ 0 h 51"/>
                <a:gd name="T6" fmla="*/ 45 w 53"/>
                <a:gd name="T7" fmla="*/ 4 h 51"/>
                <a:gd name="T8" fmla="*/ 45 w 53"/>
                <a:gd name="T9" fmla="*/ 7 h 51"/>
                <a:gd name="T10" fmla="*/ 25 w 53"/>
                <a:gd name="T11" fmla="*/ 20 h 51"/>
                <a:gd name="T12" fmla="*/ 7 w 53"/>
                <a:gd name="T13" fmla="*/ 2 h 51"/>
                <a:gd name="T14" fmla="*/ 3 w 53"/>
                <a:gd name="T15" fmla="*/ 1 h 51"/>
                <a:gd name="T16" fmla="*/ 0 w 53"/>
                <a:gd name="T17" fmla="*/ 5 h 51"/>
                <a:gd name="T18" fmla="*/ 14 w 53"/>
                <a:gd name="T19" fmla="*/ 37 h 51"/>
                <a:gd name="T20" fmla="*/ 46 w 53"/>
                <a:gd name="T21" fmla="*/ 51 h 51"/>
                <a:gd name="T22" fmla="*/ 50 w 53"/>
                <a:gd name="T23" fmla="*/ 48 h 51"/>
                <a:gd name="T24" fmla="*/ 49 w 53"/>
                <a:gd name="T25" fmla="*/ 44 h 51"/>
                <a:gd name="T26" fmla="*/ 33 w 53"/>
                <a:gd name="T27" fmla="*/ 28 h 51"/>
                <a:gd name="T28" fmla="*/ 46 w 53"/>
                <a:gd name="T29" fmla="*/ 8 h 51"/>
                <a:gd name="T30" fmla="*/ 49 w 53"/>
                <a:gd name="T31" fmla="*/ 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3" h="51">
                  <a:moveTo>
                    <a:pt x="49" y="8"/>
                  </a:moveTo>
                  <a:cubicBezTo>
                    <a:pt x="51" y="8"/>
                    <a:pt x="53" y="7"/>
                    <a:pt x="53" y="4"/>
                  </a:cubicBezTo>
                  <a:cubicBezTo>
                    <a:pt x="53" y="2"/>
                    <a:pt x="51" y="0"/>
                    <a:pt x="49" y="0"/>
                  </a:cubicBezTo>
                  <a:cubicBezTo>
                    <a:pt x="46" y="0"/>
                    <a:pt x="45" y="2"/>
                    <a:pt x="45" y="4"/>
                  </a:cubicBezTo>
                  <a:cubicBezTo>
                    <a:pt x="45" y="5"/>
                    <a:pt x="45" y="6"/>
                    <a:pt x="45" y="7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1"/>
                    <a:pt x="4" y="0"/>
                    <a:pt x="3" y="1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17"/>
                    <a:pt x="5" y="29"/>
                    <a:pt x="14" y="37"/>
                  </a:cubicBezTo>
                  <a:cubicBezTo>
                    <a:pt x="22" y="46"/>
                    <a:pt x="34" y="51"/>
                    <a:pt x="46" y="51"/>
                  </a:cubicBezTo>
                  <a:cubicBezTo>
                    <a:pt x="48" y="51"/>
                    <a:pt x="49" y="50"/>
                    <a:pt x="50" y="48"/>
                  </a:cubicBezTo>
                  <a:cubicBezTo>
                    <a:pt x="51" y="47"/>
                    <a:pt x="50" y="45"/>
                    <a:pt x="49" y="44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7" y="8"/>
                    <a:pt x="48" y="8"/>
                    <a:pt x="49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82" name="Freeform 35"/>
            <p:cNvSpPr>
              <a:spLocks/>
            </p:cNvSpPr>
            <p:nvPr/>
          </p:nvSpPr>
          <p:spPr bwMode="auto">
            <a:xfrm>
              <a:off x="5044318" y="4825131"/>
              <a:ext cx="82550" cy="73025"/>
            </a:xfrm>
            <a:custGeom>
              <a:avLst/>
              <a:gdLst>
                <a:gd name="T0" fmla="*/ 23 w 26"/>
                <a:gd name="T1" fmla="*/ 9 h 23"/>
                <a:gd name="T2" fmla="*/ 22 w 26"/>
                <a:gd name="T3" fmla="*/ 8 h 23"/>
                <a:gd name="T4" fmla="*/ 12 w 26"/>
                <a:gd name="T5" fmla="*/ 0 h 23"/>
                <a:gd name="T6" fmla="*/ 11 w 26"/>
                <a:gd name="T7" fmla="*/ 0 h 23"/>
                <a:gd name="T8" fmla="*/ 11 w 26"/>
                <a:gd name="T9" fmla="*/ 1 h 23"/>
                <a:gd name="T10" fmla="*/ 0 w 26"/>
                <a:gd name="T11" fmla="*/ 20 h 23"/>
                <a:gd name="T12" fmla="*/ 0 w 26"/>
                <a:gd name="T13" fmla="*/ 22 h 23"/>
                <a:gd name="T14" fmla="*/ 2 w 26"/>
                <a:gd name="T15" fmla="*/ 23 h 23"/>
                <a:gd name="T16" fmla="*/ 24 w 26"/>
                <a:gd name="T17" fmla="*/ 23 h 23"/>
                <a:gd name="T18" fmla="*/ 26 w 26"/>
                <a:gd name="T19" fmla="*/ 23 h 23"/>
                <a:gd name="T20" fmla="*/ 26 w 26"/>
                <a:gd name="T21" fmla="*/ 21 h 23"/>
                <a:gd name="T22" fmla="*/ 23 w 26"/>
                <a:gd name="T23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3">
                  <a:moveTo>
                    <a:pt x="23" y="9"/>
                  </a:moveTo>
                  <a:cubicBezTo>
                    <a:pt x="22" y="9"/>
                    <a:pt x="22" y="8"/>
                    <a:pt x="22" y="8"/>
                  </a:cubicBezTo>
                  <a:cubicBezTo>
                    <a:pt x="18" y="6"/>
                    <a:pt x="15" y="4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0" y="22"/>
                    <a:pt x="0" y="22"/>
                  </a:cubicBezTo>
                  <a:cubicBezTo>
                    <a:pt x="1" y="23"/>
                    <a:pt x="1" y="23"/>
                    <a:pt x="2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5" y="23"/>
                    <a:pt x="25" y="23"/>
                    <a:pt x="26" y="23"/>
                  </a:cubicBezTo>
                  <a:cubicBezTo>
                    <a:pt x="26" y="22"/>
                    <a:pt x="26" y="21"/>
                    <a:pt x="26" y="21"/>
                  </a:cubicBezTo>
                  <a:lnTo>
                    <a:pt x="23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483" name="Freeform 36"/>
          <p:cNvSpPr>
            <a:spLocks noEditPoints="1"/>
          </p:cNvSpPr>
          <p:nvPr/>
        </p:nvSpPr>
        <p:spPr bwMode="auto">
          <a:xfrm>
            <a:off x="3010730" y="5915744"/>
            <a:ext cx="203200" cy="190500"/>
          </a:xfrm>
          <a:custGeom>
            <a:avLst/>
            <a:gdLst>
              <a:gd name="T0" fmla="*/ 60 w 64"/>
              <a:gd name="T1" fmla="*/ 0 h 60"/>
              <a:gd name="T2" fmla="*/ 4 w 64"/>
              <a:gd name="T3" fmla="*/ 0 h 60"/>
              <a:gd name="T4" fmla="*/ 0 w 64"/>
              <a:gd name="T5" fmla="*/ 4 h 60"/>
              <a:gd name="T6" fmla="*/ 0 w 64"/>
              <a:gd name="T7" fmla="*/ 44 h 60"/>
              <a:gd name="T8" fmla="*/ 4 w 64"/>
              <a:gd name="T9" fmla="*/ 48 h 60"/>
              <a:gd name="T10" fmla="*/ 16 w 64"/>
              <a:gd name="T11" fmla="*/ 48 h 60"/>
              <a:gd name="T12" fmla="*/ 16 w 64"/>
              <a:gd name="T13" fmla="*/ 60 h 60"/>
              <a:gd name="T14" fmla="*/ 32 w 64"/>
              <a:gd name="T15" fmla="*/ 48 h 60"/>
              <a:gd name="T16" fmla="*/ 60 w 64"/>
              <a:gd name="T17" fmla="*/ 48 h 60"/>
              <a:gd name="T18" fmla="*/ 64 w 64"/>
              <a:gd name="T19" fmla="*/ 44 h 60"/>
              <a:gd name="T20" fmla="*/ 64 w 64"/>
              <a:gd name="T21" fmla="*/ 4 h 60"/>
              <a:gd name="T22" fmla="*/ 60 w 64"/>
              <a:gd name="T23" fmla="*/ 0 h 60"/>
              <a:gd name="T24" fmla="*/ 56 w 64"/>
              <a:gd name="T25" fmla="*/ 40 h 60"/>
              <a:gd name="T26" fmla="*/ 8 w 64"/>
              <a:gd name="T27" fmla="*/ 40 h 60"/>
              <a:gd name="T28" fmla="*/ 8 w 64"/>
              <a:gd name="T29" fmla="*/ 8 h 60"/>
              <a:gd name="T30" fmla="*/ 56 w 64"/>
              <a:gd name="T31" fmla="*/ 8 h 60"/>
              <a:gd name="T32" fmla="*/ 56 w 64"/>
              <a:gd name="T33" fmla="*/ 4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4" h="60">
                <a:moveTo>
                  <a:pt x="60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7"/>
                  <a:pt x="2" y="48"/>
                  <a:pt x="4" y="48"/>
                </a:cubicBezTo>
                <a:cubicBezTo>
                  <a:pt x="16" y="48"/>
                  <a:pt x="16" y="48"/>
                  <a:pt x="16" y="48"/>
                </a:cubicBezTo>
                <a:cubicBezTo>
                  <a:pt x="16" y="60"/>
                  <a:pt x="16" y="60"/>
                  <a:pt x="16" y="60"/>
                </a:cubicBezTo>
                <a:cubicBezTo>
                  <a:pt x="32" y="48"/>
                  <a:pt x="32" y="48"/>
                  <a:pt x="32" y="48"/>
                </a:cubicBezTo>
                <a:cubicBezTo>
                  <a:pt x="60" y="48"/>
                  <a:pt x="60" y="48"/>
                  <a:pt x="60" y="48"/>
                </a:cubicBezTo>
                <a:cubicBezTo>
                  <a:pt x="62" y="48"/>
                  <a:pt x="64" y="47"/>
                  <a:pt x="64" y="44"/>
                </a:cubicBezTo>
                <a:cubicBezTo>
                  <a:pt x="64" y="4"/>
                  <a:pt x="64" y="4"/>
                  <a:pt x="64" y="4"/>
                </a:cubicBezTo>
                <a:cubicBezTo>
                  <a:pt x="64" y="2"/>
                  <a:pt x="62" y="0"/>
                  <a:pt x="60" y="0"/>
                </a:cubicBezTo>
                <a:close/>
                <a:moveTo>
                  <a:pt x="56" y="40"/>
                </a:moveTo>
                <a:cubicBezTo>
                  <a:pt x="8" y="40"/>
                  <a:pt x="8" y="40"/>
                  <a:pt x="8" y="40"/>
                </a:cubicBezTo>
                <a:cubicBezTo>
                  <a:pt x="8" y="8"/>
                  <a:pt x="8" y="8"/>
                  <a:pt x="8" y="8"/>
                </a:cubicBezTo>
                <a:cubicBezTo>
                  <a:pt x="56" y="8"/>
                  <a:pt x="56" y="8"/>
                  <a:pt x="56" y="8"/>
                </a:cubicBezTo>
                <a:lnTo>
                  <a:pt x="56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763" name="Group 762"/>
          <p:cNvGrpSpPr/>
          <p:nvPr/>
        </p:nvGrpSpPr>
        <p:grpSpPr>
          <a:xfrm>
            <a:off x="3825118" y="5915744"/>
            <a:ext cx="203200" cy="190500"/>
            <a:chOff x="3825118" y="5915744"/>
            <a:chExt cx="203200" cy="190500"/>
          </a:xfrm>
        </p:grpSpPr>
        <p:sp>
          <p:nvSpPr>
            <p:cNvPr id="484" name="Freeform 37"/>
            <p:cNvSpPr>
              <a:spLocks noEditPoints="1"/>
            </p:cNvSpPr>
            <p:nvPr/>
          </p:nvSpPr>
          <p:spPr bwMode="auto">
            <a:xfrm>
              <a:off x="3825118" y="5915744"/>
              <a:ext cx="203200" cy="190500"/>
            </a:xfrm>
            <a:custGeom>
              <a:avLst/>
              <a:gdLst>
                <a:gd name="T0" fmla="*/ 60 w 64"/>
                <a:gd name="T1" fmla="*/ 0 h 60"/>
                <a:gd name="T2" fmla="*/ 4 w 64"/>
                <a:gd name="T3" fmla="*/ 0 h 60"/>
                <a:gd name="T4" fmla="*/ 0 w 64"/>
                <a:gd name="T5" fmla="*/ 4 h 60"/>
                <a:gd name="T6" fmla="*/ 0 w 64"/>
                <a:gd name="T7" fmla="*/ 44 h 60"/>
                <a:gd name="T8" fmla="*/ 4 w 64"/>
                <a:gd name="T9" fmla="*/ 48 h 60"/>
                <a:gd name="T10" fmla="*/ 16 w 64"/>
                <a:gd name="T11" fmla="*/ 48 h 60"/>
                <a:gd name="T12" fmla="*/ 16 w 64"/>
                <a:gd name="T13" fmla="*/ 60 h 60"/>
                <a:gd name="T14" fmla="*/ 32 w 64"/>
                <a:gd name="T15" fmla="*/ 48 h 60"/>
                <a:gd name="T16" fmla="*/ 60 w 64"/>
                <a:gd name="T17" fmla="*/ 48 h 60"/>
                <a:gd name="T18" fmla="*/ 64 w 64"/>
                <a:gd name="T19" fmla="*/ 44 h 60"/>
                <a:gd name="T20" fmla="*/ 64 w 64"/>
                <a:gd name="T21" fmla="*/ 4 h 60"/>
                <a:gd name="T22" fmla="*/ 60 w 64"/>
                <a:gd name="T23" fmla="*/ 0 h 60"/>
                <a:gd name="T24" fmla="*/ 56 w 64"/>
                <a:gd name="T25" fmla="*/ 40 h 60"/>
                <a:gd name="T26" fmla="*/ 8 w 64"/>
                <a:gd name="T27" fmla="*/ 40 h 60"/>
                <a:gd name="T28" fmla="*/ 8 w 64"/>
                <a:gd name="T29" fmla="*/ 8 h 60"/>
                <a:gd name="T30" fmla="*/ 56 w 64"/>
                <a:gd name="T31" fmla="*/ 8 h 60"/>
                <a:gd name="T32" fmla="*/ 56 w 64"/>
                <a:gd name="T33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60">
                  <a:moveTo>
                    <a:pt x="6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7"/>
                    <a:pt x="2" y="48"/>
                    <a:pt x="4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2" y="48"/>
                    <a:pt x="64" y="47"/>
                    <a:pt x="64" y="4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2"/>
                    <a:pt x="62" y="0"/>
                    <a:pt x="60" y="0"/>
                  </a:cubicBezTo>
                  <a:close/>
                  <a:moveTo>
                    <a:pt x="56" y="40"/>
                  </a:moveTo>
                  <a:cubicBezTo>
                    <a:pt x="8" y="40"/>
                    <a:pt x="8" y="40"/>
                    <a:pt x="8" y="40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6" y="8"/>
                    <a:pt x="56" y="8"/>
                    <a:pt x="56" y="8"/>
                  </a:cubicBezTo>
                  <a:lnTo>
                    <a:pt x="56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85" name="Freeform 38"/>
            <p:cNvSpPr>
              <a:spLocks/>
            </p:cNvSpPr>
            <p:nvPr/>
          </p:nvSpPr>
          <p:spPr bwMode="auto">
            <a:xfrm>
              <a:off x="3891793" y="5953844"/>
              <a:ext cx="76200" cy="76200"/>
            </a:xfrm>
            <a:custGeom>
              <a:avLst/>
              <a:gdLst>
                <a:gd name="T0" fmla="*/ 16 w 48"/>
                <a:gd name="T1" fmla="*/ 48 h 48"/>
                <a:gd name="T2" fmla="*/ 32 w 48"/>
                <a:gd name="T3" fmla="*/ 48 h 48"/>
                <a:gd name="T4" fmla="*/ 32 w 48"/>
                <a:gd name="T5" fmla="*/ 32 h 48"/>
                <a:gd name="T6" fmla="*/ 48 w 48"/>
                <a:gd name="T7" fmla="*/ 32 h 48"/>
                <a:gd name="T8" fmla="*/ 48 w 48"/>
                <a:gd name="T9" fmla="*/ 16 h 48"/>
                <a:gd name="T10" fmla="*/ 32 w 48"/>
                <a:gd name="T11" fmla="*/ 16 h 48"/>
                <a:gd name="T12" fmla="*/ 32 w 48"/>
                <a:gd name="T13" fmla="*/ 0 h 48"/>
                <a:gd name="T14" fmla="*/ 16 w 48"/>
                <a:gd name="T15" fmla="*/ 0 h 48"/>
                <a:gd name="T16" fmla="*/ 16 w 48"/>
                <a:gd name="T17" fmla="*/ 16 h 48"/>
                <a:gd name="T18" fmla="*/ 0 w 48"/>
                <a:gd name="T19" fmla="*/ 16 h 48"/>
                <a:gd name="T20" fmla="*/ 0 w 48"/>
                <a:gd name="T21" fmla="*/ 32 h 48"/>
                <a:gd name="T22" fmla="*/ 16 w 48"/>
                <a:gd name="T23" fmla="*/ 32 h 48"/>
                <a:gd name="T24" fmla="*/ 16 w 48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48">
                  <a:moveTo>
                    <a:pt x="16" y="48"/>
                  </a:moveTo>
                  <a:lnTo>
                    <a:pt x="32" y="48"/>
                  </a:lnTo>
                  <a:lnTo>
                    <a:pt x="32" y="32"/>
                  </a:lnTo>
                  <a:lnTo>
                    <a:pt x="48" y="32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16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64" name="Group 763"/>
          <p:cNvGrpSpPr/>
          <p:nvPr/>
        </p:nvGrpSpPr>
        <p:grpSpPr>
          <a:xfrm>
            <a:off x="4231518" y="5915744"/>
            <a:ext cx="203200" cy="190500"/>
            <a:chOff x="4231518" y="5915744"/>
            <a:chExt cx="203200" cy="190500"/>
          </a:xfrm>
        </p:grpSpPr>
        <p:sp>
          <p:nvSpPr>
            <p:cNvPr id="486" name="Freeform 39"/>
            <p:cNvSpPr>
              <a:spLocks noEditPoints="1"/>
            </p:cNvSpPr>
            <p:nvPr/>
          </p:nvSpPr>
          <p:spPr bwMode="auto">
            <a:xfrm>
              <a:off x="4231518" y="5915744"/>
              <a:ext cx="203200" cy="190500"/>
            </a:xfrm>
            <a:custGeom>
              <a:avLst/>
              <a:gdLst>
                <a:gd name="T0" fmla="*/ 60 w 64"/>
                <a:gd name="T1" fmla="*/ 0 h 60"/>
                <a:gd name="T2" fmla="*/ 4 w 64"/>
                <a:gd name="T3" fmla="*/ 0 h 60"/>
                <a:gd name="T4" fmla="*/ 0 w 64"/>
                <a:gd name="T5" fmla="*/ 4 h 60"/>
                <a:gd name="T6" fmla="*/ 0 w 64"/>
                <a:gd name="T7" fmla="*/ 44 h 60"/>
                <a:gd name="T8" fmla="*/ 4 w 64"/>
                <a:gd name="T9" fmla="*/ 48 h 60"/>
                <a:gd name="T10" fmla="*/ 16 w 64"/>
                <a:gd name="T11" fmla="*/ 48 h 60"/>
                <a:gd name="T12" fmla="*/ 16 w 64"/>
                <a:gd name="T13" fmla="*/ 60 h 60"/>
                <a:gd name="T14" fmla="*/ 32 w 64"/>
                <a:gd name="T15" fmla="*/ 48 h 60"/>
                <a:gd name="T16" fmla="*/ 60 w 64"/>
                <a:gd name="T17" fmla="*/ 48 h 60"/>
                <a:gd name="T18" fmla="*/ 64 w 64"/>
                <a:gd name="T19" fmla="*/ 44 h 60"/>
                <a:gd name="T20" fmla="*/ 64 w 64"/>
                <a:gd name="T21" fmla="*/ 4 h 60"/>
                <a:gd name="T22" fmla="*/ 60 w 64"/>
                <a:gd name="T23" fmla="*/ 0 h 60"/>
                <a:gd name="T24" fmla="*/ 56 w 64"/>
                <a:gd name="T25" fmla="*/ 40 h 60"/>
                <a:gd name="T26" fmla="*/ 8 w 64"/>
                <a:gd name="T27" fmla="*/ 40 h 60"/>
                <a:gd name="T28" fmla="*/ 8 w 64"/>
                <a:gd name="T29" fmla="*/ 8 h 60"/>
                <a:gd name="T30" fmla="*/ 56 w 64"/>
                <a:gd name="T31" fmla="*/ 8 h 60"/>
                <a:gd name="T32" fmla="*/ 56 w 64"/>
                <a:gd name="T33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60">
                  <a:moveTo>
                    <a:pt x="6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7"/>
                    <a:pt x="2" y="48"/>
                    <a:pt x="4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2" y="48"/>
                    <a:pt x="64" y="47"/>
                    <a:pt x="64" y="4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2"/>
                    <a:pt x="62" y="0"/>
                    <a:pt x="60" y="0"/>
                  </a:cubicBezTo>
                  <a:close/>
                  <a:moveTo>
                    <a:pt x="56" y="40"/>
                  </a:moveTo>
                  <a:cubicBezTo>
                    <a:pt x="8" y="40"/>
                    <a:pt x="8" y="40"/>
                    <a:pt x="8" y="40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6" y="8"/>
                    <a:pt x="56" y="8"/>
                    <a:pt x="56" y="8"/>
                  </a:cubicBezTo>
                  <a:lnTo>
                    <a:pt x="56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87" name="Oval 40"/>
            <p:cNvSpPr>
              <a:spLocks noChangeArrowheads="1"/>
            </p:cNvSpPr>
            <p:nvPr/>
          </p:nvSpPr>
          <p:spPr bwMode="auto">
            <a:xfrm>
              <a:off x="4279143" y="5979244"/>
              <a:ext cx="25400" cy="25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88" name="Oval 41"/>
            <p:cNvSpPr>
              <a:spLocks noChangeArrowheads="1"/>
            </p:cNvSpPr>
            <p:nvPr/>
          </p:nvSpPr>
          <p:spPr bwMode="auto">
            <a:xfrm>
              <a:off x="4323593" y="5979244"/>
              <a:ext cx="25400" cy="25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89" name="Oval 42"/>
            <p:cNvSpPr>
              <a:spLocks noChangeArrowheads="1"/>
            </p:cNvSpPr>
            <p:nvPr/>
          </p:nvSpPr>
          <p:spPr bwMode="auto">
            <a:xfrm>
              <a:off x="4368043" y="5979244"/>
              <a:ext cx="25400" cy="25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62" name="Group 761"/>
          <p:cNvGrpSpPr/>
          <p:nvPr/>
        </p:nvGrpSpPr>
        <p:grpSpPr>
          <a:xfrm>
            <a:off x="3417130" y="5915744"/>
            <a:ext cx="203200" cy="190500"/>
            <a:chOff x="3417130" y="5915744"/>
            <a:chExt cx="203200" cy="190500"/>
          </a:xfrm>
        </p:grpSpPr>
        <p:sp>
          <p:nvSpPr>
            <p:cNvPr id="490" name="Freeform 43"/>
            <p:cNvSpPr>
              <a:spLocks noEditPoints="1"/>
            </p:cNvSpPr>
            <p:nvPr/>
          </p:nvSpPr>
          <p:spPr bwMode="auto">
            <a:xfrm>
              <a:off x="3417130" y="5915744"/>
              <a:ext cx="203200" cy="190500"/>
            </a:xfrm>
            <a:custGeom>
              <a:avLst/>
              <a:gdLst>
                <a:gd name="T0" fmla="*/ 60 w 64"/>
                <a:gd name="T1" fmla="*/ 0 h 60"/>
                <a:gd name="T2" fmla="*/ 4 w 64"/>
                <a:gd name="T3" fmla="*/ 0 h 60"/>
                <a:gd name="T4" fmla="*/ 0 w 64"/>
                <a:gd name="T5" fmla="*/ 4 h 60"/>
                <a:gd name="T6" fmla="*/ 0 w 64"/>
                <a:gd name="T7" fmla="*/ 44 h 60"/>
                <a:gd name="T8" fmla="*/ 4 w 64"/>
                <a:gd name="T9" fmla="*/ 48 h 60"/>
                <a:gd name="T10" fmla="*/ 16 w 64"/>
                <a:gd name="T11" fmla="*/ 48 h 60"/>
                <a:gd name="T12" fmla="*/ 16 w 64"/>
                <a:gd name="T13" fmla="*/ 60 h 60"/>
                <a:gd name="T14" fmla="*/ 32 w 64"/>
                <a:gd name="T15" fmla="*/ 48 h 60"/>
                <a:gd name="T16" fmla="*/ 60 w 64"/>
                <a:gd name="T17" fmla="*/ 48 h 60"/>
                <a:gd name="T18" fmla="*/ 64 w 64"/>
                <a:gd name="T19" fmla="*/ 44 h 60"/>
                <a:gd name="T20" fmla="*/ 64 w 64"/>
                <a:gd name="T21" fmla="*/ 4 h 60"/>
                <a:gd name="T22" fmla="*/ 60 w 64"/>
                <a:gd name="T23" fmla="*/ 0 h 60"/>
                <a:gd name="T24" fmla="*/ 56 w 64"/>
                <a:gd name="T25" fmla="*/ 40 h 60"/>
                <a:gd name="T26" fmla="*/ 8 w 64"/>
                <a:gd name="T27" fmla="*/ 40 h 60"/>
                <a:gd name="T28" fmla="*/ 8 w 64"/>
                <a:gd name="T29" fmla="*/ 8 h 60"/>
                <a:gd name="T30" fmla="*/ 56 w 64"/>
                <a:gd name="T31" fmla="*/ 8 h 60"/>
                <a:gd name="T32" fmla="*/ 56 w 64"/>
                <a:gd name="T33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60">
                  <a:moveTo>
                    <a:pt x="6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7"/>
                    <a:pt x="2" y="48"/>
                    <a:pt x="4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2" y="48"/>
                    <a:pt x="64" y="47"/>
                    <a:pt x="64" y="4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2"/>
                    <a:pt x="62" y="0"/>
                    <a:pt x="60" y="0"/>
                  </a:cubicBezTo>
                  <a:close/>
                  <a:moveTo>
                    <a:pt x="56" y="40"/>
                  </a:moveTo>
                  <a:cubicBezTo>
                    <a:pt x="8" y="40"/>
                    <a:pt x="8" y="40"/>
                    <a:pt x="8" y="40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6" y="8"/>
                    <a:pt x="56" y="8"/>
                    <a:pt x="56" y="8"/>
                  </a:cubicBezTo>
                  <a:lnTo>
                    <a:pt x="56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91" name="Rectangle 44"/>
            <p:cNvSpPr>
              <a:spLocks noChangeArrowheads="1"/>
            </p:cNvSpPr>
            <p:nvPr/>
          </p:nvSpPr>
          <p:spPr bwMode="auto">
            <a:xfrm>
              <a:off x="3483805" y="5979244"/>
              <a:ext cx="762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492" name="Freeform 45"/>
          <p:cNvSpPr>
            <a:spLocks/>
          </p:cNvSpPr>
          <p:nvPr/>
        </p:nvSpPr>
        <p:spPr bwMode="auto">
          <a:xfrm>
            <a:off x="5452305" y="5915744"/>
            <a:ext cx="203200" cy="203200"/>
          </a:xfrm>
          <a:custGeom>
            <a:avLst/>
            <a:gdLst>
              <a:gd name="T0" fmla="*/ 32 w 64"/>
              <a:gd name="T1" fmla="*/ 0 h 64"/>
              <a:gd name="T2" fmla="*/ 0 w 64"/>
              <a:gd name="T3" fmla="*/ 28 h 64"/>
              <a:gd name="T4" fmla="*/ 9 w 64"/>
              <a:gd name="T5" fmla="*/ 47 h 64"/>
              <a:gd name="T6" fmla="*/ 0 w 64"/>
              <a:gd name="T7" fmla="*/ 64 h 64"/>
              <a:gd name="T8" fmla="*/ 20 w 64"/>
              <a:gd name="T9" fmla="*/ 54 h 64"/>
              <a:gd name="T10" fmla="*/ 32 w 64"/>
              <a:gd name="T11" fmla="*/ 56 h 64"/>
              <a:gd name="T12" fmla="*/ 64 w 64"/>
              <a:gd name="T13" fmla="*/ 28 h 64"/>
              <a:gd name="T14" fmla="*/ 32 w 64"/>
              <a:gd name="T1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3"/>
                  <a:pt x="0" y="28"/>
                </a:cubicBezTo>
                <a:cubicBezTo>
                  <a:pt x="0" y="36"/>
                  <a:pt x="3" y="42"/>
                  <a:pt x="9" y="47"/>
                </a:cubicBezTo>
                <a:cubicBezTo>
                  <a:pt x="0" y="64"/>
                  <a:pt x="0" y="64"/>
                  <a:pt x="0" y="64"/>
                </a:cubicBezTo>
                <a:cubicBezTo>
                  <a:pt x="20" y="54"/>
                  <a:pt x="20" y="54"/>
                  <a:pt x="20" y="54"/>
                </a:cubicBezTo>
                <a:cubicBezTo>
                  <a:pt x="24" y="56"/>
                  <a:pt x="28" y="56"/>
                  <a:pt x="32" y="56"/>
                </a:cubicBezTo>
                <a:cubicBezTo>
                  <a:pt x="50" y="56"/>
                  <a:pt x="64" y="44"/>
                  <a:pt x="64" y="28"/>
                </a:cubicBezTo>
                <a:cubicBezTo>
                  <a:pt x="64" y="13"/>
                  <a:pt x="50" y="0"/>
                  <a:pt x="3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493" name="Freeform 46"/>
          <p:cNvSpPr>
            <a:spLocks noEditPoints="1"/>
          </p:cNvSpPr>
          <p:nvPr/>
        </p:nvSpPr>
        <p:spPr bwMode="auto">
          <a:xfrm>
            <a:off x="6265105" y="5915744"/>
            <a:ext cx="204788" cy="203200"/>
          </a:xfrm>
          <a:custGeom>
            <a:avLst/>
            <a:gdLst>
              <a:gd name="T0" fmla="*/ 32 w 64"/>
              <a:gd name="T1" fmla="*/ 0 h 64"/>
              <a:gd name="T2" fmla="*/ 0 w 64"/>
              <a:gd name="T3" fmla="*/ 28 h 64"/>
              <a:gd name="T4" fmla="*/ 9 w 64"/>
              <a:gd name="T5" fmla="*/ 47 h 64"/>
              <a:gd name="T6" fmla="*/ 0 w 64"/>
              <a:gd name="T7" fmla="*/ 64 h 64"/>
              <a:gd name="T8" fmla="*/ 20 w 64"/>
              <a:gd name="T9" fmla="*/ 54 h 64"/>
              <a:gd name="T10" fmla="*/ 32 w 64"/>
              <a:gd name="T11" fmla="*/ 56 h 64"/>
              <a:gd name="T12" fmla="*/ 64 w 64"/>
              <a:gd name="T13" fmla="*/ 28 h 64"/>
              <a:gd name="T14" fmla="*/ 32 w 64"/>
              <a:gd name="T15" fmla="*/ 0 h 64"/>
              <a:gd name="T16" fmla="*/ 32 w 64"/>
              <a:gd name="T17" fmla="*/ 48 h 64"/>
              <a:gd name="T18" fmla="*/ 8 w 64"/>
              <a:gd name="T19" fmla="*/ 28 h 64"/>
              <a:gd name="T20" fmla="*/ 32 w 64"/>
              <a:gd name="T21" fmla="*/ 8 h 64"/>
              <a:gd name="T22" fmla="*/ 56 w 64"/>
              <a:gd name="T23" fmla="*/ 28 h 64"/>
              <a:gd name="T24" fmla="*/ 32 w 64"/>
              <a:gd name="T25" fmla="*/ 4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3"/>
                  <a:pt x="0" y="28"/>
                </a:cubicBezTo>
                <a:cubicBezTo>
                  <a:pt x="0" y="36"/>
                  <a:pt x="3" y="42"/>
                  <a:pt x="9" y="47"/>
                </a:cubicBezTo>
                <a:cubicBezTo>
                  <a:pt x="0" y="64"/>
                  <a:pt x="0" y="64"/>
                  <a:pt x="0" y="64"/>
                </a:cubicBezTo>
                <a:cubicBezTo>
                  <a:pt x="20" y="54"/>
                  <a:pt x="20" y="54"/>
                  <a:pt x="20" y="54"/>
                </a:cubicBezTo>
                <a:cubicBezTo>
                  <a:pt x="24" y="56"/>
                  <a:pt x="28" y="56"/>
                  <a:pt x="32" y="56"/>
                </a:cubicBezTo>
                <a:cubicBezTo>
                  <a:pt x="50" y="56"/>
                  <a:pt x="64" y="44"/>
                  <a:pt x="64" y="28"/>
                </a:cubicBezTo>
                <a:cubicBezTo>
                  <a:pt x="64" y="13"/>
                  <a:pt x="50" y="0"/>
                  <a:pt x="32" y="0"/>
                </a:cubicBezTo>
                <a:close/>
                <a:moveTo>
                  <a:pt x="32" y="48"/>
                </a:moveTo>
                <a:cubicBezTo>
                  <a:pt x="19" y="48"/>
                  <a:pt x="8" y="39"/>
                  <a:pt x="8" y="28"/>
                </a:cubicBezTo>
                <a:cubicBezTo>
                  <a:pt x="8" y="17"/>
                  <a:pt x="19" y="8"/>
                  <a:pt x="32" y="8"/>
                </a:cubicBezTo>
                <a:cubicBezTo>
                  <a:pt x="45" y="8"/>
                  <a:pt x="56" y="17"/>
                  <a:pt x="56" y="28"/>
                </a:cubicBezTo>
                <a:cubicBezTo>
                  <a:pt x="56" y="39"/>
                  <a:pt x="45" y="48"/>
                  <a:pt x="32" y="4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767" name="Group 766"/>
          <p:cNvGrpSpPr/>
          <p:nvPr/>
        </p:nvGrpSpPr>
        <p:grpSpPr>
          <a:xfrm>
            <a:off x="5858705" y="5915744"/>
            <a:ext cx="203200" cy="203200"/>
            <a:chOff x="5858705" y="5915744"/>
            <a:chExt cx="203200" cy="203200"/>
          </a:xfrm>
        </p:grpSpPr>
        <p:sp>
          <p:nvSpPr>
            <p:cNvPr id="494" name="Freeform 47"/>
            <p:cNvSpPr>
              <a:spLocks/>
            </p:cNvSpPr>
            <p:nvPr/>
          </p:nvSpPr>
          <p:spPr bwMode="auto">
            <a:xfrm>
              <a:off x="5858705" y="5915744"/>
              <a:ext cx="203200" cy="203200"/>
            </a:xfrm>
            <a:custGeom>
              <a:avLst/>
              <a:gdLst>
                <a:gd name="T0" fmla="*/ 46 w 64"/>
                <a:gd name="T1" fmla="*/ 22 h 64"/>
                <a:gd name="T2" fmla="*/ 64 w 64"/>
                <a:gd name="T3" fmla="*/ 30 h 64"/>
                <a:gd name="T4" fmla="*/ 64 w 64"/>
                <a:gd name="T5" fmla="*/ 28 h 64"/>
                <a:gd name="T6" fmla="*/ 32 w 64"/>
                <a:gd name="T7" fmla="*/ 0 h 64"/>
                <a:gd name="T8" fmla="*/ 0 w 64"/>
                <a:gd name="T9" fmla="*/ 28 h 64"/>
                <a:gd name="T10" fmla="*/ 9 w 64"/>
                <a:gd name="T11" fmla="*/ 47 h 64"/>
                <a:gd name="T12" fmla="*/ 0 w 64"/>
                <a:gd name="T13" fmla="*/ 64 h 64"/>
                <a:gd name="T14" fmla="*/ 20 w 64"/>
                <a:gd name="T15" fmla="*/ 54 h 64"/>
                <a:gd name="T16" fmla="*/ 25 w 64"/>
                <a:gd name="T17" fmla="*/ 56 h 64"/>
                <a:gd name="T18" fmla="*/ 23 w 64"/>
                <a:gd name="T19" fmla="*/ 53 h 64"/>
                <a:gd name="T20" fmla="*/ 23 w 64"/>
                <a:gd name="T21" fmla="*/ 51 h 64"/>
                <a:gd name="T22" fmla="*/ 21 w 64"/>
                <a:gd name="T23" fmla="*/ 44 h 64"/>
                <a:gd name="T24" fmla="*/ 46 w 64"/>
                <a:gd name="T25" fmla="*/ 2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64">
                  <a:moveTo>
                    <a:pt x="46" y="22"/>
                  </a:moveTo>
                  <a:cubicBezTo>
                    <a:pt x="53" y="22"/>
                    <a:pt x="59" y="25"/>
                    <a:pt x="64" y="30"/>
                  </a:cubicBezTo>
                  <a:cubicBezTo>
                    <a:pt x="64" y="29"/>
                    <a:pt x="64" y="29"/>
                    <a:pt x="64" y="28"/>
                  </a:cubicBezTo>
                  <a:cubicBezTo>
                    <a:pt x="64" y="13"/>
                    <a:pt x="50" y="0"/>
                    <a:pt x="32" y="0"/>
                  </a:cubicBezTo>
                  <a:cubicBezTo>
                    <a:pt x="14" y="0"/>
                    <a:pt x="0" y="13"/>
                    <a:pt x="0" y="28"/>
                  </a:cubicBezTo>
                  <a:cubicBezTo>
                    <a:pt x="0" y="36"/>
                    <a:pt x="3" y="42"/>
                    <a:pt x="9" y="47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22" y="55"/>
                    <a:pt x="23" y="55"/>
                    <a:pt x="25" y="56"/>
                  </a:cubicBezTo>
                  <a:cubicBezTo>
                    <a:pt x="24" y="55"/>
                    <a:pt x="24" y="54"/>
                    <a:pt x="23" y="53"/>
                  </a:cubicBezTo>
                  <a:cubicBezTo>
                    <a:pt x="23" y="52"/>
                    <a:pt x="23" y="52"/>
                    <a:pt x="23" y="51"/>
                  </a:cubicBezTo>
                  <a:cubicBezTo>
                    <a:pt x="22" y="49"/>
                    <a:pt x="21" y="47"/>
                    <a:pt x="21" y="44"/>
                  </a:cubicBezTo>
                  <a:cubicBezTo>
                    <a:pt x="21" y="32"/>
                    <a:pt x="32" y="22"/>
                    <a:pt x="46" y="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95" name="Freeform 48"/>
            <p:cNvSpPr>
              <a:spLocks/>
            </p:cNvSpPr>
            <p:nvPr/>
          </p:nvSpPr>
          <p:spPr bwMode="auto">
            <a:xfrm>
              <a:off x="5941255" y="6001469"/>
              <a:ext cx="120650" cy="117475"/>
            </a:xfrm>
            <a:custGeom>
              <a:avLst/>
              <a:gdLst>
                <a:gd name="T0" fmla="*/ 32 w 38"/>
                <a:gd name="T1" fmla="*/ 25 h 37"/>
                <a:gd name="T2" fmla="*/ 35 w 38"/>
                <a:gd name="T3" fmla="*/ 13 h 37"/>
                <a:gd name="T4" fmla="*/ 15 w 38"/>
                <a:gd name="T5" fmla="*/ 2 h 37"/>
                <a:gd name="T6" fmla="*/ 2 w 38"/>
                <a:gd name="T7" fmla="*/ 20 h 37"/>
                <a:gd name="T8" fmla="*/ 22 w 38"/>
                <a:gd name="T9" fmla="*/ 31 h 37"/>
                <a:gd name="T10" fmla="*/ 23 w 38"/>
                <a:gd name="T11" fmla="*/ 31 h 37"/>
                <a:gd name="T12" fmla="*/ 38 w 38"/>
                <a:gd name="T13" fmla="*/ 37 h 37"/>
                <a:gd name="T14" fmla="*/ 32 w 38"/>
                <a:gd name="T15" fmla="*/ 2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7">
                  <a:moveTo>
                    <a:pt x="32" y="25"/>
                  </a:moveTo>
                  <a:cubicBezTo>
                    <a:pt x="35" y="21"/>
                    <a:pt x="36" y="17"/>
                    <a:pt x="35" y="13"/>
                  </a:cubicBezTo>
                  <a:cubicBezTo>
                    <a:pt x="33" y="5"/>
                    <a:pt x="24" y="0"/>
                    <a:pt x="15" y="2"/>
                  </a:cubicBezTo>
                  <a:cubicBezTo>
                    <a:pt x="6" y="4"/>
                    <a:pt x="0" y="12"/>
                    <a:pt x="2" y="20"/>
                  </a:cubicBezTo>
                  <a:cubicBezTo>
                    <a:pt x="4" y="28"/>
                    <a:pt x="12" y="33"/>
                    <a:pt x="22" y="31"/>
                  </a:cubicBezTo>
                  <a:cubicBezTo>
                    <a:pt x="22" y="31"/>
                    <a:pt x="22" y="31"/>
                    <a:pt x="23" y="31"/>
                  </a:cubicBezTo>
                  <a:cubicBezTo>
                    <a:pt x="38" y="37"/>
                    <a:pt x="38" y="37"/>
                    <a:pt x="38" y="37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616" name="Group 7615"/>
          <p:cNvGrpSpPr/>
          <p:nvPr/>
        </p:nvGrpSpPr>
        <p:grpSpPr>
          <a:xfrm>
            <a:off x="6673093" y="5915744"/>
            <a:ext cx="203200" cy="203200"/>
            <a:chOff x="6673093" y="5915744"/>
            <a:chExt cx="203200" cy="203200"/>
          </a:xfrm>
        </p:grpSpPr>
        <p:sp>
          <p:nvSpPr>
            <p:cNvPr id="496" name="Freeform 49"/>
            <p:cNvSpPr>
              <a:spLocks/>
            </p:cNvSpPr>
            <p:nvPr/>
          </p:nvSpPr>
          <p:spPr bwMode="auto">
            <a:xfrm>
              <a:off x="6673093" y="5915744"/>
              <a:ext cx="152400" cy="152400"/>
            </a:xfrm>
            <a:custGeom>
              <a:avLst/>
              <a:gdLst>
                <a:gd name="T0" fmla="*/ 8 w 48"/>
                <a:gd name="T1" fmla="*/ 21 h 48"/>
                <a:gd name="T2" fmla="*/ 24 w 48"/>
                <a:gd name="T3" fmla="*/ 8 h 48"/>
                <a:gd name="T4" fmla="*/ 40 w 48"/>
                <a:gd name="T5" fmla="*/ 21 h 48"/>
                <a:gd name="T6" fmla="*/ 43 w 48"/>
                <a:gd name="T7" fmla="*/ 21 h 48"/>
                <a:gd name="T8" fmla="*/ 48 w 48"/>
                <a:gd name="T9" fmla="*/ 21 h 48"/>
                <a:gd name="T10" fmla="*/ 24 w 48"/>
                <a:gd name="T11" fmla="*/ 0 h 48"/>
                <a:gd name="T12" fmla="*/ 0 w 48"/>
                <a:gd name="T13" fmla="*/ 21 h 48"/>
                <a:gd name="T14" fmla="*/ 6 w 48"/>
                <a:gd name="T15" fmla="*/ 36 h 48"/>
                <a:gd name="T16" fmla="*/ 0 w 48"/>
                <a:gd name="T17" fmla="*/ 48 h 48"/>
                <a:gd name="T18" fmla="*/ 15 w 48"/>
                <a:gd name="T19" fmla="*/ 41 h 48"/>
                <a:gd name="T20" fmla="*/ 18 w 48"/>
                <a:gd name="T21" fmla="*/ 42 h 48"/>
                <a:gd name="T22" fmla="*/ 20 w 48"/>
                <a:gd name="T23" fmla="*/ 34 h 48"/>
                <a:gd name="T24" fmla="*/ 8 w 48"/>
                <a:gd name="T25" fmla="*/ 2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48">
                  <a:moveTo>
                    <a:pt x="8" y="21"/>
                  </a:moveTo>
                  <a:cubicBezTo>
                    <a:pt x="8" y="14"/>
                    <a:pt x="15" y="8"/>
                    <a:pt x="24" y="8"/>
                  </a:cubicBezTo>
                  <a:cubicBezTo>
                    <a:pt x="33" y="8"/>
                    <a:pt x="40" y="14"/>
                    <a:pt x="40" y="21"/>
                  </a:cubicBezTo>
                  <a:cubicBezTo>
                    <a:pt x="41" y="21"/>
                    <a:pt x="42" y="21"/>
                    <a:pt x="43" y="21"/>
                  </a:cubicBezTo>
                  <a:cubicBezTo>
                    <a:pt x="45" y="21"/>
                    <a:pt x="46" y="21"/>
                    <a:pt x="48" y="21"/>
                  </a:cubicBezTo>
                  <a:cubicBezTo>
                    <a:pt x="48" y="10"/>
                    <a:pt x="37" y="0"/>
                    <a:pt x="24" y="0"/>
                  </a:cubicBezTo>
                  <a:cubicBezTo>
                    <a:pt x="11" y="0"/>
                    <a:pt x="0" y="10"/>
                    <a:pt x="0" y="21"/>
                  </a:cubicBezTo>
                  <a:cubicBezTo>
                    <a:pt x="0" y="27"/>
                    <a:pt x="2" y="32"/>
                    <a:pt x="6" y="3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6" y="41"/>
                    <a:pt x="17" y="42"/>
                    <a:pt x="18" y="42"/>
                  </a:cubicBezTo>
                  <a:cubicBezTo>
                    <a:pt x="18" y="39"/>
                    <a:pt x="19" y="36"/>
                    <a:pt x="20" y="34"/>
                  </a:cubicBezTo>
                  <a:cubicBezTo>
                    <a:pt x="13" y="33"/>
                    <a:pt x="8" y="28"/>
                    <a:pt x="8" y="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97" name="Freeform 50"/>
            <p:cNvSpPr>
              <a:spLocks noEditPoints="1"/>
            </p:cNvSpPr>
            <p:nvPr/>
          </p:nvSpPr>
          <p:spPr bwMode="auto">
            <a:xfrm>
              <a:off x="6739768" y="5995119"/>
              <a:ext cx="136525" cy="123825"/>
            </a:xfrm>
            <a:custGeom>
              <a:avLst/>
              <a:gdLst>
                <a:gd name="T0" fmla="*/ 43 w 43"/>
                <a:gd name="T1" fmla="*/ 39 h 39"/>
                <a:gd name="T2" fmla="*/ 37 w 43"/>
                <a:gd name="T3" fmla="*/ 26 h 39"/>
                <a:gd name="T4" fmla="*/ 40 w 43"/>
                <a:gd name="T5" fmla="*/ 13 h 39"/>
                <a:gd name="T6" fmla="*/ 22 w 43"/>
                <a:gd name="T7" fmla="*/ 0 h 39"/>
                <a:gd name="T8" fmla="*/ 17 w 43"/>
                <a:gd name="T9" fmla="*/ 1 h 39"/>
                <a:gd name="T10" fmla="*/ 2 w 43"/>
                <a:gd name="T11" fmla="*/ 22 h 39"/>
                <a:gd name="T12" fmla="*/ 20 w 43"/>
                <a:gd name="T13" fmla="*/ 34 h 39"/>
                <a:gd name="T14" fmla="*/ 25 w 43"/>
                <a:gd name="T15" fmla="*/ 34 h 39"/>
                <a:gd name="T16" fmla="*/ 28 w 43"/>
                <a:gd name="T17" fmla="*/ 33 h 39"/>
                <a:gd name="T18" fmla="*/ 43 w 43"/>
                <a:gd name="T19" fmla="*/ 39 h 39"/>
                <a:gd name="T20" fmla="*/ 23 w 43"/>
                <a:gd name="T21" fmla="*/ 26 h 39"/>
                <a:gd name="T22" fmla="*/ 20 w 43"/>
                <a:gd name="T23" fmla="*/ 26 h 39"/>
                <a:gd name="T24" fmla="*/ 10 w 43"/>
                <a:gd name="T25" fmla="*/ 20 h 39"/>
                <a:gd name="T26" fmla="*/ 12 w 43"/>
                <a:gd name="T27" fmla="*/ 13 h 39"/>
                <a:gd name="T28" fmla="*/ 19 w 43"/>
                <a:gd name="T29" fmla="*/ 9 h 39"/>
                <a:gd name="T30" fmla="*/ 22 w 43"/>
                <a:gd name="T31" fmla="*/ 8 h 39"/>
                <a:gd name="T32" fmla="*/ 32 w 43"/>
                <a:gd name="T33" fmla="*/ 15 h 39"/>
                <a:gd name="T34" fmla="*/ 23 w 43"/>
                <a:gd name="T35" fmla="*/ 2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39">
                  <a:moveTo>
                    <a:pt x="43" y="39"/>
                  </a:moveTo>
                  <a:cubicBezTo>
                    <a:pt x="37" y="26"/>
                    <a:pt x="37" y="26"/>
                    <a:pt x="37" y="26"/>
                  </a:cubicBezTo>
                  <a:cubicBezTo>
                    <a:pt x="39" y="22"/>
                    <a:pt x="41" y="18"/>
                    <a:pt x="40" y="13"/>
                  </a:cubicBezTo>
                  <a:cubicBezTo>
                    <a:pt x="38" y="5"/>
                    <a:pt x="30" y="0"/>
                    <a:pt x="22" y="0"/>
                  </a:cubicBezTo>
                  <a:cubicBezTo>
                    <a:pt x="20" y="0"/>
                    <a:pt x="19" y="1"/>
                    <a:pt x="17" y="1"/>
                  </a:cubicBezTo>
                  <a:cubicBezTo>
                    <a:pt x="7" y="3"/>
                    <a:pt x="0" y="13"/>
                    <a:pt x="2" y="22"/>
                  </a:cubicBezTo>
                  <a:cubicBezTo>
                    <a:pt x="4" y="29"/>
                    <a:pt x="11" y="34"/>
                    <a:pt x="20" y="34"/>
                  </a:cubicBezTo>
                  <a:cubicBezTo>
                    <a:pt x="21" y="34"/>
                    <a:pt x="23" y="34"/>
                    <a:pt x="25" y="34"/>
                  </a:cubicBezTo>
                  <a:cubicBezTo>
                    <a:pt x="26" y="33"/>
                    <a:pt x="27" y="33"/>
                    <a:pt x="28" y="33"/>
                  </a:cubicBezTo>
                  <a:lnTo>
                    <a:pt x="43" y="39"/>
                  </a:lnTo>
                  <a:close/>
                  <a:moveTo>
                    <a:pt x="23" y="26"/>
                  </a:moveTo>
                  <a:cubicBezTo>
                    <a:pt x="22" y="26"/>
                    <a:pt x="21" y="26"/>
                    <a:pt x="20" y="26"/>
                  </a:cubicBezTo>
                  <a:cubicBezTo>
                    <a:pt x="15" y="26"/>
                    <a:pt x="11" y="24"/>
                    <a:pt x="10" y="20"/>
                  </a:cubicBezTo>
                  <a:cubicBezTo>
                    <a:pt x="9" y="17"/>
                    <a:pt x="11" y="15"/>
                    <a:pt x="12" y="13"/>
                  </a:cubicBezTo>
                  <a:cubicBezTo>
                    <a:pt x="13" y="11"/>
                    <a:pt x="16" y="9"/>
                    <a:pt x="19" y="9"/>
                  </a:cubicBezTo>
                  <a:cubicBezTo>
                    <a:pt x="20" y="9"/>
                    <a:pt x="21" y="8"/>
                    <a:pt x="22" y="8"/>
                  </a:cubicBezTo>
                  <a:cubicBezTo>
                    <a:pt x="27" y="8"/>
                    <a:pt x="31" y="11"/>
                    <a:pt x="32" y="15"/>
                  </a:cubicBezTo>
                  <a:cubicBezTo>
                    <a:pt x="33" y="19"/>
                    <a:pt x="29" y="24"/>
                    <a:pt x="23" y="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65" name="Group 764"/>
          <p:cNvGrpSpPr/>
          <p:nvPr/>
        </p:nvGrpSpPr>
        <p:grpSpPr>
          <a:xfrm>
            <a:off x="4637918" y="5915744"/>
            <a:ext cx="203200" cy="203200"/>
            <a:chOff x="4637918" y="5915744"/>
            <a:chExt cx="203200" cy="203200"/>
          </a:xfrm>
        </p:grpSpPr>
        <p:sp>
          <p:nvSpPr>
            <p:cNvPr id="498" name="Freeform 51"/>
            <p:cNvSpPr>
              <a:spLocks noEditPoints="1"/>
            </p:cNvSpPr>
            <p:nvPr/>
          </p:nvSpPr>
          <p:spPr bwMode="auto">
            <a:xfrm>
              <a:off x="4637918" y="5915744"/>
              <a:ext cx="203200" cy="203200"/>
            </a:xfrm>
            <a:custGeom>
              <a:avLst/>
              <a:gdLst>
                <a:gd name="T0" fmla="*/ 60 w 64"/>
                <a:gd name="T1" fmla="*/ 0 h 64"/>
                <a:gd name="T2" fmla="*/ 4 w 64"/>
                <a:gd name="T3" fmla="*/ 0 h 64"/>
                <a:gd name="T4" fmla="*/ 0 w 64"/>
                <a:gd name="T5" fmla="*/ 4 h 64"/>
                <a:gd name="T6" fmla="*/ 0 w 64"/>
                <a:gd name="T7" fmla="*/ 48 h 64"/>
                <a:gd name="T8" fmla="*/ 4 w 64"/>
                <a:gd name="T9" fmla="*/ 52 h 64"/>
                <a:gd name="T10" fmla="*/ 16 w 64"/>
                <a:gd name="T11" fmla="*/ 52 h 64"/>
                <a:gd name="T12" fmla="*/ 16 w 64"/>
                <a:gd name="T13" fmla="*/ 64 h 64"/>
                <a:gd name="T14" fmla="*/ 33 w 64"/>
                <a:gd name="T15" fmla="*/ 52 h 64"/>
                <a:gd name="T16" fmla="*/ 60 w 64"/>
                <a:gd name="T17" fmla="*/ 52 h 64"/>
                <a:gd name="T18" fmla="*/ 64 w 64"/>
                <a:gd name="T19" fmla="*/ 48 h 64"/>
                <a:gd name="T20" fmla="*/ 64 w 64"/>
                <a:gd name="T21" fmla="*/ 4 h 64"/>
                <a:gd name="T22" fmla="*/ 60 w 64"/>
                <a:gd name="T23" fmla="*/ 0 h 64"/>
                <a:gd name="T24" fmla="*/ 56 w 64"/>
                <a:gd name="T25" fmla="*/ 44 h 64"/>
                <a:gd name="T26" fmla="*/ 8 w 64"/>
                <a:gd name="T27" fmla="*/ 44 h 64"/>
                <a:gd name="T28" fmla="*/ 8 w 64"/>
                <a:gd name="T29" fmla="*/ 8 h 64"/>
                <a:gd name="T30" fmla="*/ 56 w 64"/>
                <a:gd name="T31" fmla="*/ 8 h 64"/>
                <a:gd name="T32" fmla="*/ 56 w 64"/>
                <a:gd name="T33" fmla="*/ 4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64">
                  <a:moveTo>
                    <a:pt x="6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1"/>
                    <a:pt x="2" y="52"/>
                    <a:pt x="4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62" y="52"/>
                    <a:pt x="64" y="51"/>
                    <a:pt x="64" y="48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2"/>
                    <a:pt x="62" y="0"/>
                    <a:pt x="60" y="0"/>
                  </a:cubicBezTo>
                  <a:close/>
                  <a:moveTo>
                    <a:pt x="56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6" y="8"/>
                    <a:pt x="56" y="8"/>
                    <a:pt x="56" y="8"/>
                  </a:cubicBezTo>
                  <a:lnTo>
                    <a:pt x="56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99" name="Rectangle 52"/>
            <p:cNvSpPr>
              <a:spLocks noChangeArrowheads="1"/>
            </p:cNvSpPr>
            <p:nvPr/>
          </p:nvSpPr>
          <p:spPr bwMode="auto">
            <a:xfrm>
              <a:off x="4688718" y="5966544"/>
              <a:ext cx="1016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00" name="Rectangle 53"/>
            <p:cNvSpPr>
              <a:spLocks noChangeArrowheads="1"/>
            </p:cNvSpPr>
            <p:nvPr/>
          </p:nvSpPr>
          <p:spPr bwMode="auto">
            <a:xfrm>
              <a:off x="4688718" y="5991944"/>
              <a:ext cx="1016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01" name="Rectangle 54"/>
            <p:cNvSpPr>
              <a:spLocks noChangeArrowheads="1"/>
            </p:cNvSpPr>
            <p:nvPr/>
          </p:nvSpPr>
          <p:spPr bwMode="auto">
            <a:xfrm>
              <a:off x="4688718" y="6017344"/>
              <a:ext cx="635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502" name="Freeform 55"/>
          <p:cNvSpPr>
            <a:spLocks noEditPoints="1"/>
          </p:cNvSpPr>
          <p:nvPr/>
        </p:nvSpPr>
        <p:spPr bwMode="auto">
          <a:xfrm>
            <a:off x="3010730" y="5101356"/>
            <a:ext cx="203200" cy="204788"/>
          </a:xfrm>
          <a:custGeom>
            <a:avLst/>
            <a:gdLst>
              <a:gd name="T0" fmla="*/ 0 w 128"/>
              <a:gd name="T1" fmla="*/ 73 h 129"/>
              <a:gd name="T2" fmla="*/ 40 w 128"/>
              <a:gd name="T3" fmla="*/ 81 h 129"/>
              <a:gd name="T4" fmla="*/ 40 w 128"/>
              <a:gd name="T5" fmla="*/ 129 h 129"/>
              <a:gd name="T6" fmla="*/ 74 w 128"/>
              <a:gd name="T7" fmla="*/ 99 h 129"/>
              <a:gd name="T8" fmla="*/ 112 w 128"/>
              <a:gd name="T9" fmla="*/ 129 h 129"/>
              <a:gd name="T10" fmla="*/ 128 w 128"/>
              <a:gd name="T11" fmla="*/ 0 h 129"/>
              <a:gd name="T12" fmla="*/ 0 w 128"/>
              <a:gd name="T13" fmla="*/ 73 h 129"/>
              <a:gd name="T14" fmla="*/ 64 w 128"/>
              <a:gd name="T15" fmla="*/ 81 h 129"/>
              <a:gd name="T16" fmla="*/ 48 w 128"/>
              <a:gd name="T17" fmla="*/ 105 h 129"/>
              <a:gd name="T18" fmla="*/ 48 w 128"/>
              <a:gd name="T19" fmla="*/ 81 h 129"/>
              <a:gd name="T20" fmla="*/ 112 w 128"/>
              <a:gd name="T21" fmla="*/ 17 h 129"/>
              <a:gd name="T22" fmla="*/ 64 w 128"/>
              <a:gd name="T23" fmla="*/ 81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" h="129">
                <a:moveTo>
                  <a:pt x="0" y="73"/>
                </a:moveTo>
                <a:lnTo>
                  <a:pt x="40" y="81"/>
                </a:lnTo>
                <a:lnTo>
                  <a:pt x="40" y="129"/>
                </a:lnTo>
                <a:lnTo>
                  <a:pt x="74" y="99"/>
                </a:lnTo>
                <a:lnTo>
                  <a:pt x="112" y="129"/>
                </a:lnTo>
                <a:lnTo>
                  <a:pt x="128" y="0"/>
                </a:lnTo>
                <a:lnTo>
                  <a:pt x="0" y="73"/>
                </a:lnTo>
                <a:close/>
                <a:moveTo>
                  <a:pt x="64" y="81"/>
                </a:moveTo>
                <a:lnTo>
                  <a:pt x="48" y="105"/>
                </a:lnTo>
                <a:lnTo>
                  <a:pt x="48" y="81"/>
                </a:lnTo>
                <a:lnTo>
                  <a:pt x="112" y="17"/>
                </a:lnTo>
                <a:lnTo>
                  <a:pt x="64" y="8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7578" name="Group 7577"/>
          <p:cNvGrpSpPr/>
          <p:nvPr/>
        </p:nvGrpSpPr>
        <p:grpSpPr>
          <a:xfrm>
            <a:off x="4637918" y="4694956"/>
            <a:ext cx="200025" cy="203200"/>
            <a:chOff x="4637918" y="4694956"/>
            <a:chExt cx="200025" cy="203200"/>
          </a:xfrm>
        </p:grpSpPr>
        <p:sp>
          <p:nvSpPr>
            <p:cNvPr id="503" name="Freeform 56"/>
            <p:cNvSpPr>
              <a:spLocks/>
            </p:cNvSpPr>
            <p:nvPr/>
          </p:nvSpPr>
          <p:spPr bwMode="auto">
            <a:xfrm>
              <a:off x="4669668" y="4821956"/>
              <a:ext cx="50800" cy="44450"/>
            </a:xfrm>
            <a:custGeom>
              <a:avLst/>
              <a:gdLst>
                <a:gd name="T0" fmla="*/ 15 w 16"/>
                <a:gd name="T1" fmla="*/ 10 h 14"/>
                <a:gd name="T2" fmla="*/ 13 w 16"/>
                <a:gd name="T3" fmla="*/ 9 h 14"/>
                <a:gd name="T4" fmla="*/ 4 w 16"/>
                <a:gd name="T5" fmla="*/ 1 h 14"/>
                <a:gd name="T6" fmla="*/ 3 w 16"/>
                <a:gd name="T7" fmla="*/ 0 h 14"/>
                <a:gd name="T8" fmla="*/ 2 w 16"/>
                <a:gd name="T9" fmla="*/ 0 h 14"/>
                <a:gd name="T10" fmla="*/ 0 w 16"/>
                <a:gd name="T11" fmla="*/ 0 h 14"/>
                <a:gd name="T12" fmla="*/ 0 w 16"/>
                <a:gd name="T13" fmla="*/ 1 h 14"/>
                <a:gd name="T14" fmla="*/ 0 w 16"/>
                <a:gd name="T15" fmla="*/ 2 h 14"/>
                <a:gd name="T16" fmla="*/ 12 w 16"/>
                <a:gd name="T17" fmla="*/ 13 h 14"/>
                <a:gd name="T18" fmla="*/ 14 w 16"/>
                <a:gd name="T19" fmla="*/ 13 h 14"/>
                <a:gd name="T20" fmla="*/ 15 w 16"/>
                <a:gd name="T21" fmla="*/ 13 h 14"/>
                <a:gd name="T22" fmla="*/ 16 w 16"/>
                <a:gd name="T23" fmla="*/ 11 h 14"/>
                <a:gd name="T24" fmla="*/ 16 w 16"/>
                <a:gd name="T25" fmla="*/ 11 h 14"/>
                <a:gd name="T26" fmla="*/ 15 w 16"/>
                <a:gd name="T2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14">
                  <a:moveTo>
                    <a:pt x="15" y="10"/>
                  </a:moveTo>
                  <a:cubicBezTo>
                    <a:pt x="14" y="9"/>
                    <a:pt x="13" y="9"/>
                    <a:pt x="13" y="9"/>
                  </a:cubicBezTo>
                  <a:cubicBezTo>
                    <a:pt x="8" y="8"/>
                    <a:pt x="5" y="5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7"/>
                    <a:pt x="6" y="12"/>
                    <a:pt x="12" y="13"/>
                  </a:cubicBezTo>
                  <a:cubicBezTo>
                    <a:pt x="12" y="13"/>
                    <a:pt x="13" y="13"/>
                    <a:pt x="14" y="13"/>
                  </a:cubicBezTo>
                  <a:cubicBezTo>
                    <a:pt x="14" y="14"/>
                    <a:pt x="15" y="13"/>
                    <a:pt x="15" y="13"/>
                  </a:cubicBezTo>
                  <a:cubicBezTo>
                    <a:pt x="16" y="13"/>
                    <a:pt x="16" y="12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0"/>
                    <a:pt x="16" y="10"/>
                    <a:pt x="15" y="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04" name="Freeform 57"/>
            <p:cNvSpPr>
              <a:spLocks/>
            </p:cNvSpPr>
            <p:nvPr/>
          </p:nvSpPr>
          <p:spPr bwMode="auto">
            <a:xfrm>
              <a:off x="4637918" y="4821956"/>
              <a:ext cx="82550" cy="76200"/>
            </a:xfrm>
            <a:custGeom>
              <a:avLst/>
              <a:gdLst>
                <a:gd name="T0" fmla="*/ 25 w 26"/>
                <a:gd name="T1" fmla="*/ 20 h 24"/>
                <a:gd name="T2" fmla="*/ 20 w 26"/>
                <a:gd name="T3" fmla="*/ 19 h 24"/>
                <a:gd name="T4" fmla="*/ 4 w 26"/>
                <a:gd name="T5" fmla="*/ 3 h 24"/>
                <a:gd name="T6" fmla="*/ 4 w 26"/>
                <a:gd name="T7" fmla="*/ 1 h 24"/>
                <a:gd name="T8" fmla="*/ 2 w 26"/>
                <a:gd name="T9" fmla="*/ 0 h 24"/>
                <a:gd name="T10" fmla="*/ 2 w 26"/>
                <a:gd name="T11" fmla="*/ 0 h 24"/>
                <a:gd name="T12" fmla="*/ 0 w 26"/>
                <a:gd name="T13" fmla="*/ 0 h 24"/>
                <a:gd name="T14" fmla="*/ 0 w 26"/>
                <a:gd name="T15" fmla="*/ 2 h 24"/>
                <a:gd name="T16" fmla="*/ 1 w 26"/>
                <a:gd name="T17" fmla="*/ 4 h 24"/>
                <a:gd name="T18" fmla="*/ 19 w 26"/>
                <a:gd name="T19" fmla="*/ 23 h 24"/>
                <a:gd name="T20" fmla="*/ 24 w 26"/>
                <a:gd name="T21" fmla="*/ 24 h 24"/>
                <a:gd name="T22" fmla="*/ 26 w 26"/>
                <a:gd name="T23" fmla="*/ 23 h 24"/>
                <a:gd name="T24" fmla="*/ 26 w 26"/>
                <a:gd name="T25" fmla="*/ 21 h 24"/>
                <a:gd name="T26" fmla="*/ 26 w 26"/>
                <a:gd name="T27" fmla="*/ 21 h 24"/>
                <a:gd name="T28" fmla="*/ 25 w 26"/>
                <a:gd name="T29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24">
                  <a:moveTo>
                    <a:pt x="25" y="20"/>
                  </a:moveTo>
                  <a:cubicBezTo>
                    <a:pt x="23" y="19"/>
                    <a:pt x="22" y="19"/>
                    <a:pt x="20" y="19"/>
                  </a:cubicBezTo>
                  <a:cubicBezTo>
                    <a:pt x="12" y="17"/>
                    <a:pt x="6" y="11"/>
                    <a:pt x="4" y="3"/>
                  </a:cubicBezTo>
                  <a:cubicBezTo>
                    <a:pt x="4" y="3"/>
                    <a:pt x="4" y="2"/>
                    <a:pt x="4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13"/>
                    <a:pt x="10" y="20"/>
                    <a:pt x="19" y="23"/>
                  </a:cubicBezTo>
                  <a:cubicBezTo>
                    <a:pt x="21" y="23"/>
                    <a:pt x="22" y="23"/>
                    <a:pt x="24" y="24"/>
                  </a:cubicBezTo>
                  <a:cubicBezTo>
                    <a:pt x="25" y="24"/>
                    <a:pt x="25" y="23"/>
                    <a:pt x="26" y="23"/>
                  </a:cubicBezTo>
                  <a:cubicBezTo>
                    <a:pt x="26" y="23"/>
                    <a:pt x="26" y="22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0"/>
                    <a:pt x="26" y="20"/>
                    <a:pt x="25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05" name="Freeform 58"/>
            <p:cNvSpPr>
              <a:spLocks/>
            </p:cNvSpPr>
            <p:nvPr/>
          </p:nvSpPr>
          <p:spPr bwMode="auto">
            <a:xfrm>
              <a:off x="4701418" y="4809256"/>
              <a:ext cx="22225" cy="22225"/>
            </a:xfrm>
            <a:custGeom>
              <a:avLst/>
              <a:gdLst>
                <a:gd name="T0" fmla="*/ 4 w 7"/>
                <a:gd name="T1" fmla="*/ 1 h 7"/>
                <a:gd name="T2" fmla="*/ 1 w 7"/>
                <a:gd name="T3" fmla="*/ 1 h 7"/>
                <a:gd name="T4" fmla="*/ 1 w 7"/>
                <a:gd name="T5" fmla="*/ 4 h 7"/>
                <a:gd name="T6" fmla="*/ 4 w 7"/>
                <a:gd name="T7" fmla="*/ 7 h 7"/>
                <a:gd name="T8" fmla="*/ 6 w 7"/>
                <a:gd name="T9" fmla="*/ 7 h 7"/>
                <a:gd name="T10" fmla="*/ 6 w 7"/>
                <a:gd name="T11" fmla="*/ 4 h 7"/>
                <a:gd name="T12" fmla="*/ 4 w 7"/>
                <a:gd name="T1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4" y="1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6" y="7"/>
                    <a:pt x="6" y="7"/>
                  </a:cubicBezTo>
                  <a:cubicBezTo>
                    <a:pt x="7" y="6"/>
                    <a:pt x="7" y="5"/>
                    <a:pt x="6" y="4"/>
                  </a:cubicBezTo>
                  <a:lnTo>
                    <a:pt x="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06" name="Freeform 59"/>
            <p:cNvSpPr>
              <a:spLocks/>
            </p:cNvSpPr>
            <p:nvPr/>
          </p:nvSpPr>
          <p:spPr bwMode="auto">
            <a:xfrm>
              <a:off x="4761743" y="4777506"/>
              <a:ext cx="76200" cy="76200"/>
            </a:xfrm>
            <a:custGeom>
              <a:avLst/>
              <a:gdLst>
                <a:gd name="T0" fmla="*/ 23 w 24"/>
                <a:gd name="T1" fmla="*/ 6 h 24"/>
                <a:gd name="T2" fmla="*/ 18 w 24"/>
                <a:gd name="T3" fmla="*/ 0 h 24"/>
                <a:gd name="T4" fmla="*/ 15 w 24"/>
                <a:gd name="T5" fmla="*/ 0 h 24"/>
                <a:gd name="T6" fmla="*/ 15 w 24"/>
                <a:gd name="T7" fmla="*/ 3 h 24"/>
                <a:gd name="T8" fmla="*/ 19 w 24"/>
                <a:gd name="T9" fmla="*/ 8 h 24"/>
                <a:gd name="T10" fmla="*/ 8 w 24"/>
                <a:gd name="T11" fmla="*/ 19 h 24"/>
                <a:gd name="T12" fmla="*/ 4 w 24"/>
                <a:gd name="T13" fmla="*/ 15 h 24"/>
                <a:gd name="T14" fmla="*/ 1 w 24"/>
                <a:gd name="T15" fmla="*/ 15 h 24"/>
                <a:gd name="T16" fmla="*/ 1 w 24"/>
                <a:gd name="T17" fmla="*/ 17 h 24"/>
                <a:gd name="T18" fmla="*/ 6 w 24"/>
                <a:gd name="T19" fmla="*/ 23 h 24"/>
                <a:gd name="T20" fmla="*/ 9 w 24"/>
                <a:gd name="T21" fmla="*/ 23 h 24"/>
                <a:gd name="T22" fmla="*/ 23 w 24"/>
                <a:gd name="T23" fmla="*/ 9 h 24"/>
                <a:gd name="T24" fmla="*/ 23 w 24"/>
                <a:gd name="T25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4">
                  <a:moveTo>
                    <a:pt x="23" y="6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6" y="0"/>
                    <a:pt x="15" y="0"/>
                  </a:cubicBezTo>
                  <a:cubicBezTo>
                    <a:pt x="14" y="1"/>
                    <a:pt x="14" y="3"/>
                    <a:pt x="15" y="3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4"/>
                    <a:pt x="2" y="14"/>
                    <a:pt x="1" y="15"/>
                  </a:cubicBezTo>
                  <a:cubicBezTo>
                    <a:pt x="0" y="15"/>
                    <a:pt x="0" y="17"/>
                    <a:pt x="1" y="17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4"/>
                    <a:pt x="8" y="24"/>
                    <a:pt x="9" y="23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4" y="8"/>
                    <a:pt x="24" y="7"/>
                    <a:pt x="23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07" name="Freeform 60"/>
            <p:cNvSpPr>
              <a:spLocks/>
            </p:cNvSpPr>
            <p:nvPr/>
          </p:nvSpPr>
          <p:spPr bwMode="auto">
            <a:xfrm>
              <a:off x="4707768" y="4710831"/>
              <a:ext cx="114300" cy="114300"/>
            </a:xfrm>
            <a:custGeom>
              <a:avLst/>
              <a:gdLst>
                <a:gd name="T0" fmla="*/ 33 w 36"/>
                <a:gd name="T1" fmla="*/ 14 h 36"/>
                <a:gd name="T2" fmla="*/ 33 w 36"/>
                <a:gd name="T3" fmla="*/ 3 h 36"/>
                <a:gd name="T4" fmla="*/ 22 w 36"/>
                <a:gd name="T5" fmla="*/ 3 h 36"/>
                <a:gd name="T6" fmla="*/ 19 w 36"/>
                <a:gd name="T7" fmla="*/ 6 h 36"/>
                <a:gd name="T8" fmla="*/ 2 w 36"/>
                <a:gd name="T9" fmla="*/ 23 h 36"/>
                <a:gd name="T10" fmla="*/ 1 w 36"/>
                <a:gd name="T11" fmla="*/ 24 h 36"/>
                <a:gd name="T12" fmla="*/ 1 w 36"/>
                <a:gd name="T13" fmla="*/ 27 h 36"/>
                <a:gd name="T14" fmla="*/ 9 w 36"/>
                <a:gd name="T15" fmla="*/ 36 h 36"/>
                <a:gd name="T16" fmla="*/ 12 w 36"/>
                <a:gd name="T17" fmla="*/ 36 h 36"/>
                <a:gd name="T18" fmla="*/ 33 w 36"/>
                <a:gd name="T19" fmla="*/ 1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33" y="14"/>
                  </a:moveTo>
                  <a:cubicBezTo>
                    <a:pt x="36" y="11"/>
                    <a:pt x="36" y="6"/>
                    <a:pt x="33" y="3"/>
                  </a:cubicBezTo>
                  <a:cubicBezTo>
                    <a:pt x="30" y="0"/>
                    <a:pt x="25" y="0"/>
                    <a:pt x="22" y="3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5"/>
                    <a:pt x="0" y="26"/>
                    <a:pt x="1" y="2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10" y="36"/>
                    <a:pt x="11" y="36"/>
                    <a:pt x="12" y="36"/>
                  </a:cubicBezTo>
                  <a:lnTo>
                    <a:pt x="33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08" name="Freeform 61"/>
            <p:cNvSpPr>
              <a:spLocks/>
            </p:cNvSpPr>
            <p:nvPr/>
          </p:nvSpPr>
          <p:spPr bwMode="auto">
            <a:xfrm>
              <a:off x="4682368" y="4694956"/>
              <a:ext cx="76200" cy="76200"/>
            </a:xfrm>
            <a:custGeom>
              <a:avLst/>
              <a:gdLst>
                <a:gd name="T0" fmla="*/ 6 w 24"/>
                <a:gd name="T1" fmla="*/ 24 h 24"/>
                <a:gd name="T2" fmla="*/ 9 w 24"/>
                <a:gd name="T3" fmla="*/ 24 h 24"/>
                <a:gd name="T4" fmla="*/ 9 w 24"/>
                <a:gd name="T5" fmla="*/ 21 h 24"/>
                <a:gd name="T6" fmla="*/ 5 w 24"/>
                <a:gd name="T7" fmla="*/ 17 h 24"/>
                <a:gd name="T8" fmla="*/ 16 w 24"/>
                <a:gd name="T9" fmla="*/ 5 h 24"/>
                <a:gd name="T10" fmla="*/ 20 w 24"/>
                <a:gd name="T11" fmla="*/ 9 h 24"/>
                <a:gd name="T12" fmla="*/ 23 w 24"/>
                <a:gd name="T13" fmla="*/ 9 h 24"/>
                <a:gd name="T14" fmla="*/ 23 w 24"/>
                <a:gd name="T15" fmla="*/ 7 h 24"/>
                <a:gd name="T16" fmla="*/ 17 w 24"/>
                <a:gd name="T17" fmla="*/ 1 h 24"/>
                <a:gd name="T18" fmla="*/ 14 w 24"/>
                <a:gd name="T19" fmla="*/ 1 h 24"/>
                <a:gd name="T20" fmla="*/ 0 w 24"/>
                <a:gd name="T21" fmla="*/ 15 h 24"/>
                <a:gd name="T22" fmla="*/ 0 w 24"/>
                <a:gd name="T23" fmla="*/ 18 h 24"/>
                <a:gd name="T24" fmla="*/ 6 w 24"/>
                <a:gd name="T2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4">
                  <a:moveTo>
                    <a:pt x="6" y="24"/>
                  </a:moveTo>
                  <a:cubicBezTo>
                    <a:pt x="7" y="24"/>
                    <a:pt x="8" y="24"/>
                    <a:pt x="9" y="24"/>
                  </a:cubicBezTo>
                  <a:cubicBezTo>
                    <a:pt x="10" y="23"/>
                    <a:pt x="10" y="22"/>
                    <a:pt x="9" y="21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1" y="10"/>
                    <a:pt x="22" y="10"/>
                    <a:pt x="23" y="9"/>
                  </a:cubicBezTo>
                  <a:cubicBezTo>
                    <a:pt x="24" y="9"/>
                    <a:pt x="24" y="7"/>
                    <a:pt x="23" y="7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5" y="0"/>
                    <a:pt x="14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7"/>
                    <a:pt x="0" y="18"/>
                  </a:cubicBezTo>
                  <a:lnTo>
                    <a:pt x="6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589" name="Group 7588"/>
          <p:cNvGrpSpPr/>
          <p:nvPr/>
        </p:nvGrpSpPr>
        <p:grpSpPr>
          <a:xfrm>
            <a:off x="2604330" y="5114056"/>
            <a:ext cx="203200" cy="192088"/>
            <a:chOff x="2604330" y="5114056"/>
            <a:chExt cx="203200" cy="192088"/>
          </a:xfrm>
        </p:grpSpPr>
        <p:sp>
          <p:nvSpPr>
            <p:cNvPr id="509" name="Freeform 62"/>
            <p:cNvSpPr>
              <a:spLocks/>
            </p:cNvSpPr>
            <p:nvPr/>
          </p:nvSpPr>
          <p:spPr bwMode="auto">
            <a:xfrm>
              <a:off x="2693230" y="5114056"/>
              <a:ext cx="114300" cy="192088"/>
            </a:xfrm>
            <a:custGeom>
              <a:avLst/>
              <a:gdLst>
                <a:gd name="T0" fmla="*/ 20 w 36"/>
                <a:gd name="T1" fmla="*/ 32 h 60"/>
                <a:gd name="T2" fmla="*/ 20 w 36"/>
                <a:gd name="T3" fmla="*/ 12 h 60"/>
                <a:gd name="T4" fmla="*/ 34 w 36"/>
                <a:gd name="T5" fmla="*/ 12 h 60"/>
                <a:gd name="T6" fmla="*/ 36 w 36"/>
                <a:gd name="T7" fmla="*/ 10 h 60"/>
                <a:gd name="T8" fmla="*/ 36 w 36"/>
                <a:gd name="T9" fmla="*/ 2 h 60"/>
                <a:gd name="T10" fmla="*/ 34 w 36"/>
                <a:gd name="T11" fmla="*/ 0 h 60"/>
                <a:gd name="T12" fmla="*/ 14 w 36"/>
                <a:gd name="T13" fmla="*/ 0 h 60"/>
                <a:gd name="T14" fmla="*/ 12 w 36"/>
                <a:gd name="T15" fmla="*/ 2 h 60"/>
                <a:gd name="T16" fmla="*/ 12 w 36"/>
                <a:gd name="T17" fmla="*/ 16 h 60"/>
                <a:gd name="T18" fmla="*/ 1 w 36"/>
                <a:gd name="T19" fmla="*/ 16 h 60"/>
                <a:gd name="T20" fmla="*/ 1 w 36"/>
                <a:gd name="T21" fmla="*/ 16 h 60"/>
                <a:gd name="T22" fmla="*/ 0 w 36"/>
                <a:gd name="T23" fmla="*/ 17 h 60"/>
                <a:gd name="T24" fmla="*/ 0 w 36"/>
                <a:gd name="T25" fmla="*/ 18 h 60"/>
                <a:gd name="T26" fmla="*/ 4 w 36"/>
                <a:gd name="T27" fmla="*/ 30 h 60"/>
                <a:gd name="T28" fmla="*/ 4 w 36"/>
                <a:gd name="T29" fmla="*/ 58 h 60"/>
                <a:gd name="T30" fmla="*/ 6 w 36"/>
                <a:gd name="T31" fmla="*/ 60 h 60"/>
                <a:gd name="T32" fmla="*/ 34 w 36"/>
                <a:gd name="T33" fmla="*/ 60 h 60"/>
                <a:gd name="T34" fmla="*/ 36 w 36"/>
                <a:gd name="T35" fmla="*/ 58 h 60"/>
                <a:gd name="T36" fmla="*/ 36 w 36"/>
                <a:gd name="T37" fmla="*/ 30 h 60"/>
                <a:gd name="T38" fmla="*/ 24 w 36"/>
                <a:gd name="T39" fmla="*/ 17 h 60"/>
                <a:gd name="T40" fmla="*/ 24 w 36"/>
                <a:gd name="T41" fmla="*/ 36 h 60"/>
                <a:gd name="T42" fmla="*/ 12 w 36"/>
                <a:gd name="T43" fmla="*/ 36 h 60"/>
                <a:gd name="T44" fmla="*/ 12 w 36"/>
                <a:gd name="T45" fmla="*/ 32 h 60"/>
                <a:gd name="T46" fmla="*/ 20 w 36"/>
                <a:gd name="T47" fmla="*/ 3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6" h="60">
                  <a:moveTo>
                    <a:pt x="20" y="32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5" y="12"/>
                    <a:pt x="36" y="12"/>
                    <a:pt x="36" y="10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2" y="1"/>
                    <a:pt x="12" y="2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6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3" y="20"/>
                    <a:pt x="4" y="25"/>
                    <a:pt x="4" y="30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60"/>
                    <a:pt x="5" y="60"/>
                    <a:pt x="6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5" y="60"/>
                    <a:pt x="36" y="60"/>
                    <a:pt x="36" y="58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23"/>
                    <a:pt x="31" y="18"/>
                    <a:pt x="24" y="1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2"/>
                    <a:pt x="12" y="32"/>
                    <a:pt x="12" y="32"/>
                  </a:cubicBezTo>
                  <a:lnTo>
                    <a:pt x="2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10" name="Freeform 63"/>
            <p:cNvSpPr>
              <a:spLocks/>
            </p:cNvSpPr>
            <p:nvPr/>
          </p:nvSpPr>
          <p:spPr bwMode="auto">
            <a:xfrm>
              <a:off x="2604330" y="5166444"/>
              <a:ext cx="88900" cy="139700"/>
            </a:xfrm>
            <a:custGeom>
              <a:avLst/>
              <a:gdLst>
                <a:gd name="T0" fmla="*/ 14 w 28"/>
                <a:gd name="T1" fmla="*/ 0 h 44"/>
                <a:gd name="T2" fmla="*/ 0 w 28"/>
                <a:gd name="T3" fmla="*/ 14 h 44"/>
                <a:gd name="T4" fmla="*/ 0 w 28"/>
                <a:gd name="T5" fmla="*/ 42 h 44"/>
                <a:gd name="T6" fmla="*/ 2 w 28"/>
                <a:gd name="T7" fmla="*/ 44 h 44"/>
                <a:gd name="T8" fmla="*/ 26 w 28"/>
                <a:gd name="T9" fmla="*/ 44 h 44"/>
                <a:gd name="T10" fmla="*/ 28 w 28"/>
                <a:gd name="T11" fmla="*/ 42 h 44"/>
                <a:gd name="T12" fmla="*/ 28 w 28"/>
                <a:gd name="T13" fmla="*/ 14 h 44"/>
                <a:gd name="T14" fmla="*/ 14 w 28"/>
                <a:gd name="T1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44">
                  <a:moveTo>
                    <a:pt x="14" y="0"/>
                  </a:moveTo>
                  <a:cubicBezTo>
                    <a:pt x="6" y="0"/>
                    <a:pt x="0" y="7"/>
                    <a:pt x="0" y="1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4"/>
                    <a:pt x="1" y="44"/>
                    <a:pt x="2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7" y="44"/>
                    <a:pt x="28" y="44"/>
                    <a:pt x="28" y="42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7"/>
                    <a:pt x="22" y="0"/>
                    <a:pt x="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66" name="Group 765"/>
          <p:cNvGrpSpPr/>
          <p:nvPr/>
        </p:nvGrpSpPr>
        <p:grpSpPr>
          <a:xfrm>
            <a:off x="5044318" y="5915744"/>
            <a:ext cx="204788" cy="203200"/>
            <a:chOff x="5044318" y="5915744"/>
            <a:chExt cx="204788" cy="203200"/>
          </a:xfrm>
        </p:grpSpPr>
        <p:sp>
          <p:nvSpPr>
            <p:cNvPr id="511" name="Freeform 64"/>
            <p:cNvSpPr>
              <a:spLocks noEditPoints="1"/>
            </p:cNvSpPr>
            <p:nvPr/>
          </p:nvSpPr>
          <p:spPr bwMode="auto">
            <a:xfrm>
              <a:off x="5044318" y="5915744"/>
              <a:ext cx="204788" cy="203200"/>
            </a:xfrm>
            <a:custGeom>
              <a:avLst/>
              <a:gdLst>
                <a:gd name="T0" fmla="*/ 60 w 64"/>
                <a:gd name="T1" fmla="*/ 0 h 64"/>
                <a:gd name="T2" fmla="*/ 4 w 64"/>
                <a:gd name="T3" fmla="*/ 0 h 64"/>
                <a:gd name="T4" fmla="*/ 0 w 64"/>
                <a:gd name="T5" fmla="*/ 4 h 64"/>
                <a:gd name="T6" fmla="*/ 0 w 64"/>
                <a:gd name="T7" fmla="*/ 48 h 64"/>
                <a:gd name="T8" fmla="*/ 4 w 64"/>
                <a:gd name="T9" fmla="*/ 52 h 64"/>
                <a:gd name="T10" fmla="*/ 16 w 64"/>
                <a:gd name="T11" fmla="*/ 52 h 64"/>
                <a:gd name="T12" fmla="*/ 16 w 64"/>
                <a:gd name="T13" fmla="*/ 64 h 64"/>
                <a:gd name="T14" fmla="*/ 33 w 64"/>
                <a:gd name="T15" fmla="*/ 52 h 64"/>
                <a:gd name="T16" fmla="*/ 60 w 64"/>
                <a:gd name="T17" fmla="*/ 52 h 64"/>
                <a:gd name="T18" fmla="*/ 64 w 64"/>
                <a:gd name="T19" fmla="*/ 48 h 64"/>
                <a:gd name="T20" fmla="*/ 64 w 64"/>
                <a:gd name="T21" fmla="*/ 4 h 64"/>
                <a:gd name="T22" fmla="*/ 60 w 64"/>
                <a:gd name="T23" fmla="*/ 0 h 64"/>
                <a:gd name="T24" fmla="*/ 56 w 64"/>
                <a:gd name="T25" fmla="*/ 44 h 64"/>
                <a:gd name="T26" fmla="*/ 8 w 64"/>
                <a:gd name="T27" fmla="*/ 44 h 64"/>
                <a:gd name="T28" fmla="*/ 8 w 64"/>
                <a:gd name="T29" fmla="*/ 8 h 64"/>
                <a:gd name="T30" fmla="*/ 56 w 64"/>
                <a:gd name="T31" fmla="*/ 8 h 64"/>
                <a:gd name="T32" fmla="*/ 56 w 64"/>
                <a:gd name="T33" fmla="*/ 4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64">
                  <a:moveTo>
                    <a:pt x="6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1"/>
                    <a:pt x="2" y="52"/>
                    <a:pt x="4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62" y="52"/>
                    <a:pt x="64" y="51"/>
                    <a:pt x="64" y="48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2"/>
                    <a:pt x="62" y="0"/>
                    <a:pt x="60" y="0"/>
                  </a:cubicBezTo>
                  <a:close/>
                  <a:moveTo>
                    <a:pt x="56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6" y="8"/>
                    <a:pt x="56" y="8"/>
                    <a:pt x="56" y="8"/>
                  </a:cubicBezTo>
                  <a:lnTo>
                    <a:pt x="56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12" name="Freeform 65"/>
            <p:cNvSpPr>
              <a:spLocks/>
            </p:cNvSpPr>
            <p:nvPr/>
          </p:nvSpPr>
          <p:spPr bwMode="auto">
            <a:xfrm>
              <a:off x="5091943" y="5966544"/>
              <a:ext cx="52388" cy="66675"/>
            </a:xfrm>
            <a:custGeom>
              <a:avLst/>
              <a:gdLst>
                <a:gd name="T0" fmla="*/ 5 w 16"/>
                <a:gd name="T1" fmla="*/ 17 h 21"/>
                <a:gd name="T2" fmla="*/ 4 w 16"/>
                <a:gd name="T3" fmla="*/ 17 h 21"/>
                <a:gd name="T4" fmla="*/ 4 w 16"/>
                <a:gd name="T5" fmla="*/ 21 h 21"/>
                <a:gd name="T6" fmla="*/ 6 w 16"/>
                <a:gd name="T7" fmla="*/ 20 h 21"/>
                <a:gd name="T8" fmla="*/ 16 w 16"/>
                <a:gd name="T9" fmla="*/ 12 h 21"/>
                <a:gd name="T10" fmla="*/ 16 w 16"/>
                <a:gd name="T11" fmla="*/ 0 h 21"/>
                <a:gd name="T12" fmla="*/ 0 w 16"/>
                <a:gd name="T13" fmla="*/ 0 h 21"/>
                <a:gd name="T14" fmla="*/ 0 w 16"/>
                <a:gd name="T15" fmla="*/ 12 h 21"/>
                <a:gd name="T16" fmla="*/ 12 w 16"/>
                <a:gd name="T17" fmla="*/ 12 h 21"/>
                <a:gd name="T18" fmla="*/ 5 w 16"/>
                <a:gd name="T19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21">
                  <a:moveTo>
                    <a:pt x="5" y="17"/>
                  </a:moveTo>
                  <a:cubicBezTo>
                    <a:pt x="5" y="17"/>
                    <a:pt x="5" y="17"/>
                    <a:pt x="4" y="17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1"/>
                    <a:pt x="6" y="21"/>
                    <a:pt x="6" y="20"/>
                  </a:cubicBezTo>
                  <a:cubicBezTo>
                    <a:pt x="11" y="19"/>
                    <a:pt x="14" y="16"/>
                    <a:pt x="16" y="1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0" y="14"/>
                    <a:pt x="8" y="16"/>
                    <a:pt x="5" y="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13" name="Freeform 66"/>
            <p:cNvSpPr>
              <a:spLocks/>
            </p:cNvSpPr>
            <p:nvPr/>
          </p:nvSpPr>
          <p:spPr bwMode="auto">
            <a:xfrm>
              <a:off x="5157030" y="5966544"/>
              <a:ext cx="50800" cy="66675"/>
            </a:xfrm>
            <a:custGeom>
              <a:avLst/>
              <a:gdLst>
                <a:gd name="T0" fmla="*/ 5 w 16"/>
                <a:gd name="T1" fmla="*/ 17 h 21"/>
                <a:gd name="T2" fmla="*/ 4 w 16"/>
                <a:gd name="T3" fmla="*/ 17 h 21"/>
                <a:gd name="T4" fmla="*/ 4 w 16"/>
                <a:gd name="T5" fmla="*/ 21 h 21"/>
                <a:gd name="T6" fmla="*/ 6 w 16"/>
                <a:gd name="T7" fmla="*/ 20 h 21"/>
                <a:gd name="T8" fmla="*/ 16 w 16"/>
                <a:gd name="T9" fmla="*/ 12 h 21"/>
                <a:gd name="T10" fmla="*/ 16 w 16"/>
                <a:gd name="T11" fmla="*/ 0 h 21"/>
                <a:gd name="T12" fmla="*/ 0 w 16"/>
                <a:gd name="T13" fmla="*/ 0 h 21"/>
                <a:gd name="T14" fmla="*/ 0 w 16"/>
                <a:gd name="T15" fmla="*/ 12 h 21"/>
                <a:gd name="T16" fmla="*/ 12 w 16"/>
                <a:gd name="T17" fmla="*/ 12 h 21"/>
                <a:gd name="T18" fmla="*/ 5 w 16"/>
                <a:gd name="T19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21">
                  <a:moveTo>
                    <a:pt x="5" y="17"/>
                  </a:moveTo>
                  <a:cubicBezTo>
                    <a:pt x="5" y="17"/>
                    <a:pt x="5" y="17"/>
                    <a:pt x="4" y="17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1"/>
                    <a:pt x="6" y="21"/>
                    <a:pt x="6" y="20"/>
                  </a:cubicBezTo>
                  <a:cubicBezTo>
                    <a:pt x="11" y="19"/>
                    <a:pt x="14" y="16"/>
                    <a:pt x="16" y="1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0" y="14"/>
                    <a:pt x="8" y="16"/>
                    <a:pt x="5" y="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577" name="Group 7576"/>
          <p:cNvGrpSpPr/>
          <p:nvPr/>
        </p:nvGrpSpPr>
        <p:grpSpPr>
          <a:xfrm>
            <a:off x="4231518" y="4694956"/>
            <a:ext cx="190500" cy="203200"/>
            <a:chOff x="4231518" y="4694956"/>
            <a:chExt cx="190500" cy="203200"/>
          </a:xfrm>
        </p:grpSpPr>
        <p:sp>
          <p:nvSpPr>
            <p:cNvPr id="514" name="Freeform 67"/>
            <p:cNvSpPr>
              <a:spLocks/>
            </p:cNvSpPr>
            <p:nvPr/>
          </p:nvSpPr>
          <p:spPr bwMode="auto">
            <a:xfrm>
              <a:off x="4231518" y="4748931"/>
              <a:ext cx="142875" cy="149225"/>
            </a:xfrm>
            <a:custGeom>
              <a:avLst/>
              <a:gdLst>
                <a:gd name="T0" fmla="*/ 36 w 45"/>
                <a:gd name="T1" fmla="*/ 15 h 47"/>
                <a:gd name="T2" fmla="*/ 37 w 45"/>
                <a:gd name="T3" fmla="*/ 27 h 47"/>
                <a:gd name="T4" fmla="*/ 29 w 45"/>
                <a:gd name="T5" fmla="*/ 28 h 47"/>
                <a:gd name="T6" fmla="*/ 22 w 45"/>
                <a:gd name="T7" fmla="*/ 23 h 47"/>
                <a:gd name="T8" fmla="*/ 16 w 45"/>
                <a:gd name="T9" fmla="*/ 13 h 47"/>
                <a:gd name="T10" fmla="*/ 18 w 45"/>
                <a:gd name="T11" fmla="*/ 7 h 47"/>
                <a:gd name="T12" fmla="*/ 27 w 45"/>
                <a:gd name="T13" fmla="*/ 7 h 47"/>
                <a:gd name="T14" fmla="*/ 31 w 45"/>
                <a:gd name="T15" fmla="*/ 5 h 47"/>
                <a:gd name="T16" fmla="*/ 10 w 45"/>
                <a:gd name="T17" fmla="*/ 3 h 47"/>
                <a:gd name="T18" fmla="*/ 10 w 45"/>
                <a:gd name="T19" fmla="*/ 34 h 47"/>
                <a:gd name="T20" fmla="*/ 1 w 45"/>
                <a:gd name="T21" fmla="*/ 44 h 47"/>
                <a:gd name="T22" fmla="*/ 0 w 45"/>
                <a:gd name="T23" fmla="*/ 46 h 47"/>
                <a:gd name="T24" fmla="*/ 2 w 45"/>
                <a:gd name="T25" fmla="*/ 47 h 47"/>
                <a:gd name="T26" fmla="*/ 19 w 45"/>
                <a:gd name="T27" fmla="*/ 47 h 47"/>
                <a:gd name="T28" fmla="*/ 21 w 45"/>
                <a:gd name="T29" fmla="*/ 45 h 47"/>
                <a:gd name="T30" fmla="*/ 21 w 45"/>
                <a:gd name="T31" fmla="*/ 40 h 47"/>
                <a:gd name="T32" fmla="*/ 42 w 45"/>
                <a:gd name="T33" fmla="*/ 34 h 47"/>
                <a:gd name="T34" fmla="*/ 38 w 45"/>
                <a:gd name="T35" fmla="*/ 11 h 47"/>
                <a:gd name="T36" fmla="*/ 36 w 45"/>
                <a:gd name="T37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" h="47">
                  <a:moveTo>
                    <a:pt x="36" y="15"/>
                  </a:moveTo>
                  <a:cubicBezTo>
                    <a:pt x="39" y="19"/>
                    <a:pt x="40" y="25"/>
                    <a:pt x="37" y="27"/>
                  </a:cubicBezTo>
                  <a:cubicBezTo>
                    <a:pt x="35" y="29"/>
                    <a:pt x="32" y="29"/>
                    <a:pt x="29" y="28"/>
                  </a:cubicBezTo>
                  <a:cubicBezTo>
                    <a:pt x="26" y="27"/>
                    <a:pt x="24" y="25"/>
                    <a:pt x="22" y="23"/>
                  </a:cubicBezTo>
                  <a:cubicBezTo>
                    <a:pt x="19" y="20"/>
                    <a:pt x="17" y="16"/>
                    <a:pt x="16" y="13"/>
                  </a:cubicBezTo>
                  <a:cubicBezTo>
                    <a:pt x="16" y="11"/>
                    <a:pt x="16" y="9"/>
                    <a:pt x="18" y="7"/>
                  </a:cubicBezTo>
                  <a:cubicBezTo>
                    <a:pt x="20" y="5"/>
                    <a:pt x="23" y="5"/>
                    <a:pt x="27" y="7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3" y="0"/>
                    <a:pt x="14" y="0"/>
                    <a:pt x="10" y="3"/>
                  </a:cubicBezTo>
                  <a:cubicBezTo>
                    <a:pt x="2" y="12"/>
                    <a:pt x="2" y="26"/>
                    <a:pt x="10" y="3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0" y="45"/>
                    <a:pt x="0" y="46"/>
                  </a:cubicBezTo>
                  <a:cubicBezTo>
                    <a:pt x="0" y="47"/>
                    <a:pt x="1" y="47"/>
                    <a:pt x="2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20" y="47"/>
                    <a:pt x="21" y="47"/>
                    <a:pt x="21" y="45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8" y="42"/>
                    <a:pt x="36" y="40"/>
                    <a:pt x="42" y="34"/>
                  </a:cubicBezTo>
                  <a:cubicBezTo>
                    <a:pt x="45" y="30"/>
                    <a:pt x="45" y="19"/>
                    <a:pt x="38" y="11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15" name="Freeform 68"/>
            <p:cNvSpPr>
              <a:spLocks/>
            </p:cNvSpPr>
            <p:nvPr/>
          </p:nvSpPr>
          <p:spPr bwMode="auto">
            <a:xfrm>
              <a:off x="4301368" y="4761631"/>
              <a:ext cx="53975" cy="53975"/>
            </a:xfrm>
            <a:custGeom>
              <a:avLst/>
              <a:gdLst>
                <a:gd name="T0" fmla="*/ 1 w 17"/>
                <a:gd name="T1" fmla="*/ 16 h 17"/>
                <a:gd name="T2" fmla="*/ 7 w 17"/>
                <a:gd name="T3" fmla="*/ 15 h 17"/>
                <a:gd name="T4" fmla="*/ 17 w 17"/>
                <a:gd name="T5" fmla="*/ 0 h 17"/>
                <a:gd name="T6" fmla="*/ 2 w 17"/>
                <a:gd name="T7" fmla="*/ 10 h 17"/>
                <a:gd name="T8" fmla="*/ 1 w 17"/>
                <a:gd name="T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" y="16"/>
                  </a:moveTo>
                  <a:cubicBezTo>
                    <a:pt x="3" y="17"/>
                    <a:pt x="5" y="17"/>
                    <a:pt x="7" y="15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11"/>
                    <a:pt x="0" y="14"/>
                    <a:pt x="1" y="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16" name="Freeform 69"/>
            <p:cNvSpPr>
              <a:spLocks/>
            </p:cNvSpPr>
            <p:nvPr/>
          </p:nvSpPr>
          <p:spPr bwMode="auto">
            <a:xfrm>
              <a:off x="4336293" y="4726706"/>
              <a:ext cx="53975" cy="44450"/>
            </a:xfrm>
            <a:custGeom>
              <a:avLst/>
              <a:gdLst>
                <a:gd name="T0" fmla="*/ 5 w 17"/>
                <a:gd name="T1" fmla="*/ 1 h 14"/>
                <a:gd name="T2" fmla="*/ 0 w 17"/>
                <a:gd name="T3" fmla="*/ 0 h 14"/>
                <a:gd name="T4" fmla="*/ 0 w 17"/>
                <a:gd name="T5" fmla="*/ 4 h 14"/>
                <a:gd name="T6" fmla="*/ 4 w 17"/>
                <a:gd name="T7" fmla="*/ 5 h 14"/>
                <a:gd name="T8" fmla="*/ 12 w 17"/>
                <a:gd name="T9" fmla="*/ 13 h 14"/>
                <a:gd name="T10" fmla="*/ 12 w 17"/>
                <a:gd name="T11" fmla="*/ 14 h 14"/>
                <a:gd name="T12" fmla="*/ 17 w 17"/>
                <a:gd name="T13" fmla="*/ 14 h 14"/>
                <a:gd name="T14" fmla="*/ 16 w 17"/>
                <a:gd name="T15" fmla="*/ 12 h 14"/>
                <a:gd name="T16" fmla="*/ 5 w 17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4">
                  <a:moveTo>
                    <a:pt x="5" y="1"/>
                  </a:moveTo>
                  <a:cubicBezTo>
                    <a:pt x="3" y="1"/>
                    <a:pt x="2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3" y="5"/>
                    <a:pt x="4" y="5"/>
                  </a:cubicBezTo>
                  <a:cubicBezTo>
                    <a:pt x="8" y="6"/>
                    <a:pt x="11" y="9"/>
                    <a:pt x="12" y="13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6" y="14"/>
                    <a:pt x="16" y="13"/>
                    <a:pt x="16" y="12"/>
                  </a:cubicBezTo>
                  <a:cubicBezTo>
                    <a:pt x="15" y="7"/>
                    <a:pt x="10" y="2"/>
                    <a:pt x="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17" name="Freeform 70"/>
            <p:cNvSpPr>
              <a:spLocks/>
            </p:cNvSpPr>
            <p:nvPr/>
          </p:nvSpPr>
          <p:spPr bwMode="auto">
            <a:xfrm>
              <a:off x="4336293" y="4694956"/>
              <a:ext cx="85725" cy="76200"/>
            </a:xfrm>
            <a:custGeom>
              <a:avLst/>
              <a:gdLst>
                <a:gd name="T0" fmla="*/ 26 w 27"/>
                <a:gd name="T1" fmla="*/ 20 h 24"/>
                <a:gd name="T2" fmla="*/ 7 w 27"/>
                <a:gd name="T3" fmla="*/ 1 h 24"/>
                <a:gd name="T4" fmla="*/ 0 w 27"/>
                <a:gd name="T5" fmla="*/ 0 h 24"/>
                <a:gd name="T6" fmla="*/ 0 w 27"/>
                <a:gd name="T7" fmla="*/ 4 h 24"/>
                <a:gd name="T8" fmla="*/ 6 w 27"/>
                <a:gd name="T9" fmla="*/ 5 h 24"/>
                <a:gd name="T10" fmla="*/ 22 w 27"/>
                <a:gd name="T11" fmla="*/ 21 h 24"/>
                <a:gd name="T12" fmla="*/ 23 w 27"/>
                <a:gd name="T13" fmla="*/ 24 h 24"/>
                <a:gd name="T14" fmla="*/ 27 w 27"/>
                <a:gd name="T15" fmla="*/ 24 h 24"/>
                <a:gd name="T16" fmla="*/ 26 w 27"/>
                <a:gd name="T1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4">
                  <a:moveTo>
                    <a:pt x="26" y="20"/>
                  </a:moveTo>
                  <a:cubicBezTo>
                    <a:pt x="23" y="11"/>
                    <a:pt x="16" y="4"/>
                    <a:pt x="7" y="1"/>
                  </a:cubicBezTo>
                  <a:cubicBezTo>
                    <a:pt x="5" y="1"/>
                    <a:pt x="3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4" y="5"/>
                    <a:pt x="6" y="5"/>
                  </a:cubicBezTo>
                  <a:cubicBezTo>
                    <a:pt x="14" y="7"/>
                    <a:pt x="20" y="13"/>
                    <a:pt x="22" y="21"/>
                  </a:cubicBezTo>
                  <a:cubicBezTo>
                    <a:pt x="22" y="22"/>
                    <a:pt x="22" y="23"/>
                    <a:pt x="23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6" y="23"/>
                    <a:pt x="26" y="21"/>
                    <a:pt x="26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518" name="Freeform 71"/>
          <p:cNvSpPr>
            <a:spLocks noEditPoints="1"/>
          </p:cNvSpPr>
          <p:nvPr/>
        </p:nvSpPr>
        <p:spPr bwMode="auto">
          <a:xfrm>
            <a:off x="7079493" y="5915744"/>
            <a:ext cx="203200" cy="203200"/>
          </a:xfrm>
          <a:custGeom>
            <a:avLst/>
            <a:gdLst>
              <a:gd name="T0" fmla="*/ 32 w 64"/>
              <a:gd name="T1" fmla="*/ 0 h 64"/>
              <a:gd name="T2" fmla="*/ 0 w 64"/>
              <a:gd name="T3" fmla="*/ 28 h 64"/>
              <a:gd name="T4" fmla="*/ 9 w 64"/>
              <a:gd name="T5" fmla="*/ 47 h 64"/>
              <a:gd name="T6" fmla="*/ 0 w 64"/>
              <a:gd name="T7" fmla="*/ 64 h 64"/>
              <a:gd name="T8" fmla="*/ 20 w 64"/>
              <a:gd name="T9" fmla="*/ 54 h 64"/>
              <a:gd name="T10" fmla="*/ 32 w 64"/>
              <a:gd name="T11" fmla="*/ 56 h 64"/>
              <a:gd name="T12" fmla="*/ 64 w 64"/>
              <a:gd name="T13" fmla="*/ 28 h 64"/>
              <a:gd name="T14" fmla="*/ 32 w 64"/>
              <a:gd name="T15" fmla="*/ 0 h 64"/>
              <a:gd name="T16" fmla="*/ 31 w 64"/>
              <a:gd name="T17" fmla="*/ 50 h 64"/>
              <a:gd name="T18" fmla="*/ 25 w 64"/>
              <a:gd name="T19" fmla="*/ 44 h 64"/>
              <a:gd name="T20" fmla="*/ 31 w 64"/>
              <a:gd name="T21" fmla="*/ 38 h 64"/>
              <a:gd name="T22" fmla="*/ 37 w 64"/>
              <a:gd name="T23" fmla="*/ 44 h 64"/>
              <a:gd name="T24" fmla="*/ 31 w 64"/>
              <a:gd name="T25" fmla="*/ 50 h 64"/>
              <a:gd name="T26" fmla="*/ 35 w 64"/>
              <a:gd name="T27" fmla="*/ 30 h 64"/>
              <a:gd name="T28" fmla="*/ 35 w 64"/>
              <a:gd name="T29" fmla="*/ 33 h 64"/>
              <a:gd name="T30" fmla="*/ 33 w 64"/>
              <a:gd name="T31" fmla="*/ 36 h 64"/>
              <a:gd name="T32" fmla="*/ 29 w 64"/>
              <a:gd name="T33" fmla="*/ 36 h 64"/>
              <a:gd name="T34" fmla="*/ 26 w 64"/>
              <a:gd name="T35" fmla="*/ 33 h 64"/>
              <a:gd name="T36" fmla="*/ 26 w 64"/>
              <a:gd name="T37" fmla="*/ 26 h 64"/>
              <a:gd name="T38" fmla="*/ 30 w 64"/>
              <a:gd name="T39" fmla="*/ 23 h 64"/>
              <a:gd name="T40" fmla="*/ 31 w 64"/>
              <a:gd name="T41" fmla="*/ 23 h 64"/>
              <a:gd name="T42" fmla="*/ 34 w 64"/>
              <a:gd name="T43" fmla="*/ 19 h 64"/>
              <a:gd name="T44" fmla="*/ 31 w 64"/>
              <a:gd name="T45" fmla="*/ 16 h 64"/>
              <a:gd name="T46" fmla="*/ 25 w 64"/>
              <a:gd name="T47" fmla="*/ 18 h 64"/>
              <a:gd name="T48" fmla="*/ 24 w 64"/>
              <a:gd name="T49" fmla="*/ 18 h 64"/>
              <a:gd name="T50" fmla="*/ 23 w 64"/>
              <a:gd name="T51" fmla="*/ 18 h 64"/>
              <a:gd name="T52" fmla="*/ 22 w 64"/>
              <a:gd name="T53" fmla="*/ 17 h 64"/>
              <a:gd name="T54" fmla="*/ 21 w 64"/>
              <a:gd name="T55" fmla="*/ 13 h 64"/>
              <a:gd name="T56" fmla="*/ 21 w 64"/>
              <a:gd name="T57" fmla="*/ 12 h 64"/>
              <a:gd name="T58" fmla="*/ 32 w 64"/>
              <a:gd name="T59" fmla="*/ 8 h 64"/>
              <a:gd name="T60" fmla="*/ 44 w 64"/>
              <a:gd name="T61" fmla="*/ 19 h 64"/>
              <a:gd name="T62" fmla="*/ 35 w 64"/>
              <a:gd name="T63" fmla="*/ 3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3"/>
                  <a:pt x="0" y="28"/>
                </a:cubicBezTo>
                <a:cubicBezTo>
                  <a:pt x="0" y="36"/>
                  <a:pt x="3" y="42"/>
                  <a:pt x="9" y="47"/>
                </a:cubicBezTo>
                <a:cubicBezTo>
                  <a:pt x="0" y="64"/>
                  <a:pt x="0" y="64"/>
                  <a:pt x="0" y="64"/>
                </a:cubicBezTo>
                <a:cubicBezTo>
                  <a:pt x="20" y="54"/>
                  <a:pt x="20" y="54"/>
                  <a:pt x="20" y="54"/>
                </a:cubicBezTo>
                <a:cubicBezTo>
                  <a:pt x="24" y="56"/>
                  <a:pt x="28" y="56"/>
                  <a:pt x="32" y="56"/>
                </a:cubicBezTo>
                <a:cubicBezTo>
                  <a:pt x="50" y="56"/>
                  <a:pt x="64" y="44"/>
                  <a:pt x="64" y="28"/>
                </a:cubicBezTo>
                <a:cubicBezTo>
                  <a:pt x="64" y="13"/>
                  <a:pt x="50" y="0"/>
                  <a:pt x="32" y="0"/>
                </a:cubicBezTo>
                <a:close/>
                <a:moveTo>
                  <a:pt x="31" y="50"/>
                </a:moveTo>
                <a:cubicBezTo>
                  <a:pt x="28" y="50"/>
                  <a:pt x="25" y="47"/>
                  <a:pt x="25" y="44"/>
                </a:cubicBezTo>
                <a:cubicBezTo>
                  <a:pt x="25" y="41"/>
                  <a:pt x="28" y="38"/>
                  <a:pt x="31" y="38"/>
                </a:cubicBezTo>
                <a:cubicBezTo>
                  <a:pt x="34" y="38"/>
                  <a:pt x="37" y="41"/>
                  <a:pt x="37" y="44"/>
                </a:cubicBezTo>
                <a:cubicBezTo>
                  <a:pt x="37" y="47"/>
                  <a:pt x="34" y="50"/>
                  <a:pt x="31" y="50"/>
                </a:cubicBezTo>
                <a:close/>
                <a:moveTo>
                  <a:pt x="35" y="30"/>
                </a:moveTo>
                <a:cubicBezTo>
                  <a:pt x="35" y="33"/>
                  <a:pt x="35" y="33"/>
                  <a:pt x="35" y="33"/>
                </a:cubicBezTo>
                <a:cubicBezTo>
                  <a:pt x="35" y="35"/>
                  <a:pt x="34" y="36"/>
                  <a:pt x="33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7" y="36"/>
                  <a:pt x="26" y="35"/>
                  <a:pt x="26" y="33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24"/>
                  <a:pt x="28" y="24"/>
                  <a:pt x="30" y="23"/>
                </a:cubicBezTo>
                <a:cubicBezTo>
                  <a:pt x="30" y="23"/>
                  <a:pt x="31" y="23"/>
                  <a:pt x="31" y="23"/>
                </a:cubicBezTo>
                <a:cubicBezTo>
                  <a:pt x="33" y="22"/>
                  <a:pt x="34" y="21"/>
                  <a:pt x="34" y="19"/>
                </a:cubicBezTo>
                <a:cubicBezTo>
                  <a:pt x="34" y="18"/>
                  <a:pt x="34" y="16"/>
                  <a:pt x="31" y="16"/>
                </a:cubicBezTo>
                <a:cubicBezTo>
                  <a:pt x="29" y="16"/>
                  <a:pt x="27" y="17"/>
                  <a:pt x="25" y="18"/>
                </a:cubicBezTo>
                <a:cubicBezTo>
                  <a:pt x="25" y="18"/>
                  <a:pt x="24" y="18"/>
                  <a:pt x="24" y="18"/>
                </a:cubicBezTo>
                <a:cubicBezTo>
                  <a:pt x="23" y="18"/>
                  <a:pt x="23" y="18"/>
                  <a:pt x="23" y="18"/>
                </a:cubicBezTo>
                <a:cubicBezTo>
                  <a:pt x="22" y="17"/>
                  <a:pt x="22" y="17"/>
                  <a:pt x="22" y="17"/>
                </a:cubicBezTo>
                <a:cubicBezTo>
                  <a:pt x="21" y="13"/>
                  <a:pt x="21" y="13"/>
                  <a:pt x="21" y="13"/>
                </a:cubicBezTo>
                <a:cubicBezTo>
                  <a:pt x="21" y="12"/>
                  <a:pt x="21" y="12"/>
                  <a:pt x="21" y="12"/>
                </a:cubicBezTo>
                <a:cubicBezTo>
                  <a:pt x="21" y="9"/>
                  <a:pt x="30" y="8"/>
                  <a:pt x="32" y="8"/>
                </a:cubicBezTo>
                <a:cubicBezTo>
                  <a:pt x="39" y="8"/>
                  <a:pt x="44" y="12"/>
                  <a:pt x="44" y="19"/>
                </a:cubicBezTo>
                <a:cubicBezTo>
                  <a:pt x="44" y="27"/>
                  <a:pt x="39" y="29"/>
                  <a:pt x="35" y="3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519" name="Freeform 72"/>
          <p:cNvSpPr>
            <a:spLocks noEditPoints="1"/>
          </p:cNvSpPr>
          <p:nvPr/>
        </p:nvSpPr>
        <p:spPr bwMode="auto">
          <a:xfrm>
            <a:off x="7485893" y="5915744"/>
            <a:ext cx="203200" cy="203200"/>
          </a:xfrm>
          <a:custGeom>
            <a:avLst/>
            <a:gdLst>
              <a:gd name="T0" fmla="*/ 32 w 64"/>
              <a:gd name="T1" fmla="*/ 0 h 64"/>
              <a:gd name="T2" fmla="*/ 0 w 64"/>
              <a:gd name="T3" fmla="*/ 28 h 64"/>
              <a:gd name="T4" fmla="*/ 9 w 64"/>
              <a:gd name="T5" fmla="*/ 47 h 64"/>
              <a:gd name="T6" fmla="*/ 0 w 64"/>
              <a:gd name="T7" fmla="*/ 64 h 64"/>
              <a:gd name="T8" fmla="*/ 20 w 64"/>
              <a:gd name="T9" fmla="*/ 54 h 64"/>
              <a:gd name="T10" fmla="*/ 32 w 64"/>
              <a:gd name="T11" fmla="*/ 56 h 64"/>
              <a:gd name="T12" fmla="*/ 64 w 64"/>
              <a:gd name="T13" fmla="*/ 28 h 64"/>
              <a:gd name="T14" fmla="*/ 32 w 64"/>
              <a:gd name="T15" fmla="*/ 0 h 64"/>
              <a:gd name="T16" fmla="*/ 29 w 64"/>
              <a:gd name="T17" fmla="*/ 7 h 64"/>
              <a:gd name="T18" fmla="*/ 35 w 64"/>
              <a:gd name="T19" fmla="*/ 7 h 64"/>
              <a:gd name="T20" fmla="*/ 37 w 64"/>
              <a:gd name="T21" fmla="*/ 9 h 64"/>
              <a:gd name="T22" fmla="*/ 36 w 64"/>
              <a:gd name="T23" fmla="*/ 32 h 64"/>
              <a:gd name="T24" fmla="*/ 34 w 64"/>
              <a:gd name="T25" fmla="*/ 34 h 64"/>
              <a:gd name="T26" fmla="*/ 31 w 64"/>
              <a:gd name="T27" fmla="*/ 34 h 64"/>
              <a:gd name="T28" fmla="*/ 28 w 64"/>
              <a:gd name="T29" fmla="*/ 32 h 64"/>
              <a:gd name="T30" fmla="*/ 27 w 64"/>
              <a:gd name="T31" fmla="*/ 9 h 64"/>
              <a:gd name="T32" fmla="*/ 29 w 64"/>
              <a:gd name="T33" fmla="*/ 7 h 64"/>
              <a:gd name="T34" fmla="*/ 32 w 64"/>
              <a:gd name="T35" fmla="*/ 50 h 64"/>
              <a:gd name="T36" fmla="*/ 26 w 64"/>
              <a:gd name="T37" fmla="*/ 44 h 64"/>
              <a:gd name="T38" fmla="*/ 32 w 64"/>
              <a:gd name="T39" fmla="*/ 38 h 64"/>
              <a:gd name="T40" fmla="*/ 38 w 64"/>
              <a:gd name="T41" fmla="*/ 44 h 64"/>
              <a:gd name="T42" fmla="*/ 32 w 64"/>
              <a:gd name="T43" fmla="*/ 5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3"/>
                  <a:pt x="0" y="28"/>
                </a:cubicBezTo>
                <a:cubicBezTo>
                  <a:pt x="0" y="36"/>
                  <a:pt x="3" y="42"/>
                  <a:pt x="9" y="47"/>
                </a:cubicBezTo>
                <a:cubicBezTo>
                  <a:pt x="0" y="64"/>
                  <a:pt x="0" y="64"/>
                  <a:pt x="0" y="64"/>
                </a:cubicBezTo>
                <a:cubicBezTo>
                  <a:pt x="20" y="54"/>
                  <a:pt x="20" y="54"/>
                  <a:pt x="20" y="54"/>
                </a:cubicBezTo>
                <a:cubicBezTo>
                  <a:pt x="24" y="56"/>
                  <a:pt x="28" y="56"/>
                  <a:pt x="32" y="56"/>
                </a:cubicBezTo>
                <a:cubicBezTo>
                  <a:pt x="50" y="56"/>
                  <a:pt x="64" y="44"/>
                  <a:pt x="64" y="28"/>
                </a:cubicBezTo>
                <a:cubicBezTo>
                  <a:pt x="64" y="13"/>
                  <a:pt x="50" y="0"/>
                  <a:pt x="32" y="0"/>
                </a:cubicBezTo>
                <a:close/>
                <a:moveTo>
                  <a:pt x="29" y="7"/>
                </a:moveTo>
                <a:cubicBezTo>
                  <a:pt x="35" y="7"/>
                  <a:pt x="35" y="7"/>
                  <a:pt x="35" y="7"/>
                </a:cubicBezTo>
                <a:cubicBezTo>
                  <a:pt x="37" y="7"/>
                  <a:pt x="37" y="9"/>
                  <a:pt x="37" y="9"/>
                </a:cubicBezTo>
                <a:cubicBezTo>
                  <a:pt x="36" y="32"/>
                  <a:pt x="36" y="32"/>
                  <a:pt x="36" y="32"/>
                </a:cubicBezTo>
                <a:cubicBezTo>
                  <a:pt x="36" y="34"/>
                  <a:pt x="35" y="34"/>
                  <a:pt x="34" y="34"/>
                </a:cubicBezTo>
                <a:cubicBezTo>
                  <a:pt x="31" y="34"/>
                  <a:pt x="31" y="34"/>
                  <a:pt x="31" y="34"/>
                </a:cubicBezTo>
                <a:cubicBezTo>
                  <a:pt x="29" y="34"/>
                  <a:pt x="28" y="34"/>
                  <a:pt x="28" y="32"/>
                </a:cubicBezTo>
                <a:cubicBezTo>
                  <a:pt x="27" y="9"/>
                  <a:pt x="27" y="9"/>
                  <a:pt x="27" y="9"/>
                </a:cubicBezTo>
                <a:cubicBezTo>
                  <a:pt x="27" y="9"/>
                  <a:pt x="27" y="7"/>
                  <a:pt x="29" y="7"/>
                </a:cubicBezTo>
                <a:close/>
                <a:moveTo>
                  <a:pt x="32" y="50"/>
                </a:moveTo>
                <a:cubicBezTo>
                  <a:pt x="29" y="50"/>
                  <a:pt x="26" y="47"/>
                  <a:pt x="26" y="44"/>
                </a:cubicBezTo>
                <a:cubicBezTo>
                  <a:pt x="26" y="40"/>
                  <a:pt x="29" y="38"/>
                  <a:pt x="32" y="38"/>
                </a:cubicBezTo>
                <a:cubicBezTo>
                  <a:pt x="35" y="38"/>
                  <a:pt x="38" y="41"/>
                  <a:pt x="38" y="44"/>
                </a:cubicBezTo>
                <a:cubicBezTo>
                  <a:pt x="38" y="47"/>
                  <a:pt x="35" y="50"/>
                  <a:pt x="32" y="5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520" name="Freeform 73"/>
          <p:cNvSpPr>
            <a:spLocks noEditPoints="1"/>
          </p:cNvSpPr>
          <p:nvPr/>
        </p:nvSpPr>
        <p:spPr bwMode="auto">
          <a:xfrm>
            <a:off x="8300280" y="5915744"/>
            <a:ext cx="203200" cy="203200"/>
          </a:xfrm>
          <a:custGeom>
            <a:avLst/>
            <a:gdLst>
              <a:gd name="T0" fmla="*/ 32 w 64"/>
              <a:gd name="T1" fmla="*/ 0 h 64"/>
              <a:gd name="T2" fmla="*/ 0 w 64"/>
              <a:gd name="T3" fmla="*/ 28 h 64"/>
              <a:gd name="T4" fmla="*/ 9 w 64"/>
              <a:gd name="T5" fmla="*/ 47 h 64"/>
              <a:gd name="T6" fmla="*/ 0 w 64"/>
              <a:gd name="T7" fmla="*/ 64 h 64"/>
              <a:gd name="T8" fmla="*/ 20 w 64"/>
              <a:gd name="T9" fmla="*/ 54 h 64"/>
              <a:gd name="T10" fmla="*/ 32 w 64"/>
              <a:gd name="T11" fmla="*/ 56 h 64"/>
              <a:gd name="T12" fmla="*/ 64 w 64"/>
              <a:gd name="T13" fmla="*/ 28 h 64"/>
              <a:gd name="T14" fmla="*/ 32 w 64"/>
              <a:gd name="T15" fmla="*/ 0 h 64"/>
              <a:gd name="T16" fmla="*/ 49 w 64"/>
              <a:gd name="T17" fmla="*/ 33 h 64"/>
              <a:gd name="T18" fmla="*/ 45 w 64"/>
              <a:gd name="T19" fmla="*/ 41 h 64"/>
              <a:gd name="T20" fmla="*/ 33 w 64"/>
              <a:gd name="T21" fmla="*/ 46 h 64"/>
              <a:gd name="T22" fmla="*/ 28 w 64"/>
              <a:gd name="T23" fmla="*/ 45 h 64"/>
              <a:gd name="T24" fmla="*/ 16 w 64"/>
              <a:gd name="T25" fmla="*/ 33 h 64"/>
              <a:gd name="T26" fmla="*/ 16 w 64"/>
              <a:gd name="T27" fmla="*/ 31 h 64"/>
              <a:gd name="T28" fmla="*/ 22 w 64"/>
              <a:gd name="T29" fmla="*/ 31 h 64"/>
              <a:gd name="T30" fmla="*/ 22 w 64"/>
              <a:gd name="T31" fmla="*/ 32 h 64"/>
              <a:gd name="T32" fmla="*/ 30 w 64"/>
              <a:gd name="T33" fmla="*/ 39 h 64"/>
              <a:gd name="T34" fmla="*/ 33 w 64"/>
              <a:gd name="T35" fmla="*/ 39 h 64"/>
              <a:gd name="T36" fmla="*/ 40 w 64"/>
              <a:gd name="T37" fmla="*/ 36 h 64"/>
              <a:gd name="T38" fmla="*/ 43 w 64"/>
              <a:gd name="T39" fmla="*/ 32 h 64"/>
              <a:gd name="T40" fmla="*/ 43 w 64"/>
              <a:gd name="T41" fmla="*/ 31 h 64"/>
              <a:gd name="T42" fmla="*/ 50 w 64"/>
              <a:gd name="T43" fmla="*/ 31 h 64"/>
              <a:gd name="T44" fmla="*/ 49 w 64"/>
              <a:gd name="T45" fmla="*/ 33 h 64"/>
              <a:gd name="T46" fmla="*/ 29 w 64"/>
              <a:gd name="T47" fmla="*/ 20 h 64"/>
              <a:gd name="T48" fmla="*/ 24 w 64"/>
              <a:gd name="T49" fmla="*/ 26 h 64"/>
              <a:gd name="T50" fmla="*/ 19 w 64"/>
              <a:gd name="T51" fmla="*/ 20 h 64"/>
              <a:gd name="T52" fmla="*/ 24 w 64"/>
              <a:gd name="T53" fmla="*/ 15 h 64"/>
              <a:gd name="T54" fmla="*/ 29 w 64"/>
              <a:gd name="T55" fmla="*/ 20 h 64"/>
              <a:gd name="T56" fmla="*/ 35 w 64"/>
              <a:gd name="T57" fmla="*/ 20 h 64"/>
              <a:gd name="T58" fmla="*/ 40 w 64"/>
              <a:gd name="T59" fmla="*/ 15 h 64"/>
              <a:gd name="T60" fmla="*/ 45 w 64"/>
              <a:gd name="T61" fmla="*/ 20 h 64"/>
              <a:gd name="T62" fmla="*/ 40 w 64"/>
              <a:gd name="T63" fmla="*/ 26 h 64"/>
              <a:gd name="T64" fmla="*/ 35 w 64"/>
              <a:gd name="T65" fmla="*/ 2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3"/>
                  <a:pt x="0" y="28"/>
                </a:cubicBezTo>
                <a:cubicBezTo>
                  <a:pt x="0" y="36"/>
                  <a:pt x="3" y="42"/>
                  <a:pt x="9" y="47"/>
                </a:cubicBezTo>
                <a:cubicBezTo>
                  <a:pt x="0" y="64"/>
                  <a:pt x="0" y="64"/>
                  <a:pt x="0" y="64"/>
                </a:cubicBezTo>
                <a:cubicBezTo>
                  <a:pt x="20" y="54"/>
                  <a:pt x="20" y="54"/>
                  <a:pt x="20" y="54"/>
                </a:cubicBezTo>
                <a:cubicBezTo>
                  <a:pt x="24" y="56"/>
                  <a:pt x="28" y="56"/>
                  <a:pt x="32" y="56"/>
                </a:cubicBezTo>
                <a:cubicBezTo>
                  <a:pt x="50" y="56"/>
                  <a:pt x="64" y="44"/>
                  <a:pt x="64" y="28"/>
                </a:cubicBezTo>
                <a:cubicBezTo>
                  <a:pt x="64" y="13"/>
                  <a:pt x="50" y="0"/>
                  <a:pt x="32" y="0"/>
                </a:cubicBezTo>
                <a:close/>
                <a:moveTo>
                  <a:pt x="49" y="33"/>
                </a:moveTo>
                <a:cubicBezTo>
                  <a:pt x="48" y="36"/>
                  <a:pt x="47" y="38"/>
                  <a:pt x="45" y="41"/>
                </a:cubicBezTo>
                <a:cubicBezTo>
                  <a:pt x="41" y="44"/>
                  <a:pt x="37" y="46"/>
                  <a:pt x="33" y="46"/>
                </a:cubicBezTo>
                <a:cubicBezTo>
                  <a:pt x="31" y="46"/>
                  <a:pt x="30" y="45"/>
                  <a:pt x="28" y="45"/>
                </a:cubicBezTo>
                <a:cubicBezTo>
                  <a:pt x="22" y="43"/>
                  <a:pt x="17" y="39"/>
                  <a:pt x="16" y="33"/>
                </a:cubicBezTo>
                <a:cubicBezTo>
                  <a:pt x="16" y="31"/>
                  <a:pt x="16" y="31"/>
                  <a:pt x="16" y="31"/>
                </a:cubicBezTo>
                <a:cubicBezTo>
                  <a:pt x="22" y="31"/>
                  <a:pt x="22" y="31"/>
                  <a:pt x="22" y="31"/>
                </a:cubicBezTo>
                <a:cubicBezTo>
                  <a:pt x="22" y="32"/>
                  <a:pt x="22" y="32"/>
                  <a:pt x="22" y="32"/>
                </a:cubicBezTo>
                <a:cubicBezTo>
                  <a:pt x="24" y="35"/>
                  <a:pt x="26" y="38"/>
                  <a:pt x="30" y="39"/>
                </a:cubicBezTo>
                <a:cubicBezTo>
                  <a:pt x="31" y="39"/>
                  <a:pt x="32" y="39"/>
                  <a:pt x="33" y="39"/>
                </a:cubicBezTo>
                <a:cubicBezTo>
                  <a:pt x="35" y="39"/>
                  <a:pt x="38" y="38"/>
                  <a:pt x="40" y="36"/>
                </a:cubicBezTo>
                <a:cubicBezTo>
                  <a:pt x="41" y="35"/>
                  <a:pt x="42" y="34"/>
                  <a:pt x="43" y="32"/>
                </a:cubicBezTo>
                <a:cubicBezTo>
                  <a:pt x="43" y="31"/>
                  <a:pt x="43" y="31"/>
                  <a:pt x="43" y="31"/>
                </a:cubicBezTo>
                <a:cubicBezTo>
                  <a:pt x="50" y="31"/>
                  <a:pt x="50" y="31"/>
                  <a:pt x="50" y="31"/>
                </a:cubicBezTo>
                <a:lnTo>
                  <a:pt x="49" y="33"/>
                </a:lnTo>
                <a:close/>
                <a:moveTo>
                  <a:pt x="29" y="20"/>
                </a:moveTo>
                <a:cubicBezTo>
                  <a:pt x="29" y="23"/>
                  <a:pt x="27" y="26"/>
                  <a:pt x="24" y="26"/>
                </a:cubicBezTo>
                <a:cubicBezTo>
                  <a:pt x="21" y="26"/>
                  <a:pt x="19" y="23"/>
                  <a:pt x="19" y="20"/>
                </a:cubicBezTo>
                <a:cubicBezTo>
                  <a:pt x="19" y="18"/>
                  <a:pt x="21" y="15"/>
                  <a:pt x="24" y="15"/>
                </a:cubicBezTo>
                <a:cubicBezTo>
                  <a:pt x="27" y="15"/>
                  <a:pt x="29" y="18"/>
                  <a:pt x="29" y="20"/>
                </a:cubicBezTo>
                <a:close/>
                <a:moveTo>
                  <a:pt x="35" y="20"/>
                </a:moveTo>
                <a:cubicBezTo>
                  <a:pt x="35" y="18"/>
                  <a:pt x="37" y="15"/>
                  <a:pt x="40" y="15"/>
                </a:cubicBezTo>
                <a:cubicBezTo>
                  <a:pt x="43" y="15"/>
                  <a:pt x="45" y="18"/>
                  <a:pt x="45" y="20"/>
                </a:cubicBezTo>
                <a:cubicBezTo>
                  <a:pt x="45" y="23"/>
                  <a:pt x="43" y="26"/>
                  <a:pt x="40" y="26"/>
                </a:cubicBezTo>
                <a:cubicBezTo>
                  <a:pt x="37" y="26"/>
                  <a:pt x="35" y="23"/>
                  <a:pt x="35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7617" name="Group 7616"/>
          <p:cNvGrpSpPr/>
          <p:nvPr/>
        </p:nvGrpSpPr>
        <p:grpSpPr>
          <a:xfrm>
            <a:off x="569155" y="6322144"/>
            <a:ext cx="203200" cy="203200"/>
            <a:chOff x="569155" y="6322144"/>
            <a:chExt cx="203200" cy="203200"/>
          </a:xfrm>
        </p:grpSpPr>
        <p:sp>
          <p:nvSpPr>
            <p:cNvPr id="521" name="Freeform 74"/>
            <p:cNvSpPr>
              <a:spLocks noEditPoints="1"/>
            </p:cNvSpPr>
            <p:nvPr/>
          </p:nvSpPr>
          <p:spPr bwMode="auto">
            <a:xfrm>
              <a:off x="569155" y="6322144"/>
              <a:ext cx="203200" cy="203200"/>
            </a:xfrm>
            <a:custGeom>
              <a:avLst/>
              <a:gdLst>
                <a:gd name="T0" fmla="*/ 0 w 64"/>
                <a:gd name="T1" fmla="*/ 28 h 64"/>
                <a:gd name="T2" fmla="*/ 0 w 64"/>
                <a:gd name="T3" fmla="*/ 64 h 64"/>
                <a:gd name="T4" fmla="*/ 32 w 64"/>
                <a:gd name="T5" fmla="*/ 56 h 64"/>
                <a:gd name="T6" fmla="*/ 32 w 64"/>
                <a:gd name="T7" fmla="*/ 0 h 64"/>
                <a:gd name="T8" fmla="*/ 50 w 64"/>
                <a:gd name="T9" fmla="*/ 34 h 64"/>
                <a:gd name="T10" fmla="*/ 43 w 64"/>
                <a:gd name="T11" fmla="*/ 38 h 64"/>
                <a:gd name="T12" fmla="*/ 40 w 64"/>
                <a:gd name="T13" fmla="*/ 37 h 64"/>
                <a:gd name="T14" fmla="*/ 38 w 64"/>
                <a:gd name="T15" fmla="*/ 35 h 64"/>
                <a:gd name="T16" fmla="*/ 37 w 64"/>
                <a:gd name="T17" fmla="*/ 35 h 64"/>
                <a:gd name="T18" fmla="*/ 35 w 64"/>
                <a:gd name="T19" fmla="*/ 36 h 64"/>
                <a:gd name="T20" fmla="*/ 32 w 64"/>
                <a:gd name="T21" fmla="*/ 38 h 64"/>
                <a:gd name="T22" fmla="*/ 27 w 64"/>
                <a:gd name="T23" fmla="*/ 37 h 64"/>
                <a:gd name="T24" fmla="*/ 23 w 64"/>
                <a:gd name="T25" fmla="*/ 32 h 64"/>
                <a:gd name="T26" fmla="*/ 23 w 64"/>
                <a:gd name="T27" fmla="*/ 24 h 64"/>
                <a:gd name="T28" fmla="*/ 29 w 64"/>
                <a:gd name="T29" fmla="*/ 18 h 64"/>
                <a:gd name="T30" fmla="*/ 36 w 64"/>
                <a:gd name="T31" fmla="*/ 17 h 64"/>
                <a:gd name="T32" fmla="*/ 40 w 64"/>
                <a:gd name="T33" fmla="*/ 18 h 64"/>
                <a:gd name="T34" fmla="*/ 41 w 64"/>
                <a:gd name="T35" fmla="*/ 28 h 64"/>
                <a:gd name="T36" fmla="*/ 41 w 64"/>
                <a:gd name="T37" fmla="*/ 30 h 64"/>
                <a:gd name="T38" fmla="*/ 42 w 64"/>
                <a:gd name="T39" fmla="*/ 34 h 64"/>
                <a:gd name="T40" fmla="*/ 44 w 64"/>
                <a:gd name="T41" fmla="*/ 35 h 64"/>
                <a:gd name="T42" fmla="*/ 47 w 64"/>
                <a:gd name="T43" fmla="*/ 32 h 64"/>
                <a:gd name="T44" fmla="*/ 48 w 64"/>
                <a:gd name="T45" fmla="*/ 25 h 64"/>
                <a:gd name="T46" fmla="*/ 44 w 64"/>
                <a:gd name="T47" fmla="*/ 14 h 64"/>
                <a:gd name="T48" fmla="*/ 34 w 64"/>
                <a:gd name="T49" fmla="*/ 10 h 64"/>
                <a:gd name="T50" fmla="*/ 21 w 64"/>
                <a:gd name="T51" fmla="*/ 15 h 64"/>
                <a:gd name="T52" fmla="*/ 16 w 64"/>
                <a:gd name="T53" fmla="*/ 29 h 64"/>
                <a:gd name="T54" fmla="*/ 20 w 64"/>
                <a:gd name="T55" fmla="*/ 41 h 64"/>
                <a:gd name="T56" fmla="*/ 32 w 64"/>
                <a:gd name="T57" fmla="*/ 45 h 64"/>
                <a:gd name="T58" fmla="*/ 38 w 64"/>
                <a:gd name="T59" fmla="*/ 44 h 64"/>
                <a:gd name="T60" fmla="*/ 43 w 64"/>
                <a:gd name="T61" fmla="*/ 43 h 64"/>
                <a:gd name="T62" fmla="*/ 38 w 64"/>
                <a:gd name="T63" fmla="*/ 48 h 64"/>
                <a:gd name="T64" fmla="*/ 23 w 64"/>
                <a:gd name="T65" fmla="*/ 47 h 64"/>
                <a:gd name="T66" fmla="*/ 13 w 64"/>
                <a:gd name="T67" fmla="*/ 37 h 64"/>
                <a:gd name="T68" fmla="*/ 13 w 64"/>
                <a:gd name="T69" fmla="*/ 23 h 64"/>
                <a:gd name="T70" fmla="*/ 18 w 64"/>
                <a:gd name="T71" fmla="*/ 13 h 64"/>
                <a:gd name="T72" fmla="*/ 28 w 64"/>
                <a:gd name="T73" fmla="*/ 7 h 64"/>
                <a:gd name="T74" fmla="*/ 41 w 64"/>
                <a:gd name="T75" fmla="*/ 8 h 64"/>
                <a:gd name="T76" fmla="*/ 51 w 64"/>
                <a:gd name="T77" fmla="*/ 17 h 64"/>
                <a:gd name="T78" fmla="*/ 52 w 64"/>
                <a:gd name="T79" fmla="*/ 3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cubicBezTo>
                    <a:pt x="14" y="0"/>
                    <a:pt x="0" y="13"/>
                    <a:pt x="0" y="28"/>
                  </a:cubicBezTo>
                  <a:cubicBezTo>
                    <a:pt x="0" y="36"/>
                    <a:pt x="3" y="42"/>
                    <a:pt x="9" y="47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24" y="56"/>
                    <a:pt x="28" y="56"/>
                    <a:pt x="32" y="56"/>
                  </a:cubicBezTo>
                  <a:cubicBezTo>
                    <a:pt x="50" y="56"/>
                    <a:pt x="64" y="44"/>
                    <a:pt x="64" y="28"/>
                  </a:cubicBezTo>
                  <a:cubicBezTo>
                    <a:pt x="64" y="13"/>
                    <a:pt x="50" y="0"/>
                    <a:pt x="32" y="0"/>
                  </a:cubicBezTo>
                  <a:close/>
                  <a:moveTo>
                    <a:pt x="52" y="30"/>
                  </a:moveTo>
                  <a:cubicBezTo>
                    <a:pt x="51" y="32"/>
                    <a:pt x="51" y="33"/>
                    <a:pt x="50" y="34"/>
                  </a:cubicBezTo>
                  <a:cubicBezTo>
                    <a:pt x="49" y="35"/>
                    <a:pt x="48" y="36"/>
                    <a:pt x="47" y="37"/>
                  </a:cubicBezTo>
                  <a:cubicBezTo>
                    <a:pt x="46" y="38"/>
                    <a:pt x="45" y="38"/>
                    <a:pt x="43" y="38"/>
                  </a:cubicBezTo>
                  <a:cubicBezTo>
                    <a:pt x="43" y="38"/>
                    <a:pt x="42" y="38"/>
                    <a:pt x="42" y="38"/>
                  </a:cubicBezTo>
                  <a:cubicBezTo>
                    <a:pt x="41" y="38"/>
                    <a:pt x="41" y="38"/>
                    <a:pt x="40" y="37"/>
                  </a:cubicBezTo>
                  <a:cubicBezTo>
                    <a:pt x="40" y="37"/>
                    <a:pt x="39" y="37"/>
                    <a:pt x="39" y="36"/>
                  </a:cubicBezTo>
                  <a:cubicBezTo>
                    <a:pt x="39" y="36"/>
                    <a:pt x="39" y="36"/>
                    <a:pt x="38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6" y="35"/>
                    <a:pt x="36" y="36"/>
                    <a:pt x="35" y="36"/>
                  </a:cubicBezTo>
                  <a:cubicBezTo>
                    <a:pt x="35" y="37"/>
                    <a:pt x="35" y="37"/>
                    <a:pt x="34" y="37"/>
                  </a:cubicBezTo>
                  <a:cubicBezTo>
                    <a:pt x="34" y="38"/>
                    <a:pt x="33" y="38"/>
                    <a:pt x="32" y="38"/>
                  </a:cubicBezTo>
                  <a:cubicBezTo>
                    <a:pt x="32" y="38"/>
                    <a:pt x="31" y="38"/>
                    <a:pt x="31" y="38"/>
                  </a:cubicBezTo>
                  <a:cubicBezTo>
                    <a:pt x="29" y="38"/>
                    <a:pt x="28" y="38"/>
                    <a:pt x="27" y="37"/>
                  </a:cubicBezTo>
                  <a:cubicBezTo>
                    <a:pt x="26" y="37"/>
                    <a:pt x="25" y="36"/>
                    <a:pt x="24" y="36"/>
                  </a:cubicBezTo>
                  <a:cubicBezTo>
                    <a:pt x="24" y="35"/>
                    <a:pt x="23" y="34"/>
                    <a:pt x="23" y="32"/>
                  </a:cubicBezTo>
                  <a:cubicBezTo>
                    <a:pt x="22" y="31"/>
                    <a:pt x="22" y="30"/>
                    <a:pt x="22" y="28"/>
                  </a:cubicBezTo>
                  <a:cubicBezTo>
                    <a:pt x="22" y="27"/>
                    <a:pt x="22" y="25"/>
                    <a:pt x="23" y="24"/>
                  </a:cubicBezTo>
                  <a:cubicBezTo>
                    <a:pt x="23" y="22"/>
                    <a:pt x="24" y="21"/>
                    <a:pt x="25" y="20"/>
                  </a:cubicBezTo>
                  <a:cubicBezTo>
                    <a:pt x="26" y="19"/>
                    <a:pt x="27" y="18"/>
                    <a:pt x="29" y="18"/>
                  </a:cubicBezTo>
                  <a:cubicBezTo>
                    <a:pt x="30" y="17"/>
                    <a:pt x="32" y="17"/>
                    <a:pt x="33" y="17"/>
                  </a:cubicBezTo>
                  <a:cubicBezTo>
                    <a:pt x="34" y="17"/>
                    <a:pt x="35" y="17"/>
                    <a:pt x="36" y="17"/>
                  </a:cubicBezTo>
                  <a:cubicBezTo>
                    <a:pt x="36" y="17"/>
                    <a:pt x="37" y="17"/>
                    <a:pt x="38" y="17"/>
                  </a:cubicBezTo>
                  <a:cubicBezTo>
                    <a:pt x="39" y="17"/>
                    <a:pt x="40" y="17"/>
                    <a:pt x="40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30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41" y="31"/>
                    <a:pt x="41" y="32"/>
                    <a:pt x="41" y="32"/>
                  </a:cubicBezTo>
                  <a:cubicBezTo>
                    <a:pt x="41" y="33"/>
                    <a:pt x="41" y="34"/>
                    <a:pt x="42" y="34"/>
                  </a:cubicBezTo>
                  <a:cubicBezTo>
                    <a:pt x="42" y="34"/>
                    <a:pt x="42" y="35"/>
                    <a:pt x="43" y="35"/>
                  </a:cubicBezTo>
                  <a:cubicBezTo>
                    <a:pt x="43" y="35"/>
                    <a:pt x="43" y="35"/>
                    <a:pt x="44" y="35"/>
                  </a:cubicBezTo>
                  <a:cubicBezTo>
                    <a:pt x="45" y="35"/>
                    <a:pt x="45" y="35"/>
                    <a:pt x="46" y="34"/>
                  </a:cubicBezTo>
                  <a:cubicBezTo>
                    <a:pt x="47" y="33"/>
                    <a:pt x="47" y="33"/>
                    <a:pt x="47" y="32"/>
                  </a:cubicBezTo>
                  <a:cubicBezTo>
                    <a:pt x="48" y="31"/>
                    <a:pt x="48" y="30"/>
                    <a:pt x="48" y="29"/>
                  </a:cubicBezTo>
                  <a:cubicBezTo>
                    <a:pt x="48" y="28"/>
                    <a:pt x="48" y="26"/>
                    <a:pt x="48" y="25"/>
                  </a:cubicBezTo>
                  <a:cubicBezTo>
                    <a:pt x="48" y="23"/>
                    <a:pt x="48" y="21"/>
                    <a:pt x="47" y="19"/>
                  </a:cubicBezTo>
                  <a:cubicBezTo>
                    <a:pt x="46" y="17"/>
                    <a:pt x="45" y="15"/>
                    <a:pt x="44" y="14"/>
                  </a:cubicBezTo>
                  <a:cubicBezTo>
                    <a:pt x="43" y="12"/>
                    <a:pt x="41" y="11"/>
                    <a:pt x="40" y="11"/>
                  </a:cubicBezTo>
                  <a:cubicBezTo>
                    <a:pt x="38" y="10"/>
                    <a:pt x="36" y="10"/>
                    <a:pt x="34" y="10"/>
                  </a:cubicBezTo>
                  <a:cubicBezTo>
                    <a:pt x="31" y="10"/>
                    <a:pt x="28" y="10"/>
                    <a:pt x="26" y="11"/>
                  </a:cubicBezTo>
                  <a:cubicBezTo>
                    <a:pt x="24" y="12"/>
                    <a:pt x="22" y="13"/>
                    <a:pt x="21" y="15"/>
                  </a:cubicBezTo>
                  <a:cubicBezTo>
                    <a:pt x="19" y="17"/>
                    <a:pt x="18" y="19"/>
                    <a:pt x="17" y="21"/>
                  </a:cubicBezTo>
                  <a:cubicBezTo>
                    <a:pt x="17" y="24"/>
                    <a:pt x="16" y="26"/>
                    <a:pt x="16" y="29"/>
                  </a:cubicBezTo>
                  <a:cubicBezTo>
                    <a:pt x="16" y="32"/>
                    <a:pt x="17" y="34"/>
                    <a:pt x="17" y="36"/>
                  </a:cubicBezTo>
                  <a:cubicBezTo>
                    <a:pt x="18" y="38"/>
                    <a:pt x="19" y="40"/>
                    <a:pt x="20" y="41"/>
                  </a:cubicBezTo>
                  <a:cubicBezTo>
                    <a:pt x="21" y="42"/>
                    <a:pt x="23" y="43"/>
                    <a:pt x="25" y="44"/>
                  </a:cubicBezTo>
                  <a:cubicBezTo>
                    <a:pt x="27" y="45"/>
                    <a:pt x="29" y="45"/>
                    <a:pt x="32" y="45"/>
                  </a:cubicBezTo>
                  <a:cubicBezTo>
                    <a:pt x="33" y="45"/>
                    <a:pt x="34" y="45"/>
                    <a:pt x="35" y="45"/>
                  </a:cubicBezTo>
                  <a:cubicBezTo>
                    <a:pt x="36" y="45"/>
                    <a:pt x="37" y="45"/>
                    <a:pt x="38" y="44"/>
                  </a:cubicBezTo>
                  <a:cubicBezTo>
                    <a:pt x="39" y="44"/>
                    <a:pt x="40" y="44"/>
                    <a:pt x="41" y="44"/>
                  </a:cubicBezTo>
                  <a:cubicBezTo>
                    <a:pt x="42" y="43"/>
                    <a:pt x="42" y="43"/>
                    <a:pt x="43" y="43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1" y="47"/>
                    <a:pt x="40" y="48"/>
                    <a:pt x="38" y="48"/>
                  </a:cubicBezTo>
                  <a:cubicBezTo>
                    <a:pt x="36" y="48"/>
                    <a:pt x="34" y="49"/>
                    <a:pt x="32" y="49"/>
                  </a:cubicBezTo>
                  <a:cubicBezTo>
                    <a:pt x="29" y="49"/>
                    <a:pt x="26" y="48"/>
                    <a:pt x="23" y="47"/>
                  </a:cubicBezTo>
                  <a:cubicBezTo>
                    <a:pt x="21" y="46"/>
                    <a:pt x="19" y="45"/>
                    <a:pt x="17" y="43"/>
                  </a:cubicBezTo>
                  <a:cubicBezTo>
                    <a:pt x="16" y="42"/>
                    <a:pt x="14" y="40"/>
                    <a:pt x="13" y="37"/>
                  </a:cubicBezTo>
                  <a:cubicBezTo>
                    <a:pt x="12" y="35"/>
                    <a:pt x="12" y="32"/>
                    <a:pt x="12" y="29"/>
                  </a:cubicBezTo>
                  <a:cubicBezTo>
                    <a:pt x="12" y="27"/>
                    <a:pt x="12" y="25"/>
                    <a:pt x="13" y="23"/>
                  </a:cubicBezTo>
                  <a:cubicBezTo>
                    <a:pt x="13" y="21"/>
                    <a:pt x="14" y="19"/>
                    <a:pt x="15" y="18"/>
                  </a:cubicBezTo>
                  <a:cubicBezTo>
                    <a:pt x="16" y="16"/>
                    <a:pt x="17" y="14"/>
                    <a:pt x="18" y="13"/>
                  </a:cubicBezTo>
                  <a:cubicBezTo>
                    <a:pt x="19" y="12"/>
                    <a:pt x="21" y="10"/>
                    <a:pt x="22" y="9"/>
                  </a:cubicBezTo>
                  <a:cubicBezTo>
                    <a:pt x="24" y="8"/>
                    <a:pt x="26" y="8"/>
                    <a:pt x="28" y="7"/>
                  </a:cubicBezTo>
                  <a:cubicBezTo>
                    <a:pt x="29" y="7"/>
                    <a:pt x="32" y="6"/>
                    <a:pt x="34" y="6"/>
                  </a:cubicBezTo>
                  <a:cubicBezTo>
                    <a:pt x="37" y="6"/>
                    <a:pt x="39" y="7"/>
                    <a:pt x="41" y="8"/>
                  </a:cubicBezTo>
                  <a:cubicBezTo>
                    <a:pt x="44" y="9"/>
                    <a:pt x="46" y="10"/>
                    <a:pt x="47" y="11"/>
                  </a:cubicBezTo>
                  <a:cubicBezTo>
                    <a:pt x="49" y="13"/>
                    <a:pt x="50" y="15"/>
                    <a:pt x="51" y="17"/>
                  </a:cubicBezTo>
                  <a:cubicBezTo>
                    <a:pt x="52" y="20"/>
                    <a:pt x="52" y="22"/>
                    <a:pt x="52" y="25"/>
                  </a:cubicBezTo>
                  <a:cubicBezTo>
                    <a:pt x="52" y="27"/>
                    <a:pt x="52" y="28"/>
                    <a:pt x="52" y="3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22" name="Freeform 75"/>
            <p:cNvSpPr>
              <a:spLocks/>
            </p:cNvSpPr>
            <p:nvPr/>
          </p:nvSpPr>
          <p:spPr bwMode="auto">
            <a:xfrm>
              <a:off x="654880" y="6385644"/>
              <a:ext cx="31750" cy="47625"/>
            </a:xfrm>
            <a:custGeom>
              <a:avLst/>
              <a:gdLst>
                <a:gd name="T0" fmla="*/ 8 w 10"/>
                <a:gd name="T1" fmla="*/ 0 h 15"/>
                <a:gd name="T2" fmla="*/ 6 w 10"/>
                <a:gd name="T3" fmla="*/ 0 h 15"/>
                <a:gd name="T4" fmla="*/ 3 w 10"/>
                <a:gd name="T5" fmla="*/ 1 h 15"/>
                <a:gd name="T6" fmla="*/ 1 w 10"/>
                <a:gd name="T7" fmla="*/ 3 h 15"/>
                <a:gd name="T8" fmla="*/ 0 w 10"/>
                <a:gd name="T9" fmla="*/ 5 h 15"/>
                <a:gd name="T10" fmla="*/ 0 w 10"/>
                <a:gd name="T11" fmla="*/ 8 h 15"/>
                <a:gd name="T12" fmla="*/ 1 w 10"/>
                <a:gd name="T13" fmla="*/ 13 h 15"/>
                <a:gd name="T14" fmla="*/ 4 w 10"/>
                <a:gd name="T15" fmla="*/ 15 h 15"/>
                <a:gd name="T16" fmla="*/ 7 w 10"/>
                <a:gd name="T17" fmla="*/ 14 h 15"/>
                <a:gd name="T18" fmla="*/ 8 w 10"/>
                <a:gd name="T19" fmla="*/ 13 h 15"/>
                <a:gd name="T20" fmla="*/ 9 w 10"/>
                <a:gd name="T21" fmla="*/ 10 h 15"/>
                <a:gd name="T22" fmla="*/ 10 w 10"/>
                <a:gd name="T23" fmla="*/ 7 h 15"/>
                <a:gd name="T24" fmla="*/ 10 w 10"/>
                <a:gd name="T25" fmla="*/ 0 h 15"/>
                <a:gd name="T26" fmla="*/ 9 w 10"/>
                <a:gd name="T27" fmla="*/ 0 h 15"/>
                <a:gd name="T28" fmla="*/ 8 w 10"/>
                <a:gd name="T2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" h="15">
                  <a:moveTo>
                    <a:pt x="8" y="0"/>
                  </a:moveTo>
                  <a:cubicBezTo>
                    <a:pt x="7" y="0"/>
                    <a:pt x="7" y="0"/>
                    <a:pt x="6" y="0"/>
                  </a:cubicBezTo>
                  <a:cubicBezTo>
                    <a:pt x="5" y="0"/>
                    <a:pt x="4" y="0"/>
                    <a:pt x="3" y="1"/>
                  </a:cubicBezTo>
                  <a:cubicBezTo>
                    <a:pt x="2" y="1"/>
                    <a:pt x="2" y="2"/>
                    <a:pt x="1" y="3"/>
                  </a:cubicBezTo>
                  <a:cubicBezTo>
                    <a:pt x="1" y="3"/>
                    <a:pt x="0" y="4"/>
                    <a:pt x="0" y="5"/>
                  </a:cubicBezTo>
                  <a:cubicBezTo>
                    <a:pt x="0" y="6"/>
                    <a:pt x="0" y="7"/>
                    <a:pt x="0" y="8"/>
                  </a:cubicBezTo>
                  <a:cubicBezTo>
                    <a:pt x="0" y="11"/>
                    <a:pt x="0" y="12"/>
                    <a:pt x="1" y="13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5" y="15"/>
                    <a:pt x="6" y="15"/>
                    <a:pt x="7" y="14"/>
                  </a:cubicBezTo>
                  <a:cubicBezTo>
                    <a:pt x="7" y="14"/>
                    <a:pt x="8" y="13"/>
                    <a:pt x="8" y="13"/>
                  </a:cubicBezTo>
                  <a:cubicBezTo>
                    <a:pt x="9" y="12"/>
                    <a:pt x="9" y="11"/>
                    <a:pt x="9" y="10"/>
                  </a:cubicBezTo>
                  <a:cubicBezTo>
                    <a:pt x="9" y="9"/>
                    <a:pt x="9" y="8"/>
                    <a:pt x="10" y="7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523" name="Freeform 76"/>
          <p:cNvSpPr>
            <a:spLocks noEditPoints="1"/>
          </p:cNvSpPr>
          <p:nvPr/>
        </p:nvSpPr>
        <p:spPr bwMode="auto">
          <a:xfrm>
            <a:off x="988255" y="5101356"/>
            <a:ext cx="192088" cy="201613"/>
          </a:xfrm>
          <a:custGeom>
            <a:avLst/>
            <a:gdLst>
              <a:gd name="T0" fmla="*/ 17 w 60"/>
              <a:gd name="T1" fmla="*/ 61 h 63"/>
              <a:gd name="T2" fmla="*/ 2 w 60"/>
              <a:gd name="T3" fmla="*/ 47 h 63"/>
              <a:gd name="T4" fmla="*/ 1 w 60"/>
              <a:gd name="T5" fmla="*/ 25 h 63"/>
              <a:gd name="T6" fmla="*/ 9 w 60"/>
              <a:gd name="T7" fmla="*/ 10 h 63"/>
              <a:gd name="T8" fmla="*/ 23 w 60"/>
              <a:gd name="T9" fmla="*/ 2 h 63"/>
              <a:gd name="T10" fmla="*/ 43 w 60"/>
              <a:gd name="T11" fmla="*/ 2 h 63"/>
              <a:gd name="T12" fmla="*/ 58 w 60"/>
              <a:gd name="T13" fmla="*/ 17 h 63"/>
              <a:gd name="T14" fmla="*/ 59 w 60"/>
              <a:gd name="T15" fmla="*/ 35 h 63"/>
              <a:gd name="T16" fmla="*/ 52 w 60"/>
              <a:gd name="T17" fmla="*/ 46 h 63"/>
              <a:gd name="T18" fmla="*/ 44 w 60"/>
              <a:gd name="T19" fmla="*/ 47 h 63"/>
              <a:gd name="T20" fmla="*/ 40 w 60"/>
              <a:gd name="T21" fmla="*/ 45 h 63"/>
              <a:gd name="T22" fmla="*/ 39 w 60"/>
              <a:gd name="T23" fmla="*/ 43 h 63"/>
              <a:gd name="T24" fmla="*/ 36 w 60"/>
              <a:gd name="T25" fmla="*/ 43 h 63"/>
              <a:gd name="T26" fmla="*/ 33 w 60"/>
              <a:gd name="T27" fmla="*/ 46 h 63"/>
              <a:gd name="T28" fmla="*/ 27 w 60"/>
              <a:gd name="T29" fmla="*/ 48 h 63"/>
              <a:gd name="T30" fmla="*/ 18 w 60"/>
              <a:gd name="T31" fmla="*/ 44 h 63"/>
              <a:gd name="T32" fmla="*/ 15 w 60"/>
              <a:gd name="T33" fmla="*/ 33 h 63"/>
              <a:gd name="T34" fmla="*/ 19 w 60"/>
              <a:gd name="T35" fmla="*/ 21 h 63"/>
              <a:gd name="T36" fmla="*/ 31 w 60"/>
              <a:gd name="T37" fmla="*/ 16 h 63"/>
              <a:gd name="T38" fmla="*/ 39 w 60"/>
              <a:gd name="T39" fmla="*/ 16 h 63"/>
              <a:gd name="T40" fmla="*/ 44 w 60"/>
              <a:gd name="T41" fmla="*/ 18 h 63"/>
              <a:gd name="T42" fmla="*/ 43 w 60"/>
              <a:gd name="T43" fmla="*/ 35 h 63"/>
              <a:gd name="T44" fmla="*/ 43 w 60"/>
              <a:gd name="T45" fmla="*/ 39 h 63"/>
              <a:gd name="T46" fmla="*/ 45 w 60"/>
              <a:gd name="T47" fmla="*/ 43 h 63"/>
              <a:gd name="T48" fmla="*/ 50 w 60"/>
              <a:gd name="T49" fmla="*/ 42 h 63"/>
              <a:gd name="T50" fmla="*/ 53 w 60"/>
              <a:gd name="T51" fmla="*/ 34 h 63"/>
              <a:gd name="T52" fmla="*/ 52 w 60"/>
              <a:gd name="T53" fmla="*/ 19 h 63"/>
              <a:gd name="T54" fmla="*/ 41 w 60"/>
              <a:gd name="T55" fmla="*/ 7 h 63"/>
              <a:gd name="T56" fmla="*/ 21 w 60"/>
              <a:gd name="T57" fmla="*/ 7 h 63"/>
              <a:gd name="T58" fmla="*/ 8 w 60"/>
              <a:gd name="T59" fmla="*/ 23 h 63"/>
              <a:gd name="T60" fmla="*/ 7 w 60"/>
              <a:gd name="T61" fmla="*/ 44 h 63"/>
              <a:gd name="T62" fmla="*/ 19 w 60"/>
              <a:gd name="T63" fmla="*/ 57 h 63"/>
              <a:gd name="T64" fmla="*/ 34 w 60"/>
              <a:gd name="T65" fmla="*/ 58 h 63"/>
              <a:gd name="T66" fmla="*/ 43 w 60"/>
              <a:gd name="T67" fmla="*/ 56 h 63"/>
              <a:gd name="T68" fmla="*/ 46 w 60"/>
              <a:gd name="T69" fmla="*/ 60 h 63"/>
              <a:gd name="T70" fmla="*/ 29 w 60"/>
              <a:gd name="T71" fmla="*/ 63 h 63"/>
              <a:gd name="T72" fmla="*/ 27 w 60"/>
              <a:gd name="T73" fmla="*/ 22 h 63"/>
              <a:gd name="T74" fmla="*/ 22 w 60"/>
              <a:gd name="T75" fmla="*/ 29 h 63"/>
              <a:gd name="T76" fmla="*/ 23 w 60"/>
              <a:gd name="T77" fmla="*/ 41 h 63"/>
              <a:gd name="T78" fmla="*/ 32 w 60"/>
              <a:gd name="T79" fmla="*/ 42 h 63"/>
              <a:gd name="T80" fmla="*/ 36 w 60"/>
              <a:gd name="T81" fmla="*/ 36 h 63"/>
              <a:gd name="T82" fmla="*/ 37 w 60"/>
              <a:gd name="T83" fmla="*/ 21 h 63"/>
              <a:gd name="T84" fmla="*/ 34 w 60"/>
              <a:gd name="T85" fmla="*/ 2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0" h="63">
                <a:moveTo>
                  <a:pt x="29" y="63"/>
                </a:moveTo>
                <a:cubicBezTo>
                  <a:pt x="24" y="63"/>
                  <a:pt x="20" y="63"/>
                  <a:pt x="17" y="61"/>
                </a:cubicBezTo>
                <a:cubicBezTo>
                  <a:pt x="13" y="60"/>
                  <a:pt x="10" y="58"/>
                  <a:pt x="7" y="56"/>
                </a:cubicBezTo>
                <a:cubicBezTo>
                  <a:pt x="5" y="53"/>
                  <a:pt x="3" y="50"/>
                  <a:pt x="2" y="47"/>
                </a:cubicBezTo>
                <a:cubicBezTo>
                  <a:pt x="0" y="43"/>
                  <a:pt x="0" y="39"/>
                  <a:pt x="0" y="34"/>
                </a:cubicBezTo>
                <a:cubicBezTo>
                  <a:pt x="0" y="31"/>
                  <a:pt x="0" y="28"/>
                  <a:pt x="1" y="25"/>
                </a:cubicBezTo>
                <a:cubicBezTo>
                  <a:pt x="2" y="22"/>
                  <a:pt x="3" y="19"/>
                  <a:pt x="4" y="17"/>
                </a:cubicBezTo>
                <a:cubicBezTo>
                  <a:pt x="5" y="14"/>
                  <a:pt x="7" y="12"/>
                  <a:pt x="9" y="10"/>
                </a:cubicBezTo>
                <a:cubicBezTo>
                  <a:pt x="10" y="8"/>
                  <a:pt x="13" y="6"/>
                  <a:pt x="15" y="5"/>
                </a:cubicBezTo>
                <a:cubicBezTo>
                  <a:pt x="17" y="3"/>
                  <a:pt x="20" y="2"/>
                  <a:pt x="23" y="2"/>
                </a:cubicBezTo>
                <a:cubicBezTo>
                  <a:pt x="26" y="1"/>
                  <a:pt x="29" y="0"/>
                  <a:pt x="32" y="0"/>
                </a:cubicBezTo>
                <a:cubicBezTo>
                  <a:pt x="36" y="0"/>
                  <a:pt x="40" y="1"/>
                  <a:pt x="43" y="2"/>
                </a:cubicBezTo>
                <a:cubicBezTo>
                  <a:pt x="47" y="4"/>
                  <a:pt x="50" y="5"/>
                  <a:pt x="52" y="8"/>
                </a:cubicBezTo>
                <a:cubicBezTo>
                  <a:pt x="55" y="10"/>
                  <a:pt x="57" y="13"/>
                  <a:pt x="58" y="17"/>
                </a:cubicBezTo>
                <a:cubicBezTo>
                  <a:pt x="59" y="20"/>
                  <a:pt x="60" y="24"/>
                  <a:pt x="60" y="28"/>
                </a:cubicBezTo>
                <a:cubicBezTo>
                  <a:pt x="60" y="31"/>
                  <a:pt x="60" y="33"/>
                  <a:pt x="59" y="35"/>
                </a:cubicBezTo>
                <a:cubicBezTo>
                  <a:pt x="59" y="38"/>
                  <a:pt x="58" y="40"/>
                  <a:pt x="57" y="42"/>
                </a:cubicBezTo>
                <a:cubicBezTo>
                  <a:pt x="55" y="44"/>
                  <a:pt x="54" y="45"/>
                  <a:pt x="52" y="46"/>
                </a:cubicBezTo>
                <a:cubicBezTo>
                  <a:pt x="51" y="47"/>
                  <a:pt x="49" y="48"/>
                  <a:pt x="47" y="48"/>
                </a:cubicBezTo>
                <a:cubicBezTo>
                  <a:pt x="46" y="48"/>
                  <a:pt x="45" y="48"/>
                  <a:pt x="44" y="47"/>
                </a:cubicBezTo>
                <a:cubicBezTo>
                  <a:pt x="43" y="47"/>
                  <a:pt x="43" y="47"/>
                  <a:pt x="42" y="46"/>
                </a:cubicBezTo>
                <a:cubicBezTo>
                  <a:pt x="41" y="46"/>
                  <a:pt x="41" y="46"/>
                  <a:pt x="40" y="45"/>
                </a:cubicBezTo>
                <a:cubicBezTo>
                  <a:pt x="40" y="45"/>
                  <a:pt x="39" y="44"/>
                  <a:pt x="39" y="43"/>
                </a:cubicBezTo>
                <a:cubicBezTo>
                  <a:pt x="39" y="43"/>
                  <a:pt x="39" y="43"/>
                  <a:pt x="39" y="43"/>
                </a:cubicBezTo>
                <a:cubicBezTo>
                  <a:pt x="37" y="43"/>
                  <a:pt x="37" y="43"/>
                  <a:pt x="37" y="43"/>
                </a:cubicBezTo>
                <a:cubicBezTo>
                  <a:pt x="36" y="43"/>
                  <a:pt x="36" y="43"/>
                  <a:pt x="36" y="43"/>
                </a:cubicBezTo>
                <a:cubicBezTo>
                  <a:pt x="36" y="44"/>
                  <a:pt x="35" y="44"/>
                  <a:pt x="35" y="45"/>
                </a:cubicBezTo>
                <a:cubicBezTo>
                  <a:pt x="34" y="45"/>
                  <a:pt x="33" y="46"/>
                  <a:pt x="33" y="46"/>
                </a:cubicBezTo>
                <a:cubicBezTo>
                  <a:pt x="32" y="47"/>
                  <a:pt x="31" y="47"/>
                  <a:pt x="30" y="47"/>
                </a:cubicBezTo>
                <a:cubicBezTo>
                  <a:pt x="29" y="48"/>
                  <a:pt x="28" y="48"/>
                  <a:pt x="27" y="48"/>
                </a:cubicBezTo>
                <a:cubicBezTo>
                  <a:pt x="25" y="48"/>
                  <a:pt x="24" y="47"/>
                  <a:pt x="22" y="47"/>
                </a:cubicBezTo>
                <a:cubicBezTo>
                  <a:pt x="20" y="46"/>
                  <a:pt x="19" y="45"/>
                  <a:pt x="18" y="44"/>
                </a:cubicBezTo>
                <a:cubicBezTo>
                  <a:pt x="17" y="43"/>
                  <a:pt x="16" y="41"/>
                  <a:pt x="16" y="39"/>
                </a:cubicBezTo>
                <a:cubicBezTo>
                  <a:pt x="15" y="37"/>
                  <a:pt x="15" y="35"/>
                  <a:pt x="15" y="33"/>
                </a:cubicBezTo>
                <a:cubicBezTo>
                  <a:pt x="15" y="31"/>
                  <a:pt x="15" y="28"/>
                  <a:pt x="16" y="26"/>
                </a:cubicBezTo>
                <a:cubicBezTo>
                  <a:pt x="17" y="24"/>
                  <a:pt x="18" y="22"/>
                  <a:pt x="19" y="21"/>
                </a:cubicBezTo>
                <a:cubicBezTo>
                  <a:pt x="21" y="19"/>
                  <a:pt x="22" y="18"/>
                  <a:pt x="24" y="17"/>
                </a:cubicBezTo>
                <a:cubicBezTo>
                  <a:pt x="27" y="16"/>
                  <a:pt x="29" y="16"/>
                  <a:pt x="31" y="16"/>
                </a:cubicBezTo>
                <a:cubicBezTo>
                  <a:pt x="33" y="16"/>
                  <a:pt x="34" y="16"/>
                  <a:pt x="35" y="16"/>
                </a:cubicBezTo>
                <a:cubicBezTo>
                  <a:pt x="36" y="16"/>
                  <a:pt x="37" y="16"/>
                  <a:pt x="39" y="16"/>
                </a:cubicBezTo>
                <a:cubicBezTo>
                  <a:pt x="40" y="17"/>
                  <a:pt x="41" y="17"/>
                  <a:pt x="42" y="17"/>
                </a:cubicBezTo>
                <a:cubicBezTo>
                  <a:pt x="42" y="17"/>
                  <a:pt x="43" y="17"/>
                  <a:pt x="44" y="18"/>
                </a:cubicBezTo>
                <a:cubicBezTo>
                  <a:pt x="43" y="33"/>
                  <a:pt x="43" y="33"/>
                  <a:pt x="43" y="33"/>
                </a:cubicBezTo>
                <a:cubicBezTo>
                  <a:pt x="43" y="34"/>
                  <a:pt x="43" y="34"/>
                  <a:pt x="43" y="35"/>
                </a:cubicBezTo>
                <a:cubicBezTo>
                  <a:pt x="43" y="36"/>
                  <a:pt x="43" y="36"/>
                  <a:pt x="43" y="36"/>
                </a:cubicBezTo>
                <a:cubicBezTo>
                  <a:pt x="43" y="37"/>
                  <a:pt x="43" y="38"/>
                  <a:pt x="43" y="39"/>
                </a:cubicBezTo>
                <a:cubicBezTo>
                  <a:pt x="43" y="40"/>
                  <a:pt x="43" y="41"/>
                  <a:pt x="44" y="41"/>
                </a:cubicBezTo>
                <a:cubicBezTo>
                  <a:pt x="44" y="42"/>
                  <a:pt x="45" y="42"/>
                  <a:pt x="45" y="43"/>
                </a:cubicBezTo>
                <a:cubicBezTo>
                  <a:pt x="46" y="43"/>
                  <a:pt x="46" y="43"/>
                  <a:pt x="47" y="43"/>
                </a:cubicBezTo>
                <a:cubicBezTo>
                  <a:pt x="48" y="43"/>
                  <a:pt x="49" y="43"/>
                  <a:pt x="50" y="42"/>
                </a:cubicBezTo>
                <a:cubicBezTo>
                  <a:pt x="51" y="41"/>
                  <a:pt x="52" y="40"/>
                  <a:pt x="52" y="38"/>
                </a:cubicBezTo>
                <a:cubicBezTo>
                  <a:pt x="53" y="37"/>
                  <a:pt x="53" y="35"/>
                  <a:pt x="53" y="34"/>
                </a:cubicBezTo>
                <a:cubicBezTo>
                  <a:pt x="54" y="32"/>
                  <a:pt x="54" y="30"/>
                  <a:pt x="54" y="28"/>
                </a:cubicBezTo>
                <a:cubicBezTo>
                  <a:pt x="54" y="25"/>
                  <a:pt x="53" y="21"/>
                  <a:pt x="52" y="19"/>
                </a:cubicBezTo>
                <a:cubicBezTo>
                  <a:pt x="51" y="16"/>
                  <a:pt x="50" y="13"/>
                  <a:pt x="48" y="11"/>
                </a:cubicBezTo>
                <a:cubicBezTo>
                  <a:pt x="46" y="9"/>
                  <a:pt x="44" y="8"/>
                  <a:pt x="41" y="7"/>
                </a:cubicBezTo>
                <a:cubicBezTo>
                  <a:pt x="38" y="6"/>
                  <a:pt x="35" y="5"/>
                  <a:pt x="32" y="5"/>
                </a:cubicBezTo>
                <a:cubicBezTo>
                  <a:pt x="28" y="5"/>
                  <a:pt x="24" y="6"/>
                  <a:pt x="21" y="7"/>
                </a:cubicBezTo>
                <a:cubicBezTo>
                  <a:pt x="18" y="9"/>
                  <a:pt x="15" y="11"/>
                  <a:pt x="13" y="14"/>
                </a:cubicBezTo>
                <a:cubicBezTo>
                  <a:pt x="11" y="16"/>
                  <a:pt x="9" y="19"/>
                  <a:pt x="8" y="23"/>
                </a:cubicBezTo>
                <a:cubicBezTo>
                  <a:pt x="7" y="26"/>
                  <a:pt x="6" y="30"/>
                  <a:pt x="6" y="34"/>
                </a:cubicBezTo>
                <a:cubicBezTo>
                  <a:pt x="6" y="38"/>
                  <a:pt x="7" y="41"/>
                  <a:pt x="7" y="44"/>
                </a:cubicBezTo>
                <a:cubicBezTo>
                  <a:pt x="8" y="47"/>
                  <a:pt x="10" y="50"/>
                  <a:pt x="12" y="52"/>
                </a:cubicBezTo>
                <a:cubicBezTo>
                  <a:pt x="14" y="54"/>
                  <a:pt x="16" y="56"/>
                  <a:pt x="19" y="57"/>
                </a:cubicBezTo>
                <a:cubicBezTo>
                  <a:pt x="22" y="58"/>
                  <a:pt x="25" y="58"/>
                  <a:pt x="29" y="58"/>
                </a:cubicBezTo>
                <a:cubicBezTo>
                  <a:pt x="31" y="58"/>
                  <a:pt x="32" y="58"/>
                  <a:pt x="34" y="58"/>
                </a:cubicBezTo>
                <a:cubicBezTo>
                  <a:pt x="35" y="58"/>
                  <a:pt x="37" y="57"/>
                  <a:pt x="39" y="57"/>
                </a:cubicBezTo>
                <a:cubicBezTo>
                  <a:pt x="40" y="57"/>
                  <a:pt x="42" y="56"/>
                  <a:pt x="43" y="56"/>
                </a:cubicBezTo>
                <a:cubicBezTo>
                  <a:pt x="44" y="56"/>
                  <a:pt x="45" y="55"/>
                  <a:pt x="46" y="55"/>
                </a:cubicBezTo>
                <a:cubicBezTo>
                  <a:pt x="46" y="60"/>
                  <a:pt x="46" y="60"/>
                  <a:pt x="46" y="60"/>
                </a:cubicBezTo>
                <a:cubicBezTo>
                  <a:pt x="44" y="61"/>
                  <a:pt x="41" y="62"/>
                  <a:pt x="39" y="62"/>
                </a:cubicBezTo>
                <a:cubicBezTo>
                  <a:pt x="36" y="63"/>
                  <a:pt x="32" y="63"/>
                  <a:pt x="29" y="63"/>
                </a:cubicBezTo>
                <a:close/>
                <a:moveTo>
                  <a:pt x="31" y="20"/>
                </a:moveTo>
                <a:cubicBezTo>
                  <a:pt x="30" y="20"/>
                  <a:pt x="28" y="21"/>
                  <a:pt x="27" y="22"/>
                </a:cubicBezTo>
                <a:cubicBezTo>
                  <a:pt x="25" y="22"/>
                  <a:pt x="24" y="23"/>
                  <a:pt x="24" y="25"/>
                </a:cubicBezTo>
                <a:cubicBezTo>
                  <a:pt x="23" y="26"/>
                  <a:pt x="22" y="27"/>
                  <a:pt x="22" y="29"/>
                </a:cubicBezTo>
                <a:cubicBezTo>
                  <a:pt x="22" y="30"/>
                  <a:pt x="22" y="32"/>
                  <a:pt x="22" y="33"/>
                </a:cubicBezTo>
                <a:cubicBezTo>
                  <a:pt x="22" y="37"/>
                  <a:pt x="22" y="39"/>
                  <a:pt x="23" y="41"/>
                </a:cubicBezTo>
                <a:cubicBezTo>
                  <a:pt x="25" y="42"/>
                  <a:pt x="26" y="43"/>
                  <a:pt x="28" y="43"/>
                </a:cubicBezTo>
                <a:cubicBezTo>
                  <a:pt x="30" y="43"/>
                  <a:pt x="31" y="43"/>
                  <a:pt x="32" y="42"/>
                </a:cubicBezTo>
                <a:cubicBezTo>
                  <a:pt x="33" y="41"/>
                  <a:pt x="34" y="41"/>
                  <a:pt x="34" y="39"/>
                </a:cubicBezTo>
                <a:cubicBezTo>
                  <a:pt x="35" y="38"/>
                  <a:pt x="35" y="37"/>
                  <a:pt x="36" y="36"/>
                </a:cubicBezTo>
                <a:cubicBezTo>
                  <a:pt x="36" y="34"/>
                  <a:pt x="36" y="33"/>
                  <a:pt x="36" y="31"/>
                </a:cubicBezTo>
                <a:cubicBezTo>
                  <a:pt x="37" y="21"/>
                  <a:pt x="37" y="21"/>
                  <a:pt x="37" y="21"/>
                </a:cubicBezTo>
                <a:cubicBezTo>
                  <a:pt x="36" y="21"/>
                  <a:pt x="36" y="21"/>
                  <a:pt x="36" y="21"/>
                </a:cubicBezTo>
                <a:cubicBezTo>
                  <a:pt x="35" y="21"/>
                  <a:pt x="35" y="21"/>
                  <a:pt x="34" y="20"/>
                </a:cubicBezTo>
                <a:cubicBezTo>
                  <a:pt x="33" y="20"/>
                  <a:pt x="32" y="20"/>
                  <a:pt x="31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524" name="Freeform 77"/>
          <p:cNvSpPr>
            <a:spLocks/>
          </p:cNvSpPr>
          <p:nvPr/>
        </p:nvSpPr>
        <p:spPr bwMode="auto">
          <a:xfrm>
            <a:off x="5044318" y="4288556"/>
            <a:ext cx="204788" cy="203200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32 w 64"/>
              <a:gd name="T7" fmla="*/ 64 h 64"/>
              <a:gd name="T8" fmla="*/ 47 w 64"/>
              <a:gd name="T9" fmla="*/ 57 h 64"/>
              <a:gd name="T10" fmla="*/ 46 w 64"/>
              <a:gd name="T11" fmla="*/ 52 h 64"/>
              <a:gd name="T12" fmla="*/ 52 w 64"/>
              <a:gd name="T13" fmla="*/ 47 h 64"/>
              <a:gd name="T14" fmla="*/ 52 w 64"/>
              <a:gd name="T15" fmla="*/ 42 h 64"/>
              <a:gd name="T16" fmla="*/ 52 w 64"/>
              <a:gd name="T17" fmla="*/ 42 h 64"/>
              <a:gd name="T18" fmla="*/ 42 w 64"/>
              <a:gd name="T19" fmla="*/ 37 h 64"/>
              <a:gd name="T20" fmla="*/ 42 w 64"/>
              <a:gd name="T21" fmla="*/ 37 h 64"/>
              <a:gd name="T22" fmla="*/ 36 w 64"/>
              <a:gd name="T23" fmla="*/ 42 h 64"/>
              <a:gd name="T24" fmla="*/ 28 w 64"/>
              <a:gd name="T25" fmla="*/ 36 h 64"/>
              <a:gd name="T26" fmla="*/ 24 w 64"/>
              <a:gd name="T27" fmla="*/ 28 h 64"/>
              <a:gd name="T28" fmla="*/ 30 w 64"/>
              <a:gd name="T29" fmla="*/ 22 h 64"/>
              <a:gd name="T30" fmla="*/ 27 w 64"/>
              <a:gd name="T31" fmla="*/ 12 h 64"/>
              <a:gd name="T32" fmla="*/ 27 w 64"/>
              <a:gd name="T33" fmla="*/ 12 h 64"/>
              <a:gd name="T34" fmla="*/ 23 w 64"/>
              <a:gd name="T35" fmla="*/ 11 h 64"/>
              <a:gd name="T36" fmla="*/ 22 w 64"/>
              <a:gd name="T37" fmla="*/ 11 h 64"/>
              <a:gd name="T38" fmla="*/ 15 w 64"/>
              <a:gd name="T39" fmla="*/ 17 h 64"/>
              <a:gd name="T40" fmla="*/ 22 w 64"/>
              <a:gd name="T41" fmla="*/ 42 h 64"/>
              <a:gd name="T42" fmla="*/ 44 w 64"/>
              <a:gd name="T43" fmla="*/ 53 h 64"/>
              <a:gd name="T44" fmla="*/ 44 w 64"/>
              <a:gd name="T45" fmla="*/ 55 h 64"/>
              <a:gd name="T46" fmla="*/ 32 w 64"/>
              <a:gd name="T47" fmla="*/ 60 h 64"/>
              <a:gd name="T48" fmla="*/ 4 w 64"/>
              <a:gd name="T49" fmla="*/ 32 h 64"/>
              <a:gd name="T50" fmla="*/ 32 w 64"/>
              <a:gd name="T51" fmla="*/ 4 h 64"/>
              <a:gd name="T52" fmla="*/ 60 w 64"/>
              <a:gd name="T53" fmla="*/ 32 h 64"/>
              <a:gd name="T54" fmla="*/ 56 w 64"/>
              <a:gd name="T55" fmla="*/ 46 h 64"/>
              <a:gd name="T56" fmla="*/ 57 w 64"/>
              <a:gd name="T57" fmla="*/ 49 h 64"/>
              <a:gd name="T58" fmla="*/ 58 w 64"/>
              <a:gd name="T59" fmla="*/ 49 h 64"/>
              <a:gd name="T60" fmla="*/ 59 w 64"/>
              <a:gd name="T61" fmla="*/ 50 h 64"/>
              <a:gd name="T62" fmla="*/ 59 w 64"/>
              <a:gd name="T63" fmla="*/ 49 h 64"/>
              <a:gd name="T64" fmla="*/ 64 w 64"/>
              <a:gd name="T65" fmla="*/ 32 h 64"/>
              <a:gd name="T66" fmla="*/ 32 w 64"/>
              <a:gd name="T6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5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32" y="64"/>
                  <a:pt x="32" y="64"/>
                  <a:pt x="32" y="64"/>
                </a:cubicBezTo>
                <a:cubicBezTo>
                  <a:pt x="40" y="64"/>
                  <a:pt x="45" y="62"/>
                  <a:pt x="47" y="57"/>
                </a:cubicBezTo>
                <a:cubicBezTo>
                  <a:pt x="47" y="55"/>
                  <a:pt x="47" y="54"/>
                  <a:pt x="46" y="52"/>
                </a:cubicBezTo>
                <a:cubicBezTo>
                  <a:pt x="49" y="51"/>
                  <a:pt x="51" y="48"/>
                  <a:pt x="52" y="47"/>
                </a:cubicBezTo>
                <a:cubicBezTo>
                  <a:pt x="53" y="45"/>
                  <a:pt x="52" y="43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1" y="40"/>
                  <a:pt x="43" y="37"/>
                  <a:pt x="42" y="37"/>
                </a:cubicBezTo>
                <a:cubicBezTo>
                  <a:pt x="42" y="37"/>
                  <a:pt x="42" y="37"/>
                  <a:pt x="42" y="37"/>
                </a:cubicBezTo>
                <a:cubicBezTo>
                  <a:pt x="40" y="37"/>
                  <a:pt x="38" y="40"/>
                  <a:pt x="36" y="42"/>
                </a:cubicBezTo>
                <a:cubicBezTo>
                  <a:pt x="33" y="41"/>
                  <a:pt x="30" y="38"/>
                  <a:pt x="28" y="36"/>
                </a:cubicBezTo>
                <a:cubicBezTo>
                  <a:pt x="26" y="34"/>
                  <a:pt x="25" y="31"/>
                  <a:pt x="24" y="28"/>
                </a:cubicBezTo>
                <a:cubicBezTo>
                  <a:pt x="27" y="26"/>
                  <a:pt x="30" y="24"/>
                  <a:pt x="30" y="22"/>
                </a:cubicBezTo>
                <a:cubicBezTo>
                  <a:pt x="30" y="22"/>
                  <a:pt x="29" y="13"/>
                  <a:pt x="27" y="12"/>
                </a:cubicBezTo>
                <a:cubicBezTo>
                  <a:pt x="27" y="12"/>
                  <a:pt x="27" y="12"/>
                  <a:pt x="27" y="12"/>
                </a:cubicBezTo>
                <a:cubicBezTo>
                  <a:pt x="26" y="11"/>
                  <a:pt x="24" y="10"/>
                  <a:pt x="23" y="11"/>
                </a:cubicBezTo>
                <a:cubicBezTo>
                  <a:pt x="22" y="11"/>
                  <a:pt x="22" y="11"/>
                  <a:pt x="22" y="11"/>
                </a:cubicBezTo>
                <a:cubicBezTo>
                  <a:pt x="21" y="12"/>
                  <a:pt x="17" y="14"/>
                  <a:pt x="15" y="17"/>
                </a:cubicBezTo>
                <a:cubicBezTo>
                  <a:pt x="15" y="18"/>
                  <a:pt x="13" y="30"/>
                  <a:pt x="22" y="42"/>
                </a:cubicBezTo>
                <a:cubicBezTo>
                  <a:pt x="31" y="52"/>
                  <a:pt x="40" y="53"/>
                  <a:pt x="44" y="53"/>
                </a:cubicBezTo>
                <a:cubicBezTo>
                  <a:pt x="44" y="54"/>
                  <a:pt x="44" y="55"/>
                  <a:pt x="44" y="55"/>
                </a:cubicBezTo>
                <a:cubicBezTo>
                  <a:pt x="43" y="58"/>
                  <a:pt x="39" y="61"/>
                  <a:pt x="32" y="60"/>
                </a:cubicBezTo>
                <a:cubicBezTo>
                  <a:pt x="17" y="60"/>
                  <a:pt x="4" y="48"/>
                  <a:pt x="4" y="32"/>
                </a:cubicBezTo>
                <a:cubicBezTo>
                  <a:pt x="4" y="17"/>
                  <a:pt x="17" y="4"/>
                  <a:pt x="32" y="4"/>
                </a:cubicBezTo>
                <a:cubicBezTo>
                  <a:pt x="47" y="4"/>
                  <a:pt x="60" y="17"/>
                  <a:pt x="60" y="32"/>
                </a:cubicBezTo>
                <a:cubicBezTo>
                  <a:pt x="60" y="36"/>
                  <a:pt x="59" y="42"/>
                  <a:pt x="56" y="46"/>
                </a:cubicBezTo>
                <a:cubicBezTo>
                  <a:pt x="56" y="47"/>
                  <a:pt x="56" y="49"/>
                  <a:pt x="57" y="49"/>
                </a:cubicBezTo>
                <a:cubicBezTo>
                  <a:pt x="58" y="49"/>
                  <a:pt x="58" y="49"/>
                  <a:pt x="58" y="49"/>
                </a:cubicBezTo>
                <a:cubicBezTo>
                  <a:pt x="59" y="50"/>
                  <a:pt x="59" y="50"/>
                  <a:pt x="59" y="50"/>
                </a:cubicBezTo>
                <a:cubicBezTo>
                  <a:pt x="59" y="49"/>
                  <a:pt x="59" y="49"/>
                  <a:pt x="59" y="49"/>
                </a:cubicBezTo>
                <a:cubicBezTo>
                  <a:pt x="62" y="44"/>
                  <a:pt x="64" y="37"/>
                  <a:pt x="64" y="32"/>
                </a:cubicBezTo>
                <a:cubicBezTo>
                  <a:pt x="64" y="15"/>
                  <a:pt x="50" y="0"/>
                  <a:pt x="3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7560" name="Group 7559"/>
          <p:cNvGrpSpPr/>
          <p:nvPr/>
        </p:nvGrpSpPr>
        <p:grpSpPr>
          <a:xfrm>
            <a:off x="2193168" y="4288556"/>
            <a:ext cx="206375" cy="206375"/>
            <a:chOff x="2193168" y="4288556"/>
            <a:chExt cx="206375" cy="206375"/>
          </a:xfrm>
        </p:grpSpPr>
        <p:sp>
          <p:nvSpPr>
            <p:cNvPr id="525" name="Freeform 78"/>
            <p:cNvSpPr>
              <a:spLocks/>
            </p:cNvSpPr>
            <p:nvPr/>
          </p:nvSpPr>
          <p:spPr bwMode="auto">
            <a:xfrm>
              <a:off x="2304293" y="4288556"/>
              <a:ext cx="95250" cy="95250"/>
            </a:xfrm>
            <a:custGeom>
              <a:avLst/>
              <a:gdLst>
                <a:gd name="T0" fmla="*/ 14 w 60"/>
                <a:gd name="T1" fmla="*/ 0 h 60"/>
                <a:gd name="T2" fmla="*/ 28 w 60"/>
                <a:gd name="T3" fmla="*/ 14 h 60"/>
                <a:gd name="T4" fmla="*/ 0 w 60"/>
                <a:gd name="T5" fmla="*/ 44 h 60"/>
                <a:gd name="T6" fmla="*/ 16 w 60"/>
                <a:gd name="T7" fmla="*/ 60 h 60"/>
                <a:gd name="T8" fmla="*/ 46 w 60"/>
                <a:gd name="T9" fmla="*/ 32 h 60"/>
                <a:gd name="T10" fmla="*/ 60 w 60"/>
                <a:gd name="T11" fmla="*/ 46 h 60"/>
                <a:gd name="T12" fmla="*/ 60 w 60"/>
                <a:gd name="T13" fmla="*/ 0 h 60"/>
                <a:gd name="T14" fmla="*/ 14 w 60"/>
                <a:gd name="T1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60">
                  <a:moveTo>
                    <a:pt x="14" y="0"/>
                  </a:moveTo>
                  <a:lnTo>
                    <a:pt x="28" y="14"/>
                  </a:lnTo>
                  <a:lnTo>
                    <a:pt x="0" y="44"/>
                  </a:lnTo>
                  <a:lnTo>
                    <a:pt x="16" y="60"/>
                  </a:lnTo>
                  <a:lnTo>
                    <a:pt x="46" y="32"/>
                  </a:lnTo>
                  <a:lnTo>
                    <a:pt x="60" y="46"/>
                  </a:lnTo>
                  <a:lnTo>
                    <a:pt x="60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26" name="Freeform 79"/>
            <p:cNvSpPr>
              <a:spLocks/>
            </p:cNvSpPr>
            <p:nvPr/>
          </p:nvSpPr>
          <p:spPr bwMode="auto">
            <a:xfrm>
              <a:off x="2193168" y="4307606"/>
              <a:ext cx="174625" cy="187325"/>
            </a:xfrm>
            <a:custGeom>
              <a:avLst/>
              <a:gdLst>
                <a:gd name="T0" fmla="*/ 53 w 55"/>
                <a:gd name="T1" fmla="*/ 45 h 59"/>
                <a:gd name="T2" fmla="*/ 40 w 55"/>
                <a:gd name="T3" fmla="*/ 40 h 59"/>
                <a:gd name="T4" fmla="*/ 39 w 55"/>
                <a:gd name="T5" fmla="*/ 40 h 59"/>
                <a:gd name="T6" fmla="*/ 33 w 55"/>
                <a:gd name="T7" fmla="*/ 44 h 59"/>
                <a:gd name="T8" fmla="*/ 21 w 55"/>
                <a:gd name="T9" fmla="*/ 35 h 59"/>
                <a:gd name="T10" fmla="*/ 14 w 55"/>
                <a:gd name="T11" fmla="*/ 23 h 59"/>
                <a:gd name="T12" fmla="*/ 19 w 55"/>
                <a:gd name="T13" fmla="*/ 16 h 59"/>
                <a:gd name="T14" fmla="*/ 15 w 55"/>
                <a:gd name="T15" fmla="*/ 3 h 59"/>
                <a:gd name="T16" fmla="*/ 15 w 55"/>
                <a:gd name="T17" fmla="*/ 2 h 59"/>
                <a:gd name="T18" fmla="*/ 9 w 55"/>
                <a:gd name="T19" fmla="*/ 1 h 59"/>
                <a:gd name="T20" fmla="*/ 8 w 55"/>
                <a:gd name="T21" fmla="*/ 1 h 59"/>
                <a:gd name="T22" fmla="*/ 1 w 55"/>
                <a:gd name="T23" fmla="*/ 8 h 59"/>
                <a:gd name="T24" fmla="*/ 14 w 55"/>
                <a:gd name="T25" fmla="*/ 43 h 59"/>
                <a:gd name="T26" fmla="*/ 46 w 55"/>
                <a:gd name="T27" fmla="*/ 58 h 59"/>
                <a:gd name="T28" fmla="*/ 46 w 55"/>
                <a:gd name="T29" fmla="*/ 58 h 59"/>
                <a:gd name="T30" fmla="*/ 46 w 55"/>
                <a:gd name="T31" fmla="*/ 58 h 59"/>
                <a:gd name="T32" fmla="*/ 54 w 55"/>
                <a:gd name="T33" fmla="*/ 53 h 59"/>
                <a:gd name="T34" fmla="*/ 53 w 55"/>
                <a:gd name="T35" fmla="*/ 46 h 59"/>
                <a:gd name="T36" fmla="*/ 53 w 55"/>
                <a:gd name="T37" fmla="*/ 4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" h="59">
                  <a:moveTo>
                    <a:pt x="53" y="45"/>
                  </a:moveTo>
                  <a:cubicBezTo>
                    <a:pt x="52" y="43"/>
                    <a:pt x="41" y="40"/>
                    <a:pt x="40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8" y="40"/>
                    <a:pt x="36" y="41"/>
                    <a:pt x="33" y="44"/>
                  </a:cubicBezTo>
                  <a:cubicBezTo>
                    <a:pt x="29" y="43"/>
                    <a:pt x="23" y="38"/>
                    <a:pt x="21" y="35"/>
                  </a:cubicBezTo>
                  <a:cubicBezTo>
                    <a:pt x="18" y="32"/>
                    <a:pt x="15" y="27"/>
                    <a:pt x="14" y="23"/>
                  </a:cubicBezTo>
                  <a:cubicBezTo>
                    <a:pt x="17" y="19"/>
                    <a:pt x="19" y="18"/>
                    <a:pt x="19" y="16"/>
                  </a:cubicBezTo>
                  <a:cubicBezTo>
                    <a:pt x="19" y="15"/>
                    <a:pt x="17" y="4"/>
                    <a:pt x="15" y="3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4" y="1"/>
                    <a:pt x="12" y="0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7" y="2"/>
                    <a:pt x="3" y="4"/>
                    <a:pt x="1" y="8"/>
                  </a:cubicBezTo>
                  <a:cubicBezTo>
                    <a:pt x="0" y="10"/>
                    <a:pt x="0" y="28"/>
                    <a:pt x="14" y="43"/>
                  </a:cubicBezTo>
                  <a:cubicBezTo>
                    <a:pt x="27" y="58"/>
                    <a:pt x="43" y="59"/>
                    <a:pt x="46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50" y="57"/>
                    <a:pt x="52" y="54"/>
                    <a:pt x="54" y="53"/>
                  </a:cubicBezTo>
                  <a:cubicBezTo>
                    <a:pt x="55" y="50"/>
                    <a:pt x="54" y="47"/>
                    <a:pt x="53" y="46"/>
                  </a:cubicBezTo>
                  <a:lnTo>
                    <a:pt x="53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561" name="Group 7560"/>
          <p:cNvGrpSpPr/>
          <p:nvPr/>
        </p:nvGrpSpPr>
        <p:grpSpPr>
          <a:xfrm>
            <a:off x="2601155" y="4288556"/>
            <a:ext cx="206375" cy="206375"/>
            <a:chOff x="2601155" y="4288556"/>
            <a:chExt cx="206375" cy="206375"/>
          </a:xfrm>
        </p:grpSpPr>
        <p:sp>
          <p:nvSpPr>
            <p:cNvPr id="527" name="Freeform 80"/>
            <p:cNvSpPr>
              <a:spLocks/>
            </p:cNvSpPr>
            <p:nvPr/>
          </p:nvSpPr>
          <p:spPr bwMode="auto">
            <a:xfrm>
              <a:off x="2712280" y="4288556"/>
              <a:ext cx="95250" cy="95250"/>
            </a:xfrm>
            <a:custGeom>
              <a:avLst/>
              <a:gdLst>
                <a:gd name="T0" fmla="*/ 60 w 60"/>
                <a:gd name="T1" fmla="*/ 18 h 60"/>
                <a:gd name="T2" fmla="*/ 44 w 60"/>
                <a:gd name="T3" fmla="*/ 0 h 60"/>
                <a:gd name="T4" fmla="*/ 14 w 60"/>
                <a:gd name="T5" fmla="*/ 30 h 60"/>
                <a:gd name="T6" fmla="*/ 0 w 60"/>
                <a:gd name="T7" fmla="*/ 14 h 60"/>
                <a:gd name="T8" fmla="*/ 0 w 60"/>
                <a:gd name="T9" fmla="*/ 60 h 60"/>
                <a:gd name="T10" fmla="*/ 46 w 60"/>
                <a:gd name="T11" fmla="*/ 60 h 60"/>
                <a:gd name="T12" fmla="*/ 32 w 60"/>
                <a:gd name="T13" fmla="*/ 46 h 60"/>
                <a:gd name="T14" fmla="*/ 60 w 60"/>
                <a:gd name="T15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60">
                  <a:moveTo>
                    <a:pt x="60" y="18"/>
                  </a:moveTo>
                  <a:lnTo>
                    <a:pt x="44" y="0"/>
                  </a:lnTo>
                  <a:lnTo>
                    <a:pt x="14" y="30"/>
                  </a:lnTo>
                  <a:lnTo>
                    <a:pt x="0" y="14"/>
                  </a:lnTo>
                  <a:lnTo>
                    <a:pt x="0" y="60"/>
                  </a:lnTo>
                  <a:lnTo>
                    <a:pt x="46" y="60"/>
                  </a:lnTo>
                  <a:lnTo>
                    <a:pt x="32" y="46"/>
                  </a:lnTo>
                  <a:lnTo>
                    <a:pt x="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28" name="Freeform 81"/>
            <p:cNvSpPr>
              <a:spLocks/>
            </p:cNvSpPr>
            <p:nvPr/>
          </p:nvSpPr>
          <p:spPr bwMode="auto">
            <a:xfrm>
              <a:off x="2601155" y="4307606"/>
              <a:ext cx="174625" cy="187325"/>
            </a:xfrm>
            <a:custGeom>
              <a:avLst/>
              <a:gdLst>
                <a:gd name="T0" fmla="*/ 53 w 55"/>
                <a:gd name="T1" fmla="*/ 45 h 59"/>
                <a:gd name="T2" fmla="*/ 40 w 55"/>
                <a:gd name="T3" fmla="*/ 40 h 59"/>
                <a:gd name="T4" fmla="*/ 39 w 55"/>
                <a:gd name="T5" fmla="*/ 40 h 59"/>
                <a:gd name="T6" fmla="*/ 33 w 55"/>
                <a:gd name="T7" fmla="*/ 44 h 59"/>
                <a:gd name="T8" fmla="*/ 21 w 55"/>
                <a:gd name="T9" fmla="*/ 35 h 59"/>
                <a:gd name="T10" fmla="*/ 14 w 55"/>
                <a:gd name="T11" fmla="*/ 23 h 59"/>
                <a:gd name="T12" fmla="*/ 19 w 55"/>
                <a:gd name="T13" fmla="*/ 16 h 59"/>
                <a:gd name="T14" fmla="*/ 15 w 55"/>
                <a:gd name="T15" fmla="*/ 3 h 59"/>
                <a:gd name="T16" fmla="*/ 15 w 55"/>
                <a:gd name="T17" fmla="*/ 2 h 59"/>
                <a:gd name="T18" fmla="*/ 9 w 55"/>
                <a:gd name="T19" fmla="*/ 1 h 59"/>
                <a:gd name="T20" fmla="*/ 8 w 55"/>
                <a:gd name="T21" fmla="*/ 1 h 59"/>
                <a:gd name="T22" fmla="*/ 1 w 55"/>
                <a:gd name="T23" fmla="*/ 8 h 59"/>
                <a:gd name="T24" fmla="*/ 14 w 55"/>
                <a:gd name="T25" fmla="*/ 43 h 59"/>
                <a:gd name="T26" fmla="*/ 46 w 55"/>
                <a:gd name="T27" fmla="*/ 58 h 59"/>
                <a:gd name="T28" fmla="*/ 46 w 55"/>
                <a:gd name="T29" fmla="*/ 58 h 59"/>
                <a:gd name="T30" fmla="*/ 46 w 55"/>
                <a:gd name="T31" fmla="*/ 58 h 59"/>
                <a:gd name="T32" fmla="*/ 54 w 55"/>
                <a:gd name="T33" fmla="*/ 53 h 59"/>
                <a:gd name="T34" fmla="*/ 53 w 55"/>
                <a:gd name="T35" fmla="*/ 46 h 59"/>
                <a:gd name="T36" fmla="*/ 53 w 55"/>
                <a:gd name="T37" fmla="*/ 4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" h="59">
                  <a:moveTo>
                    <a:pt x="53" y="45"/>
                  </a:moveTo>
                  <a:cubicBezTo>
                    <a:pt x="52" y="43"/>
                    <a:pt x="41" y="40"/>
                    <a:pt x="40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8" y="40"/>
                    <a:pt x="36" y="41"/>
                    <a:pt x="33" y="44"/>
                  </a:cubicBezTo>
                  <a:cubicBezTo>
                    <a:pt x="29" y="43"/>
                    <a:pt x="23" y="38"/>
                    <a:pt x="21" y="35"/>
                  </a:cubicBezTo>
                  <a:cubicBezTo>
                    <a:pt x="18" y="32"/>
                    <a:pt x="15" y="27"/>
                    <a:pt x="14" y="23"/>
                  </a:cubicBezTo>
                  <a:cubicBezTo>
                    <a:pt x="17" y="19"/>
                    <a:pt x="19" y="18"/>
                    <a:pt x="19" y="16"/>
                  </a:cubicBezTo>
                  <a:cubicBezTo>
                    <a:pt x="19" y="15"/>
                    <a:pt x="17" y="4"/>
                    <a:pt x="15" y="3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4" y="1"/>
                    <a:pt x="12" y="0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7" y="2"/>
                    <a:pt x="3" y="4"/>
                    <a:pt x="1" y="8"/>
                  </a:cubicBezTo>
                  <a:cubicBezTo>
                    <a:pt x="0" y="10"/>
                    <a:pt x="0" y="28"/>
                    <a:pt x="14" y="43"/>
                  </a:cubicBezTo>
                  <a:cubicBezTo>
                    <a:pt x="27" y="58"/>
                    <a:pt x="43" y="59"/>
                    <a:pt x="46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50" y="57"/>
                    <a:pt x="52" y="54"/>
                    <a:pt x="54" y="53"/>
                  </a:cubicBezTo>
                  <a:cubicBezTo>
                    <a:pt x="55" y="50"/>
                    <a:pt x="54" y="47"/>
                    <a:pt x="53" y="46"/>
                  </a:cubicBezTo>
                  <a:lnTo>
                    <a:pt x="53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562" name="Group 7561"/>
          <p:cNvGrpSpPr/>
          <p:nvPr/>
        </p:nvGrpSpPr>
        <p:grpSpPr>
          <a:xfrm>
            <a:off x="3007555" y="4288556"/>
            <a:ext cx="206375" cy="206375"/>
            <a:chOff x="3007555" y="4288556"/>
            <a:chExt cx="206375" cy="206375"/>
          </a:xfrm>
        </p:grpSpPr>
        <p:sp>
          <p:nvSpPr>
            <p:cNvPr id="529" name="Freeform 82"/>
            <p:cNvSpPr>
              <a:spLocks/>
            </p:cNvSpPr>
            <p:nvPr/>
          </p:nvSpPr>
          <p:spPr bwMode="auto">
            <a:xfrm>
              <a:off x="3007555" y="4307606"/>
              <a:ext cx="174625" cy="187325"/>
            </a:xfrm>
            <a:custGeom>
              <a:avLst/>
              <a:gdLst>
                <a:gd name="T0" fmla="*/ 53 w 55"/>
                <a:gd name="T1" fmla="*/ 45 h 59"/>
                <a:gd name="T2" fmla="*/ 40 w 55"/>
                <a:gd name="T3" fmla="*/ 40 h 59"/>
                <a:gd name="T4" fmla="*/ 39 w 55"/>
                <a:gd name="T5" fmla="*/ 40 h 59"/>
                <a:gd name="T6" fmla="*/ 33 w 55"/>
                <a:gd name="T7" fmla="*/ 44 h 59"/>
                <a:gd name="T8" fmla="*/ 21 w 55"/>
                <a:gd name="T9" fmla="*/ 35 h 59"/>
                <a:gd name="T10" fmla="*/ 14 w 55"/>
                <a:gd name="T11" fmla="*/ 23 h 59"/>
                <a:gd name="T12" fmla="*/ 19 w 55"/>
                <a:gd name="T13" fmla="*/ 16 h 59"/>
                <a:gd name="T14" fmla="*/ 15 w 55"/>
                <a:gd name="T15" fmla="*/ 3 h 59"/>
                <a:gd name="T16" fmla="*/ 15 w 55"/>
                <a:gd name="T17" fmla="*/ 2 h 59"/>
                <a:gd name="T18" fmla="*/ 9 w 55"/>
                <a:gd name="T19" fmla="*/ 1 h 59"/>
                <a:gd name="T20" fmla="*/ 8 w 55"/>
                <a:gd name="T21" fmla="*/ 1 h 59"/>
                <a:gd name="T22" fmla="*/ 1 w 55"/>
                <a:gd name="T23" fmla="*/ 8 h 59"/>
                <a:gd name="T24" fmla="*/ 14 w 55"/>
                <a:gd name="T25" fmla="*/ 43 h 59"/>
                <a:gd name="T26" fmla="*/ 46 w 55"/>
                <a:gd name="T27" fmla="*/ 58 h 59"/>
                <a:gd name="T28" fmla="*/ 46 w 55"/>
                <a:gd name="T29" fmla="*/ 58 h 59"/>
                <a:gd name="T30" fmla="*/ 46 w 55"/>
                <a:gd name="T31" fmla="*/ 58 h 59"/>
                <a:gd name="T32" fmla="*/ 54 w 55"/>
                <a:gd name="T33" fmla="*/ 53 h 59"/>
                <a:gd name="T34" fmla="*/ 53 w 55"/>
                <a:gd name="T35" fmla="*/ 46 h 59"/>
                <a:gd name="T36" fmla="*/ 53 w 55"/>
                <a:gd name="T37" fmla="*/ 4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" h="59">
                  <a:moveTo>
                    <a:pt x="53" y="45"/>
                  </a:moveTo>
                  <a:cubicBezTo>
                    <a:pt x="52" y="43"/>
                    <a:pt x="41" y="40"/>
                    <a:pt x="40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8" y="40"/>
                    <a:pt x="36" y="41"/>
                    <a:pt x="33" y="44"/>
                  </a:cubicBezTo>
                  <a:cubicBezTo>
                    <a:pt x="29" y="43"/>
                    <a:pt x="23" y="38"/>
                    <a:pt x="21" y="35"/>
                  </a:cubicBezTo>
                  <a:cubicBezTo>
                    <a:pt x="18" y="32"/>
                    <a:pt x="15" y="27"/>
                    <a:pt x="14" y="23"/>
                  </a:cubicBezTo>
                  <a:cubicBezTo>
                    <a:pt x="17" y="19"/>
                    <a:pt x="19" y="18"/>
                    <a:pt x="19" y="16"/>
                  </a:cubicBezTo>
                  <a:cubicBezTo>
                    <a:pt x="19" y="15"/>
                    <a:pt x="17" y="4"/>
                    <a:pt x="15" y="3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4" y="1"/>
                    <a:pt x="12" y="0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7" y="2"/>
                    <a:pt x="3" y="4"/>
                    <a:pt x="1" y="8"/>
                  </a:cubicBezTo>
                  <a:cubicBezTo>
                    <a:pt x="0" y="10"/>
                    <a:pt x="0" y="28"/>
                    <a:pt x="14" y="43"/>
                  </a:cubicBezTo>
                  <a:cubicBezTo>
                    <a:pt x="27" y="58"/>
                    <a:pt x="43" y="59"/>
                    <a:pt x="46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50" y="57"/>
                    <a:pt x="52" y="54"/>
                    <a:pt x="54" y="53"/>
                  </a:cubicBezTo>
                  <a:cubicBezTo>
                    <a:pt x="55" y="50"/>
                    <a:pt x="54" y="47"/>
                    <a:pt x="53" y="46"/>
                  </a:cubicBezTo>
                  <a:lnTo>
                    <a:pt x="53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30" name="Freeform 83"/>
            <p:cNvSpPr>
              <a:spLocks/>
            </p:cNvSpPr>
            <p:nvPr/>
          </p:nvSpPr>
          <p:spPr bwMode="auto">
            <a:xfrm>
              <a:off x="3125030" y="4288556"/>
              <a:ext cx="88900" cy="92075"/>
            </a:xfrm>
            <a:custGeom>
              <a:avLst/>
              <a:gdLst>
                <a:gd name="T0" fmla="*/ 40 w 56"/>
                <a:gd name="T1" fmla="*/ 30 h 58"/>
                <a:gd name="T2" fmla="*/ 56 w 56"/>
                <a:gd name="T3" fmla="*/ 12 h 58"/>
                <a:gd name="T4" fmla="*/ 44 w 56"/>
                <a:gd name="T5" fmla="*/ 0 h 58"/>
                <a:gd name="T6" fmla="*/ 28 w 56"/>
                <a:gd name="T7" fmla="*/ 18 h 58"/>
                <a:gd name="T8" fmla="*/ 10 w 56"/>
                <a:gd name="T9" fmla="*/ 0 h 58"/>
                <a:gd name="T10" fmla="*/ 0 w 56"/>
                <a:gd name="T11" fmla="*/ 12 h 58"/>
                <a:gd name="T12" fmla="*/ 16 w 56"/>
                <a:gd name="T13" fmla="*/ 30 h 58"/>
                <a:gd name="T14" fmla="*/ 0 w 56"/>
                <a:gd name="T15" fmla="*/ 46 h 58"/>
                <a:gd name="T16" fmla="*/ 10 w 56"/>
                <a:gd name="T17" fmla="*/ 58 h 58"/>
                <a:gd name="T18" fmla="*/ 28 w 56"/>
                <a:gd name="T19" fmla="*/ 40 h 58"/>
                <a:gd name="T20" fmla="*/ 44 w 56"/>
                <a:gd name="T21" fmla="*/ 58 h 58"/>
                <a:gd name="T22" fmla="*/ 56 w 56"/>
                <a:gd name="T23" fmla="*/ 46 h 58"/>
                <a:gd name="T24" fmla="*/ 40 w 56"/>
                <a:gd name="T25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8">
                  <a:moveTo>
                    <a:pt x="40" y="30"/>
                  </a:moveTo>
                  <a:lnTo>
                    <a:pt x="56" y="12"/>
                  </a:lnTo>
                  <a:lnTo>
                    <a:pt x="44" y="0"/>
                  </a:lnTo>
                  <a:lnTo>
                    <a:pt x="28" y="18"/>
                  </a:lnTo>
                  <a:lnTo>
                    <a:pt x="10" y="0"/>
                  </a:lnTo>
                  <a:lnTo>
                    <a:pt x="0" y="12"/>
                  </a:lnTo>
                  <a:lnTo>
                    <a:pt x="16" y="30"/>
                  </a:lnTo>
                  <a:lnTo>
                    <a:pt x="0" y="46"/>
                  </a:lnTo>
                  <a:lnTo>
                    <a:pt x="10" y="58"/>
                  </a:lnTo>
                  <a:lnTo>
                    <a:pt x="28" y="40"/>
                  </a:lnTo>
                  <a:lnTo>
                    <a:pt x="44" y="58"/>
                  </a:lnTo>
                  <a:lnTo>
                    <a:pt x="56" y="46"/>
                  </a:lnTo>
                  <a:lnTo>
                    <a:pt x="4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588" name="Group 7587"/>
          <p:cNvGrpSpPr/>
          <p:nvPr/>
        </p:nvGrpSpPr>
        <p:grpSpPr>
          <a:xfrm>
            <a:off x="1789943" y="5101356"/>
            <a:ext cx="203200" cy="204788"/>
            <a:chOff x="1789943" y="5101356"/>
            <a:chExt cx="203200" cy="204788"/>
          </a:xfrm>
        </p:grpSpPr>
        <p:sp>
          <p:nvSpPr>
            <p:cNvPr id="531" name="Freeform 84"/>
            <p:cNvSpPr>
              <a:spLocks noEditPoints="1"/>
            </p:cNvSpPr>
            <p:nvPr/>
          </p:nvSpPr>
          <p:spPr bwMode="auto">
            <a:xfrm>
              <a:off x="1789943" y="5101356"/>
              <a:ext cx="203200" cy="204788"/>
            </a:xfrm>
            <a:custGeom>
              <a:avLst/>
              <a:gdLst>
                <a:gd name="T0" fmla="*/ 64 w 64"/>
                <a:gd name="T1" fmla="*/ 2 h 64"/>
                <a:gd name="T2" fmla="*/ 52 w 64"/>
                <a:gd name="T3" fmla="*/ 2 h 64"/>
                <a:gd name="T4" fmla="*/ 44 w 64"/>
                <a:gd name="T5" fmla="*/ 2 h 64"/>
                <a:gd name="T6" fmla="*/ 36 w 64"/>
                <a:gd name="T7" fmla="*/ 2 h 64"/>
                <a:gd name="T8" fmla="*/ 28 w 64"/>
                <a:gd name="T9" fmla="*/ 2 h 64"/>
                <a:gd name="T10" fmla="*/ 20 w 64"/>
                <a:gd name="T11" fmla="*/ 2 h 64"/>
                <a:gd name="T12" fmla="*/ 12 w 64"/>
                <a:gd name="T13" fmla="*/ 2 h 64"/>
                <a:gd name="T14" fmla="*/ 0 w 64"/>
                <a:gd name="T15" fmla="*/ 2 h 64"/>
                <a:gd name="T16" fmla="*/ 4 w 64"/>
                <a:gd name="T17" fmla="*/ 14 h 64"/>
                <a:gd name="T18" fmla="*/ 0 w 64"/>
                <a:gd name="T19" fmla="*/ 22 h 64"/>
                <a:gd name="T20" fmla="*/ 4 w 64"/>
                <a:gd name="T21" fmla="*/ 30 h 64"/>
                <a:gd name="T22" fmla="*/ 0 w 64"/>
                <a:gd name="T23" fmla="*/ 38 h 64"/>
                <a:gd name="T24" fmla="*/ 4 w 64"/>
                <a:gd name="T25" fmla="*/ 46 h 64"/>
                <a:gd name="T26" fmla="*/ 0 w 64"/>
                <a:gd name="T27" fmla="*/ 54 h 64"/>
                <a:gd name="T28" fmla="*/ 10 w 64"/>
                <a:gd name="T29" fmla="*/ 64 h 64"/>
                <a:gd name="T30" fmla="*/ 18 w 64"/>
                <a:gd name="T31" fmla="*/ 60 h 64"/>
                <a:gd name="T32" fmla="*/ 26 w 64"/>
                <a:gd name="T33" fmla="*/ 64 h 64"/>
                <a:gd name="T34" fmla="*/ 34 w 64"/>
                <a:gd name="T35" fmla="*/ 60 h 64"/>
                <a:gd name="T36" fmla="*/ 42 w 64"/>
                <a:gd name="T37" fmla="*/ 64 h 64"/>
                <a:gd name="T38" fmla="*/ 50 w 64"/>
                <a:gd name="T39" fmla="*/ 60 h 64"/>
                <a:gd name="T40" fmla="*/ 62 w 64"/>
                <a:gd name="T41" fmla="*/ 64 h 64"/>
                <a:gd name="T42" fmla="*/ 62 w 64"/>
                <a:gd name="T43" fmla="*/ 52 h 64"/>
                <a:gd name="T44" fmla="*/ 62 w 64"/>
                <a:gd name="T45" fmla="*/ 44 h 64"/>
                <a:gd name="T46" fmla="*/ 62 w 64"/>
                <a:gd name="T47" fmla="*/ 36 h 64"/>
                <a:gd name="T48" fmla="*/ 62 w 64"/>
                <a:gd name="T49" fmla="*/ 28 h 64"/>
                <a:gd name="T50" fmla="*/ 62 w 64"/>
                <a:gd name="T51" fmla="*/ 20 h 64"/>
                <a:gd name="T52" fmla="*/ 62 w 64"/>
                <a:gd name="T53" fmla="*/ 12 h 64"/>
                <a:gd name="T54" fmla="*/ 41 w 64"/>
                <a:gd name="T55" fmla="*/ 45 h 64"/>
                <a:gd name="T56" fmla="*/ 38 w 64"/>
                <a:gd name="T57" fmla="*/ 42 h 64"/>
                <a:gd name="T58" fmla="*/ 36 w 64"/>
                <a:gd name="T59" fmla="*/ 43 h 64"/>
                <a:gd name="T60" fmla="*/ 31 w 64"/>
                <a:gd name="T61" fmla="*/ 45 h 64"/>
                <a:gd name="T62" fmla="*/ 22 w 64"/>
                <a:gd name="T63" fmla="*/ 39 h 64"/>
                <a:gd name="T64" fmla="*/ 24 w 64"/>
                <a:gd name="T65" fmla="*/ 25 h 64"/>
                <a:gd name="T66" fmla="*/ 36 w 64"/>
                <a:gd name="T67" fmla="*/ 22 h 64"/>
                <a:gd name="T68" fmla="*/ 42 w 64"/>
                <a:gd name="T69" fmla="*/ 23 h 64"/>
                <a:gd name="T70" fmla="*/ 42 w 64"/>
                <a:gd name="T71" fmla="*/ 36 h 64"/>
                <a:gd name="T72" fmla="*/ 42 w 64"/>
                <a:gd name="T73" fmla="*/ 39 h 64"/>
                <a:gd name="T74" fmla="*/ 45 w 64"/>
                <a:gd name="T75" fmla="*/ 39 h 64"/>
                <a:gd name="T76" fmla="*/ 47 w 64"/>
                <a:gd name="T77" fmla="*/ 31 h 64"/>
                <a:gd name="T78" fmla="*/ 39 w 64"/>
                <a:gd name="T79" fmla="*/ 18 h 64"/>
                <a:gd name="T80" fmla="*/ 21 w 64"/>
                <a:gd name="T81" fmla="*/ 22 h 64"/>
                <a:gd name="T82" fmla="*/ 18 w 64"/>
                <a:gd name="T83" fmla="*/ 41 h 64"/>
                <a:gd name="T84" fmla="*/ 32 w 64"/>
                <a:gd name="T85" fmla="*/ 50 h 64"/>
                <a:gd name="T86" fmla="*/ 41 w 64"/>
                <a:gd name="T87" fmla="*/ 49 h 64"/>
                <a:gd name="T88" fmla="*/ 44 w 64"/>
                <a:gd name="T89" fmla="*/ 53 h 64"/>
                <a:gd name="T90" fmla="*/ 32 w 64"/>
                <a:gd name="T91" fmla="*/ 56 h 64"/>
                <a:gd name="T92" fmla="*/ 12 w 64"/>
                <a:gd name="T93" fmla="*/ 44 h 64"/>
                <a:gd name="T94" fmla="*/ 14 w 64"/>
                <a:gd name="T95" fmla="*/ 23 h 64"/>
                <a:gd name="T96" fmla="*/ 27 w 64"/>
                <a:gd name="T97" fmla="*/ 12 h 64"/>
                <a:gd name="T98" fmla="*/ 48 w 64"/>
                <a:gd name="T99" fmla="*/ 17 h 64"/>
                <a:gd name="T100" fmla="*/ 53 w 64"/>
                <a:gd name="T101" fmla="*/ 3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4" h="64">
                  <a:moveTo>
                    <a:pt x="62" y="12"/>
                  </a:moveTo>
                  <a:cubicBezTo>
                    <a:pt x="63" y="12"/>
                    <a:pt x="64" y="12"/>
                    <a:pt x="64" y="10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1"/>
                    <a:pt x="63" y="0"/>
                    <a:pt x="6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3" y="0"/>
                    <a:pt x="52" y="1"/>
                    <a:pt x="52" y="2"/>
                  </a:cubicBezTo>
                  <a:cubicBezTo>
                    <a:pt x="52" y="4"/>
                    <a:pt x="51" y="4"/>
                    <a:pt x="50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5" y="4"/>
                    <a:pt x="44" y="4"/>
                    <a:pt x="44" y="2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7" y="0"/>
                    <a:pt x="36" y="1"/>
                    <a:pt x="36" y="2"/>
                  </a:cubicBezTo>
                  <a:cubicBezTo>
                    <a:pt x="36" y="4"/>
                    <a:pt x="35" y="4"/>
                    <a:pt x="34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9" y="4"/>
                    <a:pt x="28" y="4"/>
                    <a:pt x="28" y="2"/>
                  </a:cubicBezTo>
                  <a:cubicBezTo>
                    <a:pt x="28" y="1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20" y="1"/>
                    <a:pt x="20" y="2"/>
                  </a:cubicBezTo>
                  <a:cubicBezTo>
                    <a:pt x="20" y="4"/>
                    <a:pt x="19" y="4"/>
                    <a:pt x="18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3" y="4"/>
                    <a:pt x="12" y="4"/>
                    <a:pt x="12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1" y="12"/>
                    <a:pt x="2" y="12"/>
                  </a:cubicBezTo>
                  <a:cubicBezTo>
                    <a:pt x="3" y="12"/>
                    <a:pt x="4" y="13"/>
                    <a:pt x="4" y="14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20"/>
                    <a:pt x="3" y="20"/>
                    <a:pt x="2" y="20"/>
                  </a:cubicBezTo>
                  <a:cubicBezTo>
                    <a:pt x="1" y="20"/>
                    <a:pt x="0" y="21"/>
                    <a:pt x="0" y="22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8"/>
                    <a:pt x="1" y="28"/>
                    <a:pt x="2" y="28"/>
                  </a:cubicBezTo>
                  <a:cubicBezTo>
                    <a:pt x="3" y="28"/>
                    <a:pt x="4" y="29"/>
                    <a:pt x="4" y="30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6"/>
                    <a:pt x="3" y="36"/>
                    <a:pt x="2" y="36"/>
                  </a:cubicBezTo>
                  <a:cubicBezTo>
                    <a:pt x="1" y="36"/>
                    <a:pt x="0" y="37"/>
                    <a:pt x="0" y="38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4"/>
                    <a:pt x="1" y="44"/>
                    <a:pt x="2" y="44"/>
                  </a:cubicBezTo>
                  <a:cubicBezTo>
                    <a:pt x="3" y="44"/>
                    <a:pt x="4" y="45"/>
                    <a:pt x="4" y="46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52"/>
                    <a:pt x="3" y="52"/>
                    <a:pt x="2" y="52"/>
                  </a:cubicBezTo>
                  <a:cubicBezTo>
                    <a:pt x="1" y="52"/>
                    <a:pt x="0" y="53"/>
                    <a:pt x="0" y="54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1" y="64"/>
                    <a:pt x="2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1" y="64"/>
                    <a:pt x="12" y="64"/>
                    <a:pt x="12" y="62"/>
                  </a:cubicBezTo>
                  <a:cubicBezTo>
                    <a:pt x="12" y="61"/>
                    <a:pt x="13" y="60"/>
                    <a:pt x="14" y="60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9" y="60"/>
                    <a:pt x="20" y="61"/>
                    <a:pt x="20" y="62"/>
                  </a:cubicBezTo>
                  <a:cubicBezTo>
                    <a:pt x="20" y="64"/>
                    <a:pt x="21" y="64"/>
                    <a:pt x="22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7" y="64"/>
                    <a:pt x="28" y="64"/>
                    <a:pt x="28" y="62"/>
                  </a:cubicBezTo>
                  <a:cubicBezTo>
                    <a:pt x="28" y="61"/>
                    <a:pt x="29" y="60"/>
                    <a:pt x="30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5" y="60"/>
                    <a:pt x="36" y="61"/>
                    <a:pt x="36" y="62"/>
                  </a:cubicBezTo>
                  <a:cubicBezTo>
                    <a:pt x="36" y="64"/>
                    <a:pt x="37" y="64"/>
                    <a:pt x="38" y="64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43" y="64"/>
                    <a:pt x="44" y="64"/>
                    <a:pt x="44" y="62"/>
                  </a:cubicBezTo>
                  <a:cubicBezTo>
                    <a:pt x="44" y="61"/>
                    <a:pt x="45" y="60"/>
                    <a:pt x="46" y="60"/>
                  </a:cubicBezTo>
                  <a:cubicBezTo>
                    <a:pt x="50" y="60"/>
                    <a:pt x="50" y="60"/>
                    <a:pt x="50" y="60"/>
                  </a:cubicBezTo>
                  <a:cubicBezTo>
                    <a:pt x="51" y="60"/>
                    <a:pt x="52" y="61"/>
                    <a:pt x="52" y="62"/>
                  </a:cubicBezTo>
                  <a:cubicBezTo>
                    <a:pt x="52" y="64"/>
                    <a:pt x="53" y="64"/>
                    <a:pt x="54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3" y="64"/>
                    <a:pt x="64" y="64"/>
                    <a:pt x="64" y="62"/>
                  </a:cubicBezTo>
                  <a:cubicBezTo>
                    <a:pt x="64" y="54"/>
                    <a:pt x="64" y="54"/>
                    <a:pt x="64" y="54"/>
                  </a:cubicBezTo>
                  <a:cubicBezTo>
                    <a:pt x="64" y="53"/>
                    <a:pt x="63" y="52"/>
                    <a:pt x="62" y="52"/>
                  </a:cubicBezTo>
                  <a:cubicBezTo>
                    <a:pt x="61" y="52"/>
                    <a:pt x="60" y="52"/>
                    <a:pt x="60" y="50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1" y="44"/>
                    <a:pt x="62" y="44"/>
                  </a:cubicBezTo>
                  <a:cubicBezTo>
                    <a:pt x="63" y="44"/>
                    <a:pt x="64" y="44"/>
                    <a:pt x="64" y="42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7"/>
                    <a:pt x="63" y="36"/>
                    <a:pt x="62" y="36"/>
                  </a:cubicBezTo>
                  <a:cubicBezTo>
                    <a:pt x="61" y="36"/>
                    <a:pt x="60" y="36"/>
                    <a:pt x="60" y="34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29"/>
                    <a:pt x="61" y="28"/>
                    <a:pt x="62" y="28"/>
                  </a:cubicBezTo>
                  <a:cubicBezTo>
                    <a:pt x="63" y="28"/>
                    <a:pt x="64" y="28"/>
                    <a:pt x="64" y="26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64" y="21"/>
                    <a:pt x="63" y="20"/>
                    <a:pt x="62" y="20"/>
                  </a:cubicBezTo>
                  <a:cubicBezTo>
                    <a:pt x="61" y="20"/>
                    <a:pt x="60" y="20"/>
                    <a:pt x="60" y="18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60" y="13"/>
                    <a:pt x="61" y="12"/>
                    <a:pt x="62" y="12"/>
                  </a:cubicBezTo>
                  <a:close/>
                  <a:moveTo>
                    <a:pt x="48" y="44"/>
                  </a:moveTo>
                  <a:cubicBezTo>
                    <a:pt x="47" y="45"/>
                    <a:pt x="45" y="45"/>
                    <a:pt x="43" y="45"/>
                  </a:cubicBezTo>
                  <a:cubicBezTo>
                    <a:pt x="43" y="45"/>
                    <a:pt x="42" y="45"/>
                    <a:pt x="41" y="45"/>
                  </a:cubicBezTo>
                  <a:cubicBezTo>
                    <a:pt x="41" y="45"/>
                    <a:pt x="40" y="44"/>
                    <a:pt x="40" y="44"/>
                  </a:cubicBezTo>
                  <a:cubicBezTo>
                    <a:pt x="39" y="44"/>
                    <a:pt x="39" y="43"/>
                    <a:pt x="38" y="43"/>
                  </a:cubicBezTo>
                  <a:cubicBezTo>
                    <a:pt x="38" y="43"/>
                    <a:pt x="38" y="42"/>
                    <a:pt x="38" y="42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7" y="42"/>
                    <a:pt x="37" y="43"/>
                    <a:pt x="36" y="43"/>
                  </a:cubicBezTo>
                  <a:cubicBezTo>
                    <a:pt x="36" y="43"/>
                    <a:pt x="35" y="44"/>
                    <a:pt x="35" y="44"/>
                  </a:cubicBezTo>
                  <a:cubicBezTo>
                    <a:pt x="34" y="44"/>
                    <a:pt x="33" y="45"/>
                    <a:pt x="33" y="45"/>
                  </a:cubicBezTo>
                  <a:cubicBezTo>
                    <a:pt x="32" y="45"/>
                    <a:pt x="31" y="45"/>
                    <a:pt x="31" y="45"/>
                  </a:cubicBezTo>
                  <a:cubicBezTo>
                    <a:pt x="29" y="45"/>
                    <a:pt x="28" y="45"/>
                    <a:pt x="27" y="44"/>
                  </a:cubicBezTo>
                  <a:cubicBezTo>
                    <a:pt x="25" y="44"/>
                    <a:pt x="24" y="43"/>
                    <a:pt x="24" y="42"/>
                  </a:cubicBezTo>
                  <a:cubicBezTo>
                    <a:pt x="23" y="41"/>
                    <a:pt x="22" y="40"/>
                    <a:pt x="22" y="39"/>
                  </a:cubicBezTo>
                  <a:cubicBezTo>
                    <a:pt x="21" y="37"/>
                    <a:pt x="21" y="36"/>
                    <a:pt x="21" y="34"/>
                  </a:cubicBezTo>
                  <a:cubicBezTo>
                    <a:pt x="21" y="32"/>
                    <a:pt x="21" y="31"/>
                    <a:pt x="22" y="29"/>
                  </a:cubicBezTo>
                  <a:cubicBezTo>
                    <a:pt x="23" y="28"/>
                    <a:pt x="23" y="26"/>
                    <a:pt x="24" y="25"/>
                  </a:cubicBezTo>
                  <a:cubicBezTo>
                    <a:pt x="25" y="24"/>
                    <a:pt x="27" y="23"/>
                    <a:pt x="28" y="23"/>
                  </a:cubicBezTo>
                  <a:cubicBezTo>
                    <a:pt x="30" y="22"/>
                    <a:pt x="31" y="22"/>
                    <a:pt x="33" y="22"/>
                  </a:cubicBezTo>
                  <a:cubicBezTo>
                    <a:pt x="34" y="22"/>
                    <a:pt x="35" y="22"/>
                    <a:pt x="36" y="22"/>
                  </a:cubicBezTo>
                  <a:cubicBezTo>
                    <a:pt x="37" y="22"/>
                    <a:pt x="37" y="22"/>
                    <a:pt x="38" y="22"/>
                  </a:cubicBezTo>
                  <a:cubicBezTo>
                    <a:pt x="39" y="22"/>
                    <a:pt x="40" y="22"/>
                    <a:pt x="40" y="23"/>
                  </a:cubicBezTo>
                  <a:cubicBezTo>
                    <a:pt x="41" y="23"/>
                    <a:pt x="41" y="23"/>
                    <a:pt x="42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2" y="35"/>
                    <a:pt x="42" y="35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7"/>
                    <a:pt x="42" y="38"/>
                    <a:pt x="42" y="38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3" y="40"/>
                    <a:pt x="43" y="40"/>
                    <a:pt x="44" y="40"/>
                  </a:cubicBezTo>
                  <a:cubicBezTo>
                    <a:pt x="44" y="40"/>
                    <a:pt x="45" y="40"/>
                    <a:pt x="45" y="39"/>
                  </a:cubicBezTo>
                  <a:cubicBezTo>
                    <a:pt x="46" y="39"/>
                    <a:pt x="46" y="38"/>
                    <a:pt x="46" y="37"/>
                  </a:cubicBezTo>
                  <a:cubicBezTo>
                    <a:pt x="47" y="37"/>
                    <a:pt x="47" y="36"/>
                    <a:pt x="47" y="35"/>
                  </a:cubicBezTo>
                  <a:cubicBezTo>
                    <a:pt x="47" y="33"/>
                    <a:pt x="47" y="32"/>
                    <a:pt x="47" y="31"/>
                  </a:cubicBezTo>
                  <a:cubicBezTo>
                    <a:pt x="47" y="29"/>
                    <a:pt x="47" y="27"/>
                    <a:pt x="46" y="25"/>
                  </a:cubicBezTo>
                  <a:cubicBezTo>
                    <a:pt x="46" y="23"/>
                    <a:pt x="45" y="22"/>
                    <a:pt x="43" y="20"/>
                  </a:cubicBezTo>
                  <a:cubicBezTo>
                    <a:pt x="42" y="19"/>
                    <a:pt x="41" y="18"/>
                    <a:pt x="39" y="18"/>
                  </a:cubicBezTo>
                  <a:cubicBezTo>
                    <a:pt x="38" y="17"/>
                    <a:pt x="36" y="17"/>
                    <a:pt x="34" y="17"/>
                  </a:cubicBezTo>
                  <a:cubicBezTo>
                    <a:pt x="31" y="17"/>
                    <a:pt x="29" y="17"/>
                    <a:pt x="27" y="18"/>
                  </a:cubicBezTo>
                  <a:cubicBezTo>
                    <a:pt x="25" y="19"/>
                    <a:pt x="23" y="20"/>
                    <a:pt x="21" y="22"/>
                  </a:cubicBezTo>
                  <a:cubicBezTo>
                    <a:pt x="20" y="23"/>
                    <a:pt x="19" y="25"/>
                    <a:pt x="18" y="28"/>
                  </a:cubicBezTo>
                  <a:cubicBezTo>
                    <a:pt x="18" y="30"/>
                    <a:pt x="17" y="32"/>
                    <a:pt x="17" y="35"/>
                  </a:cubicBezTo>
                  <a:cubicBezTo>
                    <a:pt x="17" y="37"/>
                    <a:pt x="18" y="40"/>
                    <a:pt x="18" y="41"/>
                  </a:cubicBezTo>
                  <a:cubicBezTo>
                    <a:pt x="19" y="43"/>
                    <a:pt x="20" y="45"/>
                    <a:pt x="21" y="46"/>
                  </a:cubicBezTo>
                  <a:cubicBezTo>
                    <a:pt x="22" y="48"/>
                    <a:pt x="24" y="49"/>
                    <a:pt x="25" y="49"/>
                  </a:cubicBezTo>
                  <a:cubicBezTo>
                    <a:pt x="27" y="50"/>
                    <a:pt x="29" y="50"/>
                    <a:pt x="32" y="50"/>
                  </a:cubicBezTo>
                  <a:cubicBezTo>
                    <a:pt x="33" y="50"/>
                    <a:pt x="34" y="50"/>
                    <a:pt x="35" y="50"/>
                  </a:cubicBezTo>
                  <a:cubicBezTo>
                    <a:pt x="36" y="50"/>
                    <a:pt x="37" y="50"/>
                    <a:pt x="38" y="49"/>
                  </a:cubicBezTo>
                  <a:cubicBezTo>
                    <a:pt x="39" y="49"/>
                    <a:pt x="40" y="49"/>
                    <a:pt x="41" y="49"/>
                  </a:cubicBezTo>
                  <a:cubicBezTo>
                    <a:pt x="42" y="49"/>
                    <a:pt x="42" y="48"/>
                    <a:pt x="43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2" y="54"/>
                    <a:pt x="40" y="54"/>
                    <a:pt x="38" y="55"/>
                  </a:cubicBezTo>
                  <a:cubicBezTo>
                    <a:pt x="36" y="55"/>
                    <a:pt x="34" y="56"/>
                    <a:pt x="32" y="56"/>
                  </a:cubicBezTo>
                  <a:cubicBezTo>
                    <a:pt x="28" y="56"/>
                    <a:pt x="25" y="55"/>
                    <a:pt x="23" y="54"/>
                  </a:cubicBezTo>
                  <a:cubicBezTo>
                    <a:pt x="20" y="53"/>
                    <a:pt x="18" y="52"/>
                    <a:pt x="16" y="50"/>
                  </a:cubicBezTo>
                  <a:cubicBezTo>
                    <a:pt x="15" y="48"/>
                    <a:pt x="13" y="46"/>
                    <a:pt x="12" y="44"/>
                  </a:cubicBezTo>
                  <a:cubicBezTo>
                    <a:pt x="11" y="41"/>
                    <a:pt x="11" y="38"/>
                    <a:pt x="11" y="35"/>
                  </a:cubicBezTo>
                  <a:cubicBezTo>
                    <a:pt x="11" y="33"/>
                    <a:pt x="11" y="31"/>
                    <a:pt x="12" y="29"/>
                  </a:cubicBezTo>
                  <a:cubicBezTo>
                    <a:pt x="12" y="27"/>
                    <a:pt x="13" y="25"/>
                    <a:pt x="14" y="23"/>
                  </a:cubicBezTo>
                  <a:cubicBezTo>
                    <a:pt x="15" y="21"/>
                    <a:pt x="16" y="20"/>
                    <a:pt x="17" y="18"/>
                  </a:cubicBezTo>
                  <a:cubicBezTo>
                    <a:pt x="19" y="17"/>
                    <a:pt x="20" y="16"/>
                    <a:pt x="22" y="15"/>
                  </a:cubicBezTo>
                  <a:cubicBezTo>
                    <a:pt x="23" y="14"/>
                    <a:pt x="25" y="13"/>
                    <a:pt x="27" y="12"/>
                  </a:cubicBezTo>
                  <a:cubicBezTo>
                    <a:pt x="29" y="12"/>
                    <a:pt x="32" y="11"/>
                    <a:pt x="34" y="11"/>
                  </a:cubicBezTo>
                  <a:cubicBezTo>
                    <a:pt x="37" y="11"/>
                    <a:pt x="39" y="12"/>
                    <a:pt x="42" y="13"/>
                  </a:cubicBezTo>
                  <a:cubicBezTo>
                    <a:pt x="44" y="14"/>
                    <a:pt x="46" y="15"/>
                    <a:pt x="48" y="17"/>
                  </a:cubicBezTo>
                  <a:cubicBezTo>
                    <a:pt x="50" y="18"/>
                    <a:pt x="51" y="20"/>
                    <a:pt x="52" y="23"/>
                  </a:cubicBezTo>
                  <a:cubicBezTo>
                    <a:pt x="53" y="25"/>
                    <a:pt x="53" y="28"/>
                    <a:pt x="53" y="31"/>
                  </a:cubicBezTo>
                  <a:cubicBezTo>
                    <a:pt x="53" y="33"/>
                    <a:pt x="53" y="34"/>
                    <a:pt x="53" y="36"/>
                  </a:cubicBezTo>
                  <a:cubicBezTo>
                    <a:pt x="52" y="38"/>
                    <a:pt x="52" y="39"/>
                    <a:pt x="51" y="41"/>
                  </a:cubicBezTo>
                  <a:cubicBezTo>
                    <a:pt x="50" y="42"/>
                    <a:pt x="49" y="43"/>
                    <a:pt x="48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32" name="Freeform 85"/>
            <p:cNvSpPr>
              <a:spLocks/>
            </p:cNvSpPr>
            <p:nvPr/>
          </p:nvSpPr>
          <p:spPr bwMode="auto">
            <a:xfrm>
              <a:off x="1875668" y="5185494"/>
              <a:ext cx="31750" cy="47625"/>
            </a:xfrm>
            <a:custGeom>
              <a:avLst/>
              <a:gdLst>
                <a:gd name="T0" fmla="*/ 8 w 10"/>
                <a:gd name="T1" fmla="*/ 0 h 15"/>
                <a:gd name="T2" fmla="*/ 6 w 10"/>
                <a:gd name="T3" fmla="*/ 0 h 15"/>
                <a:gd name="T4" fmla="*/ 3 w 10"/>
                <a:gd name="T5" fmla="*/ 1 h 15"/>
                <a:gd name="T6" fmla="*/ 1 w 10"/>
                <a:gd name="T7" fmla="*/ 3 h 15"/>
                <a:gd name="T8" fmla="*/ 0 w 10"/>
                <a:gd name="T9" fmla="*/ 5 h 15"/>
                <a:gd name="T10" fmla="*/ 0 w 10"/>
                <a:gd name="T11" fmla="*/ 8 h 15"/>
                <a:gd name="T12" fmla="*/ 1 w 10"/>
                <a:gd name="T13" fmla="*/ 13 h 15"/>
                <a:gd name="T14" fmla="*/ 4 w 10"/>
                <a:gd name="T15" fmla="*/ 15 h 15"/>
                <a:gd name="T16" fmla="*/ 7 w 10"/>
                <a:gd name="T17" fmla="*/ 14 h 15"/>
                <a:gd name="T18" fmla="*/ 8 w 10"/>
                <a:gd name="T19" fmla="*/ 13 h 15"/>
                <a:gd name="T20" fmla="*/ 9 w 10"/>
                <a:gd name="T21" fmla="*/ 10 h 15"/>
                <a:gd name="T22" fmla="*/ 10 w 10"/>
                <a:gd name="T23" fmla="*/ 7 h 15"/>
                <a:gd name="T24" fmla="*/ 10 w 10"/>
                <a:gd name="T25" fmla="*/ 0 h 15"/>
                <a:gd name="T26" fmla="*/ 9 w 10"/>
                <a:gd name="T27" fmla="*/ 0 h 15"/>
                <a:gd name="T28" fmla="*/ 8 w 10"/>
                <a:gd name="T2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" h="15">
                  <a:moveTo>
                    <a:pt x="8" y="0"/>
                  </a:moveTo>
                  <a:cubicBezTo>
                    <a:pt x="7" y="0"/>
                    <a:pt x="7" y="0"/>
                    <a:pt x="6" y="0"/>
                  </a:cubicBezTo>
                  <a:cubicBezTo>
                    <a:pt x="5" y="0"/>
                    <a:pt x="4" y="0"/>
                    <a:pt x="3" y="1"/>
                  </a:cubicBezTo>
                  <a:cubicBezTo>
                    <a:pt x="2" y="1"/>
                    <a:pt x="2" y="2"/>
                    <a:pt x="1" y="3"/>
                  </a:cubicBezTo>
                  <a:cubicBezTo>
                    <a:pt x="1" y="3"/>
                    <a:pt x="0" y="4"/>
                    <a:pt x="0" y="5"/>
                  </a:cubicBezTo>
                  <a:cubicBezTo>
                    <a:pt x="0" y="6"/>
                    <a:pt x="0" y="7"/>
                    <a:pt x="0" y="8"/>
                  </a:cubicBezTo>
                  <a:cubicBezTo>
                    <a:pt x="0" y="11"/>
                    <a:pt x="0" y="12"/>
                    <a:pt x="1" y="13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5" y="15"/>
                    <a:pt x="6" y="15"/>
                    <a:pt x="7" y="14"/>
                  </a:cubicBezTo>
                  <a:cubicBezTo>
                    <a:pt x="7" y="14"/>
                    <a:pt x="8" y="13"/>
                    <a:pt x="8" y="13"/>
                  </a:cubicBezTo>
                  <a:cubicBezTo>
                    <a:pt x="9" y="12"/>
                    <a:pt x="9" y="11"/>
                    <a:pt x="9" y="10"/>
                  </a:cubicBezTo>
                  <a:cubicBezTo>
                    <a:pt x="9" y="9"/>
                    <a:pt x="9" y="8"/>
                    <a:pt x="10" y="7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533" name="Freeform 86"/>
          <p:cNvSpPr>
            <a:spLocks noEditPoints="1"/>
          </p:cNvSpPr>
          <p:nvPr/>
        </p:nvSpPr>
        <p:spPr bwMode="auto">
          <a:xfrm>
            <a:off x="569155" y="5572844"/>
            <a:ext cx="203200" cy="139700"/>
          </a:xfrm>
          <a:custGeom>
            <a:avLst/>
            <a:gdLst>
              <a:gd name="T0" fmla="*/ 0 w 128"/>
              <a:gd name="T1" fmla="*/ 0 h 88"/>
              <a:gd name="T2" fmla="*/ 0 w 128"/>
              <a:gd name="T3" fmla="*/ 88 h 88"/>
              <a:gd name="T4" fmla="*/ 128 w 128"/>
              <a:gd name="T5" fmla="*/ 88 h 88"/>
              <a:gd name="T6" fmla="*/ 128 w 128"/>
              <a:gd name="T7" fmla="*/ 0 h 88"/>
              <a:gd name="T8" fmla="*/ 0 w 128"/>
              <a:gd name="T9" fmla="*/ 0 h 88"/>
              <a:gd name="T10" fmla="*/ 110 w 128"/>
              <a:gd name="T11" fmla="*/ 8 h 88"/>
              <a:gd name="T12" fmla="*/ 64 w 128"/>
              <a:gd name="T13" fmla="*/ 54 h 88"/>
              <a:gd name="T14" fmla="*/ 18 w 128"/>
              <a:gd name="T15" fmla="*/ 8 h 88"/>
              <a:gd name="T16" fmla="*/ 110 w 128"/>
              <a:gd name="T17" fmla="*/ 8 h 88"/>
              <a:gd name="T18" fmla="*/ 120 w 128"/>
              <a:gd name="T19" fmla="*/ 72 h 88"/>
              <a:gd name="T20" fmla="*/ 96 w 128"/>
              <a:gd name="T21" fmla="*/ 48 h 88"/>
              <a:gd name="T22" fmla="*/ 90 w 128"/>
              <a:gd name="T23" fmla="*/ 54 h 88"/>
              <a:gd name="T24" fmla="*/ 118 w 128"/>
              <a:gd name="T25" fmla="*/ 80 h 88"/>
              <a:gd name="T26" fmla="*/ 10 w 128"/>
              <a:gd name="T27" fmla="*/ 80 h 88"/>
              <a:gd name="T28" fmla="*/ 38 w 128"/>
              <a:gd name="T29" fmla="*/ 54 h 88"/>
              <a:gd name="T30" fmla="*/ 32 w 128"/>
              <a:gd name="T31" fmla="*/ 48 h 88"/>
              <a:gd name="T32" fmla="*/ 8 w 128"/>
              <a:gd name="T33" fmla="*/ 72 h 88"/>
              <a:gd name="T34" fmla="*/ 8 w 128"/>
              <a:gd name="T35" fmla="*/ 10 h 88"/>
              <a:gd name="T36" fmla="*/ 58 w 128"/>
              <a:gd name="T37" fmla="*/ 60 h 88"/>
              <a:gd name="T38" fmla="*/ 64 w 128"/>
              <a:gd name="T39" fmla="*/ 66 h 88"/>
              <a:gd name="T40" fmla="*/ 70 w 128"/>
              <a:gd name="T41" fmla="*/ 60 h 88"/>
              <a:gd name="T42" fmla="*/ 120 w 128"/>
              <a:gd name="T43" fmla="*/ 10 h 88"/>
              <a:gd name="T44" fmla="*/ 120 w 128"/>
              <a:gd name="T45" fmla="*/ 72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8" h="88">
                <a:moveTo>
                  <a:pt x="0" y="0"/>
                </a:moveTo>
                <a:lnTo>
                  <a:pt x="0" y="88"/>
                </a:lnTo>
                <a:lnTo>
                  <a:pt x="128" y="88"/>
                </a:lnTo>
                <a:lnTo>
                  <a:pt x="128" y="0"/>
                </a:lnTo>
                <a:lnTo>
                  <a:pt x="0" y="0"/>
                </a:lnTo>
                <a:close/>
                <a:moveTo>
                  <a:pt x="110" y="8"/>
                </a:moveTo>
                <a:lnTo>
                  <a:pt x="64" y="54"/>
                </a:lnTo>
                <a:lnTo>
                  <a:pt x="18" y="8"/>
                </a:lnTo>
                <a:lnTo>
                  <a:pt x="110" y="8"/>
                </a:lnTo>
                <a:close/>
                <a:moveTo>
                  <a:pt x="120" y="72"/>
                </a:moveTo>
                <a:lnTo>
                  <a:pt x="96" y="48"/>
                </a:lnTo>
                <a:lnTo>
                  <a:pt x="90" y="54"/>
                </a:lnTo>
                <a:lnTo>
                  <a:pt x="118" y="80"/>
                </a:lnTo>
                <a:lnTo>
                  <a:pt x="10" y="80"/>
                </a:lnTo>
                <a:lnTo>
                  <a:pt x="38" y="54"/>
                </a:lnTo>
                <a:lnTo>
                  <a:pt x="32" y="48"/>
                </a:lnTo>
                <a:lnTo>
                  <a:pt x="8" y="72"/>
                </a:lnTo>
                <a:lnTo>
                  <a:pt x="8" y="10"/>
                </a:lnTo>
                <a:lnTo>
                  <a:pt x="58" y="60"/>
                </a:lnTo>
                <a:lnTo>
                  <a:pt x="64" y="66"/>
                </a:lnTo>
                <a:lnTo>
                  <a:pt x="70" y="60"/>
                </a:lnTo>
                <a:lnTo>
                  <a:pt x="120" y="10"/>
                </a:lnTo>
                <a:lnTo>
                  <a:pt x="120" y="7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7602" name="Group 7601"/>
          <p:cNvGrpSpPr/>
          <p:nvPr/>
        </p:nvGrpSpPr>
        <p:grpSpPr>
          <a:xfrm>
            <a:off x="1789943" y="5572844"/>
            <a:ext cx="203200" cy="139700"/>
            <a:chOff x="1789943" y="5572844"/>
            <a:chExt cx="203200" cy="139700"/>
          </a:xfrm>
        </p:grpSpPr>
        <p:sp>
          <p:nvSpPr>
            <p:cNvPr id="534" name="Freeform 87"/>
            <p:cNvSpPr>
              <a:spLocks noEditPoints="1"/>
            </p:cNvSpPr>
            <p:nvPr/>
          </p:nvSpPr>
          <p:spPr bwMode="auto">
            <a:xfrm>
              <a:off x="1789943" y="5572844"/>
              <a:ext cx="203200" cy="139700"/>
            </a:xfrm>
            <a:custGeom>
              <a:avLst/>
              <a:gdLst>
                <a:gd name="T0" fmla="*/ 0 w 128"/>
                <a:gd name="T1" fmla="*/ 0 h 88"/>
                <a:gd name="T2" fmla="*/ 0 w 128"/>
                <a:gd name="T3" fmla="*/ 88 h 88"/>
                <a:gd name="T4" fmla="*/ 128 w 128"/>
                <a:gd name="T5" fmla="*/ 88 h 88"/>
                <a:gd name="T6" fmla="*/ 128 w 128"/>
                <a:gd name="T7" fmla="*/ 0 h 88"/>
                <a:gd name="T8" fmla="*/ 0 w 128"/>
                <a:gd name="T9" fmla="*/ 0 h 88"/>
                <a:gd name="T10" fmla="*/ 120 w 128"/>
                <a:gd name="T11" fmla="*/ 80 h 88"/>
                <a:gd name="T12" fmla="*/ 8 w 128"/>
                <a:gd name="T13" fmla="*/ 80 h 88"/>
                <a:gd name="T14" fmla="*/ 8 w 128"/>
                <a:gd name="T15" fmla="*/ 8 h 88"/>
                <a:gd name="T16" fmla="*/ 120 w 128"/>
                <a:gd name="T17" fmla="*/ 8 h 88"/>
                <a:gd name="T18" fmla="*/ 120 w 128"/>
                <a:gd name="T19" fmla="*/ 8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88">
                  <a:moveTo>
                    <a:pt x="0" y="0"/>
                  </a:moveTo>
                  <a:lnTo>
                    <a:pt x="0" y="88"/>
                  </a:lnTo>
                  <a:lnTo>
                    <a:pt x="128" y="88"/>
                  </a:lnTo>
                  <a:lnTo>
                    <a:pt x="128" y="0"/>
                  </a:lnTo>
                  <a:lnTo>
                    <a:pt x="0" y="0"/>
                  </a:lnTo>
                  <a:close/>
                  <a:moveTo>
                    <a:pt x="120" y="80"/>
                  </a:moveTo>
                  <a:lnTo>
                    <a:pt x="8" y="80"/>
                  </a:lnTo>
                  <a:lnTo>
                    <a:pt x="8" y="8"/>
                  </a:lnTo>
                  <a:lnTo>
                    <a:pt x="120" y="8"/>
                  </a:lnTo>
                  <a:lnTo>
                    <a:pt x="120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35" name="Rectangle 88"/>
            <p:cNvSpPr>
              <a:spLocks noChangeArrowheads="1"/>
            </p:cNvSpPr>
            <p:nvPr/>
          </p:nvSpPr>
          <p:spPr bwMode="auto">
            <a:xfrm>
              <a:off x="1929643" y="5598244"/>
              <a:ext cx="38100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36" name="Rectangle 89"/>
            <p:cNvSpPr>
              <a:spLocks noChangeArrowheads="1"/>
            </p:cNvSpPr>
            <p:nvPr/>
          </p:nvSpPr>
          <p:spPr bwMode="auto">
            <a:xfrm>
              <a:off x="1828043" y="5636344"/>
              <a:ext cx="508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37" name="Rectangle 90"/>
            <p:cNvSpPr>
              <a:spLocks noChangeArrowheads="1"/>
            </p:cNvSpPr>
            <p:nvPr/>
          </p:nvSpPr>
          <p:spPr bwMode="auto">
            <a:xfrm>
              <a:off x="1828043" y="5661744"/>
              <a:ext cx="762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603" name="Group 7602"/>
          <p:cNvGrpSpPr/>
          <p:nvPr/>
        </p:nvGrpSpPr>
        <p:grpSpPr>
          <a:xfrm>
            <a:off x="2196343" y="5522044"/>
            <a:ext cx="203200" cy="190500"/>
            <a:chOff x="2196343" y="5522044"/>
            <a:chExt cx="203200" cy="190500"/>
          </a:xfrm>
        </p:grpSpPr>
        <p:sp>
          <p:nvSpPr>
            <p:cNvPr id="538" name="Freeform 91"/>
            <p:cNvSpPr>
              <a:spLocks noEditPoints="1"/>
            </p:cNvSpPr>
            <p:nvPr/>
          </p:nvSpPr>
          <p:spPr bwMode="auto">
            <a:xfrm>
              <a:off x="2196343" y="5522044"/>
              <a:ext cx="203200" cy="190500"/>
            </a:xfrm>
            <a:custGeom>
              <a:avLst/>
              <a:gdLst>
                <a:gd name="T0" fmla="*/ 104 w 128"/>
                <a:gd name="T1" fmla="*/ 32 h 120"/>
                <a:gd name="T2" fmla="*/ 104 w 128"/>
                <a:gd name="T3" fmla="*/ 0 h 120"/>
                <a:gd name="T4" fmla="*/ 24 w 128"/>
                <a:gd name="T5" fmla="*/ 0 h 120"/>
                <a:gd name="T6" fmla="*/ 24 w 128"/>
                <a:gd name="T7" fmla="*/ 32 h 120"/>
                <a:gd name="T8" fmla="*/ 0 w 128"/>
                <a:gd name="T9" fmla="*/ 32 h 120"/>
                <a:gd name="T10" fmla="*/ 0 w 128"/>
                <a:gd name="T11" fmla="*/ 120 h 120"/>
                <a:gd name="T12" fmla="*/ 128 w 128"/>
                <a:gd name="T13" fmla="*/ 120 h 120"/>
                <a:gd name="T14" fmla="*/ 128 w 128"/>
                <a:gd name="T15" fmla="*/ 32 h 120"/>
                <a:gd name="T16" fmla="*/ 104 w 128"/>
                <a:gd name="T17" fmla="*/ 32 h 120"/>
                <a:gd name="T18" fmla="*/ 32 w 128"/>
                <a:gd name="T19" fmla="*/ 8 h 120"/>
                <a:gd name="T20" fmla="*/ 96 w 128"/>
                <a:gd name="T21" fmla="*/ 8 h 120"/>
                <a:gd name="T22" fmla="*/ 96 w 128"/>
                <a:gd name="T23" fmla="*/ 52 h 120"/>
                <a:gd name="T24" fmla="*/ 64 w 128"/>
                <a:gd name="T25" fmla="*/ 72 h 120"/>
                <a:gd name="T26" fmla="*/ 32 w 128"/>
                <a:gd name="T27" fmla="*/ 52 h 120"/>
                <a:gd name="T28" fmla="*/ 32 w 128"/>
                <a:gd name="T29" fmla="*/ 8 h 120"/>
                <a:gd name="T30" fmla="*/ 120 w 128"/>
                <a:gd name="T31" fmla="*/ 112 h 120"/>
                <a:gd name="T32" fmla="*/ 8 w 128"/>
                <a:gd name="T33" fmla="*/ 112 h 120"/>
                <a:gd name="T34" fmla="*/ 8 w 128"/>
                <a:gd name="T35" fmla="*/ 48 h 120"/>
                <a:gd name="T36" fmla="*/ 60 w 128"/>
                <a:gd name="T37" fmla="*/ 80 h 120"/>
                <a:gd name="T38" fmla="*/ 64 w 128"/>
                <a:gd name="T39" fmla="*/ 82 h 120"/>
                <a:gd name="T40" fmla="*/ 68 w 128"/>
                <a:gd name="T41" fmla="*/ 80 h 120"/>
                <a:gd name="T42" fmla="*/ 120 w 128"/>
                <a:gd name="T43" fmla="*/ 48 h 120"/>
                <a:gd name="T44" fmla="*/ 120 w 128"/>
                <a:gd name="T45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8" h="120">
                  <a:moveTo>
                    <a:pt x="104" y="32"/>
                  </a:moveTo>
                  <a:lnTo>
                    <a:pt x="104" y="0"/>
                  </a:lnTo>
                  <a:lnTo>
                    <a:pt x="24" y="0"/>
                  </a:lnTo>
                  <a:lnTo>
                    <a:pt x="24" y="32"/>
                  </a:lnTo>
                  <a:lnTo>
                    <a:pt x="0" y="32"/>
                  </a:lnTo>
                  <a:lnTo>
                    <a:pt x="0" y="120"/>
                  </a:lnTo>
                  <a:lnTo>
                    <a:pt x="128" y="120"/>
                  </a:lnTo>
                  <a:lnTo>
                    <a:pt x="128" y="32"/>
                  </a:lnTo>
                  <a:lnTo>
                    <a:pt x="104" y="32"/>
                  </a:lnTo>
                  <a:close/>
                  <a:moveTo>
                    <a:pt x="32" y="8"/>
                  </a:moveTo>
                  <a:lnTo>
                    <a:pt x="96" y="8"/>
                  </a:lnTo>
                  <a:lnTo>
                    <a:pt x="96" y="52"/>
                  </a:lnTo>
                  <a:lnTo>
                    <a:pt x="64" y="72"/>
                  </a:lnTo>
                  <a:lnTo>
                    <a:pt x="32" y="52"/>
                  </a:lnTo>
                  <a:lnTo>
                    <a:pt x="32" y="8"/>
                  </a:lnTo>
                  <a:close/>
                  <a:moveTo>
                    <a:pt x="120" y="112"/>
                  </a:moveTo>
                  <a:lnTo>
                    <a:pt x="8" y="112"/>
                  </a:lnTo>
                  <a:lnTo>
                    <a:pt x="8" y="48"/>
                  </a:lnTo>
                  <a:lnTo>
                    <a:pt x="60" y="80"/>
                  </a:lnTo>
                  <a:lnTo>
                    <a:pt x="64" y="82"/>
                  </a:lnTo>
                  <a:lnTo>
                    <a:pt x="68" y="80"/>
                  </a:lnTo>
                  <a:lnTo>
                    <a:pt x="120" y="48"/>
                  </a:lnTo>
                  <a:lnTo>
                    <a:pt x="12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39" name="Rectangle 92"/>
            <p:cNvSpPr>
              <a:spLocks noChangeArrowheads="1"/>
            </p:cNvSpPr>
            <p:nvPr/>
          </p:nvSpPr>
          <p:spPr bwMode="auto">
            <a:xfrm>
              <a:off x="2259843" y="5547444"/>
              <a:ext cx="635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40" name="Rectangle 93"/>
            <p:cNvSpPr>
              <a:spLocks noChangeArrowheads="1"/>
            </p:cNvSpPr>
            <p:nvPr/>
          </p:nvSpPr>
          <p:spPr bwMode="auto">
            <a:xfrm>
              <a:off x="2259843" y="5572844"/>
              <a:ext cx="508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563" name="Group 7562"/>
          <p:cNvGrpSpPr/>
          <p:nvPr/>
        </p:nvGrpSpPr>
        <p:grpSpPr>
          <a:xfrm>
            <a:off x="3417130" y="4294906"/>
            <a:ext cx="206375" cy="200025"/>
            <a:chOff x="3417130" y="4294906"/>
            <a:chExt cx="206375" cy="200025"/>
          </a:xfrm>
        </p:grpSpPr>
        <p:sp>
          <p:nvSpPr>
            <p:cNvPr id="541" name="Freeform 94"/>
            <p:cNvSpPr>
              <a:spLocks/>
            </p:cNvSpPr>
            <p:nvPr/>
          </p:nvSpPr>
          <p:spPr bwMode="auto">
            <a:xfrm>
              <a:off x="3417130" y="4415556"/>
              <a:ext cx="76200" cy="79375"/>
            </a:xfrm>
            <a:custGeom>
              <a:avLst/>
              <a:gdLst>
                <a:gd name="T0" fmla="*/ 20 w 24"/>
                <a:gd name="T1" fmla="*/ 8 h 25"/>
                <a:gd name="T2" fmla="*/ 14 w 24"/>
                <a:gd name="T3" fmla="*/ 0 h 25"/>
                <a:gd name="T4" fmla="*/ 0 w 24"/>
                <a:gd name="T5" fmla="*/ 14 h 25"/>
                <a:gd name="T6" fmla="*/ 11 w 24"/>
                <a:gd name="T7" fmla="*/ 25 h 25"/>
                <a:gd name="T8" fmla="*/ 24 w 24"/>
                <a:gd name="T9" fmla="*/ 12 h 25"/>
                <a:gd name="T10" fmla="*/ 20 w 24"/>
                <a:gd name="T1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5">
                  <a:moveTo>
                    <a:pt x="20" y="8"/>
                  </a:moveTo>
                  <a:cubicBezTo>
                    <a:pt x="18" y="5"/>
                    <a:pt x="16" y="2"/>
                    <a:pt x="14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11"/>
                    <a:pt x="21" y="9"/>
                    <a:pt x="20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42" name="Freeform 95"/>
            <p:cNvSpPr>
              <a:spLocks/>
            </p:cNvSpPr>
            <p:nvPr/>
          </p:nvSpPr>
          <p:spPr bwMode="auto">
            <a:xfrm>
              <a:off x="3506030" y="4313956"/>
              <a:ext cx="92075" cy="98425"/>
            </a:xfrm>
            <a:custGeom>
              <a:avLst/>
              <a:gdLst>
                <a:gd name="T0" fmla="*/ 0 w 29"/>
                <a:gd name="T1" fmla="*/ 19 h 31"/>
                <a:gd name="T2" fmla="*/ 5 w 29"/>
                <a:gd name="T3" fmla="*/ 26 h 31"/>
                <a:gd name="T4" fmla="*/ 10 w 29"/>
                <a:gd name="T5" fmla="*/ 30 h 31"/>
                <a:gd name="T6" fmla="*/ 10 w 29"/>
                <a:gd name="T7" fmla="*/ 31 h 31"/>
                <a:gd name="T8" fmla="*/ 29 w 29"/>
                <a:gd name="T9" fmla="*/ 12 h 31"/>
                <a:gd name="T10" fmla="*/ 17 w 29"/>
                <a:gd name="T11" fmla="*/ 0 h 31"/>
                <a:gd name="T12" fmla="*/ 0 w 29"/>
                <a:gd name="T13" fmla="*/ 18 h 31"/>
                <a:gd name="T14" fmla="*/ 0 w 29"/>
                <a:gd name="T15" fmla="*/ 1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31">
                  <a:moveTo>
                    <a:pt x="0" y="19"/>
                  </a:moveTo>
                  <a:cubicBezTo>
                    <a:pt x="2" y="22"/>
                    <a:pt x="4" y="24"/>
                    <a:pt x="5" y="26"/>
                  </a:cubicBezTo>
                  <a:cubicBezTo>
                    <a:pt x="6" y="27"/>
                    <a:pt x="8" y="29"/>
                    <a:pt x="10" y="30"/>
                  </a:cubicBezTo>
                  <a:cubicBezTo>
                    <a:pt x="10" y="30"/>
                    <a:pt x="10" y="30"/>
                    <a:pt x="10" y="31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0" y="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43" name="Freeform 96"/>
            <p:cNvSpPr>
              <a:spLocks/>
            </p:cNvSpPr>
            <p:nvPr/>
          </p:nvSpPr>
          <p:spPr bwMode="auto">
            <a:xfrm>
              <a:off x="3448880" y="4294906"/>
              <a:ext cx="174625" cy="184150"/>
            </a:xfrm>
            <a:custGeom>
              <a:avLst/>
              <a:gdLst>
                <a:gd name="T0" fmla="*/ 53 w 55"/>
                <a:gd name="T1" fmla="*/ 46 h 58"/>
                <a:gd name="T2" fmla="*/ 53 w 55"/>
                <a:gd name="T3" fmla="*/ 45 h 58"/>
                <a:gd name="T4" fmla="*/ 40 w 55"/>
                <a:gd name="T5" fmla="*/ 40 h 58"/>
                <a:gd name="T6" fmla="*/ 39 w 55"/>
                <a:gd name="T7" fmla="*/ 40 h 58"/>
                <a:gd name="T8" fmla="*/ 32 w 55"/>
                <a:gd name="T9" fmla="*/ 44 h 58"/>
                <a:gd name="T10" fmla="*/ 25 w 55"/>
                <a:gd name="T11" fmla="*/ 39 h 58"/>
                <a:gd name="T12" fmla="*/ 20 w 55"/>
                <a:gd name="T13" fmla="*/ 35 h 58"/>
                <a:gd name="T14" fmla="*/ 15 w 55"/>
                <a:gd name="T15" fmla="*/ 27 h 58"/>
                <a:gd name="T16" fmla="*/ 13 w 55"/>
                <a:gd name="T17" fmla="*/ 23 h 58"/>
                <a:gd name="T18" fmla="*/ 19 w 55"/>
                <a:gd name="T19" fmla="*/ 16 h 58"/>
                <a:gd name="T20" fmla="*/ 15 w 55"/>
                <a:gd name="T21" fmla="*/ 3 h 58"/>
                <a:gd name="T22" fmla="*/ 14 w 55"/>
                <a:gd name="T23" fmla="*/ 2 h 58"/>
                <a:gd name="T24" fmla="*/ 13 w 55"/>
                <a:gd name="T25" fmla="*/ 2 h 58"/>
                <a:gd name="T26" fmla="*/ 13 w 55"/>
                <a:gd name="T27" fmla="*/ 1 h 58"/>
                <a:gd name="T28" fmla="*/ 12 w 55"/>
                <a:gd name="T29" fmla="*/ 1 h 58"/>
                <a:gd name="T30" fmla="*/ 12 w 55"/>
                <a:gd name="T31" fmla="*/ 1 h 58"/>
                <a:gd name="T32" fmla="*/ 11 w 55"/>
                <a:gd name="T33" fmla="*/ 1 h 58"/>
                <a:gd name="T34" fmla="*/ 10 w 55"/>
                <a:gd name="T35" fmla="*/ 0 h 58"/>
                <a:gd name="T36" fmla="*/ 10 w 55"/>
                <a:gd name="T37" fmla="*/ 0 h 58"/>
                <a:gd name="T38" fmla="*/ 9 w 55"/>
                <a:gd name="T39" fmla="*/ 1 h 58"/>
                <a:gd name="T40" fmla="*/ 7 w 55"/>
                <a:gd name="T41" fmla="*/ 1 h 58"/>
                <a:gd name="T42" fmla="*/ 1 w 55"/>
                <a:gd name="T43" fmla="*/ 8 h 58"/>
                <a:gd name="T44" fmla="*/ 7 w 55"/>
                <a:gd name="T45" fmla="*/ 35 h 58"/>
                <a:gd name="T46" fmla="*/ 13 w 55"/>
                <a:gd name="T47" fmla="*/ 43 h 58"/>
                <a:gd name="T48" fmla="*/ 17 w 55"/>
                <a:gd name="T49" fmla="*/ 47 h 58"/>
                <a:gd name="T50" fmla="*/ 21 w 55"/>
                <a:gd name="T51" fmla="*/ 50 h 58"/>
                <a:gd name="T52" fmla="*/ 21 w 55"/>
                <a:gd name="T53" fmla="*/ 51 h 58"/>
                <a:gd name="T54" fmla="*/ 25 w 55"/>
                <a:gd name="T55" fmla="*/ 53 h 58"/>
                <a:gd name="T56" fmla="*/ 26 w 55"/>
                <a:gd name="T57" fmla="*/ 53 h 58"/>
                <a:gd name="T58" fmla="*/ 29 w 55"/>
                <a:gd name="T59" fmla="*/ 55 h 58"/>
                <a:gd name="T60" fmla="*/ 30 w 55"/>
                <a:gd name="T61" fmla="*/ 55 h 58"/>
                <a:gd name="T62" fmla="*/ 33 w 55"/>
                <a:gd name="T63" fmla="*/ 56 h 58"/>
                <a:gd name="T64" fmla="*/ 33 w 55"/>
                <a:gd name="T65" fmla="*/ 56 h 58"/>
                <a:gd name="T66" fmla="*/ 36 w 55"/>
                <a:gd name="T67" fmla="*/ 57 h 58"/>
                <a:gd name="T68" fmla="*/ 37 w 55"/>
                <a:gd name="T69" fmla="*/ 57 h 58"/>
                <a:gd name="T70" fmla="*/ 39 w 55"/>
                <a:gd name="T71" fmla="*/ 58 h 58"/>
                <a:gd name="T72" fmla="*/ 40 w 55"/>
                <a:gd name="T73" fmla="*/ 58 h 58"/>
                <a:gd name="T74" fmla="*/ 42 w 55"/>
                <a:gd name="T75" fmla="*/ 58 h 58"/>
                <a:gd name="T76" fmla="*/ 42 w 55"/>
                <a:gd name="T77" fmla="*/ 58 h 58"/>
                <a:gd name="T78" fmla="*/ 44 w 55"/>
                <a:gd name="T79" fmla="*/ 58 h 58"/>
                <a:gd name="T80" fmla="*/ 44 w 55"/>
                <a:gd name="T81" fmla="*/ 58 h 58"/>
                <a:gd name="T82" fmla="*/ 44 w 55"/>
                <a:gd name="T83" fmla="*/ 58 h 58"/>
                <a:gd name="T84" fmla="*/ 45 w 55"/>
                <a:gd name="T85" fmla="*/ 58 h 58"/>
                <a:gd name="T86" fmla="*/ 45 w 55"/>
                <a:gd name="T87" fmla="*/ 58 h 58"/>
                <a:gd name="T88" fmla="*/ 45 w 55"/>
                <a:gd name="T89" fmla="*/ 58 h 58"/>
                <a:gd name="T90" fmla="*/ 46 w 55"/>
                <a:gd name="T91" fmla="*/ 58 h 58"/>
                <a:gd name="T92" fmla="*/ 46 w 55"/>
                <a:gd name="T93" fmla="*/ 58 h 58"/>
                <a:gd name="T94" fmla="*/ 53 w 55"/>
                <a:gd name="T95" fmla="*/ 53 h 58"/>
                <a:gd name="T96" fmla="*/ 53 w 55"/>
                <a:gd name="T97" fmla="*/ 4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5" h="58">
                  <a:moveTo>
                    <a:pt x="53" y="46"/>
                  </a:moveTo>
                  <a:cubicBezTo>
                    <a:pt x="53" y="45"/>
                    <a:pt x="53" y="45"/>
                    <a:pt x="53" y="45"/>
                  </a:cubicBezTo>
                  <a:cubicBezTo>
                    <a:pt x="52" y="43"/>
                    <a:pt x="41" y="40"/>
                    <a:pt x="40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7" y="40"/>
                    <a:pt x="36" y="41"/>
                    <a:pt x="32" y="44"/>
                  </a:cubicBezTo>
                  <a:cubicBezTo>
                    <a:pt x="30" y="43"/>
                    <a:pt x="27" y="41"/>
                    <a:pt x="25" y="39"/>
                  </a:cubicBezTo>
                  <a:cubicBezTo>
                    <a:pt x="23" y="38"/>
                    <a:pt x="21" y="36"/>
                    <a:pt x="20" y="35"/>
                  </a:cubicBezTo>
                  <a:cubicBezTo>
                    <a:pt x="19" y="33"/>
                    <a:pt x="16" y="30"/>
                    <a:pt x="15" y="27"/>
                  </a:cubicBezTo>
                  <a:cubicBezTo>
                    <a:pt x="14" y="25"/>
                    <a:pt x="13" y="24"/>
                    <a:pt x="13" y="23"/>
                  </a:cubicBezTo>
                  <a:cubicBezTo>
                    <a:pt x="17" y="19"/>
                    <a:pt x="19" y="18"/>
                    <a:pt x="19" y="16"/>
                  </a:cubicBezTo>
                  <a:cubicBezTo>
                    <a:pt x="19" y="15"/>
                    <a:pt x="17" y="4"/>
                    <a:pt x="15" y="3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0" y="1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9" y="1"/>
                  </a:cubicBezTo>
                  <a:cubicBezTo>
                    <a:pt x="8" y="1"/>
                    <a:pt x="8" y="1"/>
                    <a:pt x="7" y="1"/>
                  </a:cubicBezTo>
                  <a:cubicBezTo>
                    <a:pt x="6" y="2"/>
                    <a:pt x="3" y="4"/>
                    <a:pt x="1" y="8"/>
                  </a:cubicBezTo>
                  <a:cubicBezTo>
                    <a:pt x="0" y="9"/>
                    <a:pt x="0" y="22"/>
                    <a:pt x="7" y="35"/>
                  </a:cubicBezTo>
                  <a:cubicBezTo>
                    <a:pt x="9" y="37"/>
                    <a:pt x="11" y="40"/>
                    <a:pt x="13" y="43"/>
                  </a:cubicBezTo>
                  <a:cubicBezTo>
                    <a:pt x="14" y="45"/>
                    <a:pt x="16" y="46"/>
                    <a:pt x="17" y="47"/>
                  </a:cubicBezTo>
                  <a:cubicBezTo>
                    <a:pt x="18" y="48"/>
                    <a:pt x="20" y="49"/>
                    <a:pt x="21" y="50"/>
                  </a:cubicBezTo>
                  <a:cubicBezTo>
                    <a:pt x="21" y="50"/>
                    <a:pt x="21" y="50"/>
                    <a:pt x="21" y="51"/>
                  </a:cubicBezTo>
                  <a:cubicBezTo>
                    <a:pt x="23" y="51"/>
                    <a:pt x="24" y="52"/>
                    <a:pt x="25" y="53"/>
                  </a:cubicBezTo>
                  <a:cubicBezTo>
                    <a:pt x="25" y="53"/>
                    <a:pt x="25" y="53"/>
                    <a:pt x="26" y="53"/>
                  </a:cubicBezTo>
                  <a:cubicBezTo>
                    <a:pt x="27" y="54"/>
                    <a:pt x="28" y="54"/>
                    <a:pt x="29" y="55"/>
                  </a:cubicBezTo>
                  <a:cubicBezTo>
                    <a:pt x="29" y="55"/>
                    <a:pt x="29" y="55"/>
                    <a:pt x="30" y="55"/>
                  </a:cubicBezTo>
                  <a:cubicBezTo>
                    <a:pt x="31" y="56"/>
                    <a:pt x="32" y="56"/>
                    <a:pt x="33" y="56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4" y="57"/>
                    <a:pt x="35" y="57"/>
                    <a:pt x="36" y="57"/>
                  </a:cubicBezTo>
                  <a:cubicBezTo>
                    <a:pt x="36" y="57"/>
                    <a:pt x="36" y="57"/>
                    <a:pt x="37" y="57"/>
                  </a:cubicBezTo>
                  <a:cubicBezTo>
                    <a:pt x="37" y="58"/>
                    <a:pt x="38" y="58"/>
                    <a:pt x="39" y="58"/>
                  </a:cubicBezTo>
                  <a:cubicBezTo>
                    <a:pt x="39" y="58"/>
                    <a:pt x="39" y="58"/>
                    <a:pt x="40" y="58"/>
                  </a:cubicBezTo>
                  <a:cubicBezTo>
                    <a:pt x="40" y="58"/>
                    <a:pt x="41" y="58"/>
                    <a:pt x="42" y="58"/>
                  </a:cubicBezTo>
                  <a:cubicBezTo>
                    <a:pt x="42" y="58"/>
                    <a:pt x="42" y="58"/>
                    <a:pt x="42" y="58"/>
                  </a:cubicBezTo>
                  <a:cubicBezTo>
                    <a:pt x="43" y="58"/>
                    <a:pt x="43" y="58"/>
                    <a:pt x="44" y="58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4" y="58"/>
                    <a:pt x="44" y="58"/>
                    <a:pt x="45" y="58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9" y="57"/>
                    <a:pt x="52" y="54"/>
                    <a:pt x="53" y="53"/>
                  </a:cubicBezTo>
                  <a:cubicBezTo>
                    <a:pt x="55" y="50"/>
                    <a:pt x="54" y="47"/>
                    <a:pt x="53" y="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600" name="Group 7599"/>
          <p:cNvGrpSpPr/>
          <p:nvPr/>
        </p:nvGrpSpPr>
        <p:grpSpPr>
          <a:xfrm>
            <a:off x="975555" y="5509344"/>
            <a:ext cx="204788" cy="203200"/>
            <a:chOff x="975555" y="5509344"/>
            <a:chExt cx="204788" cy="203200"/>
          </a:xfrm>
        </p:grpSpPr>
        <p:sp>
          <p:nvSpPr>
            <p:cNvPr id="544" name="Freeform 97"/>
            <p:cNvSpPr>
              <a:spLocks noEditPoints="1"/>
            </p:cNvSpPr>
            <p:nvPr/>
          </p:nvSpPr>
          <p:spPr bwMode="auto">
            <a:xfrm>
              <a:off x="975555" y="5585544"/>
              <a:ext cx="204788" cy="127000"/>
            </a:xfrm>
            <a:custGeom>
              <a:avLst/>
              <a:gdLst>
                <a:gd name="T0" fmla="*/ 80 w 129"/>
                <a:gd name="T1" fmla="*/ 0 h 80"/>
                <a:gd name="T2" fmla="*/ 80 w 129"/>
                <a:gd name="T3" fmla="*/ 8 h 80"/>
                <a:gd name="T4" fmla="*/ 112 w 129"/>
                <a:gd name="T5" fmla="*/ 8 h 80"/>
                <a:gd name="T6" fmla="*/ 64 w 129"/>
                <a:gd name="T7" fmla="*/ 42 h 80"/>
                <a:gd name="T8" fmla="*/ 16 w 129"/>
                <a:gd name="T9" fmla="*/ 8 h 80"/>
                <a:gd name="T10" fmla="*/ 48 w 129"/>
                <a:gd name="T11" fmla="*/ 8 h 80"/>
                <a:gd name="T12" fmla="*/ 48 w 129"/>
                <a:gd name="T13" fmla="*/ 0 h 80"/>
                <a:gd name="T14" fmla="*/ 0 w 129"/>
                <a:gd name="T15" fmla="*/ 0 h 80"/>
                <a:gd name="T16" fmla="*/ 0 w 129"/>
                <a:gd name="T17" fmla="*/ 80 h 80"/>
                <a:gd name="T18" fmla="*/ 129 w 129"/>
                <a:gd name="T19" fmla="*/ 80 h 80"/>
                <a:gd name="T20" fmla="*/ 129 w 129"/>
                <a:gd name="T21" fmla="*/ 0 h 80"/>
                <a:gd name="T22" fmla="*/ 80 w 129"/>
                <a:gd name="T23" fmla="*/ 0 h 80"/>
                <a:gd name="T24" fmla="*/ 121 w 129"/>
                <a:gd name="T25" fmla="*/ 66 h 80"/>
                <a:gd name="T26" fmla="*/ 88 w 129"/>
                <a:gd name="T27" fmla="*/ 44 h 80"/>
                <a:gd name="T28" fmla="*/ 80 w 129"/>
                <a:gd name="T29" fmla="*/ 48 h 80"/>
                <a:gd name="T30" fmla="*/ 116 w 129"/>
                <a:gd name="T31" fmla="*/ 72 h 80"/>
                <a:gd name="T32" fmla="*/ 12 w 129"/>
                <a:gd name="T33" fmla="*/ 72 h 80"/>
                <a:gd name="T34" fmla="*/ 48 w 129"/>
                <a:gd name="T35" fmla="*/ 48 h 80"/>
                <a:gd name="T36" fmla="*/ 40 w 129"/>
                <a:gd name="T37" fmla="*/ 44 h 80"/>
                <a:gd name="T38" fmla="*/ 8 w 129"/>
                <a:gd name="T39" fmla="*/ 66 h 80"/>
                <a:gd name="T40" fmla="*/ 8 w 129"/>
                <a:gd name="T41" fmla="*/ 12 h 80"/>
                <a:gd name="T42" fmla="*/ 56 w 129"/>
                <a:gd name="T43" fmla="*/ 46 h 80"/>
                <a:gd name="T44" fmla="*/ 64 w 129"/>
                <a:gd name="T45" fmla="*/ 52 h 80"/>
                <a:gd name="T46" fmla="*/ 72 w 129"/>
                <a:gd name="T47" fmla="*/ 46 h 80"/>
                <a:gd name="T48" fmla="*/ 121 w 129"/>
                <a:gd name="T49" fmla="*/ 12 h 80"/>
                <a:gd name="T50" fmla="*/ 121 w 129"/>
                <a:gd name="T51" fmla="*/ 6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80">
                  <a:moveTo>
                    <a:pt x="80" y="0"/>
                  </a:moveTo>
                  <a:lnTo>
                    <a:pt x="80" y="8"/>
                  </a:lnTo>
                  <a:lnTo>
                    <a:pt x="112" y="8"/>
                  </a:lnTo>
                  <a:lnTo>
                    <a:pt x="64" y="42"/>
                  </a:lnTo>
                  <a:lnTo>
                    <a:pt x="16" y="8"/>
                  </a:lnTo>
                  <a:lnTo>
                    <a:pt x="48" y="8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129" y="80"/>
                  </a:lnTo>
                  <a:lnTo>
                    <a:pt x="129" y="0"/>
                  </a:lnTo>
                  <a:lnTo>
                    <a:pt x="80" y="0"/>
                  </a:lnTo>
                  <a:close/>
                  <a:moveTo>
                    <a:pt x="121" y="66"/>
                  </a:moveTo>
                  <a:lnTo>
                    <a:pt x="88" y="44"/>
                  </a:lnTo>
                  <a:lnTo>
                    <a:pt x="80" y="48"/>
                  </a:lnTo>
                  <a:lnTo>
                    <a:pt x="116" y="72"/>
                  </a:lnTo>
                  <a:lnTo>
                    <a:pt x="12" y="72"/>
                  </a:lnTo>
                  <a:lnTo>
                    <a:pt x="48" y="48"/>
                  </a:lnTo>
                  <a:lnTo>
                    <a:pt x="40" y="44"/>
                  </a:lnTo>
                  <a:lnTo>
                    <a:pt x="8" y="66"/>
                  </a:lnTo>
                  <a:lnTo>
                    <a:pt x="8" y="12"/>
                  </a:lnTo>
                  <a:lnTo>
                    <a:pt x="56" y="46"/>
                  </a:lnTo>
                  <a:lnTo>
                    <a:pt x="64" y="52"/>
                  </a:lnTo>
                  <a:lnTo>
                    <a:pt x="72" y="46"/>
                  </a:lnTo>
                  <a:lnTo>
                    <a:pt x="121" y="12"/>
                  </a:lnTo>
                  <a:lnTo>
                    <a:pt x="121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45" name="Freeform 98"/>
            <p:cNvSpPr>
              <a:spLocks/>
            </p:cNvSpPr>
            <p:nvPr/>
          </p:nvSpPr>
          <p:spPr bwMode="auto">
            <a:xfrm>
              <a:off x="1026355" y="5509344"/>
              <a:ext cx="101600" cy="88900"/>
            </a:xfrm>
            <a:custGeom>
              <a:avLst/>
              <a:gdLst>
                <a:gd name="T0" fmla="*/ 40 w 64"/>
                <a:gd name="T1" fmla="*/ 32 h 56"/>
                <a:gd name="T2" fmla="*/ 64 w 64"/>
                <a:gd name="T3" fmla="*/ 32 h 56"/>
                <a:gd name="T4" fmla="*/ 32 w 64"/>
                <a:gd name="T5" fmla="*/ 0 h 56"/>
                <a:gd name="T6" fmla="*/ 0 w 64"/>
                <a:gd name="T7" fmla="*/ 32 h 56"/>
                <a:gd name="T8" fmla="*/ 24 w 64"/>
                <a:gd name="T9" fmla="*/ 32 h 56"/>
                <a:gd name="T10" fmla="*/ 24 w 64"/>
                <a:gd name="T11" fmla="*/ 56 h 56"/>
                <a:gd name="T12" fmla="*/ 40 w 64"/>
                <a:gd name="T13" fmla="*/ 56 h 56"/>
                <a:gd name="T14" fmla="*/ 40 w 64"/>
                <a:gd name="T15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56">
                  <a:moveTo>
                    <a:pt x="40" y="32"/>
                  </a:moveTo>
                  <a:lnTo>
                    <a:pt x="64" y="32"/>
                  </a:lnTo>
                  <a:lnTo>
                    <a:pt x="32" y="0"/>
                  </a:lnTo>
                  <a:lnTo>
                    <a:pt x="0" y="32"/>
                  </a:lnTo>
                  <a:lnTo>
                    <a:pt x="24" y="32"/>
                  </a:lnTo>
                  <a:lnTo>
                    <a:pt x="24" y="56"/>
                  </a:lnTo>
                  <a:lnTo>
                    <a:pt x="40" y="56"/>
                  </a:lnTo>
                  <a:lnTo>
                    <a:pt x="4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601" name="Group 7600"/>
          <p:cNvGrpSpPr/>
          <p:nvPr/>
        </p:nvGrpSpPr>
        <p:grpSpPr>
          <a:xfrm>
            <a:off x="1383543" y="5509344"/>
            <a:ext cx="203200" cy="203200"/>
            <a:chOff x="1383543" y="5509344"/>
            <a:chExt cx="203200" cy="203200"/>
          </a:xfrm>
        </p:grpSpPr>
        <p:sp>
          <p:nvSpPr>
            <p:cNvPr id="546" name="Freeform 99"/>
            <p:cNvSpPr>
              <a:spLocks noEditPoints="1"/>
            </p:cNvSpPr>
            <p:nvPr/>
          </p:nvSpPr>
          <p:spPr bwMode="auto">
            <a:xfrm>
              <a:off x="1383543" y="5585544"/>
              <a:ext cx="203200" cy="127000"/>
            </a:xfrm>
            <a:custGeom>
              <a:avLst/>
              <a:gdLst>
                <a:gd name="T0" fmla="*/ 84 w 128"/>
                <a:gd name="T1" fmla="*/ 0 h 80"/>
                <a:gd name="T2" fmla="*/ 76 w 128"/>
                <a:gd name="T3" fmla="*/ 8 h 80"/>
                <a:gd name="T4" fmla="*/ 112 w 128"/>
                <a:gd name="T5" fmla="*/ 8 h 80"/>
                <a:gd name="T6" fmla="*/ 64 w 128"/>
                <a:gd name="T7" fmla="*/ 42 h 80"/>
                <a:gd name="T8" fmla="*/ 16 w 128"/>
                <a:gd name="T9" fmla="*/ 8 h 80"/>
                <a:gd name="T10" fmla="*/ 52 w 128"/>
                <a:gd name="T11" fmla="*/ 8 h 80"/>
                <a:gd name="T12" fmla="*/ 44 w 128"/>
                <a:gd name="T13" fmla="*/ 0 h 80"/>
                <a:gd name="T14" fmla="*/ 0 w 128"/>
                <a:gd name="T15" fmla="*/ 0 h 80"/>
                <a:gd name="T16" fmla="*/ 0 w 128"/>
                <a:gd name="T17" fmla="*/ 80 h 80"/>
                <a:gd name="T18" fmla="*/ 128 w 128"/>
                <a:gd name="T19" fmla="*/ 80 h 80"/>
                <a:gd name="T20" fmla="*/ 128 w 128"/>
                <a:gd name="T21" fmla="*/ 0 h 80"/>
                <a:gd name="T22" fmla="*/ 84 w 128"/>
                <a:gd name="T23" fmla="*/ 0 h 80"/>
                <a:gd name="T24" fmla="*/ 120 w 128"/>
                <a:gd name="T25" fmla="*/ 66 h 80"/>
                <a:gd name="T26" fmla="*/ 88 w 128"/>
                <a:gd name="T27" fmla="*/ 44 h 80"/>
                <a:gd name="T28" fmla="*/ 80 w 128"/>
                <a:gd name="T29" fmla="*/ 48 h 80"/>
                <a:gd name="T30" fmla="*/ 116 w 128"/>
                <a:gd name="T31" fmla="*/ 72 h 80"/>
                <a:gd name="T32" fmla="*/ 12 w 128"/>
                <a:gd name="T33" fmla="*/ 72 h 80"/>
                <a:gd name="T34" fmla="*/ 48 w 128"/>
                <a:gd name="T35" fmla="*/ 48 h 80"/>
                <a:gd name="T36" fmla="*/ 40 w 128"/>
                <a:gd name="T37" fmla="*/ 44 h 80"/>
                <a:gd name="T38" fmla="*/ 8 w 128"/>
                <a:gd name="T39" fmla="*/ 66 h 80"/>
                <a:gd name="T40" fmla="*/ 8 w 128"/>
                <a:gd name="T41" fmla="*/ 12 h 80"/>
                <a:gd name="T42" fmla="*/ 56 w 128"/>
                <a:gd name="T43" fmla="*/ 46 h 80"/>
                <a:gd name="T44" fmla="*/ 64 w 128"/>
                <a:gd name="T45" fmla="*/ 52 h 80"/>
                <a:gd name="T46" fmla="*/ 72 w 128"/>
                <a:gd name="T47" fmla="*/ 46 h 80"/>
                <a:gd name="T48" fmla="*/ 120 w 128"/>
                <a:gd name="T49" fmla="*/ 12 h 80"/>
                <a:gd name="T50" fmla="*/ 120 w 128"/>
                <a:gd name="T51" fmla="*/ 6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8" h="80">
                  <a:moveTo>
                    <a:pt x="84" y="0"/>
                  </a:moveTo>
                  <a:lnTo>
                    <a:pt x="76" y="8"/>
                  </a:lnTo>
                  <a:lnTo>
                    <a:pt x="112" y="8"/>
                  </a:lnTo>
                  <a:lnTo>
                    <a:pt x="64" y="42"/>
                  </a:lnTo>
                  <a:lnTo>
                    <a:pt x="16" y="8"/>
                  </a:lnTo>
                  <a:lnTo>
                    <a:pt x="52" y="8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128" y="80"/>
                  </a:lnTo>
                  <a:lnTo>
                    <a:pt x="128" y="0"/>
                  </a:lnTo>
                  <a:lnTo>
                    <a:pt x="84" y="0"/>
                  </a:lnTo>
                  <a:close/>
                  <a:moveTo>
                    <a:pt x="120" y="66"/>
                  </a:moveTo>
                  <a:lnTo>
                    <a:pt x="88" y="44"/>
                  </a:lnTo>
                  <a:lnTo>
                    <a:pt x="80" y="48"/>
                  </a:lnTo>
                  <a:lnTo>
                    <a:pt x="116" y="72"/>
                  </a:lnTo>
                  <a:lnTo>
                    <a:pt x="12" y="72"/>
                  </a:lnTo>
                  <a:lnTo>
                    <a:pt x="48" y="48"/>
                  </a:lnTo>
                  <a:lnTo>
                    <a:pt x="40" y="44"/>
                  </a:lnTo>
                  <a:lnTo>
                    <a:pt x="8" y="66"/>
                  </a:lnTo>
                  <a:lnTo>
                    <a:pt x="8" y="12"/>
                  </a:lnTo>
                  <a:lnTo>
                    <a:pt x="56" y="46"/>
                  </a:lnTo>
                  <a:lnTo>
                    <a:pt x="64" y="52"/>
                  </a:lnTo>
                  <a:lnTo>
                    <a:pt x="72" y="46"/>
                  </a:lnTo>
                  <a:lnTo>
                    <a:pt x="120" y="12"/>
                  </a:lnTo>
                  <a:lnTo>
                    <a:pt x="120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47" name="Freeform 100"/>
            <p:cNvSpPr>
              <a:spLocks/>
            </p:cNvSpPr>
            <p:nvPr/>
          </p:nvSpPr>
          <p:spPr bwMode="auto">
            <a:xfrm>
              <a:off x="1434343" y="5509344"/>
              <a:ext cx="101600" cy="88900"/>
            </a:xfrm>
            <a:custGeom>
              <a:avLst/>
              <a:gdLst>
                <a:gd name="T0" fmla="*/ 64 w 64"/>
                <a:gd name="T1" fmla="*/ 24 h 56"/>
                <a:gd name="T2" fmla="*/ 40 w 64"/>
                <a:gd name="T3" fmla="*/ 24 h 56"/>
                <a:gd name="T4" fmla="*/ 40 w 64"/>
                <a:gd name="T5" fmla="*/ 0 h 56"/>
                <a:gd name="T6" fmla="*/ 24 w 64"/>
                <a:gd name="T7" fmla="*/ 0 h 56"/>
                <a:gd name="T8" fmla="*/ 24 w 64"/>
                <a:gd name="T9" fmla="*/ 24 h 56"/>
                <a:gd name="T10" fmla="*/ 0 w 64"/>
                <a:gd name="T11" fmla="*/ 24 h 56"/>
                <a:gd name="T12" fmla="*/ 32 w 64"/>
                <a:gd name="T13" fmla="*/ 56 h 56"/>
                <a:gd name="T14" fmla="*/ 64 w 64"/>
                <a:gd name="T15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56">
                  <a:moveTo>
                    <a:pt x="64" y="24"/>
                  </a:moveTo>
                  <a:lnTo>
                    <a:pt x="40" y="24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24" y="24"/>
                  </a:lnTo>
                  <a:lnTo>
                    <a:pt x="0" y="24"/>
                  </a:lnTo>
                  <a:lnTo>
                    <a:pt x="32" y="56"/>
                  </a:lnTo>
                  <a:lnTo>
                    <a:pt x="64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548" name="Freeform 101"/>
          <p:cNvSpPr>
            <a:spLocks noEditPoints="1"/>
          </p:cNvSpPr>
          <p:nvPr/>
        </p:nvSpPr>
        <p:spPr bwMode="auto">
          <a:xfrm>
            <a:off x="2196343" y="5101356"/>
            <a:ext cx="190500" cy="204788"/>
          </a:xfrm>
          <a:custGeom>
            <a:avLst/>
            <a:gdLst>
              <a:gd name="T0" fmla="*/ 56 w 60"/>
              <a:gd name="T1" fmla="*/ 16 h 64"/>
              <a:gd name="T2" fmla="*/ 24 w 60"/>
              <a:gd name="T3" fmla="*/ 16 h 64"/>
              <a:gd name="T4" fmla="*/ 24 w 60"/>
              <a:gd name="T5" fmla="*/ 12 h 64"/>
              <a:gd name="T6" fmla="*/ 30 w 60"/>
              <a:gd name="T7" fmla="*/ 12 h 64"/>
              <a:gd name="T8" fmla="*/ 36 w 60"/>
              <a:gd name="T9" fmla="*/ 6 h 64"/>
              <a:gd name="T10" fmla="*/ 30 w 60"/>
              <a:gd name="T11" fmla="*/ 0 h 64"/>
              <a:gd name="T12" fmla="*/ 20 w 60"/>
              <a:gd name="T13" fmla="*/ 0 h 64"/>
              <a:gd name="T14" fmla="*/ 16 w 60"/>
              <a:gd name="T15" fmla="*/ 4 h 64"/>
              <a:gd name="T16" fmla="*/ 16 w 60"/>
              <a:gd name="T17" fmla="*/ 16 h 64"/>
              <a:gd name="T18" fmla="*/ 4 w 60"/>
              <a:gd name="T19" fmla="*/ 16 h 64"/>
              <a:gd name="T20" fmla="*/ 0 w 60"/>
              <a:gd name="T21" fmla="*/ 20 h 64"/>
              <a:gd name="T22" fmla="*/ 0 w 60"/>
              <a:gd name="T23" fmla="*/ 44 h 64"/>
              <a:gd name="T24" fmla="*/ 4 w 60"/>
              <a:gd name="T25" fmla="*/ 48 h 64"/>
              <a:gd name="T26" fmla="*/ 24 w 60"/>
              <a:gd name="T27" fmla="*/ 48 h 64"/>
              <a:gd name="T28" fmla="*/ 24 w 60"/>
              <a:gd name="T29" fmla="*/ 64 h 64"/>
              <a:gd name="T30" fmla="*/ 40 w 60"/>
              <a:gd name="T31" fmla="*/ 64 h 64"/>
              <a:gd name="T32" fmla="*/ 40 w 60"/>
              <a:gd name="T33" fmla="*/ 48 h 64"/>
              <a:gd name="T34" fmla="*/ 56 w 60"/>
              <a:gd name="T35" fmla="*/ 48 h 64"/>
              <a:gd name="T36" fmla="*/ 60 w 60"/>
              <a:gd name="T37" fmla="*/ 44 h 64"/>
              <a:gd name="T38" fmla="*/ 60 w 60"/>
              <a:gd name="T39" fmla="*/ 20 h 64"/>
              <a:gd name="T40" fmla="*/ 56 w 60"/>
              <a:gd name="T41" fmla="*/ 16 h 64"/>
              <a:gd name="T42" fmla="*/ 32 w 60"/>
              <a:gd name="T43" fmla="*/ 60 h 64"/>
              <a:gd name="T44" fmla="*/ 28 w 60"/>
              <a:gd name="T45" fmla="*/ 60 h 64"/>
              <a:gd name="T46" fmla="*/ 28 w 60"/>
              <a:gd name="T47" fmla="*/ 48 h 64"/>
              <a:gd name="T48" fmla="*/ 32 w 60"/>
              <a:gd name="T49" fmla="*/ 48 h 64"/>
              <a:gd name="T50" fmla="*/ 32 w 60"/>
              <a:gd name="T51" fmla="*/ 60 h 64"/>
              <a:gd name="T52" fmla="*/ 56 w 60"/>
              <a:gd name="T53" fmla="*/ 44 h 64"/>
              <a:gd name="T54" fmla="*/ 4 w 60"/>
              <a:gd name="T55" fmla="*/ 44 h 64"/>
              <a:gd name="T56" fmla="*/ 4 w 60"/>
              <a:gd name="T57" fmla="*/ 20 h 64"/>
              <a:gd name="T58" fmla="*/ 16 w 60"/>
              <a:gd name="T59" fmla="*/ 20 h 64"/>
              <a:gd name="T60" fmla="*/ 16 w 60"/>
              <a:gd name="T61" fmla="*/ 32 h 64"/>
              <a:gd name="T62" fmla="*/ 20 w 60"/>
              <a:gd name="T63" fmla="*/ 36 h 64"/>
              <a:gd name="T64" fmla="*/ 24 w 60"/>
              <a:gd name="T65" fmla="*/ 32 h 64"/>
              <a:gd name="T66" fmla="*/ 24 w 60"/>
              <a:gd name="T67" fmla="*/ 20 h 64"/>
              <a:gd name="T68" fmla="*/ 56 w 60"/>
              <a:gd name="T69" fmla="*/ 20 h 64"/>
              <a:gd name="T70" fmla="*/ 56 w 60"/>
              <a:gd name="T71" fmla="*/ 4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0" h="64">
                <a:moveTo>
                  <a:pt x="56" y="16"/>
                </a:moveTo>
                <a:cubicBezTo>
                  <a:pt x="24" y="16"/>
                  <a:pt x="24" y="16"/>
                  <a:pt x="24" y="16"/>
                </a:cubicBezTo>
                <a:cubicBezTo>
                  <a:pt x="24" y="12"/>
                  <a:pt x="24" y="12"/>
                  <a:pt x="24" y="12"/>
                </a:cubicBezTo>
                <a:cubicBezTo>
                  <a:pt x="30" y="12"/>
                  <a:pt x="30" y="12"/>
                  <a:pt x="30" y="12"/>
                </a:cubicBezTo>
                <a:cubicBezTo>
                  <a:pt x="33" y="12"/>
                  <a:pt x="36" y="10"/>
                  <a:pt x="36" y="6"/>
                </a:cubicBezTo>
                <a:cubicBezTo>
                  <a:pt x="36" y="3"/>
                  <a:pt x="33" y="0"/>
                  <a:pt x="3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8" y="0"/>
                  <a:pt x="16" y="2"/>
                  <a:pt x="16" y="4"/>
                </a:cubicBezTo>
                <a:cubicBezTo>
                  <a:pt x="16" y="16"/>
                  <a:pt x="16" y="16"/>
                  <a:pt x="16" y="16"/>
                </a:cubicBezTo>
                <a:cubicBezTo>
                  <a:pt x="4" y="16"/>
                  <a:pt x="4" y="16"/>
                  <a:pt x="4" y="16"/>
                </a:cubicBezTo>
                <a:cubicBezTo>
                  <a:pt x="2" y="16"/>
                  <a:pt x="0" y="18"/>
                  <a:pt x="0" y="20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7"/>
                  <a:pt x="2" y="48"/>
                  <a:pt x="4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24" y="64"/>
                  <a:pt x="24" y="64"/>
                  <a:pt x="2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48"/>
                  <a:pt x="40" y="48"/>
                  <a:pt x="40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8" y="48"/>
                  <a:pt x="60" y="47"/>
                  <a:pt x="60" y="44"/>
                </a:cubicBezTo>
                <a:cubicBezTo>
                  <a:pt x="60" y="20"/>
                  <a:pt x="60" y="20"/>
                  <a:pt x="60" y="20"/>
                </a:cubicBezTo>
                <a:cubicBezTo>
                  <a:pt x="60" y="18"/>
                  <a:pt x="58" y="16"/>
                  <a:pt x="56" y="16"/>
                </a:cubicBezTo>
                <a:close/>
                <a:moveTo>
                  <a:pt x="32" y="60"/>
                </a:moveTo>
                <a:cubicBezTo>
                  <a:pt x="28" y="60"/>
                  <a:pt x="28" y="60"/>
                  <a:pt x="28" y="60"/>
                </a:cubicBezTo>
                <a:cubicBezTo>
                  <a:pt x="28" y="48"/>
                  <a:pt x="28" y="48"/>
                  <a:pt x="28" y="48"/>
                </a:cubicBezTo>
                <a:cubicBezTo>
                  <a:pt x="32" y="48"/>
                  <a:pt x="32" y="48"/>
                  <a:pt x="32" y="48"/>
                </a:cubicBezTo>
                <a:lnTo>
                  <a:pt x="32" y="60"/>
                </a:lnTo>
                <a:close/>
                <a:moveTo>
                  <a:pt x="56" y="44"/>
                </a:moveTo>
                <a:cubicBezTo>
                  <a:pt x="4" y="44"/>
                  <a:pt x="4" y="44"/>
                  <a:pt x="4" y="44"/>
                </a:cubicBezTo>
                <a:cubicBezTo>
                  <a:pt x="4" y="20"/>
                  <a:pt x="4" y="20"/>
                  <a:pt x="4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35"/>
                  <a:pt x="18" y="36"/>
                  <a:pt x="20" y="36"/>
                </a:cubicBezTo>
                <a:cubicBezTo>
                  <a:pt x="22" y="36"/>
                  <a:pt x="24" y="35"/>
                  <a:pt x="24" y="32"/>
                </a:cubicBezTo>
                <a:cubicBezTo>
                  <a:pt x="24" y="20"/>
                  <a:pt x="24" y="20"/>
                  <a:pt x="24" y="20"/>
                </a:cubicBezTo>
                <a:cubicBezTo>
                  <a:pt x="56" y="20"/>
                  <a:pt x="56" y="20"/>
                  <a:pt x="56" y="20"/>
                </a:cubicBezTo>
                <a:lnTo>
                  <a:pt x="56" y="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7605" name="Group 7604"/>
          <p:cNvGrpSpPr/>
          <p:nvPr/>
        </p:nvGrpSpPr>
        <p:grpSpPr>
          <a:xfrm>
            <a:off x="3010730" y="5522044"/>
            <a:ext cx="203200" cy="190500"/>
            <a:chOff x="3010730" y="5522044"/>
            <a:chExt cx="203200" cy="190500"/>
          </a:xfrm>
        </p:grpSpPr>
        <p:sp>
          <p:nvSpPr>
            <p:cNvPr id="549" name="Freeform 102"/>
            <p:cNvSpPr>
              <a:spLocks noEditPoints="1"/>
            </p:cNvSpPr>
            <p:nvPr/>
          </p:nvSpPr>
          <p:spPr bwMode="auto">
            <a:xfrm>
              <a:off x="3010730" y="5522044"/>
              <a:ext cx="203200" cy="190500"/>
            </a:xfrm>
            <a:custGeom>
              <a:avLst/>
              <a:gdLst>
                <a:gd name="T0" fmla="*/ 114 w 128"/>
                <a:gd name="T1" fmla="*/ 40 h 120"/>
                <a:gd name="T2" fmla="*/ 104 w 128"/>
                <a:gd name="T3" fmla="*/ 40 h 120"/>
                <a:gd name="T4" fmla="*/ 104 w 128"/>
                <a:gd name="T5" fmla="*/ 24 h 120"/>
                <a:gd name="T6" fmla="*/ 80 w 128"/>
                <a:gd name="T7" fmla="*/ 0 h 120"/>
                <a:gd name="T8" fmla="*/ 24 w 128"/>
                <a:gd name="T9" fmla="*/ 0 h 120"/>
                <a:gd name="T10" fmla="*/ 24 w 128"/>
                <a:gd name="T11" fmla="*/ 40 h 120"/>
                <a:gd name="T12" fmla="*/ 14 w 128"/>
                <a:gd name="T13" fmla="*/ 40 h 120"/>
                <a:gd name="T14" fmla="*/ 12 w 128"/>
                <a:gd name="T15" fmla="*/ 48 h 120"/>
                <a:gd name="T16" fmla="*/ 8 w 128"/>
                <a:gd name="T17" fmla="*/ 56 h 120"/>
                <a:gd name="T18" fmla="*/ 0 w 128"/>
                <a:gd name="T19" fmla="*/ 72 h 120"/>
                <a:gd name="T20" fmla="*/ 0 w 128"/>
                <a:gd name="T21" fmla="*/ 76 h 120"/>
                <a:gd name="T22" fmla="*/ 0 w 128"/>
                <a:gd name="T23" fmla="*/ 120 h 120"/>
                <a:gd name="T24" fmla="*/ 128 w 128"/>
                <a:gd name="T25" fmla="*/ 120 h 120"/>
                <a:gd name="T26" fmla="*/ 128 w 128"/>
                <a:gd name="T27" fmla="*/ 76 h 120"/>
                <a:gd name="T28" fmla="*/ 114 w 128"/>
                <a:gd name="T29" fmla="*/ 40 h 120"/>
                <a:gd name="T30" fmla="*/ 104 w 128"/>
                <a:gd name="T31" fmla="*/ 48 h 120"/>
                <a:gd name="T32" fmla="*/ 108 w 128"/>
                <a:gd name="T33" fmla="*/ 48 h 120"/>
                <a:gd name="T34" fmla="*/ 118 w 128"/>
                <a:gd name="T35" fmla="*/ 72 h 120"/>
                <a:gd name="T36" fmla="*/ 104 w 128"/>
                <a:gd name="T37" fmla="*/ 72 h 120"/>
                <a:gd name="T38" fmla="*/ 104 w 128"/>
                <a:gd name="T39" fmla="*/ 48 h 120"/>
                <a:gd name="T40" fmla="*/ 32 w 128"/>
                <a:gd name="T41" fmla="*/ 8 h 120"/>
                <a:gd name="T42" fmla="*/ 80 w 128"/>
                <a:gd name="T43" fmla="*/ 8 h 120"/>
                <a:gd name="T44" fmla="*/ 96 w 128"/>
                <a:gd name="T45" fmla="*/ 24 h 120"/>
                <a:gd name="T46" fmla="*/ 96 w 128"/>
                <a:gd name="T47" fmla="*/ 72 h 120"/>
                <a:gd name="T48" fmla="*/ 80 w 128"/>
                <a:gd name="T49" fmla="*/ 72 h 120"/>
                <a:gd name="T50" fmla="*/ 80 w 128"/>
                <a:gd name="T51" fmla="*/ 88 h 120"/>
                <a:gd name="T52" fmla="*/ 48 w 128"/>
                <a:gd name="T53" fmla="*/ 88 h 120"/>
                <a:gd name="T54" fmla="*/ 48 w 128"/>
                <a:gd name="T55" fmla="*/ 72 h 120"/>
                <a:gd name="T56" fmla="*/ 32 w 128"/>
                <a:gd name="T57" fmla="*/ 72 h 120"/>
                <a:gd name="T58" fmla="*/ 32 w 128"/>
                <a:gd name="T59" fmla="*/ 8 h 120"/>
                <a:gd name="T60" fmla="*/ 20 w 128"/>
                <a:gd name="T61" fmla="*/ 48 h 120"/>
                <a:gd name="T62" fmla="*/ 24 w 128"/>
                <a:gd name="T63" fmla="*/ 48 h 120"/>
                <a:gd name="T64" fmla="*/ 24 w 128"/>
                <a:gd name="T65" fmla="*/ 72 h 120"/>
                <a:gd name="T66" fmla="*/ 10 w 128"/>
                <a:gd name="T67" fmla="*/ 72 h 120"/>
                <a:gd name="T68" fmla="*/ 20 w 128"/>
                <a:gd name="T69" fmla="*/ 48 h 120"/>
                <a:gd name="T70" fmla="*/ 120 w 128"/>
                <a:gd name="T71" fmla="*/ 112 h 120"/>
                <a:gd name="T72" fmla="*/ 8 w 128"/>
                <a:gd name="T73" fmla="*/ 112 h 120"/>
                <a:gd name="T74" fmla="*/ 8 w 128"/>
                <a:gd name="T75" fmla="*/ 80 h 120"/>
                <a:gd name="T76" fmla="*/ 40 w 128"/>
                <a:gd name="T77" fmla="*/ 80 h 120"/>
                <a:gd name="T78" fmla="*/ 40 w 128"/>
                <a:gd name="T79" fmla="*/ 96 h 120"/>
                <a:gd name="T80" fmla="*/ 88 w 128"/>
                <a:gd name="T81" fmla="*/ 96 h 120"/>
                <a:gd name="T82" fmla="*/ 88 w 128"/>
                <a:gd name="T83" fmla="*/ 80 h 120"/>
                <a:gd name="T84" fmla="*/ 120 w 128"/>
                <a:gd name="T85" fmla="*/ 80 h 120"/>
                <a:gd name="T86" fmla="*/ 120 w 128"/>
                <a:gd name="T87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8" h="120">
                  <a:moveTo>
                    <a:pt x="114" y="40"/>
                  </a:moveTo>
                  <a:lnTo>
                    <a:pt x="104" y="40"/>
                  </a:lnTo>
                  <a:lnTo>
                    <a:pt x="104" y="24"/>
                  </a:lnTo>
                  <a:lnTo>
                    <a:pt x="80" y="0"/>
                  </a:lnTo>
                  <a:lnTo>
                    <a:pt x="24" y="0"/>
                  </a:lnTo>
                  <a:lnTo>
                    <a:pt x="24" y="40"/>
                  </a:lnTo>
                  <a:lnTo>
                    <a:pt x="14" y="40"/>
                  </a:lnTo>
                  <a:lnTo>
                    <a:pt x="12" y="48"/>
                  </a:lnTo>
                  <a:lnTo>
                    <a:pt x="8" y="56"/>
                  </a:lnTo>
                  <a:lnTo>
                    <a:pt x="0" y="72"/>
                  </a:lnTo>
                  <a:lnTo>
                    <a:pt x="0" y="76"/>
                  </a:lnTo>
                  <a:lnTo>
                    <a:pt x="0" y="120"/>
                  </a:lnTo>
                  <a:lnTo>
                    <a:pt x="128" y="120"/>
                  </a:lnTo>
                  <a:lnTo>
                    <a:pt x="128" y="76"/>
                  </a:lnTo>
                  <a:lnTo>
                    <a:pt x="114" y="40"/>
                  </a:lnTo>
                  <a:close/>
                  <a:moveTo>
                    <a:pt x="104" y="48"/>
                  </a:moveTo>
                  <a:lnTo>
                    <a:pt x="108" y="48"/>
                  </a:lnTo>
                  <a:lnTo>
                    <a:pt x="118" y="72"/>
                  </a:lnTo>
                  <a:lnTo>
                    <a:pt x="104" y="72"/>
                  </a:lnTo>
                  <a:lnTo>
                    <a:pt x="104" y="48"/>
                  </a:lnTo>
                  <a:close/>
                  <a:moveTo>
                    <a:pt x="32" y="8"/>
                  </a:moveTo>
                  <a:lnTo>
                    <a:pt x="80" y="8"/>
                  </a:lnTo>
                  <a:lnTo>
                    <a:pt x="96" y="24"/>
                  </a:lnTo>
                  <a:lnTo>
                    <a:pt x="96" y="72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48" y="88"/>
                  </a:lnTo>
                  <a:lnTo>
                    <a:pt x="48" y="72"/>
                  </a:lnTo>
                  <a:lnTo>
                    <a:pt x="32" y="72"/>
                  </a:lnTo>
                  <a:lnTo>
                    <a:pt x="32" y="8"/>
                  </a:lnTo>
                  <a:close/>
                  <a:moveTo>
                    <a:pt x="20" y="48"/>
                  </a:moveTo>
                  <a:lnTo>
                    <a:pt x="24" y="48"/>
                  </a:lnTo>
                  <a:lnTo>
                    <a:pt x="24" y="72"/>
                  </a:lnTo>
                  <a:lnTo>
                    <a:pt x="10" y="72"/>
                  </a:lnTo>
                  <a:lnTo>
                    <a:pt x="20" y="48"/>
                  </a:lnTo>
                  <a:close/>
                  <a:moveTo>
                    <a:pt x="120" y="112"/>
                  </a:moveTo>
                  <a:lnTo>
                    <a:pt x="8" y="112"/>
                  </a:lnTo>
                  <a:lnTo>
                    <a:pt x="8" y="80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88" y="96"/>
                  </a:lnTo>
                  <a:lnTo>
                    <a:pt x="88" y="80"/>
                  </a:lnTo>
                  <a:lnTo>
                    <a:pt x="120" y="80"/>
                  </a:lnTo>
                  <a:lnTo>
                    <a:pt x="12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50" name="Rectangle 103"/>
            <p:cNvSpPr>
              <a:spLocks noChangeArrowheads="1"/>
            </p:cNvSpPr>
            <p:nvPr/>
          </p:nvSpPr>
          <p:spPr bwMode="auto">
            <a:xfrm>
              <a:off x="3074230" y="5572844"/>
              <a:ext cx="508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51" name="Rectangle 104"/>
            <p:cNvSpPr>
              <a:spLocks noChangeArrowheads="1"/>
            </p:cNvSpPr>
            <p:nvPr/>
          </p:nvSpPr>
          <p:spPr bwMode="auto">
            <a:xfrm>
              <a:off x="3074230" y="5598244"/>
              <a:ext cx="635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606" name="Group 7605"/>
          <p:cNvGrpSpPr/>
          <p:nvPr/>
        </p:nvGrpSpPr>
        <p:grpSpPr>
          <a:xfrm>
            <a:off x="3417130" y="5522044"/>
            <a:ext cx="203200" cy="190500"/>
            <a:chOff x="3417130" y="5522044"/>
            <a:chExt cx="203200" cy="190500"/>
          </a:xfrm>
        </p:grpSpPr>
        <p:sp>
          <p:nvSpPr>
            <p:cNvPr id="552" name="Freeform 105"/>
            <p:cNvSpPr>
              <a:spLocks noEditPoints="1"/>
            </p:cNvSpPr>
            <p:nvPr/>
          </p:nvSpPr>
          <p:spPr bwMode="auto">
            <a:xfrm>
              <a:off x="3417130" y="5522044"/>
              <a:ext cx="203200" cy="190500"/>
            </a:xfrm>
            <a:custGeom>
              <a:avLst/>
              <a:gdLst>
                <a:gd name="T0" fmla="*/ 114 w 128"/>
                <a:gd name="T1" fmla="*/ 40 h 120"/>
                <a:gd name="T2" fmla="*/ 104 w 128"/>
                <a:gd name="T3" fmla="*/ 40 h 120"/>
                <a:gd name="T4" fmla="*/ 104 w 128"/>
                <a:gd name="T5" fmla="*/ 24 h 120"/>
                <a:gd name="T6" fmla="*/ 80 w 128"/>
                <a:gd name="T7" fmla="*/ 0 h 120"/>
                <a:gd name="T8" fmla="*/ 24 w 128"/>
                <a:gd name="T9" fmla="*/ 0 h 120"/>
                <a:gd name="T10" fmla="*/ 24 w 128"/>
                <a:gd name="T11" fmla="*/ 40 h 120"/>
                <a:gd name="T12" fmla="*/ 14 w 128"/>
                <a:gd name="T13" fmla="*/ 40 h 120"/>
                <a:gd name="T14" fmla="*/ 12 w 128"/>
                <a:gd name="T15" fmla="*/ 48 h 120"/>
                <a:gd name="T16" fmla="*/ 8 w 128"/>
                <a:gd name="T17" fmla="*/ 56 h 120"/>
                <a:gd name="T18" fmla="*/ 0 w 128"/>
                <a:gd name="T19" fmla="*/ 72 h 120"/>
                <a:gd name="T20" fmla="*/ 0 w 128"/>
                <a:gd name="T21" fmla="*/ 76 h 120"/>
                <a:gd name="T22" fmla="*/ 0 w 128"/>
                <a:gd name="T23" fmla="*/ 120 h 120"/>
                <a:gd name="T24" fmla="*/ 128 w 128"/>
                <a:gd name="T25" fmla="*/ 120 h 120"/>
                <a:gd name="T26" fmla="*/ 128 w 128"/>
                <a:gd name="T27" fmla="*/ 76 h 120"/>
                <a:gd name="T28" fmla="*/ 114 w 128"/>
                <a:gd name="T29" fmla="*/ 40 h 120"/>
                <a:gd name="T30" fmla="*/ 104 w 128"/>
                <a:gd name="T31" fmla="*/ 48 h 120"/>
                <a:gd name="T32" fmla="*/ 108 w 128"/>
                <a:gd name="T33" fmla="*/ 48 h 120"/>
                <a:gd name="T34" fmla="*/ 118 w 128"/>
                <a:gd name="T35" fmla="*/ 72 h 120"/>
                <a:gd name="T36" fmla="*/ 104 w 128"/>
                <a:gd name="T37" fmla="*/ 72 h 120"/>
                <a:gd name="T38" fmla="*/ 104 w 128"/>
                <a:gd name="T39" fmla="*/ 48 h 120"/>
                <a:gd name="T40" fmla="*/ 32 w 128"/>
                <a:gd name="T41" fmla="*/ 8 h 120"/>
                <a:gd name="T42" fmla="*/ 80 w 128"/>
                <a:gd name="T43" fmla="*/ 8 h 120"/>
                <a:gd name="T44" fmla="*/ 96 w 128"/>
                <a:gd name="T45" fmla="*/ 24 h 120"/>
                <a:gd name="T46" fmla="*/ 96 w 128"/>
                <a:gd name="T47" fmla="*/ 72 h 120"/>
                <a:gd name="T48" fmla="*/ 80 w 128"/>
                <a:gd name="T49" fmla="*/ 72 h 120"/>
                <a:gd name="T50" fmla="*/ 80 w 128"/>
                <a:gd name="T51" fmla="*/ 88 h 120"/>
                <a:gd name="T52" fmla="*/ 48 w 128"/>
                <a:gd name="T53" fmla="*/ 88 h 120"/>
                <a:gd name="T54" fmla="*/ 48 w 128"/>
                <a:gd name="T55" fmla="*/ 72 h 120"/>
                <a:gd name="T56" fmla="*/ 32 w 128"/>
                <a:gd name="T57" fmla="*/ 72 h 120"/>
                <a:gd name="T58" fmla="*/ 32 w 128"/>
                <a:gd name="T59" fmla="*/ 8 h 120"/>
                <a:gd name="T60" fmla="*/ 20 w 128"/>
                <a:gd name="T61" fmla="*/ 48 h 120"/>
                <a:gd name="T62" fmla="*/ 24 w 128"/>
                <a:gd name="T63" fmla="*/ 48 h 120"/>
                <a:gd name="T64" fmla="*/ 24 w 128"/>
                <a:gd name="T65" fmla="*/ 72 h 120"/>
                <a:gd name="T66" fmla="*/ 10 w 128"/>
                <a:gd name="T67" fmla="*/ 72 h 120"/>
                <a:gd name="T68" fmla="*/ 20 w 128"/>
                <a:gd name="T69" fmla="*/ 48 h 120"/>
                <a:gd name="T70" fmla="*/ 120 w 128"/>
                <a:gd name="T71" fmla="*/ 112 h 120"/>
                <a:gd name="T72" fmla="*/ 8 w 128"/>
                <a:gd name="T73" fmla="*/ 112 h 120"/>
                <a:gd name="T74" fmla="*/ 8 w 128"/>
                <a:gd name="T75" fmla="*/ 80 h 120"/>
                <a:gd name="T76" fmla="*/ 40 w 128"/>
                <a:gd name="T77" fmla="*/ 80 h 120"/>
                <a:gd name="T78" fmla="*/ 40 w 128"/>
                <a:gd name="T79" fmla="*/ 96 h 120"/>
                <a:gd name="T80" fmla="*/ 88 w 128"/>
                <a:gd name="T81" fmla="*/ 96 h 120"/>
                <a:gd name="T82" fmla="*/ 88 w 128"/>
                <a:gd name="T83" fmla="*/ 80 h 120"/>
                <a:gd name="T84" fmla="*/ 120 w 128"/>
                <a:gd name="T85" fmla="*/ 80 h 120"/>
                <a:gd name="T86" fmla="*/ 120 w 128"/>
                <a:gd name="T87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8" h="120">
                  <a:moveTo>
                    <a:pt x="114" y="40"/>
                  </a:moveTo>
                  <a:lnTo>
                    <a:pt x="104" y="40"/>
                  </a:lnTo>
                  <a:lnTo>
                    <a:pt x="104" y="24"/>
                  </a:lnTo>
                  <a:lnTo>
                    <a:pt x="80" y="0"/>
                  </a:lnTo>
                  <a:lnTo>
                    <a:pt x="24" y="0"/>
                  </a:lnTo>
                  <a:lnTo>
                    <a:pt x="24" y="40"/>
                  </a:lnTo>
                  <a:lnTo>
                    <a:pt x="14" y="40"/>
                  </a:lnTo>
                  <a:lnTo>
                    <a:pt x="12" y="48"/>
                  </a:lnTo>
                  <a:lnTo>
                    <a:pt x="8" y="56"/>
                  </a:lnTo>
                  <a:lnTo>
                    <a:pt x="0" y="72"/>
                  </a:lnTo>
                  <a:lnTo>
                    <a:pt x="0" y="76"/>
                  </a:lnTo>
                  <a:lnTo>
                    <a:pt x="0" y="120"/>
                  </a:lnTo>
                  <a:lnTo>
                    <a:pt x="128" y="120"/>
                  </a:lnTo>
                  <a:lnTo>
                    <a:pt x="128" y="76"/>
                  </a:lnTo>
                  <a:lnTo>
                    <a:pt x="114" y="40"/>
                  </a:lnTo>
                  <a:close/>
                  <a:moveTo>
                    <a:pt x="104" y="48"/>
                  </a:moveTo>
                  <a:lnTo>
                    <a:pt x="108" y="48"/>
                  </a:lnTo>
                  <a:lnTo>
                    <a:pt x="118" y="72"/>
                  </a:lnTo>
                  <a:lnTo>
                    <a:pt x="104" y="72"/>
                  </a:lnTo>
                  <a:lnTo>
                    <a:pt x="104" y="48"/>
                  </a:lnTo>
                  <a:close/>
                  <a:moveTo>
                    <a:pt x="32" y="8"/>
                  </a:moveTo>
                  <a:lnTo>
                    <a:pt x="80" y="8"/>
                  </a:lnTo>
                  <a:lnTo>
                    <a:pt x="96" y="24"/>
                  </a:lnTo>
                  <a:lnTo>
                    <a:pt x="96" y="72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48" y="88"/>
                  </a:lnTo>
                  <a:lnTo>
                    <a:pt x="48" y="72"/>
                  </a:lnTo>
                  <a:lnTo>
                    <a:pt x="32" y="72"/>
                  </a:lnTo>
                  <a:lnTo>
                    <a:pt x="32" y="8"/>
                  </a:lnTo>
                  <a:close/>
                  <a:moveTo>
                    <a:pt x="20" y="48"/>
                  </a:moveTo>
                  <a:lnTo>
                    <a:pt x="24" y="48"/>
                  </a:lnTo>
                  <a:lnTo>
                    <a:pt x="24" y="72"/>
                  </a:lnTo>
                  <a:lnTo>
                    <a:pt x="10" y="72"/>
                  </a:lnTo>
                  <a:lnTo>
                    <a:pt x="20" y="48"/>
                  </a:lnTo>
                  <a:close/>
                  <a:moveTo>
                    <a:pt x="120" y="112"/>
                  </a:moveTo>
                  <a:lnTo>
                    <a:pt x="8" y="112"/>
                  </a:lnTo>
                  <a:lnTo>
                    <a:pt x="8" y="80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88" y="96"/>
                  </a:lnTo>
                  <a:lnTo>
                    <a:pt x="88" y="80"/>
                  </a:lnTo>
                  <a:lnTo>
                    <a:pt x="120" y="80"/>
                  </a:lnTo>
                  <a:lnTo>
                    <a:pt x="12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53" name="Freeform 106"/>
            <p:cNvSpPr>
              <a:spLocks noEditPoints="1"/>
            </p:cNvSpPr>
            <p:nvPr/>
          </p:nvSpPr>
          <p:spPr bwMode="auto">
            <a:xfrm>
              <a:off x="3417130" y="5522044"/>
              <a:ext cx="203200" cy="190500"/>
            </a:xfrm>
            <a:custGeom>
              <a:avLst/>
              <a:gdLst>
                <a:gd name="T0" fmla="*/ 114 w 128"/>
                <a:gd name="T1" fmla="*/ 40 h 120"/>
                <a:gd name="T2" fmla="*/ 104 w 128"/>
                <a:gd name="T3" fmla="*/ 40 h 120"/>
                <a:gd name="T4" fmla="*/ 104 w 128"/>
                <a:gd name="T5" fmla="*/ 24 h 120"/>
                <a:gd name="T6" fmla="*/ 80 w 128"/>
                <a:gd name="T7" fmla="*/ 0 h 120"/>
                <a:gd name="T8" fmla="*/ 24 w 128"/>
                <a:gd name="T9" fmla="*/ 0 h 120"/>
                <a:gd name="T10" fmla="*/ 24 w 128"/>
                <a:gd name="T11" fmla="*/ 40 h 120"/>
                <a:gd name="T12" fmla="*/ 14 w 128"/>
                <a:gd name="T13" fmla="*/ 40 h 120"/>
                <a:gd name="T14" fmla="*/ 12 w 128"/>
                <a:gd name="T15" fmla="*/ 48 h 120"/>
                <a:gd name="T16" fmla="*/ 8 w 128"/>
                <a:gd name="T17" fmla="*/ 56 h 120"/>
                <a:gd name="T18" fmla="*/ 0 w 128"/>
                <a:gd name="T19" fmla="*/ 72 h 120"/>
                <a:gd name="T20" fmla="*/ 0 w 128"/>
                <a:gd name="T21" fmla="*/ 76 h 120"/>
                <a:gd name="T22" fmla="*/ 0 w 128"/>
                <a:gd name="T23" fmla="*/ 120 h 120"/>
                <a:gd name="T24" fmla="*/ 128 w 128"/>
                <a:gd name="T25" fmla="*/ 120 h 120"/>
                <a:gd name="T26" fmla="*/ 128 w 128"/>
                <a:gd name="T27" fmla="*/ 76 h 120"/>
                <a:gd name="T28" fmla="*/ 114 w 128"/>
                <a:gd name="T29" fmla="*/ 40 h 120"/>
                <a:gd name="T30" fmla="*/ 104 w 128"/>
                <a:gd name="T31" fmla="*/ 48 h 120"/>
                <a:gd name="T32" fmla="*/ 108 w 128"/>
                <a:gd name="T33" fmla="*/ 48 h 120"/>
                <a:gd name="T34" fmla="*/ 118 w 128"/>
                <a:gd name="T35" fmla="*/ 72 h 120"/>
                <a:gd name="T36" fmla="*/ 104 w 128"/>
                <a:gd name="T37" fmla="*/ 72 h 120"/>
                <a:gd name="T38" fmla="*/ 104 w 128"/>
                <a:gd name="T39" fmla="*/ 48 h 120"/>
                <a:gd name="T40" fmla="*/ 32 w 128"/>
                <a:gd name="T41" fmla="*/ 8 h 120"/>
                <a:gd name="T42" fmla="*/ 80 w 128"/>
                <a:gd name="T43" fmla="*/ 8 h 120"/>
                <a:gd name="T44" fmla="*/ 96 w 128"/>
                <a:gd name="T45" fmla="*/ 24 h 120"/>
                <a:gd name="T46" fmla="*/ 96 w 128"/>
                <a:gd name="T47" fmla="*/ 72 h 120"/>
                <a:gd name="T48" fmla="*/ 80 w 128"/>
                <a:gd name="T49" fmla="*/ 72 h 120"/>
                <a:gd name="T50" fmla="*/ 80 w 128"/>
                <a:gd name="T51" fmla="*/ 88 h 120"/>
                <a:gd name="T52" fmla="*/ 48 w 128"/>
                <a:gd name="T53" fmla="*/ 88 h 120"/>
                <a:gd name="T54" fmla="*/ 48 w 128"/>
                <a:gd name="T55" fmla="*/ 72 h 120"/>
                <a:gd name="T56" fmla="*/ 32 w 128"/>
                <a:gd name="T57" fmla="*/ 72 h 120"/>
                <a:gd name="T58" fmla="*/ 32 w 128"/>
                <a:gd name="T59" fmla="*/ 8 h 120"/>
                <a:gd name="T60" fmla="*/ 20 w 128"/>
                <a:gd name="T61" fmla="*/ 48 h 120"/>
                <a:gd name="T62" fmla="*/ 24 w 128"/>
                <a:gd name="T63" fmla="*/ 48 h 120"/>
                <a:gd name="T64" fmla="*/ 24 w 128"/>
                <a:gd name="T65" fmla="*/ 72 h 120"/>
                <a:gd name="T66" fmla="*/ 10 w 128"/>
                <a:gd name="T67" fmla="*/ 72 h 120"/>
                <a:gd name="T68" fmla="*/ 20 w 128"/>
                <a:gd name="T69" fmla="*/ 48 h 120"/>
                <a:gd name="T70" fmla="*/ 120 w 128"/>
                <a:gd name="T71" fmla="*/ 112 h 120"/>
                <a:gd name="T72" fmla="*/ 8 w 128"/>
                <a:gd name="T73" fmla="*/ 112 h 120"/>
                <a:gd name="T74" fmla="*/ 8 w 128"/>
                <a:gd name="T75" fmla="*/ 80 h 120"/>
                <a:gd name="T76" fmla="*/ 40 w 128"/>
                <a:gd name="T77" fmla="*/ 80 h 120"/>
                <a:gd name="T78" fmla="*/ 40 w 128"/>
                <a:gd name="T79" fmla="*/ 96 h 120"/>
                <a:gd name="T80" fmla="*/ 88 w 128"/>
                <a:gd name="T81" fmla="*/ 96 h 120"/>
                <a:gd name="T82" fmla="*/ 88 w 128"/>
                <a:gd name="T83" fmla="*/ 80 h 120"/>
                <a:gd name="T84" fmla="*/ 120 w 128"/>
                <a:gd name="T85" fmla="*/ 80 h 120"/>
                <a:gd name="T86" fmla="*/ 120 w 128"/>
                <a:gd name="T87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8" h="120">
                  <a:moveTo>
                    <a:pt x="114" y="40"/>
                  </a:moveTo>
                  <a:lnTo>
                    <a:pt x="104" y="40"/>
                  </a:lnTo>
                  <a:lnTo>
                    <a:pt x="104" y="24"/>
                  </a:lnTo>
                  <a:lnTo>
                    <a:pt x="80" y="0"/>
                  </a:lnTo>
                  <a:lnTo>
                    <a:pt x="24" y="0"/>
                  </a:lnTo>
                  <a:lnTo>
                    <a:pt x="24" y="40"/>
                  </a:lnTo>
                  <a:lnTo>
                    <a:pt x="14" y="40"/>
                  </a:lnTo>
                  <a:lnTo>
                    <a:pt x="12" y="48"/>
                  </a:lnTo>
                  <a:lnTo>
                    <a:pt x="8" y="56"/>
                  </a:lnTo>
                  <a:lnTo>
                    <a:pt x="0" y="72"/>
                  </a:lnTo>
                  <a:lnTo>
                    <a:pt x="0" y="76"/>
                  </a:lnTo>
                  <a:lnTo>
                    <a:pt x="0" y="120"/>
                  </a:lnTo>
                  <a:lnTo>
                    <a:pt x="128" y="120"/>
                  </a:lnTo>
                  <a:lnTo>
                    <a:pt x="128" y="76"/>
                  </a:lnTo>
                  <a:lnTo>
                    <a:pt x="114" y="40"/>
                  </a:lnTo>
                  <a:close/>
                  <a:moveTo>
                    <a:pt x="104" y="48"/>
                  </a:moveTo>
                  <a:lnTo>
                    <a:pt x="108" y="48"/>
                  </a:lnTo>
                  <a:lnTo>
                    <a:pt x="118" y="72"/>
                  </a:lnTo>
                  <a:lnTo>
                    <a:pt x="104" y="72"/>
                  </a:lnTo>
                  <a:lnTo>
                    <a:pt x="104" y="48"/>
                  </a:lnTo>
                  <a:close/>
                  <a:moveTo>
                    <a:pt x="32" y="8"/>
                  </a:moveTo>
                  <a:lnTo>
                    <a:pt x="80" y="8"/>
                  </a:lnTo>
                  <a:lnTo>
                    <a:pt x="96" y="24"/>
                  </a:lnTo>
                  <a:lnTo>
                    <a:pt x="96" y="72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48" y="88"/>
                  </a:lnTo>
                  <a:lnTo>
                    <a:pt x="48" y="72"/>
                  </a:lnTo>
                  <a:lnTo>
                    <a:pt x="32" y="72"/>
                  </a:lnTo>
                  <a:lnTo>
                    <a:pt x="32" y="8"/>
                  </a:lnTo>
                  <a:close/>
                  <a:moveTo>
                    <a:pt x="20" y="48"/>
                  </a:moveTo>
                  <a:lnTo>
                    <a:pt x="24" y="48"/>
                  </a:lnTo>
                  <a:lnTo>
                    <a:pt x="24" y="72"/>
                  </a:lnTo>
                  <a:lnTo>
                    <a:pt x="10" y="72"/>
                  </a:lnTo>
                  <a:lnTo>
                    <a:pt x="20" y="48"/>
                  </a:lnTo>
                  <a:close/>
                  <a:moveTo>
                    <a:pt x="120" y="112"/>
                  </a:moveTo>
                  <a:lnTo>
                    <a:pt x="8" y="112"/>
                  </a:lnTo>
                  <a:lnTo>
                    <a:pt x="8" y="80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88" y="96"/>
                  </a:lnTo>
                  <a:lnTo>
                    <a:pt x="88" y="80"/>
                  </a:lnTo>
                  <a:lnTo>
                    <a:pt x="120" y="80"/>
                  </a:lnTo>
                  <a:lnTo>
                    <a:pt x="12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54" name="Freeform 107"/>
            <p:cNvSpPr>
              <a:spLocks/>
            </p:cNvSpPr>
            <p:nvPr/>
          </p:nvSpPr>
          <p:spPr bwMode="auto">
            <a:xfrm>
              <a:off x="3480630" y="5547444"/>
              <a:ext cx="76200" cy="88900"/>
            </a:xfrm>
            <a:custGeom>
              <a:avLst/>
              <a:gdLst>
                <a:gd name="T0" fmla="*/ 16 w 48"/>
                <a:gd name="T1" fmla="*/ 56 h 56"/>
                <a:gd name="T2" fmla="*/ 32 w 48"/>
                <a:gd name="T3" fmla="*/ 56 h 56"/>
                <a:gd name="T4" fmla="*/ 32 w 48"/>
                <a:gd name="T5" fmla="*/ 32 h 56"/>
                <a:gd name="T6" fmla="*/ 48 w 48"/>
                <a:gd name="T7" fmla="*/ 32 h 56"/>
                <a:gd name="T8" fmla="*/ 24 w 48"/>
                <a:gd name="T9" fmla="*/ 0 h 56"/>
                <a:gd name="T10" fmla="*/ 0 w 48"/>
                <a:gd name="T11" fmla="*/ 32 h 56"/>
                <a:gd name="T12" fmla="*/ 16 w 48"/>
                <a:gd name="T13" fmla="*/ 32 h 56"/>
                <a:gd name="T14" fmla="*/ 16 w 48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6">
                  <a:moveTo>
                    <a:pt x="16" y="56"/>
                  </a:moveTo>
                  <a:lnTo>
                    <a:pt x="32" y="56"/>
                  </a:lnTo>
                  <a:lnTo>
                    <a:pt x="32" y="32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16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607" name="Group 7606"/>
          <p:cNvGrpSpPr/>
          <p:nvPr/>
        </p:nvGrpSpPr>
        <p:grpSpPr>
          <a:xfrm>
            <a:off x="3825118" y="5522044"/>
            <a:ext cx="203200" cy="190500"/>
            <a:chOff x="3825118" y="5522044"/>
            <a:chExt cx="203200" cy="190500"/>
          </a:xfrm>
        </p:grpSpPr>
        <p:sp>
          <p:nvSpPr>
            <p:cNvPr id="555" name="Freeform 108"/>
            <p:cNvSpPr>
              <a:spLocks noEditPoints="1"/>
            </p:cNvSpPr>
            <p:nvPr/>
          </p:nvSpPr>
          <p:spPr bwMode="auto">
            <a:xfrm>
              <a:off x="3825118" y="5522044"/>
              <a:ext cx="203200" cy="190500"/>
            </a:xfrm>
            <a:custGeom>
              <a:avLst/>
              <a:gdLst>
                <a:gd name="T0" fmla="*/ 114 w 128"/>
                <a:gd name="T1" fmla="*/ 40 h 120"/>
                <a:gd name="T2" fmla="*/ 104 w 128"/>
                <a:gd name="T3" fmla="*/ 40 h 120"/>
                <a:gd name="T4" fmla="*/ 104 w 128"/>
                <a:gd name="T5" fmla="*/ 24 h 120"/>
                <a:gd name="T6" fmla="*/ 80 w 128"/>
                <a:gd name="T7" fmla="*/ 0 h 120"/>
                <a:gd name="T8" fmla="*/ 24 w 128"/>
                <a:gd name="T9" fmla="*/ 0 h 120"/>
                <a:gd name="T10" fmla="*/ 24 w 128"/>
                <a:gd name="T11" fmla="*/ 40 h 120"/>
                <a:gd name="T12" fmla="*/ 14 w 128"/>
                <a:gd name="T13" fmla="*/ 40 h 120"/>
                <a:gd name="T14" fmla="*/ 12 w 128"/>
                <a:gd name="T15" fmla="*/ 48 h 120"/>
                <a:gd name="T16" fmla="*/ 8 w 128"/>
                <a:gd name="T17" fmla="*/ 56 h 120"/>
                <a:gd name="T18" fmla="*/ 0 w 128"/>
                <a:gd name="T19" fmla="*/ 72 h 120"/>
                <a:gd name="T20" fmla="*/ 0 w 128"/>
                <a:gd name="T21" fmla="*/ 76 h 120"/>
                <a:gd name="T22" fmla="*/ 0 w 128"/>
                <a:gd name="T23" fmla="*/ 120 h 120"/>
                <a:gd name="T24" fmla="*/ 128 w 128"/>
                <a:gd name="T25" fmla="*/ 120 h 120"/>
                <a:gd name="T26" fmla="*/ 128 w 128"/>
                <a:gd name="T27" fmla="*/ 76 h 120"/>
                <a:gd name="T28" fmla="*/ 114 w 128"/>
                <a:gd name="T29" fmla="*/ 40 h 120"/>
                <a:gd name="T30" fmla="*/ 104 w 128"/>
                <a:gd name="T31" fmla="*/ 48 h 120"/>
                <a:gd name="T32" fmla="*/ 108 w 128"/>
                <a:gd name="T33" fmla="*/ 48 h 120"/>
                <a:gd name="T34" fmla="*/ 118 w 128"/>
                <a:gd name="T35" fmla="*/ 72 h 120"/>
                <a:gd name="T36" fmla="*/ 104 w 128"/>
                <a:gd name="T37" fmla="*/ 72 h 120"/>
                <a:gd name="T38" fmla="*/ 104 w 128"/>
                <a:gd name="T39" fmla="*/ 48 h 120"/>
                <a:gd name="T40" fmla="*/ 32 w 128"/>
                <a:gd name="T41" fmla="*/ 8 h 120"/>
                <a:gd name="T42" fmla="*/ 80 w 128"/>
                <a:gd name="T43" fmla="*/ 8 h 120"/>
                <a:gd name="T44" fmla="*/ 96 w 128"/>
                <a:gd name="T45" fmla="*/ 24 h 120"/>
                <a:gd name="T46" fmla="*/ 96 w 128"/>
                <a:gd name="T47" fmla="*/ 72 h 120"/>
                <a:gd name="T48" fmla="*/ 80 w 128"/>
                <a:gd name="T49" fmla="*/ 72 h 120"/>
                <a:gd name="T50" fmla="*/ 80 w 128"/>
                <a:gd name="T51" fmla="*/ 88 h 120"/>
                <a:gd name="T52" fmla="*/ 48 w 128"/>
                <a:gd name="T53" fmla="*/ 88 h 120"/>
                <a:gd name="T54" fmla="*/ 48 w 128"/>
                <a:gd name="T55" fmla="*/ 72 h 120"/>
                <a:gd name="T56" fmla="*/ 32 w 128"/>
                <a:gd name="T57" fmla="*/ 72 h 120"/>
                <a:gd name="T58" fmla="*/ 32 w 128"/>
                <a:gd name="T59" fmla="*/ 8 h 120"/>
                <a:gd name="T60" fmla="*/ 20 w 128"/>
                <a:gd name="T61" fmla="*/ 48 h 120"/>
                <a:gd name="T62" fmla="*/ 24 w 128"/>
                <a:gd name="T63" fmla="*/ 48 h 120"/>
                <a:gd name="T64" fmla="*/ 24 w 128"/>
                <a:gd name="T65" fmla="*/ 72 h 120"/>
                <a:gd name="T66" fmla="*/ 10 w 128"/>
                <a:gd name="T67" fmla="*/ 72 h 120"/>
                <a:gd name="T68" fmla="*/ 20 w 128"/>
                <a:gd name="T69" fmla="*/ 48 h 120"/>
                <a:gd name="T70" fmla="*/ 120 w 128"/>
                <a:gd name="T71" fmla="*/ 112 h 120"/>
                <a:gd name="T72" fmla="*/ 8 w 128"/>
                <a:gd name="T73" fmla="*/ 112 h 120"/>
                <a:gd name="T74" fmla="*/ 8 w 128"/>
                <a:gd name="T75" fmla="*/ 80 h 120"/>
                <a:gd name="T76" fmla="*/ 40 w 128"/>
                <a:gd name="T77" fmla="*/ 80 h 120"/>
                <a:gd name="T78" fmla="*/ 40 w 128"/>
                <a:gd name="T79" fmla="*/ 96 h 120"/>
                <a:gd name="T80" fmla="*/ 88 w 128"/>
                <a:gd name="T81" fmla="*/ 96 h 120"/>
                <a:gd name="T82" fmla="*/ 88 w 128"/>
                <a:gd name="T83" fmla="*/ 80 h 120"/>
                <a:gd name="T84" fmla="*/ 120 w 128"/>
                <a:gd name="T85" fmla="*/ 80 h 120"/>
                <a:gd name="T86" fmla="*/ 120 w 128"/>
                <a:gd name="T87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8" h="120">
                  <a:moveTo>
                    <a:pt x="114" y="40"/>
                  </a:moveTo>
                  <a:lnTo>
                    <a:pt x="104" y="40"/>
                  </a:lnTo>
                  <a:lnTo>
                    <a:pt x="104" y="24"/>
                  </a:lnTo>
                  <a:lnTo>
                    <a:pt x="80" y="0"/>
                  </a:lnTo>
                  <a:lnTo>
                    <a:pt x="24" y="0"/>
                  </a:lnTo>
                  <a:lnTo>
                    <a:pt x="24" y="40"/>
                  </a:lnTo>
                  <a:lnTo>
                    <a:pt x="14" y="40"/>
                  </a:lnTo>
                  <a:lnTo>
                    <a:pt x="12" y="48"/>
                  </a:lnTo>
                  <a:lnTo>
                    <a:pt x="8" y="56"/>
                  </a:lnTo>
                  <a:lnTo>
                    <a:pt x="0" y="72"/>
                  </a:lnTo>
                  <a:lnTo>
                    <a:pt x="0" y="76"/>
                  </a:lnTo>
                  <a:lnTo>
                    <a:pt x="0" y="120"/>
                  </a:lnTo>
                  <a:lnTo>
                    <a:pt x="128" y="120"/>
                  </a:lnTo>
                  <a:lnTo>
                    <a:pt x="128" y="76"/>
                  </a:lnTo>
                  <a:lnTo>
                    <a:pt x="114" y="40"/>
                  </a:lnTo>
                  <a:close/>
                  <a:moveTo>
                    <a:pt x="104" y="48"/>
                  </a:moveTo>
                  <a:lnTo>
                    <a:pt x="108" y="48"/>
                  </a:lnTo>
                  <a:lnTo>
                    <a:pt x="118" y="72"/>
                  </a:lnTo>
                  <a:lnTo>
                    <a:pt x="104" y="72"/>
                  </a:lnTo>
                  <a:lnTo>
                    <a:pt x="104" y="48"/>
                  </a:lnTo>
                  <a:close/>
                  <a:moveTo>
                    <a:pt x="32" y="8"/>
                  </a:moveTo>
                  <a:lnTo>
                    <a:pt x="80" y="8"/>
                  </a:lnTo>
                  <a:lnTo>
                    <a:pt x="96" y="24"/>
                  </a:lnTo>
                  <a:lnTo>
                    <a:pt x="96" y="72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48" y="88"/>
                  </a:lnTo>
                  <a:lnTo>
                    <a:pt x="48" y="72"/>
                  </a:lnTo>
                  <a:lnTo>
                    <a:pt x="32" y="72"/>
                  </a:lnTo>
                  <a:lnTo>
                    <a:pt x="32" y="8"/>
                  </a:lnTo>
                  <a:close/>
                  <a:moveTo>
                    <a:pt x="20" y="48"/>
                  </a:moveTo>
                  <a:lnTo>
                    <a:pt x="24" y="48"/>
                  </a:lnTo>
                  <a:lnTo>
                    <a:pt x="24" y="72"/>
                  </a:lnTo>
                  <a:lnTo>
                    <a:pt x="10" y="72"/>
                  </a:lnTo>
                  <a:lnTo>
                    <a:pt x="20" y="48"/>
                  </a:lnTo>
                  <a:close/>
                  <a:moveTo>
                    <a:pt x="120" y="112"/>
                  </a:moveTo>
                  <a:lnTo>
                    <a:pt x="8" y="112"/>
                  </a:lnTo>
                  <a:lnTo>
                    <a:pt x="8" y="80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88" y="96"/>
                  </a:lnTo>
                  <a:lnTo>
                    <a:pt x="88" y="80"/>
                  </a:lnTo>
                  <a:lnTo>
                    <a:pt x="120" y="80"/>
                  </a:lnTo>
                  <a:lnTo>
                    <a:pt x="12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56" name="Freeform 109"/>
            <p:cNvSpPr>
              <a:spLocks noEditPoints="1"/>
            </p:cNvSpPr>
            <p:nvPr/>
          </p:nvSpPr>
          <p:spPr bwMode="auto">
            <a:xfrm>
              <a:off x="3825118" y="5522044"/>
              <a:ext cx="203200" cy="190500"/>
            </a:xfrm>
            <a:custGeom>
              <a:avLst/>
              <a:gdLst>
                <a:gd name="T0" fmla="*/ 114 w 128"/>
                <a:gd name="T1" fmla="*/ 40 h 120"/>
                <a:gd name="T2" fmla="*/ 104 w 128"/>
                <a:gd name="T3" fmla="*/ 40 h 120"/>
                <a:gd name="T4" fmla="*/ 104 w 128"/>
                <a:gd name="T5" fmla="*/ 24 h 120"/>
                <a:gd name="T6" fmla="*/ 80 w 128"/>
                <a:gd name="T7" fmla="*/ 0 h 120"/>
                <a:gd name="T8" fmla="*/ 24 w 128"/>
                <a:gd name="T9" fmla="*/ 0 h 120"/>
                <a:gd name="T10" fmla="*/ 24 w 128"/>
                <a:gd name="T11" fmla="*/ 40 h 120"/>
                <a:gd name="T12" fmla="*/ 14 w 128"/>
                <a:gd name="T13" fmla="*/ 40 h 120"/>
                <a:gd name="T14" fmla="*/ 12 w 128"/>
                <a:gd name="T15" fmla="*/ 48 h 120"/>
                <a:gd name="T16" fmla="*/ 8 w 128"/>
                <a:gd name="T17" fmla="*/ 56 h 120"/>
                <a:gd name="T18" fmla="*/ 0 w 128"/>
                <a:gd name="T19" fmla="*/ 72 h 120"/>
                <a:gd name="T20" fmla="*/ 0 w 128"/>
                <a:gd name="T21" fmla="*/ 76 h 120"/>
                <a:gd name="T22" fmla="*/ 0 w 128"/>
                <a:gd name="T23" fmla="*/ 120 h 120"/>
                <a:gd name="T24" fmla="*/ 128 w 128"/>
                <a:gd name="T25" fmla="*/ 120 h 120"/>
                <a:gd name="T26" fmla="*/ 128 w 128"/>
                <a:gd name="T27" fmla="*/ 76 h 120"/>
                <a:gd name="T28" fmla="*/ 114 w 128"/>
                <a:gd name="T29" fmla="*/ 40 h 120"/>
                <a:gd name="T30" fmla="*/ 104 w 128"/>
                <a:gd name="T31" fmla="*/ 48 h 120"/>
                <a:gd name="T32" fmla="*/ 108 w 128"/>
                <a:gd name="T33" fmla="*/ 48 h 120"/>
                <a:gd name="T34" fmla="*/ 118 w 128"/>
                <a:gd name="T35" fmla="*/ 72 h 120"/>
                <a:gd name="T36" fmla="*/ 104 w 128"/>
                <a:gd name="T37" fmla="*/ 72 h 120"/>
                <a:gd name="T38" fmla="*/ 104 w 128"/>
                <a:gd name="T39" fmla="*/ 48 h 120"/>
                <a:gd name="T40" fmla="*/ 32 w 128"/>
                <a:gd name="T41" fmla="*/ 8 h 120"/>
                <a:gd name="T42" fmla="*/ 80 w 128"/>
                <a:gd name="T43" fmla="*/ 8 h 120"/>
                <a:gd name="T44" fmla="*/ 96 w 128"/>
                <a:gd name="T45" fmla="*/ 24 h 120"/>
                <a:gd name="T46" fmla="*/ 96 w 128"/>
                <a:gd name="T47" fmla="*/ 72 h 120"/>
                <a:gd name="T48" fmla="*/ 80 w 128"/>
                <a:gd name="T49" fmla="*/ 72 h 120"/>
                <a:gd name="T50" fmla="*/ 80 w 128"/>
                <a:gd name="T51" fmla="*/ 88 h 120"/>
                <a:gd name="T52" fmla="*/ 48 w 128"/>
                <a:gd name="T53" fmla="*/ 88 h 120"/>
                <a:gd name="T54" fmla="*/ 48 w 128"/>
                <a:gd name="T55" fmla="*/ 72 h 120"/>
                <a:gd name="T56" fmla="*/ 32 w 128"/>
                <a:gd name="T57" fmla="*/ 72 h 120"/>
                <a:gd name="T58" fmla="*/ 32 w 128"/>
                <a:gd name="T59" fmla="*/ 8 h 120"/>
                <a:gd name="T60" fmla="*/ 20 w 128"/>
                <a:gd name="T61" fmla="*/ 48 h 120"/>
                <a:gd name="T62" fmla="*/ 24 w 128"/>
                <a:gd name="T63" fmla="*/ 48 h 120"/>
                <a:gd name="T64" fmla="*/ 24 w 128"/>
                <a:gd name="T65" fmla="*/ 72 h 120"/>
                <a:gd name="T66" fmla="*/ 10 w 128"/>
                <a:gd name="T67" fmla="*/ 72 h 120"/>
                <a:gd name="T68" fmla="*/ 20 w 128"/>
                <a:gd name="T69" fmla="*/ 48 h 120"/>
                <a:gd name="T70" fmla="*/ 120 w 128"/>
                <a:gd name="T71" fmla="*/ 112 h 120"/>
                <a:gd name="T72" fmla="*/ 8 w 128"/>
                <a:gd name="T73" fmla="*/ 112 h 120"/>
                <a:gd name="T74" fmla="*/ 8 w 128"/>
                <a:gd name="T75" fmla="*/ 80 h 120"/>
                <a:gd name="T76" fmla="*/ 40 w 128"/>
                <a:gd name="T77" fmla="*/ 80 h 120"/>
                <a:gd name="T78" fmla="*/ 40 w 128"/>
                <a:gd name="T79" fmla="*/ 96 h 120"/>
                <a:gd name="T80" fmla="*/ 88 w 128"/>
                <a:gd name="T81" fmla="*/ 96 h 120"/>
                <a:gd name="T82" fmla="*/ 88 w 128"/>
                <a:gd name="T83" fmla="*/ 80 h 120"/>
                <a:gd name="T84" fmla="*/ 120 w 128"/>
                <a:gd name="T85" fmla="*/ 80 h 120"/>
                <a:gd name="T86" fmla="*/ 120 w 128"/>
                <a:gd name="T87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8" h="120">
                  <a:moveTo>
                    <a:pt x="114" y="40"/>
                  </a:moveTo>
                  <a:lnTo>
                    <a:pt x="104" y="40"/>
                  </a:lnTo>
                  <a:lnTo>
                    <a:pt x="104" y="24"/>
                  </a:lnTo>
                  <a:lnTo>
                    <a:pt x="80" y="0"/>
                  </a:lnTo>
                  <a:lnTo>
                    <a:pt x="24" y="0"/>
                  </a:lnTo>
                  <a:lnTo>
                    <a:pt x="24" y="40"/>
                  </a:lnTo>
                  <a:lnTo>
                    <a:pt x="14" y="40"/>
                  </a:lnTo>
                  <a:lnTo>
                    <a:pt x="12" y="48"/>
                  </a:lnTo>
                  <a:lnTo>
                    <a:pt x="8" y="56"/>
                  </a:lnTo>
                  <a:lnTo>
                    <a:pt x="0" y="72"/>
                  </a:lnTo>
                  <a:lnTo>
                    <a:pt x="0" y="76"/>
                  </a:lnTo>
                  <a:lnTo>
                    <a:pt x="0" y="120"/>
                  </a:lnTo>
                  <a:lnTo>
                    <a:pt x="128" y="120"/>
                  </a:lnTo>
                  <a:lnTo>
                    <a:pt x="128" y="76"/>
                  </a:lnTo>
                  <a:lnTo>
                    <a:pt x="114" y="40"/>
                  </a:lnTo>
                  <a:close/>
                  <a:moveTo>
                    <a:pt x="104" y="48"/>
                  </a:moveTo>
                  <a:lnTo>
                    <a:pt x="108" y="48"/>
                  </a:lnTo>
                  <a:lnTo>
                    <a:pt x="118" y="72"/>
                  </a:lnTo>
                  <a:lnTo>
                    <a:pt x="104" y="72"/>
                  </a:lnTo>
                  <a:lnTo>
                    <a:pt x="104" y="48"/>
                  </a:lnTo>
                  <a:close/>
                  <a:moveTo>
                    <a:pt x="32" y="8"/>
                  </a:moveTo>
                  <a:lnTo>
                    <a:pt x="80" y="8"/>
                  </a:lnTo>
                  <a:lnTo>
                    <a:pt x="96" y="24"/>
                  </a:lnTo>
                  <a:lnTo>
                    <a:pt x="96" y="72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48" y="88"/>
                  </a:lnTo>
                  <a:lnTo>
                    <a:pt x="48" y="72"/>
                  </a:lnTo>
                  <a:lnTo>
                    <a:pt x="32" y="72"/>
                  </a:lnTo>
                  <a:lnTo>
                    <a:pt x="32" y="8"/>
                  </a:lnTo>
                  <a:close/>
                  <a:moveTo>
                    <a:pt x="20" y="48"/>
                  </a:moveTo>
                  <a:lnTo>
                    <a:pt x="24" y="48"/>
                  </a:lnTo>
                  <a:lnTo>
                    <a:pt x="24" y="72"/>
                  </a:lnTo>
                  <a:lnTo>
                    <a:pt x="10" y="72"/>
                  </a:lnTo>
                  <a:lnTo>
                    <a:pt x="20" y="48"/>
                  </a:lnTo>
                  <a:close/>
                  <a:moveTo>
                    <a:pt x="120" y="112"/>
                  </a:moveTo>
                  <a:lnTo>
                    <a:pt x="8" y="112"/>
                  </a:lnTo>
                  <a:lnTo>
                    <a:pt x="8" y="80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88" y="96"/>
                  </a:lnTo>
                  <a:lnTo>
                    <a:pt x="88" y="80"/>
                  </a:lnTo>
                  <a:lnTo>
                    <a:pt x="120" y="80"/>
                  </a:lnTo>
                  <a:lnTo>
                    <a:pt x="12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57" name="Freeform 110"/>
            <p:cNvSpPr>
              <a:spLocks/>
            </p:cNvSpPr>
            <p:nvPr/>
          </p:nvSpPr>
          <p:spPr bwMode="auto">
            <a:xfrm>
              <a:off x="3888618" y="5547444"/>
              <a:ext cx="76200" cy="88900"/>
            </a:xfrm>
            <a:custGeom>
              <a:avLst/>
              <a:gdLst>
                <a:gd name="T0" fmla="*/ 48 w 48"/>
                <a:gd name="T1" fmla="*/ 24 h 56"/>
                <a:gd name="T2" fmla="*/ 32 w 48"/>
                <a:gd name="T3" fmla="*/ 24 h 56"/>
                <a:gd name="T4" fmla="*/ 32 w 48"/>
                <a:gd name="T5" fmla="*/ 0 h 56"/>
                <a:gd name="T6" fmla="*/ 16 w 48"/>
                <a:gd name="T7" fmla="*/ 0 h 56"/>
                <a:gd name="T8" fmla="*/ 16 w 48"/>
                <a:gd name="T9" fmla="*/ 24 h 56"/>
                <a:gd name="T10" fmla="*/ 0 w 48"/>
                <a:gd name="T11" fmla="*/ 24 h 56"/>
                <a:gd name="T12" fmla="*/ 24 w 48"/>
                <a:gd name="T13" fmla="*/ 56 h 56"/>
                <a:gd name="T14" fmla="*/ 48 w 48"/>
                <a:gd name="T15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6">
                  <a:moveTo>
                    <a:pt x="48" y="24"/>
                  </a:moveTo>
                  <a:lnTo>
                    <a:pt x="32" y="24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16" y="24"/>
                  </a:lnTo>
                  <a:lnTo>
                    <a:pt x="0" y="24"/>
                  </a:lnTo>
                  <a:lnTo>
                    <a:pt x="24" y="56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567" name="Group 7566"/>
          <p:cNvGrpSpPr/>
          <p:nvPr/>
        </p:nvGrpSpPr>
        <p:grpSpPr>
          <a:xfrm>
            <a:off x="5452305" y="4288556"/>
            <a:ext cx="203200" cy="190500"/>
            <a:chOff x="5452305" y="4288556"/>
            <a:chExt cx="203200" cy="190500"/>
          </a:xfrm>
        </p:grpSpPr>
        <p:sp>
          <p:nvSpPr>
            <p:cNvPr id="558" name="Freeform 111"/>
            <p:cNvSpPr>
              <a:spLocks/>
            </p:cNvSpPr>
            <p:nvPr/>
          </p:nvSpPr>
          <p:spPr bwMode="auto">
            <a:xfrm>
              <a:off x="5452305" y="4288556"/>
              <a:ext cx="203200" cy="82550"/>
            </a:xfrm>
            <a:custGeom>
              <a:avLst/>
              <a:gdLst>
                <a:gd name="T0" fmla="*/ 63 w 64"/>
                <a:gd name="T1" fmla="*/ 12 h 26"/>
                <a:gd name="T2" fmla="*/ 32 w 64"/>
                <a:gd name="T3" fmla="*/ 0 h 26"/>
                <a:gd name="T4" fmla="*/ 1 w 64"/>
                <a:gd name="T5" fmla="*/ 12 h 26"/>
                <a:gd name="T6" fmla="*/ 0 w 64"/>
                <a:gd name="T7" fmla="*/ 16 h 26"/>
                <a:gd name="T8" fmla="*/ 0 w 64"/>
                <a:gd name="T9" fmla="*/ 22 h 26"/>
                <a:gd name="T10" fmla="*/ 1 w 64"/>
                <a:gd name="T11" fmla="*/ 25 h 26"/>
                <a:gd name="T12" fmla="*/ 5 w 64"/>
                <a:gd name="T13" fmla="*/ 25 h 26"/>
                <a:gd name="T14" fmla="*/ 17 w 64"/>
                <a:gd name="T15" fmla="*/ 23 h 26"/>
                <a:gd name="T16" fmla="*/ 20 w 64"/>
                <a:gd name="T17" fmla="*/ 19 h 26"/>
                <a:gd name="T18" fmla="*/ 20 w 64"/>
                <a:gd name="T19" fmla="*/ 13 h 26"/>
                <a:gd name="T20" fmla="*/ 23 w 64"/>
                <a:gd name="T21" fmla="*/ 10 h 26"/>
                <a:gd name="T22" fmla="*/ 32 w 64"/>
                <a:gd name="T23" fmla="*/ 8 h 26"/>
                <a:gd name="T24" fmla="*/ 41 w 64"/>
                <a:gd name="T25" fmla="*/ 10 h 26"/>
                <a:gd name="T26" fmla="*/ 44 w 64"/>
                <a:gd name="T27" fmla="*/ 13 h 26"/>
                <a:gd name="T28" fmla="*/ 44 w 64"/>
                <a:gd name="T29" fmla="*/ 19 h 26"/>
                <a:gd name="T30" fmla="*/ 47 w 64"/>
                <a:gd name="T31" fmla="*/ 23 h 26"/>
                <a:gd name="T32" fmla="*/ 59 w 64"/>
                <a:gd name="T33" fmla="*/ 25 h 26"/>
                <a:gd name="T34" fmla="*/ 63 w 64"/>
                <a:gd name="T35" fmla="*/ 25 h 26"/>
                <a:gd name="T36" fmla="*/ 64 w 64"/>
                <a:gd name="T37" fmla="*/ 22 h 26"/>
                <a:gd name="T38" fmla="*/ 64 w 64"/>
                <a:gd name="T39" fmla="*/ 16 h 26"/>
                <a:gd name="T40" fmla="*/ 63 w 64"/>
                <a:gd name="T41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" h="26">
                  <a:moveTo>
                    <a:pt x="63" y="12"/>
                  </a:moveTo>
                  <a:cubicBezTo>
                    <a:pt x="59" y="5"/>
                    <a:pt x="47" y="0"/>
                    <a:pt x="32" y="0"/>
                  </a:cubicBezTo>
                  <a:cubicBezTo>
                    <a:pt x="17" y="0"/>
                    <a:pt x="5" y="5"/>
                    <a:pt x="1" y="12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1" y="24"/>
                    <a:pt x="1" y="25"/>
                  </a:cubicBezTo>
                  <a:cubicBezTo>
                    <a:pt x="2" y="25"/>
                    <a:pt x="4" y="26"/>
                    <a:pt x="5" y="25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9" y="23"/>
                    <a:pt x="20" y="21"/>
                    <a:pt x="20" y="19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2"/>
                    <a:pt x="21" y="10"/>
                    <a:pt x="23" y="10"/>
                  </a:cubicBezTo>
                  <a:cubicBezTo>
                    <a:pt x="26" y="9"/>
                    <a:pt x="29" y="8"/>
                    <a:pt x="32" y="8"/>
                  </a:cubicBezTo>
                  <a:cubicBezTo>
                    <a:pt x="35" y="8"/>
                    <a:pt x="38" y="9"/>
                    <a:pt x="41" y="10"/>
                  </a:cubicBezTo>
                  <a:cubicBezTo>
                    <a:pt x="43" y="10"/>
                    <a:pt x="44" y="12"/>
                    <a:pt x="44" y="13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44" y="21"/>
                    <a:pt x="45" y="23"/>
                    <a:pt x="47" y="23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0" y="26"/>
                    <a:pt x="62" y="25"/>
                    <a:pt x="63" y="25"/>
                  </a:cubicBezTo>
                  <a:cubicBezTo>
                    <a:pt x="63" y="24"/>
                    <a:pt x="64" y="23"/>
                    <a:pt x="64" y="22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4" y="15"/>
                    <a:pt x="64" y="14"/>
                    <a:pt x="63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59" name="Rectangle 112"/>
            <p:cNvSpPr>
              <a:spLocks noChangeArrowheads="1"/>
            </p:cNvSpPr>
            <p:nvPr/>
          </p:nvSpPr>
          <p:spPr bwMode="auto">
            <a:xfrm>
              <a:off x="5503105" y="4377456"/>
              <a:ext cx="254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60" name="Rectangle 113"/>
            <p:cNvSpPr>
              <a:spLocks noChangeArrowheads="1"/>
            </p:cNvSpPr>
            <p:nvPr/>
          </p:nvSpPr>
          <p:spPr bwMode="auto">
            <a:xfrm>
              <a:off x="5541205" y="4377456"/>
              <a:ext cx="254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61" name="Rectangle 114"/>
            <p:cNvSpPr>
              <a:spLocks noChangeArrowheads="1"/>
            </p:cNvSpPr>
            <p:nvPr/>
          </p:nvSpPr>
          <p:spPr bwMode="auto">
            <a:xfrm>
              <a:off x="5579305" y="4377456"/>
              <a:ext cx="254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62" name="Rectangle 115"/>
            <p:cNvSpPr>
              <a:spLocks noChangeArrowheads="1"/>
            </p:cNvSpPr>
            <p:nvPr/>
          </p:nvSpPr>
          <p:spPr bwMode="auto">
            <a:xfrm>
              <a:off x="5503105" y="4415556"/>
              <a:ext cx="254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63" name="Rectangle 116"/>
            <p:cNvSpPr>
              <a:spLocks noChangeArrowheads="1"/>
            </p:cNvSpPr>
            <p:nvPr/>
          </p:nvSpPr>
          <p:spPr bwMode="auto">
            <a:xfrm>
              <a:off x="5541205" y="4415556"/>
              <a:ext cx="254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64" name="Rectangle 117"/>
            <p:cNvSpPr>
              <a:spLocks noChangeArrowheads="1"/>
            </p:cNvSpPr>
            <p:nvPr/>
          </p:nvSpPr>
          <p:spPr bwMode="auto">
            <a:xfrm>
              <a:off x="5579305" y="4415556"/>
              <a:ext cx="254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65" name="Rectangle 118"/>
            <p:cNvSpPr>
              <a:spLocks noChangeArrowheads="1"/>
            </p:cNvSpPr>
            <p:nvPr/>
          </p:nvSpPr>
          <p:spPr bwMode="auto">
            <a:xfrm>
              <a:off x="5503105" y="4453656"/>
              <a:ext cx="254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66" name="Rectangle 119"/>
            <p:cNvSpPr>
              <a:spLocks noChangeArrowheads="1"/>
            </p:cNvSpPr>
            <p:nvPr/>
          </p:nvSpPr>
          <p:spPr bwMode="auto">
            <a:xfrm>
              <a:off x="5541205" y="4453656"/>
              <a:ext cx="254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67" name="Rectangle 120"/>
            <p:cNvSpPr>
              <a:spLocks noChangeArrowheads="1"/>
            </p:cNvSpPr>
            <p:nvPr/>
          </p:nvSpPr>
          <p:spPr bwMode="auto">
            <a:xfrm>
              <a:off x="5579305" y="4453656"/>
              <a:ext cx="254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573" name="Group 7572"/>
          <p:cNvGrpSpPr/>
          <p:nvPr/>
        </p:nvGrpSpPr>
        <p:grpSpPr>
          <a:xfrm>
            <a:off x="569155" y="4694956"/>
            <a:ext cx="203200" cy="203200"/>
            <a:chOff x="569155" y="4694956"/>
            <a:chExt cx="203200" cy="203200"/>
          </a:xfrm>
        </p:grpSpPr>
        <p:sp>
          <p:nvSpPr>
            <p:cNvPr id="568" name="Freeform 121"/>
            <p:cNvSpPr>
              <a:spLocks noEditPoints="1"/>
            </p:cNvSpPr>
            <p:nvPr/>
          </p:nvSpPr>
          <p:spPr bwMode="auto">
            <a:xfrm>
              <a:off x="569155" y="4733056"/>
              <a:ext cx="114300" cy="165100"/>
            </a:xfrm>
            <a:custGeom>
              <a:avLst/>
              <a:gdLst>
                <a:gd name="T0" fmla="*/ 32 w 36"/>
                <a:gd name="T1" fmla="*/ 40 h 52"/>
                <a:gd name="T2" fmla="*/ 4 w 36"/>
                <a:gd name="T3" fmla="*/ 40 h 52"/>
                <a:gd name="T4" fmla="*/ 4 w 36"/>
                <a:gd name="T5" fmla="*/ 4 h 52"/>
                <a:gd name="T6" fmla="*/ 20 w 36"/>
                <a:gd name="T7" fmla="*/ 4 h 52"/>
                <a:gd name="T8" fmla="*/ 20 w 36"/>
                <a:gd name="T9" fmla="*/ 0 h 52"/>
                <a:gd name="T10" fmla="*/ 4 w 36"/>
                <a:gd name="T11" fmla="*/ 0 h 52"/>
                <a:gd name="T12" fmla="*/ 0 w 36"/>
                <a:gd name="T13" fmla="*/ 4 h 52"/>
                <a:gd name="T14" fmla="*/ 0 w 36"/>
                <a:gd name="T15" fmla="*/ 48 h 52"/>
                <a:gd name="T16" fmla="*/ 4 w 36"/>
                <a:gd name="T17" fmla="*/ 52 h 52"/>
                <a:gd name="T18" fmla="*/ 32 w 36"/>
                <a:gd name="T19" fmla="*/ 52 h 52"/>
                <a:gd name="T20" fmla="*/ 36 w 36"/>
                <a:gd name="T21" fmla="*/ 48 h 52"/>
                <a:gd name="T22" fmla="*/ 36 w 36"/>
                <a:gd name="T23" fmla="*/ 20 h 52"/>
                <a:gd name="T24" fmla="*/ 32 w 36"/>
                <a:gd name="T25" fmla="*/ 20 h 52"/>
                <a:gd name="T26" fmla="*/ 32 w 36"/>
                <a:gd name="T27" fmla="*/ 40 h 52"/>
                <a:gd name="T28" fmla="*/ 20 w 36"/>
                <a:gd name="T29" fmla="*/ 48 h 52"/>
                <a:gd name="T30" fmla="*/ 16 w 36"/>
                <a:gd name="T31" fmla="*/ 48 h 52"/>
                <a:gd name="T32" fmla="*/ 16 w 36"/>
                <a:gd name="T33" fmla="*/ 44 h 52"/>
                <a:gd name="T34" fmla="*/ 20 w 36"/>
                <a:gd name="T35" fmla="*/ 44 h 52"/>
                <a:gd name="T36" fmla="*/ 20 w 36"/>
                <a:gd name="T37" fmla="*/ 4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52">
                  <a:moveTo>
                    <a:pt x="32" y="40"/>
                  </a:moveTo>
                  <a:cubicBezTo>
                    <a:pt x="4" y="40"/>
                    <a:pt x="4" y="40"/>
                    <a:pt x="4" y="4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1"/>
                    <a:pt x="2" y="52"/>
                    <a:pt x="4" y="52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4" y="52"/>
                    <a:pt x="36" y="51"/>
                    <a:pt x="36" y="48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2" y="20"/>
                    <a:pt x="32" y="20"/>
                    <a:pt x="32" y="20"/>
                  </a:cubicBezTo>
                  <a:lnTo>
                    <a:pt x="32" y="40"/>
                  </a:lnTo>
                  <a:close/>
                  <a:moveTo>
                    <a:pt x="20" y="48"/>
                  </a:moveTo>
                  <a:cubicBezTo>
                    <a:pt x="16" y="48"/>
                    <a:pt x="16" y="48"/>
                    <a:pt x="16" y="48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20" y="44"/>
                    <a:pt x="20" y="44"/>
                    <a:pt x="20" y="44"/>
                  </a:cubicBez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69" name="Freeform 122"/>
            <p:cNvSpPr>
              <a:spLocks noEditPoints="1"/>
            </p:cNvSpPr>
            <p:nvPr/>
          </p:nvSpPr>
          <p:spPr bwMode="auto">
            <a:xfrm>
              <a:off x="645355" y="4694956"/>
              <a:ext cx="127000" cy="127000"/>
            </a:xfrm>
            <a:custGeom>
              <a:avLst/>
              <a:gdLst>
                <a:gd name="T0" fmla="*/ 0 w 80"/>
                <a:gd name="T1" fmla="*/ 0 h 80"/>
                <a:gd name="T2" fmla="*/ 0 w 80"/>
                <a:gd name="T3" fmla="*/ 16 h 80"/>
                <a:gd name="T4" fmla="*/ 0 w 80"/>
                <a:gd name="T5" fmla="*/ 16 h 80"/>
                <a:gd name="T6" fmla="*/ 0 w 80"/>
                <a:gd name="T7" fmla="*/ 56 h 80"/>
                <a:gd name="T8" fmla="*/ 32 w 80"/>
                <a:gd name="T9" fmla="*/ 56 h 80"/>
                <a:gd name="T10" fmla="*/ 32 w 80"/>
                <a:gd name="T11" fmla="*/ 80 h 80"/>
                <a:gd name="T12" fmla="*/ 64 w 80"/>
                <a:gd name="T13" fmla="*/ 56 h 80"/>
                <a:gd name="T14" fmla="*/ 80 w 80"/>
                <a:gd name="T15" fmla="*/ 56 h 80"/>
                <a:gd name="T16" fmla="*/ 80 w 80"/>
                <a:gd name="T17" fmla="*/ 0 h 80"/>
                <a:gd name="T18" fmla="*/ 0 w 80"/>
                <a:gd name="T19" fmla="*/ 0 h 80"/>
                <a:gd name="T20" fmla="*/ 72 w 80"/>
                <a:gd name="T21" fmla="*/ 48 h 80"/>
                <a:gd name="T22" fmla="*/ 64 w 80"/>
                <a:gd name="T23" fmla="*/ 48 h 80"/>
                <a:gd name="T24" fmla="*/ 62 w 80"/>
                <a:gd name="T25" fmla="*/ 48 h 80"/>
                <a:gd name="T26" fmla="*/ 60 w 80"/>
                <a:gd name="T27" fmla="*/ 50 h 80"/>
                <a:gd name="T28" fmla="*/ 40 w 80"/>
                <a:gd name="T29" fmla="*/ 64 h 80"/>
                <a:gd name="T30" fmla="*/ 40 w 80"/>
                <a:gd name="T31" fmla="*/ 48 h 80"/>
                <a:gd name="T32" fmla="*/ 32 w 80"/>
                <a:gd name="T33" fmla="*/ 48 h 80"/>
                <a:gd name="T34" fmla="*/ 8 w 80"/>
                <a:gd name="T35" fmla="*/ 48 h 80"/>
                <a:gd name="T36" fmla="*/ 8 w 80"/>
                <a:gd name="T37" fmla="*/ 24 h 80"/>
                <a:gd name="T38" fmla="*/ 8 w 80"/>
                <a:gd name="T39" fmla="*/ 24 h 80"/>
                <a:gd name="T40" fmla="*/ 8 w 80"/>
                <a:gd name="T41" fmla="*/ 8 h 80"/>
                <a:gd name="T42" fmla="*/ 72 w 80"/>
                <a:gd name="T43" fmla="*/ 8 h 80"/>
                <a:gd name="T44" fmla="*/ 72 w 80"/>
                <a:gd name="T45" fmla="*/ 4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" h="80">
                  <a:moveTo>
                    <a:pt x="0" y="0"/>
                  </a:moveTo>
                  <a:lnTo>
                    <a:pt x="0" y="16"/>
                  </a:lnTo>
                  <a:lnTo>
                    <a:pt x="0" y="16"/>
                  </a:lnTo>
                  <a:lnTo>
                    <a:pt x="0" y="56"/>
                  </a:lnTo>
                  <a:lnTo>
                    <a:pt x="32" y="56"/>
                  </a:lnTo>
                  <a:lnTo>
                    <a:pt x="32" y="80"/>
                  </a:lnTo>
                  <a:lnTo>
                    <a:pt x="64" y="56"/>
                  </a:lnTo>
                  <a:lnTo>
                    <a:pt x="80" y="56"/>
                  </a:lnTo>
                  <a:lnTo>
                    <a:pt x="80" y="0"/>
                  </a:lnTo>
                  <a:lnTo>
                    <a:pt x="0" y="0"/>
                  </a:lnTo>
                  <a:close/>
                  <a:moveTo>
                    <a:pt x="72" y="48"/>
                  </a:moveTo>
                  <a:lnTo>
                    <a:pt x="64" y="48"/>
                  </a:lnTo>
                  <a:lnTo>
                    <a:pt x="62" y="48"/>
                  </a:lnTo>
                  <a:lnTo>
                    <a:pt x="60" y="50"/>
                  </a:lnTo>
                  <a:lnTo>
                    <a:pt x="40" y="64"/>
                  </a:lnTo>
                  <a:lnTo>
                    <a:pt x="40" y="4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8" y="8"/>
                  </a:lnTo>
                  <a:lnTo>
                    <a:pt x="72" y="8"/>
                  </a:lnTo>
                  <a:lnTo>
                    <a:pt x="72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70" name="Rectangle 123"/>
            <p:cNvSpPr>
              <a:spLocks noChangeArrowheads="1"/>
            </p:cNvSpPr>
            <p:nvPr/>
          </p:nvSpPr>
          <p:spPr bwMode="auto">
            <a:xfrm>
              <a:off x="670755" y="473305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71" name="Rectangle 124"/>
            <p:cNvSpPr>
              <a:spLocks noChangeArrowheads="1"/>
            </p:cNvSpPr>
            <p:nvPr/>
          </p:nvSpPr>
          <p:spPr bwMode="auto">
            <a:xfrm>
              <a:off x="696155" y="473305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72" name="Rectangle 125"/>
            <p:cNvSpPr>
              <a:spLocks noChangeArrowheads="1"/>
            </p:cNvSpPr>
            <p:nvPr/>
          </p:nvSpPr>
          <p:spPr bwMode="auto">
            <a:xfrm>
              <a:off x="721555" y="473305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564" name="Group 7563"/>
          <p:cNvGrpSpPr/>
          <p:nvPr/>
        </p:nvGrpSpPr>
        <p:grpSpPr>
          <a:xfrm>
            <a:off x="3821943" y="4288556"/>
            <a:ext cx="206375" cy="206375"/>
            <a:chOff x="3821943" y="4288556"/>
            <a:chExt cx="206375" cy="206375"/>
          </a:xfrm>
        </p:grpSpPr>
        <p:sp>
          <p:nvSpPr>
            <p:cNvPr id="573" name="Freeform 126"/>
            <p:cNvSpPr>
              <a:spLocks/>
            </p:cNvSpPr>
            <p:nvPr/>
          </p:nvSpPr>
          <p:spPr bwMode="auto">
            <a:xfrm>
              <a:off x="3821943" y="4307606"/>
              <a:ext cx="174625" cy="187325"/>
            </a:xfrm>
            <a:custGeom>
              <a:avLst/>
              <a:gdLst>
                <a:gd name="T0" fmla="*/ 53 w 55"/>
                <a:gd name="T1" fmla="*/ 45 h 59"/>
                <a:gd name="T2" fmla="*/ 40 w 55"/>
                <a:gd name="T3" fmla="*/ 40 h 59"/>
                <a:gd name="T4" fmla="*/ 39 w 55"/>
                <a:gd name="T5" fmla="*/ 40 h 59"/>
                <a:gd name="T6" fmla="*/ 33 w 55"/>
                <a:gd name="T7" fmla="*/ 44 h 59"/>
                <a:gd name="T8" fmla="*/ 21 w 55"/>
                <a:gd name="T9" fmla="*/ 35 h 59"/>
                <a:gd name="T10" fmla="*/ 14 w 55"/>
                <a:gd name="T11" fmla="*/ 23 h 59"/>
                <a:gd name="T12" fmla="*/ 19 w 55"/>
                <a:gd name="T13" fmla="*/ 16 h 59"/>
                <a:gd name="T14" fmla="*/ 15 w 55"/>
                <a:gd name="T15" fmla="*/ 3 h 59"/>
                <a:gd name="T16" fmla="*/ 15 w 55"/>
                <a:gd name="T17" fmla="*/ 2 h 59"/>
                <a:gd name="T18" fmla="*/ 9 w 55"/>
                <a:gd name="T19" fmla="*/ 1 h 59"/>
                <a:gd name="T20" fmla="*/ 8 w 55"/>
                <a:gd name="T21" fmla="*/ 1 h 59"/>
                <a:gd name="T22" fmla="*/ 1 w 55"/>
                <a:gd name="T23" fmla="*/ 8 h 59"/>
                <a:gd name="T24" fmla="*/ 14 w 55"/>
                <a:gd name="T25" fmla="*/ 43 h 59"/>
                <a:gd name="T26" fmla="*/ 46 w 55"/>
                <a:gd name="T27" fmla="*/ 58 h 59"/>
                <a:gd name="T28" fmla="*/ 46 w 55"/>
                <a:gd name="T29" fmla="*/ 58 h 59"/>
                <a:gd name="T30" fmla="*/ 46 w 55"/>
                <a:gd name="T31" fmla="*/ 58 h 59"/>
                <a:gd name="T32" fmla="*/ 54 w 55"/>
                <a:gd name="T33" fmla="*/ 53 h 59"/>
                <a:gd name="T34" fmla="*/ 53 w 55"/>
                <a:gd name="T35" fmla="*/ 46 h 59"/>
                <a:gd name="T36" fmla="*/ 53 w 55"/>
                <a:gd name="T37" fmla="*/ 4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" h="59">
                  <a:moveTo>
                    <a:pt x="53" y="45"/>
                  </a:moveTo>
                  <a:cubicBezTo>
                    <a:pt x="52" y="43"/>
                    <a:pt x="41" y="40"/>
                    <a:pt x="40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8" y="40"/>
                    <a:pt x="36" y="41"/>
                    <a:pt x="33" y="44"/>
                  </a:cubicBezTo>
                  <a:cubicBezTo>
                    <a:pt x="29" y="43"/>
                    <a:pt x="23" y="38"/>
                    <a:pt x="21" y="35"/>
                  </a:cubicBezTo>
                  <a:cubicBezTo>
                    <a:pt x="18" y="32"/>
                    <a:pt x="15" y="27"/>
                    <a:pt x="14" y="23"/>
                  </a:cubicBezTo>
                  <a:cubicBezTo>
                    <a:pt x="17" y="19"/>
                    <a:pt x="19" y="18"/>
                    <a:pt x="19" y="16"/>
                  </a:cubicBezTo>
                  <a:cubicBezTo>
                    <a:pt x="19" y="15"/>
                    <a:pt x="17" y="4"/>
                    <a:pt x="15" y="3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4" y="1"/>
                    <a:pt x="12" y="0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7" y="2"/>
                    <a:pt x="3" y="4"/>
                    <a:pt x="1" y="8"/>
                  </a:cubicBezTo>
                  <a:cubicBezTo>
                    <a:pt x="0" y="10"/>
                    <a:pt x="0" y="28"/>
                    <a:pt x="14" y="43"/>
                  </a:cubicBezTo>
                  <a:cubicBezTo>
                    <a:pt x="27" y="58"/>
                    <a:pt x="43" y="59"/>
                    <a:pt x="46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50" y="57"/>
                    <a:pt x="52" y="54"/>
                    <a:pt x="54" y="53"/>
                  </a:cubicBezTo>
                  <a:cubicBezTo>
                    <a:pt x="55" y="50"/>
                    <a:pt x="54" y="47"/>
                    <a:pt x="53" y="46"/>
                  </a:cubicBezTo>
                  <a:lnTo>
                    <a:pt x="53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74" name="Freeform 127"/>
            <p:cNvSpPr>
              <a:spLocks/>
            </p:cNvSpPr>
            <p:nvPr/>
          </p:nvSpPr>
          <p:spPr bwMode="auto">
            <a:xfrm>
              <a:off x="3914018" y="4288556"/>
              <a:ext cx="114300" cy="114300"/>
            </a:xfrm>
            <a:custGeom>
              <a:avLst/>
              <a:gdLst>
                <a:gd name="T0" fmla="*/ 48 w 72"/>
                <a:gd name="T1" fmla="*/ 24 h 72"/>
                <a:gd name="T2" fmla="*/ 48 w 72"/>
                <a:gd name="T3" fmla="*/ 0 h 72"/>
                <a:gd name="T4" fmla="*/ 24 w 72"/>
                <a:gd name="T5" fmla="*/ 0 h 72"/>
                <a:gd name="T6" fmla="*/ 24 w 72"/>
                <a:gd name="T7" fmla="*/ 24 h 72"/>
                <a:gd name="T8" fmla="*/ 0 w 72"/>
                <a:gd name="T9" fmla="*/ 24 h 72"/>
                <a:gd name="T10" fmla="*/ 0 w 72"/>
                <a:gd name="T11" fmla="*/ 48 h 72"/>
                <a:gd name="T12" fmla="*/ 24 w 72"/>
                <a:gd name="T13" fmla="*/ 48 h 72"/>
                <a:gd name="T14" fmla="*/ 24 w 72"/>
                <a:gd name="T15" fmla="*/ 72 h 72"/>
                <a:gd name="T16" fmla="*/ 48 w 72"/>
                <a:gd name="T17" fmla="*/ 72 h 72"/>
                <a:gd name="T18" fmla="*/ 48 w 72"/>
                <a:gd name="T19" fmla="*/ 48 h 72"/>
                <a:gd name="T20" fmla="*/ 72 w 72"/>
                <a:gd name="T21" fmla="*/ 48 h 72"/>
                <a:gd name="T22" fmla="*/ 72 w 72"/>
                <a:gd name="T23" fmla="*/ 24 h 72"/>
                <a:gd name="T24" fmla="*/ 48 w 72"/>
                <a:gd name="T25" fmla="*/ 2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2">
                  <a:moveTo>
                    <a:pt x="48" y="24"/>
                  </a:moveTo>
                  <a:lnTo>
                    <a:pt x="48" y="0"/>
                  </a:lnTo>
                  <a:lnTo>
                    <a:pt x="24" y="0"/>
                  </a:lnTo>
                  <a:lnTo>
                    <a:pt x="24" y="24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24" y="48"/>
                  </a:lnTo>
                  <a:lnTo>
                    <a:pt x="24" y="72"/>
                  </a:lnTo>
                  <a:lnTo>
                    <a:pt x="48" y="72"/>
                  </a:lnTo>
                  <a:lnTo>
                    <a:pt x="48" y="48"/>
                  </a:lnTo>
                  <a:lnTo>
                    <a:pt x="72" y="48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614" name="Group 7613"/>
          <p:cNvGrpSpPr/>
          <p:nvPr/>
        </p:nvGrpSpPr>
        <p:grpSpPr>
          <a:xfrm>
            <a:off x="6673093" y="5512519"/>
            <a:ext cx="177800" cy="203200"/>
            <a:chOff x="6673093" y="5512519"/>
            <a:chExt cx="177800" cy="203200"/>
          </a:xfrm>
        </p:grpSpPr>
        <p:sp>
          <p:nvSpPr>
            <p:cNvPr id="575" name="Freeform 128"/>
            <p:cNvSpPr>
              <a:spLocks noEditPoints="1"/>
            </p:cNvSpPr>
            <p:nvPr/>
          </p:nvSpPr>
          <p:spPr bwMode="auto">
            <a:xfrm>
              <a:off x="6730243" y="5598244"/>
              <a:ext cx="114300" cy="117475"/>
            </a:xfrm>
            <a:custGeom>
              <a:avLst/>
              <a:gdLst>
                <a:gd name="T0" fmla="*/ 26 w 36"/>
                <a:gd name="T1" fmla="*/ 21 h 37"/>
                <a:gd name="T2" fmla="*/ 28 w 36"/>
                <a:gd name="T3" fmla="*/ 14 h 37"/>
                <a:gd name="T4" fmla="*/ 14 w 36"/>
                <a:gd name="T5" fmla="*/ 0 h 37"/>
                <a:gd name="T6" fmla="*/ 0 w 36"/>
                <a:gd name="T7" fmla="*/ 14 h 37"/>
                <a:gd name="T8" fmla="*/ 14 w 36"/>
                <a:gd name="T9" fmla="*/ 28 h 37"/>
                <a:gd name="T10" fmla="*/ 21 w 36"/>
                <a:gd name="T11" fmla="*/ 27 h 37"/>
                <a:gd name="T12" fmla="*/ 30 w 36"/>
                <a:gd name="T13" fmla="*/ 36 h 37"/>
                <a:gd name="T14" fmla="*/ 33 w 36"/>
                <a:gd name="T15" fmla="*/ 36 h 37"/>
                <a:gd name="T16" fmla="*/ 36 w 36"/>
                <a:gd name="T17" fmla="*/ 33 h 37"/>
                <a:gd name="T18" fmla="*/ 36 w 36"/>
                <a:gd name="T19" fmla="*/ 30 h 37"/>
                <a:gd name="T20" fmla="*/ 26 w 36"/>
                <a:gd name="T21" fmla="*/ 21 h 37"/>
                <a:gd name="T22" fmla="*/ 23 w 36"/>
                <a:gd name="T23" fmla="*/ 18 h 37"/>
                <a:gd name="T24" fmla="*/ 18 w 36"/>
                <a:gd name="T25" fmla="*/ 24 h 37"/>
                <a:gd name="T26" fmla="*/ 14 w 36"/>
                <a:gd name="T27" fmla="*/ 24 h 37"/>
                <a:gd name="T28" fmla="*/ 4 w 36"/>
                <a:gd name="T29" fmla="*/ 14 h 37"/>
                <a:gd name="T30" fmla="*/ 14 w 36"/>
                <a:gd name="T31" fmla="*/ 4 h 37"/>
                <a:gd name="T32" fmla="*/ 24 w 36"/>
                <a:gd name="T33" fmla="*/ 14 h 37"/>
                <a:gd name="T34" fmla="*/ 23 w 36"/>
                <a:gd name="T35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37">
                  <a:moveTo>
                    <a:pt x="26" y="21"/>
                  </a:moveTo>
                  <a:cubicBezTo>
                    <a:pt x="27" y="19"/>
                    <a:pt x="28" y="17"/>
                    <a:pt x="28" y="14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ubicBezTo>
                    <a:pt x="16" y="28"/>
                    <a:pt x="19" y="28"/>
                    <a:pt x="21" y="27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1" y="37"/>
                    <a:pt x="32" y="37"/>
                    <a:pt x="33" y="36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32"/>
                    <a:pt x="36" y="31"/>
                    <a:pt x="36" y="30"/>
                  </a:cubicBezTo>
                  <a:lnTo>
                    <a:pt x="26" y="21"/>
                  </a:lnTo>
                  <a:close/>
                  <a:moveTo>
                    <a:pt x="23" y="18"/>
                  </a:moveTo>
                  <a:cubicBezTo>
                    <a:pt x="22" y="21"/>
                    <a:pt x="20" y="23"/>
                    <a:pt x="18" y="24"/>
                  </a:cubicBezTo>
                  <a:cubicBezTo>
                    <a:pt x="17" y="24"/>
                    <a:pt x="15" y="24"/>
                    <a:pt x="14" y="24"/>
                  </a:cubicBezTo>
                  <a:cubicBezTo>
                    <a:pt x="8" y="24"/>
                    <a:pt x="4" y="20"/>
                    <a:pt x="4" y="14"/>
                  </a:cubicBezTo>
                  <a:cubicBezTo>
                    <a:pt x="4" y="9"/>
                    <a:pt x="8" y="4"/>
                    <a:pt x="14" y="4"/>
                  </a:cubicBezTo>
                  <a:cubicBezTo>
                    <a:pt x="20" y="4"/>
                    <a:pt x="24" y="9"/>
                    <a:pt x="24" y="14"/>
                  </a:cubicBezTo>
                  <a:cubicBezTo>
                    <a:pt x="24" y="16"/>
                    <a:pt x="24" y="17"/>
                    <a:pt x="23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76" name="Freeform 129"/>
            <p:cNvSpPr>
              <a:spLocks/>
            </p:cNvSpPr>
            <p:nvPr/>
          </p:nvSpPr>
          <p:spPr bwMode="auto">
            <a:xfrm>
              <a:off x="6673093" y="5512519"/>
              <a:ext cx="177800" cy="149225"/>
            </a:xfrm>
            <a:custGeom>
              <a:avLst/>
              <a:gdLst>
                <a:gd name="T0" fmla="*/ 30 w 56"/>
                <a:gd name="T1" fmla="*/ 0 h 47"/>
                <a:gd name="T2" fmla="*/ 26 w 56"/>
                <a:gd name="T3" fmla="*/ 0 h 47"/>
                <a:gd name="T4" fmla="*/ 0 w 56"/>
                <a:gd name="T5" fmla="*/ 15 h 47"/>
                <a:gd name="T6" fmla="*/ 0 w 56"/>
                <a:gd name="T7" fmla="*/ 15 h 47"/>
                <a:gd name="T8" fmla="*/ 0 w 56"/>
                <a:gd name="T9" fmla="*/ 47 h 47"/>
                <a:gd name="T10" fmla="*/ 16 w 56"/>
                <a:gd name="T11" fmla="*/ 47 h 47"/>
                <a:gd name="T12" fmla="*/ 16 w 56"/>
                <a:gd name="T13" fmla="*/ 43 h 47"/>
                <a:gd name="T14" fmla="*/ 4 w 56"/>
                <a:gd name="T15" fmla="*/ 43 h 47"/>
                <a:gd name="T16" fmla="*/ 4 w 56"/>
                <a:gd name="T17" fmla="*/ 19 h 47"/>
                <a:gd name="T18" fmla="*/ 19 w 56"/>
                <a:gd name="T19" fmla="*/ 27 h 47"/>
                <a:gd name="T20" fmla="*/ 32 w 56"/>
                <a:gd name="T21" fmla="*/ 21 h 47"/>
                <a:gd name="T22" fmla="*/ 42 w 56"/>
                <a:gd name="T23" fmla="*/ 24 h 47"/>
                <a:gd name="T24" fmla="*/ 52 w 56"/>
                <a:gd name="T25" fmla="*/ 19 h 47"/>
                <a:gd name="T26" fmla="*/ 52 w 56"/>
                <a:gd name="T27" fmla="*/ 41 h 47"/>
                <a:gd name="T28" fmla="*/ 52 w 56"/>
                <a:gd name="T29" fmla="*/ 43 h 47"/>
                <a:gd name="T30" fmla="*/ 48 w 56"/>
                <a:gd name="T31" fmla="*/ 43 h 47"/>
                <a:gd name="T32" fmla="*/ 48 w 56"/>
                <a:gd name="T33" fmla="*/ 47 h 47"/>
                <a:gd name="T34" fmla="*/ 52 w 56"/>
                <a:gd name="T35" fmla="*/ 47 h 47"/>
                <a:gd name="T36" fmla="*/ 52 w 56"/>
                <a:gd name="T37" fmla="*/ 47 h 47"/>
                <a:gd name="T38" fmla="*/ 52 w 56"/>
                <a:gd name="T39" fmla="*/ 47 h 47"/>
                <a:gd name="T40" fmla="*/ 56 w 56"/>
                <a:gd name="T41" fmla="*/ 47 h 47"/>
                <a:gd name="T42" fmla="*/ 56 w 56"/>
                <a:gd name="T43" fmla="*/ 15 h 47"/>
                <a:gd name="T44" fmla="*/ 30 w 56"/>
                <a:gd name="T4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6" h="47">
                  <a:moveTo>
                    <a:pt x="30" y="0"/>
                  </a:moveTo>
                  <a:cubicBezTo>
                    <a:pt x="29" y="0"/>
                    <a:pt x="27" y="0"/>
                    <a:pt x="26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23"/>
                    <a:pt x="27" y="21"/>
                    <a:pt x="32" y="21"/>
                  </a:cubicBezTo>
                  <a:cubicBezTo>
                    <a:pt x="36" y="21"/>
                    <a:pt x="39" y="23"/>
                    <a:pt x="42" y="24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2"/>
                    <a:pt x="52" y="43"/>
                    <a:pt x="52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52" y="47"/>
                    <a:pt x="52" y="47"/>
                    <a:pt x="52" y="47"/>
                  </a:cubicBezTo>
                  <a:cubicBezTo>
                    <a:pt x="52" y="47"/>
                    <a:pt x="52" y="47"/>
                    <a:pt x="52" y="47"/>
                  </a:cubicBezTo>
                  <a:cubicBezTo>
                    <a:pt x="52" y="47"/>
                    <a:pt x="52" y="47"/>
                    <a:pt x="52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6" y="15"/>
                    <a:pt x="56" y="15"/>
                    <a:pt x="56" y="15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612" name="Group 7611"/>
          <p:cNvGrpSpPr/>
          <p:nvPr/>
        </p:nvGrpSpPr>
        <p:grpSpPr>
          <a:xfrm>
            <a:off x="5858705" y="5522044"/>
            <a:ext cx="203200" cy="190500"/>
            <a:chOff x="5858705" y="5522044"/>
            <a:chExt cx="203200" cy="190500"/>
          </a:xfrm>
        </p:grpSpPr>
        <p:sp>
          <p:nvSpPr>
            <p:cNvPr id="577" name="Rectangle 130"/>
            <p:cNvSpPr>
              <a:spLocks noChangeArrowheads="1"/>
            </p:cNvSpPr>
            <p:nvPr/>
          </p:nvSpPr>
          <p:spPr bwMode="auto">
            <a:xfrm>
              <a:off x="5896805" y="5636344"/>
              <a:ext cx="508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78" name="Rectangle 131"/>
            <p:cNvSpPr>
              <a:spLocks noChangeArrowheads="1"/>
            </p:cNvSpPr>
            <p:nvPr/>
          </p:nvSpPr>
          <p:spPr bwMode="auto">
            <a:xfrm>
              <a:off x="5896805" y="5661744"/>
              <a:ext cx="762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79" name="Freeform 132"/>
            <p:cNvSpPr>
              <a:spLocks noEditPoints="1"/>
            </p:cNvSpPr>
            <p:nvPr/>
          </p:nvSpPr>
          <p:spPr bwMode="auto">
            <a:xfrm>
              <a:off x="5858705" y="5522044"/>
              <a:ext cx="203200" cy="190500"/>
            </a:xfrm>
            <a:custGeom>
              <a:avLst/>
              <a:gdLst>
                <a:gd name="T0" fmla="*/ 46 w 64"/>
                <a:gd name="T1" fmla="*/ 0 h 60"/>
                <a:gd name="T2" fmla="*/ 28 w 64"/>
                <a:gd name="T3" fmla="*/ 18 h 60"/>
                <a:gd name="T4" fmla="*/ 28 w 64"/>
                <a:gd name="T5" fmla="*/ 20 h 60"/>
                <a:gd name="T6" fmla="*/ 0 w 64"/>
                <a:gd name="T7" fmla="*/ 20 h 60"/>
                <a:gd name="T8" fmla="*/ 0 w 64"/>
                <a:gd name="T9" fmla="*/ 60 h 60"/>
                <a:gd name="T10" fmla="*/ 60 w 64"/>
                <a:gd name="T11" fmla="*/ 60 h 60"/>
                <a:gd name="T12" fmla="*/ 60 w 64"/>
                <a:gd name="T13" fmla="*/ 30 h 60"/>
                <a:gd name="T14" fmla="*/ 64 w 64"/>
                <a:gd name="T15" fmla="*/ 18 h 60"/>
                <a:gd name="T16" fmla="*/ 46 w 64"/>
                <a:gd name="T17" fmla="*/ 0 h 60"/>
                <a:gd name="T18" fmla="*/ 56 w 64"/>
                <a:gd name="T19" fmla="*/ 56 h 60"/>
                <a:gd name="T20" fmla="*/ 4 w 64"/>
                <a:gd name="T21" fmla="*/ 56 h 60"/>
                <a:gd name="T22" fmla="*/ 4 w 64"/>
                <a:gd name="T23" fmla="*/ 24 h 60"/>
                <a:gd name="T24" fmla="*/ 29 w 64"/>
                <a:gd name="T25" fmla="*/ 24 h 60"/>
                <a:gd name="T26" fmla="*/ 46 w 64"/>
                <a:gd name="T27" fmla="*/ 36 h 60"/>
                <a:gd name="T28" fmla="*/ 56 w 64"/>
                <a:gd name="T29" fmla="*/ 33 h 60"/>
                <a:gd name="T30" fmla="*/ 56 w 64"/>
                <a:gd name="T31" fmla="*/ 56 h 60"/>
                <a:gd name="T32" fmla="*/ 43 w 64"/>
                <a:gd name="T33" fmla="*/ 29 h 60"/>
                <a:gd name="T34" fmla="*/ 39 w 64"/>
                <a:gd name="T35" fmla="*/ 25 h 60"/>
                <a:gd name="T36" fmla="*/ 32 w 64"/>
                <a:gd name="T37" fmla="*/ 18 h 60"/>
                <a:gd name="T38" fmla="*/ 36 w 64"/>
                <a:gd name="T39" fmla="*/ 14 h 60"/>
                <a:gd name="T40" fmla="*/ 43 w 64"/>
                <a:gd name="T41" fmla="*/ 21 h 60"/>
                <a:gd name="T42" fmla="*/ 56 w 64"/>
                <a:gd name="T43" fmla="*/ 8 h 60"/>
                <a:gd name="T44" fmla="*/ 60 w 64"/>
                <a:gd name="T45" fmla="*/ 13 h 60"/>
                <a:gd name="T46" fmla="*/ 43 w 64"/>
                <a:gd name="T47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0">
                  <a:moveTo>
                    <a:pt x="46" y="0"/>
                  </a:moveTo>
                  <a:cubicBezTo>
                    <a:pt x="36" y="0"/>
                    <a:pt x="28" y="8"/>
                    <a:pt x="28" y="18"/>
                  </a:cubicBezTo>
                  <a:cubicBezTo>
                    <a:pt x="28" y="19"/>
                    <a:pt x="28" y="20"/>
                    <a:pt x="28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2" y="27"/>
                    <a:pt x="64" y="23"/>
                    <a:pt x="64" y="18"/>
                  </a:cubicBezTo>
                  <a:cubicBezTo>
                    <a:pt x="64" y="8"/>
                    <a:pt x="56" y="0"/>
                    <a:pt x="46" y="0"/>
                  </a:cubicBezTo>
                  <a:close/>
                  <a:moveTo>
                    <a:pt x="56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2" y="31"/>
                    <a:pt x="38" y="36"/>
                    <a:pt x="46" y="36"/>
                  </a:cubicBezTo>
                  <a:cubicBezTo>
                    <a:pt x="50" y="36"/>
                    <a:pt x="53" y="35"/>
                    <a:pt x="56" y="33"/>
                  </a:cubicBezTo>
                  <a:lnTo>
                    <a:pt x="56" y="56"/>
                  </a:lnTo>
                  <a:close/>
                  <a:moveTo>
                    <a:pt x="43" y="29"/>
                  </a:moveTo>
                  <a:cubicBezTo>
                    <a:pt x="39" y="25"/>
                    <a:pt x="39" y="25"/>
                    <a:pt x="39" y="25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60" y="13"/>
                    <a:pt x="60" y="13"/>
                    <a:pt x="60" y="13"/>
                  </a:cubicBezTo>
                  <a:lnTo>
                    <a:pt x="43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611" name="Group 7610"/>
          <p:cNvGrpSpPr/>
          <p:nvPr/>
        </p:nvGrpSpPr>
        <p:grpSpPr>
          <a:xfrm>
            <a:off x="5452305" y="5522044"/>
            <a:ext cx="203200" cy="190500"/>
            <a:chOff x="5452305" y="5522044"/>
            <a:chExt cx="203200" cy="190500"/>
          </a:xfrm>
        </p:grpSpPr>
        <p:sp>
          <p:nvSpPr>
            <p:cNvPr id="580" name="Freeform 133"/>
            <p:cNvSpPr>
              <a:spLocks noEditPoints="1"/>
            </p:cNvSpPr>
            <p:nvPr/>
          </p:nvSpPr>
          <p:spPr bwMode="auto">
            <a:xfrm>
              <a:off x="5541205" y="5522044"/>
              <a:ext cx="114300" cy="114300"/>
            </a:xfrm>
            <a:custGeom>
              <a:avLst/>
              <a:gdLst>
                <a:gd name="T0" fmla="*/ 18 w 36"/>
                <a:gd name="T1" fmla="*/ 0 h 36"/>
                <a:gd name="T2" fmla="*/ 0 w 36"/>
                <a:gd name="T3" fmla="*/ 18 h 36"/>
                <a:gd name="T4" fmla="*/ 18 w 36"/>
                <a:gd name="T5" fmla="*/ 36 h 36"/>
                <a:gd name="T6" fmla="*/ 36 w 36"/>
                <a:gd name="T7" fmla="*/ 18 h 36"/>
                <a:gd name="T8" fmla="*/ 18 w 36"/>
                <a:gd name="T9" fmla="*/ 0 h 36"/>
                <a:gd name="T10" fmla="*/ 15 w 36"/>
                <a:gd name="T11" fmla="*/ 29 h 36"/>
                <a:gd name="T12" fmla="*/ 11 w 36"/>
                <a:gd name="T13" fmla="*/ 25 h 36"/>
                <a:gd name="T14" fmla="*/ 4 w 36"/>
                <a:gd name="T15" fmla="*/ 18 h 36"/>
                <a:gd name="T16" fmla="*/ 8 w 36"/>
                <a:gd name="T17" fmla="*/ 14 h 36"/>
                <a:gd name="T18" fmla="*/ 15 w 36"/>
                <a:gd name="T19" fmla="*/ 21 h 36"/>
                <a:gd name="T20" fmla="*/ 28 w 36"/>
                <a:gd name="T21" fmla="*/ 8 h 36"/>
                <a:gd name="T22" fmla="*/ 32 w 36"/>
                <a:gd name="T23" fmla="*/ 13 h 36"/>
                <a:gd name="T24" fmla="*/ 15 w 36"/>
                <a:gd name="T25" fmla="*/ 2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  <a:moveTo>
                    <a:pt x="15" y="29"/>
                  </a:moveTo>
                  <a:cubicBezTo>
                    <a:pt x="11" y="25"/>
                    <a:pt x="11" y="25"/>
                    <a:pt x="11" y="25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2" y="13"/>
                    <a:pt x="32" y="13"/>
                    <a:pt x="32" y="13"/>
                  </a:cubicBezTo>
                  <a:lnTo>
                    <a:pt x="15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81" name="Freeform 134"/>
            <p:cNvSpPr>
              <a:spLocks/>
            </p:cNvSpPr>
            <p:nvPr/>
          </p:nvSpPr>
          <p:spPr bwMode="auto">
            <a:xfrm>
              <a:off x="5452305" y="5585544"/>
              <a:ext cx="177800" cy="127000"/>
            </a:xfrm>
            <a:custGeom>
              <a:avLst/>
              <a:gdLst>
                <a:gd name="T0" fmla="*/ 52 w 56"/>
                <a:gd name="T1" fmla="*/ 34 h 40"/>
                <a:gd name="T2" fmla="*/ 41 w 56"/>
                <a:gd name="T3" fmla="*/ 23 h 40"/>
                <a:gd name="T4" fmla="*/ 39 w 56"/>
                <a:gd name="T5" fmla="*/ 26 h 40"/>
                <a:gd name="T6" fmla="*/ 49 w 56"/>
                <a:gd name="T7" fmla="*/ 36 h 40"/>
                <a:gd name="T8" fmla="*/ 7 w 56"/>
                <a:gd name="T9" fmla="*/ 36 h 40"/>
                <a:gd name="T10" fmla="*/ 17 w 56"/>
                <a:gd name="T11" fmla="*/ 26 h 40"/>
                <a:gd name="T12" fmla="*/ 15 w 56"/>
                <a:gd name="T13" fmla="*/ 23 h 40"/>
                <a:gd name="T14" fmla="*/ 4 w 56"/>
                <a:gd name="T15" fmla="*/ 34 h 40"/>
                <a:gd name="T16" fmla="*/ 4 w 56"/>
                <a:gd name="T17" fmla="*/ 6 h 40"/>
                <a:gd name="T18" fmla="*/ 28 w 56"/>
                <a:gd name="T19" fmla="*/ 23 h 40"/>
                <a:gd name="T20" fmla="*/ 35 w 56"/>
                <a:gd name="T21" fmla="*/ 18 h 40"/>
                <a:gd name="T22" fmla="*/ 32 w 56"/>
                <a:gd name="T23" fmla="*/ 15 h 40"/>
                <a:gd name="T24" fmla="*/ 28 w 56"/>
                <a:gd name="T25" fmla="*/ 18 h 40"/>
                <a:gd name="T26" fmla="*/ 9 w 56"/>
                <a:gd name="T27" fmla="*/ 4 h 40"/>
                <a:gd name="T28" fmla="*/ 24 w 56"/>
                <a:gd name="T29" fmla="*/ 4 h 40"/>
                <a:gd name="T30" fmla="*/ 24 w 56"/>
                <a:gd name="T31" fmla="*/ 0 h 40"/>
                <a:gd name="T32" fmla="*/ 0 w 56"/>
                <a:gd name="T33" fmla="*/ 0 h 40"/>
                <a:gd name="T34" fmla="*/ 0 w 56"/>
                <a:gd name="T35" fmla="*/ 40 h 40"/>
                <a:gd name="T36" fmla="*/ 56 w 56"/>
                <a:gd name="T37" fmla="*/ 40 h 40"/>
                <a:gd name="T38" fmla="*/ 56 w 56"/>
                <a:gd name="T39" fmla="*/ 20 h 40"/>
                <a:gd name="T40" fmla="*/ 52 w 56"/>
                <a:gd name="T41" fmla="*/ 20 h 40"/>
                <a:gd name="T42" fmla="*/ 52 w 56"/>
                <a:gd name="T43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40">
                  <a:moveTo>
                    <a:pt x="52" y="34"/>
                  </a:moveTo>
                  <a:cubicBezTo>
                    <a:pt x="41" y="23"/>
                    <a:pt x="41" y="23"/>
                    <a:pt x="41" y="23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4" y="17"/>
                    <a:pt x="33" y="16"/>
                    <a:pt x="32" y="15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2" y="20"/>
                    <a:pt x="52" y="20"/>
                    <a:pt x="52" y="20"/>
                  </a:cubicBezTo>
                  <a:lnTo>
                    <a:pt x="52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604" name="Group 7603"/>
          <p:cNvGrpSpPr/>
          <p:nvPr/>
        </p:nvGrpSpPr>
        <p:grpSpPr>
          <a:xfrm>
            <a:off x="2604330" y="5534744"/>
            <a:ext cx="203200" cy="177800"/>
            <a:chOff x="2604330" y="5534744"/>
            <a:chExt cx="203200" cy="177800"/>
          </a:xfrm>
        </p:grpSpPr>
        <p:sp>
          <p:nvSpPr>
            <p:cNvPr id="582" name="Freeform 135"/>
            <p:cNvSpPr>
              <a:spLocks noEditPoints="1"/>
            </p:cNvSpPr>
            <p:nvPr/>
          </p:nvSpPr>
          <p:spPr bwMode="auto">
            <a:xfrm>
              <a:off x="2604330" y="5585544"/>
              <a:ext cx="203200" cy="127000"/>
            </a:xfrm>
            <a:custGeom>
              <a:avLst/>
              <a:gdLst>
                <a:gd name="T0" fmla="*/ 0 w 128"/>
                <a:gd name="T1" fmla="*/ 0 h 80"/>
                <a:gd name="T2" fmla="*/ 0 w 128"/>
                <a:gd name="T3" fmla="*/ 80 h 80"/>
                <a:gd name="T4" fmla="*/ 128 w 128"/>
                <a:gd name="T5" fmla="*/ 80 h 80"/>
                <a:gd name="T6" fmla="*/ 128 w 128"/>
                <a:gd name="T7" fmla="*/ 0 h 80"/>
                <a:gd name="T8" fmla="*/ 0 w 128"/>
                <a:gd name="T9" fmla="*/ 0 h 80"/>
                <a:gd name="T10" fmla="*/ 120 w 128"/>
                <a:gd name="T11" fmla="*/ 72 h 80"/>
                <a:gd name="T12" fmla="*/ 8 w 128"/>
                <a:gd name="T13" fmla="*/ 72 h 80"/>
                <a:gd name="T14" fmla="*/ 8 w 128"/>
                <a:gd name="T15" fmla="*/ 8 h 80"/>
                <a:gd name="T16" fmla="*/ 120 w 128"/>
                <a:gd name="T17" fmla="*/ 8 h 80"/>
                <a:gd name="T18" fmla="*/ 120 w 128"/>
                <a:gd name="T19" fmla="*/ 7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80">
                  <a:moveTo>
                    <a:pt x="0" y="0"/>
                  </a:moveTo>
                  <a:lnTo>
                    <a:pt x="0" y="80"/>
                  </a:lnTo>
                  <a:lnTo>
                    <a:pt x="128" y="80"/>
                  </a:lnTo>
                  <a:lnTo>
                    <a:pt x="128" y="0"/>
                  </a:lnTo>
                  <a:lnTo>
                    <a:pt x="0" y="0"/>
                  </a:lnTo>
                  <a:close/>
                  <a:moveTo>
                    <a:pt x="120" y="72"/>
                  </a:moveTo>
                  <a:lnTo>
                    <a:pt x="8" y="72"/>
                  </a:lnTo>
                  <a:lnTo>
                    <a:pt x="8" y="8"/>
                  </a:lnTo>
                  <a:lnTo>
                    <a:pt x="120" y="8"/>
                  </a:lnTo>
                  <a:lnTo>
                    <a:pt x="12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83" name="Rectangle 136"/>
            <p:cNvSpPr>
              <a:spLocks noChangeArrowheads="1"/>
            </p:cNvSpPr>
            <p:nvPr/>
          </p:nvSpPr>
          <p:spPr bwMode="auto">
            <a:xfrm>
              <a:off x="2744030" y="5610944"/>
              <a:ext cx="38100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84" name="Rectangle 137"/>
            <p:cNvSpPr>
              <a:spLocks noChangeArrowheads="1"/>
            </p:cNvSpPr>
            <p:nvPr/>
          </p:nvSpPr>
          <p:spPr bwMode="auto">
            <a:xfrm>
              <a:off x="2617030" y="5560144"/>
              <a:ext cx="1778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85" name="Rectangle 138"/>
            <p:cNvSpPr>
              <a:spLocks noChangeArrowheads="1"/>
            </p:cNvSpPr>
            <p:nvPr/>
          </p:nvSpPr>
          <p:spPr bwMode="auto">
            <a:xfrm>
              <a:off x="2629730" y="5534744"/>
              <a:ext cx="152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86" name="Rectangle 139"/>
            <p:cNvSpPr>
              <a:spLocks noChangeArrowheads="1"/>
            </p:cNvSpPr>
            <p:nvPr/>
          </p:nvSpPr>
          <p:spPr bwMode="auto">
            <a:xfrm>
              <a:off x="2642430" y="5636344"/>
              <a:ext cx="508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87" name="Rectangle 140"/>
            <p:cNvSpPr>
              <a:spLocks noChangeArrowheads="1"/>
            </p:cNvSpPr>
            <p:nvPr/>
          </p:nvSpPr>
          <p:spPr bwMode="auto">
            <a:xfrm>
              <a:off x="2642430" y="5661744"/>
              <a:ext cx="762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610" name="Group 7609"/>
          <p:cNvGrpSpPr/>
          <p:nvPr/>
        </p:nvGrpSpPr>
        <p:grpSpPr>
          <a:xfrm>
            <a:off x="5044318" y="5509344"/>
            <a:ext cx="204787" cy="203200"/>
            <a:chOff x="5044318" y="5509344"/>
            <a:chExt cx="204787" cy="203200"/>
          </a:xfrm>
        </p:grpSpPr>
        <p:sp>
          <p:nvSpPr>
            <p:cNvPr id="588" name="Freeform 141"/>
            <p:cNvSpPr>
              <a:spLocks/>
            </p:cNvSpPr>
            <p:nvPr/>
          </p:nvSpPr>
          <p:spPr bwMode="auto">
            <a:xfrm>
              <a:off x="5044318" y="5585544"/>
              <a:ext cx="179388" cy="127000"/>
            </a:xfrm>
            <a:custGeom>
              <a:avLst/>
              <a:gdLst>
                <a:gd name="T0" fmla="*/ 105 w 113"/>
                <a:gd name="T1" fmla="*/ 68 h 80"/>
                <a:gd name="T2" fmla="*/ 83 w 113"/>
                <a:gd name="T3" fmla="*/ 46 h 80"/>
                <a:gd name="T4" fmla="*/ 79 w 113"/>
                <a:gd name="T5" fmla="*/ 52 h 80"/>
                <a:gd name="T6" fmla="*/ 99 w 113"/>
                <a:gd name="T7" fmla="*/ 72 h 80"/>
                <a:gd name="T8" fmla="*/ 14 w 113"/>
                <a:gd name="T9" fmla="*/ 72 h 80"/>
                <a:gd name="T10" fmla="*/ 34 w 113"/>
                <a:gd name="T11" fmla="*/ 52 h 80"/>
                <a:gd name="T12" fmla="*/ 30 w 113"/>
                <a:gd name="T13" fmla="*/ 46 h 80"/>
                <a:gd name="T14" fmla="*/ 8 w 113"/>
                <a:gd name="T15" fmla="*/ 68 h 80"/>
                <a:gd name="T16" fmla="*/ 8 w 113"/>
                <a:gd name="T17" fmla="*/ 12 h 80"/>
                <a:gd name="T18" fmla="*/ 56 w 113"/>
                <a:gd name="T19" fmla="*/ 46 h 80"/>
                <a:gd name="T20" fmla="*/ 73 w 113"/>
                <a:gd name="T21" fmla="*/ 34 h 80"/>
                <a:gd name="T22" fmla="*/ 69 w 113"/>
                <a:gd name="T23" fmla="*/ 28 h 80"/>
                <a:gd name="T24" fmla="*/ 56 w 113"/>
                <a:gd name="T25" fmla="*/ 36 h 80"/>
                <a:gd name="T26" fmla="*/ 18 w 113"/>
                <a:gd name="T27" fmla="*/ 8 h 80"/>
                <a:gd name="T28" fmla="*/ 65 w 113"/>
                <a:gd name="T29" fmla="*/ 8 h 80"/>
                <a:gd name="T30" fmla="*/ 65 w 113"/>
                <a:gd name="T31" fmla="*/ 0 h 80"/>
                <a:gd name="T32" fmla="*/ 0 w 113"/>
                <a:gd name="T33" fmla="*/ 0 h 80"/>
                <a:gd name="T34" fmla="*/ 0 w 113"/>
                <a:gd name="T35" fmla="*/ 80 h 80"/>
                <a:gd name="T36" fmla="*/ 113 w 113"/>
                <a:gd name="T37" fmla="*/ 80 h 80"/>
                <a:gd name="T38" fmla="*/ 113 w 113"/>
                <a:gd name="T39" fmla="*/ 32 h 80"/>
                <a:gd name="T40" fmla="*/ 105 w 113"/>
                <a:gd name="T41" fmla="*/ 32 h 80"/>
                <a:gd name="T42" fmla="*/ 105 w 113"/>
                <a:gd name="T43" fmla="*/ 6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3" h="80">
                  <a:moveTo>
                    <a:pt x="105" y="68"/>
                  </a:moveTo>
                  <a:lnTo>
                    <a:pt x="83" y="46"/>
                  </a:lnTo>
                  <a:lnTo>
                    <a:pt x="79" y="52"/>
                  </a:lnTo>
                  <a:lnTo>
                    <a:pt x="99" y="72"/>
                  </a:lnTo>
                  <a:lnTo>
                    <a:pt x="14" y="72"/>
                  </a:lnTo>
                  <a:lnTo>
                    <a:pt x="34" y="52"/>
                  </a:lnTo>
                  <a:lnTo>
                    <a:pt x="30" y="46"/>
                  </a:lnTo>
                  <a:lnTo>
                    <a:pt x="8" y="68"/>
                  </a:lnTo>
                  <a:lnTo>
                    <a:pt x="8" y="12"/>
                  </a:lnTo>
                  <a:lnTo>
                    <a:pt x="56" y="46"/>
                  </a:lnTo>
                  <a:lnTo>
                    <a:pt x="73" y="34"/>
                  </a:lnTo>
                  <a:lnTo>
                    <a:pt x="69" y="28"/>
                  </a:lnTo>
                  <a:lnTo>
                    <a:pt x="56" y="36"/>
                  </a:lnTo>
                  <a:lnTo>
                    <a:pt x="18" y="8"/>
                  </a:lnTo>
                  <a:lnTo>
                    <a:pt x="65" y="8"/>
                  </a:lnTo>
                  <a:lnTo>
                    <a:pt x="65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113" y="80"/>
                  </a:lnTo>
                  <a:lnTo>
                    <a:pt x="113" y="32"/>
                  </a:lnTo>
                  <a:lnTo>
                    <a:pt x="105" y="32"/>
                  </a:lnTo>
                  <a:lnTo>
                    <a:pt x="105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89" name="Freeform 142"/>
            <p:cNvSpPr>
              <a:spLocks noEditPoints="1"/>
            </p:cNvSpPr>
            <p:nvPr/>
          </p:nvSpPr>
          <p:spPr bwMode="auto">
            <a:xfrm>
              <a:off x="5160205" y="5509344"/>
              <a:ext cx="88900" cy="114300"/>
            </a:xfrm>
            <a:custGeom>
              <a:avLst/>
              <a:gdLst>
                <a:gd name="T0" fmla="*/ 24 w 28"/>
                <a:gd name="T1" fmla="*/ 12 h 36"/>
                <a:gd name="T2" fmla="*/ 24 w 28"/>
                <a:gd name="T3" fmla="*/ 10 h 36"/>
                <a:gd name="T4" fmla="*/ 20 w 28"/>
                <a:gd name="T5" fmla="*/ 2 h 36"/>
                <a:gd name="T6" fmla="*/ 14 w 28"/>
                <a:gd name="T7" fmla="*/ 0 h 36"/>
                <a:gd name="T8" fmla="*/ 8 w 28"/>
                <a:gd name="T9" fmla="*/ 2 h 36"/>
                <a:gd name="T10" fmla="*/ 4 w 28"/>
                <a:gd name="T11" fmla="*/ 10 h 36"/>
                <a:gd name="T12" fmla="*/ 4 w 28"/>
                <a:gd name="T13" fmla="*/ 12 h 36"/>
                <a:gd name="T14" fmla="*/ 0 w 28"/>
                <a:gd name="T15" fmla="*/ 12 h 36"/>
                <a:gd name="T16" fmla="*/ 0 w 28"/>
                <a:gd name="T17" fmla="*/ 36 h 36"/>
                <a:gd name="T18" fmla="*/ 28 w 28"/>
                <a:gd name="T19" fmla="*/ 36 h 36"/>
                <a:gd name="T20" fmla="*/ 28 w 28"/>
                <a:gd name="T21" fmla="*/ 12 h 36"/>
                <a:gd name="T22" fmla="*/ 24 w 28"/>
                <a:gd name="T23" fmla="*/ 12 h 36"/>
                <a:gd name="T24" fmla="*/ 16 w 28"/>
                <a:gd name="T25" fmla="*/ 28 h 36"/>
                <a:gd name="T26" fmla="*/ 12 w 28"/>
                <a:gd name="T27" fmla="*/ 28 h 36"/>
                <a:gd name="T28" fmla="*/ 12 w 28"/>
                <a:gd name="T29" fmla="*/ 20 h 36"/>
                <a:gd name="T30" fmla="*/ 16 w 28"/>
                <a:gd name="T31" fmla="*/ 20 h 36"/>
                <a:gd name="T32" fmla="*/ 16 w 28"/>
                <a:gd name="T33" fmla="*/ 28 h 36"/>
                <a:gd name="T34" fmla="*/ 20 w 28"/>
                <a:gd name="T35" fmla="*/ 12 h 36"/>
                <a:gd name="T36" fmla="*/ 8 w 28"/>
                <a:gd name="T37" fmla="*/ 12 h 36"/>
                <a:gd name="T38" fmla="*/ 8 w 28"/>
                <a:gd name="T39" fmla="*/ 10 h 36"/>
                <a:gd name="T40" fmla="*/ 14 w 28"/>
                <a:gd name="T41" fmla="*/ 4 h 36"/>
                <a:gd name="T42" fmla="*/ 20 w 28"/>
                <a:gd name="T43" fmla="*/ 10 h 36"/>
                <a:gd name="T44" fmla="*/ 20 w 28"/>
                <a:gd name="T4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36">
                  <a:moveTo>
                    <a:pt x="24" y="12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4" y="7"/>
                    <a:pt x="22" y="4"/>
                    <a:pt x="20" y="2"/>
                  </a:cubicBezTo>
                  <a:cubicBezTo>
                    <a:pt x="18" y="1"/>
                    <a:pt x="16" y="0"/>
                    <a:pt x="14" y="0"/>
                  </a:cubicBezTo>
                  <a:cubicBezTo>
                    <a:pt x="12" y="0"/>
                    <a:pt x="10" y="1"/>
                    <a:pt x="8" y="2"/>
                  </a:cubicBezTo>
                  <a:cubicBezTo>
                    <a:pt x="6" y="4"/>
                    <a:pt x="4" y="7"/>
                    <a:pt x="4" y="10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12"/>
                    <a:pt x="28" y="12"/>
                    <a:pt x="28" y="12"/>
                  </a:cubicBezTo>
                  <a:lnTo>
                    <a:pt x="24" y="12"/>
                  </a:lnTo>
                  <a:close/>
                  <a:moveTo>
                    <a:pt x="16" y="28"/>
                  </a:moveTo>
                  <a:cubicBezTo>
                    <a:pt x="12" y="28"/>
                    <a:pt x="12" y="28"/>
                    <a:pt x="12" y="28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6" y="20"/>
                    <a:pt x="16" y="20"/>
                    <a:pt x="16" y="20"/>
                  </a:cubicBezTo>
                  <a:lnTo>
                    <a:pt x="16" y="28"/>
                  </a:lnTo>
                  <a:close/>
                  <a:moveTo>
                    <a:pt x="20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7"/>
                    <a:pt x="11" y="4"/>
                    <a:pt x="14" y="4"/>
                  </a:cubicBezTo>
                  <a:cubicBezTo>
                    <a:pt x="17" y="4"/>
                    <a:pt x="20" y="7"/>
                    <a:pt x="20" y="10"/>
                  </a:cubicBezTo>
                  <a:lnTo>
                    <a:pt x="2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613" name="Group 7612"/>
          <p:cNvGrpSpPr/>
          <p:nvPr/>
        </p:nvGrpSpPr>
        <p:grpSpPr>
          <a:xfrm>
            <a:off x="6265105" y="5522044"/>
            <a:ext cx="204788" cy="193675"/>
            <a:chOff x="6265105" y="5522044"/>
            <a:chExt cx="204788" cy="193675"/>
          </a:xfrm>
        </p:grpSpPr>
        <p:sp>
          <p:nvSpPr>
            <p:cNvPr id="590" name="Rectangle 143"/>
            <p:cNvSpPr>
              <a:spLocks noChangeArrowheads="1"/>
            </p:cNvSpPr>
            <p:nvPr/>
          </p:nvSpPr>
          <p:spPr bwMode="auto">
            <a:xfrm>
              <a:off x="6303205" y="5560144"/>
              <a:ext cx="762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91" name="Rectangle 144"/>
            <p:cNvSpPr>
              <a:spLocks noChangeArrowheads="1"/>
            </p:cNvSpPr>
            <p:nvPr/>
          </p:nvSpPr>
          <p:spPr bwMode="auto">
            <a:xfrm>
              <a:off x="6303205" y="5585544"/>
              <a:ext cx="381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92" name="Freeform 145"/>
            <p:cNvSpPr>
              <a:spLocks noEditPoints="1"/>
            </p:cNvSpPr>
            <p:nvPr/>
          </p:nvSpPr>
          <p:spPr bwMode="auto">
            <a:xfrm>
              <a:off x="6347655" y="5598244"/>
              <a:ext cx="114300" cy="117475"/>
            </a:xfrm>
            <a:custGeom>
              <a:avLst/>
              <a:gdLst>
                <a:gd name="T0" fmla="*/ 26 w 36"/>
                <a:gd name="T1" fmla="*/ 21 h 37"/>
                <a:gd name="T2" fmla="*/ 28 w 36"/>
                <a:gd name="T3" fmla="*/ 14 h 37"/>
                <a:gd name="T4" fmla="*/ 14 w 36"/>
                <a:gd name="T5" fmla="*/ 0 h 37"/>
                <a:gd name="T6" fmla="*/ 0 w 36"/>
                <a:gd name="T7" fmla="*/ 14 h 37"/>
                <a:gd name="T8" fmla="*/ 14 w 36"/>
                <a:gd name="T9" fmla="*/ 28 h 37"/>
                <a:gd name="T10" fmla="*/ 21 w 36"/>
                <a:gd name="T11" fmla="*/ 27 h 37"/>
                <a:gd name="T12" fmla="*/ 30 w 36"/>
                <a:gd name="T13" fmla="*/ 36 h 37"/>
                <a:gd name="T14" fmla="*/ 33 w 36"/>
                <a:gd name="T15" fmla="*/ 36 h 37"/>
                <a:gd name="T16" fmla="*/ 36 w 36"/>
                <a:gd name="T17" fmla="*/ 33 h 37"/>
                <a:gd name="T18" fmla="*/ 36 w 36"/>
                <a:gd name="T19" fmla="*/ 30 h 37"/>
                <a:gd name="T20" fmla="*/ 26 w 36"/>
                <a:gd name="T21" fmla="*/ 21 h 37"/>
                <a:gd name="T22" fmla="*/ 23 w 36"/>
                <a:gd name="T23" fmla="*/ 18 h 37"/>
                <a:gd name="T24" fmla="*/ 18 w 36"/>
                <a:gd name="T25" fmla="*/ 24 h 37"/>
                <a:gd name="T26" fmla="*/ 14 w 36"/>
                <a:gd name="T27" fmla="*/ 24 h 37"/>
                <a:gd name="T28" fmla="*/ 4 w 36"/>
                <a:gd name="T29" fmla="*/ 14 h 37"/>
                <a:gd name="T30" fmla="*/ 14 w 36"/>
                <a:gd name="T31" fmla="*/ 4 h 37"/>
                <a:gd name="T32" fmla="*/ 24 w 36"/>
                <a:gd name="T33" fmla="*/ 14 h 37"/>
                <a:gd name="T34" fmla="*/ 23 w 36"/>
                <a:gd name="T35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37">
                  <a:moveTo>
                    <a:pt x="26" y="21"/>
                  </a:moveTo>
                  <a:cubicBezTo>
                    <a:pt x="27" y="19"/>
                    <a:pt x="28" y="17"/>
                    <a:pt x="28" y="14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ubicBezTo>
                    <a:pt x="16" y="28"/>
                    <a:pt x="19" y="28"/>
                    <a:pt x="21" y="27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1" y="37"/>
                    <a:pt x="32" y="37"/>
                    <a:pt x="33" y="36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32"/>
                    <a:pt x="36" y="31"/>
                    <a:pt x="36" y="30"/>
                  </a:cubicBezTo>
                  <a:lnTo>
                    <a:pt x="26" y="21"/>
                  </a:lnTo>
                  <a:close/>
                  <a:moveTo>
                    <a:pt x="23" y="18"/>
                  </a:moveTo>
                  <a:cubicBezTo>
                    <a:pt x="22" y="21"/>
                    <a:pt x="20" y="23"/>
                    <a:pt x="18" y="24"/>
                  </a:cubicBezTo>
                  <a:cubicBezTo>
                    <a:pt x="17" y="24"/>
                    <a:pt x="15" y="24"/>
                    <a:pt x="14" y="24"/>
                  </a:cubicBezTo>
                  <a:cubicBezTo>
                    <a:pt x="8" y="24"/>
                    <a:pt x="4" y="20"/>
                    <a:pt x="4" y="14"/>
                  </a:cubicBezTo>
                  <a:cubicBezTo>
                    <a:pt x="4" y="9"/>
                    <a:pt x="8" y="4"/>
                    <a:pt x="14" y="4"/>
                  </a:cubicBezTo>
                  <a:cubicBezTo>
                    <a:pt x="20" y="4"/>
                    <a:pt x="24" y="9"/>
                    <a:pt x="24" y="14"/>
                  </a:cubicBezTo>
                  <a:cubicBezTo>
                    <a:pt x="24" y="16"/>
                    <a:pt x="24" y="17"/>
                    <a:pt x="23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93" name="Freeform 146"/>
            <p:cNvSpPr>
              <a:spLocks/>
            </p:cNvSpPr>
            <p:nvPr/>
          </p:nvSpPr>
          <p:spPr bwMode="auto">
            <a:xfrm>
              <a:off x="6265105" y="5522044"/>
              <a:ext cx="204788" cy="127000"/>
            </a:xfrm>
            <a:custGeom>
              <a:avLst/>
              <a:gdLst>
                <a:gd name="T0" fmla="*/ 0 w 64"/>
                <a:gd name="T1" fmla="*/ 0 h 40"/>
                <a:gd name="T2" fmla="*/ 0 w 64"/>
                <a:gd name="T3" fmla="*/ 40 h 40"/>
                <a:gd name="T4" fmla="*/ 20 w 64"/>
                <a:gd name="T5" fmla="*/ 40 h 40"/>
                <a:gd name="T6" fmla="*/ 20 w 64"/>
                <a:gd name="T7" fmla="*/ 38 h 40"/>
                <a:gd name="T8" fmla="*/ 20 w 64"/>
                <a:gd name="T9" fmla="*/ 36 h 40"/>
                <a:gd name="T10" fmla="*/ 4 w 64"/>
                <a:gd name="T11" fmla="*/ 36 h 40"/>
                <a:gd name="T12" fmla="*/ 4 w 64"/>
                <a:gd name="T13" fmla="*/ 4 h 40"/>
                <a:gd name="T14" fmla="*/ 60 w 64"/>
                <a:gd name="T15" fmla="*/ 4 h 40"/>
                <a:gd name="T16" fmla="*/ 60 w 64"/>
                <a:gd name="T17" fmla="*/ 40 h 40"/>
                <a:gd name="T18" fmla="*/ 64 w 64"/>
                <a:gd name="T19" fmla="*/ 40 h 40"/>
                <a:gd name="T20" fmla="*/ 64 w 64"/>
                <a:gd name="T21" fmla="*/ 0 h 40"/>
                <a:gd name="T22" fmla="*/ 0 w 64"/>
                <a:gd name="T2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40">
                  <a:moveTo>
                    <a:pt x="0" y="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39"/>
                    <a:pt x="20" y="38"/>
                  </a:cubicBezTo>
                  <a:cubicBezTo>
                    <a:pt x="20" y="38"/>
                    <a:pt x="20" y="37"/>
                    <a:pt x="20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60" y="40"/>
                    <a:pt x="60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0"/>
                    <a:pt x="64" y="0"/>
                    <a:pt x="6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94" name="Rectangle 147"/>
            <p:cNvSpPr>
              <a:spLocks noChangeArrowheads="1"/>
            </p:cNvSpPr>
            <p:nvPr/>
          </p:nvSpPr>
          <p:spPr bwMode="auto">
            <a:xfrm>
              <a:off x="6404805" y="5547444"/>
              <a:ext cx="38100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609" name="Group 7608"/>
          <p:cNvGrpSpPr/>
          <p:nvPr/>
        </p:nvGrpSpPr>
        <p:grpSpPr>
          <a:xfrm>
            <a:off x="4637918" y="5509344"/>
            <a:ext cx="203200" cy="203200"/>
            <a:chOff x="4637918" y="5509344"/>
            <a:chExt cx="203200" cy="203200"/>
          </a:xfrm>
        </p:grpSpPr>
        <p:sp>
          <p:nvSpPr>
            <p:cNvPr id="595" name="Freeform 148"/>
            <p:cNvSpPr>
              <a:spLocks/>
            </p:cNvSpPr>
            <p:nvPr/>
          </p:nvSpPr>
          <p:spPr bwMode="auto">
            <a:xfrm>
              <a:off x="4637918" y="5585544"/>
              <a:ext cx="177800" cy="127000"/>
            </a:xfrm>
            <a:custGeom>
              <a:avLst/>
              <a:gdLst>
                <a:gd name="T0" fmla="*/ 104 w 112"/>
                <a:gd name="T1" fmla="*/ 68 h 80"/>
                <a:gd name="T2" fmla="*/ 82 w 112"/>
                <a:gd name="T3" fmla="*/ 46 h 80"/>
                <a:gd name="T4" fmla="*/ 78 w 112"/>
                <a:gd name="T5" fmla="*/ 52 h 80"/>
                <a:gd name="T6" fmla="*/ 98 w 112"/>
                <a:gd name="T7" fmla="*/ 72 h 80"/>
                <a:gd name="T8" fmla="*/ 14 w 112"/>
                <a:gd name="T9" fmla="*/ 72 h 80"/>
                <a:gd name="T10" fmla="*/ 34 w 112"/>
                <a:gd name="T11" fmla="*/ 52 h 80"/>
                <a:gd name="T12" fmla="*/ 30 w 112"/>
                <a:gd name="T13" fmla="*/ 46 h 80"/>
                <a:gd name="T14" fmla="*/ 8 w 112"/>
                <a:gd name="T15" fmla="*/ 68 h 80"/>
                <a:gd name="T16" fmla="*/ 8 w 112"/>
                <a:gd name="T17" fmla="*/ 12 h 80"/>
                <a:gd name="T18" fmla="*/ 56 w 112"/>
                <a:gd name="T19" fmla="*/ 46 h 80"/>
                <a:gd name="T20" fmla="*/ 72 w 112"/>
                <a:gd name="T21" fmla="*/ 34 h 80"/>
                <a:gd name="T22" fmla="*/ 68 w 112"/>
                <a:gd name="T23" fmla="*/ 28 h 80"/>
                <a:gd name="T24" fmla="*/ 56 w 112"/>
                <a:gd name="T25" fmla="*/ 36 h 80"/>
                <a:gd name="T26" fmla="*/ 18 w 112"/>
                <a:gd name="T27" fmla="*/ 8 h 80"/>
                <a:gd name="T28" fmla="*/ 80 w 112"/>
                <a:gd name="T29" fmla="*/ 8 h 80"/>
                <a:gd name="T30" fmla="*/ 80 w 112"/>
                <a:gd name="T31" fmla="*/ 0 h 80"/>
                <a:gd name="T32" fmla="*/ 0 w 112"/>
                <a:gd name="T33" fmla="*/ 0 h 80"/>
                <a:gd name="T34" fmla="*/ 0 w 112"/>
                <a:gd name="T35" fmla="*/ 80 h 80"/>
                <a:gd name="T36" fmla="*/ 112 w 112"/>
                <a:gd name="T37" fmla="*/ 80 h 80"/>
                <a:gd name="T38" fmla="*/ 112 w 112"/>
                <a:gd name="T39" fmla="*/ 32 h 80"/>
                <a:gd name="T40" fmla="*/ 104 w 112"/>
                <a:gd name="T41" fmla="*/ 32 h 80"/>
                <a:gd name="T42" fmla="*/ 104 w 112"/>
                <a:gd name="T43" fmla="*/ 6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2" h="80">
                  <a:moveTo>
                    <a:pt x="104" y="68"/>
                  </a:moveTo>
                  <a:lnTo>
                    <a:pt x="82" y="46"/>
                  </a:lnTo>
                  <a:lnTo>
                    <a:pt x="78" y="52"/>
                  </a:lnTo>
                  <a:lnTo>
                    <a:pt x="98" y="72"/>
                  </a:lnTo>
                  <a:lnTo>
                    <a:pt x="14" y="72"/>
                  </a:lnTo>
                  <a:lnTo>
                    <a:pt x="34" y="52"/>
                  </a:lnTo>
                  <a:lnTo>
                    <a:pt x="30" y="46"/>
                  </a:lnTo>
                  <a:lnTo>
                    <a:pt x="8" y="68"/>
                  </a:lnTo>
                  <a:lnTo>
                    <a:pt x="8" y="12"/>
                  </a:lnTo>
                  <a:lnTo>
                    <a:pt x="56" y="46"/>
                  </a:lnTo>
                  <a:lnTo>
                    <a:pt x="72" y="34"/>
                  </a:lnTo>
                  <a:lnTo>
                    <a:pt x="68" y="28"/>
                  </a:lnTo>
                  <a:lnTo>
                    <a:pt x="56" y="36"/>
                  </a:lnTo>
                  <a:lnTo>
                    <a:pt x="18" y="8"/>
                  </a:lnTo>
                  <a:lnTo>
                    <a:pt x="80" y="8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112" y="80"/>
                  </a:lnTo>
                  <a:lnTo>
                    <a:pt x="112" y="32"/>
                  </a:lnTo>
                  <a:lnTo>
                    <a:pt x="104" y="32"/>
                  </a:lnTo>
                  <a:lnTo>
                    <a:pt x="104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96" name="Freeform 149"/>
            <p:cNvSpPr>
              <a:spLocks/>
            </p:cNvSpPr>
            <p:nvPr/>
          </p:nvSpPr>
          <p:spPr bwMode="auto">
            <a:xfrm>
              <a:off x="4777618" y="5509344"/>
              <a:ext cx="63500" cy="114300"/>
            </a:xfrm>
            <a:custGeom>
              <a:avLst/>
              <a:gdLst>
                <a:gd name="T0" fmla="*/ 16 w 40"/>
                <a:gd name="T1" fmla="*/ 0 h 72"/>
                <a:gd name="T2" fmla="*/ 16 w 40"/>
                <a:gd name="T3" fmla="*/ 48 h 72"/>
                <a:gd name="T4" fmla="*/ 24 w 40"/>
                <a:gd name="T5" fmla="*/ 48 h 72"/>
                <a:gd name="T6" fmla="*/ 24 w 40"/>
                <a:gd name="T7" fmla="*/ 8 h 72"/>
                <a:gd name="T8" fmla="*/ 32 w 40"/>
                <a:gd name="T9" fmla="*/ 8 h 72"/>
                <a:gd name="T10" fmla="*/ 32 w 40"/>
                <a:gd name="T11" fmla="*/ 64 h 72"/>
                <a:gd name="T12" fmla="*/ 8 w 40"/>
                <a:gd name="T13" fmla="*/ 64 h 72"/>
                <a:gd name="T14" fmla="*/ 8 w 40"/>
                <a:gd name="T15" fmla="*/ 16 h 72"/>
                <a:gd name="T16" fmla="*/ 0 w 40"/>
                <a:gd name="T17" fmla="*/ 16 h 72"/>
                <a:gd name="T18" fmla="*/ 0 w 40"/>
                <a:gd name="T19" fmla="*/ 72 h 72"/>
                <a:gd name="T20" fmla="*/ 40 w 40"/>
                <a:gd name="T21" fmla="*/ 72 h 72"/>
                <a:gd name="T22" fmla="*/ 40 w 40"/>
                <a:gd name="T23" fmla="*/ 0 h 72"/>
                <a:gd name="T24" fmla="*/ 16 w 40"/>
                <a:gd name="T2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72">
                  <a:moveTo>
                    <a:pt x="16" y="0"/>
                  </a:moveTo>
                  <a:lnTo>
                    <a:pt x="16" y="48"/>
                  </a:lnTo>
                  <a:lnTo>
                    <a:pt x="24" y="48"/>
                  </a:lnTo>
                  <a:lnTo>
                    <a:pt x="24" y="8"/>
                  </a:lnTo>
                  <a:lnTo>
                    <a:pt x="32" y="8"/>
                  </a:lnTo>
                  <a:lnTo>
                    <a:pt x="32" y="64"/>
                  </a:lnTo>
                  <a:lnTo>
                    <a:pt x="8" y="64"/>
                  </a:lnTo>
                  <a:lnTo>
                    <a:pt x="8" y="16"/>
                  </a:lnTo>
                  <a:lnTo>
                    <a:pt x="0" y="16"/>
                  </a:lnTo>
                  <a:lnTo>
                    <a:pt x="0" y="72"/>
                  </a:lnTo>
                  <a:lnTo>
                    <a:pt x="40" y="72"/>
                  </a:lnTo>
                  <a:lnTo>
                    <a:pt x="4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608" name="Group 7607"/>
          <p:cNvGrpSpPr/>
          <p:nvPr/>
        </p:nvGrpSpPr>
        <p:grpSpPr>
          <a:xfrm>
            <a:off x="4231518" y="5528394"/>
            <a:ext cx="203200" cy="184150"/>
            <a:chOff x="4231518" y="5528394"/>
            <a:chExt cx="203200" cy="184150"/>
          </a:xfrm>
        </p:grpSpPr>
        <p:sp>
          <p:nvSpPr>
            <p:cNvPr id="597" name="Freeform 150"/>
            <p:cNvSpPr>
              <a:spLocks/>
            </p:cNvSpPr>
            <p:nvPr/>
          </p:nvSpPr>
          <p:spPr bwMode="auto">
            <a:xfrm>
              <a:off x="4231518" y="5585544"/>
              <a:ext cx="177800" cy="127000"/>
            </a:xfrm>
            <a:custGeom>
              <a:avLst/>
              <a:gdLst>
                <a:gd name="T0" fmla="*/ 104 w 112"/>
                <a:gd name="T1" fmla="*/ 68 h 80"/>
                <a:gd name="T2" fmla="*/ 82 w 112"/>
                <a:gd name="T3" fmla="*/ 46 h 80"/>
                <a:gd name="T4" fmla="*/ 78 w 112"/>
                <a:gd name="T5" fmla="*/ 52 h 80"/>
                <a:gd name="T6" fmla="*/ 98 w 112"/>
                <a:gd name="T7" fmla="*/ 72 h 80"/>
                <a:gd name="T8" fmla="*/ 14 w 112"/>
                <a:gd name="T9" fmla="*/ 72 h 80"/>
                <a:gd name="T10" fmla="*/ 34 w 112"/>
                <a:gd name="T11" fmla="*/ 52 h 80"/>
                <a:gd name="T12" fmla="*/ 30 w 112"/>
                <a:gd name="T13" fmla="*/ 46 h 80"/>
                <a:gd name="T14" fmla="*/ 8 w 112"/>
                <a:gd name="T15" fmla="*/ 68 h 80"/>
                <a:gd name="T16" fmla="*/ 8 w 112"/>
                <a:gd name="T17" fmla="*/ 12 h 80"/>
                <a:gd name="T18" fmla="*/ 56 w 112"/>
                <a:gd name="T19" fmla="*/ 46 h 80"/>
                <a:gd name="T20" fmla="*/ 72 w 112"/>
                <a:gd name="T21" fmla="*/ 34 h 80"/>
                <a:gd name="T22" fmla="*/ 68 w 112"/>
                <a:gd name="T23" fmla="*/ 28 h 80"/>
                <a:gd name="T24" fmla="*/ 56 w 112"/>
                <a:gd name="T25" fmla="*/ 36 h 80"/>
                <a:gd name="T26" fmla="*/ 18 w 112"/>
                <a:gd name="T27" fmla="*/ 8 h 80"/>
                <a:gd name="T28" fmla="*/ 72 w 112"/>
                <a:gd name="T29" fmla="*/ 8 h 80"/>
                <a:gd name="T30" fmla="*/ 72 w 112"/>
                <a:gd name="T31" fmla="*/ 0 h 80"/>
                <a:gd name="T32" fmla="*/ 0 w 112"/>
                <a:gd name="T33" fmla="*/ 0 h 80"/>
                <a:gd name="T34" fmla="*/ 0 w 112"/>
                <a:gd name="T35" fmla="*/ 80 h 80"/>
                <a:gd name="T36" fmla="*/ 112 w 112"/>
                <a:gd name="T37" fmla="*/ 80 h 80"/>
                <a:gd name="T38" fmla="*/ 112 w 112"/>
                <a:gd name="T39" fmla="*/ 24 h 80"/>
                <a:gd name="T40" fmla="*/ 104 w 112"/>
                <a:gd name="T41" fmla="*/ 24 h 80"/>
                <a:gd name="T42" fmla="*/ 104 w 112"/>
                <a:gd name="T43" fmla="*/ 6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2" h="80">
                  <a:moveTo>
                    <a:pt x="104" y="68"/>
                  </a:moveTo>
                  <a:lnTo>
                    <a:pt x="82" y="46"/>
                  </a:lnTo>
                  <a:lnTo>
                    <a:pt x="78" y="52"/>
                  </a:lnTo>
                  <a:lnTo>
                    <a:pt x="98" y="72"/>
                  </a:lnTo>
                  <a:lnTo>
                    <a:pt x="14" y="72"/>
                  </a:lnTo>
                  <a:lnTo>
                    <a:pt x="34" y="52"/>
                  </a:lnTo>
                  <a:lnTo>
                    <a:pt x="30" y="46"/>
                  </a:lnTo>
                  <a:lnTo>
                    <a:pt x="8" y="68"/>
                  </a:lnTo>
                  <a:lnTo>
                    <a:pt x="8" y="12"/>
                  </a:lnTo>
                  <a:lnTo>
                    <a:pt x="56" y="46"/>
                  </a:lnTo>
                  <a:lnTo>
                    <a:pt x="72" y="34"/>
                  </a:lnTo>
                  <a:lnTo>
                    <a:pt x="68" y="28"/>
                  </a:lnTo>
                  <a:lnTo>
                    <a:pt x="56" y="36"/>
                  </a:lnTo>
                  <a:lnTo>
                    <a:pt x="18" y="8"/>
                  </a:lnTo>
                  <a:lnTo>
                    <a:pt x="72" y="8"/>
                  </a:lnTo>
                  <a:lnTo>
                    <a:pt x="72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112" y="80"/>
                  </a:lnTo>
                  <a:lnTo>
                    <a:pt x="112" y="24"/>
                  </a:lnTo>
                  <a:lnTo>
                    <a:pt x="104" y="24"/>
                  </a:lnTo>
                  <a:lnTo>
                    <a:pt x="104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98" name="Freeform 151"/>
            <p:cNvSpPr>
              <a:spLocks/>
            </p:cNvSpPr>
            <p:nvPr/>
          </p:nvSpPr>
          <p:spPr bwMode="auto">
            <a:xfrm>
              <a:off x="4345818" y="5528394"/>
              <a:ext cx="88900" cy="82550"/>
            </a:xfrm>
            <a:custGeom>
              <a:avLst/>
              <a:gdLst>
                <a:gd name="T0" fmla="*/ 56 w 56"/>
                <a:gd name="T1" fmla="*/ 20 h 52"/>
                <a:gd name="T2" fmla="*/ 34 w 56"/>
                <a:gd name="T3" fmla="*/ 20 h 52"/>
                <a:gd name="T4" fmla="*/ 28 w 56"/>
                <a:gd name="T5" fmla="*/ 0 h 52"/>
                <a:gd name="T6" fmla="*/ 22 w 56"/>
                <a:gd name="T7" fmla="*/ 20 h 52"/>
                <a:gd name="T8" fmla="*/ 0 w 56"/>
                <a:gd name="T9" fmla="*/ 20 h 52"/>
                <a:gd name="T10" fmla="*/ 18 w 56"/>
                <a:gd name="T11" fmla="*/ 32 h 52"/>
                <a:gd name="T12" fmla="*/ 8 w 56"/>
                <a:gd name="T13" fmla="*/ 52 h 52"/>
                <a:gd name="T14" fmla="*/ 28 w 56"/>
                <a:gd name="T15" fmla="*/ 40 h 52"/>
                <a:gd name="T16" fmla="*/ 48 w 56"/>
                <a:gd name="T17" fmla="*/ 52 h 52"/>
                <a:gd name="T18" fmla="*/ 38 w 56"/>
                <a:gd name="T19" fmla="*/ 32 h 52"/>
                <a:gd name="T20" fmla="*/ 56 w 56"/>
                <a:gd name="T21" fmla="*/ 2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52">
                  <a:moveTo>
                    <a:pt x="56" y="20"/>
                  </a:moveTo>
                  <a:lnTo>
                    <a:pt x="34" y="20"/>
                  </a:lnTo>
                  <a:lnTo>
                    <a:pt x="28" y="0"/>
                  </a:lnTo>
                  <a:lnTo>
                    <a:pt x="22" y="20"/>
                  </a:lnTo>
                  <a:lnTo>
                    <a:pt x="0" y="20"/>
                  </a:lnTo>
                  <a:lnTo>
                    <a:pt x="18" y="32"/>
                  </a:lnTo>
                  <a:lnTo>
                    <a:pt x="8" y="52"/>
                  </a:lnTo>
                  <a:lnTo>
                    <a:pt x="28" y="40"/>
                  </a:lnTo>
                  <a:lnTo>
                    <a:pt x="48" y="52"/>
                  </a:lnTo>
                  <a:lnTo>
                    <a:pt x="38" y="32"/>
                  </a:lnTo>
                  <a:lnTo>
                    <a:pt x="56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570" name="Group 7569"/>
          <p:cNvGrpSpPr/>
          <p:nvPr/>
        </p:nvGrpSpPr>
        <p:grpSpPr>
          <a:xfrm>
            <a:off x="7511293" y="4288556"/>
            <a:ext cx="139700" cy="203200"/>
            <a:chOff x="7511293" y="4288556"/>
            <a:chExt cx="139700" cy="203200"/>
          </a:xfrm>
        </p:grpSpPr>
        <p:sp>
          <p:nvSpPr>
            <p:cNvPr id="599" name="Rectangle 152"/>
            <p:cNvSpPr>
              <a:spLocks noChangeArrowheads="1"/>
            </p:cNvSpPr>
            <p:nvPr/>
          </p:nvSpPr>
          <p:spPr bwMode="auto">
            <a:xfrm>
              <a:off x="7536693" y="4313956"/>
              <a:ext cx="88900" cy="1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00" name="Freeform 153"/>
            <p:cNvSpPr>
              <a:spLocks noEditPoints="1"/>
            </p:cNvSpPr>
            <p:nvPr/>
          </p:nvSpPr>
          <p:spPr bwMode="auto">
            <a:xfrm>
              <a:off x="7511293" y="4288556"/>
              <a:ext cx="139700" cy="203200"/>
            </a:xfrm>
            <a:custGeom>
              <a:avLst/>
              <a:gdLst>
                <a:gd name="T0" fmla="*/ 36 w 44"/>
                <a:gd name="T1" fmla="*/ 0 h 64"/>
                <a:gd name="T2" fmla="*/ 8 w 44"/>
                <a:gd name="T3" fmla="*/ 0 h 64"/>
                <a:gd name="T4" fmla="*/ 0 w 44"/>
                <a:gd name="T5" fmla="*/ 8 h 64"/>
                <a:gd name="T6" fmla="*/ 0 w 44"/>
                <a:gd name="T7" fmla="*/ 56 h 64"/>
                <a:gd name="T8" fmla="*/ 8 w 44"/>
                <a:gd name="T9" fmla="*/ 64 h 64"/>
                <a:gd name="T10" fmla="*/ 36 w 44"/>
                <a:gd name="T11" fmla="*/ 64 h 64"/>
                <a:gd name="T12" fmla="*/ 44 w 44"/>
                <a:gd name="T13" fmla="*/ 56 h 64"/>
                <a:gd name="T14" fmla="*/ 44 w 44"/>
                <a:gd name="T15" fmla="*/ 8 h 64"/>
                <a:gd name="T16" fmla="*/ 36 w 44"/>
                <a:gd name="T17" fmla="*/ 0 h 64"/>
                <a:gd name="T18" fmla="*/ 40 w 44"/>
                <a:gd name="T19" fmla="*/ 56 h 64"/>
                <a:gd name="T20" fmla="*/ 36 w 44"/>
                <a:gd name="T21" fmla="*/ 60 h 64"/>
                <a:gd name="T22" fmla="*/ 8 w 44"/>
                <a:gd name="T23" fmla="*/ 60 h 64"/>
                <a:gd name="T24" fmla="*/ 4 w 44"/>
                <a:gd name="T25" fmla="*/ 56 h 64"/>
                <a:gd name="T26" fmla="*/ 4 w 44"/>
                <a:gd name="T27" fmla="*/ 8 h 64"/>
                <a:gd name="T28" fmla="*/ 8 w 44"/>
                <a:gd name="T29" fmla="*/ 4 h 64"/>
                <a:gd name="T30" fmla="*/ 36 w 44"/>
                <a:gd name="T31" fmla="*/ 4 h 64"/>
                <a:gd name="T32" fmla="*/ 40 w 44"/>
                <a:gd name="T33" fmla="*/ 8 h 64"/>
                <a:gd name="T34" fmla="*/ 40 w 44"/>
                <a:gd name="T35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64">
                  <a:moveTo>
                    <a:pt x="3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36" y="64"/>
                    <a:pt x="36" y="64"/>
                    <a:pt x="36" y="64"/>
                  </a:cubicBezTo>
                  <a:cubicBezTo>
                    <a:pt x="40" y="64"/>
                    <a:pt x="44" y="61"/>
                    <a:pt x="44" y="56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4"/>
                    <a:pt x="40" y="0"/>
                    <a:pt x="36" y="0"/>
                  </a:cubicBezTo>
                  <a:close/>
                  <a:moveTo>
                    <a:pt x="40" y="56"/>
                  </a:moveTo>
                  <a:cubicBezTo>
                    <a:pt x="40" y="59"/>
                    <a:pt x="38" y="60"/>
                    <a:pt x="36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6" y="60"/>
                    <a:pt x="4" y="59"/>
                    <a:pt x="4" y="56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8" y="4"/>
                    <a:pt x="40" y="6"/>
                    <a:pt x="40" y="8"/>
                  </a:cubicBezTo>
                  <a:lnTo>
                    <a:pt x="4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01" name="Rectangle 154"/>
            <p:cNvSpPr>
              <a:spLocks noChangeArrowheads="1"/>
            </p:cNvSpPr>
            <p:nvPr/>
          </p:nvSpPr>
          <p:spPr bwMode="auto">
            <a:xfrm>
              <a:off x="7574793" y="445365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572" name="Group 7571"/>
          <p:cNvGrpSpPr/>
          <p:nvPr/>
        </p:nvGrpSpPr>
        <p:grpSpPr>
          <a:xfrm>
            <a:off x="8325680" y="4288556"/>
            <a:ext cx="139700" cy="203200"/>
            <a:chOff x="8325680" y="4288556"/>
            <a:chExt cx="139700" cy="203200"/>
          </a:xfrm>
        </p:grpSpPr>
        <p:sp>
          <p:nvSpPr>
            <p:cNvPr id="602" name="Rectangle 155"/>
            <p:cNvSpPr>
              <a:spLocks noChangeArrowheads="1"/>
            </p:cNvSpPr>
            <p:nvPr/>
          </p:nvSpPr>
          <p:spPr bwMode="auto">
            <a:xfrm>
              <a:off x="8351080" y="4339356"/>
              <a:ext cx="88900" cy="76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03" name="Rectangle 156"/>
            <p:cNvSpPr>
              <a:spLocks noChangeArrowheads="1"/>
            </p:cNvSpPr>
            <p:nvPr/>
          </p:nvSpPr>
          <p:spPr bwMode="auto">
            <a:xfrm>
              <a:off x="8376480" y="4313956"/>
              <a:ext cx="381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04" name="Freeform 157"/>
            <p:cNvSpPr>
              <a:spLocks noEditPoints="1"/>
            </p:cNvSpPr>
            <p:nvPr/>
          </p:nvSpPr>
          <p:spPr bwMode="auto">
            <a:xfrm>
              <a:off x="8325680" y="4288556"/>
              <a:ext cx="139700" cy="203200"/>
            </a:xfrm>
            <a:custGeom>
              <a:avLst/>
              <a:gdLst>
                <a:gd name="T0" fmla="*/ 36 w 44"/>
                <a:gd name="T1" fmla="*/ 0 h 64"/>
                <a:gd name="T2" fmla="*/ 8 w 44"/>
                <a:gd name="T3" fmla="*/ 0 h 64"/>
                <a:gd name="T4" fmla="*/ 0 w 44"/>
                <a:gd name="T5" fmla="*/ 8 h 64"/>
                <a:gd name="T6" fmla="*/ 0 w 44"/>
                <a:gd name="T7" fmla="*/ 56 h 64"/>
                <a:gd name="T8" fmla="*/ 8 w 44"/>
                <a:gd name="T9" fmla="*/ 64 h 64"/>
                <a:gd name="T10" fmla="*/ 36 w 44"/>
                <a:gd name="T11" fmla="*/ 64 h 64"/>
                <a:gd name="T12" fmla="*/ 44 w 44"/>
                <a:gd name="T13" fmla="*/ 56 h 64"/>
                <a:gd name="T14" fmla="*/ 44 w 44"/>
                <a:gd name="T15" fmla="*/ 8 h 64"/>
                <a:gd name="T16" fmla="*/ 36 w 44"/>
                <a:gd name="T17" fmla="*/ 0 h 64"/>
                <a:gd name="T18" fmla="*/ 40 w 44"/>
                <a:gd name="T19" fmla="*/ 56 h 64"/>
                <a:gd name="T20" fmla="*/ 36 w 44"/>
                <a:gd name="T21" fmla="*/ 60 h 64"/>
                <a:gd name="T22" fmla="*/ 8 w 44"/>
                <a:gd name="T23" fmla="*/ 60 h 64"/>
                <a:gd name="T24" fmla="*/ 4 w 44"/>
                <a:gd name="T25" fmla="*/ 56 h 64"/>
                <a:gd name="T26" fmla="*/ 4 w 44"/>
                <a:gd name="T27" fmla="*/ 8 h 64"/>
                <a:gd name="T28" fmla="*/ 8 w 44"/>
                <a:gd name="T29" fmla="*/ 4 h 64"/>
                <a:gd name="T30" fmla="*/ 36 w 44"/>
                <a:gd name="T31" fmla="*/ 4 h 64"/>
                <a:gd name="T32" fmla="*/ 40 w 44"/>
                <a:gd name="T33" fmla="*/ 8 h 64"/>
                <a:gd name="T34" fmla="*/ 40 w 44"/>
                <a:gd name="T35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64">
                  <a:moveTo>
                    <a:pt x="3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36" y="64"/>
                    <a:pt x="36" y="64"/>
                    <a:pt x="36" y="64"/>
                  </a:cubicBezTo>
                  <a:cubicBezTo>
                    <a:pt x="40" y="64"/>
                    <a:pt x="44" y="61"/>
                    <a:pt x="44" y="56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4"/>
                    <a:pt x="40" y="0"/>
                    <a:pt x="36" y="0"/>
                  </a:cubicBezTo>
                  <a:close/>
                  <a:moveTo>
                    <a:pt x="40" y="56"/>
                  </a:moveTo>
                  <a:cubicBezTo>
                    <a:pt x="40" y="59"/>
                    <a:pt x="38" y="60"/>
                    <a:pt x="36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6" y="60"/>
                    <a:pt x="4" y="59"/>
                    <a:pt x="4" y="56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8" y="4"/>
                    <a:pt x="40" y="6"/>
                    <a:pt x="40" y="8"/>
                  </a:cubicBezTo>
                  <a:lnTo>
                    <a:pt x="4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05" name="Rectangle 158"/>
            <p:cNvSpPr>
              <a:spLocks noChangeArrowheads="1"/>
            </p:cNvSpPr>
            <p:nvPr/>
          </p:nvSpPr>
          <p:spPr bwMode="auto">
            <a:xfrm>
              <a:off x="8351080" y="445365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06" name="Rectangle 159"/>
            <p:cNvSpPr>
              <a:spLocks noChangeArrowheads="1"/>
            </p:cNvSpPr>
            <p:nvPr/>
          </p:nvSpPr>
          <p:spPr bwMode="auto">
            <a:xfrm>
              <a:off x="8376480" y="445365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07" name="Rectangle 160"/>
            <p:cNvSpPr>
              <a:spLocks noChangeArrowheads="1"/>
            </p:cNvSpPr>
            <p:nvPr/>
          </p:nvSpPr>
          <p:spPr bwMode="auto">
            <a:xfrm>
              <a:off x="8401880" y="445365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08" name="Rectangle 161"/>
            <p:cNvSpPr>
              <a:spLocks noChangeArrowheads="1"/>
            </p:cNvSpPr>
            <p:nvPr/>
          </p:nvSpPr>
          <p:spPr bwMode="auto">
            <a:xfrm>
              <a:off x="8427280" y="445365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09" name="Rectangle 162"/>
            <p:cNvSpPr>
              <a:spLocks noChangeArrowheads="1"/>
            </p:cNvSpPr>
            <p:nvPr/>
          </p:nvSpPr>
          <p:spPr bwMode="auto">
            <a:xfrm>
              <a:off x="8351080" y="442825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10" name="Rectangle 163"/>
            <p:cNvSpPr>
              <a:spLocks noChangeArrowheads="1"/>
            </p:cNvSpPr>
            <p:nvPr/>
          </p:nvSpPr>
          <p:spPr bwMode="auto">
            <a:xfrm>
              <a:off x="8376480" y="442825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11" name="Rectangle 164"/>
            <p:cNvSpPr>
              <a:spLocks noChangeArrowheads="1"/>
            </p:cNvSpPr>
            <p:nvPr/>
          </p:nvSpPr>
          <p:spPr bwMode="auto">
            <a:xfrm>
              <a:off x="8401880" y="442825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12" name="Rectangle 165"/>
            <p:cNvSpPr>
              <a:spLocks noChangeArrowheads="1"/>
            </p:cNvSpPr>
            <p:nvPr/>
          </p:nvSpPr>
          <p:spPr bwMode="auto">
            <a:xfrm>
              <a:off x="8427280" y="442825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571" name="Group 7570"/>
          <p:cNvGrpSpPr/>
          <p:nvPr/>
        </p:nvGrpSpPr>
        <p:grpSpPr>
          <a:xfrm>
            <a:off x="7931980" y="4301256"/>
            <a:ext cx="114300" cy="190500"/>
            <a:chOff x="7931980" y="4301256"/>
            <a:chExt cx="114300" cy="190500"/>
          </a:xfrm>
        </p:grpSpPr>
        <p:sp>
          <p:nvSpPr>
            <p:cNvPr id="613" name="Freeform 166"/>
            <p:cNvSpPr>
              <a:spLocks noEditPoints="1"/>
            </p:cNvSpPr>
            <p:nvPr/>
          </p:nvSpPr>
          <p:spPr bwMode="auto">
            <a:xfrm>
              <a:off x="7931980" y="4301256"/>
              <a:ext cx="114300" cy="190500"/>
            </a:xfrm>
            <a:custGeom>
              <a:avLst/>
              <a:gdLst>
                <a:gd name="T0" fmla="*/ 32 w 36"/>
                <a:gd name="T1" fmla="*/ 10 h 60"/>
                <a:gd name="T2" fmla="*/ 32 w 36"/>
                <a:gd name="T3" fmla="*/ 0 h 60"/>
                <a:gd name="T4" fmla="*/ 24 w 36"/>
                <a:gd name="T5" fmla="*/ 0 h 60"/>
                <a:gd name="T6" fmla="*/ 24 w 36"/>
                <a:gd name="T7" fmla="*/ 8 h 60"/>
                <a:gd name="T8" fmla="*/ 8 w 36"/>
                <a:gd name="T9" fmla="*/ 8 h 60"/>
                <a:gd name="T10" fmla="*/ 0 w 36"/>
                <a:gd name="T11" fmla="*/ 16 h 60"/>
                <a:gd name="T12" fmla="*/ 0 w 36"/>
                <a:gd name="T13" fmla="*/ 52 h 60"/>
                <a:gd name="T14" fmla="*/ 8 w 36"/>
                <a:gd name="T15" fmla="*/ 60 h 60"/>
                <a:gd name="T16" fmla="*/ 28 w 36"/>
                <a:gd name="T17" fmla="*/ 60 h 60"/>
                <a:gd name="T18" fmla="*/ 36 w 36"/>
                <a:gd name="T19" fmla="*/ 52 h 60"/>
                <a:gd name="T20" fmla="*/ 36 w 36"/>
                <a:gd name="T21" fmla="*/ 16 h 60"/>
                <a:gd name="T22" fmla="*/ 32 w 36"/>
                <a:gd name="T23" fmla="*/ 10 h 60"/>
                <a:gd name="T24" fmla="*/ 32 w 36"/>
                <a:gd name="T25" fmla="*/ 52 h 60"/>
                <a:gd name="T26" fmla="*/ 28 w 36"/>
                <a:gd name="T27" fmla="*/ 56 h 60"/>
                <a:gd name="T28" fmla="*/ 8 w 36"/>
                <a:gd name="T29" fmla="*/ 56 h 60"/>
                <a:gd name="T30" fmla="*/ 4 w 36"/>
                <a:gd name="T31" fmla="*/ 52 h 60"/>
                <a:gd name="T32" fmla="*/ 4 w 36"/>
                <a:gd name="T33" fmla="*/ 16 h 60"/>
                <a:gd name="T34" fmla="*/ 8 w 36"/>
                <a:gd name="T35" fmla="*/ 12 h 60"/>
                <a:gd name="T36" fmla="*/ 28 w 36"/>
                <a:gd name="T37" fmla="*/ 12 h 60"/>
                <a:gd name="T38" fmla="*/ 32 w 36"/>
                <a:gd name="T39" fmla="*/ 16 h 60"/>
                <a:gd name="T40" fmla="*/ 32 w 36"/>
                <a:gd name="T41" fmla="*/ 5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" h="60">
                  <a:moveTo>
                    <a:pt x="32" y="1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4" y="8"/>
                    <a:pt x="0" y="12"/>
                    <a:pt x="0" y="1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7"/>
                    <a:pt x="4" y="60"/>
                    <a:pt x="8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32" y="60"/>
                    <a:pt x="36" y="57"/>
                    <a:pt x="36" y="52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3"/>
                    <a:pt x="34" y="11"/>
                    <a:pt x="32" y="10"/>
                  </a:cubicBezTo>
                  <a:close/>
                  <a:moveTo>
                    <a:pt x="32" y="52"/>
                  </a:moveTo>
                  <a:cubicBezTo>
                    <a:pt x="32" y="55"/>
                    <a:pt x="30" y="56"/>
                    <a:pt x="28" y="5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6" y="56"/>
                    <a:pt x="4" y="55"/>
                    <a:pt x="4" y="5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4"/>
                    <a:pt x="6" y="12"/>
                    <a:pt x="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30" y="12"/>
                    <a:pt x="32" y="14"/>
                    <a:pt x="32" y="16"/>
                  </a:cubicBezTo>
                  <a:lnTo>
                    <a:pt x="32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14" name="Rectangle 167"/>
            <p:cNvSpPr>
              <a:spLocks noChangeArrowheads="1"/>
            </p:cNvSpPr>
            <p:nvPr/>
          </p:nvSpPr>
          <p:spPr bwMode="auto">
            <a:xfrm>
              <a:off x="7957380" y="4364756"/>
              <a:ext cx="63500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15" name="Rectangle 168"/>
            <p:cNvSpPr>
              <a:spLocks noChangeArrowheads="1"/>
            </p:cNvSpPr>
            <p:nvPr/>
          </p:nvSpPr>
          <p:spPr bwMode="auto">
            <a:xfrm>
              <a:off x="7957380" y="441555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16" name="Rectangle 169"/>
            <p:cNvSpPr>
              <a:spLocks noChangeArrowheads="1"/>
            </p:cNvSpPr>
            <p:nvPr/>
          </p:nvSpPr>
          <p:spPr bwMode="auto">
            <a:xfrm>
              <a:off x="7982780" y="441555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17" name="Rectangle 170"/>
            <p:cNvSpPr>
              <a:spLocks noChangeArrowheads="1"/>
            </p:cNvSpPr>
            <p:nvPr/>
          </p:nvSpPr>
          <p:spPr bwMode="auto">
            <a:xfrm>
              <a:off x="8008180" y="441555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18" name="Rectangle 171"/>
            <p:cNvSpPr>
              <a:spLocks noChangeArrowheads="1"/>
            </p:cNvSpPr>
            <p:nvPr/>
          </p:nvSpPr>
          <p:spPr bwMode="auto">
            <a:xfrm>
              <a:off x="7957380" y="444095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19" name="Rectangle 172"/>
            <p:cNvSpPr>
              <a:spLocks noChangeArrowheads="1"/>
            </p:cNvSpPr>
            <p:nvPr/>
          </p:nvSpPr>
          <p:spPr bwMode="auto">
            <a:xfrm>
              <a:off x="7982780" y="444095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20" name="Rectangle 173"/>
            <p:cNvSpPr>
              <a:spLocks noChangeArrowheads="1"/>
            </p:cNvSpPr>
            <p:nvPr/>
          </p:nvSpPr>
          <p:spPr bwMode="auto">
            <a:xfrm>
              <a:off x="8008180" y="444095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621" name="Freeform 174"/>
          <p:cNvSpPr>
            <a:spLocks noEditPoints="1"/>
          </p:cNvSpPr>
          <p:nvPr/>
        </p:nvSpPr>
        <p:spPr bwMode="auto">
          <a:xfrm>
            <a:off x="975555" y="6322144"/>
            <a:ext cx="204788" cy="203200"/>
          </a:xfrm>
          <a:custGeom>
            <a:avLst/>
            <a:gdLst>
              <a:gd name="T0" fmla="*/ 32 w 64"/>
              <a:gd name="T1" fmla="*/ 0 h 64"/>
              <a:gd name="T2" fmla="*/ 0 w 64"/>
              <a:gd name="T3" fmla="*/ 28 h 64"/>
              <a:gd name="T4" fmla="*/ 9 w 64"/>
              <a:gd name="T5" fmla="*/ 47 h 64"/>
              <a:gd name="T6" fmla="*/ 0 w 64"/>
              <a:gd name="T7" fmla="*/ 64 h 64"/>
              <a:gd name="T8" fmla="*/ 20 w 64"/>
              <a:gd name="T9" fmla="*/ 54 h 64"/>
              <a:gd name="T10" fmla="*/ 32 w 64"/>
              <a:gd name="T11" fmla="*/ 56 h 64"/>
              <a:gd name="T12" fmla="*/ 64 w 64"/>
              <a:gd name="T13" fmla="*/ 28 h 64"/>
              <a:gd name="T14" fmla="*/ 32 w 64"/>
              <a:gd name="T15" fmla="*/ 0 h 64"/>
              <a:gd name="T16" fmla="*/ 47 w 64"/>
              <a:gd name="T17" fmla="*/ 30 h 64"/>
              <a:gd name="T18" fmla="*/ 32 w 64"/>
              <a:gd name="T19" fmla="*/ 46 h 64"/>
              <a:gd name="T20" fmla="*/ 32 w 64"/>
              <a:gd name="T21" fmla="*/ 46 h 64"/>
              <a:gd name="T22" fmla="*/ 32 w 64"/>
              <a:gd name="T23" fmla="*/ 46 h 64"/>
              <a:gd name="T24" fmla="*/ 32 w 64"/>
              <a:gd name="T25" fmla="*/ 46 h 64"/>
              <a:gd name="T26" fmla="*/ 32 w 64"/>
              <a:gd name="T27" fmla="*/ 46 h 64"/>
              <a:gd name="T28" fmla="*/ 18 w 64"/>
              <a:gd name="T29" fmla="*/ 30 h 64"/>
              <a:gd name="T30" fmla="*/ 32 w 64"/>
              <a:gd name="T31" fmla="*/ 21 h 64"/>
              <a:gd name="T32" fmla="*/ 32 w 64"/>
              <a:gd name="T33" fmla="*/ 21 h 64"/>
              <a:gd name="T34" fmla="*/ 47 w 64"/>
              <a:gd name="T35" fmla="*/ 3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3"/>
                  <a:pt x="0" y="28"/>
                </a:cubicBezTo>
                <a:cubicBezTo>
                  <a:pt x="0" y="36"/>
                  <a:pt x="3" y="42"/>
                  <a:pt x="9" y="47"/>
                </a:cubicBezTo>
                <a:cubicBezTo>
                  <a:pt x="0" y="64"/>
                  <a:pt x="0" y="64"/>
                  <a:pt x="0" y="64"/>
                </a:cubicBezTo>
                <a:cubicBezTo>
                  <a:pt x="20" y="54"/>
                  <a:pt x="20" y="54"/>
                  <a:pt x="20" y="54"/>
                </a:cubicBezTo>
                <a:cubicBezTo>
                  <a:pt x="24" y="56"/>
                  <a:pt x="28" y="56"/>
                  <a:pt x="32" y="56"/>
                </a:cubicBezTo>
                <a:cubicBezTo>
                  <a:pt x="50" y="56"/>
                  <a:pt x="64" y="44"/>
                  <a:pt x="64" y="28"/>
                </a:cubicBezTo>
                <a:cubicBezTo>
                  <a:pt x="64" y="13"/>
                  <a:pt x="50" y="0"/>
                  <a:pt x="32" y="0"/>
                </a:cubicBezTo>
                <a:close/>
                <a:moveTo>
                  <a:pt x="47" y="30"/>
                </a:moveTo>
                <a:cubicBezTo>
                  <a:pt x="40" y="38"/>
                  <a:pt x="33" y="45"/>
                  <a:pt x="32" y="46"/>
                </a:cubicBezTo>
                <a:cubicBezTo>
                  <a:pt x="32" y="46"/>
                  <a:pt x="32" y="46"/>
                  <a:pt x="32" y="46"/>
                </a:cubicBezTo>
                <a:cubicBezTo>
                  <a:pt x="32" y="46"/>
                  <a:pt x="32" y="46"/>
                  <a:pt x="32" y="46"/>
                </a:cubicBezTo>
                <a:cubicBezTo>
                  <a:pt x="32" y="46"/>
                  <a:pt x="32" y="46"/>
                  <a:pt x="32" y="46"/>
                </a:cubicBezTo>
                <a:cubicBezTo>
                  <a:pt x="32" y="46"/>
                  <a:pt x="32" y="46"/>
                  <a:pt x="32" y="46"/>
                </a:cubicBezTo>
                <a:cubicBezTo>
                  <a:pt x="31" y="45"/>
                  <a:pt x="25" y="38"/>
                  <a:pt x="18" y="30"/>
                </a:cubicBezTo>
                <a:cubicBezTo>
                  <a:pt x="12" y="24"/>
                  <a:pt x="21" y="8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43" y="8"/>
                  <a:pt x="52" y="24"/>
                  <a:pt x="47" y="3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7587" name="Group 7586"/>
          <p:cNvGrpSpPr/>
          <p:nvPr/>
        </p:nvGrpSpPr>
        <p:grpSpPr>
          <a:xfrm>
            <a:off x="1383543" y="5101356"/>
            <a:ext cx="203200" cy="204788"/>
            <a:chOff x="1383543" y="5101356"/>
            <a:chExt cx="203200" cy="204788"/>
          </a:xfrm>
        </p:grpSpPr>
        <p:sp>
          <p:nvSpPr>
            <p:cNvPr id="622" name="Freeform 175"/>
            <p:cNvSpPr>
              <a:spLocks noEditPoints="1"/>
            </p:cNvSpPr>
            <p:nvPr/>
          </p:nvSpPr>
          <p:spPr bwMode="auto">
            <a:xfrm>
              <a:off x="1383543" y="5101356"/>
              <a:ext cx="203200" cy="204788"/>
            </a:xfrm>
            <a:custGeom>
              <a:avLst/>
              <a:gdLst>
                <a:gd name="T0" fmla="*/ 104 w 128"/>
                <a:gd name="T1" fmla="*/ 41 h 129"/>
                <a:gd name="T2" fmla="*/ 104 w 128"/>
                <a:gd name="T3" fmla="*/ 73 h 129"/>
                <a:gd name="T4" fmla="*/ 104 w 128"/>
                <a:gd name="T5" fmla="*/ 105 h 129"/>
                <a:gd name="T6" fmla="*/ 72 w 128"/>
                <a:gd name="T7" fmla="*/ 105 h 129"/>
                <a:gd name="T8" fmla="*/ 40 w 128"/>
                <a:gd name="T9" fmla="*/ 105 h 129"/>
                <a:gd name="T10" fmla="*/ 24 w 128"/>
                <a:gd name="T11" fmla="*/ 89 h 129"/>
                <a:gd name="T12" fmla="*/ 24 w 128"/>
                <a:gd name="T13" fmla="*/ 57 h 129"/>
                <a:gd name="T14" fmla="*/ 24 w 128"/>
                <a:gd name="T15" fmla="*/ 25 h 129"/>
                <a:gd name="T16" fmla="*/ 56 w 128"/>
                <a:gd name="T17" fmla="*/ 25 h 129"/>
                <a:gd name="T18" fmla="*/ 88 w 128"/>
                <a:gd name="T19" fmla="*/ 25 h 129"/>
                <a:gd name="T20" fmla="*/ 128 w 128"/>
                <a:gd name="T21" fmla="*/ 0 h 129"/>
                <a:gd name="T22" fmla="*/ 104 w 128"/>
                <a:gd name="T23" fmla="*/ 8 h 129"/>
                <a:gd name="T24" fmla="*/ 88 w 128"/>
                <a:gd name="T25" fmla="*/ 0 h 129"/>
                <a:gd name="T26" fmla="*/ 72 w 128"/>
                <a:gd name="T27" fmla="*/ 8 h 129"/>
                <a:gd name="T28" fmla="*/ 56 w 128"/>
                <a:gd name="T29" fmla="*/ 0 h 129"/>
                <a:gd name="T30" fmla="*/ 40 w 128"/>
                <a:gd name="T31" fmla="*/ 8 h 129"/>
                <a:gd name="T32" fmla="*/ 24 w 128"/>
                <a:gd name="T33" fmla="*/ 0 h 129"/>
                <a:gd name="T34" fmla="*/ 0 w 128"/>
                <a:gd name="T35" fmla="*/ 25 h 129"/>
                <a:gd name="T36" fmla="*/ 8 w 128"/>
                <a:gd name="T37" fmla="*/ 41 h 129"/>
                <a:gd name="T38" fmla="*/ 0 w 128"/>
                <a:gd name="T39" fmla="*/ 57 h 129"/>
                <a:gd name="T40" fmla="*/ 8 w 128"/>
                <a:gd name="T41" fmla="*/ 73 h 129"/>
                <a:gd name="T42" fmla="*/ 0 w 128"/>
                <a:gd name="T43" fmla="*/ 89 h 129"/>
                <a:gd name="T44" fmla="*/ 8 w 128"/>
                <a:gd name="T45" fmla="*/ 105 h 129"/>
                <a:gd name="T46" fmla="*/ 0 w 128"/>
                <a:gd name="T47" fmla="*/ 129 h 129"/>
                <a:gd name="T48" fmla="*/ 24 w 128"/>
                <a:gd name="T49" fmla="*/ 121 h 129"/>
                <a:gd name="T50" fmla="*/ 40 w 128"/>
                <a:gd name="T51" fmla="*/ 129 h 129"/>
                <a:gd name="T52" fmla="*/ 56 w 128"/>
                <a:gd name="T53" fmla="*/ 121 h 129"/>
                <a:gd name="T54" fmla="*/ 72 w 128"/>
                <a:gd name="T55" fmla="*/ 129 h 129"/>
                <a:gd name="T56" fmla="*/ 88 w 128"/>
                <a:gd name="T57" fmla="*/ 121 h 129"/>
                <a:gd name="T58" fmla="*/ 104 w 128"/>
                <a:gd name="T59" fmla="*/ 129 h 129"/>
                <a:gd name="T60" fmla="*/ 128 w 128"/>
                <a:gd name="T61" fmla="*/ 105 h 129"/>
                <a:gd name="T62" fmla="*/ 120 w 128"/>
                <a:gd name="T63" fmla="*/ 89 h 129"/>
                <a:gd name="T64" fmla="*/ 128 w 128"/>
                <a:gd name="T65" fmla="*/ 73 h 129"/>
                <a:gd name="T66" fmla="*/ 120 w 128"/>
                <a:gd name="T67" fmla="*/ 57 h 129"/>
                <a:gd name="T68" fmla="*/ 128 w 128"/>
                <a:gd name="T69" fmla="*/ 41 h 129"/>
                <a:gd name="T70" fmla="*/ 120 w 128"/>
                <a:gd name="T71" fmla="*/ 25 h 129"/>
                <a:gd name="T72" fmla="*/ 128 w 128"/>
                <a:gd name="T73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8" h="129">
                  <a:moveTo>
                    <a:pt x="104" y="25"/>
                  </a:moveTo>
                  <a:lnTo>
                    <a:pt x="104" y="41"/>
                  </a:lnTo>
                  <a:lnTo>
                    <a:pt x="104" y="57"/>
                  </a:lnTo>
                  <a:lnTo>
                    <a:pt x="104" y="73"/>
                  </a:lnTo>
                  <a:lnTo>
                    <a:pt x="104" y="89"/>
                  </a:lnTo>
                  <a:lnTo>
                    <a:pt x="104" y="105"/>
                  </a:lnTo>
                  <a:lnTo>
                    <a:pt x="88" y="105"/>
                  </a:lnTo>
                  <a:lnTo>
                    <a:pt x="72" y="105"/>
                  </a:lnTo>
                  <a:lnTo>
                    <a:pt x="56" y="105"/>
                  </a:lnTo>
                  <a:lnTo>
                    <a:pt x="40" y="105"/>
                  </a:lnTo>
                  <a:lnTo>
                    <a:pt x="24" y="105"/>
                  </a:lnTo>
                  <a:lnTo>
                    <a:pt x="24" y="89"/>
                  </a:lnTo>
                  <a:lnTo>
                    <a:pt x="24" y="73"/>
                  </a:lnTo>
                  <a:lnTo>
                    <a:pt x="24" y="57"/>
                  </a:lnTo>
                  <a:lnTo>
                    <a:pt x="24" y="41"/>
                  </a:lnTo>
                  <a:lnTo>
                    <a:pt x="24" y="25"/>
                  </a:lnTo>
                  <a:lnTo>
                    <a:pt x="40" y="25"/>
                  </a:lnTo>
                  <a:lnTo>
                    <a:pt x="56" y="25"/>
                  </a:lnTo>
                  <a:lnTo>
                    <a:pt x="72" y="25"/>
                  </a:lnTo>
                  <a:lnTo>
                    <a:pt x="88" y="25"/>
                  </a:lnTo>
                  <a:lnTo>
                    <a:pt x="104" y="25"/>
                  </a:lnTo>
                  <a:close/>
                  <a:moveTo>
                    <a:pt x="128" y="0"/>
                  </a:moveTo>
                  <a:lnTo>
                    <a:pt x="104" y="0"/>
                  </a:lnTo>
                  <a:lnTo>
                    <a:pt x="104" y="8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8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8" y="25"/>
                  </a:lnTo>
                  <a:lnTo>
                    <a:pt x="8" y="41"/>
                  </a:lnTo>
                  <a:lnTo>
                    <a:pt x="0" y="41"/>
                  </a:lnTo>
                  <a:lnTo>
                    <a:pt x="0" y="57"/>
                  </a:lnTo>
                  <a:lnTo>
                    <a:pt x="8" y="57"/>
                  </a:lnTo>
                  <a:lnTo>
                    <a:pt x="8" y="73"/>
                  </a:lnTo>
                  <a:lnTo>
                    <a:pt x="0" y="73"/>
                  </a:lnTo>
                  <a:lnTo>
                    <a:pt x="0" y="89"/>
                  </a:lnTo>
                  <a:lnTo>
                    <a:pt x="8" y="89"/>
                  </a:lnTo>
                  <a:lnTo>
                    <a:pt x="8" y="105"/>
                  </a:lnTo>
                  <a:lnTo>
                    <a:pt x="0" y="105"/>
                  </a:lnTo>
                  <a:lnTo>
                    <a:pt x="0" y="129"/>
                  </a:lnTo>
                  <a:lnTo>
                    <a:pt x="24" y="129"/>
                  </a:lnTo>
                  <a:lnTo>
                    <a:pt x="24" y="121"/>
                  </a:lnTo>
                  <a:lnTo>
                    <a:pt x="40" y="121"/>
                  </a:lnTo>
                  <a:lnTo>
                    <a:pt x="40" y="129"/>
                  </a:lnTo>
                  <a:lnTo>
                    <a:pt x="56" y="129"/>
                  </a:lnTo>
                  <a:lnTo>
                    <a:pt x="56" y="121"/>
                  </a:lnTo>
                  <a:lnTo>
                    <a:pt x="72" y="121"/>
                  </a:lnTo>
                  <a:lnTo>
                    <a:pt x="72" y="129"/>
                  </a:lnTo>
                  <a:lnTo>
                    <a:pt x="88" y="129"/>
                  </a:lnTo>
                  <a:lnTo>
                    <a:pt x="88" y="121"/>
                  </a:lnTo>
                  <a:lnTo>
                    <a:pt x="104" y="121"/>
                  </a:lnTo>
                  <a:lnTo>
                    <a:pt x="104" y="129"/>
                  </a:lnTo>
                  <a:lnTo>
                    <a:pt x="128" y="129"/>
                  </a:lnTo>
                  <a:lnTo>
                    <a:pt x="128" y="105"/>
                  </a:lnTo>
                  <a:lnTo>
                    <a:pt x="120" y="105"/>
                  </a:lnTo>
                  <a:lnTo>
                    <a:pt x="120" y="89"/>
                  </a:lnTo>
                  <a:lnTo>
                    <a:pt x="128" y="89"/>
                  </a:lnTo>
                  <a:lnTo>
                    <a:pt x="128" y="73"/>
                  </a:lnTo>
                  <a:lnTo>
                    <a:pt x="120" y="73"/>
                  </a:lnTo>
                  <a:lnTo>
                    <a:pt x="120" y="57"/>
                  </a:lnTo>
                  <a:lnTo>
                    <a:pt x="128" y="57"/>
                  </a:lnTo>
                  <a:lnTo>
                    <a:pt x="128" y="41"/>
                  </a:lnTo>
                  <a:lnTo>
                    <a:pt x="120" y="41"/>
                  </a:lnTo>
                  <a:lnTo>
                    <a:pt x="120" y="25"/>
                  </a:lnTo>
                  <a:lnTo>
                    <a:pt x="128" y="25"/>
                  </a:lnTo>
                  <a:lnTo>
                    <a:pt x="128" y="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23" name="Freeform 176"/>
            <p:cNvSpPr>
              <a:spLocks noEditPoints="1"/>
            </p:cNvSpPr>
            <p:nvPr/>
          </p:nvSpPr>
          <p:spPr bwMode="auto">
            <a:xfrm>
              <a:off x="1383543" y="5101356"/>
              <a:ext cx="203200" cy="204788"/>
            </a:xfrm>
            <a:custGeom>
              <a:avLst/>
              <a:gdLst>
                <a:gd name="T0" fmla="*/ 104 w 128"/>
                <a:gd name="T1" fmla="*/ 41 h 129"/>
                <a:gd name="T2" fmla="*/ 104 w 128"/>
                <a:gd name="T3" fmla="*/ 73 h 129"/>
                <a:gd name="T4" fmla="*/ 104 w 128"/>
                <a:gd name="T5" fmla="*/ 105 h 129"/>
                <a:gd name="T6" fmla="*/ 72 w 128"/>
                <a:gd name="T7" fmla="*/ 105 h 129"/>
                <a:gd name="T8" fmla="*/ 40 w 128"/>
                <a:gd name="T9" fmla="*/ 105 h 129"/>
                <a:gd name="T10" fmla="*/ 24 w 128"/>
                <a:gd name="T11" fmla="*/ 89 h 129"/>
                <a:gd name="T12" fmla="*/ 24 w 128"/>
                <a:gd name="T13" fmla="*/ 57 h 129"/>
                <a:gd name="T14" fmla="*/ 24 w 128"/>
                <a:gd name="T15" fmla="*/ 25 h 129"/>
                <a:gd name="T16" fmla="*/ 56 w 128"/>
                <a:gd name="T17" fmla="*/ 25 h 129"/>
                <a:gd name="T18" fmla="*/ 88 w 128"/>
                <a:gd name="T19" fmla="*/ 25 h 129"/>
                <a:gd name="T20" fmla="*/ 128 w 128"/>
                <a:gd name="T21" fmla="*/ 0 h 129"/>
                <a:gd name="T22" fmla="*/ 104 w 128"/>
                <a:gd name="T23" fmla="*/ 8 h 129"/>
                <a:gd name="T24" fmla="*/ 88 w 128"/>
                <a:gd name="T25" fmla="*/ 0 h 129"/>
                <a:gd name="T26" fmla="*/ 72 w 128"/>
                <a:gd name="T27" fmla="*/ 8 h 129"/>
                <a:gd name="T28" fmla="*/ 56 w 128"/>
                <a:gd name="T29" fmla="*/ 0 h 129"/>
                <a:gd name="T30" fmla="*/ 40 w 128"/>
                <a:gd name="T31" fmla="*/ 8 h 129"/>
                <a:gd name="T32" fmla="*/ 24 w 128"/>
                <a:gd name="T33" fmla="*/ 0 h 129"/>
                <a:gd name="T34" fmla="*/ 0 w 128"/>
                <a:gd name="T35" fmla="*/ 25 h 129"/>
                <a:gd name="T36" fmla="*/ 8 w 128"/>
                <a:gd name="T37" fmla="*/ 41 h 129"/>
                <a:gd name="T38" fmla="*/ 0 w 128"/>
                <a:gd name="T39" fmla="*/ 57 h 129"/>
                <a:gd name="T40" fmla="*/ 8 w 128"/>
                <a:gd name="T41" fmla="*/ 73 h 129"/>
                <a:gd name="T42" fmla="*/ 0 w 128"/>
                <a:gd name="T43" fmla="*/ 89 h 129"/>
                <a:gd name="T44" fmla="*/ 8 w 128"/>
                <a:gd name="T45" fmla="*/ 105 h 129"/>
                <a:gd name="T46" fmla="*/ 0 w 128"/>
                <a:gd name="T47" fmla="*/ 129 h 129"/>
                <a:gd name="T48" fmla="*/ 24 w 128"/>
                <a:gd name="T49" fmla="*/ 121 h 129"/>
                <a:gd name="T50" fmla="*/ 40 w 128"/>
                <a:gd name="T51" fmla="*/ 129 h 129"/>
                <a:gd name="T52" fmla="*/ 56 w 128"/>
                <a:gd name="T53" fmla="*/ 121 h 129"/>
                <a:gd name="T54" fmla="*/ 72 w 128"/>
                <a:gd name="T55" fmla="*/ 129 h 129"/>
                <a:gd name="T56" fmla="*/ 88 w 128"/>
                <a:gd name="T57" fmla="*/ 121 h 129"/>
                <a:gd name="T58" fmla="*/ 104 w 128"/>
                <a:gd name="T59" fmla="*/ 129 h 129"/>
                <a:gd name="T60" fmla="*/ 128 w 128"/>
                <a:gd name="T61" fmla="*/ 105 h 129"/>
                <a:gd name="T62" fmla="*/ 120 w 128"/>
                <a:gd name="T63" fmla="*/ 89 h 129"/>
                <a:gd name="T64" fmla="*/ 128 w 128"/>
                <a:gd name="T65" fmla="*/ 73 h 129"/>
                <a:gd name="T66" fmla="*/ 120 w 128"/>
                <a:gd name="T67" fmla="*/ 57 h 129"/>
                <a:gd name="T68" fmla="*/ 128 w 128"/>
                <a:gd name="T69" fmla="*/ 41 h 129"/>
                <a:gd name="T70" fmla="*/ 120 w 128"/>
                <a:gd name="T71" fmla="*/ 25 h 129"/>
                <a:gd name="T72" fmla="*/ 128 w 128"/>
                <a:gd name="T73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8" h="129">
                  <a:moveTo>
                    <a:pt x="104" y="25"/>
                  </a:moveTo>
                  <a:lnTo>
                    <a:pt x="104" y="41"/>
                  </a:lnTo>
                  <a:lnTo>
                    <a:pt x="104" y="57"/>
                  </a:lnTo>
                  <a:lnTo>
                    <a:pt x="104" y="73"/>
                  </a:lnTo>
                  <a:lnTo>
                    <a:pt x="104" y="89"/>
                  </a:lnTo>
                  <a:lnTo>
                    <a:pt x="104" y="105"/>
                  </a:lnTo>
                  <a:lnTo>
                    <a:pt x="88" y="105"/>
                  </a:lnTo>
                  <a:lnTo>
                    <a:pt x="72" y="105"/>
                  </a:lnTo>
                  <a:lnTo>
                    <a:pt x="56" y="105"/>
                  </a:lnTo>
                  <a:lnTo>
                    <a:pt x="40" y="105"/>
                  </a:lnTo>
                  <a:lnTo>
                    <a:pt x="24" y="105"/>
                  </a:lnTo>
                  <a:lnTo>
                    <a:pt x="24" y="89"/>
                  </a:lnTo>
                  <a:lnTo>
                    <a:pt x="24" y="73"/>
                  </a:lnTo>
                  <a:lnTo>
                    <a:pt x="24" y="57"/>
                  </a:lnTo>
                  <a:lnTo>
                    <a:pt x="24" y="41"/>
                  </a:lnTo>
                  <a:lnTo>
                    <a:pt x="24" y="25"/>
                  </a:lnTo>
                  <a:lnTo>
                    <a:pt x="40" y="25"/>
                  </a:lnTo>
                  <a:lnTo>
                    <a:pt x="56" y="25"/>
                  </a:lnTo>
                  <a:lnTo>
                    <a:pt x="72" y="25"/>
                  </a:lnTo>
                  <a:lnTo>
                    <a:pt x="88" y="25"/>
                  </a:lnTo>
                  <a:lnTo>
                    <a:pt x="104" y="25"/>
                  </a:lnTo>
                  <a:moveTo>
                    <a:pt x="128" y="0"/>
                  </a:moveTo>
                  <a:lnTo>
                    <a:pt x="104" y="0"/>
                  </a:lnTo>
                  <a:lnTo>
                    <a:pt x="104" y="8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8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8" y="25"/>
                  </a:lnTo>
                  <a:lnTo>
                    <a:pt x="8" y="41"/>
                  </a:lnTo>
                  <a:lnTo>
                    <a:pt x="0" y="41"/>
                  </a:lnTo>
                  <a:lnTo>
                    <a:pt x="0" y="57"/>
                  </a:lnTo>
                  <a:lnTo>
                    <a:pt x="8" y="57"/>
                  </a:lnTo>
                  <a:lnTo>
                    <a:pt x="8" y="73"/>
                  </a:lnTo>
                  <a:lnTo>
                    <a:pt x="0" y="73"/>
                  </a:lnTo>
                  <a:lnTo>
                    <a:pt x="0" y="89"/>
                  </a:lnTo>
                  <a:lnTo>
                    <a:pt x="8" y="89"/>
                  </a:lnTo>
                  <a:lnTo>
                    <a:pt x="8" y="105"/>
                  </a:lnTo>
                  <a:lnTo>
                    <a:pt x="0" y="105"/>
                  </a:lnTo>
                  <a:lnTo>
                    <a:pt x="0" y="129"/>
                  </a:lnTo>
                  <a:lnTo>
                    <a:pt x="24" y="129"/>
                  </a:lnTo>
                  <a:lnTo>
                    <a:pt x="24" y="121"/>
                  </a:lnTo>
                  <a:lnTo>
                    <a:pt x="40" y="121"/>
                  </a:lnTo>
                  <a:lnTo>
                    <a:pt x="40" y="129"/>
                  </a:lnTo>
                  <a:lnTo>
                    <a:pt x="56" y="129"/>
                  </a:lnTo>
                  <a:lnTo>
                    <a:pt x="56" y="121"/>
                  </a:lnTo>
                  <a:lnTo>
                    <a:pt x="72" y="121"/>
                  </a:lnTo>
                  <a:lnTo>
                    <a:pt x="72" y="129"/>
                  </a:lnTo>
                  <a:lnTo>
                    <a:pt x="88" y="129"/>
                  </a:lnTo>
                  <a:lnTo>
                    <a:pt x="88" y="121"/>
                  </a:lnTo>
                  <a:lnTo>
                    <a:pt x="104" y="121"/>
                  </a:lnTo>
                  <a:lnTo>
                    <a:pt x="104" y="129"/>
                  </a:lnTo>
                  <a:lnTo>
                    <a:pt x="128" y="129"/>
                  </a:lnTo>
                  <a:lnTo>
                    <a:pt x="128" y="105"/>
                  </a:lnTo>
                  <a:lnTo>
                    <a:pt x="120" y="105"/>
                  </a:lnTo>
                  <a:lnTo>
                    <a:pt x="120" y="89"/>
                  </a:lnTo>
                  <a:lnTo>
                    <a:pt x="128" y="89"/>
                  </a:lnTo>
                  <a:lnTo>
                    <a:pt x="128" y="73"/>
                  </a:lnTo>
                  <a:lnTo>
                    <a:pt x="120" y="73"/>
                  </a:lnTo>
                  <a:lnTo>
                    <a:pt x="120" y="57"/>
                  </a:lnTo>
                  <a:lnTo>
                    <a:pt x="128" y="57"/>
                  </a:lnTo>
                  <a:lnTo>
                    <a:pt x="128" y="41"/>
                  </a:lnTo>
                  <a:lnTo>
                    <a:pt x="120" y="41"/>
                  </a:lnTo>
                  <a:lnTo>
                    <a:pt x="120" y="25"/>
                  </a:lnTo>
                  <a:lnTo>
                    <a:pt x="128" y="25"/>
                  </a:lnTo>
                  <a:lnTo>
                    <a:pt x="128" y="0"/>
                  </a:lnTo>
                  <a:lnTo>
                    <a:pt x="1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622" name="Group 7621"/>
          <p:cNvGrpSpPr/>
          <p:nvPr/>
        </p:nvGrpSpPr>
        <p:grpSpPr>
          <a:xfrm>
            <a:off x="5044318" y="6322144"/>
            <a:ext cx="204788" cy="203200"/>
            <a:chOff x="5044318" y="6322144"/>
            <a:chExt cx="204788" cy="203200"/>
          </a:xfrm>
        </p:grpSpPr>
        <p:sp>
          <p:nvSpPr>
            <p:cNvPr id="624" name="Freeform 177"/>
            <p:cNvSpPr>
              <a:spLocks noEditPoints="1"/>
            </p:cNvSpPr>
            <p:nvPr/>
          </p:nvSpPr>
          <p:spPr bwMode="auto">
            <a:xfrm>
              <a:off x="5044318" y="6322144"/>
              <a:ext cx="204788" cy="203200"/>
            </a:xfrm>
            <a:custGeom>
              <a:avLst/>
              <a:gdLst>
                <a:gd name="T0" fmla="*/ 32 w 64"/>
                <a:gd name="T1" fmla="*/ 0 h 64"/>
                <a:gd name="T2" fmla="*/ 0 w 64"/>
                <a:gd name="T3" fmla="*/ 32 h 64"/>
                <a:gd name="T4" fmla="*/ 32 w 64"/>
                <a:gd name="T5" fmla="*/ 64 h 64"/>
                <a:gd name="T6" fmla="*/ 64 w 64"/>
                <a:gd name="T7" fmla="*/ 32 h 64"/>
                <a:gd name="T8" fmla="*/ 32 w 64"/>
                <a:gd name="T9" fmla="*/ 0 h 64"/>
                <a:gd name="T10" fmla="*/ 32 w 64"/>
                <a:gd name="T11" fmla="*/ 60 h 64"/>
                <a:gd name="T12" fmla="*/ 4 w 64"/>
                <a:gd name="T13" fmla="*/ 32 h 64"/>
                <a:gd name="T14" fmla="*/ 32 w 64"/>
                <a:gd name="T15" fmla="*/ 4 h 64"/>
                <a:gd name="T16" fmla="*/ 60 w 64"/>
                <a:gd name="T17" fmla="*/ 32 h 64"/>
                <a:gd name="T18" fmla="*/ 32 w 64"/>
                <a:gd name="T19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cubicBezTo>
                    <a:pt x="14" y="0"/>
                    <a:pt x="0" y="15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50" y="64"/>
                    <a:pt x="64" y="50"/>
                    <a:pt x="64" y="32"/>
                  </a:cubicBezTo>
                  <a:cubicBezTo>
                    <a:pt x="64" y="15"/>
                    <a:pt x="50" y="0"/>
                    <a:pt x="32" y="0"/>
                  </a:cubicBezTo>
                  <a:close/>
                  <a:moveTo>
                    <a:pt x="32" y="60"/>
                  </a:moveTo>
                  <a:cubicBezTo>
                    <a:pt x="17" y="60"/>
                    <a:pt x="4" y="48"/>
                    <a:pt x="4" y="32"/>
                  </a:cubicBezTo>
                  <a:cubicBezTo>
                    <a:pt x="4" y="17"/>
                    <a:pt x="17" y="4"/>
                    <a:pt x="32" y="4"/>
                  </a:cubicBezTo>
                  <a:cubicBezTo>
                    <a:pt x="47" y="4"/>
                    <a:pt x="60" y="17"/>
                    <a:pt x="60" y="32"/>
                  </a:cubicBezTo>
                  <a:cubicBezTo>
                    <a:pt x="60" y="48"/>
                    <a:pt x="47" y="60"/>
                    <a:pt x="32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25" name="Oval 178"/>
            <p:cNvSpPr>
              <a:spLocks noChangeArrowheads="1"/>
            </p:cNvSpPr>
            <p:nvPr/>
          </p:nvSpPr>
          <p:spPr bwMode="auto">
            <a:xfrm>
              <a:off x="5107818" y="6372944"/>
              <a:ext cx="25400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26" name="Oval 179"/>
            <p:cNvSpPr>
              <a:spLocks noChangeArrowheads="1"/>
            </p:cNvSpPr>
            <p:nvPr/>
          </p:nvSpPr>
          <p:spPr bwMode="auto">
            <a:xfrm>
              <a:off x="5160205" y="6372944"/>
              <a:ext cx="25400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27" name="Freeform 180"/>
            <p:cNvSpPr>
              <a:spLocks/>
            </p:cNvSpPr>
            <p:nvPr/>
          </p:nvSpPr>
          <p:spPr bwMode="auto">
            <a:xfrm>
              <a:off x="5085593" y="6436444"/>
              <a:ext cx="122238" cy="50800"/>
            </a:xfrm>
            <a:custGeom>
              <a:avLst/>
              <a:gdLst>
                <a:gd name="T0" fmla="*/ 2 w 38"/>
                <a:gd name="T1" fmla="*/ 7 h 16"/>
                <a:gd name="T2" fmla="*/ 19 w 38"/>
                <a:gd name="T3" fmla="*/ 16 h 16"/>
                <a:gd name="T4" fmla="*/ 36 w 38"/>
                <a:gd name="T5" fmla="*/ 7 h 16"/>
                <a:gd name="T6" fmla="*/ 38 w 38"/>
                <a:gd name="T7" fmla="*/ 0 h 16"/>
                <a:gd name="T8" fmla="*/ 0 w 38"/>
                <a:gd name="T9" fmla="*/ 0 h 16"/>
                <a:gd name="T10" fmla="*/ 2 w 38"/>
                <a:gd name="T11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6">
                  <a:moveTo>
                    <a:pt x="2" y="7"/>
                  </a:moveTo>
                  <a:cubicBezTo>
                    <a:pt x="6" y="13"/>
                    <a:pt x="12" y="16"/>
                    <a:pt x="19" y="16"/>
                  </a:cubicBezTo>
                  <a:cubicBezTo>
                    <a:pt x="26" y="16"/>
                    <a:pt x="32" y="13"/>
                    <a:pt x="36" y="7"/>
                  </a:cubicBezTo>
                  <a:cubicBezTo>
                    <a:pt x="37" y="5"/>
                    <a:pt x="38" y="3"/>
                    <a:pt x="3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1" y="5"/>
                    <a:pt x="2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623" name="Group 7622"/>
          <p:cNvGrpSpPr/>
          <p:nvPr/>
        </p:nvGrpSpPr>
        <p:grpSpPr>
          <a:xfrm>
            <a:off x="5439605" y="6322144"/>
            <a:ext cx="203200" cy="203200"/>
            <a:chOff x="5439605" y="6322144"/>
            <a:chExt cx="203200" cy="203200"/>
          </a:xfrm>
        </p:grpSpPr>
        <p:sp>
          <p:nvSpPr>
            <p:cNvPr id="628" name="Freeform 181"/>
            <p:cNvSpPr>
              <a:spLocks noEditPoints="1"/>
            </p:cNvSpPr>
            <p:nvPr/>
          </p:nvSpPr>
          <p:spPr bwMode="auto">
            <a:xfrm>
              <a:off x="5439605" y="6322144"/>
              <a:ext cx="203200" cy="203200"/>
            </a:xfrm>
            <a:custGeom>
              <a:avLst/>
              <a:gdLst>
                <a:gd name="T0" fmla="*/ 32 w 64"/>
                <a:gd name="T1" fmla="*/ 0 h 64"/>
                <a:gd name="T2" fmla="*/ 0 w 64"/>
                <a:gd name="T3" fmla="*/ 32 h 64"/>
                <a:gd name="T4" fmla="*/ 32 w 64"/>
                <a:gd name="T5" fmla="*/ 64 h 64"/>
                <a:gd name="T6" fmla="*/ 64 w 64"/>
                <a:gd name="T7" fmla="*/ 32 h 64"/>
                <a:gd name="T8" fmla="*/ 32 w 64"/>
                <a:gd name="T9" fmla="*/ 0 h 64"/>
                <a:gd name="T10" fmla="*/ 32 w 64"/>
                <a:gd name="T11" fmla="*/ 60 h 64"/>
                <a:gd name="T12" fmla="*/ 4 w 64"/>
                <a:gd name="T13" fmla="*/ 32 h 64"/>
                <a:gd name="T14" fmla="*/ 32 w 64"/>
                <a:gd name="T15" fmla="*/ 4 h 64"/>
                <a:gd name="T16" fmla="*/ 60 w 64"/>
                <a:gd name="T17" fmla="*/ 32 h 64"/>
                <a:gd name="T18" fmla="*/ 32 w 64"/>
                <a:gd name="T19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cubicBezTo>
                    <a:pt x="14" y="0"/>
                    <a:pt x="0" y="15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50" y="64"/>
                    <a:pt x="64" y="50"/>
                    <a:pt x="64" y="32"/>
                  </a:cubicBezTo>
                  <a:cubicBezTo>
                    <a:pt x="64" y="15"/>
                    <a:pt x="50" y="0"/>
                    <a:pt x="32" y="0"/>
                  </a:cubicBezTo>
                  <a:close/>
                  <a:moveTo>
                    <a:pt x="32" y="60"/>
                  </a:moveTo>
                  <a:cubicBezTo>
                    <a:pt x="17" y="60"/>
                    <a:pt x="4" y="48"/>
                    <a:pt x="4" y="32"/>
                  </a:cubicBezTo>
                  <a:cubicBezTo>
                    <a:pt x="4" y="17"/>
                    <a:pt x="17" y="4"/>
                    <a:pt x="32" y="4"/>
                  </a:cubicBezTo>
                  <a:cubicBezTo>
                    <a:pt x="47" y="4"/>
                    <a:pt x="60" y="17"/>
                    <a:pt x="60" y="32"/>
                  </a:cubicBezTo>
                  <a:cubicBezTo>
                    <a:pt x="60" y="48"/>
                    <a:pt x="47" y="60"/>
                    <a:pt x="32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29" name="Oval 182"/>
            <p:cNvSpPr>
              <a:spLocks noChangeArrowheads="1"/>
            </p:cNvSpPr>
            <p:nvPr/>
          </p:nvSpPr>
          <p:spPr bwMode="auto">
            <a:xfrm>
              <a:off x="5503105" y="6372944"/>
              <a:ext cx="25400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30" name="Freeform 183"/>
            <p:cNvSpPr>
              <a:spLocks/>
            </p:cNvSpPr>
            <p:nvPr/>
          </p:nvSpPr>
          <p:spPr bwMode="auto">
            <a:xfrm>
              <a:off x="5490405" y="6436444"/>
              <a:ext cx="101600" cy="50800"/>
            </a:xfrm>
            <a:custGeom>
              <a:avLst/>
              <a:gdLst>
                <a:gd name="T0" fmla="*/ 16 w 32"/>
                <a:gd name="T1" fmla="*/ 8 h 16"/>
                <a:gd name="T2" fmla="*/ 0 w 32"/>
                <a:gd name="T3" fmla="*/ 0 h 16"/>
                <a:gd name="T4" fmla="*/ 0 w 32"/>
                <a:gd name="T5" fmla="*/ 0 h 16"/>
                <a:gd name="T6" fmla="*/ 16 w 32"/>
                <a:gd name="T7" fmla="*/ 16 h 16"/>
                <a:gd name="T8" fmla="*/ 32 w 32"/>
                <a:gd name="T9" fmla="*/ 0 h 16"/>
                <a:gd name="T10" fmla="*/ 32 w 32"/>
                <a:gd name="T11" fmla="*/ 0 h 16"/>
                <a:gd name="T12" fmla="*/ 16 w 32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6">
                  <a:moveTo>
                    <a:pt x="16" y="8"/>
                  </a:moveTo>
                  <a:cubicBezTo>
                    <a:pt x="9" y="8"/>
                    <a:pt x="4" y="5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7" y="16"/>
                    <a:pt x="16" y="16"/>
                  </a:cubicBezTo>
                  <a:cubicBezTo>
                    <a:pt x="25" y="16"/>
                    <a:pt x="32" y="9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5"/>
                    <a:pt x="23" y="8"/>
                    <a:pt x="16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31" name="Rectangle 184"/>
            <p:cNvSpPr>
              <a:spLocks noChangeArrowheads="1"/>
            </p:cNvSpPr>
            <p:nvPr/>
          </p:nvSpPr>
          <p:spPr bwMode="auto">
            <a:xfrm>
              <a:off x="5553905" y="6385644"/>
              <a:ext cx="381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624" name="Group 7623"/>
          <p:cNvGrpSpPr/>
          <p:nvPr/>
        </p:nvGrpSpPr>
        <p:grpSpPr>
          <a:xfrm>
            <a:off x="5858705" y="6322144"/>
            <a:ext cx="203200" cy="203200"/>
            <a:chOff x="5858705" y="6322144"/>
            <a:chExt cx="203200" cy="203200"/>
          </a:xfrm>
        </p:grpSpPr>
        <p:sp>
          <p:nvSpPr>
            <p:cNvPr id="632" name="Freeform 185"/>
            <p:cNvSpPr>
              <a:spLocks noEditPoints="1"/>
            </p:cNvSpPr>
            <p:nvPr/>
          </p:nvSpPr>
          <p:spPr bwMode="auto">
            <a:xfrm>
              <a:off x="5858705" y="6322144"/>
              <a:ext cx="203200" cy="203200"/>
            </a:xfrm>
            <a:custGeom>
              <a:avLst/>
              <a:gdLst>
                <a:gd name="T0" fmla="*/ 32 w 64"/>
                <a:gd name="T1" fmla="*/ 0 h 64"/>
                <a:gd name="T2" fmla="*/ 0 w 64"/>
                <a:gd name="T3" fmla="*/ 32 h 64"/>
                <a:gd name="T4" fmla="*/ 32 w 64"/>
                <a:gd name="T5" fmla="*/ 64 h 64"/>
                <a:gd name="T6" fmla="*/ 64 w 64"/>
                <a:gd name="T7" fmla="*/ 32 h 64"/>
                <a:gd name="T8" fmla="*/ 32 w 64"/>
                <a:gd name="T9" fmla="*/ 0 h 64"/>
                <a:gd name="T10" fmla="*/ 32 w 64"/>
                <a:gd name="T11" fmla="*/ 60 h 64"/>
                <a:gd name="T12" fmla="*/ 4 w 64"/>
                <a:gd name="T13" fmla="*/ 32 h 64"/>
                <a:gd name="T14" fmla="*/ 32 w 64"/>
                <a:gd name="T15" fmla="*/ 4 h 64"/>
                <a:gd name="T16" fmla="*/ 60 w 64"/>
                <a:gd name="T17" fmla="*/ 32 h 64"/>
                <a:gd name="T18" fmla="*/ 32 w 64"/>
                <a:gd name="T19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cubicBezTo>
                    <a:pt x="14" y="0"/>
                    <a:pt x="0" y="15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50" y="64"/>
                    <a:pt x="64" y="50"/>
                    <a:pt x="64" y="32"/>
                  </a:cubicBezTo>
                  <a:cubicBezTo>
                    <a:pt x="64" y="15"/>
                    <a:pt x="50" y="0"/>
                    <a:pt x="32" y="0"/>
                  </a:cubicBezTo>
                  <a:close/>
                  <a:moveTo>
                    <a:pt x="32" y="60"/>
                  </a:moveTo>
                  <a:cubicBezTo>
                    <a:pt x="17" y="60"/>
                    <a:pt x="4" y="48"/>
                    <a:pt x="4" y="32"/>
                  </a:cubicBezTo>
                  <a:cubicBezTo>
                    <a:pt x="4" y="17"/>
                    <a:pt x="17" y="4"/>
                    <a:pt x="32" y="4"/>
                  </a:cubicBezTo>
                  <a:cubicBezTo>
                    <a:pt x="47" y="4"/>
                    <a:pt x="60" y="17"/>
                    <a:pt x="60" y="32"/>
                  </a:cubicBezTo>
                  <a:cubicBezTo>
                    <a:pt x="60" y="48"/>
                    <a:pt x="47" y="60"/>
                    <a:pt x="32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33" name="Oval 186"/>
            <p:cNvSpPr>
              <a:spLocks noChangeArrowheads="1"/>
            </p:cNvSpPr>
            <p:nvPr/>
          </p:nvSpPr>
          <p:spPr bwMode="auto">
            <a:xfrm>
              <a:off x="5922205" y="6372944"/>
              <a:ext cx="25400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34" name="Oval 187"/>
            <p:cNvSpPr>
              <a:spLocks noChangeArrowheads="1"/>
            </p:cNvSpPr>
            <p:nvPr/>
          </p:nvSpPr>
          <p:spPr bwMode="auto">
            <a:xfrm>
              <a:off x="5973005" y="6372944"/>
              <a:ext cx="25400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35" name="Oval 188"/>
            <p:cNvSpPr>
              <a:spLocks noChangeArrowheads="1"/>
            </p:cNvSpPr>
            <p:nvPr/>
          </p:nvSpPr>
          <p:spPr bwMode="auto">
            <a:xfrm>
              <a:off x="5934905" y="6436444"/>
              <a:ext cx="50800" cy="508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591" name="Group 7590"/>
          <p:cNvGrpSpPr/>
          <p:nvPr/>
        </p:nvGrpSpPr>
        <p:grpSpPr>
          <a:xfrm>
            <a:off x="4637918" y="5101356"/>
            <a:ext cx="203200" cy="204788"/>
            <a:chOff x="4637918" y="5101356"/>
            <a:chExt cx="203200" cy="204788"/>
          </a:xfrm>
        </p:grpSpPr>
        <p:sp>
          <p:nvSpPr>
            <p:cNvPr id="636" name="Freeform 189"/>
            <p:cNvSpPr>
              <a:spLocks/>
            </p:cNvSpPr>
            <p:nvPr/>
          </p:nvSpPr>
          <p:spPr bwMode="auto">
            <a:xfrm>
              <a:off x="4637918" y="5229944"/>
              <a:ext cx="203200" cy="76200"/>
            </a:xfrm>
            <a:custGeom>
              <a:avLst/>
              <a:gdLst>
                <a:gd name="T0" fmla="*/ 48 w 64"/>
                <a:gd name="T1" fmla="*/ 4 h 24"/>
                <a:gd name="T2" fmla="*/ 40 w 64"/>
                <a:gd name="T3" fmla="*/ 12 h 24"/>
                <a:gd name="T4" fmla="*/ 24 w 64"/>
                <a:gd name="T5" fmla="*/ 12 h 24"/>
                <a:gd name="T6" fmla="*/ 16 w 64"/>
                <a:gd name="T7" fmla="*/ 4 h 24"/>
                <a:gd name="T8" fmla="*/ 16 w 64"/>
                <a:gd name="T9" fmla="*/ 0 h 24"/>
                <a:gd name="T10" fmla="*/ 0 w 64"/>
                <a:gd name="T11" fmla="*/ 0 h 24"/>
                <a:gd name="T12" fmla="*/ 0 w 64"/>
                <a:gd name="T13" fmla="*/ 24 h 24"/>
                <a:gd name="T14" fmla="*/ 64 w 64"/>
                <a:gd name="T15" fmla="*/ 24 h 24"/>
                <a:gd name="T16" fmla="*/ 64 w 64"/>
                <a:gd name="T17" fmla="*/ 0 h 24"/>
                <a:gd name="T18" fmla="*/ 48 w 64"/>
                <a:gd name="T19" fmla="*/ 0 h 24"/>
                <a:gd name="T20" fmla="*/ 48 w 64"/>
                <a:gd name="T2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24">
                  <a:moveTo>
                    <a:pt x="48" y="4"/>
                  </a:moveTo>
                  <a:cubicBezTo>
                    <a:pt x="48" y="9"/>
                    <a:pt x="44" y="12"/>
                    <a:pt x="40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0" y="12"/>
                    <a:pt x="16" y="9"/>
                    <a:pt x="16" y="4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48" y="0"/>
                    <a:pt x="48" y="0"/>
                    <a:pt x="48" y="0"/>
                  </a:cubicBezTo>
                  <a:lnTo>
                    <a:pt x="48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37" name="Freeform 190"/>
            <p:cNvSpPr>
              <a:spLocks/>
            </p:cNvSpPr>
            <p:nvPr/>
          </p:nvSpPr>
          <p:spPr bwMode="auto">
            <a:xfrm>
              <a:off x="4714118" y="5101356"/>
              <a:ext cx="127000" cy="128588"/>
            </a:xfrm>
            <a:custGeom>
              <a:avLst/>
              <a:gdLst>
                <a:gd name="T0" fmla="*/ 20 w 40"/>
                <a:gd name="T1" fmla="*/ 24 h 40"/>
                <a:gd name="T2" fmla="*/ 20 w 40"/>
                <a:gd name="T3" fmla="*/ 32 h 40"/>
                <a:gd name="T4" fmla="*/ 40 w 40"/>
                <a:gd name="T5" fmla="*/ 16 h 40"/>
                <a:gd name="T6" fmla="*/ 20 w 40"/>
                <a:gd name="T7" fmla="*/ 0 h 40"/>
                <a:gd name="T8" fmla="*/ 20 w 40"/>
                <a:gd name="T9" fmla="*/ 8 h 40"/>
                <a:gd name="T10" fmla="*/ 0 w 40"/>
                <a:gd name="T11" fmla="*/ 36 h 40"/>
                <a:gd name="T12" fmla="*/ 0 w 40"/>
                <a:gd name="T13" fmla="*/ 40 h 40"/>
                <a:gd name="T14" fmla="*/ 20 w 40"/>
                <a:gd name="T15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20" y="24"/>
                  </a:moveTo>
                  <a:cubicBezTo>
                    <a:pt x="20" y="32"/>
                    <a:pt x="20" y="32"/>
                    <a:pt x="20" y="32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8" y="13"/>
                    <a:pt x="0" y="23"/>
                    <a:pt x="0" y="36"/>
                  </a:cubicBezTo>
                  <a:cubicBezTo>
                    <a:pt x="0" y="38"/>
                    <a:pt x="0" y="39"/>
                    <a:pt x="0" y="40"/>
                  </a:cubicBezTo>
                  <a:cubicBezTo>
                    <a:pt x="4" y="28"/>
                    <a:pt x="10" y="25"/>
                    <a:pt x="20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448" name="Group 447"/>
          <p:cNvGrpSpPr/>
          <p:nvPr/>
        </p:nvGrpSpPr>
        <p:grpSpPr>
          <a:xfrm>
            <a:off x="7485893" y="5509344"/>
            <a:ext cx="203200" cy="203200"/>
            <a:chOff x="7485893" y="5509344"/>
            <a:chExt cx="203200" cy="203200"/>
          </a:xfrm>
        </p:grpSpPr>
        <p:sp>
          <p:nvSpPr>
            <p:cNvPr id="638" name="Freeform 191"/>
            <p:cNvSpPr>
              <a:spLocks/>
            </p:cNvSpPr>
            <p:nvPr/>
          </p:nvSpPr>
          <p:spPr bwMode="auto">
            <a:xfrm>
              <a:off x="7485893" y="5509344"/>
              <a:ext cx="50800" cy="50800"/>
            </a:xfrm>
            <a:custGeom>
              <a:avLst/>
              <a:gdLst>
                <a:gd name="T0" fmla="*/ 8 w 32"/>
                <a:gd name="T1" fmla="*/ 8 h 32"/>
                <a:gd name="T2" fmla="*/ 32 w 32"/>
                <a:gd name="T3" fmla="*/ 8 h 32"/>
                <a:gd name="T4" fmla="*/ 32 w 32"/>
                <a:gd name="T5" fmla="*/ 0 h 32"/>
                <a:gd name="T6" fmla="*/ 0 w 32"/>
                <a:gd name="T7" fmla="*/ 0 h 32"/>
                <a:gd name="T8" fmla="*/ 0 w 32"/>
                <a:gd name="T9" fmla="*/ 32 h 32"/>
                <a:gd name="T10" fmla="*/ 8 w 32"/>
                <a:gd name="T11" fmla="*/ 32 h 32"/>
                <a:gd name="T12" fmla="*/ 8 w 32"/>
                <a:gd name="T13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2">
                  <a:moveTo>
                    <a:pt x="8" y="8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39" name="Rectangle 192"/>
            <p:cNvSpPr>
              <a:spLocks noChangeArrowheads="1"/>
            </p:cNvSpPr>
            <p:nvPr/>
          </p:nvSpPr>
          <p:spPr bwMode="auto">
            <a:xfrm>
              <a:off x="7574793" y="5509344"/>
              <a:ext cx="25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40" name="Rectangle 193"/>
            <p:cNvSpPr>
              <a:spLocks noChangeArrowheads="1"/>
            </p:cNvSpPr>
            <p:nvPr/>
          </p:nvSpPr>
          <p:spPr bwMode="auto">
            <a:xfrm>
              <a:off x="7574793" y="5699844"/>
              <a:ext cx="25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41" name="Freeform 194"/>
            <p:cNvSpPr>
              <a:spLocks/>
            </p:cNvSpPr>
            <p:nvPr/>
          </p:nvSpPr>
          <p:spPr bwMode="auto">
            <a:xfrm>
              <a:off x="7638293" y="5509344"/>
              <a:ext cx="50800" cy="50800"/>
            </a:xfrm>
            <a:custGeom>
              <a:avLst/>
              <a:gdLst>
                <a:gd name="T0" fmla="*/ 0 w 32"/>
                <a:gd name="T1" fmla="*/ 0 h 32"/>
                <a:gd name="T2" fmla="*/ 0 w 32"/>
                <a:gd name="T3" fmla="*/ 8 h 32"/>
                <a:gd name="T4" fmla="*/ 24 w 32"/>
                <a:gd name="T5" fmla="*/ 8 h 32"/>
                <a:gd name="T6" fmla="*/ 24 w 32"/>
                <a:gd name="T7" fmla="*/ 32 h 32"/>
                <a:gd name="T8" fmla="*/ 32 w 32"/>
                <a:gd name="T9" fmla="*/ 32 h 32"/>
                <a:gd name="T10" fmla="*/ 32 w 32"/>
                <a:gd name="T11" fmla="*/ 0 h 32"/>
                <a:gd name="T12" fmla="*/ 0 w 32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2">
                  <a:moveTo>
                    <a:pt x="0" y="0"/>
                  </a:moveTo>
                  <a:lnTo>
                    <a:pt x="0" y="8"/>
                  </a:lnTo>
                  <a:lnTo>
                    <a:pt x="24" y="8"/>
                  </a:lnTo>
                  <a:lnTo>
                    <a:pt x="24" y="32"/>
                  </a:lnTo>
                  <a:lnTo>
                    <a:pt x="32" y="32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42" name="Freeform 195"/>
            <p:cNvSpPr>
              <a:spLocks/>
            </p:cNvSpPr>
            <p:nvPr/>
          </p:nvSpPr>
          <p:spPr bwMode="auto">
            <a:xfrm>
              <a:off x="7485893" y="5661744"/>
              <a:ext cx="50800" cy="50800"/>
            </a:xfrm>
            <a:custGeom>
              <a:avLst/>
              <a:gdLst>
                <a:gd name="T0" fmla="*/ 8 w 32"/>
                <a:gd name="T1" fmla="*/ 0 h 32"/>
                <a:gd name="T2" fmla="*/ 0 w 32"/>
                <a:gd name="T3" fmla="*/ 0 h 32"/>
                <a:gd name="T4" fmla="*/ 0 w 32"/>
                <a:gd name="T5" fmla="*/ 32 h 32"/>
                <a:gd name="T6" fmla="*/ 32 w 32"/>
                <a:gd name="T7" fmla="*/ 32 h 32"/>
                <a:gd name="T8" fmla="*/ 32 w 32"/>
                <a:gd name="T9" fmla="*/ 24 h 32"/>
                <a:gd name="T10" fmla="*/ 8 w 32"/>
                <a:gd name="T11" fmla="*/ 24 h 32"/>
                <a:gd name="T12" fmla="*/ 8 w 32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2">
                  <a:moveTo>
                    <a:pt x="8" y="0"/>
                  </a:moveTo>
                  <a:lnTo>
                    <a:pt x="0" y="0"/>
                  </a:lnTo>
                  <a:lnTo>
                    <a:pt x="0" y="32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8" y="2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43" name="Rectangle 196"/>
            <p:cNvSpPr>
              <a:spLocks noChangeArrowheads="1"/>
            </p:cNvSpPr>
            <p:nvPr/>
          </p:nvSpPr>
          <p:spPr bwMode="auto">
            <a:xfrm>
              <a:off x="7485893" y="5598244"/>
              <a:ext cx="127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44" name="Rectangle 197"/>
            <p:cNvSpPr>
              <a:spLocks noChangeArrowheads="1"/>
            </p:cNvSpPr>
            <p:nvPr/>
          </p:nvSpPr>
          <p:spPr bwMode="auto">
            <a:xfrm>
              <a:off x="7676393" y="5598244"/>
              <a:ext cx="127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45" name="Freeform 198"/>
            <p:cNvSpPr>
              <a:spLocks/>
            </p:cNvSpPr>
            <p:nvPr/>
          </p:nvSpPr>
          <p:spPr bwMode="auto">
            <a:xfrm>
              <a:off x="7638293" y="5661744"/>
              <a:ext cx="50800" cy="50800"/>
            </a:xfrm>
            <a:custGeom>
              <a:avLst/>
              <a:gdLst>
                <a:gd name="T0" fmla="*/ 24 w 32"/>
                <a:gd name="T1" fmla="*/ 24 h 32"/>
                <a:gd name="T2" fmla="*/ 0 w 32"/>
                <a:gd name="T3" fmla="*/ 24 h 32"/>
                <a:gd name="T4" fmla="*/ 0 w 32"/>
                <a:gd name="T5" fmla="*/ 32 h 32"/>
                <a:gd name="T6" fmla="*/ 32 w 32"/>
                <a:gd name="T7" fmla="*/ 32 h 32"/>
                <a:gd name="T8" fmla="*/ 32 w 32"/>
                <a:gd name="T9" fmla="*/ 0 h 32"/>
                <a:gd name="T10" fmla="*/ 24 w 32"/>
                <a:gd name="T11" fmla="*/ 0 h 32"/>
                <a:gd name="T12" fmla="*/ 24 w 32"/>
                <a:gd name="T13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2">
                  <a:moveTo>
                    <a:pt x="24" y="24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32" y="32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46" name="Freeform 199"/>
            <p:cNvSpPr>
              <a:spLocks noEditPoints="1"/>
            </p:cNvSpPr>
            <p:nvPr/>
          </p:nvSpPr>
          <p:spPr bwMode="auto">
            <a:xfrm>
              <a:off x="7523993" y="5572844"/>
              <a:ext cx="127000" cy="88900"/>
            </a:xfrm>
            <a:custGeom>
              <a:avLst/>
              <a:gdLst>
                <a:gd name="T0" fmla="*/ 80 w 80"/>
                <a:gd name="T1" fmla="*/ 56 h 56"/>
                <a:gd name="T2" fmla="*/ 80 w 80"/>
                <a:gd name="T3" fmla="*/ 0 h 56"/>
                <a:gd name="T4" fmla="*/ 0 w 80"/>
                <a:gd name="T5" fmla="*/ 0 h 56"/>
                <a:gd name="T6" fmla="*/ 0 w 80"/>
                <a:gd name="T7" fmla="*/ 56 h 56"/>
                <a:gd name="T8" fmla="*/ 80 w 80"/>
                <a:gd name="T9" fmla="*/ 56 h 56"/>
                <a:gd name="T10" fmla="*/ 64 w 80"/>
                <a:gd name="T11" fmla="*/ 8 h 56"/>
                <a:gd name="T12" fmla="*/ 40 w 80"/>
                <a:gd name="T13" fmla="*/ 28 h 56"/>
                <a:gd name="T14" fmla="*/ 16 w 80"/>
                <a:gd name="T15" fmla="*/ 8 h 56"/>
                <a:gd name="T16" fmla="*/ 64 w 80"/>
                <a:gd name="T17" fmla="*/ 8 h 56"/>
                <a:gd name="T18" fmla="*/ 8 w 80"/>
                <a:gd name="T19" fmla="*/ 48 h 56"/>
                <a:gd name="T20" fmla="*/ 8 w 80"/>
                <a:gd name="T21" fmla="*/ 12 h 56"/>
                <a:gd name="T22" fmla="*/ 40 w 80"/>
                <a:gd name="T23" fmla="*/ 38 h 56"/>
                <a:gd name="T24" fmla="*/ 72 w 80"/>
                <a:gd name="T25" fmla="*/ 12 h 56"/>
                <a:gd name="T26" fmla="*/ 72 w 80"/>
                <a:gd name="T27" fmla="*/ 48 h 56"/>
                <a:gd name="T28" fmla="*/ 8 w 80"/>
                <a:gd name="T29" fmla="*/ 4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56">
                  <a:moveTo>
                    <a:pt x="80" y="56"/>
                  </a:moveTo>
                  <a:lnTo>
                    <a:pt x="80" y="0"/>
                  </a:lnTo>
                  <a:lnTo>
                    <a:pt x="0" y="0"/>
                  </a:lnTo>
                  <a:lnTo>
                    <a:pt x="0" y="56"/>
                  </a:lnTo>
                  <a:lnTo>
                    <a:pt x="80" y="56"/>
                  </a:lnTo>
                  <a:close/>
                  <a:moveTo>
                    <a:pt x="64" y="8"/>
                  </a:moveTo>
                  <a:lnTo>
                    <a:pt x="40" y="28"/>
                  </a:lnTo>
                  <a:lnTo>
                    <a:pt x="16" y="8"/>
                  </a:lnTo>
                  <a:lnTo>
                    <a:pt x="64" y="8"/>
                  </a:lnTo>
                  <a:close/>
                  <a:moveTo>
                    <a:pt x="8" y="48"/>
                  </a:moveTo>
                  <a:lnTo>
                    <a:pt x="8" y="12"/>
                  </a:lnTo>
                  <a:lnTo>
                    <a:pt x="40" y="38"/>
                  </a:lnTo>
                  <a:lnTo>
                    <a:pt x="72" y="12"/>
                  </a:lnTo>
                  <a:lnTo>
                    <a:pt x="72" y="48"/>
                  </a:lnTo>
                  <a:lnTo>
                    <a:pt x="8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647" name="Freeform 200"/>
          <p:cNvSpPr>
            <a:spLocks noEditPoints="1"/>
          </p:cNvSpPr>
          <p:nvPr/>
        </p:nvSpPr>
        <p:spPr bwMode="auto">
          <a:xfrm>
            <a:off x="2196343" y="4694956"/>
            <a:ext cx="203200" cy="203200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52 w 64"/>
              <a:gd name="T11" fmla="*/ 40 h 64"/>
              <a:gd name="T12" fmla="*/ 40 w 64"/>
              <a:gd name="T13" fmla="*/ 37 h 64"/>
              <a:gd name="T14" fmla="*/ 40 w 64"/>
              <a:gd name="T15" fmla="*/ 44 h 64"/>
              <a:gd name="T16" fmla="*/ 12 w 64"/>
              <a:gd name="T17" fmla="*/ 44 h 64"/>
              <a:gd name="T18" fmla="*/ 12 w 64"/>
              <a:gd name="T19" fmla="*/ 20 h 64"/>
              <a:gd name="T20" fmla="*/ 40 w 64"/>
              <a:gd name="T21" fmla="*/ 20 h 64"/>
              <a:gd name="T22" fmla="*/ 40 w 64"/>
              <a:gd name="T23" fmla="*/ 28 h 64"/>
              <a:gd name="T24" fmla="*/ 52 w 64"/>
              <a:gd name="T25" fmla="*/ 24 h 64"/>
              <a:gd name="T26" fmla="*/ 52 w 64"/>
              <a:gd name="T27" fmla="*/ 4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5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5"/>
                  <a:pt x="50" y="0"/>
                  <a:pt x="32" y="0"/>
                </a:cubicBezTo>
                <a:close/>
                <a:moveTo>
                  <a:pt x="52" y="40"/>
                </a:moveTo>
                <a:cubicBezTo>
                  <a:pt x="40" y="37"/>
                  <a:pt x="40" y="37"/>
                  <a:pt x="40" y="37"/>
                </a:cubicBezTo>
                <a:cubicBezTo>
                  <a:pt x="40" y="44"/>
                  <a:pt x="40" y="44"/>
                  <a:pt x="40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20"/>
                  <a:pt x="12" y="20"/>
                  <a:pt x="12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8"/>
                  <a:pt x="40" y="28"/>
                  <a:pt x="40" y="28"/>
                </a:cubicBezTo>
                <a:cubicBezTo>
                  <a:pt x="52" y="24"/>
                  <a:pt x="52" y="24"/>
                  <a:pt x="52" y="24"/>
                </a:cubicBezTo>
                <a:lnTo>
                  <a:pt x="52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648" name="Freeform 201"/>
          <p:cNvSpPr>
            <a:spLocks noEditPoints="1"/>
          </p:cNvSpPr>
          <p:nvPr/>
        </p:nvSpPr>
        <p:spPr bwMode="auto">
          <a:xfrm>
            <a:off x="2604330" y="4694956"/>
            <a:ext cx="203200" cy="203200"/>
          </a:xfrm>
          <a:custGeom>
            <a:avLst/>
            <a:gdLst>
              <a:gd name="T0" fmla="*/ 52 w 64"/>
              <a:gd name="T1" fmla="*/ 0 h 64"/>
              <a:gd name="T2" fmla="*/ 12 w 64"/>
              <a:gd name="T3" fmla="*/ 0 h 64"/>
              <a:gd name="T4" fmla="*/ 0 w 64"/>
              <a:gd name="T5" fmla="*/ 12 h 64"/>
              <a:gd name="T6" fmla="*/ 0 w 64"/>
              <a:gd name="T7" fmla="*/ 52 h 64"/>
              <a:gd name="T8" fmla="*/ 12 w 64"/>
              <a:gd name="T9" fmla="*/ 64 h 64"/>
              <a:gd name="T10" fmla="*/ 52 w 64"/>
              <a:gd name="T11" fmla="*/ 64 h 64"/>
              <a:gd name="T12" fmla="*/ 64 w 64"/>
              <a:gd name="T13" fmla="*/ 52 h 64"/>
              <a:gd name="T14" fmla="*/ 64 w 64"/>
              <a:gd name="T15" fmla="*/ 12 h 64"/>
              <a:gd name="T16" fmla="*/ 52 w 64"/>
              <a:gd name="T17" fmla="*/ 0 h 64"/>
              <a:gd name="T18" fmla="*/ 52 w 64"/>
              <a:gd name="T19" fmla="*/ 40 h 64"/>
              <a:gd name="T20" fmla="*/ 40 w 64"/>
              <a:gd name="T21" fmla="*/ 37 h 64"/>
              <a:gd name="T22" fmla="*/ 40 w 64"/>
              <a:gd name="T23" fmla="*/ 44 h 64"/>
              <a:gd name="T24" fmla="*/ 12 w 64"/>
              <a:gd name="T25" fmla="*/ 44 h 64"/>
              <a:gd name="T26" fmla="*/ 12 w 64"/>
              <a:gd name="T27" fmla="*/ 20 h 64"/>
              <a:gd name="T28" fmla="*/ 40 w 64"/>
              <a:gd name="T29" fmla="*/ 20 h 64"/>
              <a:gd name="T30" fmla="*/ 40 w 64"/>
              <a:gd name="T31" fmla="*/ 28 h 64"/>
              <a:gd name="T32" fmla="*/ 52 w 64"/>
              <a:gd name="T33" fmla="*/ 24 h 64"/>
              <a:gd name="T34" fmla="*/ 52 w 64"/>
              <a:gd name="T35" fmla="*/ 4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4" h="64">
                <a:moveTo>
                  <a:pt x="52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6"/>
                  <a:pt x="0" y="1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59"/>
                  <a:pt x="5" y="64"/>
                  <a:pt x="12" y="64"/>
                </a:cubicBezTo>
                <a:cubicBezTo>
                  <a:pt x="52" y="64"/>
                  <a:pt x="52" y="64"/>
                  <a:pt x="52" y="64"/>
                </a:cubicBezTo>
                <a:cubicBezTo>
                  <a:pt x="59" y="64"/>
                  <a:pt x="64" y="59"/>
                  <a:pt x="64" y="52"/>
                </a:cubicBezTo>
                <a:cubicBezTo>
                  <a:pt x="64" y="12"/>
                  <a:pt x="64" y="12"/>
                  <a:pt x="64" y="12"/>
                </a:cubicBezTo>
                <a:cubicBezTo>
                  <a:pt x="64" y="6"/>
                  <a:pt x="59" y="0"/>
                  <a:pt x="52" y="0"/>
                </a:cubicBezTo>
                <a:close/>
                <a:moveTo>
                  <a:pt x="52" y="40"/>
                </a:moveTo>
                <a:cubicBezTo>
                  <a:pt x="40" y="37"/>
                  <a:pt x="40" y="37"/>
                  <a:pt x="40" y="37"/>
                </a:cubicBezTo>
                <a:cubicBezTo>
                  <a:pt x="40" y="44"/>
                  <a:pt x="40" y="44"/>
                  <a:pt x="40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20"/>
                  <a:pt x="12" y="20"/>
                  <a:pt x="12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8"/>
                  <a:pt x="40" y="28"/>
                  <a:pt x="40" y="28"/>
                </a:cubicBezTo>
                <a:cubicBezTo>
                  <a:pt x="52" y="24"/>
                  <a:pt x="52" y="24"/>
                  <a:pt x="52" y="24"/>
                </a:cubicBezTo>
                <a:lnTo>
                  <a:pt x="52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7576" name="Group 7575"/>
          <p:cNvGrpSpPr/>
          <p:nvPr/>
        </p:nvGrpSpPr>
        <p:grpSpPr>
          <a:xfrm>
            <a:off x="3825118" y="4707656"/>
            <a:ext cx="203200" cy="174625"/>
            <a:chOff x="3825118" y="4707656"/>
            <a:chExt cx="203200" cy="174625"/>
          </a:xfrm>
        </p:grpSpPr>
        <p:sp>
          <p:nvSpPr>
            <p:cNvPr id="649" name="Freeform 202"/>
            <p:cNvSpPr>
              <a:spLocks/>
            </p:cNvSpPr>
            <p:nvPr/>
          </p:nvSpPr>
          <p:spPr bwMode="auto">
            <a:xfrm>
              <a:off x="3926718" y="4707656"/>
              <a:ext cx="76200" cy="158750"/>
            </a:xfrm>
            <a:custGeom>
              <a:avLst/>
              <a:gdLst>
                <a:gd name="T0" fmla="*/ 20 w 24"/>
                <a:gd name="T1" fmla="*/ 1 h 50"/>
                <a:gd name="T2" fmla="*/ 0 w 24"/>
                <a:gd name="T3" fmla="*/ 11 h 50"/>
                <a:gd name="T4" fmla="*/ 0 w 24"/>
                <a:gd name="T5" fmla="*/ 39 h 50"/>
                <a:gd name="T6" fmla="*/ 20 w 24"/>
                <a:gd name="T7" fmla="*/ 49 h 50"/>
                <a:gd name="T8" fmla="*/ 24 w 24"/>
                <a:gd name="T9" fmla="*/ 47 h 50"/>
                <a:gd name="T10" fmla="*/ 24 w 24"/>
                <a:gd name="T11" fmla="*/ 3 h 50"/>
                <a:gd name="T12" fmla="*/ 20 w 24"/>
                <a:gd name="T13" fmla="*/ 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50">
                  <a:moveTo>
                    <a:pt x="20" y="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50"/>
                    <a:pt x="24" y="49"/>
                    <a:pt x="24" y="47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2" y="0"/>
                    <a:pt x="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50" name="Freeform 203"/>
            <p:cNvSpPr>
              <a:spLocks/>
            </p:cNvSpPr>
            <p:nvPr/>
          </p:nvSpPr>
          <p:spPr bwMode="auto">
            <a:xfrm>
              <a:off x="3825118" y="4755281"/>
              <a:ext cx="88900" cy="127000"/>
            </a:xfrm>
            <a:custGeom>
              <a:avLst/>
              <a:gdLst>
                <a:gd name="T0" fmla="*/ 0 w 28"/>
                <a:gd name="T1" fmla="*/ 8 h 40"/>
                <a:gd name="T2" fmla="*/ 0 w 28"/>
                <a:gd name="T3" fmla="*/ 12 h 40"/>
                <a:gd name="T4" fmla="*/ 8 w 28"/>
                <a:gd name="T5" fmla="*/ 20 h 40"/>
                <a:gd name="T6" fmla="*/ 14 w 28"/>
                <a:gd name="T7" fmla="*/ 34 h 40"/>
                <a:gd name="T8" fmla="*/ 22 w 28"/>
                <a:gd name="T9" fmla="*/ 40 h 40"/>
                <a:gd name="T10" fmla="*/ 26 w 28"/>
                <a:gd name="T11" fmla="*/ 34 h 40"/>
                <a:gd name="T12" fmla="*/ 20 w 28"/>
                <a:gd name="T13" fmla="*/ 20 h 40"/>
                <a:gd name="T14" fmla="*/ 28 w 28"/>
                <a:gd name="T15" fmla="*/ 20 h 40"/>
                <a:gd name="T16" fmla="*/ 28 w 28"/>
                <a:gd name="T17" fmla="*/ 0 h 40"/>
                <a:gd name="T18" fmla="*/ 8 w 28"/>
                <a:gd name="T19" fmla="*/ 0 h 40"/>
                <a:gd name="T20" fmla="*/ 0 w 28"/>
                <a:gd name="T21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40">
                  <a:moveTo>
                    <a:pt x="0" y="8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6"/>
                    <a:pt x="4" y="20"/>
                    <a:pt x="8" y="20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5" y="37"/>
                    <a:pt x="19" y="40"/>
                    <a:pt x="22" y="40"/>
                  </a:cubicBezTo>
                  <a:cubicBezTo>
                    <a:pt x="25" y="40"/>
                    <a:pt x="27" y="37"/>
                    <a:pt x="26" y="34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51" name="Freeform 204"/>
            <p:cNvSpPr>
              <a:spLocks/>
            </p:cNvSpPr>
            <p:nvPr/>
          </p:nvSpPr>
          <p:spPr bwMode="auto">
            <a:xfrm>
              <a:off x="4015618" y="4767981"/>
              <a:ext cx="12700" cy="38100"/>
            </a:xfrm>
            <a:custGeom>
              <a:avLst/>
              <a:gdLst>
                <a:gd name="T0" fmla="*/ 0 w 4"/>
                <a:gd name="T1" fmla="*/ 0 h 12"/>
                <a:gd name="T2" fmla="*/ 0 w 4"/>
                <a:gd name="T3" fmla="*/ 12 h 12"/>
                <a:gd name="T4" fmla="*/ 4 w 4"/>
                <a:gd name="T5" fmla="*/ 8 h 12"/>
                <a:gd name="T6" fmla="*/ 4 w 4"/>
                <a:gd name="T7" fmla="*/ 4 h 12"/>
                <a:gd name="T8" fmla="*/ 0 w 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2">
                  <a:moveTo>
                    <a:pt x="0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2" y="12"/>
                    <a:pt x="4" y="10"/>
                    <a:pt x="4" y="8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2"/>
                    <a:pt x="2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585" name="Group 7584"/>
          <p:cNvGrpSpPr/>
          <p:nvPr/>
        </p:nvGrpSpPr>
        <p:grpSpPr>
          <a:xfrm>
            <a:off x="8300280" y="4707656"/>
            <a:ext cx="203200" cy="190500"/>
            <a:chOff x="8300280" y="4707656"/>
            <a:chExt cx="203200" cy="190500"/>
          </a:xfrm>
        </p:grpSpPr>
        <p:sp>
          <p:nvSpPr>
            <p:cNvPr id="652" name="Freeform 205"/>
            <p:cNvSpPr>
              <a:spLocks noEditPoints="1"/>
            </p:cNvSpPr>
            <p:nvPr/>
          </p:nvSpPr>
          <p:spPr bwMode="auto">
            <a:xfrm>
              <a:off x="8351080" y="4783856"/>
              <a:ext cx="101600" cy="114300"/>
            </a:xfrm>
            <a:custGeom>
              <a:avLst/>
              <a:gdLst>
                <a:gd name="T0" fmla="*/ 24 w 32"/>
                <a:gd name="T1" fmla="*/ 8 h 36"/>
                <a:gd name="T2" fmla="*/ 16 w 32"/>
                <a:gd name="T3" fmla="*/ 0 h 36"/>
                <a:gd name="T4" fmla="*/ 8 w 32"/>
                <a:gd name="T5" fmla="*/ 8 h 36"/>
                <a:gd name="T6" fmla="*/ 12 w 32"/>
                <a:gd name="T7" fmla="*/ 15 h 36"/>
                <a:gd name="T8" fmla="*/ 0 w 32"/>
                <a:gd name="T9" fmla="*/ 36 h 36"/>
                <a:gd name="T10" fmla="*/ 32 w 32"/>
                <a:gd name="T11" fmla="*/ 36 h 36"/>
                <a:gd name="T12" fmla="*/ 20 w 32"/>
                <a:gd name="T13" fmla="*/ 15 h 36"/>
                <a:gd name="T14" fmla="*/ 24 w 32"/>
                <a:gd name="T15" fmla="*/ 8 h 36"/>
                <a:gd name="T16" fmla="*/ 25 w 32"/>
                <a:gd name="T17" fmla="*/ 32 h 36"/>
                <a:gd name="T18" fmla="*/ 7 w 32"/>
                <a:gd name="T19" fmla="*/ 32 h 36"/>
                <a:gd name="T20" fmla="*/ 9 w 32"/>
                <a:gd name="T21" fmla="*/ 28 h 36"/>
                <a:gd name="T22" fmla="*/ 23 w 32"/>
                <a:gd name="T23" fmla="*/ 28 h 36"/>
                <a:gd name="T24" fmla="*/ 25 w 32"/>
                <a:gd name="T25" fmla="*/ 32 h 36"/>
                <a:gd name="T26" fmla="*/ 21 w 32"/>
                <a:gd name="T27" fmla="*/ 24 h 36"/>
                <a:gd name="T28" fmla="*/ 11 w 32"/>
                <a:gd name="T29" fmla="*/ 24 h 36"/>
                <a:gd name="T30" fmla="*/ 16 w 32"/>
                <a:gd name="T31" fmla="*/ 16 h 36"/>
                <a:gd name="T32" fmla="*/ 21 w 32"/>
                <a:gd name="T33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36">
                  <a:moveTo>
                    <a:pt x="24" y="8"/>
                  </a:moveTo>
                  <a:cubicBezTo>
                    <a:pt x="24" y="4"/>
                    <a:pt x="20" y="0"/>
                    <a:pt x="16" y="0"/>
                  </a:cubicBezTo>
                  <a:cubicBezTo>
                    <a:pt x="12" y="0"/>
                    <a:pt x="8" y="4"/>
                    <a:pt x="8" y="8"/>
                  </a:cubicBezTo>
                  <a:cubicBezTo>
                    <a:pt x="8" y="11"/>
                    <a:pt x="10" y="14"/>
                    <a:pt x="12" y="15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2" y="14"/>
                    <a:pt x="24" y="11"/>
                    <a:pt x="24" y="8"/>
                  </a:cubicBezTo>
                  <a:close/>
                  <a:moveTo>
                    <a:pt x="25" y="32"/>
                  </a:moveTo>
                  <a:cubicBezTo>
                    <a:pt x="7" y="32"/>
                    <a:pt x="7" y="32"/>
                    <a:pt x="7" y="32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23" y="28"/>
                    <a:pt x="23" y="28"/>
                    <a:pt x="23" y="28"/>
                  </a:cubicBezTo>
                  <a:lnTo>
                    <a:pt x="25" y="32"/>
                  </a:lnTo>
                  <a:close/>
                  <a:moveTo>
                    <a:pt x="21" y="24"/>
                  </a:moveTo>
                  <a:cubicBezTo>
                    <a:pt x="11" y="24"/>
                    <a:pt x="11" y="24"/>
                    <a:pt x="11" y="24"/>
                  </a:cubicBezTo>
                  <a:cubicBezTo>
                    <a:pt x="16" y="16"/>
                    <a:pt x="16" y="16"/>
                    <a:pt x="16" y="16"/>
                  </a:cubicBezTo>
                  <a:lnTo>
                    <a:pt x="21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53" name="Freeform 207"/>
            <p:cNvSpPr>
              <a:spLocks/>
            </p:cNvSpPr>
            <p:nvPr/>
          </p:nvSpPr>
          <p:spPr bwMode="auto">
            <a:xfrm>
              <a:off x="8300280" y="4707656"/>
              <a:ext cx="203200" cy="155575"/>
            </a:xfrm>
            <a:custGeom>
              <a:avLst/>
              <a:gdLst>
                <a:gd name="T0" fmla="*/ 32 w 64"/>
                <a:gd name="T1" fmla="*/ 0 h 49"/>
                <a:gd name="T2" fmla="*/ 0 w 64"/>
                <a:gd name="T3" fmla="*/ 32 h 49"/>
                <a:gd name="T4" fmla="*/ 5 w 64"/>
                <a:gd name="T5" fmla="*/ 49 h 49"/>
                <a:gd name="T6" fmla="*/ 8 w 64"/>
                <a:gd name="T7" fmla="*/ 47 h 49"/>
                <a:gd name="T8" fmla="*/ 4 w 64"/>
                <a:gd name="T9" fmla="*/ 32 h 49"/>
                <a:gd name="T10" fmla="*/ 32 w 64"/>
                <a:gd name="T11" fmla="*/ 4 h 49"/>
                <a:gd name="T12" fmla="*/ 60 w 64"/>
                <a:gd name="T13" fmla="*/ 32 h 49"/>
                <a:gd name="T14" fmla="*/ 56 w 64"/>
                <a:gd name="T15" fmla="*/ 47 h 49"/>
                <a:gd name="T16" fmla="*/ 59 w 64"/>
                <a:gd name="T17" fmla="*/ 49 h 49"/>
                <a:gd name="T18" fmla="*/ 64 w 64"/>
                <a:gd name="T19" fmla="*/ 32 h 49"/>
                <a:gd name="T20" fmla="*/ 32 w 64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49">
                  <a:moveTo>
                    <a:pt x="32" y="0"/>
                  </a:moveTo>
                  <a:cubicBezTo>
                    <a:pt x="14" y="0"/>
                    <a:pt x="0" y="15"/>
                    <a:pt x="0" y="32"/>
                  </a:cubicBezTo>
                  <a:cubicBezTo>
                    <a:pt x="0" y="39"/>
                    <a:pt x="2" y="44"/>
                    <a:pt x="5" y="49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6" y="43"/>
                    <a:pt x="4" y="38"/>
                    <a:pt x="4" y="32"/>
                  </a:cubicBezTo>
                  <a:cubicBezTo>
                    <a:pt x="4" y="17"/>
                    <a:pt x="17" y="4"/>
                    <a:pt x="32" y="4"/>
                  </a:cubicBezTo>
                  <a:cubicBezTo>
                    <a:pt x="47" y="4"/>
                    <a:pt x="60" y="17"/>
                    <a:pt x="60" y="32"/>
                  </a:cubicBezTo>
                  <a:cubicBezTo>
                    <a:pt x="60" y="38"/>
                    <a:pt x="58" y="43"/>
                    <a:pt x="56" y="47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62" y="44"/>
                    <a:pt x="64" y="39"/>
                    <a:pt x="64" y="32"/>
                  </a:cubicBezTo>
                  <a:cubicBezTo>
                    <a:pt x="64" y="15"/>
                    <a:pt x="50" y="0"/>
                    <a:pt x="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54" name="Freeform 208"/>
            <p:cNvSpPr>
              <a:spLocks/>
            </p:cNvSpPr>
            <p:nvPr/>
          </p:nvSpPr>
          <p:spPr bwMode="auto">
            <a:xfrm>
              <a:off x="8338380" y="4745756"/>
              <a:ext cx="127000" cy="98425"/>
            </a:xfrm>
            <a:custGeom>
              <a:avLst/>
              <a:gdLst>
                <a:gd name="T0" fmla="*/ 20 w 40"/>
                <a:gd name="T1" fmla="*/ 0 h 31"/>
                <a:gd name="T2" fmla="*/ 0 w 40"/>
                <a:gd name="T3" fmla="*/ 20 h 31"/>
                <a:gd name="T4" fmla="*/ 3 w 40"/>
                <a:gd name="T5" fmla="*/ 31 h 31"/>
                <a:gd name="T6" fmla="*/ 7 w 40"/>
                <a:gd name="T7" fmla="*/ 29 h 31"/>
                <a:gd name="T8" fmla="*/ 4 w 40"/>
                <a:gd name="T9" fmla="*/ 20 h 31"/>
                <a:gd name="T10" fmla="*/ 20 w 40"/>
                <a:gd name="T11" fmla="*/ 4 h 31"/>
                <a:gd name="T12" fmla="*/ 36 w 40"/>
                <a:gd name="T13" fmla="*/ 20 h 31"/>
                <a:gd name="T14" fmla="*/ 33 w 40"/>
                <a:gd name="T15" fmla="*/ 29 h 31"/>
                <a:gd name="T16" fmla="*/ 37 w 40"/>
                <a:gd name="T17" fmla="*/ 31 h 31"/>
                <a:gd name="T18" fmla="*/ 40 w 40"/>
                <a:gd name="T19" fmla="*/ 20 h 31"/>
                <a:gd name="T20" fmla="*/ 20 w 40"/>
                <a:gd name="T2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31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24"/>
                    <a:pt x="1" y="28"/>
                    <a:pt x="3" y="31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5" y="26"/>
                    <a:pt x="4" y="24"/>
                    <a:pt x="4" y="20"/>
                  </a:cubicBezTo>
                  <a:cubicBezTo>
                    <a:pt x="4" y="12"/>
                    <a:pt x="11" y="4"/>
                    <a:pt x="20" y="4"/>
                  </a:cubicBezTo>
                  <a:cubicBezTo>
                    <a:pt x="29" y="4"/>
                    <a:pt x="36" y="12"/>
                    <a:pt x="36" y="20"/>
                  </a:cubicBezTo>
                  <a:cubicBezTo>
                    <a:pt x="36" y="24"/>
                    <a:pt x="35" y="26"/>
                    <a:pt x="33" y="29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9" y="28"/>
                    <a:pt x="40" y="24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592" name="Group 7591"/>
          <p:cNvGrpSpPr/>
          <p:nvPr/>
        </p:nvGrpSpPr>
        <p:grpSpPr>
          <a:xfrm>
            <a:off x="5044318" y="5101356"/>
            <a:ext cx="192087" cy="204788"/>
            <a:chOff x="5044318" y="5101356"/>
            <a:chExt cx="192087" cy="204788"/>
          </a:xfrm>
        </p:grpSpPr>
        <p:sp>
          <p:nvSpPr>
            <p:cNvPr id="655" name="Freeform 209"/>
            <p:cNvSpPr>
              <a:spLocks/>
            </p:cNvSpPr>
            <p:nvPr/>
          </p:nvSpPr>
          <p:spPr bwMode="auto">
            <a:xfrm>
              <a:off x="5044318" y="5147394"/>
              <a:ext cx="88900" cy="158750"/>
            </a:xfrm>
            <a:custGeom>
              <a:avLst/>
              <a:gdLst>
                <a:gd name="T0" fmla="*/ 24 w 56"/>
                <a:gd name="T1" fmla="*/ 8 h 100"/>
                <a:gd name="T2" fmla="*/ 24 w 56"/>
                <a:gd name="T3" fmla="*/ 0 h 100"/>
                <a:gd name="T4" fmla="*/ 0 w 56"/>
                <a:gd name="T5" fmla="*/ 12 h 100"/>
                <a:gd name="T6" fmla="*/ 0 w 56"/>
                <a:gd name="T7" fmla="*/ 68 h 100"/>
                <a:gd name="T8" fmla="*/ 56 w 56"/>
                <a:gd name="T9" fmla="*/ 100 h 100"/>
                <a:gd name="T10" fmla="*/ 56 w 56"/>
                <a:gd name="T11" fmla="*/ 44 h 100"/>
                <a:gd name="T12" fmla="*/ 8 w 56"/>
                <a:gd name="T13" fmla="*/ 16 h 100"/>
                <a:gd name="T14" fmla="*/ 24 w 56"/>
                <a:gd name="T15" fmla="*/ 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00">
                  <a:moveTo>
                    <a:pt x="24" y="8"/>
                  </a:moveTo>
                  <a:lnTo>
                    <a:pt x="24" y="0"/>
                  </a:lnTo>
                  <a:lnTo>
                    <a:pt x="0" y="12"/>
                  </a:lnTo>
                  <a:lnTo>
                    <a:pt x="0" y="68"/>
                  </a:lnTo>
                  <a:lnTo>
                    <a:pt x="56" y="100"/>
                  </a:lnTo>
                  <a:lnTo>
                    <a:pt x="56" y="44"/>
                  </a:lnTo>
                  <a:lnTo>
                    <a:pt x="8" y="16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56" name="Freeform 210"/>
            <p:cNvSpPr>
              <a:spLocks noEditPoints="1"/>
            </p:cNvSpPr>
            <p:nvPr/>
          </p:nvSpPr>
          <p:spPr bwMode="auto">
            <a:xfrm>
              <a:off x="5147505" y="5147394"/>
              <a:ext cx="88900" cy="158750"/>
            </a:xfrm>
            <a:custGeom>
              <a:avLst/>
              <a:gdLst>
                <a:gd name="T0" fmla="*/ 32 w 56"/>
                <a:gd name="T1" fmla="*/ 0 h 100"/>
                <a:gd name="T2" fmla="*/ 32 w 56"/>
                <a:gd name="T3" fmla="*/ 8 h 100"/>
                <a:gd name="T4" fmla="*/ 50 w 56"/>
                <a:gd name="T5" fmla="*/ 16 h 100"/>
                <a:gd name="T6" fmla="*/ 0 w 56"/>
                <a:gd name="T7" fmla="*/ 44 h 100"/>
                <a:gd name="T8" fmla="*/ 0 w 56"/>
                <a:gd name="T9" fmla="*/ 100 h 100"/>
                <a:gd name="T10" fmla="*/ 56 w 56"/>
                <a:gd name="T11" fmla="*/ 68 h 100"/>
                <a:gd name="T12" fmla="*/ 56 w 56"/>
                <a:gd name="T13" fmla="*/ 12 h 100"/>
                <a:gd name="T14" fmla="*/ 32 w 56"/>
                <a:gd name="T15" fmla="*/ 0 h 100"/>
                <a:gd name="T16" fmla="*/ 40 w 56"/>
                <a:gd name="T17" fmla="*/ 48 h 100"/>
                <a:gd name="T18" fmla="*/ 16 w 56"/>
                <a:gd name="T19" fmla="*/ 60 h 100"/>
                <a:gd name="T20" fmla="*/ 16 w 56"/>
                <a:gd name="T21" fmla="*/ 52 h 100"/>
                <a:gd name="T22" fmla="*/ 40 w 56"/>
                <a:gd name="T23" fmla="*/ 40 h 100"/>
                <a:gd name="T24" fmla="*/ 40 w 56"/>
                <a:gd name="T25" fmla="*/ 4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100">
                  <a:moveTo>
                    <a:pt x="32" y="0"/>
                  </a:moveTo>
                  <a:lnTo>
                    <a:pt x="32" y="8"/>
                  </a:lnTo>
                  <a:lnTo>
                    <a:pt x="50" y="16"/>
                  </a:lnTo>
                  <a:lnTo>
                    <a:pt x="0" y="44"/>
                  </a:lnTo>
                  <a:lnTo>
                    <a:pt x="0" y="100"/>
                  </a:lnTo>
                  <a:lnTo>
                    <a:pt x="56" y="68"/>
                  </a:lnTo>
                  <a:lnTo>
                    <a:pt x="56" y="12"/>
                  </a:lnTo>
                  <a:lnTo>
                    <a:pt x="32" y="0"/>
                  </a:lnTo>
                  <a:close/>
                  <a:moveTo>
                    <a:pt x="40" y="48"/>
                  </a:moveTo>
                  <a:lnTo>
                    <a:pt x="16" y="60"/>
                  </a:lnTo>
                  <a:lnTo>
                    <a:pt x="16" y="52"/>
                  </a:lnTo>
                  <a:lnTo>
                    <a:pt x="40" y="40"/>
                  </a:lnTo>
                  <a:lnTo>
                    <a:pt x="4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57" name="Freeform 211"/>
            <p:cNvSpPr>
              <a:spLocks/>
            </p:cNvSpPr>
            <p:nvPr/>
          </p:nvSpPr>
          <p:spPr bwMode="auto">
            <a:xfrm>
              <a:off x="5101468" y="5101356"/>
              <a:ext cx="77788" cy="90488"/>
            </a:xfrm>
            <a:custGeom>
              <a:avLst/>
              <a:gdLst>
                <a:gd name="T0" fmla="*/ 23 w 24"/>
                <a:gd name="T1" fmla="*/ 16 h 28"/>
                <a:gd name="T2" fmla="*/ 23 w 24"/>
                <a:gd name="T3" fmla="*/ 14 h 28"/>
                <a:gd name="T4" fmla="*/ 22 w 24"/>
                <a:gd name="T5" fmla="*/ 13 h 28"/>
                <a:gd name="T6" fmla="*/ 22 w 24"/>
                <a:gd name="T7" fmla="*/ 12 h 28"/>
                <a:gd name="T8" fmla="*/ 18 w 24"/>
                <a:gd name="T9" fmla="*/ 12 h 28"/>
                <a:gd name="T10" fmla="*/ 18 w 24"/>
                <a:gd name="T11" fmla="*/ 0 h 28"/>
                <a:gd name="T12" fmla="*/ 6 w 24"/>
                <a:gd name="T13" fmla="*/ 0 h 28"/>
                <a:gd name="T14" fmla="*/ 6 w 24"/>
                <a:gd name="T15" fmla="*/ 12 h 28"/>
                <a:gd name="T16" fmla="*/ 2 w 24"/>
                <a:gd name="T17" fmla="*/ 12 h 28"/>
                <a:gd name="T18" fmla="*/ 2 w 24"/>
                <a:gd name="T19" fmla="*/ 13 h 28"/>
                <a:gd name="T20" fmla="*/ 1 w 24"/>
                <a:gd name="T21" fmla="*/ 14 h 28"/>
                <a:gd name="T22" fmla="*/ 1 w 24"/>
                <a:gd name="T23" fmla="*/ 16 h 28"/>
                <a:gd name="T24" fmla="*/ 2 w 24"/>
                <a:gd name="T25" fmla="*/ 16 h 28"/>
                <a:gd name="T26" fmla="*/ 12 w 24"/>
                <a:gd name="T27" fmla="*/ 28 h 28"/>
                <a:gd name="T28" fmla="*/ 23 w 24"/>
                <a:gd name="T2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28">
                  <a:moveTo>
                    <a:pt x="23" y="16"/>
                  </a:moveTo>
                  <a:cubicBezTo>
                    <a:pt x="24" y="15"/>
                    <a:pt x="24" y="14"/>
                    <a:pt x="23" y="14"/>
                  </a:cubicBezTo>
                  <a:cubicBezTo>
                    <a:pt x="23" y="13"/>
                    <a:pt x="23" y="13"/>
                    <a:pt x="22" y="13"/>
                  </a:cubicBezTo>
                  <a:cubicBezTo>
                    <a:pt x="22" y="13"/>
                    <a:pt x="22" y="12"/>
                    <a:pt x="22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1" y="13"/>
                    <a:pt x="1" y="13"/>
                    <a:pt x="1" y="14"/>
                  </a:cubicBezTo>
                  <a:cubicBezTo>
                    <a:pt x="0" y="14"/>
                    <a:pt x="0" y="15"/>
                    <a:pt x="1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23" y="16"/>
                    <a:pt x="23" y="16"/>
                    <a:pt x="23" y="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615" name="Group 7614"/>
          <p:cNvGrpSpPr/>
          <p:nvPr/>
        </p:nvGrpSpPr>
        <p:grpSpPr>
          <a:xfrm>
            <a:off x="7076318" y="5506169"/>
            <a:ext cx="209550" cy="209550"/>
            <a:chOff x="7076318" y="5506169"/>
            <a:chExt cx="209550" cy="209550"/>
          </a:xfrm>
        </p:grpSpPr>
        <p:sp>
          <p:nvSpPr>
            <p:cNvPr id="658" name="Freeform 212"/>
            <p:cNvSpPr>
              <a:spLocks/>
            </p:cNvSpPr>
            <p:nvPr/>
          </p:nvSpPr>
          <p:spPr bwMode="auto">
            <a:xfrm>
              <a:off x="7133468" y="5506169"/>
              <a:ext cx="95250" cy="28575"/>
            </a:xfrm>
            <a:custGeom>
              <a:avLst/>
              <a:gdLst>
                <a:gd name="T0" fmla="*/ 1 w 30"/>
                <a:gd name="T1" fmla="*/ 8 h 9"/>
                <a:gd name="T2" fmla="*/ 3 w 30"/>
                <a:gd name="T3" fmla="*/ 8 h 9"/>
                <a:gd name="T4" fmla="*/ 27 w 30"/>
                <a:gd name="T5" fmla="*/ 8 h 9"/>
                <a:gd name="T6" fmla="*/ 29 w 30"/>
                <a:gd name="T7" fmla="*/ 8 h 9"/>
                <a:gd name="T8" fmla="*/ 30 w 30"/>
                <a:gd name="T9" fmla="*/ 6 h 9"/>
                <a:gd name="T10" fmla="*/ 29 w 30"/>
                <a:gd name="T11" fmla="*/ 5 h 9"/>
                <a:gd name="T12" fmla="*/ 1 w 30"/>
                <a:gd name="T13" fmla="*/ 5 h 9"/>
                <a:gd name="T14" fmla="*/ 0 w 30"/>
                <a:gd name="T15" fmla="*/ 6 h 9"/>
                <a:gd name="T16" fmla="*/ 1 w 30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9">
                  <a:moveTo>
                    <a:pt x="1" y="8"/>
                  </a:moveTo>
                  <a:cubicBezTo>
                    <a:pt x="1" y="8"/>
                    <a:pt x="2" y="9"/>
                    <a:pt x="3" y="8"/>
                  </a:cubicBezTo>
                  <a:cubicBezTo>
                    <a:pt x="10" y="5"/>
                    <a:pt x="19" y="5"/>
                    <a:pt x="27" y="8"/>
                  </a:cubicBezTo>
                  <a:cubicBezTo>
                    <a:pt x="28" y="9"/>
                    <a:pt x="29" y="8"/>
                    <a:pt x="29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5"/>
                    <a:pt x="29" y="5"/>
                    <a:pt x="29" y="5"/>
                  </a:cubicBezTo>
                  <a:cubicBezTo>
                    <a:pt x="20" y="0"/>
                    <a:pt x="10" y="0"/>
                    <a:pt x="1" y="5"/>
                  </a:cubicBezTo>
                  <a:cubicBezTo>
                    <a:pt x="1" y="5"/>
                    <a:pt x="0" y="5"/>
                    <a:pt x="0" y="6"/>
                  </a:cubicBezTo>
                  <a:cubicBezTo>
                    <a:pt x="0" y="7"/>
                    <a:pt x="0" y="7"/>
                    <a:pt x="1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59" name="Freeform 213"/>
            <p:cNvSpPr>
              <a:spLocks/>
            </p:cNvSpPr>
            <p:nvPr/>
          </p:nvSpPr>
          <p:spPr bwMode="auto">
            <a:xfrm>
              <a:off x="7260468" y="5563319"/>
              <a:ext cx="25400" cy="95250"/>
            </a:xfrm>
            <a:custGeom>
              <a:avLst/>
              <a:gdLst>
                <a:gd name="T0" fmla="*/ 4 w 8"/>
                <a:gd name="T1" fmla="*/ 2 h 30"/>
                <a:gd name="T2" fmla="*/ 2 w 8"/>
                <a:gd name="T3" fmla="*/ 1 h 30"/>
                <a:gd name="T4" fmla="*/ 1 w 8"/>
                <a:gd name="T5" fmla="*/ 1 h 30"/>
                <a:gd name="T6" fmla="*/ 1 w 8"/>
                <a:gd name="T7" fmla="*/ 1 h 30"/>
                <a:gd name="T8" fmla="*/ 0 w 8"/>
                <a:gd name="T9" fmla="*/ 3 h 30"/>
                <a:gd name="T10" fmla="*/ 0 w 8"/>
                <a:gd name="T11" fmla="*/ 28 h 30"/>
                <a:gd name="T12" fmla="*/ 1 w 8"/>
                <a:gd name="T13" fmla="*/ 30 h 30"/>
                <a:gd name="T14" fmla="*/ 1 w 8"/>
                <a:gd name="T15" fmla="*/ 30 h 30"/>
                <a:gd name="T16" fmla="*/ 2 w 8"/>
                <a:gd name="T17" fmla="*/ 30 h 30"/>
                <a:gd name="T18" fmla="*/ 4 w 8"/>
                <a:gd name="T19" fmla="*/ 29 h 30"/>
                <a:gd name="T20" fmla="*/ 4 w 8"/>
                <a:gd name="T21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30">
                  <a:moveTo>
                    <a:pt x="4" y="2"/>
                  </a:moveTo>
                  <a:cubicBezTo>
                    <a:pt x="4" y="1"/>
                    <a:pt x="3" y="1"/>
                    <a:pt x="2" y="1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4" y="11"/>
                    <a:pt x="4" y="20"/>
                    <a:pt x="0" y="28"/>
                  </a:cubicBezTo>
                  <a:cubicBezTo>
                    <a:pt x="0" y="28"/>
                    <a:pt x="0" y="29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2" y="30"/>
                    <a:pt x="2" y="30"/>
                  </a:cubicBezTo>
                  <a:cubicBezTo>
                    <a:pt x="3" y="30"/>
                    <a:pt x="4" y="30"/>
                    <a:pt x="4" y="29"/>
                  </a:cubicBezTo>
                  <a:cubicBezTo>
                    <a:pt x="8" y="20"/>
                    <a:pt x="8" y="10"/>
                    <a:pt x="4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60" name="Freeform 214"/>
            <p:cNvSpPr>
              <a:spLocks/>
            </p:cNvSpPr>
            <p:nvPr/>
          </p:nvSpPr>
          <p:spPr bwMode="auto">
            <a:xfrm>
              <a:off x="7076318" y="5563319"/>
              <a:ext cx="25400" cy="95250"/>
            </a:xfrm>
            <a:custGeom>
              <a:avLst/>
              <a:gdLst>
                <a:gd name="T0" fmla="*/ 8 w 8"/>
                <a:gd name="T1" fmla="*/ 1 h 30"/>
                <a:gd name="T2" fmla="*/ 7 w 8"/>
                <a:gd name="T3" fmla="*/ 1 h 30"/>
                <a:gd name="T4" fmla="*/ 6 w 8"/>
                <a:gd name="T5" fmla="*/ 1 h 30"/>
                <a:gd name="T6" fmla="*/ 4 w 8"/>
                <a:gd name="T7" fmla="*/ 2 h 30"/>
                <a:gd name="T8" fmla="*/ 4 w 8"/>
                <a:gd name="T9" fmla="*/ 29 h 30"/>
                <a:gd name="T10" fmla="*/ 6 w 8"/>
                <a:gd name="T11" fmla="*/ 30 h 30"/>
                <a:gd name="T12" fmla="*/ 7 w 8"/>
                <a:gd name="T13" fmla="*/ 30 h 30"/>
                <a:gd name="T14" fmla="*/ 7 w 8"/>
                <a:gd name="T15" fmla="*/ 30 h 30"/>
                <a:gd name="T16" fmla="*/ 8 w 8"/>
                <a:gd name="T17" fmla="*/ 28 h 30"/>
                <a:gd name="T18" fmla="*/ 8 w 8"/>
                <a:gd name="T19" fmla="*/ 3 h 30"/>
                <a:gd name="T20" fmla="*/ 8 w 8"/>
                <a:gd name="T21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30">
                  <a:moveTo>
                    <a:pt x="8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0"/>
                    <a:pt x="6" y="1"/>
                  </a:cubicBezTo>
                  <a:cubicBezTo>
                    <a:pt x="5" y="1"/>
                    <a:pt x="4" y="1"/>
                    <a:pt x="4" y="2"/>
                  </a:cubicBezTo>
                  <a:cubicBezTo>
                    <a:pt x="0" y="10"/>
                    <a:pt x="0" y="20"/>
                    <a:pt x="4" y="29"/>
                  </a:cubicBezTo>
                  <a:cubicBezTo>
                    <a:pt x="4" y="30"/>
                    <a:pt x="5" y="30"/>
                    <a:pt x="6" y="30"/>
                  </a:cubicBezTo>
                  <a:cubicBezTo>
                    <a:pt x="6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8" y="29"/>
                    <a:pt x="8" y="28"/>
                    <a:pt x="8" y="28"/>
                  </a:cubicBezTo>
                  <a:cubicBezTo>
                    <a:pt x="4" y="20"/>
                    <a:pt x="4" y="11"/>
                    <a:pt x="8" y="3"/>
                  </a:cubicBezTo>
                  <a:cubicBezTo>
                    <a:pt x="8" y="3"/>
                    <a:pt x="8" y="2"/>
                    <a:pt x="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61" name="Freeform 215"/>
            <p:cNvSpPr>
              <a:spLocks/>
            </p:cNvSpPr>
            <p:nvPr/>
          </p:nvSpPr>
          <p:spPr bwMode="auto">
            <a:xfrm>
              <a:off x="7133468" y="5690319"/>
              <a:ext cx="95250" cy="25400"/>
            </a:xfrm>
            <a:custGeom>
              <a:avLst/>
              <a:gdLst>
                <a:gd name="T0" fmla="*/ 29 w 30"/>
                <a:gd name="T1" fmla="*/ 1 h 8"/>
                <a:gd name="T2" fmla="*/ 27 w 30"/>
                <a:gd name="T3" fmla="*/ 1 h 8"/>
                <a:gd name="T4" fmla="*/ 3 w 30"/>
                <a:gd name="T5" fmla="*/ 1 h 8"/>
                <a:gd name="T6" fmla="*/ 1 w 30"/>
                <a:gd name="T7" fmla="*/ 1 h 8"/>
                <a:gd name="T8" fmla="*/ 0 w 30"/>
                <a:gd name="T9" fmla="*/ 3 h 8"/>
                <a:gd name="T10" fmla="*/ 1 w 30"/>
                <a:gd name="T11" fmla="*/ 4 h 8"/>
                <a:gd name="T12" fmla="*/ 29 w 30"/>
                <a:gd name="T13" fmla="*/ 4 h 8"/>
                <a:gd name="T14" fmla="*/ 30 w 30"/>
                <a:gd name="T15" fmla="*/ 3 h 8"/>
                <a:gd name="T16" fmla="*/ 29 w 30"/>
                <a:gd name="T17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8">
                  <a:moveTo>
                    <a:pt x="29" y="1"/>
                  </a:moveTo>
                  <a:cubicBezTo>
                    <a:pt x="29" y="0"/>
                    <a:pt x="28" y="0"/>
                    <a:pt x="27" y="1"/>
                  </a:cubicBezTo>
                  <a:cubicBezTo>
                    <a:pt x="19" y="4"/>
                    <a:pt x="11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10" y="8"/>
                    <a:pt x="20" y="8"/>
                    <a:pt x="29" y="4"/>
                  </a:cubicBezTo>
                  <a:cubicBezTo>
                    <a:pt x="29" y="4"/>
                    <a:pt x="30" y="3"/>
                    <a:pt x="30" y="3"/>
                  </a:cubicBezTo>
                  <a:cubicBezTo>
                    <a:pt x="30" y="2"/>
                    <a:pt x="30" y="2"/>
                    <a:pt x="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62" name="Freeform 216"/>
            <p:cNvSpPr>
              <a:spLocks noEditPoints="1"/>
            </p:cNvSpPr>
            <p:nvPr/>
          </p:nvSpPr>
          <p:spPr bwMode="auto">
            <a:xfrm>
              <a:off x="7130293" y="5572844"/>
              <a:ext cx="101600" cy="76200"/>
            </a:xfrm>
            <a:custGeom>
              <a:avLst/>
              <a:gdLst>
                <a:gd name="T0" fmla="*/ 0 w 64"/>
                <a:gd name="T1" fmla="*/ 48 h 48"/>
                <a:gd name="T2" fmla="*/ 64 w 64"/>
                <a:gd name="T3" fmla="*/ 48 h 48"/>
                <a:gd name="T4" fmla="*/ 64 w 64"/>
                <a:gd name="T5" fmla="*/ 0 h 48"/>
                <a:gd name="T6" fmla="*/ 0 w 64"/>
                <a:gd name="T7" fmla="*/ 0 h 48"/>
                <a:gd name="T8" fmla="*/ 0 w 64"/>
                <a:gd name="T9" fmla="*/ 48 h 48"/>
                <a:gd name="T10" fmla="*/ 48 w 64"/>
                <a:gd name="T11" fmla="*/ 8 h 48"/>
                <a:gd name="T12" fmla="*/ 32 w 64"/>
                <a:gd name="T13" fmla="*/ 24 h 48"/>
                <a:gd name="T14" fmla="*/ 16 w 64"/>
                <a:gd name="T15" fmla="*/ 8 h 48"/>
                <a:gd name="T16" fmla="*/ 48 w 64"/>
                <a:gd name="T17" fmla="*/ 8 h 48"/>
                <a:gd name="T18" fmla="*/ 8 w 64"/>
                <a:gd name="T19" fmla="*/ 8 h 48"/>
                <a:gd name="T20" fmla="*/ 32 w 64"/>
                <a:gd name="T21" fmla="*/ 32 h 48"/>
                <a:gd name="T22" fmla="*/ 56 w 64"/>
                <a:gd name="T23" fmla="*/ 8 h 48"/>
                <a:gd name="T24" fmla="*/ 56 w 64"/>
                <a:gd name="T25" fmla="*/ 40 h 48"/>
                <a:gd name="T26" fmla="*/ 8 w 64"/>
                <a:gd name="T27" fmla="*/ 40 h 48"/>
                <a:gd name="T28" fmla="*/ 8 w 64"/>
                <a:gd name="T2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48">
                  <a:moveTo>
                    <a:pt x="0" y="48"/>
                  </a:moveTo>
                  <a:lnTo>
                    <a:pt x="64" y="48"/>
                  </a:lnTo>
                  <a:lnTo>
                    <a:pt x="64" y="0"/>
                  </a:lnTo>
                  <a:lnTo>
                    <a:pt x="0" y="0"/>
                  </a:lnTo>
                  <a:lnTo>
                    <a:pt x="0" y="48"/>
                  </a:lnTo>
                  <a:close/>
                  <a:moveTo>
                    <a:pt x="48" y="8"/>
                  </a:moveTo>
                  <a:lnTo>
                    <a:pt x="32" y="24"/>
                  </a:lnTo>
                  <a:lnTo>
                    <a:pt x="16" y="8"/>
                  </a:lnTo>
                  <a:lnTo>
                    <a:pt x="48" y="8"/>
                  </a:lnTo>
                  <a:close/>
                  <a:moveTo>
                    <a:pt x="8" y="8"/>
                  </a:moveTo>
                  <a:lnTo>
                    <a:pt x="32" y="32"/>
                  </a:lnTo>
                  <a:lnTo>
                    <a:pt x="56" y="8"/>
                  </a:lnTo>
                  <a:lnTo>
                    <a:pt x="56" y="40"/>
                  </a:lnTo>
                  <a:lnTo>
                    <a:pt x="8" y="4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63" name="Oval 217"/>
            <p:cNvSpPr>
              <a:spLocks noChangeArrowheads="1"/>
            </p:cNvSpPr>
            <p:nvPr/>
          </p:nvSpPr>
          <p:spPr bwMode="auto">
            <a:xfrm>
              <a:off x="7104893" y="5534744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64" name="Oval 218"/>
            <p:cNvSpPr>
              <a:spLocks noChangeArrowheads="1"/>
            </p:cNvSpPr>
            <p:nvPr/>
          </p:nvSpPr>
          <p:spPr bwMode="auto">
            <a:xfrm>
              <a:off x="7244593" y="5534744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65" name="Oval 219"/>
            <p:cNvSpPr>
              <a:spLocks noChangeArrowheads="1"/>
            </p:cNvSpPr>
            <p:nvPr/>
          </p:nvSpPr>
          <p:spPr bwMode="auto">
            <a:xfrm>
              <a:off x="7104893" y="5674444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66" name="Oval 220"/>
            <p:cNvSpPr>
              <a:spLocks noChangeArrowheads="1"/>
            </p:cNvSpPr>
            <p:nvPr/>
          </p:nvSpPr>
          <p:spPr bwMode="auto">
            <a:xfrm>
              <a:off x="7244593" y="5674444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619" name="Group 7618"/>
          <p:cNvGrpSpPr/>
          <p:nvPr/>
        </p:nvGrpSpPr>
        <p:grpSpPr>
          <a:xfrm>
            <a:off x="3825118" y="6322144"/>
            <a:ext cx="203200" cy="203200"/>
            <a:chOff x="3825118" y="6322144"/>
            <a:chExt cx="203200" cy="203200"/>
          </a:xfrm>
        </p:grpSpPr>
        <p:sp>
          <p:nvSpPr>
            <p:cNvPr id="667" name="Freeform 221"/>
            <p:cNvSpPr>
              <a:spLocks noEditPoints="1"/>
            </p:cNvSpPr>
            <p:nvPr/>
          </p:nvSpPr>
          <p:spPr bwMode="auto">
            <a:xfrm>
              <a:off x="3825118" y="6322144"/>
              <a:ext cx="203200" cy="203200"/>
            </a:xfrm>
            <a:custGeom>
              <a:avLst/>
              <a:gdLst>
                <a:gd name="T0" fmla="*/ 32 w 64"/>
                <a:gd name="T1" fmla="*/ 0 h 64"/>
                <a:gd name="T2" fmla="*/ 0 w 64"/>
                <a:gd name="T3" fmla="*/ 32 h 64"/>
                <a:gd name="T4" fmla="*/ 32 w 64"/>
                <a:gd name="T5" fmla="*/ 64 h 64"/>
                <a:gd name="T6" fmla="*/ 64 w 64"/>
                <a:gd name="T7" fmla="*/ 32 h 64"/>
                <a:gd name="T8" fmla="*/ 32 w 64"/>
                <a:gd name="T9" fmla="*/ 0 h 64"/>
                <a:gd name="T10" fmla="*/ 32 w 64"/>
                <a:gd name="T11" fmla="*/ 60 h 64"/>
                <a:gd name="T12" fmla="*/ 4 w 64"/>
                <a:gd name="T13" fmla="*/ 32 h 64"/>
                <a:gd name="T14" fmla="*/ 32 w 64"/>
                <a:gd name="T15" fmla="*/ 4 h 64"/>
                <a:gd name="T16" fmla="*/ 60 w 64"/>
                <a:gd name="T17" fmla="*/ 32 h 64"/>
                <a:gd name="T18" fmla="*/ 32 w 64"/>
                <a:gd name="T19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cubicBezTo>
                    <a:pt x="14" y="0"/>
                    <a:pt x="0" y="15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50" y="64"/>
                    <a:pt x="64" y="50"/>
                    <a:pt x="64" y="32"/>
                  </a:cubicBezTo>
                  <a:cubicBezTo>
                    <a:pt x="64" y="15"/>
                    <a:pt x="50" y="0"/>
                    <a:pt x="32" y="0"/>
                  </a:cubicBezTo>
                  <a:close/>
                  <a:moveTo>
                    <a:pt x="32" y="60"/>
                  </a:moveTo>
                  <a:cubicBezTo>
                    <a:pt x="17" y="60"/>
                    <a:pt x="4" y="48"/>
                    <a:pt x="4" y="32"/>
                  </a:cubicBezTo>
                  <a:cubicBezTo>
                    <a:pt x="4" y="17"/>
                    <a:pt x="17" y="4"/>
                    <a:pt x="32" y="4"/>
                  </a:cubicBezTo>
                  <a:cubicBezTo>
                    <a:pt x="47" y="4"/>
                    <a:pt x="60" y="17"/>
                    <a:pt x="60" y="32"/>
                  </a:cubicBezTo>
                  <a:cubicBezTo>
                    <a:pt x="60" y="48"/>
                    <a:pt x="47" y="60"/>
                    <a:pt x="32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68" name="Freeform 222"/>
            <p:cNvSpPr>
              <a:spLocks/>
            </p:cNvSpPr>
            <p:nvPr/>
          </p:nvSpPr>
          <p:spPr bwMode="auto">
            <a:xfrm>
              <a:off x="3863218" y="6436444"/>
              <a:ext cx="127000" cy="38100"/>
            </a:xfrm>
            <a:custGeom>
              <a:avLst/>
              <a:gdLst>
                <a:gd name="T0" fmla="*/ 40 w 40"/>
                <a:gd name="T1" fmla="*/ 0 h 12"/>
                <a:gd name="T2" fmla="*/ 20 w 40"/>
                <a:gd name="T3" fmla="*/ 8 h 12"/>
                <a:gd name="T4" fmla="*/ 0 w 40"/>
                <a:gd name="T5" fmla="*/ 0 h 12"/>
                <a:gd name="T6" fmla="*/ 0 w 40"/>
                <a:gd name="T7" fmla="*/ 0 h 12"/>
                <a:gd name="T8" fmla="*/ 20 w 40"/>
                <a:gd name="T9" fmla="*/ 12 h 12"/>
                <a:gd name="T10" fmla="*/ 40 w 40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2">
                  <a:moveTo>
                    <a:pt x="40" y="0"/>
                  </a:moveTo>
                  <a:cubicBezTo>
                    <a:pt x="35" y="5"/>
                    <a:pt x="28" y="8"/>
                    <a:pt x="20" y="8"/>
                  </a:cubicBezTo>
                  <a:cubicBezTo>
                    <a:pt x="12" y="8"/>
                    <a:pt x="5" y="5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8"/>
                    <a:pt x="10" y="12"/>
                    <a:pt x="20" y="12"/>
                  </a:cubicBezTo>
                  <a:cubicBezTo>
                    <a:pt x="30" y="12"/>
                    <a:pt x="34" y="8"/>
                    <a:pt x="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69" name="Oval 223"/>
            <p:cNvSpPr>
              <a:spLocks noChangeArrowheads="1"/>
            </p:cNvSpPr>
            <p:nvPr/>
          </p:nvSpPr>
          <p:spPr bwMode="auto">
            <a:xfrm>
              <a:off x="3888618" y="6372944"/>
              <a:ext cx="25400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70" name="Oval 224"/>
            <p:cNvSpPr>
              <a:spLocks noChangeArrowheads="1"/>
            </p:cNvSpPr>
            <p:nvPr/>
          </p:nvSpPr>
          <p:spPr bwMode="auto">
            <a:xfrm>
              <a:off x="3939418" y="6372944"/>
              <a:ext cx="25400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671" name="Freeform 225"/>
          <p:cNvSpPr>
            <a:spLocks noEditPoints="1"/>
          </p:cNvSpPr>
          <p:nvPr/>
        </p:nvSpPr>
        <p:spPr bwMode="auto">
          <a:xfrm>
            <a:off x="4231518" y="6322144"/>
            <a:ext cx="203200" cy="203200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32 w 64"/>
              <a:gd name="T11" fmla="*/ 60 h 64"/>
              <a:gd name="T12" fmla="*/ 4 w 64"/>
              <a:gd name="T13" fmla="*/ 32 h 64"/>
              <a:gd name="T14" fmla="*/ 32 w 64"/>
              <a:gd name="T15" fmla="*/ 4 h 64"/>
              <a:gd name="T16" fmla="*/ 60 w 64"/>
              <a:gd name="T17" fmla="*/ 32 h 64"/>
              <a:gd name="T18" fmla="*/ 32 w 64"/>
              <a:gd name="T19" fmla="*/ 6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5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5"/>
                  <a:pt x="50" y="0"/>
                  <a:pt x="32" y="0"/>
                </a:cubicBezTo>
                <a:close/>
                <a:moveTo>
                  <a:pt x="32" y="60"/>
                </a:moveTo>
                <a:cubicBezTo>
                  <a:pt x="17" y="60"/>
                  <a:pt x="4" y="48"/>
                  <a:pt x="4" y="32"/>
                </a:cubicBezTo>
                <a:cubicBezTo>
                  <a:pt x="4" y="17"/>
                  <a:pt x="17" y="4"/>
                  <a:pt x="32" y="4"/>
                </a:cubicBezTo>
                <a:cubicBezTo>
                  <a:pt x="47" y="4"/>
                  <a:pt x="60" y="17"/>
                  <a:pt x="60" y="32"/>
                </a:cubicBezTo>
                <a:cubicBezTo>
                  <a:pt x="60" y="48"/>
                  <a:pt x="47" y="60"/>
                  <a:pt x="32" y="6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7620" name="Group 7619"/>
          <p:cNvGrpSpPr/>
          <p:nvPr/>
        </p:nvGrpSpPr>
        <p:grpSpPr>
          <a:xfrm>
            <a:off x="4269618" y="6372944"/>
            <a:ext cx="127000" cy="101600"/>
            <a:chOff x="4269618" y="6372944"/>
            <a:chExt cx="127000" cy="101600"/>
          </a:xfrm>
        </p:grpSpPr>
        <p:sp>
          <p:nvSpPr>
            <p:cNvPr id="672" name="Freeform 226"/>
            <p:cNvSpPr>
              <a:spLocks/>
            </p:cNvSpPr>
            <p:nvPr/>
          </p:nvSpPr>
          <p:spPr bwMode="auto">
            <a:xfrm>
              <a:off x="4269618" y="6436444"/>
              <a:ext cx="127000" cy="38100"/>
            </a:xfrm>
            <a:custGeom>
              <a:avLst/>
              <a:gdLst>
                <a:gd name="T0" fmla="*/ 20 w 40"/>
                <a:gd name="T1" fmla="*/ 0 h 12"/>
                <a:gd name="T2" fmla="*/ 0 w 40"/>
                <a:gd name="T3" fmla="*/ 12 h 12"/>
                <a:gd name="T4" fmla="*/ 0 w 40"/>
                <a:gd name="T5" fmla="*/ 12 h 12"/>
                <a:gd name="T6" fmla="*/ 20 w 40"/>
                <a:gd name="T7" fmla="*/ 4 h 12"/>
                <a:gd name="T8" fmla="*/ 40 w 40"/>
                <a:gd name="T9" fmla="*/ 12 h 12"/>
                <a:gd name="T10" fmla="*/ 40 w 40"/>
                <a:gd name="T11" fmla="*/ 12 h 12"/>
                <a:gd name="T12" fmla="*/ 20 w 40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2">
                  <a:moveTo>
                    <a:pt x="20" y="0"/>
                  </a:moveTo>
                  <a:cubicBezTo>
                    <a:pt x="10" y="0"/>
                    <a:pt x="6" y="5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5" y="7"/>
                    <a:pt x="12" y="4"/>
                    <a:pt x="20" y="4"/>
                  </a:cubicBezTo>
                  <a:cubicBezTo>
                    <a:pt x="28" y="4"/>
                    <a:pt x="35" y="7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34" y="5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73" name="Oval 227"/>
            <p:cNvSpPr>
              <a:spLocks noChangeArrowheads="1"/>
            </p:cNvSpPr>
            <p:nvPr/>
          </p:nvSpPr>
          <p:spPr bwMode="auto">
            <a:xfrm>
              <a:off x="4295018" y="6372944"/>
              <a:ext cx="25400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74" name="Oval 228"/>
            <p:cNvSpPr>
              <a:spLocks noChangeArrowheads="1"/>
            </p:cNvSpPr>
            <p:nvPr/>
          </p:nvSpPr>
          <p:spPr bwMode="auto">
            <a:xfrm>
              <a:off x="4345818" y="6372944"/>
              <a:ext cx="25400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621" name="Group 7620"/>
          <p:cNvGrpSpPr/>
          <p:nvPr/>
        </p:nvGrpSpPr>
        <p:grpSpPr>
          <a:xfrm>
            <a:off x="4637918" y="6322144"/>
            <a:ext cx="203200" cy="203200"/>
            <a:chOff x="4637918" y="6322144"/>
            <a:chExt cx="203200" cy="203200"/>
          </a:xfrm>
        </p:grpSpPr>
        <p:sp>
          <p:nvSpPr>
            <p:cNvPr id="675" name="Freeform 229"/>
            <p:cNvSpPr>
              <a:spLocks noEditPoints="1"/>
            </p:cNvSpPr>
            <p:nvPr/>
          </p:nvSpPr>
          <p:spPr bwMode="auto">
            <a:xfrm>
              <a:off x="4637918" y="6322144"/>
              <a:ext cx="203200" cy="203200"/>
            </a:xfrm>
            <a:custGeom>
              <a:avLst/>
              <a:gdLst>
                <a:gd name="T0" fmla="*/ 32 w 64"/>
                <a:gd name="T1" fmla="*/ 0 h 64"/>
                <a:gd name="T2" fmla="*/ 0 w 64"/>
                <a:gd name="T3" fmla="*/ 32 h 64"/>
                <a:gd name="T4" fmla="*/ 32 w 64"/>
                <a:gd name="T5" fmla="*/ 64 h 64"/>
                <a:gd name="T6" fmla="*/ 64 w 64"/>
                <a:gd name="T7" fmla="*/ 32 h 64"/>
                <a:gd name="T8" fmla="*/ 32 w 64"/>
                <a:gd name="T9" fmla="*/ 0 h 64"/>
                <a:gd name="T10" fmla="*/ 32 w 64"/>
                <a:gd name="T11" fmla="*/ 60 h 64"/>
                <a:gd name="T12" fmla="*/ 4 w 64"/>
                <a:gd name="T13" fmla="*/ 32 h 64"/>
                <a:gd name="T14" fmla="*/ 32 w 64"/>
                <a:gd name="T15" fmla="*/ 4 h 64"/>
                <a:gd name="T16" fmla="*/ 60 w 64"/>
                <a:gd name="T17" fmla="*/ 32 h 64"/>
                <a:gd name="T18" fmla="*/ 32 w 64"/>
                <a:gd name="T19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cubicBezTo>
                    <a:pt x="14" y="0"/>
                    <a:pt x="0" y="15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50" y="64"/>
                    <a:pt x="64" y="50"/>
                    <a:pt x="64" y="32"/>
                  </a:cubicBezTo>
                  <a:cubicBezTo>
                    <a:pt x="64" y="15"/>
                    <a:pt x="50" y="0"/>
                    <a:pt x="32" y="0"/>
                  </a:cubicBezTo>
                  <a:close/>
                  <a:moveTo>
                    <a:pt x="32" y="60"/>
                  </a:moveTo>
                  <a:cubicBezTo>
                    <a:pt x="17" y="60"/>
                    <a:pt x="4" y="48"/>
                    <a:pt x="4" y="32"/>
                  </a:cubicBezTo>
                  <a:cubicBezTo>
                    <a:pt x="4" y="17"/>
                    <a:pt x="17" y="4"/>
                    <a:pt x="32" y="4"/>
                  </a:cubicBezTo>
                  <a:cubicBezTo>
                    <a:pt x="47" y="4"/>
                    <a:pt x="60" y="17"/>
                    <a:pt x="60" y="32"/>
                  </a:cubicBezTo>
                  <a:cubicBezTo>
                    <a:pt x="60" y="48"/>
                    <a:pt x="47" y="60"/>
                    <a:pt x="32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76" name="Oval 230"/>
            <p:cNvSpPr>
              <a:spLocks noChangeArrowheads="1"/>
            </p:cNvSpPr>
            <p:nvPr/>
          </p:nvSpPr>
          <p:spPr bwMode="auto">
            <a:xfrm>
              <a:off x="4701418" y="6372944"/>
              <a:ext cx="25400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77" name="Oval 231"/>
            <p:cNvSpPr>
              <a:spLocks noChangeArrowheads="1"/>
            </p:cNvSpPr>
            <p:nvPr/>
          </p:nvSpPr>
          <p:spPr bwMode="auto">
            <a:xfrm>
              <a:off x="4752218" y="6372944"/>
              <a:ext cx="25400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78" name="Rectangle 232"/>
            <p:cNvSpPr>
              <a:spLocks noChangeArrowheads="1"/>
            </p:cNvSpPr>
            <p:nvPr/>
          </p:nvSpPr>
          <p:spPr bwMode="auto">
            <a:xfrm>
              <a:off x="4688718" y="6449144"/>
              <a:ext cx="1016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679" name="Freeform 233"/>
          <p:cNvSpPr>
            <a:spLocks noEditPoints="1"/>
          </p:cNvSpPr>
          <p:nvPr/>
        </p:nvSpPr>
        <p:spPr bwMode="auto">
          <a:xfrm>
            <a:off x="975555" y="4777506"/>
            <a:ext cx="195263" cy="82550"/>
          </a:xfrm>
          <a:custGeom>
            <a:avLst/>
            <a:gdLst>
              <a:gd name="T0" fmla="*/ 48 w 61"/>
              <a:gd name="T1" fmla="*/ 0 h 26"/>
              <a:gd name="T2" fmla="*/ 34 w 61"/>
              <a:gd name="T3" fmla="*/ 13 h 26"/>
              <a:gd name="T4" fmla="*/ 36 w 61"/>
              <a:gd name="T5" fmla="*/ 20 h 26"/>
              <a:gd name="T6" fmla="*/ 25 w 61"/>
              <a:gd name="T7" fmla="*/ 20 h 26"/>
              <a:gd name="T8" fmla="*/ 27 w 61"/>
              <a:gd name="T9" fmla="*/ 13 h 26"/>
              <a:gd name="T10" fmla="*/ 13 w 61"/>
              <a:gd name="T11" fmla="*/ 0 h 26"/>
              <a:gd name="T12" fmla="*/ 0 w 61"/>
              <a:gd name="T13" fmla="*/ 13 h 26"/>
              <a:gd name="T14" fmla="*/ 12 w 61"/>
              <a:gd name="T15" fmla="*/ 26 h 26"/>
              <a:gd name="T16" fmla="*/ 12 w 61"/>
              <a:gd name="T17" fmla="*/ 26 h 26"/>
              <a:gd name="T18" fmla="*/ 13 w 61"/>
              <a:gd name="T19" fmla="*/ 26 h 26"/>
              <a:gd name="T20" fmla="*/ 49 w 61"/>
              <a:gd name="T21" fmla="*/ 26 h 26"/>
              <a:gd name="T22" fmla="*/ 49 w 61"/>
              <a:gd name="T23" fmla="*/ 26 h 26"/>
              <a:gd name="T24" fmla="*/ 61 w 61"/>
              <a:gd name="T25" fmla="*/ 13 h 26"/>
              <a:gd name="T26" fmla="*/ 48 w 61"/>
              <a:gd name="T27" fmla="*/ 0 h 26"/>
              <a:gd name="T28" fmla="*/ 13 w 61"/>
              <a:gd name="T29" fmla="*/ 20 h 26"/>
              <a:gd name="T30" fmla="*/ 7 w 61"/>
              <a:gd name="T31" fmla="*/ 13 h 26"/>
              <a:gd name="T32" fmla="*/ 13 w 61"/>
              <a:gd name="T33" fmla="*/ 6 h 26"/>
              <a:gd name="T34" fmla="*/ 20 w 61"/>
              <a:gd name="T35" fmla="*/ 13 h 26"/>
              <a:gd name="T36" fmla="*/ 13 w 61"/>
              <a:gd name="T37" fmla="*/ 20 h 26"/>
              <a:gd name="T38" fmla="*/ 48 w 61"/>
              <a:gd name="T39" fmla="*/ 20 h 26"/>
              <a:gd name="T40" fmla="*/ 41 w 61"/>
              <a:gd name="T41" fmla="*/ 13 h 26"/>
              <a:gd name="T42" fmla="*/ 48 w 61"/>
              <a:gd name="T43" fmla="*/ 6 h 26"/>
              <a:gd name="T44" fmla="*/ 54 w 61"/>
              <a:gd name="T45" fmla="*/ 13 h 26"/>
              <a:gd name="T46" fmla="*/ 48 w 61"/>
              <a:gd name="T47" fmla="*/ 2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1" h="26">
                <a:moveTo>
                  <a:pt x="48" y="0"/>
                </a:moveTo>
                <a:cubicBezTo>
                  <a:pt x="40" y="0"/>
                  <a:pt x="34" y="6"/>
                  <a:pt x="34" y="13"/>
                </a:cubicBezTo>
                <a:cubicBezTo>
                  <a:pt x="34" y="15"/>
                  <a:pt x="35" y="18"/>
                  <a:pt x="36" y="20"/>
                </a:cubicBezTo>
                <a:cubicBezTo>
                  <a:pt x="25" y="20"/>
                  <a:pt x="25" y="20"/>
                  <a:pt x="25" y="20"/>
                </a:cubicBezTo>
                <a:cubicBezTo>
                  <a:pt x="26" y="18"/>
                  <a:pt x="27" y="15"/>
                  <a:pt x="27" y="13"/>
                </a:cubicBezTo>
                <a:cubicBezTo>
                  <a:pt x="27" y="6"/>
                  <a:pt x="21" y="0"/>
                  <a:pt x="13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20"/>
                  <a:pt x="5" y="26"/>
                  <a:pt x="12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3" y="26"/>
                  <a:pt x="13" y="26"/>
                  <a:pt x="13" y="26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6"/>
                  <a:pt x="49" y="26"/>
                </a:cubicBezTo>
                <a:cubicBezTo>
                  <a:pt x="55" y="26"/>
                  <a:pt x="61" y="20"/>
                  <a:pt x="61" y="13"/>
                </a:cubicBezTo>
                <a:cubicBezTo>
                  <a:pt x="61" y="6"/>
                  <a:pt x="55" y="0"/>
                  <a:pt x="48" y="0"/>
                </a:cubicBezTo>
                <a:close/>
                <a:moveTo>
                  <a:pt x="13" y="20"/>
                </a:moveTo>
                <a:cubicBezTo>
                  <a:pt x="10" y="20"/>
                  <a:pt x="7" y="17"/>
                  <a:pt x="7" y="13"/>
                </a:cubicBezTo>
                <a:cubicBezTo>
                  <a:pt x="7" y="9"/>
                  <a:pt x="10" y="6"/>
                  <a:pt x="13" y="6"/>
                </a:cubicBezTo>
                <a:cubicBezTo>
                  <a:pt x="17" y="6"/>
                  <a:pt x="20" y="9"/>
                  <a:pt x="20" y="13"/>
                </a:cubicBezTo>
                <a:cubicBezTo>
                  <a:pt x="20" y="17"/>
                  <a:pt x="17" y="20"/>
                  <a:pt x="13" y="20"/>
                </a:cubicBezTo>
                <a:close/>
                <a:moveTo>
                  <a:pt x="48" y="20"/>
                </a:moveTo>
                <a:cubicBezTo>
                  <a:pt x="44" y="20"/>
                  <a:pt x="41" y="17"/>
                  <a:pt x="41" y="13"/>
                </a:cubicBezTo>
                <a:cubicBezTo>
                  <a:pt x="41" y="9"/>
                  <a:pt x="44" y="6"/>
                  <a:pt x="48" y="6"/>
                </a:cubicBezTo>
                <a:cubicBezTo>
                  <a:pt x="51" y="6"/>
                  <a:pt x="54" y="9"/>
                  <a:pt x="54" y="13"/>
                </a:cubicBezTo>
                <a:cubicBezTo>
                  <a:pt x="54" y="17"/>
                  <a:pt x="51" y="20"/>
                  <a:pt x="48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680" name="Freeform 234"/>
          <p:cNvSpPr>
            <a:spLocks/>
          </p:cNvSpPr>
          <p:nvPr/>
        </p:nvSpPr>
        <p:spPr bwMode="auto">
          <a:xfrm>
            <a:off x="972380" y="4294906"/>
            <a:ext cx="187325" cy="200025"/>
          </a:xfrm>
          <a:custGeom>
            <a:avLst/>
            <a:gdLst>
              <a:gd name="T0" fmla="*/ 57 w 59"/>
              <a:gd name="T1" fmla="*/ 49 h 63"/>
              <a:gd name="T2" fmla="*/ 57 w 59"/>
              <a:gd name="T3" fmla="*/ 48 h 63"/>
              <a:gd name="T4" fmla="*/ 43 w 59"/>
              <a:gd name="T5" fmla="*/ 42 h 63"/>
              <a:gd name="T6" fmla="*/ 42 w 59"/>
              <a:gd name="T7" fmla="*/ 42 h 63"/>
              <a:gd name="T8" fmla="*/ 35 w 59"/>
              <a:gd name="T9" fmla="*/ 47 h 63"/>
              <a:gd name="T10" fmla="*/ 22 w 59"/>
              <a:gd name="T11" fmla="*/ 37 h 63"/>
              <a:gd name="T12" fmla="*/ 14 w 59"/>
              <a:gd name="T13" fmla="*/ 24 h 63"/>
              <a:gd name="T14" fmla="*/ 20 w 59"/>
              <a:gd name="T15" fmla="*/ 17 h 63"/>
              <a:gd name="T16" fmla="*/ 16 w 59"/>
              <a:gd name="T17" fmla="*/ 3 h 63"/>
              <a:gd name="T18" fmla="*/ 16 w 59"/>
              <a:gd name="T19" fmla="*/ 2 h 63"/>
              <a:gd name="T20" fmla="*/ 10 w 59"/>
              <a:gd name="T21" fmla="*/ 1 h 63"/>
              <a:gd name="T22" fmla="*/ 8 w 59"/>
              <a:gd name="T23" fmla="*/ 1 h 63"/>
              <a:gd name="T24" fmla="*/ 1 w 59"/>
              <a:gd name="T25" fmla="*/ 8 h 63"/>
              <a:gd name="T26" fmla="*/ 14 w 59"/>
              <a:gd name="T27" fmla="*/ 46 h 63"/>
              <a:gd name="T28" fmla="*/ 49 w 59"/>
              <a:gd name="T29" fmla="*/ 62 h 63"/>
              <a:gd name="T30" fmla="*/ 49 w 59"/>
              <a:gd name="T31" fmla="*/ 62 h 63"/>
              <a:gd name="T32" fmla="*/ 49 w 59"/>
              <a:gd name="T33" fmla="*/ 62 h 63"/>
              <a:gd name="T34" fmla="*/ 57 w 59"/>
              <a:gd name="T35" fmla="*/ 56 h 63"/>
              <a:gd name="T36" fmla="*/ 57 w 59"/>
              <a:gd name="T37" fmla="*/ 49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9" h="63">
                <a:moveTo>
                  <a:pt x="57" y="49"/>
                </a:moveTo>
                <a:cubicBezTo>
                  <a:pt x="57" y="48"/>
                  <a:pt x="57" y="48"/>
                  <a:pt x="57" y="48"/>
                </a:cubicBezTo>
                <a:cubicBezTo>
                  <a:pt x="56" y="46"/>
                  <a:pt x="44" y="42"/>
                  <a:pt x="43" y="42"/>
                </a:cubicBezTo>
                <a:cubicBezTo>
                  <a:pt x="42" y="42"/>
                  <a:pt x="42" y="42"/>
                  <a:pt x="42" y="42"/>
                </a:cubicBezTo>
                <a:cubicBezTo>
                  <a:pt x="40" y="43"/>
                  <a:pt x="39" y="44"/>
                  <a:pt x="35" y="47"/>
                </a:cubicBezTo>
                <a:cubicBezTo>
                  <a:pt x="31" y="46"/>
                  <a:pt x="25" y="40"/>
                  <a:pt x="22" y="37"/>
                </a:cubicBezTo>
                <a:cubicBezTo>
                  <a:pt x="19" y="34"/>
                  <a:pt x="16" y="28"/>
                  <a:pt x="14" y="24"/>
                </a:cubicBezTo>
                <a:cubicBezTo>
                  <a:pt x="19" y="20"/>
                  <a:pt x="20" y="19"/>
                  <a:pt x="20" y="17"/>
                </a:cubicBezTo>
                <a:cubicBezTo>
                  <a:pt x="21" y="16"/>
                  <a:pt x="19" y="4"/>
                  <a:pt x="16" y="3"/>
                </a:cubicBezTo>
                <a:cubicBezTo>
                  <a:pt x="16" y="2"/>
                  <a:pt x="16" y="2"/>
                  <a:pt x="16" y="2"/>
                </a:cubicBezTo>
                <a:cubicBezTo>
                  <a:pt x="14" y="1"/>
                  <a:pt x="12" y="0"/>
                  <a:pt x="10" y="1"/>
                </a:cubicBezTo>
                <a:cubicBezTo>
                  <a:pt x="9" y="1"/>
                  <a:pt x="9" y="1"/>
                  <a:pt x="8" y="1"/>
                </a:cubicBezTo>
                <a:cubicBezTo>
                  <a:pt x="7" y="2"/>
                  <a:pt x="3" y="5"/>
                  <a:pt x="1" y="8"/>
                </a:cubicBezTo>
                <a:cubicBezTo>
                  <a:pt x="0" y="10"/>
                  <a:pt x="0" y="30"/>
                  <a:pt x="14" y="46"/>
                </a:cubicBezTo>
                <a:cubicBezTo>
                  <a:pt x="29" y="62"/>
                  <a:pt x="46" y="63"/>
                  <a:pt x="49" y="62"/>
                </a:cubicBezTo>
                <a:cubicBezTo>
                  <a:pt x="49" y="62"/>
                  <a:pt x="49" y="62"/>
                  <a:pt x="49" y="62"/>
                </a:cubicBezTo>
                <a:cubicBezTo>
                  <a:pt x="49" y="62"/>
                  <a:pt x="49" y="62"/>
                  <a:pt x="49" y="62"/>
                </a:cubicBezTo>
                <a:cubicBezTo>
                  <a:pt x="53" y="61"/>
                  <a:pt x="56" y="58"/>
                  <a:pt x="57" y="56"/>
                </a:cubicBezTo>
                <a:cubicBezTo>
                  <a:pt x="59" y="53"/>
                  <a:pt x="58" y="50"/>
                  <a:pt x="57" y="4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7594" name="Group 7593"/>
          <p:cNvGrpSpPr/>
          <p:nvPr/>
        </p:nvGrpSpPr>
        <p:grpSpPr>
          <a:xfrm>
            <a:off x="5858705" y="5101356"/>
            <a:ext cx="203200" cy="204788"/>
            <a:chOff x="5858705" y="5101356"/>
            <a:chExt cx="203200" cy="204788"/>
          </a:xfrm>
        </p:grpSpPr>
        <p:sp>
          <p:nvSpPr>
            <p:cNvPr id="681" name="Freeform 235"/>
            <p:cNvSpPr>
              <a:spLocks/>
            </p:cNvSpPr>
            <p:nvPr/>
          </p:nvSpPr>
          <p:spPr bwMode="auto">
            <a:xfrm>
              <a:off x="5858705" y="5101356"/>
              <a:ext cx="203200" cy="195263"/>
            </a:xfrm>
            <a:custGeom>
              <a:avLst/>
              <a:gdLst>
                <a:gd name="T0" fmla="*/ 64 w 128"/>
                <a:gd name="T1" fmla="*/ 0 h 123"/>
                <a:gd name="T2" fmla="*/ 0 w 128"/>
                <a:gd name="T3" fmla="*/ 57 h 123"/>
                <a:gd name="T4" fmla="*/ 0 w 128"/>
                <a:gd name="T5" fmla="*/ 123 h 123"/>
                <a:gd name="T6" fmla="*/ 44 w 128"/>
                <a:gd name="T7" fmla="*/ 85 h 123"/>
                <a:gd name="T8" fmla="*/ 6 w 128"/>
                <a:gd name="T9" fmla="*/ 59 h 123"/>
                <a:gd name="T10" fmla="*/ 64 w 128"/>
                <a:gd name="T11" fmla="*/ 12 h 123"/>
                <a:gd name="T12" fmla="*/ 122 w 128"/>
                <a:gd name="T13" fmla="*/ 59 h 123"/>
                <a:gd name="T14" fmla="*/ 84 w 128"/>
                <a:gd name="T15" fmla="*/ 85 h 123"/>
                <a:gd name="T16" fmla="*/ 128 w 128"/>
                <a:gd name="T17" fmla="*/ 123 h 123"/>
                <a:gd name="T18" fmla="*/ 128 w 128"/>
                <a:gd name="T19" fmla="*/ 57 h 123"/>
                <a:gd name="T20" fmla="*/ 64 w 128"/>
                <a:gd name="T2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8" h="123">
                  <a:moveTo>
                    <a:pt x="64" y="0"/>
                  </a:moveTo>
                  <a:lnTo>
                    <a:pt x="0" y="57"/>
                  </a:lnTo>
                  <a:lnTo>
                    <a:pt x="0" y="123"/>
                  </a:lnTo>
                  <a:lnTo>
                    <a:pt x="44" y="85"/>
                  </a:lnTo>
                  <a:lnTo>
                    <a:pt x="6" y="59"/>
                  </a:lnTo>
                  <a:lnTo>
                    <a:pt x="64" y="12"/>
                  </a:lnTo>
                  <a:lnTo>
                    <a:pt x="122" y="59"/>
                  </a:lnTo>
                  <a:lnTo>
                    <a:pt x="84" y="85"/>
                  </a:lnTo>
                  <a:lnTo>
                    <a:pt x="128" y="123"/>
                  </a:lnTo>
                  <a:lnTo>
                    <a:pt x="128" y="57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82" name="Freeform 236"/>
            <p:cNvSpPr>
              <a:spLocks/>
            </p:cNvSpPr>
            <p:nvPr/>
          </p:nvSpPr>
          <p:spPr bwMode="auto">
            <a:xfrm>
              <a:off x="5871405" y="5242644"/>
              <a:ext cx="177800" cy="63500"/>
            </a:xfrm>
            <a:custGeom>
              <a:avLst/>
              <a:gdLst>
                <a:gd name="T0" fmla="*/ 44 w 112"/>
                <a:gd name="T1" fmla="*/ 0 h 40"/>
                <a:gd name="T2" fmla="*/ 0 w 112"/>
                <a:gd name="T3" fmla="*/ 40 h 40"/>
                <a:gd name="T4" fmla="*/ 112 w 112"/>
                <a:gd name="T5" fmla="*/ 40 h 40"/>
                <a:gd name="T6" fmla="*/ 68 w 112"/>
                <a:gd name="T7" fmla="*/ 0 h 40"/>
                <a:gd name="T8" fmla="*/ 44 w 112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40">
                  <a:moveTo>
                    <a:pt x="44" y="0"/>
                  </a:moveTo>
                  <a:lnTo>
                    <a:pt x="0" y="40"/>
                  </a:lnTo>
                  <a:lnTo>
                    <a:pt x="112" y="40"/>
                  </a:lnTo>
                  <a:lnTo>
                    <a:pt x="68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593" name="Group 7592"/>
          <p:cNvGrpSpPr/>
          <p:nvPr/>
        </p:nvGrpSpPr>
        <p:grpSpPr>
          <a:xfrm>
            <a:off x="5452305" y="5153744"/>
            <a:ext cx="203200" cy="127000"/>
            <a:chOff x="5452305" y="5153744"/>
            <a:chExt cx="203200" cy="127000"/>
          </a:xfrm>
        </p:grpSpPr>
        <p:sp>
          <p:nvSpPr>
            <p:cNvPr id="683" name="Freeform 237"/>
            <p:cNvSpPr>
              <a:spLocks/>
            </p:cNvSpPr>
            <p:nvPr/>
          </p:nvSpPr>
          <p:spPr bwMode="auto">
            <a:xfrm>
              <a:off x="5465005" y="5153744"/>
              <a:ext cx="180975" cy="82550"/>
            </a:xfrm>
            <a:custGeom>
              <a:avLst/>
              <a:gdLst>
                <a:gd name="T0" fmla="*/ 114 w 114"/>
                <a:gd name="T1" fmla="*/ 2 h 52"/>
                <a:gd name="T2" fmla="*/ 112 w 114"/>
                <a:gd name="T3" fmla="*/ 0 h 52"/>
                <a:gd name="T4" fmla="*/ 0 w 114"/>
                <a:gd name="T5" fmla="*/ 0 h 52"/>
                <a:gd name="T6" fmla="*/ 0 w 114"/>
                <a:gd name="T7" fmla="*/ 0 h 52"/>
                <a:gd name="T8" fmla="*/ 56 w 114"/>
                <a:gd name="T9" fmla="*/ 52 h 52"/>
                <a:gd name="T10" fmla="*/ 114 w 114"/>
                <a:gd name="T11" fmla="*/ 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52">
                  <a:moveTo>
                    <a:pt x="114" y="2"/>
                  </a:moveTo>
                  <a:lnTo>
                    <a:pt x="11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56" y="52"/>
                  </a:lnTo>
                  <a:lnTo>
                    <a:pt x="114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84" name="Freeform 238"/>
            <p:cNvSpPr>
              <a:spLocks/>
            </p:cNvSpPr>
            <p:nvPr/>
          </p:nvSpPr>
          <p:spPr bwMode="auto">
            <a:xfrm>
              <a:off x="5592005" y="5163269"/>
              <a:ext cx="63500" cy="111125"/>
            </a:xfrm>
            <a:custGeom>
              <a:avLst/>
              <a:gdLst>
                <a:gd name="T0" fmla="*/ 20 w 20"/>
                <a:gd name="T1" fmla="*/ 0 h 35"/>
                <a:gd name="T2" fmla="*/ 0 w 20"/>
                <a:gd name="T3" fmla="*/ 18 h 35"/>
                <a:gd name="T4" fmla="*/ 19 w 20"/>
                <a:gd name="T5" fmla="*/ 35 h 35"/>
                <a:gd name="T6" fmla="*/ 20 w 20"/>
                <a:gd name="T7" fmla="*/ 33 h 35"/>
                <a:gd name="T8" fmla="*/ 20 w 20"/>
                <a:gd name="T9" fmla="*/ 1 h 35"/>
                <a:gd name="T10" fmla="*/ 20 w 20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5">
                  <a:moveTo>
                    <a:pt x="2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0" y="35"/>
                    <a:pt x="20" y="34"/>
                    <a:pt x="20" y="3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85" name="Freeform 239"/>
            <p:cNvSpPr>
              <a:spLocks/>
            </p:cNvSpPr>
            <p:nvPr/>
          </p:nvSpPr>
          <p:spPr bwMode="auto">
            <a:xfrm>
              <a:off x="5452305" y="5163269"/>
              <a:ext cx="63500" cy="111125"/>
            </a:xfrm>
            <a:custGeom>
              <a:avLst/>
              <a:gdLst>
                <a:gd name="T0" fmla="*/ 0 w 20"/>
                <a:gd name="T1" fmla="*/ 0 h 35"/>
                <a:gd name="T2" fmla="*/ 0 w 20"/>
                <a:gd name="T3" fmla="*/ 1 h 35"/>
                <a:gd name="T4" fmla="*/ 0 w 20"/>
                <a:gd name="T5" fmla="*/ 33 h 35"/>
                <a:gd name="T6" fmla="*/ 0 w 20"/>
                <a:gd name="T7" fmla="*/ 35 h 35"/>
                <a:gd name="T8" fmla="*/ 20 w 20"/>
                <a:gd name="T9" fmla="*/ 18 h 35"/>
                <a:gd name="T10" fmla="*/ 0 w 20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5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4"/>
                    <a:pt x="0" y="35"/>
                    <a:pt x="0" y="35"/>
                  </a:cubicBezTo>
                  <a:cubicBezTo>
                    <a:pt x="20" y="18"/>
                    <a:pt x="20" y="18"/>
                    <a:pt x="20" y="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86" name="Freeform 240"/>
            <p:cNvSpPr>
              <a:spLocks/>
            </p:cNvSpPr>
            <p:nvPr/>
          </p:nvSpPr>
          <p:spPr bwMode="auto">
            <a:xfrm>
              <a:off x="5465005" y="5226769"/>
              <a:ext cx="177800" cy="53975"/>
            </a:xfrm>
            <a:custGeom>
              <a:avLst/>
              <a:gdLst>
                <a:gd name="T0" fmla="*/ 56 w 112"/>
                <a:gd name="T1" fmla="*/ 16 h 34"/>
                <a:gd name="T2" fmla="*/ 38 w 112"/>
                <a:gd name="T3" fmla="*/ 0 h 34"/>
                <a:gd name="T4" fmla="*/ 0 w 112"/>
                <a:gd name="T5" fmla="*/ 34 h 34"/>
                <a:gd name="T6" fmla="*/ 0 w 112"/>
                <a:gd name="T7" fmla="*/ 34 h 34"/>
                <a:gd name="T8" fmla="*/ 112 w 112"/>
                <a:gd name="T9" fmla="*/ 34 h 34"/>
                <a:gd name="T10" fmla="*/ 74 w 112"/>
                <a:gd name="T11" fmla="*/ 2 h 34"/>
                <a:gd name="T12" fmla="*/ 56 w 112"/>
                <a:gd name="T13" fmla="*/ 1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34">
                  <a:moveTo>
                    <a:pt x="56" y="16"/>
                  </a:moveTo>
                  <a:lnTo>
                    <a:pt x="38" y="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112" y="34"/>
                  </a:lnTo>
                  <a:lnTo>
                    <a:pt x="74" y="2"/>
                  </a:lnTo>
                  <a:lnTo>
                    <a:pt x="5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595" name="Group 7594"/>
          <p:cNvGrpSpPr/>
          <p:nvPr/>
        </p:nvGrpSpPr>
        <p:grpSpPr>
          <a:xfrm>
            <a:off x="6265105" y="5114056"/>
            <a:ext cx="204788" cy="192088"/>
            <a:chOff x="6265105" y="5114056"/>
            <a:chExt cx="204788" cy="192088"/>
          </a:xfrm>
        </p:grpSpPr>
        <p:sp>
          <p:nvSpPr>
            <p:cNvPr id="687" name="Freeform 241"/>
            <p:cNvSpPr>
              <a:spLocks/>
            </p:cNvSpPr>
            <p:nvPr/>
          </p:nvSpPr>
          <p:spPr bwMode="auto">
            <a:xfrm>
              <a:off x="6265105" y="5114056"/>
              <a:ext cx="204788" cy="185738"/>
            </a:xfrm>
            <a:custGeom>
              <a:avLst/>
              <a:gdLst>
                <a:gd name="T0" fmla="*/ 112 w 129"/>
                <a:gd name="T1" fmla="*/ 61 h 117"/>
                <a:gd name="T2" fmla="*/ 112 w 129"/>
                <a:gd name="T3" fmla="*/ 49 h 117"/>
                <a:gd name="T4" fmla="*/ 129 w 129"/>
                <a:gd name="T5" fmla="*/ 49 h 117"/>
                <a:gd name="T6" fmla="*/ 112 w 129"/>
                <a:gd name="T7" fmla="*/ 41 h 117"/>
                <a:gd name="T8" fmla="*/ 112 w 129"/>
                <a:gd name="T9" fmla="*/ 33 h 117"/>
                <a:gd name="T10" fmla="*/ 82 w 129"/>
                <a:gd name="T11" fmla="*/ 0 h 117"/>
                <a:gd name="T12" fmla="*/ 16 w 129"/>
                <a:gd name="T13" fmla="*/ 0 h 117"/>
                <a:gd name="T14" fmla="*/ 16 w 129"/>
                <a:gd name="T15" fmla="*/ 41 h 117"/>
                <a:gd name="T16" fmla="*/ 0 w 129"/>
                <a:gd name="T17" fmla="*/ 49 h 117"/>
                <a:gd name="T18" fmla="*/ 16 w 129"/>
                <a:gd name="T19" fmla="*/ 49 h 117"/>
                <a:gd name="T20" fmla="*/ 16 w 129"/>
                <a:gd name="T21" fmla="*/ 61 h 117"/>
                <a:gd name="T22" fmla="*/ 0 w 129"/>
                <a:gd name="T23" fmla="*/ 49 h 117"/>
                <a:gd name="T24" fmla="*/ 0 w 129"/>
                <a:gd name="T25" fmla="*/ 117 h 117"/>
                <a:gd name="T26" fmla="*/ 32 w 129"/>
                <a:gd name="T27" fmla="*/ 89 h 117"/>
                <a:gd name="T28" fmla="*/ 40 w 129"/>
                <a:gd name="T29" fmla="*/ 81 h 117"/>
                <a:gd name="T30" fmla="*/ 44 w 129"/>
                <a:gd name="T31" fmla="*/ 79 h 117"/>
                <a:gd name="T32" fmla="*/ 24 w 129"/>
                <a:gd name="T33" fmla="*/ 65 h 117"/>
                <a:gd name="T34" fmla="*/ 24 w 129"/>
                <a:gd name="T35" fmla="*/ 9 h 117"/>
                <a:gd name="T36" fmla="*/ 78 w 129"/>
                <a:gd name="T37" fmla="*/ 9 h 117"/>
                <a:gd name="T38" fmla="*/ 80 w 129"/>
                <a:gd name="T39" fmla="*/ 11 h 117"/>
                <a:gd name="T40" fmla="*/ 80 w 129"/>
                <a:gd name="T41" fmla="*/ 33 h 117"/>
                <a:gd name="T42" fmla="*/ 102 w 129"/>
                <a:gd name="T43" fmla="*/ 33 h 117"/>
                <a:gd name="T44" fmla="*/ 104 w 129"/>
                <a:gd name="T45" fmla="*/ 35 h 117"/>
                <a:gd name="T46" fmla="*/ 104 w 129"/>
                <a:gd name="T47" fmla="*/ 65 h 117"/>
                <a:gd name="T48" fmla="*/ 84 w 129"/>
                <a:gd name="T49" fmla="*/ 79 h 117"/>
                <a:gd name="T50" fmla="*/ 88 w 129"/>
                <a:gd name="T51" fmla="*/ 81 h 117"/>
                <a:gd name="T52" fmla="*/ 96 w 129"/>
                <a:gd name="T53" fmla="*/ 89 h 117"/>
                <a:gd name="T54" fmla="*/ 129 w 129"/>
                <a:gd name="T55" fmla="*/ 117 h 117"/>
                <a:gd name="T56" fmla="*/ 129 w 129"/>
                <a:gd name="T57" fmla="*/ 49 h 117"/>
                <a:gd name="T58" fmla="*/ 112 w 129"/>
                <a:gd name="T59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17">
                  <a:moveTo>
                    <a:pt x="112" y="61"/>
                  </a:moveTo>
                  <a:lnTo>
                    <a:pt x="112" y="49"/>
                  </a:lnTo>
                  <a:lnTo>
                    <a:pt x="129" y="49"/>
                  </a:lnTo>
                  <a:lnTo>
                    <a:pt x="112" y="41"/>
                  </a:lnTo>
                  <a:lnTo>
                    <a:pt x="112" y="33"/>
                  </a:lnTo>
                  <a:lnTo>
                    <a:pt x="82" y="0"/>
                  </a:lnTo>
                  <a:lnTo>
                    <a:pt x="16" y="0"/>
                  </a:lnTo>
                  <a:lnTo>
                    <a:pt x="16" y="41"/>
                  </a:lnTo>
                  <a:lnTo>
                    <a:pt x="0" y="49"/>
                  </a:lnTo>
                  <a:lnTo>
                    <a:pt x="16" y="49"/>
                  </a:lnTo>
                  <a:lnTo>
                    <a:pt x="16" y="61"/>
                  </a:lnTo>
                  <a:lnTo>
                    <a:pt x="0" y="49"/>
                  </a:lnTo>
                  <a:lnTo>
                    <a:pt x="0" y="117"/>
                  </a:lnTo>
                  <a:lnTo>
                    <a:pt x="32" y="89"/>
                  </a:lnTo>
                  <a:lnTo>
                    <a:pt x="40" y="81"/>
                  </a:lnTo>
                  <a:lnTo>
                    <a:pt x="44" y="79"/>
                  </a:lnTo>
                  <a:lnTo>
                    <a:pt x="24" y="65"/>
                  </a:lnTo>
                  <a:lnTo>
                    <a:pt x="24" y="9"/>
                  </a:lnTo>
                  <a:lnTo>
                    <a:pt x="78" y="9"/>
                  </a:lnTo>
                  <a:lnTo>
                    <a:pt x="80" y="11"/>
                  </a:lnTo>
                  <a:lnTo>
                    <a:pt x="80" y="33"/>
                  </a:lnTo>
                  <a:lnTo>
                    <a:pt x="102" y="33"/>
                  </a:lnTo>
                  <a:lnTo>
                    <a:pt x="104" y="35"/>
                  </a:lnTo>
                  <a:lnTo>
                    <a:pt x="104" y="65"/>
                  </a:lnTo>
                  <a:lnTo>
                    <a:pt x="84" y="79"/>
                  </a:lnTo>
                  <a:lnTo>
                    <a:pt x="88" y="81"/>
                  </a:lnTo>
                  <a:lnTo>
                    <a:pt x="96" y="89"/>
                  </a:lnTo>
                  <a:lnTo>
                    <a:pt x="129" y="117"/>
                  </a:lnTo>
                  <a:lnTo>
                    <a:pt x="129" y="49"/>
                  </a:lnTo>
                  <a:lnTo>
                    <a:pt x="112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88" name="Freeform 242"/>
            <p:cNvSpPr>
              <a:spLocks/>
            </p:cNvSpPr>
            <p:nvPr/>
          </p:nvSpPr>
          <p:spPr bwMode="auto">
            <a:xfrm>
              <a:off x="6277805" y="5242644"/>
              <a:ext cx="177800" cy="63500"/>
            </a:xfrm>
            <a:custGeom>
              <a:avLst/>
              <a:gdLst>
                <a:gd name="T0" fmla="*/ 68 w 112"/>
                <a:gd name="T1" fmla="*/ 0 h 40"/>
                <a:gd name="T2" fmla="*/ 44 w 112"/>
                <a:gd name="T3" fmla="*/ 0 h 40"/>
                <a:gd name="T4" fmla="*/ 36 w 112"/>
                <a:gd name="T5" fmla="*/ 8 h 40"/>
                <a:gd name="T6" fmla="*/ 0 w 112"/>
                <a:gd name="T7" fmla="*/ 40 h 40"/>
                <a:gd name="T8" fmla="*/ 112 w 112"/>
                <a:gd name="T9" fmla="*/ 40 h 40"/>
                <a:gd name="T10" fmla="*/ 76 w 112"/>
                <a:gd name="T11" fmla="*/ 8 h 40"/>
                <a:gd name="T12" fmla="*/ 68 w 112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40">
                  <a:moveTo>
                    <a:pt x="68" y="0"/>
                  </a:moveTo>
                  <a:lnTo>
                    <a:pt x="44" y="0"/>
                  </a:lnTo>
                  <a:lnTo>
                    <a:pt x="36" y="8"/>
                  </a:lnTo>
                  <a:lnTo>
                    <a:pt x="0" y="40"/>
                  </a:lnTo>
                  <a:lnTo>
                    <a:pt x="112" y="40"/>
                  </a:lnTo>
                  <a:lnTo>
                    <a:pt x="76" y="8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689" name="Freeform 243"/>
          <p:cNvSpPr>
            <a:spLocks noEditPoints="1"/>
          </p:cNvSpPr>
          <p:nvPr/>
        </p:nvSpPr>
        <p:spPr bwMode="auto">
          <a:xfrm>
            <a:off x="6673093" y="5166444"/>
            <a:ext cx="203200" cy="139700"/>
          </a:xfrm>
          <a:custGeom>
            <a:avLst/>
            <a:gdLst>
              <a:gd name="T0" fmla="*/ 55 w 64"/>
              <a:gd name="T1" fmla="*/ 0 h 44"/>
              <a:gd name="T2" fmla="*/ 9 w 64"/>
              <a:gd name="T3" fmla="*/ 0 h 44"/>
              <a:gd name="T4" fmla="*/ 0 w 64"/>
              <a:gd name="T5" fmla="*/ 20 h 44"/>
              <a:gd name="T6" fmla="*/ 0 w 64"/>
              <a:gd name="T7" fmla="*/ 44 h 44"/>
              <a:gd name="T8" fmla="*/ 64 w 64"/>
              <a:gd name="T9" fmla="*/ 44 h 44"/>
              <a:gd name="T10" fmla="*/ 64 w 64"/>
              <a:gd name="T11" fmla="*/ 20 h 44"/>
              <a:gd name="T12" fmla="*/ 55 w 64"/>
              <a:gd name="T13" fmla="*/ 0 h 44"/>
              <a:gd name="T14" fmla="*/ 44 w 64"/>
              <a:gd name="T15" fmla="*/ 16 h 44"/>
              <a:gd name="T16" fmla="*/ 32 w 64"/>
              <a:gd name="T17" fmla="*/ 28 h 44"/>
              <a:gd name="T18" fmla="*/ 20 w 64"/>
              <a:gd name="T19" fmla="*/ 16 h 44"/>
              <a:gd name="T20" fmla="*/ 6 w 64"/>
              <a:gd name="T21" fmla="*/ 16 h 44"/>
              <a:gd name="T22" fmla="*/ 11 w 64"/>
              <a:gd name="T23" fmla="*/ 4 h 44"/>
              <a:gd name="T24" fmla="*/ 53 w 64"/>
              <a:gd name="T25" fmla="*/ 4 h 44"/>
              <a:gd name="T26" fmla="*/ 58 w 64"/>
              <a:gd name="T27" fmla="*/ 16 h 44"/>
              <a:gd name="T28" fmla="*/ 44 w 64"/>
              <a:gd name="T29" fmla="*/ 16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4" h="44">
                <a:moveTo>
                  <a:pt x="55" y="0"/>
                </a:moveTo>
                <a:cubicBezTo>
                  <a:pt x="9" y="0"/>
                  <a:pt x="9" y="0"/>
                  <a:pt x="9" y="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44"/>
                  <a:pt x="0" y="44"/>
                  <a:pt x="0" y="44"/>
                </a:cubicBezTo>
                <a:cubicBezTo>
                  <a:pt x="64" y="44"/>
                  <a:pt x="64" y="44"/>
                  <a:pt x="64" y="44"/>
                </a:cubicBezTo>
                <a:cubicBezTo>
                  <a:pt x="64" y="20"/>
                  <a:pt x="64" y="20"/>
                  <a:pt x="64" y="20"/>
                </a:cubicBezTo>
                <a:lnTo>
                  <a:pt x="55" y="0"/>
                </a:lnTo>
                <a:close/>
                <a:moveTo>
                  <a:pt x="44" y="16"/>
                </a:moveTo>
                <a:cubicBezTo>
                  <a:pt x="44" y="23"/>
                  <a:pt x="39" y="28"/>
                  <a:pt x="32" y="28"/>
                </a:cubicBezTo>
                <a:cubicBezTo>
                  <a:pt x="25" y="28"/>
                  <a:pt x="20" y="23"/>
                  <a:pt x="20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11" y="4"/>
                  <a:pt x="11" y="4"/>
                  <a:pt x="11" y="4"/>
                </a:cubicBezTo>
                <a:cubicBezTo>
                  <a:pt x="53" y="4"/>
                  <a:pt x="53" y="4"/>
                  <a:pt x="53" y="4"/>
                </a:cubicBezTo>
                <a:cubicBezTo>
                  <a:pt x="58" y="16"/>
                  <a:pt x="58" y="16"/>
                  <a:pt x="58" y="16"/>
                </a:cubicBezTo>
                <a:lnTo>
                  <a:pt x="4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7596" name="Group 7595"/>
          <p:cNvGrpSpPr/>
          <p:nvPr/>
        </p:nvGrpSpPr>
        <p:grpSpPr>
          <a:xfrm>
            <a:off x="7079493" y="5101356"/>
            <a:ext cx="203200" cy="204788"/>
            <a:chOff x="7079493" y="5101356"/>
            <a:chExt cx="203200" cy="204788"/>
          </a:xfrm>
        </p:grpSpPr>
        <p:sp>
          <p:nvSpPr>
            <p:cNvPr id="690" name="Freeform 244"/>
            <p:cNvSpPr>
              <a:spLocks/>
            </p:cNvSpPr>
            <p:nvPr/>
          </p:nvSpPr>
          <p:spPr bwMode="auto">
            <a:xfrm>
              <a:off x="7130293" y="5101356"/>
              <a:ext cx="101600" cy="115888"/>
            </a:xfrm>
            <a:custGeom>
              <a:avLst/>
              <a:gdLst>
                <a:gd name="T0" fmla="*/ 16 w 64"/>
                <a:gd name="T1" fmla="*/ 73 h 73"/>
                <a:gd name="T2" fmla="*/ 48 w 64"/>
                <a:gd name="T3" fmla="*/ 73 h 73"/>
                <a:gd name="T4" fmla="*/ 48 w 64"/>
                <a:gd name="T5" fmla="*/ 33 h 73"/>
                <a:gd name="T6" fmla="*/ 64 w 64"/>
                <a:gd name="T7" fmla="*/ 33 h 73"/>
                <a:gd name="T8" fmla="*/ 32 w 64"/>
                <a:gd name="T9" fmla="*/ 0 h 73"/>
                <a:gd name="T10" fmla="*/ 0 w 64"/>
                <a:gd name="T11" fmla="*/ 33 h 73"/>
                <a:gd name="T12" fmla="*/ 16 w 64"/>
                <a:gd name="T13" fmla="*/ 33 h 73"/>
                <a:gd name="T14" fmla="*/ 16 w 64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73">
                  <a:moveTo>
                    <a:pt x="16" y="73"/>
                  </a:moveTo>
                  <a:lnTo>
                    <a:pt x="48" y="73"/>
                  </a:lnTo>
                  <a:lnTo>
                    <a:pt x="48" y="33"/>
                  </a:lnTo>
                  <a:lnTo>
                    <a:pt x="64" y="33"/>
                  </a:lnTo>
                  <a:lnTo>
                    <a:pt x="32" y="0"/>
                  </a:lnTo>
                  <a:lnTo>
                    <a:pt x="0" y="33"/>
                  </a:lnTo>
                  <a:lnTo>
                    <a:pt x="16" y="33"/>
                  </a:lnTo>
                  <a:lnTo>
                    <a:pt x="16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91" name="Freeform 245"/>
            <p:cNvSpPr>
              <a:spLocks/>
            </p:cNvSpPr>
            <p:nvPr/>
          </p:nvSpPr>
          <p:spPr bwMode="auto">
            <a:xfrm>
              <a:off x="7079493" y="5166444"/>
              <a:ext cx="203200" cy="139700"/>
            </a:xfrm>
            <a:custGeom>
              <a:avLst/>
              <a:gdLst>
                <a:gd name="T0" fmla="*/ 55 w 64"/>
                <a:gd name="T1" fmla="*/ 0 h 44"/>
                <a:gd name="T2" fmla="*/ 48 w 64"/>
                <a:gd name="T3" fmla="*/ 0 h 44"/>
                <a:gd name="T4" fmla="*/ 48 w 64"/>
                <a:gd name="T5" fmla="*/ 4 h 44"/>
                <a:gd name="T6" fmla="*/ 53 w 64"/>
                <a:gd name="T7" fmla="*/ 4 h 44"/>
                <a:gd name="T8" fmla="*/ 58 w 64"/>
                <a:gd name="T9" fmla="*/ 16 h 44"/>
                <a:gd name="T10" fmla="*/ 44 w 64"/>
                <a:gd name="T11" fmla="*/ 16 h 44"/>
                <a:gd name="T12" fmla="*/ 32 w 64"/>
                <a:gd name="T13" fmla="*/ 28 h 44"/>
                <a:gd name="T14" fmla="*/ 20 w 64"/>
                <a:gd name="T15" fmla="*/ 16 h 44"/>
                <a:gd name="T16" fmla="*/ 6 w 64"/>
                <a:gd name="T17" fmla="*/ 16 h 44"/>
                <a:gd name="T18" fmla="*/ 11 w 64"/>
                <a:gd name="T19" fmla="*/ 4 h 44"/>
                <a:gd name="T20" fmla="*/ 16 w 64"/>
                <a:gd name="T21" fmla="*/ 4 h 44"/>
                <a:gd name="T22" fmla="*/ 16 w 64"/>
                <a:gd name="T23" fmla="*/ 0 h 44"/>
                <a:gd name="T24" fmla="*/ 9 w 64"/>
                <a:gd name="T25" fmla="*/ 0 h 44"/>
                <a:gd name="T26" fmla="*/ 0 w 64"/>
                <a:gd name="T27" fmla="*/ 20 h 44"/>
                <a:gd name="T28" fmla="*/ 0 w 64"/>
                <a:gd name="T29" fmla="*/ 44 h 44"/>
                <a:gd name="T30" fmla="*/ 64 w 64"/>
                <a:gd name="T31" fmla="*/ 44 h 44"/>
                <a:gd name="T32" fmla="*/ 64 w 64"/>
                <a:gd name="T33" fmla="*/ 20 h 44"/>
                <a:gd name="T34" fmla="*/ 55 w 64"/>
                <a:gd name="T3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44">
                  <a:moveTo>
                    <a:pt x="55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23"/>
                    <a:pt x="39" y="28"/>
                    <a:pt x="32" y="28"/>
                  </a:cubicBezTo>
                  <a:cubicBezTo>
                    <a:pt x="25" y="28"/>
                    <a:pt x="20" y="23"/>
                    <a:pt x="20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64" y="20"/>
                    <a:pt x="64" y="20"/>
                    <a:pt x="64" y="2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597" name="Group 7596"/>
          <p:cNvGrpSpPr/>
          <p:nvPr/>
        </p:nvGrpSpPr>
        <p:grpSpPr>
          <a:xfrm>
            <a:off x="7485893" y="5114056"/>
            <a:ext cx="203200" cy="192088"/>
            <a:chOff x="7485893" y="5114056"/>
            <a:chExt cx="203200" cy="192088"/>
          </a:xfrm>
        </p:grpSpPr>
        <p:sp>
          <p:nvSpPr>
            <p:cNvPr id="692" name="Freeform 246"/>
            <p:cNvSpPr>
              <a:spLocks/>
            </p:cNvSpPr>
            <p:nvPr/>
          </p:nvSpPr>
          <p:spPr bwMode="auto">
            <a:xfrm>
              <a:off x="7536693" y="5114056"/>
              <a:ext cx="101600" cy="115888"/>
            </a:xfrm>
            <a:custGeom>
              <a:avLst/>
              <a:gdLst>
                <a:gd name="T0" fmla="*/ 64 w 64"/>
                <a:gd name="T1" fmla="*/ 41 h 73"/>
                <a:gd name="T2" fmla="*/ 48 w 64"/>
                <a:gd name="T3" fmla="*/ 41 h 73"/>
                <a:gd name="T4" fmla="*/ 48 w 64"/>
                <a:gd name="T5" fmla="*/ 0 h 73"/>
                <a:gd name="T6" fmla="*/ 16 w 64"/>
                <a:gd name="T7" fmla="*/ 0 h 73"/>
                <a:gd name="T8" fmla="*/ 16 w 64"/>
                <a:gd name="T9" fmla="*/ 41 h 73"/>
                <a:gd name="T10" fmla="*/ 0 w 64"/>
                <a:gd name="T11" fmla="*/ 41 h 73"/>
                <a:gd name="T12" fmla="*/ 32 w 64"/>
                <a:gd name="T13" fmla="*/ 73 h 73"/>
                <a:gd name="T14" fmla="*/ 64 w 64"/>
                <a:gd name="T15" fmla="*/ 4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73">
                  <a:moveTo>
                    <a:pt x="64" y="41"/>
                  </a:moveTo>
                  <a:lnTo>
                    <a:pt x="48" y="41"/>
                  </a:lnTo>
                  <a:lnTo>
                    <a:pt x="48" y="0"/>
                  </a:lnTo>
                  <a:lnTo>
                    <a:pt x="16" y="0"/>
                  </a:lnTo>
                  <a:lnTo>
                    <a:pt x="16" y="41"/>
                  </a:lnTo>
                  <a:lnTo>
                    <a:pt x="0" y="41"/>
                  </a:lnTo>
                  <a:lnTo>
                    <a:pt x="32" y="73"/>
                  </a:lnTo>
                  <a:lnTo>
                    <a:pt x="64" y="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93" name="Freeform 247"/>
            <p:cNvSpPr>
              <a:spLocks/>
            </p:cNvSpPr>
            <p:nvPr/>
          </p:nvSpPr>
          <p:spPr bwMode="auto">
            <a:xfrm>
              <a:off x="7485893" y="5166444"/>
              <a:ext cx="203200" cy="139700"/>
            </a:xfrm>
            <a:custGeom>
              <a:avLst/>
              <a:gdLst>
                <a:gd name="T0" fmla="*/ 55 w 64"/>
                <a:gd name="T1" fmla="*/ 0 h 44"/>
                <a:gd name="T2" fmla="*/ 52 w 64"/>
                <a:gd name="T3" fmla="*/ 0 h 44"/>
                <a:gd name="T4" fmla="*/ 58 w 64"/>
                <a:gd name="T5" fmla="*/ 16 h 44"/>
                <a:gd name="T6" fmla="*/ 44 w 64"/>
                <a:gd name="T7" fmla="*/ 16 h 44"/>
                <a:gd name="T8" fmla="*/ 32 w 64"/>
                <a:gd name="T9" fmla="*/ 28 h 44"/>
                <a:gd name="T10" fmla="*/ 20 w 64"/>
                <a:gd name="T11" fmla="*/ 16 h 44"/>
                <a:gd name="T12" fmla="*/ 6 w 64"/>
                <a:gd name="T13" fmla="*/ 16 h 44"/>
                <a:gd name="T14" fmla="*/ 12 w 64"/>
                <a:gd name="T15" fmla="*/ 0 h 44"/>
                <a:gd name="T16" fmla="*/ 9 w 64"/>
                <a:gd name="T17" fmla="*/ 0 h 44"/>
                <a:gd name="T18" fmla="*/ 0 w 64"/>
                <a:gd name="T19" fmla="*/ 20 h 44"/>
                <a:gd name="T20" fmla="*/ 0 w 64"/>
                <a:gd name="T21" fmla="*/ 44 h 44"/>
                <a:gd name="T22" fmla="*/ 64 w 64"/>
                <a:gd name="T23" fmla="*/ 44 h 44"/>
                <a:gd name="T24" fmla="*/ 64 w 64"/>
                <a:gd name="T25" fmla="*/ 20 h 44"/>
                <a:gd name="T26" fmla="*/ 55 w 64"/>
                <a:gd name="T2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44">
                  <a:moveTo>
                    <a:pt x="55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23"/>
                    <a:pt x="39" y="28"/>
                    <a:pt x="32" y="28"/>
                  </a:cubicBezTo>
                  <a:cubicBezTo>
                    <a:pt x="25" y="28"/>
                    <a:pt x="20" y="23"/>
                    <a:pt x="20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64" y="20"/>
                    <a:pt x="64" y="20"/>
                    <a:pt x="64" y="2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568" name="Group 7567"/>
          <p:cNvGrpSpPr/>
          <p:nvPr/>
        </p:nvGrpSpPr>
        <p:grpSpPr>
          <a:xfrm>
            <a:off x="5858705" y="4313956"/>
            <a:ext cx="203200" cy="177800"/>
            <a:chOff x="5858705" y="4313956"/>
            <a:chExt cx="203200" cy="177800"/>
          </a:xfrm>
        </p:grpSpPr>
        <p:sp>
          <p:nvSpPr>
            <p:cNvPr id="694" name="Freeform 248"/>
            <p:cNvSpPr>
              <a:spLocks noEditPoints="1"/>
            </p:cNvSpPr>
            <p:nvPr/>
          </p:nvSpPr>
          <p:spPr bwMode="auto">
            <a:xfrm>
              <a:off x="5858705" y="4313956"/>
              <a:ext cx="203200" cy="177800"/>
            </a:xfrm>
            <a:custGeom>
              <a:avLst/>
              <a:gdLst>
                <a:gd name="T0" fmla="*/ 16 w 64"/>
                <a:gd name="T1" fmla="*/ 8 h 56"/>
                <a:gd name="T2" fmla="*/ 14 w 64"/>
                <a:gd name="T3" fmla="*/ 0 h 56"/>
                <a:gd name="T4" fmla="*/ 8 w 64"/>
                <a:gd name="T5" fmla="*/ 2 h 56"/>
                <a:gd name="T6" fmla="*/ 4 w 64"/>
                <a:gd name="T7" fmla="*/ 8 h 56"/>
                <a:gd name="T8" fmla="*/ 0 w 64"/>
                <a:gd name="T9" fmla="*/ 48 h 56"/>
                <a:gd name="T10" fmla="*/ 8 w 64"/>
                <a:gd name="T11" fmla="*/ 56 h 56"/>
                <a:gd name="T12" fmla="*/ 28 w 64"/>
                <a:gd name="T13" fmla="*/ 52 h 56"/>
                <a:gd name="T14" fmla="*/ 64 w 64"/>
                <a:gd name="T15" fmla="*/ 48 h 56"/>
                <a:gd name="T16" fmla="*/ 60 w 64"/>
                <a:gd name="T17" fmla="*/ 8 h 56"/>
                <a:gd name="T18" fmla="*/ 20 w 64"/>
                <a:gd name="T19" fmla="*/ 52 h 56"/>
                <a:gd name="T20" fmla="*/ 8 w 64"/>
                <a:gd name="T21" fmla="*/ 48 h 56"/>
                <a:gd name="T22" fmla="*/ 12 w 64"/>
                <a:gd name="T23" fmla="*/ 12 h 56"/>
                <a:gd name="T24" fmla="*/ 24 w 64"/>
                <a:gd name="T25" fmla="*/ 16 h 56"/>
                <a:gd name="T26" fmla="*/ 40 w 64"/>
                <a:gd name="T27" fmla="*/ 48 h 56"/>
                <a:gd name="T28" fmla="*/ 36 w 64"/>
                <a:gd name="T29" fmla="*/ 44 h 56"/>
                <a:gd name="T30" fmla="*/ 40 w 64"/>
                <a:gd name="T31" fmla="*/ 48 h 56"/>
                <a:gd name="T32" fmla="*/ 36 w 64"/>
                <a:gd name="T33" fmla="*/ 40 h 56"/>
                <a:gd name="T34" fmla="*/ 40 w 64"/>
                <a:gd name="T35" fmla="*/ 36 h 56"/>
                <a:gd name="T36" fmla="*/ 40 w 64"/>
                <a:gd name="T37" fmla="*/ 32 h 56"/>
                <a:gd name="T38" fmla="*/ 36 w 64"/>
                <a:gd name="T39" fmla="*/ 28 h 56"/>
                <a:gd name="T40" fmla="*/ 40 w 64"/>
                <a:gd name="T41" fmla="*/ 32 h 56"/>
                <a:gd name="T42" fmla="*/ 44 w 64"/>
                <a:gd name="T43" fmla="*/ 48 h 56"/>
                <a:gd name="T44" fmla="*/ 48 w 64"/>
                <a:gd name="T45" fmla="*/ 44 h 56"/>
                <a:gd name="T46" fmla="*/ 48 w 64"/>
                <a:gd name="T47" fmla="*/ 40 h 56"/>
                <a:gd name="T48" fmla="*/ 44 w 64"/>
                <a:gd name="T49" fmla="*/ 36 h 56"/>
                <a:gd name="T50" fmla="*/ 48 w 64"/>
                <a:gd name="T51" fmla="*/ 40 h 56"/>
                <a:gd name="T52" fmla="*/ 44 w 64"/>
                <a:gd name="T53" fmla="*/ 32 h 56"/>
                <a:gd name="T54" fmla="*/ 48 w 64"/>
                <a:gd name="T55" fmla="*/ 28 h 56"/>
                <a:gd name="T56" fmla="*/ 56 w 64"/>
                <a:gd name="T57" fmla="*/ 48 h 56"/>
                <a:gd name="T58" fmla="*/ 52 w 64"/>
                <a:gd name="T59" fmla="*/ 44 h 56"/>
                <a:gd name="T60" fmla="*/ 56 w 64"/>
                <a:gd name="T61" fmla="*/ 48 h 56"/>
                <a:gd name="T62" fmla="*/ 52 w 64"/>
                <a:gd name="T63" fmla="*/ 40 h 56"/>
                <a:gd name="T64" fmla="*/ 56 w 64"/>
                <a:gd name="T65" fmla="*/ 36 h 56"/>
                <a:gd name="T66" fmla="*/ 56 w 64"/>
                <a:gd name="T67" fmla="*/ 32 h 56"/>
                <a:gd name="T68" fmla="*/ 52 w 64"/>
                <a:gd name="T69" fmla="*/ 28 h 56"/>
                <a:gd name="T70" fmla="*/ 56 w 64"/>
                <a:gd name="T71" fmla="*/ 32 h 56"/>
                <a:gd name="T72" fmla="*/ 36 w 64"/>
                <a:gd name="T73" fmla="*/ 24 h 56"/>
                <a:gd name="T74" fmla="*/ 56 w 64"/>
                <a:gd name="T75" fmla="*/ 1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" h="56">
                  <a:moveTo>
                    <a:pt x="60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1"/>
                    <a:pt x="8" y="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10"/>
                    <a:pt x="0" y="1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1"/>
                    <a:pt x="2" y="52"/>
                    <a:pt x="4" y="52"/>
                  </a:cubicBezTo>
                  <a:cubicBezTo>
                    <a:pt x="4" y="55"/>
                    <a:pt x="6" y="56"/>
                    <a:pt x="8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6" y="56"/>
                    <a:pt x="28" y="55"/>
                    <a:pt x="28" y="52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62" y="52"/>
                    <a:pt x="64" y="51"/>
                    <a:pt x="64" y="48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0"/>
                    <a:pt x="62" y="8"/>
                    <a:pt x="60" y="8"/>
                  </a:cubicBezTo>
                  <a:close/>
                  <a:moveTo>
                    <a:pt x="24" y="48"/>
                  </a:moveTo>
                  <a:cubicBezTo>
                    <a:pt x="24" y="51"/>
                    <a:pt x="22" y="52"/>
                    <a:pt x="20" y="52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0" y="52"/>
                    <a:pt x="8" y="51"/>
                    <a:pt x="8" y="48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4"/>
                    <a:pt x="10" y="12"/>
                    <a:pt x="12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2" y="12"/>
                    <a:pt x="24" y="14"/>
                    <a:pt x="24" y="16"/>
                  </a:cubicBezTo>
                  <a:lnTo>
                    <a:pt x="24" y="48"/>
                  </a:lnTo>
                  <a:close/>
                  <a:moveTo>
                    <a:pt x="40" y="48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40" y="44"/>
                    <a:pt x="40" y="44"/>
                    <a:pt x="40" y="44"/>
                  </a:cubicBezTo>
                  <a:lnTo>
                    <a:pt x="40" y="48"/>
                  </a:lnTo>
                  <a:close/>
                  <a:moveTo>
                    <a:pt x="40" y="40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40" y="36"/>
                    <a:pt x="40" y="36"/>
                    <a:pt x="40" y="36"/>
                  </a:cubicBezTo>
                  <a:lnTo>
                    <a:pt x="40" y="40"/>
                  </a:lnTo>
                  <a:close/>
                  <a:moveTo>
                    <a:pt x="40" y="32"/>
                  </a:moveTo>
                  <a:cubicBezTo>
                    <a:pt x="36" y="32"/>
                    <a:pt x="36" y="32"/>
                    <a:pt x="36" y="32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40" y="28"/>
                    <a:pt x="40" y="28"/>
                    <a:pt x="40" y="28"/>
                  </a:cubicBezTo>
                  <a:lnTo>
                    <a:pt x="40" y="32"/>
                  </a:lnTo>
                  <a:close/>
                  <a:moveTo>
                    <a:pt x="48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8" y="44"/>
                    <a:pt x="48" y="44"/>
                    <a:pt x="48" y="44"/>
                  </a:cubicBezTo>
                  <a:lnTo>
                    <a:pt x="48" y="48"/>
                  </a:lnTo>
                  <a:close/>
                  <a:moveTo>
                    <a:pt x="48" y="40"/>
                  </a:moveTo>
                  <a:cubicBezTo>
                    <a:pt x="44" y="40"/>
                    <a:pt x="44" y="40"/>
                    <a:pt x="44" y="40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8" y="36"/>
                    <a:pt x="48" y="36"/>
                    <a:pt x="48" y="36"/>
                  </a:cubicBezTo>
                  <a:lnTo>
                    <a:pt x="48" y="40"/>
                  </a:lnTo>
                  <a:close/>
                  <a:moveTo>
                    <a:pt x="48" y="32"/>
                  </a:moveTo>
                  <a:cubicBezTo>
                    <a:pt x="44" y="32"/>
                    <a:pt x="44" y="32"/>
                    <a:pt x="44" y="32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8" y="28"/>
                    <a:pt x="48" y="28"/>
                    <a:pt x="48" y="28"/>
                  </a:cubicBezTo>
                  <a:lnTo>
                    <a:pt x="48" y="32"/>
                  </a:lnTo>
                  <a:close/>
                  <a:moveTo>
                    <a:pt x="56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6" y="44"/>
                    <a:pt x="56" y="44"/>
                    <a:pt x="56" y="44"/>
                  </a:cubicBezTo>
                  <a:lnTo>
                    <a:pt x="56" y="48"/>
                  </a:lnTo>
                  <a:close/>
                  <a:moveTo>
                    <a:pt x="56" y="40"/>
                  </a:moveTo>
                  <a:cubicBezTo>
                    <a:pt x="52" y="40"/>
                    <a:pt x="52" y="40"/>
                    <a:pt x="52" y="40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6" y="36"/>
                    <a:pt x="56" y="36"/>
                    <a:pt x="56" y="36"/>
                  </a:cubicBezTo>
                  <a:lnTo>
                    <a:pt x="56" y="40"/>
                  </a:lnTo>
                  <a:close/>
                  <a:moveTo>
                    <a:pt x="56" y="32"/>
                  </a:moveTo>
                  <a:cubicBezTo>
                    <a:pt x="52" y="32"/>
                    <a:pt x="52" y="32"/>
                    <a:pt x="52" y="32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6" y="28"/>
                    <a:pt x="56" y="28"/>
                    <a:pt x="56" y="28"/>
                  </a:cubicBezTo>
                  <a:lnTo>
                    <a:pt x="56" y="32"/>
                  </a:lnTo>
                  <a:close/>
                  <a:moveTo>
                    <a:pt x="56" y="24"/>
                  </a:moveTo>
                  <a:cubicBezTo>
                    <a:pt x="36" y="24"/>
                    <a:pt x="36" y="24"/>
                    <a:pt x="36" y="24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56" y="16"/>
                    <a:pt x="56" y="16"/>
                    <a:pt x="56" y="16"/>
                  </a:cubicBezTo>
                  <a:lnTo>
                    <a:pt x="56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95" name="Freeform 249"/>
            <p:cNvSpPr>
              <a:spLocks/>
            </p:cNvSpPr>
            <p:nvPr/>
          </p:nvSpPr>
          <p:spPr bwMode="auto">
            <a:xfrm>
              <a:off x="5896805" y="4415556"/>
              <a:ext cx="25400" cy="50800"/>
            </a:xfrm>
            <a:custGeom>
              <a:avLst/>
              <a:gdLst>
                <a:gd name="T0" fmla="*/ 0 w 8"/>
                <a:gd name="T1" fmla="*/ 14 h 16"/>
                <a:gd name="T2" fmla="*/ 2 w 8"/>
                <a:gd name="T3" fmla="*/ 16 h 16"/>
                <a:gd name="T4" fmla="*/ 6 w 8"/>
                <a:gd name="T5" fmla="*/ 16 h 16"/>
                <a:gd name="T6" fmla="*/ 8 w 8"/>
                <a:gd name="T7" fmla="*/ 14 h 16"/>
                <a:gd name="T8" fmla="*/ 8 w 8"/>
                <a:gd name="T9" fmla="*/ 0 h 16"/>
                <a:gd name="T10" fmla="*/ 0 w 8"/>
                <a:gd name="T11" fmla="*/ 0 h 16"/>
                <a:gd name="T12" fmla="*/ 0 w 8"/>
                <a:gd name="T1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6">
                  <a:moveTo>
                    <a:pt x="0" y="14"/>
                  </a:moveTo>
                  <a:cubicBezTo>
                    <a:pt x="0" y="16"/>
                    <a:pt x="1" y="16"/>
                    <a:pt x="2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6"/>
                    <a:pt x="8" y="16"/>
                    <a:pt x="8" y="1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569" name="Group 7568"/>
          <p:cNvGrpSpPr/>
          <p:nvPr/>
        </p:nvGrpSpPr>
        <p:grpSpPr>
          <a:xfrm>
            <a:off x="6252405" y="4288556"/>
            <a:ext cx="203200" cy="203200"/>
            <a:chOff x="6252405" y="4288556"/>
            <a:chExt cx="203200" cy="203200"/>
          </a:xfrm>
        </p:grpSpPr>
        <p:sp>
          <p:nvSpPr>
            <p:cNvPr id="696" name="Freeform 250"/>
            <p:cNvSpPr>
              <a:spLocks/>
            </p:cNvSpPr>
            <p:nvPr/>
          </p:nvSpPr>
          <p:spPr bwMode="auto">
            <a:xfrm>
              <a:off x="6290505" y="4415556"/>
              <a:ext cx="25400" cy="50800"/>
            </a:xfrm>
            <a:custGeom>
              <a:avLst/>
              <a:gdLst>
                <a:gd name="T0" fmla="*/ 0 w 8"/>
                <a:gd name="T1" fmla="*/ 14 h 16"/>
                <a:gd name="T2" fmla="*/ 2 w 8"/>
                <a:gd name="T3" fmla="*/ 16 h 16"/>
                <a:gd name="T4" fmla="*/ 6 w 8"/>
                <a:gd name="T5" fmla="*/ 16 h 16"/>
                <a:gd name="T6" fmla="*/ 8 w 8"/>
                <a:gd name="T7" fmla="*/ 14 h 16"/>
                <a:gd name="T8" fmla="*/ 8 w 8"/>
                <a:gd name="T9" fmla="*/ 0 h 16"/>
                <a:gd name="T10" fmla="*/ 0 w 8"/>
                <a:gd name="T11" fmla="*/ 0 h 16"/>
                <a:gd name="T12" fmla="*/ 0 w 8"/>
                <a:gd name="T1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6">
                  <a:moveTo>
                    <a:pt x="0" y="14"/>
                  </a:moveTo>
                  <a:cubicBezTo>
                    <a:pt x="0" y="16"/>
                    <a:pt x="1" y="16"/>
                    <a:pt x="2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6"/>
                    <a:pt x="8" y="16"/>
                    <a:pt x="8" y="1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97" name="Freeform 251"/>
            <p:cNvSpPr>
              <a:spLocks noEditPoints="1"/>
            </p:cNvSpPr>
            <p:nvPr/>
          </p:nvSpPr>
          <p:spPr bwMode="auto">
            <a:xfrm>
              <a:off x="6252405" y="4288556"/>
              <a:ext cx="203200" cy="203200"/>
            </a:xfrm>
            <a:custGeom>
              <a:avLst/>
              <a:gdLst>
                <a:gd name="T0" fmla="*/ 60 w 64"/>
                <a:gd name="T1" fmla="*/ 8 h 64"/>
                <a:gd name="T2" fmla="*/ 28 w 64"/>
                <a:gd name="T3" fmla="*/ 0 h 64"/>
                <a:gd name="T4" fmla="*/ 16 w 64"/>
                <a:gd name="T5" fmla="*/ 16 h 64"/>
                <a:gd name="T6" fmla="*/ 14 w 64"/>
                <a:gd name="T7" fmla="*/ 8 h 64"/>
                <a:gd name="T8" fmla="*/ 8 w 64"/>
                <a:gd name="T9" fmla="*/ 10 h 64"/>
                <a:gd name="T10" fmla="*/ 4 w 64"/>
                <a:gd name="T11" fmla="*/ 16 h 64"/>
                <a:gd name="T12" fmla="*/ 0 w 64"/>
                <a:gd name="T13" fmla="*/ 56 h 64"/>
                <a:gd name="T14" fmla="*/ 8 w 64"/>
                <a:gd name="T15" fmla="*/ 64 h 64"/>
                <a:gd name="T16" fmla="*/ 28 w 64"/>
                <a:gd name="T17" fmla="*/ 60 h 64"/>
                <a:gd name="T18" fmla="*/ 64 w 64"/>
                <a:gd name="T19" fmla="*/ 56 h 64"/>
                <a:gd name="T20" fmla="*/ 60 w 64"/>
                <a:gd name="T21" fmla="*/ 16 h 64"/>
                <a:gd name="T22" fmla="*/ 20 w 64"/>
                <a:gd name="T23" fmla="*/ 60 h 64"/>
                <a:gd name="T24" fmla="*/ 8 w 64"/>
                <a:gd name="T25" fmla="*/ 56 h 64"/>
                <a:gd name="T26" fmla="*/ 12 w 64"/>
                <a:gd name="T27" fmla="*/ 20 h 64"/>
                <a:gd name="T28" fmla="*/ 24 w 64"/>
                <a:gd name="T29" fmla="*/ 24 h 64"/>
                <a:gd name="T30" fmla="*/ 40 w 64"/>
                <a:gd name="T31" fmla="*/ 56 h 64"/>
                <a:gd name="T32" fmla="*/ 36 w 64"/>
                <a:gd name="T33" fmla="*/ 52 h 64"/>
                <a:gd name="T34" fmla="*/ 40 w 64"/>
                <a:gd name="T35" fmla="*/ 56 h 64"/>
                <a:gd name="T36" fmla="*/ 36 w 64"/>
                <a:gd name="T37" fmla="*/ 48 h 64"/>
                <a:gd name="T38" fmla="*/ 40 w 64"/>
                <a:gd name="T39" fmla="*/ 44 h 64"/>
                <a:gd name="T40" fmla="*/ 40 w 64"/>
                <a:gd name="T41" fmla="*/ 40 h 64"/>
                <a:gd name="T42" fmla="*/ 36 w 64"/>
                <a:gd name="T43" fmla="*/ 36 h 64"/>
                <a:gd name="T44" fmla="*/ 40 w 64"/>
                <a:gd name="T45" fmla="*/ 40 h 64"/>
                <a:gd name="T46" fmla="*/ 44 w 64"/>
                <a:gd name="T47" fmla="*/ 56 h 64"/>
                <a:gd name="T48" fmla="*/ 48 w 64"/>
                <a:gd name="T49" fmla="*/ 52 h 64"/>
                <a:gd name="T50" fmla="*/ 48 w 64"/>
                <a:gd name="T51" fmla="*/ 48 h 64"/>
                <a:gd name="T52" fmla="*/ 44 w 64"/>
                <a:gd name="T53" fmla="*/ 44 h 64"/>
                <a:gd name="T54" fmla="*/ 48 w 64"/>
                <a:gd name="T55" fmla="*/ 48 h 64"/>
                <a:gd name="T56" fmla="*/ 44 w 64"/>
                <a:gd name="T57" fmla="*/ 40 h 64"/>
                <a:gd name="T58" fmla="*/ 48 w 64"/>
                <a:gd name="T59" fmla="*/ 36 h 64"/>
                <a:gd name="T60" fmla="*/ 56 w 64"/>
                <a:gd name="T61" fmla="*/ 56 h 64"/>
                <a:gd name="T62" fmla="*/ 52 w 64"/>
                <a:gd name="T63" fmla="*/ 52 h 64"/>
                <a:gd name="T64" fmla="*/ 56 w 64"/>
                <a:gd name="T65" fmla="*/ 56 h 64"/>
                <a:gd name="T66" fmla="*/ 52 w 64"/>
                <a:gd name="T67" fmla="*/ 48 h 64"/>
                <a:gd name="T68" fmla="*/ 56 w 64"/>
                <a:gd name="T69" fmla="*/ 44 h 64"/>
                <a:gd name="T70" fmla="*/ 56 w 64"/>
                <a:gd name="T71" fmla="*/ 40 h 64"/>
                <a:gd name="T72" fmla="*/ 52 w 64"/>
                <a:gd name="T73" fmla="*/ 36 h 64"/>
                <a:gd name="T74" fmla="*/ 56 w 64"/>
                <a:gd name="T75" fmla="*/ 40 h 64"/>
                <a:gd name="T76" fmla="*/ 32 w 64"/>
                <a:gd name="T77" fmla="*/ 28 h 64"/>
                <a:gd name="T78" fmla="*/ 51 w 64"/>
                <a:gd name="T79" fmla="*/ 4 h 64"/>
                <a:gd name="T80" fmla="*/ 56 w 64"/>
                <a:gd name="T81" fmla="*/ 2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4" h="64">
                  <a:moveTo>
                    <a:pt x="60" y="16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9"/>
                    <a:pt x="15" y="8"/>
                    <a:pt x="14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9" y="8"/>
                    <a:pt x="8" y="9"/>
                    <a:pt x="8" y="1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8"/>
                    <a:pt x="0" y="2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2" y="60"/>
                    <a:pt x="4" y="60"/>
                  </a:cubicBezTo>
                  <a:cubicBezTo>
                    <a:pt x="4" y="63"/>
                    <a:pt x="6" y="64"/>
                    <a:pt x="8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6" y="64"/>
                    <a:pt x="28" y="63"/>
                    <a:pt x="28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2" y="60"/>
                    <a:pt x="64" y="59"/>
                    <a:pt x="64" y="56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8"/>
                    <a:pt x="62" y="16"/>
                    <a:pt x="60" y="16"/>
                  </a:cubicBezTo>
                  <a:close/>
                  <a:moveTo>
                    <a:pt x="24" y="56"/>
                  </a:moveTo>
                  <a:cubicBezTo>
                    <a:pt x="24" y="59"/>
                    <a:pt x="22" y="60"/>
                    <a:pt x="20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0" y="60"/>
                    <a:pt x="8" y="59"/>
                    <a:pt x="8" y="56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2"/>
                    <a:pt x="10" y="20"/>
                    <a:pt x="12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20"/>
                    <a:pt x="24" y="22"/>
                    <a:pt x="24" y="24"/>
                  </a:cubicBezTo>
                  <a:lnTo>
                    <a:pt x="24" y="56"/>
                  </a:lnTo>
                  <a:close/>
                  <a:moveTo>
                    <a:pt x="40" y="56"/>
                  </a:moveTo>
                  <a:cubicBezTo>
                    <a:pt x="36" y="56"/>
                    <a:pt x="36" y="56"/>
                    <a:pt x="36" y="56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40" y="52"/>
                    <a:pt x="40" y="52"/>
                    <a:pt x="40" y="52"/>
                  </a:cubicBezTo>
                  <a:lnTo>
                    <a:pt x="40" y="56"/>
                  </a:lnTo>
                  <a:close/>
                  <a:moveTo>
                    <a:pt x="40" y="48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40" y="44"/>
                    <a:pt x="40" y="44"/>
                    <a:pt x="40" y="44"/>
                  </a:cubicBezTo>
                  <a:lnTo>
                    <a:pt x="40" y="48"/>
                  </a:lnTo>
                  <a:close/>
                  <a:moveTo>
                    <a:pt x="40" y="40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40" y="36"/>
                    <a:pt x="40" y="36"/>
                    <a:pt x="40" y="36"/>
                  </a:cubicBezTo>
                  <a:lnTo>
                    <a:pt x="40" y="40"/>
                  </a:lnTo>
                  <a:close/>
                  <a:moveTo>
                    <a:pt x="48" y="56"/>
                  </a:moveTo>
                  <a:cubicBezTo>
                    <a:pt x="44" y="56"/>
                    <a:pt x="44" y="56"/>
                    <a:pt x="44" y="56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8" y="52"/>
                    <a:pt x="48" y="52"/>
                    <a:pt x="48" y="52"/>
                  </a:cubicBezTo>
                  <a:lnTo>
                    <a:pt x="48" y="56"/>
                  </a:lnTo>
                  <a:close/>
                  <a:moveTo>
                    <a:pt x="48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8" y="44"/>
                    <a:pt x="48" y="44"/>
                    <a:pt x="48" y="44"/>
                  </a:cubicBezTo>
                  <a:lnTo>
                    <a:pt x="48" y="48"/>
                  </a:lnTo>
                  <a:close/>
                  <a:moveTo>
                    <a:pt x="48" y="40"/>
                  </a:moveTo>
                  <a:cubicBezTo>
                    <a:pt x="44" y="40"/>
                    <a:pt x="44" y="40"/>
                    <a:pt x="44" y="40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8" y="36"/>
                    <a:pt x="48" y="36"/>
                    <a:pt x="48" y="36"/>
                  </a:cubicBezTo>
                  <a:lnTo>
                    <a:pt x="48" y="40"/>
                  </a:lnTo>
                  <a:close/>
                  <a:moveTo>
                    <a:pt x="56" y="56"/>
                  </a:moveTo>
                  <a:cubicBezTo>
                    <a:pt x="52" y="56"/>
                    <a:pt x="52" y="56"/>
                    <a:pt x="52" y="56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6" y="52"/>
                    <a:pt x="56" y="52"/>
                    <a:pt x="56" y="52"/>
                  </a:cubicBezTo>
                  <a:lnTo>
                    <a:pt x="56" y="56"/>
                  </a:lnTo>
                  <a:close/>
                  <a:moveTo>
                    <a:pt x="56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6" y="44"/>
                    <a:pt x="56" y="44"/>
                    <a:pt x="56" y="44"/>
                  </a:cubicBezTo>
                  <a:lnTo>
                    <a:pt x="56" y="48"/>
                  </a:lnTo>
                  <a:close/>
                  <a:moveTo>
                    <a:pt x="56" y="40"/>
                  </a:moveTo>
                  <a:cubicBezTo>
                    <a:pt x="52" y="40"/>
                    <a:pt x="52" y="40"/>
                    <a:pt x="52" y="40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6" y="36"/>
                    <a:pt x="56" y="36"/>
                    <a:pt x="56" y="36"/>
                  </a:cubicBezTo>
                  <a:lnTo>
                    <a:pt x="56" y="40"/>
                  </a:lnTo>
                  <a:close/>
                  <a:moveTo>
                    <a:pt x="56" y="28"/>
                  </a:moveTo>
                  <a:cubicBezTo>
                    <a:pt x="32" y="28"/>
                    <a:pt x="32" y="28"/>
                    <a:pt x="32" y="28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6" y="9"/>
                    <a:pt x="56" y="9"/>
                    <a:pt x="56" y="9"/>
                  </a:cubicBezTo>
                  <a:lnTo>
                    <a:pt x="56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98" name="Rectangle 252"/>
            <p:cNvSpPr>
              <a:spLocks noChangeArrowheads="1"/>
            </p:cNvSpPr>
            <p:nvPr/>
          </p:nvSpPr>
          <p:spPr bwMode="auto">
            <a:xfrm>
              <a:off x="6366705" y="4352056"/>
              <a:ext cx="508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99" name="Rectangle 253"/>
            <p:cNvSpPr>
              <a:spLocks noChangeArrowheads="1"/>
            </p:cNvSpPr>
            <p:nvPr/>
          </p:nvSpPr>
          <p:spPr bwMode="auto">
            <a:xfrm>
              <a:off x="6366705" y="4326656"/>
              <a:ext cx="508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586" name="Group 7585"/>
          <p:cNvGrpSpPr/>
          <p:nvPr/>
        </p:nvGrpSpPr>
        <p:grpSpPr>
          <a:xfrm>
            <a:off x="569155" y="5101356"/>
            <a:ext cx="203200" cy="204788"/>
            <a:chOff x="569155" y="5101356"/>
            <a:chExt cx="203200" cy="204788"/>
          </a:xfrm>
        </p:grpSpPr>
        <p:sp>
          <p:nvSpPr>
            <p:cNvPr id="700" name="Freeform 254"/>
            <p:cNvSpPr>
              <a:spLocks/>
            </p:cNvSpPr>
            <p:nvPr/>
          </p:nvSpPr>
          <p:spPr bwMode="auto">
            <a:xfrm>
              <a:off x="654880" y="5182319"/>
              <a:ext cx="28575" cy="44450"/>
            </a:xfrm>
            <a:custGeom>
              <a:avLst/>
              <a:gdLst>
                <a:gd name="T0" fmla="*/ 6 w 9"/>
                <a:gd name="T1" fmla="*/ 0 h 14"/>
                <a:gd name="T2" fmla="*/ 3 w 9"/>
                <a:gd name="T3" fmla="*/ 1 h 14"/>
                <a:gd name="T4" fmla="*/ 1 w 9"/>
                <a:gd name="T5" fmla="*/ 3 h 14"/>
                <a:gd name="T6" fmla="*/ 0 w 9"/>
                <a:gd name="T7" fmla="*/ 5 h 14"/>
                <a:gd name="T8" fmla="*/ 0 w 9"/>
                <a:gd name="T9" fmla="*/ 8 h 14"/>
                <a:gd name="T10" fmla="*/ 1 w 9"/>
                <a:gd name="T11" fmla="*/ 13 h 14"/>
                <a:gd name="T12" fmla="*/ 4 w 9"/>
                <a:gd name="T13" fmla="*/ 14 h 14"/>
                <a:gd name="T14" fmla="*/ 6 w 9"/>
                <a:gd name="T15" fmla="*/ 14 h 14"/>
                <a:gd name="T16" fmla="*/ 7 w 9"/>
                <a:gd name="T17" fmla="*/ 12 h 14"/>
                <a:gd name="T18" fmla="*/ 8 w 9"/>
                <a:gd name="T19" fmla="*/ 10 h 14"/>
                <a:gd name="T20" fmla="*/ 8 w 9"/>
                <a:gd name="T21" fmla="*/ 7 h 14"/>
                <a:gd name="T22" fmla="*/ 9 w 9"/>
                <a:gd name="T23" fmla="*/ 1 h 14"/>
                <a:gd name="T24" fmla="*/ 7 w 9"/>
                <a:gd name="T25" fmla="*/ 0 h 14"/>
                <a:gd name="T26" fmla="*/ 6 w 9"/>
                <a:gd name="T2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14">
                  <a:moveTo>
                    <a:pt x="6" y="0"/>
                  </a:moveTo>
                  <a:cubicBezTo>
                    <a:pt x="5" y="0"/>
                    <a:pt x="4" y="1"/>
                    <a:pt x="3" y="1"/>
                  </a:cubicBezTo>
                  <a:cubicBezTo>
                    <a:pt x="2" y="1"/>
                    <a:pt x="2" y="2"/>
                    <a:pt x="1" y="3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7"/>
                    <a:pt x="0" y="8"/>
                  </a:cubicBezTo>
                  <a:cubicBezTo>
                    <a:pt x="0" y="10"/>
                    <a:pt x="0" y="12"/>
                    <a:pt x="1" y="13"/>
                  </a:cubicBezTo>
                  <a:cubicBezTo>
                    <a:pt x="2" y="14"/>
                    <a:pt x="3" y="14"/>
                    <a:pt x="4" y="14"/>
                  </a:cubicBezTo>
                  <a:cubicBezTo>
                    <a:pt x="4" y="14"/>
                    <a:pt x="5" y="14"/>
                    <a:pt x="6" y="14"/>
                  </a:cubicBezTo>
                  <a:cubicBezTo>
                    <a:pt x="6" y="13"/>
                    <a:pt x="7" y="13"/>
                    <a:pt x="7" y="12"/>
                  </a:cubicBezTo>
                  <a:cubicBezTo>
                    <a:pt x="7" y="11"/>
                    <a:pt x="8" y="11"/>
                    <a:pt x="8" y="10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8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01" name="Freeform 255"/>
            <p:cNvSpPr>
              <a:spLocks noEditPoints="1"/>
            </p:cNvSpPr>
            <p:nvPr/>
          </p:nvSpPr>
          <p:spPr bwMode="auto">
            <a:xfrm>
              <a:off x="569155" y="5101356"/>
              <a:ext cx="203200" cy="204788"/>
            </a:xfrm>
            <a:custGeom>
              <a:avLst/>
              <a:gdLst>
                <a:gd name="T0" fmla="*/ 0 w 64"/>
                <a:gd name="T1" fmla="*/ 32 h 64"/>
                <a:gd name="T2" fmla="*/ 64 w 64"/>
                <a:gd name="T3" fmla="*/ 32 h 64"/>
                <a:gd name="T4" fmla="*/ 53 w 64"/>
                <a:gd name="T5" fmla="*/ 35 h 64"/>
                <a:gd name="T6" fmla="*/ 48 w 64"/>
                <a:gd name="T7" fmla="*/ 43 h 64"/>
                <a:gd name="T8" fmla="*/ 41 w 64"/>
                <a:gd name="T9" fmla="*/ 44 h 64"/>
                <a:gd name="T10" fmla="*/ 38 w 64"/>
                <a:gd name="T11" fmla="*/ 42 h 64"/>
                <a:gd name="T12" fmla="*/ 37 w 64"/>
                <a:gd name="T13" fmla="*/ 41 h 64"/>
                <a:gd name="T14" fmla="*/ 34 w 64"/>
                <a:gd name="T15" fmla="*/ 43 h 64"/>
                <a:gd name="T16" fmla="*/ 30 w 64"/>
                <a:gd name="T17" fmla="*/ 44 h 64"/>
                <a:gd name="T18" fmla="*/ 23 w 64"/>
                <a:gd name="T19" fmla="*/ 41 h 64"/>
                <a:gd name="T20" fmla="*/ 21 w 64"/>
                <a:gd name="T21" fmla="*/ 33 h 64"/>
                <a:gd name="T22" fmla="*/ 24 w 64"/>
                <a:gd name="T23" fmla="*/ 24 h 64"/>
                <a:gd name="T24" fmla="*/ 33 w 64"/>
                <a:gd name="T25" fmla="*/ 20 h 64"/>
                <a:gd name="T26" fmla="*/ 38 w 64"/>
                <a:gd name="T27" fmla="*/ 21 h 64"/>
                <a:gd name="T28" fmla="*/ 42 w 64"/>
                <a:gd name="T29" fmla="*/ 22 h 64"/>
                <a:gd name="T30" fmla="*/ 41 w 64"/>
                <a:gd name="T31" fmla="*/ 35 h 64"/>
                <a:gd name="T32" fmla="*/ 42 w 64"/>
                <a:gd name="T33" fmla="*/ 37 h 64"/>
                <a:gd name="T34" fmla="*/ 43 w 64"/>
                <a:gd name="T35" fmla="*/ 39 h 64"/>
                <a:gd name="T36" fmla="*/ 45 w 64"/>
                <a:gd name="T37" fmla="*/ 38 h 64"/>
                <a:gd name="T38" fmla="*/ 47 w 64"/>
                <a:gd name="T39" fmla="*/ 33 h 64"/>
                <a:gd name="T40" fmla="*/ 46 w 64"/>
                <a:gd name="T41" fmla="*/ 24 h 64"/>
                <a:gd name="T42" fmla="*/ 39 w 64"/>
                <a:gd name="T43" fmla="*/ 16 h 64"/>
                <a:gd name="T44" fmla="*/ 26 w 64"/>
                <a:gd name="T45" fmla="*/ 16 h 64"/>
                <a:gd name="T46" fmla="*/ 17 w 64"/>
                <a:gd name="T47" fmla="*/ 26 h 64"/>
                <a:gd name="T48" fmla="*/ 17 w 64"/>
                <a:gd name="T49" fmla="*/ 40 h 64"/>
                <a:gd name="T50" fmla="*/ 25 w 64"/>
                <a:gd name="T51" fmla="*/ 48 h 64"/>
                <a:gd name="T52" fmla="*/ 34 w 64"/>
                <a:gd name="T53" fmla="*/ 49 h 64"/>
                <a:gd name="T54" fmla="*/ 41 w 64"/>
                <a:gd name="T55" fmla="*/ 48 h 64"/>
                <a:gd name="T56" fmla="*/ 44 w 64"/>
                <a:gd name="T57" fmla="*/ 52 h 64"/>
                <a:gd name="T58" fmla="*/ 31 w 64"/>
                <a:gd name="T59" fmla="*/ 55 h 64"/>
                <a:gd name="T60" fmla="*/ 16 w 64"/>
                <a:gd name="T61" fmla="*/ 49 h 64"/>
                <a:gd name="T62" fmla="*/ 10 w 64"/>
                <a:gd name="T63" fmla="*/ 34 h 64"/>
                <a:gd name="T64" fmla="*/ 13 w 64"/>
                <a:gd name="T65" fmla="*/ 22 h 64"/>
                <a:gd name="T66" fmla="*/ 21 w 64"/>
                <a:gd name="T67" fmla="*/ 13 h 64"/>
                <a:gd name="T68" fmla="*/ 33 w 64"/>
                <a:gd name="T69" fmla="*/ 10 h 64"/>
                <a:gd name="T70" fmla="*/ 48 w 64"/>
                <a:gd name="T71" fmla="*/ 15 h 64"/>
                <a:gd name="T72" fmla="*/ 53 w 64"/>
                <a:gd name="T73" fmla="*/ 3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cubicBezTo>
                    <a:pt x="14" y="0"/>
                    <a:pt x="0" y="15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50" y="64"/>
                    <a:pt x="64" y="50"/>
                    <a:pt x="64" y="32"/>
                  </a:cubicBezTo>
                  <a:cubicBezTo>
                    <a:pt x="64" y="15"/>
                    <a:pt x="50" y="0"/>
                    <a:pt x="32" y="0"/>
                  </a:cubicBezTo>
                  <a:close/>
                  <a:moveTo>
                    <a:pt x="53" y="35"/>
                  </a:moveTo>
                  <a:cubicBezTo>
                    <a:pt x="52" y="37"/>
                    <a:pt x="52" y="38"/>
                    <a:pt x="51" y="40"/>
                  </a:cubicBezTo>
                  <a:cubicBezTo>
                    <a:pt x="50" y="41"/>
                    <a:pt x="49" y="42"/>
                    <a:pt x="48" y="43"/>
                  </a:cubicBezTo>
                  <a:cubicBezTo>
                    <a:pt x="46" y="44"/>
                    <a:pt x="45" y="44"/>
                    <a:pt x="43" y="44"/>
                  </a:cubicBezTo>
                  <a:cubicBezTo>
                    <a:pt x="42" y="44"/>
                    <a:pt x="42" y="44"/>
                    <a:pt x="41" y="44"/>
                  </a:cubicBezTo>
                  <a:cubicBezTo>
                    <a:pt x="41" y="44"/>
                    <a:pt x="40" y="43"/>
                    <a:pt x="39" y="43"/>
                  </a:cubicBezTo>
                  <a:cubicBezTo>
                    <a:pt x="39" y="43"/>
                    <a:pt x="39" y="42"/>
                    <a:pt x="38" y="42"/>
                  </a:cubicBezTo>
                  <a:cubicBezTo>
                    <a:pt x="38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6" y="41"/>
                    <a:pt x="36" y="42"/>
                  </a:cubicBezTo>
                  <a:cubicBezTo>
                    <a:pt x="35" y="42"/>
                    <a:pt x="35" y="43"/>
                    <a:pt x="34" y="43"/>
                  </a:cubicBezTo>
                  <a:cubicBezTo>
                    <a:pt x="34" y="43"/>
                    <a:pt x="33" y="44"/>
                    <a:pt x="32" y="44"/>
                  </a:cubicBezTo>
                  <a:cubicBezTo>
                    <a:pt x="32" y="44"/>
                    <a:pt x="31" y="44"/>
                    <a:pt x="30" y="44"/>
                  </a:cubicBezTo>
                  <a:cubicBezTo>
                    <a:pt x="29" y="44"/>
                    <a:pt x="27" y="44"/>
                    <a:pt x="26" y="43"/>
                  </a:cubicBezTo>
                  <a:cubicBezTo>
                    <a:pt x="25" y="43"/>
                    <a:pt x="24" y="42"/>
                    <a:pt x="23" y="41"/>
                  </a:cubicBezTo>
                  <a:cubicBezTo>
                    <a:pt x="22" y="40"/>
                    <a:pt x="22" y="39"/>
                    <a:pt x="21" y="38"/>
                  </a:cubicBezTo>
                  <a:cubicBezTo>
                    <a:pt x="21" y="36"/>
                    <a:pt x="21" y="35"/>
                    <a:pt x="21" y="33"/>
                  </a:cubicBezTo>
                  <a:cubicBezTo>
                    <a:pt x="21" y="31"/>
                    <a:pt x="21" y="30"/>
                    <a:pt x="21" y="28"/>
                  </a:cubicBezTo>
                  <a:cubicBezTo>
                    <a:pt x="22" y="26"/>
                    <a:pt x="23" y="25"/>
                    <a:pt x="24" y="24"/>
                  </a:cubicBezTo>
                  <a:cubicBezTo>
                    <a:pt x="25" y="23"/>
                    <a:pt x="26" y="22"/>
                    <a:pt x="28" y="21"/>
                  </a:cubicBezTo>
                  <a:cubicBezTo>
                    <a:pt x="29" y="21"/>
                    <a:pt x="31" y="20"/>
                    <a:pt x="33" y="20"/>
                  </a:cubicBezTo>
                  <a:cubicBezTo>
                    <a:pt x="34" y="20"/>
                    <a:pt x="34" y="20"/>
                    <a:pt x="35" y="20"/>
                  </a:cubicBezTo>
                  <a:cubicBezTo>
                    <a:pt x="36" y="21"/>
                    <a:pt x="37" y="21"/>
                    <a:pt x="38" y="21"/>
                  </a:cubicBezTo>
                  <a:cubicBezTo>
                    <a:pt x="39" y="21"/>
                    <a:pt x="39" y="21"/>
                    <a:pt x="40" y="21"/>
                  </a:cubicBezTo>
                  <a:cubicBezTo>
                    <a:pt x="41" y="22"/>
                    <a:pt x="41" y="22"/>
                    <a:pt x="42" y="22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41" y="34"/>
                    <a:pt x="41" y="34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6"/>
                    <a:pt x="41" y="37"/>
                    <a:pt x="42" y="37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4" y="39"/>
                    <a:pt x="45" y="39"/>
                    <a:pt x="45" y="38"/>
                  </a:cubicBezTo>
                  <a:cubicBezTo>
                    <a:pt x="46" y="38"/>
                    <a:pt x="46" y="37"/>
                    <a:pt x="46" y="36"/>
                  </a:cubicBezTo>
                  <a:cubicBezTo>
                    <a:pt x="47" y="35"/>
                    <a:pt x="47" y="34"/>
                    <a:pt x="47" y="33"/>
                  </a:cubicBezTo>
                  <a:cubicBezTo>
                    <a:pt x="47" y="32"/>
                    <a:pt x="47" y="31"/>
                    <a:pt x="47" y="30"/>
                  </a:cubicBezTo>
                  <a:cubicBezTo>
                    <a:pt x="47" y="27"/>
                    <a:pt x="47" y="25"/>
                    <a:pt x="46" y="24"/>
                  </a:cubicBezTo>
                  <a:cubicBezTo>
                    <a:pt x="46" y="22"/>
                    <a:pt x="45" y="20"/>
                    <a:pt x="43" y="19"/>
                  </a:cubicBezTo>
                  <a:cubicBezTo>
                    <a:pt x="42" y="18"/>
                    <a:pt x="41" y="17"/>
                    <a:pt x="39" y="16"/>
                  </a:cubicBezTo>
                  <a:cubicBezTo>
                    <a:pt x="37" y="15"/>
                    <a:pt x="35" y="15"/>
                    <a:pt x="33" y="15"/>
                  </a:cubicBezTo>
                  <a:cubicBezTo>
                    <a:pt x="31" y="15"/>
                    <a:pt x="28" y="16"/>
                    <a:pt x="26" y="16"/>
                  </a:cubicBezTo>
                  <a:cubicBezTo>
                    <a:pt x="24" y="17"/>
                    <a:pt x="22" y="19"/>
                    <a:pt x="21" y="20"/>
                  </a:cubicBezTo>
                  <a:cubicBezTo>
                    <a:pt x="19" y="22"/>
                    <a:pt x="18" y="24"/>
                    <a:pt x="17" y="26"/>
                  </a:cubicBezTo>
                  <a:cubicBezTo>
                    <a:pt x="17" y="29"/>
                    <a:pt x="16" y="31"/>
                    <a:pt x="16" y="34"/>
                  </a:cubicBezTo>
                  <a:cubicBezTo>
                    <a:pt x="16" y="36"/>
                    <a:pt x="17" y="39"/>
                    <a:pt x="17" y="40"/>
                  </a:cubicBezTo>
                  <a:cubicBezTo>
                    <a:pt x="18" y="42"/>
                    <a:pt x="19" y="44"/>
                    <a:pt x="20" y="45"/>
                  </a:cubicBezTo>
                  <a:cubicBezTo>
                    <a:pt x="21" y="47"/>
                    <a:pt x="23" y="48"/>
                    <a:pt x="25" y="48"/>
                  </a:cubicBezTo>
                  <a:cubicBezTo>
                    <a:pt x="27" y="49"/>
                    <a:pt x="29" y="49"/>
                    <a:pt x="31" y="49"/>
                  </a:cubicBezTo>
                  <a:cubicBezTo>
                    <a:pt x="32" y="49"/>
                    <a:pt x="33" y="49"/>
                    <a:pt x="34" y="49"/>
                  </a:cubicBezTo>
                  <a:cubicBezTo>
                    <a:pt x="35" y="49"/>
                    <a:pt x="36" y="49"/>
                    <a:pt x="38" y="49"/>
                  </a:cubicBezTo>
                  <a:cubicBezTo>
                    <a:pt x="39" y="48"/>
                    <a:pt x="40" y="48"/>
                    <a:pt x="41" y="48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2" y="53"/>
                    <a:pt x="40" y="54"/>
                    <a:pt x="38" y="54"/>
                  </a:cubicBezTo>
                  <a:cubicBezTo>
                    <a:pt x="36" y="54"/>
                    <a:pt x="34" y="55"/>
                    <a:pt x="31" y="55"/>
                  </a:cubicBezTo>
                  <a:cubicBezTo>
                    <a:pt x="28" y="55"/>
                    <a:pt x="25" y="54"/>
                    <a:pt x="22" y="53"/>
                  </a:cubicBezTo>
                  <a:cubicBezTo>
                    <a:pt x="20" y="52"/>
                    <a:pt x="18" y="51"/>
                    <a:pt x="16" y="49"/>
                  </a:cubicBezTo>
                  <a:cubicBezTo>
                    <a:pt x="14" y="47"/>
                    <a:pt x="13" y="45"/>
                    <a:pt x="12" y="43"/>
                  </a:cubicBezTo>
                  <a:cubicBezTo>
                    <a:pt x="11" y="40"/>
                    <a:pt x="10" y="37"/>
                    <a:pt x="10" y="34"/>
                  </a:cubicBezTo>
                  <a:cubicBezTo>
                    <a:pt x="10" y="32"/>
                    <a:pt x="11" y="30"/>
                    <a:pt x="11" y="27"/>
                  </a:cubicBezTo>
                  <a:cubicBezTo>
                    <a:pt x="12" y="25"/>
                    <a:pt x="12" y="23"/>
                    <a:pt x="13" y="22"/>
                  </a:cubicBezTo>
                  <a:cubicBezTo>
                    <a:pt x="14" y="20"/>
                    <a:pt x="15" y="18"/>
                    <a:pt x="17" y="17"/>
                  </a:cubicBezTo>
                  <a:cubicBezTo>
                    <a:pt x="18" y="15"/>
                    <a:pt x="19" y="14"/>
                    <a:pt x="21" y="13"/>
                  </a:cubicBezTo>
                  <a:cubicBezTo>
                    <a:pt x="23" y="12"/>
                    <a:pt x="25" y="11"/>
                    <a:pt x="27" y="11"/>
                  </a:cubicBezTo>
                  <a:cubicBezTo>
                    <a:pt x="29" y="10"/>
                    <a:pt x="31" y="10"/>
                    <a:pt x="33" y="10"/>
                  </a:cubicBezTo>
                  <a:cubicBezTo>
                    <a:pt x="36" y="10"/>
                    <a:pt x="39" y="10"/>
                    <a:pt x="41" y="11"/>
                  </a:cubicBezTo>
                  <a:cubicBezTo>
                    <a:pt x="44" y="12"/>
                    <a:pt x="46" y="14"/>
                    <a:pt x="48" y="15"/>
                  </a:cubicBezTo>
                  <a:cubicBezTo>
                    <a:pt x="49" y="17"/>
                    <a:pt x="51" y="19"/>
                    <a:pt x="52" y="22"/>
                  </a:cubicBezTo>
                  <a:cubicBezTo>
                    <a:pt x="53" y="24"/>
                    <a:pt x="53" y="27"/>
                    <a:pt x="53" y="30"/>
                  </a:cubicBezTo>
                  <a:cubicBezTo>
                    <a:pt x="53" y="32"/>
                    <a:pt x="53" y="33"/>
                    <a:pt x="53" y="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559" name="Group 7558"/>
          <p:cNvGrpSpPr/>
          <p:nvPr/>
        </p:nvGrpSpPr>
        <p:grpSpPr>
          <a:xfrm>
            <a:off x="1786768" y="4307606"/>
            <a:ext cx="206375" cy="187325"/>
            <a:chOff x="1786768" y="4307606"/>
            <a:chExt cx="206375" cy="187325"/>
          </a:xfrm>
        </p:grpSpPr>
        <p:sp>
          <p:nvSpPr>
            <p:cNvPr id="702" name="Freeform 256"/>
            <p:cNvSpPr>
              <a:spLocks/>
            </p:cNvSpPr>
            <p:nvPr/>
          </p:nvSpPr>
          <p:spPr bwMode="auto">
            <a:xfrm>
              <a:off x="1786768" y="4307606"/>
              <a:ext cx="174625" cy="187325"/>
            </a:xfrm>
            <a:custGeom>
              <a:avLst/>
              <a:gdLst>
                <a:gd name="T0" fmla="*/ 53 w 55"/>
                <a:gd name="T1" fmla="*/ 45 h 59"/>
                <a:gd name="T2" fmla="*/ 40 w 55"/>
                <a:gd name="T3" fmla="*/ 40 h 59"/>
                <a:gd name="T4" fmla="*/ 39 w 55"/>
                <a:gd name="T5" fmla="*/ 40 h 59"/>
                <a:gd name="T6" fmla="*/ 33 w 55"/>
                <a:gd name="T7" fmla="*/ 44 h 59"/>
                <a:gd name="T8" fmla="*/ 21 w 55"/>
                <a:gd name="T9" fmla="*/ 35 h 59"/>
                <a:gd name="T10" fmla="*/ 14 w 55"/>
                <a:gd name="T11" fmla="*/ 23 h 59"/>
                <a:gd name="T12" fmla="*/ 19 w 55"/>
                <a:gd name="T13" fmla="*/ 16 h 59"/>
                <a:gd name="T14" fmla="*/ 15 w 55"/>
                <a:gd name="T15" fmla="*/ 3 h 59"/>
                <a:gd name="T16" fmla="*/ 15 w 55"/>
                <a:gd name="T17" fmla="*/ 2 h 59"/>
                <a:gd name="T18" fmla="*/ 9 w 55"/>
                <a:gd name="T19" fmla="*/ 1 h 59"/>
                <a:gd name="T20" fmla="*/ 8 w 55"/>
                <a:gd name="T21" fmla="*/ 1 h 59"/>
                <a:gd name="T22" fmla="*/ 1 w 55"/>
                <a:gd name="T23" fmla="*/ 8 h 59"/>
                <a:gd name="T24" fmla="*/ 14 w 55"/>
                <a:gd name="T25" fmla="*/ 43 h 59"/>
                <a:gd name="T26" fmla="*/ 46 w 55"/>
                <a:gd name="T27" fmla="*/ 58 h 59"/>
                <a:gd name="T28" fmla="*/ 46 w 55"/>
                <a:gd name="T29" fmla="*/ 58 h 59"/>
                <a:gd name="T30" fmla="*/ 46 w 55"/>
                <a:gd name="T31" fmla="*/ 58 h 59"/>
                <a:gd name="T32" fmla="*/ 54 w 55"/>
                <a:gd name="T33" fmla="*/ 53 h 59"/>
                <a:gd name="T34" fmla="*/ 53 w 55"/>
                <a:gd name="T35" fmla="*/ 46 h 59"/>
                <a:gd name="T36" fmla="*/ 53 w 55"/>
                <a:gd name="T37" fmla="*/ 4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" h="59">
                  <a:moveTo>
                    <a:pt x="53" y="45"/>
                  </a:moveTo>
                  <a:cubicBezTo>
                    <a:pt x="52" y="43"/>
                    <a:pt x="41" y="40"/>
                    <a:pt x="40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8" y="40"/>
                    <a:pt x="36" y="41"/>
                    <a:pt x="33" y="44"/>
                  </a:cubicBezTo>
                  <a:cubicBezTo>
                    <a:pt x="29" y="43"/>
                    <a:pt x="23" y="38"/>
                    <a:pt x="21" y="35"/>
                  </a:cubicBezTo>
                  <a:cubicBezTo>
                    <a:pt x="18" y="32"/>
                    <a:pt x="15" y="27"/>
                    <a:pt x="14" y="23"/>
                  </a:cubicBezTo>
                  <a:cubicBezTo>
                    <a:pt x="17" y="19"/>
                    <a:pt x="19" y="18"/>
                    <a:pt x="19" y="16"/>
                  </a:cubicBezTo>
                  <a:cubicBezTo>
                    <a:pt x="19" y="15"/>
                    <a:pt x="17" y="4"/>
                    <a:pt x="15" y="3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4" y="1"/>
                    <a:pt x="12" y="0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7" y="2"/>
                    <a:pt x="3" y="4"/>
                    <a:pt x="1" y="8"/>
                  </a:cubicBezTo>
                  <a:cubicBezTo>
                    <a:pt x="0" y="10"/>
                    <a:pt x="0" y="28"/>
                    <a:pt x="14" y="43"/>
                  </a:cubicBezTo>
                  <a:cubicBezTo>
                    <a:pt x="27" y="58"/>
                    <a:pt x="43" y="59"/>
                    <a:pt x="46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50" y="57"/>
                    <a:pt x="52" y="54"/>
                    <a:pt x="54" y="53"/>
                  </a:cubicBezTo>
                  <a:cubicBezTo>
                    <a:pt x="55" y="50"/>
                    <a:pt x="54" y="47"/>
                    <a:pt x="53" y="46"/>
                  </a:cubicBezTo>
                  <a:lnTo>
                    <a:pt x="53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03" name="Freeform 257"/>
            <p:cNvSpPr>
              <a:spLocks/>
            </p:cNvSpPr>
            <p:nvPr/>
          </p:nvSpPr>
          <p:spPr bwMode="auto">
            <a:xfrm>
              <a:off x="1866143" y="4313956"/>
              <a:ext cx="57150" cy="88900"/>
            </a:xfrm>
            <a:custGeom>
              <a:avLst/>
              <a:gdLst>
                <a:gd name="T0" fmla="*/ 6 w 18"/>
                <a:gd name="T1" fmla="*/ 6 h 28"/>
                <a:gd name="T2" fmla="*/ 9 w 18"/>
                <a:gd name="T3" fmla="*/ 5 h 28"/>
                <a:gd name="T4" fmla="*/ 11 w 18"/>
                <a:gd name="T5" fmla="*/ 6 h 28"/>
                <a:gd name="T6" fmla="*/ 12 w 18"/>
                <a:gd name="T7" fmla="*/ 8 h 28"/>
                <a:gd name="T8" fmla="*/ 12 w 18"/>
                <a:gd name="T9" fmla="*/ 11 h 28"/>
                <a:gd name="T10" fmla="*/ 10 w 18"/>
                <a:gd name="T11" fmla="*/ 13 h 28"/>
                <a:gd name="T12" fmla="*/ 9 w 18"/>
                <a:gd name="T13" fmla="*/ 15 h 28"/>
                <a:gd name="T14" fmla="*/ 7 w 18"/>
                <a:gd name="T15" fmla="*/ 17 h 28"/>
                <a:gd name="T16" fmla="*/ 0 w 18"/>
                <a:gd name="T17" fmla="*/ 24 h 28"/>
                <a:gd name="T18" fmla="*/ 0 w 18"/>
                <a:gd name="T19" fmla="*/ 28 h 28"/>
                <a:gd name="T20" fmla="*/ 18 w 18"/>
                <a:gd name="T21" fmla="*/ 28 h 28"/>
                <a:gd name="T22" fmla="*/ 18 w 18"/>
                <a:gd name="T23" fmla="*/ 23 h 28"/>
                <a:gd name="T24" fmla="*/ 7 w 18"/>
                <a:gd name="T25" fmla="*/ 23 h 28"/>
                <a:gd name="T26" fmla="*/ 7 w 18"/>
                <a:gd name="T27" fmla="*/ 23 h 28"/>
                <a:gd name="T28" fmla="*/ 11 w 18"/>
                <a:gd name="T29" fmla="*/ 20 h 28"/>
                <a:gd name="T30" fmla="*/ 13 w 18"/>
                <a:gd name="T31" fmla="*/ 17 h 28"/>
                <a:gd name="T32" fmla="*/ 16 w 18"/>
                <a:gd name="T33" fmla="*/ 14 h 28"/>
                <a:gd name="T34" fmla="*/ 17 w 18"/>
                <a:gd name="T35" fmla="*/ 11 h 28"/>
                <a:gd name="T36" fmla="*/ 18 w 18"/>
                <a:gd name="T37" fmla="*/ 8 h 28"/>
                <a:gd name="T38" fmla="*/ 17 w 18"/>
                <a:gd name="T39" fmla="*/ 5 h 28"/>
                <a:gd name="T40" fmla="*/ 15 w 18"/>
                <a:gd name="T41" fmla="*/ 3 h 28"/>
                <a:gd name="T42" fmla="*/ 13 w 18"/>
                <a:gd name="T43" fmla="*/ 1 h 28"/>
                <a:gd name="T44" fmla="*/ 9 w 18"/>
                <a:gd name="T45" fmla="*/ 0 h 28"/>
                <a:gd name="T46" fmla="*/ 6 w 18"/>
                <a:gd name="T47" fmla="*/ 1 h 28"/>
                <a:gd name="T48" fmla="*/ 4 w 18"/>
                <a:gd name="T49" fmla="*/ 2 h 28"/>
                <a:gd name="T50" fmla="*/ 2 w 18"/>
                <a:gd name="T51" fmla="*/ 3 h 28"/>
                <a:gd name="T52" fmla="*/ 0 w 18"/>
                <a:gd name="T53" fmla="*/ 4 h 28"/>
                <a:gd name="T54" fmla="*/ 3 w 18"/>
                <a:gd name="T55" fmla="*/ 8 h 28"/>
                <a:gd name="T56" fmla="*/ 6 w 18"/>
                <a:gd name="T5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" h="28">
                  <a:moveTo>
                    <a:pt x="6" y="6"/>
                  </a:moveTo>
                  <a:cubicBezTo>
                    <a:pt x="7" y="5"/>
                    <a:pt x="8" y="5"/>
                    <a:pt x="9" y="5"/>
                  </a:cubicBezTo>
                  <a:cubicBezTo>
                    <a:pt x="10" y="5"/>
                    <a:pt x="11" y="6"/>
                    <a:pt x="11" y="6"/>
                  </a:cubicBezTo>
                  <a:cubicBezTo>
                    <a:pt x="12" y="7"/>
                    <a:pt x="12" y="7"/>
                    <a:pt x="12" y="8"/>
                  </a:cubicBezTo>
                  <a:cubicBezTo>
                    <a:pt x="12" y="9"/>
                    <a:pt x="12" y="10"/>
                    <a:pt x="12" y="11"/>
                  </a:cubicBezTo>
                  <a:cubicBezTo>
                    <a:pt x="11" y="11"/>
                    <a:pt x="11" y="12"/>
                    <a:pt x="10" y="13"/>
                  </a:cubicBezTo>
                  <a:cubicBezTo>
                    <a:pt x="10" y="13"/>
                    <a:pt x="9" y="14"/>
                    <a:pt x="9" y="15"/>
                  </a:cubicBezTo>
                  <a:cubicBezTo>
                    <a:pt x="8" y="16"/>
                    <a:pt x="7" y="16"/>
                    <a:pt x="7" y="1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19"/>
                    <a:pt x="12" y="18"/>
                    <a:pt x="13" y="17"/>
                  </a:cubicBezTo>
                  <a:cubicBezTo>
                    <a:pt x="14" y="16"/>
                    <a:pt x="15" y="15"/>
                    <a:pt x="16" y="14"/>
                  </a:cubicBezTo>
                  <a:cubicBezTo>
                    <a:pt x="16" y="13"/>
                    <a:pt x="17" y="12"/>
                    <a:pt x="17" y="11"/>
                  </a:cubicBezTo>
                  <a:cubicBezTo>
                    <a:pt x="18" y="10"/>
                    <a:pt x="18" y="9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7" y="4"/>
                    <a:pt x="16" y="3"/>
                    <a:pt x="15" y="3"/>
                  </a:cubicBezTo>
                  <a:cubicBezTo>
                    <a:pt x="15" y="2"/>
                    <a:pt x="14" y="1"/>
                    <a:pt x="13" y="1"/>
                  </a:cubicBezTo>
                  <a:cubicBezTo>
                    <a:pt x="12" y="1"/>
                    <a:pt x="11" y="0"/>
                    <a:pt x="9" y="0"/>
                  </a:cubicBezTo>
                  <a:cubicBezTo>
                    <a:pt x="8" y="0"/>
                    <a:pt x="7" y="1"/>
                    <a:pt x="6" y="1"/>
                  </a:cubicBezTo>
                  <a:cubicBezTo>
                    <a:pt x="5" y="1"/>
                    <a:pt x="5" y="1"/>
                    <a:pt x="4" y="2"/>
                  </a:cubicBezTo>
                  <a:cubicBezTo>
                    <a:pt x="3" y="2"/>
                    <a:pt x="2" y="2"/>
                    <a:pt x="2" y="3"/>
                  </a:cubicBezTo>
                  <a:cubicBezTo>
                    <a:pt x="1" y="3"/>
                    <a:pt x="1" y="4"/>
                    <a:pt x="0" y="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5" y="6"/>
                    <a:pt x="6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04" name="Freeform 258"/>
            <p:cNvSpPr>
              <a:spLocks noEditPoints="1"/>
            </p:cNvSpPr>
            <p:nvPr/>
          </p:nvSpPr>
          <p:spPr bwMode="auto">
            <a:xfrm>
              <a:off x="1929643" y="4317131"/>
              <a:ext cx="63500" cy="85725"/>
            </a:xfrm>
            <a:custGeom>
              <a:avLst/>
              <a:gdLst>
                <a:gd name="T0" fmla="*/ 17 w 20"/>
                <a:gd name="T1" fmla="*/ 17 h 27"/>
                <a:gd name="T2" fmla="*/ 17 w 20"/>
                <a:gd name="T3" fmla="*/ 0 h 27"/>
                <a:gd name="T4" fmla="*/ 11 w 20"/>
                <a:gd name="T5" fmla="*/ 0 h 27"/>
                <a:gd name="T6" fmla="*/ 0 w 20"/>
                <a:gd name="T7" fmla="*/ 18 h 27"/>
                <a:gd name="T8" fmla="*/ 0 w 20"/>
                <a:gd name="T9" fmla="*/ 22 h 27"/>
                <a:gd name="T10" fmla="*/ 11 w 20"/>
                <a:gd name="T11" fmla="*/ 22 h 27"/>
                <a:gd name="T12" fmla="*/ 11 w 20"/>
                <a:gd name="T13" fmla="*/ 27 h 27"/>
                <a:gd name="T14" fmla="*/ 17 w 20"/>
                <a:gd name="T15" fmla="*/ 27 h 27"/>
                <a:gd name="T16" fmla="*/ 17 w 20"/>
                <a:gd name="T17" fmla="*/ 22 h 27"/>
                <a:gd name="T18" fmla="*/ 20 w 20"/>
                <a:gd name="T19" fmla="*/ 22 h 27"/>
                <a:gd name="T20" fmla="*/ 20 w 20"/>
                <a:gd name="T21" fmla="*/ 17 h 27"/>
                <a:gd name="T22" fmla="*/ 17 w 20"/>
                <a:gd name="T23" fmla="*/ 17 h 27"/>
                <a:gd name="T24" fmla="*/ 11 w 20"/>
                <a:gd name="T25" fmla="*/ 7 h 27"/>
                <a:gd name="T26" fmla="*/ 11 w 20"/>
                <a:gd name="T27" fmla="*/ 8 h 27"/>
                <a:gd name="T28" fmla="*/ 11 w 20"/>
                <a:gd name="T29" fmla="*/ 9 h 27"/>
                <a:gd name="T30" fmla="*/ 11 w 20"/>
                <a:gd name="T31" fmla="*/ 11 h 27"/>
                <a:gd name="T32" fmla="*/ 11 w 20"/>
                <a:gd name="T33" fmla="*/ 12 h 27"/>
                <a:gd name="T34" fmla="*/ 11 w 20"/>
                <a:gd name="T35" fmla="*/ 12 h 27"/>
                <a:gd name="T36" fmla="*/ 11 w 20"/>
                <a:gd name="T37" fmla="*/ 17 h 27"/>
                <a:gd name="T38" fmla="*/ 5 w 20"/>
                <a:gd name="T39" fmla="*/ 17 h 27"/>
                <a:gd name="T40" fmla="*/ 9 w 20"/>
                <a:gd name="T41" fmla="*/ 10 h 27"/>
                <a:gd name="T42" fmla="*/ 10 w 20"/>
                <a:gd name="T43" fmla="*/ 8 h 27"/>
                <a:gd name="T44" fmla="*/ 11 w 20"/>
                <a:gd name="T45" fmla="*/ 7 h 27"/>
                <a:gd name="T46" fmla="*/ 11 w 20"/>
                <a:gd name="T47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" h="27">
                  <a:moveTo>
                    <a:pt x="17" y="17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17"/>
                    <a:pt x="20" y="17"/>
                    <a:pt x="20" y="17"/>
                  </a:cubicBezTo>
                  <a:lnTo>
                    <a:pt x="17" y="17"/>
                  </a:lnTo>
                  <a:close/>
                  <a:moveTo>
                    <a:pt x="11" y="7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10"/>
                    <a:pt x="11" y="10"/>
                    <a:pt x="11" y="11"/>
                  </a:cubicBezTo>
                  <a:cubicBezTo>
                    <a:pt x="11" y="11"/>
                    <a:pt x="11" y="11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0"/>
                    <a:pt x="10" y="9"/>
                    <a:pt x="10" y="8"/>
                  </a:cubicBezTo>
                  <a:cubicBezTo>
                    <a:pt x="11" y="8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705" name="Freeform 259"/>
          <p:cNvSpPr>
            <a:spLocks noEditPoints="1"/>
          </p:cNvSpPr>
          <p:nvPr/>
        </p:nvSpPr>
        <p:spPr bwMode="auto">
          <a:xfrm>
            <a:off x="7104893" y="4288556"/>
            <a:ext cx="139700" cy="203200"/>
          </a:xfrm>
          <a:custGeom>
            <a:avLst/>
            <a:gdLst>
              <a:gd name="T0" fmla="*/ 12 w 44"/>
              <a:gd name="T1" fmla="*/ 8 h 64"/>
              <a:gd name="T2" fmla="*/ 8 w 44"/>
              <a:gd name="T3" fmla="*/ 0 h 64"/>
              <a:gd name="T4" fmla="*/ 4 w 44"/>
              <a:gd name="T5" fmla="*/ 8 h 64"/>
              <a:gd name="T6" fmla="*/ 0 w 44"/>
              <a:gd name="T7" fmla="*/ 60 h 64"/>
              <a:gd name="T8" fmla="*/ 40 w 44"/>
              <a:gd name="T9" fmla="*/ 64 h 64"/>
              <a:gd name="T10" fmla="*/ 44 w 44"/>
              <a:gd name="T11" fmla="*/ 12 h 64"/>
              <a:gd name="T12" fmla="*/ 12 w 44"/>
              <a:gd name="T13" fmla="*/ 56 h 64"/>
              <a:gd name="T14" fmla="*/ 8 w 44"/>
              <a:gd name="T15" fmla="*/ 52 h 64"/>
              <a:gd name="T16" fmla="*/ 12 w 44"/>
              <a:gd name="T17" fmla="*/ 56 h 64"/>
              <a:gd name="T18" fmla="*/ 8 w 44"/>
              <a:gd name="T19" fmla="*/ 48 h 64"/>
              <a:gd name="T20" fmla="*/ 12 w 44"/>
              <a:gd name="T21" fmla="*/ 44 h 64"/>
              <a:gd name="T22" fmla="*/ 12 w 44"/>
              <a:gd name="T23" fmla="*/ 40 h 64"/>
              <a:gd name="T24" fmla="*/ 8 w 44"/>
              <a:gd name="T25" fmla="*/ 36 h 64"/>
              <a:gd name="T26" fmla="*/ 12 w 44"/>
              <a:gd name="T27" fmla="*/ 40 h 64"/>
              <a:gd name="T28" fmla="*/ 16 w 44"/>
              <a:gd name="T29" fmla="*/ 56 h 64"/>
              <a:gd name="T30" fmla="*/ 20 w 44"/>
              <a:gd name="T31" fmla="*/ 52 h 64"/>
              <a:gd name="T32" fmla="*/ 20 w 44"/>
              <a:gd name="T33" fmla="*/ 48 h 64"/>
              <a:gd name="T34" fmla="*/ 16 w 44"/>
              <a:gd name="T35" fmla="*/ 44 h 64"/>
              <a:gd name="T36" fmla="*/ 20 w 44"/>
              <a:gd name="T37" fmla="*/ 48 h 64"/>
              <a:gd name="T38" fmla="*/ 16 w 44"/>
              <a:gd name="T39" fmla="*/ 40 h 64"/>
              <a:gd name="T40" fmla="*/ 20 w 44"/>
              <a:gd name="T41" fmla="*/ 36 h 64"/>
              <a:gd name="T42" fmla="*/ 28 w 44"/>
              <a:gd name="T43" fmla="*/ 56 h 64"/>
              <a:gd name="T44" fmla="*/ 24 w 44"/>
              <a:gd name="T45" fmla="*/ 52 h 64"/>
              <a:gd name="T46" fmla="*/ 28 w 44"/>
              <a:gd name="T47" fmla="*/ 56 h 64"/>
              <a:gd name="T48" fmla="*/ 24 w 44"/>
              <a:gd name="T49" fmla="*/ 48 h 64"/>
              <a:gd name="T50" fmla="*/ 28 w 44"/>
              <a:gd name="T51" fmla="*/ 44 h 64"/>
              <a:gd name="T52" fmla="*/ 28 w 44"/>
              <a:gd name="T53" fmla="*/ 40 h 64"/>
              <a:gd name="T54" fmla="*/ 24 w 44"/>
              <a:gd name="T55" fmla="*/ 36 h 64"/>
              <a:gd name="T56" fmla="*/ 28 w 44"/>
              <a:gd name="T57" fmla="*/ 40 h 64"/>
              <a:gd name="T58" fmla="*/ 32 w 44"/>
              <a:gd name="T59" fmla="*/ 56 h 64"/>
              <a:gd name="T60" fmla="*/ 36 w 44"/>
              <a:gd name="T61" fmla="*/ 52 h 64"/>
              <a:gd name="T62" fmla="*/ 36 w 44"/>
              <a:gd name="T63" fmla="*/ 48 h 64"/>
              <a:gd name="T64" fmla="*/ 32 w 44"/>
              <a:gd name="T65" fmla="*/ 44 h 64"/>
              <a:gd name="T66" fmla="*/ 36 w 44"/>
              <a:gd name="T67" fmla="*/ 48 h 64"/>
              <a:gd name="T68" fmla="*/ 32 w 44"/>
              <a:gd name="T69" fmla="*/ 40 h 64"/>
              <a:gd name="T70" fmla="*/ 36 w 44"/>
              <a:gd name="T71" fmla="*/ 36 h 64"/>
              <a:gd name="T72" fmla="*/ 36 w 44"/>
              <a:gd name="T73" fmla="*/ 32 h 64"/>
              <a:gd name="T74" fmla="*/ 8 w 44"/>
              <a:gd name="T75" fmla="*/ 16 h 64"/>
              <a:gd name="T76" fmla="*/ 36 w 44"/>
              <a:gd name="T77" fmla="*/ 3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4" h="64">
                <a:moveTo>
                  <a:pt x="40" y="8"/>
                </a:moveTo>
                <a:cubicBezTo>
                  <a:pt x="12" y="8"/>
                  <a:pt x="12" y="8"/>
                  <a:pt x="12" y="8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2"/>
                  <a:pt x="10" y="0"/>
                  <a:pt x="8" y="0"/>
                </a:cubicBezTo>
                <a:cubicBezTo>
                  <a:pt x="6" y="0"/>
                  <a:pt x="4" y="2"/>
                  <a:pt x="4" y="4"/>
                </a:cubicBezTo>
                <a:cubicBezTo>
                  <a:pt x="4" y="8"/>
                  <a:pt x="4" y="8"/>
                  <a:pt x="4" y="8"/>
                </a:cubicBezTo>
                <a:cubicBezTo>
                  <a:pt x="2" y="8"/>
                  <a:pt x="0" y="10"/>
                  <a:pt x="0" y="12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63"/>
                  <a:pt x="2" y="64"/>
                  <a:pt x="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2" y="64"/>
                  <a:pt x="44" y="63"/>
                  <a:pt x="44" y="60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0"/>
                  <a:pt x="42" y="8"/>
                  <a:pt x="40" y="8"/>
                </a:cubicBezTo>
                <a:close/>
                <a:moveTo>
                  <a:pt x="12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52"/>
                  <a:pt x="8" y="52"/>
                  <a:pt x="8" y="52"/>
                </a:cubicBezTo>
                <a:cubicBezTo>
                  <a:pt x="12" y="52"/>
                  <a:pt x="12" y="52"/>
                  <a:pt x="12" y="52"/>
                </a:cubicBezTo>
                <a:lnTo>
                  <a:pt x="12" y="56"/>
                </a:lnTo>
                <a:close/>
                <a:moveTo>
                  <a:pt x="12" y="48"/>
                </a:moveTo>
                <a:cubicBezTo>
                  <a:pt x="8" y="48"/>
                  <a:pt x="8" y="48"/>
                  <a:pt x="8" y="48"/>
                </a:cubicBezTo>
                <a:cubicBezTo>
                  <a:pt x="8" y="44"/>
                  <a:pt x="8" y="44"/>
                  <a:pt x="8" y="44"/>
                </a:cubicBezTo>
                <a:cubicBezTo>
                  <a:pt x="12" y="44"/>
                  <a:pt x="12" y="44"/>
                  <a:pt x="12" y="44"/>
                </a:cubicBezTo>
                <a:lnTo>
                  <a:pt x="12" y="48"/>
                </a:lnTo>
                <a:close/>
                <a:moveTo>
                  <a:pt x="12" y="40"/>
                </a:moveTo>
                <a:cubicBezTo>
                  <a:pt x="8" y="40"/>
                  <a:pt x="8" y="40"/>
                  <a:pt x="8" y="40"/>
                </a:cubicBezTo>
                <a:cubicBezTo>
                  <a:pt x="8" y="36"/>
                  <a:pt x="8" y="36"/>
                  <a:pt x="8" y="36"/>
                </a:cubicBezTo>
                <a:cubicBezTo>
                  <a:pt x="12" y="36"/>
                  <a:pt x="12" y="36"/>
                  <a:pt x="12" y="36"/>
                </a:cubicBezTo>
                <a:lnTo>
                  <a:pt x="12" y="40"/>
                </a:lnTo>
                <a:close/>
                <a:moveTo>
                  <a:pt x="20" y="56"/>
                </a:moveTo>
                <a:cubicBezTo>
                  <a:pt x="16" y="56"/>
                  <a:pt x="16" y="56"/>
                  <a:pt x="16" y="56"/>
                </a:cubicBezTo>
                <a:cubicBezTo>
                  <a:pt x="16" y="52"/>
                  <a:pt x="16" y="52"/>
                  <a:pt x="16" y="52"/>
                </a:cubicBezTo>
                <a:cubicBezTo>
                  <a:pt x="20" y="52"/>
                  <a:pt x="20" y="52"/>
                  <a:pt x="20" y="52"/>
                </a:cubicBezTo>
                <a:lnTo>
                  <a:pt x="20" y="56"/>
                </a:lnTo>
                <a:close/>
                <a:moveTo>
                  <a:pt x="20" y="48"/>
                </a:moveTo>
                <a:cubicBezTo>
                  <a:pt x="16" y="48"/>
                  <a:pt x="16" y="48"/>
                  <a:pt x="16" y="48"/>
                </a:cubicBezTo>
                <a:cubicBezTo>
                  <a:pt x="16" y="44"/>
                  <a:pt x="16" y="44"/>
                  <a:pt x="16" y="44"/>
                </a:cubicBezTo>
                <a:cubicBezTo>
                  <a:pt x="20" y="44"/>
                  <a:pt x="20" y="44"/>
                  <a:pt x="20" y="44"/>
                </a:cubicBezTo>
                <a:lnTo>
                  <a:pt x="20" y="48"/>
                </a:lnTo>
                <a:close/>
                <a:moveTo>
                  <a:pt x="20" y="40"/>
                </a:moveTo>
                <a:cubicBezTo>
                  <a:pt x="16" y="40"/>
                  <a:pt x="16" y="40"/>
                  <a:pt x="16" y="40"/>
                </a:cubicBezTo>
                <a:cubicBezTo>
                  <a:pt x="16" y="36"/>
                  <a:pt x="16" y="36"/>
                  <a:pt x="16" y="36"/>
                </a:cubicBezTo>
                <a:cubicBezTo>
                  <a:pt x="20" y="36"/>
                  <a:pt x="20" y="36"/>
                  <a:pt x="20" y="36"/>
                </a:cubicBezTo>
                <a:lnTo>
                  <a:pt x="20" y="40"/>
                </a:lnTo>
                <a:close/>
                <a:moveTo>
                  <a:pt x="28" y="56"/>
                </a:moveTo>
                <a:cubicBezTo>
                  <a:pt x="24" y="56"/>
                  <a:pt x="24" y="56"/>
                  <a:pt x="24" y="56"/>
                </a:cubicBezTo>
                <a:cubicBezTo>
                  <a:pt x="24" y="52"/>
                  <a:pt x="24" y="52"/>
                  <a:pt x="24" y="52"/>
                </a:cubicBezTo>
                <a:cubicBezTo>
                  <a:pt x="28" y="52"/>
                  <a:pt x="28" y="52"/>
                  <a:pt x="28" y="52"/>
                </a:cubicBezTo>
                <a:lnTo>
                  <a:pt x="28" y="56"/>
                </a:lnTo>
                <a:close/>
                <a:moveTo>
                  <a:pt x="28" y="48"/>
                </a:moveTo>
                <a:cubicBezTo>
                  <a:pt x="24" y="48"/>
                  <a:pt x="24" y="48"/>
                  <a:pt x="24" y="48"/>
                </a:cubicBezTo>
                <a:cubicBezTo>
                  <a:pt x="24" y="44"/>
                  <a:pt x="24" y="44"/>
                  <a:pt x="24" y="44"/>
                </a:cubicBezTo>
                <a:cubicBezTo>
                  <a:pt x="28" y="44"/>
                  <a:pt x="28" y="44"/>
                  <a:pt x="28" y="44"/>
                </a:cubicBezTo>
                <a:lnTo>
                  <a:pt x="28" y="48"/>
                </a:lnTo>
                <a:close/>
                <a:moveTo>
                  <a:pt x="28" y="40"/>
                </a:moveTo>
                <a:cubicBezTo>
                  <a:pt x="24" y="40"/>
                  <a:pt x="24" y="40"/>
                  <a:pt x="24" y="40"/>
                </a:cubicBezTo>
                <a:cubicBezTo>
                  <a:pt x="24" y="36"/>
                  <a:pt x="24" y="36"/>
                  <a:pt x="24" y="36"/>
                </a:cubicBezTo>
                <a:cubicBezTo>
                  <a:pt x="28" y="36"/>
                  <a:pt x="28" y="36"/>
                  <a:pt x="28" y="36"/>
                </a:cubicBezTo>
                <a:lnTo>
                  <a:pt x="28" y="40"/>
                </a:lnTo>
                <a:close/>
                <a:moveTo>
                  <a:pt x="36" y="56"/>
                </a:moveTo>
                <a:cubicBezTo>
                  <a:pt x="32" y="56"/>
                  <a:pt x="32" y="56"/>
                  <a:pt x="32" y="56"/>
                </a:cubicBezTo>
                <a:cubicBezTo>
                  <a:pt x="32" y="52"/>
                  <a:pt x="32" y="52"/>
                  <a:pt x="32" y="52"/>
                </a:cubicBezTo>
                <a:cubicBezTo>
                  <a:pt x="36" y="52"/>
                  <a:pt x="36" y="52"/>
                  <a:pt x="36" y="52"/>
                </a:cubicBezTo>
                <a:lnTo>
                  <a:pt x="36" y="56"/>
                </a:lnTo>
                <a:close/>
                <a:moveTo>
                  <a:pt x="36" y="48"/>
                </a:moveTo>
                <a:cubicBezTo>
                  <a:pt x="32" y="48"/>
                  <a:pt x="32" y="48"/>
                  <a:pt x="32" y="48"/>
                </a:cubicBezTo>
                <a:cubicBezTo>
                  <a:pt x="32" y="44"/>
                  <a:pt x="32" y="44"/>
                  <a:pt x="32" y="44"/>
                </a:cubicBezTo>
                <a:cubicBezTo>
                  <a:pt x="36" y="44"/>
                  <a:pt x="36" y="44"/>
                  <a:pt x="36" y="44"/>
                </a:cubicBezTo>
                <a:lnTo>
                  <a:pt x="36" y="48"/>
                </a:lnTo>
                <a:close/>
                <a:moveTo>
                  <a:pt x="36" y="40"/>
                </a:moveTo>
                <a:cubicBezTo>
                  <a:pt x="32" y="40"/>
                  <a:pt x="32" y="40"/>
                  <a:pt x="32" y="40"/>
                </a:cubicBezTo>
                <a:cubicBezTo>
                  <a:pt x="32" y="36"/>
                  <a:pt x="32" y="36"/>
                  <a:pt x="32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40"/>
                </a:lnTo>
                <a:close/>
                <a:moveTo>
                  <a:pt x="36" y="32"/>
                </a:moveTo>
                <a:cubicBezTo>
                  <a:pt x="8" y="32"/>
                  <a:pt x="8" y="32"/>
                  <a:pt x="8" y="32"/>
                </a:cubicBezTo>
                <a:cubicBezTo>
                  <a:pt x="8" y="16"/>
                  <a:pt x="8" y="16"/>
                  <a:pt x="8" y="16"/>
                </a:cubicBezTo>
                <a:cubicBezTo>
                  <a:pt x="36" y="16"/>
                  <a:pt x="36" y="16"/>
                  <a:pt x="36" y="16"/>
                </a:cubicBezTo>
                <a:lnTo>
                  <a:pt x="36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706" name="Freeform 260"/>
          <p:cNvSpPr>
            <a:spLocks noEditPoints="1"/>
          </p:cNvSpPr>
          <p:nvPr/>
        </p:nvSpPr>
        <p:spPr bwMode="auto">
          <a:xfrm>
            <a:off x="6698493" y="4288556"/>
            <a:ext cx="139700" cy="203200"/>
          </a:xfrm>
          <a:custGeom>
            <a:avLst/>
            <a:gdLst>
              <a:gd name="T0" fmla="*/ 4 w 44"/>
              <a:gd name="T1" fmla="*/ 0 h 64"/>
              <a:gd name="T2" fmla="*/ 0 w 44"/>
              <a:gd name="T3" fmla="*/ 60 h 64"/>
              <a:gd name="T4" fmla="*/ 40 w 44"/>
              <a:gd name="T5" fmla="*/ 64 h 64"/>
              <a:gd name="T6" fmla="*/ 44 w 44"/>
              <a:gd name="T7" fmla="*/ 4 h 64"/>
              <a:gd name="T8" fmla="*/ 17 w 44"/>
              <a:gd name="T9" fmla="*/ 4 h 64"/>
              <a:gd name="T10" fmla="*/ 28 w 44"/>
              <a:gd name="T11" fmla="*/ 8 h 64"/>
              <a:gd name="T12" fmla="*/ 17 w 44"/>
              <a:gd name="T13" fmla="*/ 4 h 64"/>
              <a:gd name="T14" fmla="*/ 8 w 44"/>
              <a:gd name="T15" fmla="*/ 56 h 64"/>
              <a:gd name="T16" fmla="*/ 12 w 44"/>
              <a:gd name="T17" fmla="*/ 52 h 64"/>
              <a:gd name="T18" fmla="*/ 12 w 44"/>
              <a:gd name="T19" fmla="*/ 48 h 64"/>
              <a:gd name="T20" fmla="*/ 8 w 44"/>
              <a:gd name="T21" fmla="*/ 44 h 64"/>
              <a:gd name="T22" fmla="*/ 12 w 44"/>
              <a:gd name="T23" fmla="*/ 48 h 64"/>
              <a:gd name="T24" fmla="*/ 8 w 44"/>
              <a:gd name="T25" fmla="*/ 36 h 64"/>
              <a:gd name="T26" fmla="*/ 12 w 44"/>
              <a:gd name="T27" fmla="*/ 32 h 64"/>
              <a:gd name="T28" fmla="*/ 20 w 44"/>
              <a:gd name="T29" fmla="*/ 56 h 64"/>
              <a:gd name="T30" fmla="*/ 16 w 44"/>
              <a:gd name="T31" fmla="*/ 52 h 64"/>
              <a:gd name="T32" fmla="*/ 20 w 44"/>
              <a:gd name="T33" fmla="*/ 56 h 64"/>
              <a:gd name="T34" fmla="*/ 16 w 44"/>
              <a:gd name="T35" fmla="*/ 48 h 64"/>
              <a:gd name="T36" fmla="*/ 20 w 44"/>
              <a:gd name="T37" fmla="*/ 44 h 64"/>
              <a:gd name="T38" fmla="*/ 28 w 44"/>
              <a:gd name="T39" fmla="*/ 56 h 64"/>
              <a:gd name="T40" fmla="*/ 24 w 44"/>
              <a:gd name="T41" fmla="*/ 52 h 64"/>
              <a:gd name="T42" fmla="*/ 28 w 44"/>
              <a:gd name="T43" fmla="*/ 56 h 64"/>
              <a:gd name="T44" fmla="*/ 24 w 44"/>
              <a:gd name="T45" fmla="*/ 48 h 64"/>
              <a:gd name="T46" fmla="*/ 28 w 44"/>
              <a:gd name="T47" fmla="*/ 44 h 64"/>
              <a:gd name="T48" fmla="*/ 28 w 44"/>
              <a:gd name="T49" fmla="*/ 40 h 64"/>
              <a:gd name="T50" fmla="*/ 16 w 44"/>
              <a:gd name="T51" fmla="*/ 32 h 64"/>
              <a:gd name="T52" fmla="*/ 28 w 44"/>
              <a:gd name="T53" fmla="*/ 40 h 64"/>
              <a:gd name="T54" fmla="*/ 32 w 44"/>
              <a:gd name="T55" fmla="*/ 56 h 64"/>
              <a:gd name="T56" fmla="*/ 36 w 44"/>
              <a:gd name="T57" fmla="*/ 52 h 64"/>
              <a:gd name="T58" fmla="*/ 36 w 44"/>
              <a:gd name="T59" fmla="*/ 48 h 64"/>
              <a:gd name="T60" fmla="*/ 32 w 44"/>
              <a:gd name="T61" fmla="*/ 44 h 64"/>
              <a:gd name="T62" fmla="*/ 36 w 44"/>
              <a:gd name="T63" fmla="*/ 48 h 64"/>
              <a:gd name="T64" fmla="*/ 32 w 44"/>
              <a:gd name="T65" fmla="*/ 36 h 64"/>
              <a:gd name="T66" fmla="*/ 36 w 44"/>
              <a:gd name="T67" fmla="*/ 32 h 64"/>
              <a:gd name="T68" fmla="*/ 36 w 44"/>
              <a:gd name="T69" fmla="*/ 28 h 64"/>
              <a:gd name="T70" fmla="*/ 8 w 44"/>
              <a:gd name="T71" fmla="*/ 12 h 64"/>
              <a:gd name="T72" fmla="*/ 36 w 44"/>
              <a:gd name="T73" fmla="*/ 2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" h="64">
                <a:moveTo>
                  <a:pt x="40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63"/>
                  <a:pt x="2" y="64"/>
                  <a:pt x="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2" y="64"/>
                  <a:pt x="44" y="63"/>
                  <a:pt x="44" y="60"/>
                </a:cubicBezTo>
                <a:cubicBezTo>
                  <a:pt x="44" y="4"/>
                  <a:pt x="44" y="4"/>
                  <a:pt x="44" y="4"/>
                </a:cubicBezTo>
                <a:cubicBezTo>
                  <a:pt x="44" y="2"/>
                  <a:pt x="42" y="0"/>
                  <a:pt x="40" y="0"/>
                </a:cubicBezTo>
                <a:close/>
                <a:moveTo>
                  <a:pt x="17" y="4"/>
                </a:moveTo>
                <a:cubicBezTo>
                  <a:pt x="28" y="4"/>
                  <a:pt x="28" y="4"/>
                  <a:pt x="28" y="4"/>
                </a:cubicBezTo>
                <a:cubicBezTo>
                  <a:pt x="28" y="8"/>
                  <a:pt x="28" y="8"/>
                  <a:pt x="28" y="8"/>
                </a:cubicBezTo>
                <a:cubicBezTo>
                  <a:pt x="17" y="8"/>
                  <a:pt x="17" y="8"/>
                  <a:pt x="17" y="8"/>
                </a:cubicBezTo>
                <a:lnTo>
                  <a:pt x="17" y="4"/>
                </a:lnTo>
                <a:close/>
                <a:moveTo>
                  <a:pt x="12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52"/>
                  <a:pt x="8" y="52"/>
                  <a:pt x="8" y="52"/>
                </a:cubicBezTo>
                <a:cubicBezTo>
                  <a:pt x="12" y="52"/>
                  <a:pt x="12" y="52"/>
                  <a:pt x="12" y="52"/>
                </a:cubicBezTo>
                <a:lnTo>
                  <a:pt x="12" y="56"/>
                </a:lnTo>
                <a:close/>
                <a:moveTo>
                  <a:pt x="12" y="48"/>
                </a:moveTo>
                <a:cubicBezTo>
                  <a:pt x="8" y="48"/>
                  <a:pt x="8" y="48"/>
                  <a:pt x="8" y="48"/>
                </a:cubicBezTo>
                <a:cubicBezTo>
                  <a:pt x="8" y="44"/>
                  <a:pt x="8" y="44"/>
                  <a:pt x="8" y="44"/>
                </a:cubicBezTo>
                <a:cubicBezTo>
                  <a:pt x="12" y="44"/>
                  <a:pt x="12" y="44"/>
                  <a:pt x="12" y="44"/>
                </a:cubicBezTo>
                <a:lnTo>
                  <a:pt x="12" y="48"/>
                </a:lnTo>
                <a:close/>
                <a:moveTo>
                  <a:pt x="12" y="36"/>
                </a:moveTo>
                <a:cubicBezTo>
                  <a:pt x="8" y="36"/>
                  <a:pt x="8" y="36"/>
                  <a:pt x="8" y="36"/>
                </a:cubicBezTo>
                <a:cubicBezTo>
                  <a:pt x="8" y="32"/>
                  <a:pt x="8" y="32"/>
                  <a:pt x="8" y="32"/>
                </a:cubicBezTo>
                <a:cubicBezTo>
                  <a:pt x="12" y="32"/>
                  <a:pt x="12" y="32"/>
                  <a:pt x="12" y="32"/>
                </a:cubicBezTo>
                <a:lnTo>
                  <a:pt x="12" y="36"/>
                </a:lnTo>
                <a:close/>
                <a:moveTo>
                  <a:pt x="20" y="56"/>
                </a:moveTo>
                <a:cubicBezTo>
                  <a:pt x="16" y="56"/>
                  <a:pt x="16" y="56"/>
                  <a:pt x="16" y="56"/>
                </a:cubicBezTo>
                <a:cubicBezTo>
                  <a:pt x="16" y="52"/>
                  <a:pt x="16" y="52"/>
                  <a:pt x="16" y="52"/>
                </a:cubicBezTo>
                <a:cubicBezTo>
                  <a:pt x="20" y="52"/>
                  <a:pt x="20" y="52"/>
                  <a:pt x="20" y="52"/>
                </a:cubicBezTo>
                <a:lnTo>
                  <a:pt x="20" y="56"/>
                </a:lnTo>
                <a:close/>
                <a:moveTo>
                  <a:pt x="20" y="48"/>
                </a:moveTo>
                <a:cubicBezTo>
                  <a:pt x="16" y="48"/>
                  <a:pt x="16" y="48"/>
                  <a:pt x="16" y="48"/>
                </a:cubicBezTo>
                <a:cubicBezTo>
                  <a:pt x="16" y="44"/>
                  <a:pt x="16" y="44"/>
                  <a:pt x="16" y="44"/>
                </a:cubicBezTo>
                <a:cubicBezTo>
                  <a:pt x="20" y="44"/>
                  <a:pt x="20" y="44"/>
                  <a:pt x="20" y="44"/>
                </a:cubicBezTo>
                <a:lnTo>
                  <a:pt x="20" y="48"/>
                </a:lnTo>
                <a:close/>
                <a:moveTo>
                  <a:pt x="28" y="56"/>
                </a:moveTo>
                <a:cubicBezTo>
                  <a:pt x="24" y="56"/>
                  <a:pt x="24" y="56"/>
                  <a:pt x="24" y="56"/>
                </a:cubicBezTo>
                <a:cubicBezTo>
                  <a:pt x="24" y="52"/>
                  <a:pt x="24" y="52"/>
                  <a:pt x="24" y="52"/>
                </a:cubicBezTo>
                <a:cubicBezTo>
                  <a:pt x="28" y="52"/>
                  <a:pt x="28" y="52"/>
                  <a:pt x="28" y="52"/>
                </a:cubicBezTo>
                <a:lnTo>
                  <a:pt x="28" y="56"/>
                </a:lnTo>
                <a:close/>
                <a:moveTo>
                  <a:pt x="28" y="48"/>
                </a:moveTo>
                <a:cubicBezTo>
                  <a:pt x="24" y="48"/>
                  <a:pt x="24" y="48"/>
                  <a:pt x="24" y="48"/>
                </a:cubicBezTo>
                <a:cubicBezTo>
                  <a:pt x="24" y="44"/>
                  <a:pt x="24" y="44"/>
                  <a:pt x="24" y="44"/>
                </a:cubicBezTo>
                <a:cubicBezTo>
                  <a:pt x="28" y="44"/>
                  <a:pt x="28" y="44"/>
                  <a:pt x="28" y="44"/>
                </a:cubicBezTo>
                <a:lnTo>
                  <a:pt x="28" y="48"/>
                </a:lnTo>
                <a:close/>
                <a:moveTo>
                  <a:pt x="28" y="40"/>
                </a:moveTo>
                <a:cubicBezTo>
                  <a:pt x="16" y="40"/>
                  <a:pt x="16" y="40"/>
                  <a:pt x="16" y="40"/>
                </a:cubicBezTo>
                <a:cubicBezTo>
                  <a:pt x="16" y="32"/>
                  <a:pt x="16" y="32"/>
                  <a:pt x="16" y="32"/>
                </a:cubicBezTo>
                <a:cubicBezTo>
                  <a:pt x="28" y="32"/>
                  <a:pt x="28" y="32"/>
                  <a:pt x="28" y="32"/>
                </a:cubicBezTo>
                <a:lnTo>
                  <a:pt x="28" y="40"/>
                </a:lnTo>
                <a:close/>
                <a:moveTo>
                  <a:pt x="36" y="56"/>
                </a:moveTo>
                <a:cubicBezTo>
                  <a:pt x="32" y="56"/>
                  <a:pt x="32" y="56"/>
                  <a:pt x="32" y="56"/>
                </a:cubicBezTo>
                <a:cubicBezTo>
                  <a:pt x="32" y="52"/>
                  <a:pt x="32" y="52"/>
                  <a:pt x="32" y="52"/>
                </a:cubicBezTo>
                <a:cubicBezTo>
                  <a:pt x="36" y="52"/>
                  <a:pt x="36" y="52"/>
                  <a:pt x="36" y="52"/>
                </a:cubicBezTo>
                <a:lnTo>
                  <a:pt x="36" y="56"/>
                </a:lnTo>
                <a:close/>
                <a:moveTo>
                  <a:pt x="36" y="48"/>
                </a:moveTo>
                <a:cubicBezTo>
                  <a:pt x="32" y="48"/>
                  <a:pt x="32" y="48"/>
                  <a:pt x="32" y="48"/>
                </a:cubicBezTo>
                <a:cubicBezTo>
                  <a:pt x="32" y="44"/>
                  <a:pt x="32" y="44"/>
                  <a:pt x="32" y="44"/>
                </a:cubicBezTo>
                <a:cubicBezTo>
                  <a:pt x="36" y="44"/>
                  <a:pt x="36" y="44"/>
                  <a:pt x="36" y="44"/>
                </a:cubicBezTo>
                <a:lnTo>
                  <a:pt x="36" y="48"/>
                </a:lnTo>
                <a:close/>
                <a:moveTo>
                  <a:pt x="36" y="36"/>
                </a:moveTo>
                <a:cubicBezTo>
                  <a:pt x="32" y="36"/>
                  <a:pt x="32" y="36"/>
                  <a:pt x="32" y="36"/>
                </a:cubicBezTo>
                <a:cubicBezTo>
                  <a:pt x="32" y="32"/>
                  <a:pt x="32" y="32"/>
                  <a:pt x="32" y="32"/>
                </a:cubicBezTo>
                <a:cubicBezTo>
                  <a:pt x="36" y="32"/>
                  <a:pt x="36" y="32"/>
                  <a:pt x="36" y="32"/>
                </a:cubicBezTo>
                <a:lnTo>
                  <a:pt x="36" y="36"/>
                </a:lnTo>
                <a:close/>
                <a:moveTo>
                  <a:pt x="36" y="28"/>
                </a:moveTo>
                <a:cubicBezTo>
                  <a:pt x="8" y="28"/>
                  <a:pt x="8" y="28"/>
                  <a:pt x="8" y="28"/>
                </a:cubicBezTo>
                <a:cubicBezTo>
                  <a:pt x="8" y="12"/>
                  <a:pt x="8" y="12"/>
                  <a:pt x="8" y="12"/>
                </a:cubicBezTo>
                <a:cubicBezTo>
                  <a:pt x="36" y="12"/>
                  <a:pt x="36" y="12"/>
                  <a:pt x="36" y="12"/>
                </a:cubicBezTo>
                <a:lnTo>
                  <a:pt x="36" y="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7558" name="Group 7557"/>
          <p:cNvGrpSpPr/>
          <p:nvPr/>
        </p:nvGrpSpPr>
        <p:grpSpPr>
          <a:xfrm>
            <a:off x="1380368" y="4288556"/>
            <a:ext cx="206375" cy="206375"/>
            <a:chOff x="1380368" y="4288556"/>
            <a:chExt cx="206375" cy="206375"/>
          </a:xfrm>
        </p:grpSpPr>
        <p:sp>
          <p:nvSpPr>
            <p:cNvPr id="707" name="Freeform 261"/>
            <p:cNvSpPr>
              <a:spLocks/>
            </p:cNvSpPr>
            <p:nvPr/>
          </p:nvSpPr>
          <p:spPr bwMode="auto">
            <a:xfrm>
              <a:off x="1380368" y="4307606"/>
              <a:ext cx="174625" cy="187325"/>
            </a:xfrm>
            <a:custGeom>
              <a:avLst/>
              <a:gdLst>
                <a:gd name="T0" fmla="*/ 53 w 55"/>
                <a:gd name="T1" fmla="*/ 45 h 59"/>
                <a:gd name="T2" fmla="*/ 40 w 55"/>
                <a:gd name="T3" fmla="*/ 40 h 59"/>
                <a:gd name="T4" fmla="*/ 39 w 55"/>
                <a:gd name="T5" fmla="*/ 40 h 59"/>
                <a:gd name="T6" fmla="*/ 33 w 55"/>
                <a:gd name="T7" fmla="*/ 44 h 59"/>
                <a:gd name="T8" fmla="*/ 21 w 55"/>
                <a:gd name="T9" fmla="*/ 35 h 59"/>
                <a:gd name="T10" fmla="*/ 14 w 55"/>
                <a:gd name="T11" fmla="*/ 23 h 59"/>
                <a:gd name="T12" fmla="*/ 19 w 55"/>
                <a:gd name="T13" fmla="*/ 16 h 59"/>
                <a:gd name="T14" fmla="*/ 15 w 55"/>
                <a:gd name="T15" fmla="*/ 3 h 59"/>
                <a:gd name="T16" fmla="*/ 15 w 55"/>
                <a:gd name="T17" fmla="*/ 2 h 59"/>
                <a:gd name="T18" fmla="*/ 9 w 55"/>
                <a:gd name="T19" fmla="*/ 1 h 59"/>
                <a:gd name="T20" fmla="*/ 8 w 55"/>
                <a:gd name="T21" fmla="*/ 1 h 59"/>
                <a:gd name="T22" fmla="*/ 1 w 55"/>
                <a:gd name="T23" fmla="*/ 8 h 59"/>
                <a:gd name="T24" fmla="*/ 14 w 55"/>
                <a:gd name="T25" fmla="*/ 43 h 59"/>
                <a:gd name="T26" fmla="*/ 46 w 55"/>
                <a:gd name="T27" fmla="*/ 58 h 59"/>
                <a:gd name="T28" fmla="*/ 46 w 55"/>
                <a:gd name="T29" fmla="*/ 58 h 59"/>
                <a:gd name="T30" fmla="*/ 46 w 55"/>
                <a:gd name="T31" fmla="*/ 58 h 59"/>
                <a:gd name="T32" fmla="*/ 54 w 55"/>
                <a:gd name="T33" fmla="*/ 53 h 59"/>
                <a:gd name="T34" fmla="*/ 53 w 55"/>
                <a:gd name="T35" fmla="*/ 46 h 59"/>
                <a:gd name="T36" fmla="*/ 53 w 55"/>
                <a:gd name="T37" fmla="*/ 4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" h="59">
                  <a:moveTo>
                    <a:pt x="53" y="45"/>
                  </a:moveTo>
                  <a:cubicBezTo>
                    <a:pt x="52" y="43"/>
                    <a:pt x="41" y="40"/>
                    <a:pt x="40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8" y="40"/>
                    <a:pt x="36" y="41"/>
                    <a:pt x="33" y="44"/>
                  </a:cubicBezTo>
                  <a:cubicBezTo>
                    <a:pt x="29" y="43"/>
                    <a:pt x="23" y="38"/>
                    <a:pt x="21" y="35"/>
                  </a:cubicBezTo>
                  <a:cubicBezTo>
                    <a:pt x="18" y="32"/>
                    <a:pt x="15" y="27"/>
                    <a:pt x="14" y="23"/>
                  </a:cubicBezTo>
                  <a:cubicBezTo>
                    <a:pt x="17" y="19"/>
                    <a:pt x="19" y="18"/>
                    <a:pt x="19" y="16"/>
                  </a:cubicBezTo>
                  <a:cubicBezTo>
                    <a:pt x="19" y="15"/>
                    <a:pt x="17" y="4"/>
                    <a:pt x="15" y="3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4" y="1"/>
                    <a:pt x="12" y="0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7" y="2"/>
                    <a:pt x="3" y="4"/>
                    <a:pt x="1" y="8"/>
                  </a:cubicBezTo>
                  <a:cubicBezTo>
                    <a:pt x="0" y="10"/>
                    <a:pt x="0" y="28"/>
                    <a:pt x="14" y="43"/>
                  </a:cubicBezTo>
                  <a:cubicBezTo>
                    <a:pt x="27" y="58"/>
                    <a:pt x="43" y="59"/>
                    <a:pt x="46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50" y="57"/>
                    <a:pt x="52" y="54"/>
                    <a:pt x="54" y="53"/>
                  </a:cubicBezTo>
                  <a:cubicBezTo>
                    <a:pt x="55" y="50"/>
                    <a:pt x="54" y="47"/>
                    <a:pt x="53" y="46"/>
                  </a:cubicBezTo>
                  <a:lnTo>
                    <a:pt x="53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08" name="Freeform 262"/>
            <p:cNvSpPr>
              <a:spLocks/>
            </p:cNvSpPr>
            <p:nvPr/>
          </p:nvSpPr>
          <p:spPr bwMode="auto">
            <a:xfrm>
              <a:off x="1481968" y="4364756"/>
              <a:ext cx="28575" cy="28575"/>
            </a:xfrm>
            <a:custGeom>
              <a:avLst/>
              <a:gdLst>
                <a:gd name="T0" fmla="*/ 4 w 9"/>
                <a:gd name="T1" fmla="*/ 6 h 9"/>
                <a:gd name="T2" fmla="*/ 5 w 9"/>
                <a:gd name="T3" fmla="*/ 9 h 9"/>
                <a:gd name="T4" fmla="*/ 9 w 9"/>
                <a:gd name="T5" fmla="*/ 9 h 9"/>
                <a:gd name="T6" fmla="*/ 7 w 9"/>
                <a:gd name="T7" fmla="*/ 3 h 9"/>
                <a:gd name="T8" fmla="*/ 0 w 9"/>
                <a:gd name="T9" fmla="*/ 0 h 9"/>
                <a:gd name="T10" fmla="*/ 0 w 9"/>
                <a:gd name="T11" fmla="*/ 5 h 9"/>
                <a:gd name="T12" fmla="*/ 4 w 9"/>
                <a:gd name="T13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4" y="6"/>
                  </a:moveTo>
                  <a:cubicBezTo>
                    <a:pt x="5" y="7"/>
                    <a:pt x="5" y="8"/>
                    <a:pt x="5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7"/>
                    <a:pt x="8" y="4"/>
                    <a:pt x="7" y="3"/>
                  </a:cubicBezTo>
                  <a:cubicBezTo>
                    <a:pt x="5" y="1"/>
                    <a:pt x="3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4"/>
                    <a:pt x="3" y="5"/>
                    <a:pt x="4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09" name="Freeform 263"/>
            <p:cNvSpPr>
              <a:spLocks/>
            </p:cNvSpPr>
            <p:nvPr/>
          </p:nvSpPr>
          <p:spPr bwMode="auto">
            <a:xfrm>
              <a:off x="1481968" y="4326656"/>
              <a:ext cx="66675" cy="66675"/>
            </a:xfrm>
            <a:custGeom>
              <a:avLst/>
              <a:gdLst>
                <a:gd name="T0" fmla="*/ 17 w 21"/>
                <a:gd name="T1" fmla="*/ 21 h 21"/>
                <a:gd name="T2" fmla="*/ 21 w 21"/>
                <a:gd name="T3" fmla="*/ 21 h 21"/>
                <a:gd name="T4" fmla="*/ 15 w 21"/>
                <a:gd name="T5" fmla="*/ 6 h 21"/>
                <a:gd name="T6" fmla="*/ 0 w 21"/>
                <a:gd name="T7" fmla="*/ 0 h 21"/>
                <a:gd name="T8" fmla="*/ 0 w 21"/>
                <a:gd name="T9" fmla="*/ 4 h 21"/>
                <a:gd name="T10" fmla="*/ 12 w 21"/>
                <a:gd name="T11" fmla="*/ 9 h 21"/>
                <a:gd name="T12" fmla="*/ 17 w 21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1">
                  <a:moveTo>
                    <a:pt x="17" y="21"/>
                  </a:moveTo>
                  <a:cubicBezTo>
                    <a:pt x="21" y="21"/>
                    <a:pt x="21" y="21"/>
                    <a:pt x="21" y="21"/>
                  </a:cubicBezTo>
                  <a:cubicBezTo>
                    <a:pt x="21" y="16"/>
                    <a:pt x="19" y="10"/>
                    <a:pt x="15" y="6"/>
                  </a:cubicBezTo>
                  <a:cubicBezTo>
                    <a:pt x="11" y="2"/>
                    <a:pt x="6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5" y="4"/>
                    <a:pt x="9" y="6"/>
                    <a:pt x="12" y="9"/>
                  </a:cubicBezTo>
                  <a:cubicBezTo>
                    <a:pt x="16" y="12"/>
                    <a:pt x="17" y="17"/>
                    <a:pt x="17" y="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10" name="Freeform 264"/>
            <p:cNvSpPr>
              <a:spLocks/>
            </p:cNvSpPr>
            <p:nvPr/>
          </p:nvSpPr>
          <p:spPr bwMode="auto">
            <a:xfrm>
              <a:off x="1485143" y="4288556"/>
              <a:ext cx="101600" cy="104775"/>
            </a:xfrm>
            <a:custGeom>
              <a:avLst/>
              <a:gdLst>
                <a:gd name="T0" fmla="*/ 23 w 32"/>
                <a:gd name="T1" fmla="*/ 10 h 33"/>
                <a:gd name="T2" fmla="*/ 0 w 32"/>
                <a:gd name="T3" fmla="*/ 0 h 33"/>
                <a:gd name="T4" fmla="*/ 0 w 32"/>
                <a:gd name="T5" fmla="*/ 4 h 33"/>
                <a:gd name="T6" fmla="*/ 20 w 32"/>
                <a:gd name="T7" fmla="*/ 13 h 33"/>
                <a:gd name="T8" fmla="*/ 28 w 32"/>
                <a:gd name="T9" fmla="*/ 33 h 33"/>
                <a:gd name="T10" fmla="*/ 32 w 32"/>
                <a:gd name="T11" fmla="*/ 33 h 33"/>
                <a:gd name="T12" fmla="*/ 23 w 32"/>
                <a:gd name="T13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3">
                  <a:moveTo>
                    <a:pt x="23" y="10"/>
                  </a:moveTo>
                  <a:cubicBezTo>
                    <a:pt x="16" y="3"/>
                    <a:pt x="8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4"/>
                    <a:pt x="14" y="7"/>
                    <a:pt x="20" y="13"/>
                  </a:cubicBezTo>
                  <a:cubicBezTo>
                    <a:pt x="25" y="18"/>
                    <a:pt x="28" y="26"/>
                    <a:pt x="28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24"/>
                    <a:pt x="29" y="16"/>
                    <a:pt x="23" y="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711" name="Freeform 265"/>
          <p:cNvSpPr>
            <a:spLocks/>
          </p:cNvSpPr>
          <p:nvPr/>
        </p:nvSpPr>
        <p:spPr bwMode="auto">
          <a:xfrm>
            <a:off x="1383543" y="4707656"/>
            <a:ext cx="203200" cy="196850"/>
          </a:xfrm>
          <a:custGeom>
            <a:avLst/>
            <a:gdLst>
              <a:gd name="T0" fmla="*/ 57 w 64"/>
              <a:gd name="T1" fmla="*/ 22 h 62"/>
              <a:gd name="T2" fmla="*/ 32 w 64"/>
              <a:gd name="T3" fmla="*/ 0 h 62"/>
              <a:gd name="T4" fmla="*/ 4 w 64"/>
              <a:gd name="T5" fmla="*/ 23 h 62"/>
              <a:gd name="T6" fmla="*/ 0 w 64"/>
              <a:gd name="T7" fmla="*/ 30 h 62"/>
              <a:gd name="T8" fmla="*/ 0 w 64"/>
              <a:gd name="T9" fmla="*/ 38 h 62"/>
              <a:gd name="T10" fmla="*/ 8 w 64"/>
              <a:gd name="T11" fmla="*/ 46 h 62"/>
              <a:gd name="T12" fmla="*/ 16 w 64"/>
              <a:gd name="T13" fmla="*/ 38 h 62"/>
              <a:gd name="T14" fmla="*/ 16 w 64"/>
              <a:gd name="T15" fmla="*/ 30 h 62"/>
              <a:gd name="T16" fmla="*/ 8 w 64"/>
              <a:gd name="T17" fmla="*/ 22 h 62"/>
              <a:gd name="T18" fmla="*/ 32 w 64"/>
              <a:gd name="T19" fmla="*/ 4 h 62"/>
              <a:gd name="T20" fmla="*/ 54 w 64"/>
              <a:gd name="T21" fmla="*/ 22 h 62"/>
              <a:gd name="T22" fmla="*/ 48 w 64"/>
              <a:gd name="T23" fmla="*/ 30 h 62"/>
              <a:gd name="T24" fmla="*/ 48 w 64"/>
              <a:gd name="T25" fmla="*/ 38 h 62"/>
              <a:gd name="T26" fmla="*/ 56 w 64"/>
              <a:gd name="T27" fmla="*/ 46 h 62"/>
              <a:gd name="T28" fmla="*/ 56 w 64"/>
              <a:gd name="T29" fmla="*/ 48 h 62"/>
              <a:gd name="T30" fmla="*/ 50 w 64"/>
              <a:gd name="T31" fmla="*/ 54 h 62"/>
              <a:gd name="T32" fmla="*/ 35 w 64"/>
              <a:gd name="T33" fmla="*/ 54 h 62"/>
              <a:gd name="T34" fmla="*/ 29 w 64"/>
              <a:gd name="T35" fmla="*/ 50 h 62"/>
              <a:gd name="T36" fmla="*/ 23 w 64"/>
              <a:gd name="T37" fmla="*/ 56 h 62"/>
              <a:gd name="T38" fmla="*/ 29 w 64"/>
              <a:gd name="T39" fmla="*/ 62 h 62"/>
              <a:gd name="T40" fmla="*/ 35 w 64"/>
              <a:gd name="T41" fmla="*/ 58 h 62"/>
              <a:gd name="T42" fmla="*/ 50 w 64"/>
              <a:gd name="T43" fmla="*/ 58 h 62"/>
              <a:gd name="T44" fmla="*/ 60 w 64"/>
              <a:gd name="T45" fmla="*/ 48 h 62"/>
              <a:gd name="T46" fmla="*/ 60 w 64"/>
              <a:gd name="T47" fmla="*/ 45 h 62"/>
              <a:gd name="T48" fmla="*/ 64 w 64"/>
              <a:gd name="T49" fmla="*/ 38 h 62"/>
              <a:gd name="T50" fmla="*/ 64 w 64"/>
              <a:gd name="T51" fmla="*/ 30 h 62"/>
              <a:gd name="T52" fmla="*/ 57 w 64"/>
              <a:gd name="T53" fmla="*/ 2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4" h="62">
                <a:moveTo>
                  <a:pt x="57" y="22"/>
                </a:moveTo>
                <a:cubicBezTo>
                  <a:pt x="55" y="9"/>
                  <a:pt x="45" y="0"/>
                  <a:pt x="32" y="0"/>
                </a:cubicBezTo>
                <a:cubicBezTo>
                  <a:pt x="18" y="0"/>
                  <a:pt x="7" y="10"/>
                  <a:pt x="4" y="23"/>
                </a:cubicBezTo>
                <a:cubicBezTo>
                  <a:pt x="2" y="24"/>
                  <a:pt x="0" y="27"/>
                  <a:pt x="0" y="30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42"/>
                  <a:pt x="4" y="46"/>
                  <a:pt x="8" y="46"/>
                </a:cubicBezTo>
                <a:cubicBezTo>
                  <a:pt x="12" y="46"/>
                  <a:pt x="16" y="42"/>
                  <a:pt x="16" y="38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25"/>
                  <a:pt x="13" y="22"/>
                  <a:pt x="8" y="22"/>
                </a:cubicBezTo>
                <a:cubicBezTo>
                  <a:pt x="11" y="12"/>
                  <a:pt x="21" y="4"/>
                  <a:pt x="32" y="4"/>
                </a:cubicBezTo>
                <a:cubicBezTo>
                  <a:pt x="43" y="4"/>
                  <a:pt x="52" y="12"/>
                  <a:pt x="54" y="22"/>
                </a:cubicBezTo>
                <a:cubicBezTo>
                  <a:pt x="50" y="23"/>
                  <a:pt x="48" y="26"/>
                  <a:pt x="48" y="30"/>
                </a:cubicBezTo>
                <a:cubicBezTo>
                  <a:pt x="48" y="38"/>
                  <a:pt x="48" y="38"/>
                  <a:pt x="48" y="38"/>
                </a:cubicBezTo>
                <a:cubicBezTo>
                  <a:pt x="48" y="42"/>
                  <a:pt x="52" y="46"/>
                  <a:pt x="56" y="46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54"/>
                  <a:pt x="54" y="54"/>
                  <a:pt x="50" y="54"/>
                </a:cubicBezTo>
                <a:cubicBezTo>
                  <a:pt x="35" y="54"/>
                  <a:pt x="35" y="54"/>
                  <a:pt x="35" y="54"/>
                </a:cubicBezTo>
                <a:cubicBezTo>
                  <a:pt x="34" y="51"/>
                  <a:pt x="32" y="50"/>
                  <a:pt x="29" y="50"/>
                </a:cubicBezTo>
                <a:cubicBezTo>
                  <a:pt x="26" y="50"/>
                  <a:pt x="23" y="52"/>
                  <a:pt x="23" y="56"/>
                </a:cubicBezTo>
                <a:cubicBezTo>
                  <a:pt x="23" y="59"/>
                  <a:pt x="26" y="62"/>
                  <a:pt x="29" y="62"/>
                </a:cubicBezTo>
                <a:cubicBezTo>
                  <a:pt x="32" y="62"/>
                  <a:pt x="34" y="60"/>
                  <a:pt x="35" y="58"/>
                </a:cubicBezTo>
                <a:cubicBezTo>
                  <a:pt x="50" y="58"/>
                  <a:pt x="50" y="58"/>
                  <a:pt x="50" y="58"/>
                </a:cubicBezTo>
                <a:cubicBezTo>
                  <a:pt x="54" y="58"/>
                  <a:pt x="60" y="58"/>
                  <a:pt x="60" y="48"/>
                </a:cubicBezTo>
                <a:cubicBezTo>
                  <a:pt x="60" y="45"/>
                  <a:pt x="60" y="45"/>
                  <a:pt x="60" y="45"/>
                </a:cubicBezTo>
                <a:cubicBezTo>
                  <a:pt x="62" y="43"/>
                  <a:pt x="64" y="41"/>
                  <a:pt x="64" y="38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26"/>
                  <a:pt x="61" y="23"/>
                  <a:pt x="57" y="2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7574" name="Group 7573"/>
          <p:cNvGrpSpPr/>
          <p:nvPr/>
        </p:nvGrpSpPr>
        <p:grpSpPr>
          <a:xfrm>
            <a:off x="1789943" y="4720356"/>
            <a:ext cx="203200" cy="139700"/>
            <a:chOff x="1789943" y="4720356"/>
            <a:chExt cx="203200" cy="139700"/>
          </a:xfrm>
        </p:grpSpPr>
        <p:sp>
          <p:nvSpPr>
            <p:cNvPr id="712" name="Freeform 266"/>
            <p:cNvSpPr>
              <a:spLocks/>
            </p:cNvSpPr>
            <p:nvPr/>
          </p:nvSpPr>
          <p:spPr bwMode="auto">
            <a:xfrm>
              <a:off x="1789943" y="4720356"/>
              <a:ext cx="139700" cy="139700"/>
            </a:xfrm>
            <a:custGeom>
              <a:avLst/>
              <a:gdLst>
                <a:gd name="T0" fmla="*/ 40 w 44"/>
                <a:gd name="T1" fmla="*/ 0 h 44"/>
                <a:gd name="T2" fmla="*/ 4 w 44"/>
                <a:gd name="T3" fmla="*/ 0 h 44"/>
                <a:gd name="T4" fmla="*/ 0 w 44"/>
                <a:gd name="T5" fmla="*/ 4 h 44"/>
                <a:gd name="T6" fmla="*/ 0 w 44"/>
                <a:gd name="T7" fmla="*/ 40 h 44"/>
                <a:gd name="T8" fmla="*/ 4 w 44"/>
                <a:gd name="T9" fmla="*/ 44 h 44"/>
                <a:gd name="T10" fmla="*/ 40 w 44"/>
                <a:gd name="T11" fmla="*/ 44 h 44"/>
                <a:gd name="T12" fmla="*/ 44 w 44"/>
                <a:gd name="T13" fmla="*/ 40 h 44"/>
                <a:gd name="T14" fmla="*/ 44 w 44"/>
                <a:gd name="T15" fmla="*/ 4 h 44"/>
                <a:gd name="T16" fmla="*/ 40 w 44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4">
                  <a:moveTo>
                    <a:pt x="4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3"/>
                    <a:pt x="2" y="44"/>
                    <a:pt x="4" y="4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2" y="44"/>
                    <a:pt x="44" y="43"/>
                    <a:pt x="44" y="40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2"/>
                    <a:pt x="42" y="0"/>
                    <a:pt x="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13" name="Freeform 267"/>
            <p:cNvSpPr>
              <a:spLocks/>
            </p:cNvSpPr>
            <p:nvPr/>
          </p:nvSpPr>
          <p:spPr bwMode="auto">
            <a:xfrm>
              <a:off x="1942343" y="4739406"/>
              <a:ext cx="50800" cy="104775"/>
            </a:xfrm>
            <a:custGeom>
              <a:avLst/>
              <a:gdLst>
                <a:gd name="T0" fmla="*/ 13 w 16"/>
                <a:gd name="T1" fmla="*/ 1 h 33"/>
                <a:gd name="T2" fmla="*/ 5 w 16"/>
                <a:gd name="T3" fmla="*/ 6 h 33"/>
                <a:gd name="T4" fmla="*/ 0 w 16"/>
                <a:gd name="T5" fmla="*/ 9 h 33"/>
                <a:gd name="T6" fmla="*/ 0 w 16"/>
                <a:gd name="T7" fmla="*/ 24 h 33"/>
                <a:gd name="T8" fmla="*/ 5 w 16"/>
                <a:gd name="T9" fmla="*/ 27 h 33"/>
                <a:gd name="T10" fmla="*/ 13 w 16"/>
                <a:gd name="T11" fmla="*/ 31 h 33"/>
                <a:gd name="T12" fmla="*/ 16 w 16"/>
                <a:gd name="T13" fmla="*/ 29 h 33"/>
                <a:gd name="T14" fmla="*/ 16 w 16"/>
                <a:gd name="T15" fmla="*/ 3 h 33"/>
                <a:gd name="T16" fmla="*/ 13 w 16"/>
                <a:gd name="T17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33">
                  <a:moveTo>
                    <a:pt x="13" y="1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4" y="7"/>
                    <a:pt x="2" y="8"/>
                    <a:pt x="0" y="9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25"/>
                    <a:pt x="4" y="26"/>
                    <a:pt x="5" y="27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4" y="33"/>
                    <a:pt x="16" y="32"/>
                    <a:pt x="16" y="29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1"/>
                    <a:pt x="14" y="0"/>
                    <a:pt x="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714" name="Freeform 268"/>
          <p:cNvSpPr>
            <a:spLocks noEditPoints="1"/>
          </p:cNvSpPr>
          <p:nvPr/>
        </p:nvSpPr>
        <p:spPr bwMode="auto">
          <a:xfrm>
            <a:off x="569155" y="4288556"/>
            <a:ext cx="190500" cy="203200"/>
          </a:xfrm>
          <a:custGeom>
            <a:avLst/>
            <a:gdLst>
              <a:gd name="T0" fmla="*/ 56 w 60"/>
              <a:gd name="T1" fmla="*/ 0 h 64"/>
              <a:gd name="T2" fmla="*/ 8 w 60"/>
              <a:gd name="T3" fmla="*/ 0 h 64"/>
              <a:gd name="T4" fmla="*/ 4 w 60"/>
              <a:gd name="T5" fmla="*/ 4 h 64"/>
              <a:gd name="T6" fmla="*/ 4 w 60"/>
              <a:gd name="T7" fmla="*/ 12 h 64"/>
              <a:gd name="T8" fmla="*/ 10 w 60"/>
              <a:gd name="T9" fmla="*/ 12 h 64"/>
              <a:gd name="T10" fmla="*/ 12 w 60"/>
              <a:gd name="T11" fmla="*/ 14 h 64"/>
              <a:gd name="T12" fmla="*/ 10 w 60"/>
              <a:gd name="T13" fmla="*/ 16 h 64"/>
              <a:gd name="T14" fmla="*/ 2 w 60"/>
              <a:gd name="T15" fmla="*/ 16 h 64"/>
              <a:gd name="T16" fmla="*/ 0 w 60"/>
              <a:gd name="T17" fmla="*/ 18 h 64"/>
              <a:gd name="T18" fmla="*/ 2 w 60"/>
              <a:gd name="T19" fmla="*/ 20 h 64"/>
              <a:gd name="T20" fmla="*/ 4 w 60"/>
              <a:gd name="T21" fmla="*/ 20 h 64"/>
              <a:gd name="T22" fmla="*/ 4 w 60"/>
              <a:gd name="T23" fmla="*/ 28 h 64"/>
              <a:gd name="T24" fmla="*/ 10 w 60"/>
              <a:gd name="T25" fmla="*/ 28 h 64"/>
              <a:gd name="T26" fmla="*/ 12 w 60"/>
              <a:gd name="T27" fmla="*/ 30 h 64"/>
              <a:gd name="T28" fmla="*/ 10 w 60"/>
              <a:gd name="T29" fmla="*/ 32 h 64"/>
              <a:gd name="T30" fmla="*/ 2 w 60"/>
              <a:gd name="T31" fmla="*/ 32 h 64"/>
              <a:gd name="T32" fmla="*/ 0 w 60"/>
              <a:gd name="T33" fmla="*/ 34 h 64"/>
              <a:gd name="T34" fmla="*/ 2 w 60"/>
              <a:gd name="T35" fmla="*/ 36 h 64"/>
              <a:gd name="T36" fmla="*/ 4 w 60"/>
              <a:gd name="T37" fmla="*/ 36 h 64"/>
              <a:gd name="T38" fmla="*/ 4 w 60"/>
              <a:gd name="T39" fmla="*/ 44 h 64"/>
              <a:gd name="T40" fmla="*/ 10 w 60"/>
              <a:gd name="T41" fmla="*/ 44 h 64"/>
              <a:gd name="T42" fmla="*/ 12 w 60"/>
              <a:gd name="T43" fmla="*/ 46 h 64"/>
              <a:gd name="T44" fmla="*/ 10 w 60"/>
              <a:gd name="T45" fmla="*/ 48 h 64"/>
              <a:gd name="T46" fmla="*/ 2 w 60"/>
              <a:gd name="T47" fmla="*/ 48 h 64"/>
              <a:gd name="T48" fmla="*/ 0 w 60"/>
              <a:gd name="T49" fmla="*/ 50 h 64"/>
              <a:gd name="T50" fmla="*/ 2 w 60"/>
              <a:gd name="T51" fmla="*/ 52 h 64"/>
              <a:gd name="T52" fmla="*/ 4 w 60"/>
              <a:gd name="T53" fmla="*/ 52 h 64"/>
              <a:gd name="T54" fmla="*/ 4 w 60"/>
              <a:gd name="T55" fmla="*/ 60 h 64"/>
              <a:gd name="T56" fmla="*/ 8 w 60"/>
              <a:gd name="T57" fmla="*/ 64 h 64"/>
              <a:gd name="T58" fmla="*/ 56 w 60"/>
              <a:gd name="T59" fmla="*/ 64 h 64"/>
              <a:gd name="T60" fmla="*/ 60 w 60"/>
              <a:gd name="T61" fmla="*/ 60 h 64"/>
              <a:gd name="T62" fmla="*/ 60 w 60"/>
              <a:gd name="T63" fmla="*/ 4 h 64"/>
              <a:gd name="T64" fmla="*/ 56 w 60"/>
              <a:gd name="T65" fmla="*/ 0 h 64"/>
              <a:gd name="T66" fmla="*/ 34 w 60"/>
              <a:gd name="T67" fmla="*/ 39 h 64"/>
              <a:gd name="T68" fmla="*/ 39 w 60"/>
              <a:gd name="T69" fmla="*/ 39 h 64"/>
              <a:gd name="T70" fmla="*/ 39 w 60"/>
              <a:gd name="T71" fmla="*/ 40 h 64"/>
              <a:gd name="T72" fmla="*/ 42 w 60"/>
              <a:gd name="T73" fmla="*/ 47 h 64"/>
              <a:gd name="T74" fmla="*/ 42 w 60"/>
              <a:gd name="T75" fmla="*/ 47 h 64"/>
              <a:gd name="T76" fmla="*/ 39 w 60"/>
              <a:gd name="T77" fmla="*/ 50 h 64"/>
              <a:gd name="T78" fmla="*/ 34 w 60"/>
              <a:gd name="T79" fmla="*/ 50 h 64"/>
              <a:gd name="T80" fmla="*/ 34 w 60"/>
              <a:gd name="T81" fmla="*/ 50 h 64"/>
              <a:gd name="T82" fmla="*/ 34 w 60"/>
              <a:gd name="T83" fmla="*/ 50 h 64"/>
              <a:gd name="T84" fmla="*/ 27 w 60"/>
              <a:gd name="T85" fmla="*/ 30 h 64"/>
              <a:gd name="T86" fmla="*/ 36 w 60"/>
              <a:gd name="T87" fmla="*/ 12 h 64"/>
              <a:gd name="T88" fmla="*/ 42 w 60"/>
              <a:gd name="T89" fmla="*/ 12 h 64"/>
              <a:gd name="T90" fmla="*/ 42 w 60"/>
              <a:gd name="T91" fmla="*/ 12 h 64"/>
              <a:gd name="T92" fmla="*/ 44 w 60"/>
              <a:gd name="T93" fmla="*/ 15 h 64"/>
              <a:gd name="T94" fmla="*/ 44 w 60"/>
              <a:gd name="T95" fmla="*/ 15 h 64"/>
              <a:gd name="T96" fmla="*/ 40 w 60"/>
              <a:gd name="T97" fmla="*/ 22 h 64"/>
              <a:gd name="T98" fmla="*/ 35 w 60"/>
              <a:gd name="T99" fmla="*/ 22 h 64"/>
              <a:gd name="T100" fmla="*/ 33 w 60"/>
              <a:gd name="T101" fmla="*/ 30 h 64"/>
              <a:gd name="T102" fmla="*/ 34 w 60"/>
              <a:gd name="T103" fmla="*/ 3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" h="64">
                <a:moveTo>
                  <a:pt x="56" y="0"/>
                </a:moveTo>
                <a:cubicBezTo>
                  <a:pt x="8" y="0"/>
                  <a:pt x="8" y="0"/>
                  <a:pt x="8" y="0"/>
                </a:cubicBezTo>
                <a:cubicBezTo>
                  <a:pt x="6" y="0"/>
                  <a:pt x="4" y="2"/>
                  <a:pt x="4" y="4"/>
                </a:cubicBezTo>
                <a:cubicBezTo>
                  <a:pt x="4" y="12"/>
                  <a:pt x="4" y="12"/>
                  <a:pt x="4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2" y="13"/>
                  <a:pt x="12" y="14"/>
                </a:cubicBezTo>
                <a:cubicBezTo>
                  <a:pt x="12" y="16"/>
                  <a:pt x="11" y="16"/>
                  <a:pt x="10" y="16"/>
                </a:cubicBezTo>
                <a:cubicBezTo>
                  <a:pt x="2" y="16"/>
                  <a:pt x="2" y="16"/>
                  <a:pt x="2" y="16"/>
                </a:cubicBezTo>
                <a:cubicBezTo>
                  <a:pt x="1" y="16"/>
                  <a:pt x="0" y="17"/>
                  <a:pt x="0" y="18"/>
                </a:cubicBezTo>
                <a:cubicBezTo>
                  <a:pt x="0" y="20"/>
                  <a:pt x="1" y="20"/>
                  <a:pt x="2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8"/>
                  <a:pt x="4" y="28"/>
                  <a:pt x="4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11" y="28"/>
                  <a:pt x="12" y="29"/>
                  <a:pt x="12" y="30"/>
                </a:cubicBezTo>
                <a:cubicBezTo>
                  <a:pt x="12" y="32"/>
                  <a:pt x="11" y="32"/>
                  <a:pt x="10" y="32"/>
                </a:cubicBezTo>
                <a:cubicBezTo>
                  <a:pt x="2" y="32"/>
                  <a:pt x="2" y="32"/>
                  <a:pt x="2" y="32"/>
                </a:cubicBezTo>
                <a:cubicBezTo>
                  <a:pt x="1" y="32"/>
                  <a:pt x="0" y="33"/>
                  <a:pt x="0" y="34"/>
                </a:cubicBezTo>
                <a:cubicBezTo>
                  <a:pt x="0" y="36"/>
                  <a:pt x="1" y="36"/>
                  <a:pt x="2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44"/>
                  <a:pt x="4" y="44"/>
                  <a:pt x="4" y="44"/>
                </a:cubicBezTo>
                <a:cubicBezTo>
                  <a:pt x="10" y="44"/>
                  <a:pt x="10" y="44"/>
                  <a:pt x="10" y="44"/>
                </a:cubicBezTo>
                <a:cubicBezTo>
                  <a:pt x="11" y="44"/>
                  <a:pt x="12" y="45"/>
                  <a:pt x="12" y="46"/>
                </a:cubicBezTo>
                <a:cubicBezTo>
                  <a:pt x="12" y="48"/>
                  <a:pt x="11" y="48"/>
                  <a:pt x="10" y="48"/>
                </a:cubicBezTo>
                <a:cubicBezTo>
                  <a:pt x="2" y="48"/>
                  <a:pt x="2" y="48"/>
                  <a:pt x="2" y="48"/>
                </a:cubicBezTo>
                <a:cubicBezTo>
                  <a:pt x="1" y="48"/>
                  <a:pt x="0" y="49"/>
                  <a:pt x="0" y="50"/>
                </a:cubicBezTo>
                <a:cubicBezTo>
                  <a:pt x="0" y="52"/>
                  <a:pt x="1" y="52"/>
                  <a:pt x="2" y="52"/>
                </a:cubicBezTo>
                <a:cubicBezTo>
                  <a:pt x="4" y="52"/>
                  <a:pt x="4" y="52"/>
                  <a:pt x="4" y="52"/>
                </a:cubicBezTo>
                <a:cubicBezTo>
                  <a:pt x="4" y="60"/>
                  <a:pt x="4" y="60"/>
                  <a:pt x="4" y="60"/>
                </a:cubicBezTo>
                <a:cubicBezTo>
                  <a:pt x="4" y="63"/>
                  <a:pt x="6" y="64"/>
                  <a:pt x="8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58" y="64"/>
                  <a:pt x="60" y="63"/>
                  <a:pt x="60" y="60"/>
                </a:cubicBezTo>
                <a:cubicBezTo>
                  <a:pt x="60" y="4"/>
                  <a:pt x="60" y="4"/>
                  <a:pt x="60" y="4"/>
                </a:cubicBezTo>
                <a:cubicBezTo>
                  <a:pt x="60" y="2"/>
                  <a:pt x="58" y="0"/>
                  <a:pt x="56" y="0"/>
                </a:cubicBezTo>
                <a:close/>
                <a:moveTo>
                  <a:pt x="34" y="39"/>
                </a:moveTo>
                <a:cubicBezTo>
                  <a:pt x="37" y="39"/>
                  <a:pt x="38" y="39"/>
                  <a:pt x="39" y="39"/>
                </a:cubicBezTo>
                <a:cubicBezTo>
                  <a:pt x="39" y="40"/>
                  <a:pt x="39" y="40"/>
                  <a:pt x="39" y="40"/>
                </a:cubicBezTo>
                <a:cubicBezTo>
                  <a:pt x="39" y="40"/>
                  <a:pt x="42" y="46"/>
                  <a:pt x="42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2" y="48"/>
                  <a:pt x="41" y="50"/>
                  <a:pt x="39" y="50"/>
                </a:cubicBezTo>
                <a:cubicBezTo>
                  <a:pt x="38" y="50"/>
                  <a:pt x="36" y="50"/>
                  <a:pt x="34" y="50"/>
                </a:cubicBezTo>
                <a:cubicBezTo>
                  <a:pt x="34" y="50"/>
                  <a:pt x="34" y="50"/>
                  <a:pt x="34" y="50"/>
                </a:cubicBezTo>
                <a:cubicBezTo>
                  <a:pt x="34" y="50"/>
                  <a:pt x="34" y="50"/>
                  <a:pt x="34" y="50"/>
                </a:cubicBezTo>
                <a:cubicBezTo>
                  <a:pt x="33" y="49"/>
                  <a:pt x="26" y="42"/>
                  <a:pt x="27" y="30"/>
                </a:cubicBezTo>
                <a:cubicBezTo>
                  <a:pt x="28" y="19"/>
                  <a:pt x="35" y="12"/>
                  <a:pt x="36" y="12"/>
                </a:cubicBezTo>
                <a:cubicBezTo>
                  <a:pt x="38" y="11"/>
                  <a:pt x="41" y="11"/>
                  <a:pt x="42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3" y="13"/>
                  <a:pt x="44" y="14"/>
                  <a:pt x="44" y="15"/>
                </a:cubicBezTo>
                <a:cubicBezTo>
                  <a:pt x="44" y="15"/>
                  <a:pt x="44" y="15"/>
                  <a:pt x="44" y="15"/>
                </a:cubicBezTo>
                <a:cubicBezTo>
                  <a:pt x="44" y="16"/>
                  <a:pt x="40" y="22"/>
                  <a:pt x="40" y="22"/>
                </a:cubicBezTo>
                <a:cubicBezTo>
                  <a:pt x="39" y="23"/>
                  <a:pt x="38" y="23"/>
                  <a:pt x="35" y="22"/>
                </a:cubicBezTo>
                <a:cubicBezTo>
                  <a:pt x="34" y="24"/>
                  <a:pt x="33" y="28"/>
                  <a:pt x="33" y="30"/>
                </a:cubicBezTo>
                <a:cubicBezTo>
                  <a:pt x="33" y="32"/>
                  <a:pt x="33" y="36"/>
                  <a:pt x="34" y="3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449" name="Group 448"/>
          <p:cNvGrpSpPr/>
          <p:nvPr/>
        </p:nvGrpSpPr>
        <p:grpSpPr>
          <a:xfrm>
            <a:off x="7893880" y="5509344"/>
            <a:ext cx="203200" cy="203200"/>
            <a:chOff x="7893880" y="5509344"/>
            <a:chExt cx="203200" cy="203200"/>
          </a:xfrm>
        </p:grpSpPr>
        <p:sp>
          <p:nvSpPr>
            <p:cNvPr id="715" name="Freeform 269"/>
            <p:cNvSpPr>
              <a:spLocks/>
            </p:cNvSpPr>
            <p:nvPr/>
          </p:nvSpPr>
          <p:spPr bwMode="auto">
            <a:xfrm>
              <a:off x="7944680" y="5572844"/>
              <a:ext cx="152400" cy="139700"/>
            </a:xfrm>
            <a:custGeom>
              <a:avLst/>
              <a:gdLst>
                <a:gd name="T0" fmla="*/ 40 w 48"/>
                <a:gd name="T1" fmla="*/ 0 h 44"/>
                <a:gd name="T2" fmla="*/ 36 w 48"/>
                <a:gd name="T3" fmla="*/ 0 h 44"/>
                <a:gd name="T4" fmla="*/ 36 w 48"/>
                <a:gd name="T5" fmla="*/ 4 h 44"/>
                <a:gd name="T6" fmla="*/ 24 w 48"/>
                <a:gd name="T7" fmla="*/ 16 h 44"/>
                <a:gd name="T8" fmla="*/ 6 w 48"/>
                <a:gd name="T9" fmla="*/ 16 h 44"/>
                <a:gd name="T10" fmla="*/ 0 w 48"/>
                <a:gd name="T11" fmla="*/ 22 h 44"/>
                <a:gd name="T12" fmla="*/ 0 w 48"/>
                <a:gd name="T13" fmla="*/ 24 h 44"/>
                <a:gd name="T14" fmla="*/ 8 w 48"/>
                <a:gd name="T15" fmla="*/ 32 h 44"/>
                <a:gd name="T16" fmla="*/ 28 w 48"/>
                <a:gd name="T17" fmla="*/ 32 h 44"/>
                <a:gd name="T18" fmla="*/ 40 w 48"/>
                <a:gd name="T19" fmla="*/ 44 h 44"/>
                <a:gd name="T20" fmla="*/ 40 w 48"/>
                <a:gd name="T21" fmla="*/ 32 h 44"/>
                <a:gd name="T22" fmla="*/ 48 w 48"/>
                <a:gd name="T23" fmla="*/ 24 h 44"/>
                <a:gd name="T24" fmla="*/ 48 w 48"/>
                <a:gd name="T25" fmla="*/ 8 h 44"/>
                <a:gd name="T26" fmla="*/ 40 w 48"/>
                <a:gd name="T2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44">
                  <a:moveTo>
                    <a:pt x="40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11"/>
                    <a:pt x="30" y="16"/>
                    <a:pt x="24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8"/>
                    <a:pt x="4" y="32"/>
                    <a:pt x="8" y="32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4" y="32"/>
                    <a:pt x="48" y="28"/>
                    <a:pt x="48" y="24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4"/>
                    <a:pt x="44" y="0"/>
                    <a:pt x="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16" name="Freeform 270"/>
            <p:cNvSpPr>
              <a:spLocks/>
            </p:cNvSpPr>
            <p:nvPr/>
          </p:nvSpPr>
          <p:spPr bwMode="auto">
            <a:xfrm>
              <a:off x="7893880" y="5509344"/>
              <a:ext cx="152400" cy="139700"/>
            </a:xfrm>
            <a:custGeom>
              <a:avLst/>
              <a:gdLst>
                <a:gd name="T0" fmla="*/ 20 w 48"/>
                <a:gd name="T1" fmla="*/ 32 h 44"/>
                <a:gd name="T2" fmla="*/ 40 w 48"/>
                <a:gd name="T3" fmla="*/ 32 h 44"/>
                <a:gd name="T4" fmla="*/ 48 w 48"/>
                <a:gd name="T5" fmla="*/ 24 h 44"/>
                <a:gd name="T6" fmla="*/ 48 w 48"/>
                <a:gd name="T7" fmla="*/ 8 h 44"/>
                <a:gd name="T8" fmla="*/ 40 w 48"/>
                <a:gd name="T9" fmla="*/ 0 h 44"/>
                <a:gd name="T10" fmla="*/ 8 w 48"/>
                <a:gd name="T11" fmla="*/ 0 h 44"/>
                <a:gd name="T12" fmla="*/ 0 w 48"/>
                <a:gd name="T13" fmla="*/ 8 h 44"/>
                <a:gd name="T14" fmla="*/ 0 w 48"/>
                <a:gd name="T15" fmla="*/ 24 h 44"/>
                <a:gd name="T16" fmla="*/ 8 w 48"/>
                <a:gd name="T17" fmla="*/ 32 h 44"/>
                <a:gd name="T18" fmla="*/ 8 w 48"/>
                <a:gd name="T19" fmla="*/ 44 h 44"/>
                <a:gd name="T20" fmla="*/ 20 w 48"/>
                <a:gd name="T21" fmla="*/ 3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4">
                  <a:moveTo>
                    <a:pt x="20" y="32"/>
                  </a:moveTo>
                  <a:cubicBezTo>
                    <a:pt x="40" y="32"/>
                    <a:pt x="40" y="32"/>
                    <a:pt x="40" y="32"/>
                  </a:cubicBezTo>
                  <a:cubicBezTo>
                    <a:pt x="44" y="32"/>
                    <a:pt x="48" y="28"/>
                    <a:pt x="48" y="24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4"/>
                    <a:pt x="44" y="0"/>
                    <a:pt x="4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8"/>
                    <a:pt x="4" y="32"/>
                    <a:pt x="8" y="32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2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580" name="Group 7579"/>
          <p:cNvGrpSpPr/>
          <p:nvPr/>
        </p:nvGrpSpPr>
        <p:grpSpPr>
          <a:xfrm>
            <a:off x="6265105" y="4694956"/>
            <a:ext cx="204788" cy="203200"/>
            <a:chOff x="6265105" y="4694956"/>
            <a:chExt cx="204788" cy="203200"/>
          </a:xfrm>
        </p:grpSpPr>
        <p:sp>
          <p:nvSpPr>
            <p:cNvPr id="717" name="Oval 271"/>
            <p:cNvSpPr>
              <a:spLocks noChangeArrowheads="1"/>
            </p:cNvSpPr>
            <p:nvPr/>
          </p:nvSpPr>
          <p:spPr bwMode="auto">
            <a:xfrm>
              <a:off x="6265105" y="4844181"/>
              <a:ext cx="53975" cy="539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18" name="Freeform 272"/>
            <p:cNvSpPr>
              <a:spLocks/>
            </p:cNvSpPr>
            <p:nvPr/>
          </p:nvSpPr>
          <p:spPr bwMode="auto">
            <a:xfrm>
              <a:off x="6268280" y="4764806"/>
              <a:ext cx="130175" cy="133350"/>
            </a:xfrm>
            <a:custGeom>
              <a:avLst/>
              <a:gdLst>
                <a:gd name="T0" fmla="*/ 0 w 41"/>
                <a:gd name="T1" fmla="*/ 0 h 42"/>
                <a:gd name="T2" fmla="*/ 0 w 41"/>
                <a:gd name="T3" fmla="*/ 12 h 42"/>
                <a:gd name="T4" fmla="*/ 21 w 41"/>
                <a:gd name="T5" fmla="*/ 21 h 42"/>
                <a:gd name="T6" fmla="*/ 30 w 41"/>
                <a:gd name="T7" fmla="*/ 42 h 42"/>
                <a:gd name="T8" fmla="*/ 41 w 41"/>
                <a:gd name="T9" fmla="*/ 42 h 42"/>
                <a:gd name="T10" fmla="*/ 0 w 41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42">
                  <a:moveTo>
                    <a:pt x="0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8" y="12"/>
                    <a:pt x="15" y="15"/>
                    <a:pt x="21" y="21"/>
                  </a:cubicBezTo>
                  <a:cubicBezTo>
                    <a:pt x="26" y="26"/>
                    <a:pt x="30" y="34"/>
                    <a:pt x="30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19"/>
                    <a:pt x="22" y="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19" name="Freeform 273"/>
            <p:cNvSpPr>
              <a:spLocks/>
            </p:cNvSpPr>
            <p:nvPr/>
          </p:nvSpPr>
          <p:spPr bwMode="auto">
            <a:xfrm>
              <a:off x="6268280" y="4694956"/>
              <a:ext cx="201613" cy="203200"/>
            </a:xfrm>
            <a:custGeom>
              <a:avLst/>
              <a:gdLst>
                <a:gd name="T0" fmla="*/ 0 w 63"/>
                <a:gd name="T1" fmla="*/ 0 h 64"/>
                <a:gd name="T2" fmla="*/ 0 w 63"/>
                <a:gd name="T3" fmla="*/ 12 h 64"/>
                <a:gd name="T4" fmla="*/ 52 w 63"/>
                <a:gd name="T5" fmla="*/ 64 h 64"/>
                <a:gd name="T6" fmla="*/ 63 w 63"/>
                <a:gd name="T7" fmla="*/ 64 h 64"/>
                <a:gd name="T8" fmla="*/ 0 w 63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4">
                  <a:moveTo>
                    <a:pt x="0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28" y="12"/>
                    <a:pt x="51" y="35"/>
                    <a:pt x="52" y="64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63" y="29"/>
                    <a:pt x="34" y="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720" name="Freeform 274"/>
          <p:cNvSpPr>
            <a:spLocks/>
          </p:cNvSpPr>
          <p:nvPr/>
        </p:nvSpPr>
        <p:spPr bwMode="auto">
          <a:xfrm>
            <a:off x="5465005" y="4701306"/>
            <a:ext cx="184150" cy="184150"/>
          </a:xfrm>
          <a:custGeom>
            <a:avLst/>
            <a:gdLst>
              <a:gd name="T0" fmla="*/ 47 w 58"/>
              <a:gd name="T1" fmla="*/ 37 h 58"/>
              <a:gd name="T2" fmla="*/ 41 w 58"/>
              <a:gd name="T3" fmla="*/ 39 h 58"/>
              <a:gd name="T4" fmla="*/ 21 w 58"/>
              <a:gd name="T5" fmla="*/ 29 h 58"/>
              <a:gd name="T6" fmla="*/ 41 w 58"/>
              <a:gd name="T7" fmla="*/ 19 h 58"/>
              <a:gd name="T8" fmla="*/ 47 w 58"/>
              <a:gd name="T9" fmla="*/ 21 h 58"/>
              <a:gd name="T10" fmla="*/ 58 w 58"/>
              <a:gd name="T11" fmla="*/ 10 h 58"/>
              <a:gd name="T12" fmla="*/ 47 w 58"/>
              <a:gd name="T13" fmla="*/ 0 h 58"/>
              <a:gd name="T14" fmla="*/ 37 w 58"/>
              <a:gd name="T15" fmla="*/ 10 h 58"/>
              <a:gd name="T16" fmla="*/ 37 w 58"/>
              <a:gd name="T17" fmla="*/ 11 h 58"/>
              <a:gd name="T18" fmla="*/ 17 w 58"/>
              <a:gd name="T19" fmla="*/ 21 h 58"/>
              <a:gd name="T20" fmla="*/ 11 w 58"/>
              <a:gd name="T21" fmla="*/ 19 h 58"/>
              <a:gd name="T22" fmla="*/ 0 w 58"/>
              <a:gd name="T23" fmla="*/ 29 h 58"/>
              <a:gd name="T24" fmla="*/ 11 w 58"/>
              <a:gd name="T25" fmla="*/ 40 h 58"/>
              <a:gd name="T26" fmla="*/ 17 w 58"/>
              <a:gd name="T27" fmla="*/ 37 h 58"/>
              <a:gd name="T28" fmla="*/ 37 w 58"/>
              <a:gd name="T29" fmla="*/ 47 h 58"/>
              <a:gd name="T30" fmla="*/ 37 w 58"/>
              <a:gd name="T31" fmla="*/ 48 h 58"/>
              <a:gd name="T32" fmla="*/ 47 w 58"/>
              <a:gd name="T33" fmla="*/ 58 h 58"/>
              <a:gd name="T34" fmla="*/ 58 w 58"/>
              <a:gd name="T35" fmla="*/ 48 h 58"/>
              <a:gd name="T36" fmla="*/ 47 w 58"/>
              <a:gd name="T37" fmla="*/ 3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8" h="58">
                <a:moveTo>
                  <a:pt x="47" y="37"/>
                </a:moveTo>
                <a:cubicBezTo>
                  <a:pt x="45" y="37"/>
                  <a:pt x="43" y="38"/>
                  <a:pt x="41" y="39"/>
                </a:cubicBezTo>
                <a:cubicBezTo>
                  <a:pt x="21" y="29"/>
                  <a:pt x="21" y="29"/>
                  <a:pt x="21" y="29"/>
                </a:cubicBezTo>
                <a:cubicBezTo>
                  <a:pt x="41" y="19"/>
                  <a:pt x="41" y="19"/>
                  <a:pt x="41" y="19"/>
                </a:cubicBezTo>
                <a:cubicBezTo>
                  <a:pt x="43" y="20"/>
                  <a:pt x="45" y="21"/>
                  <a:pt x="47" y="21"/>
                </a:cubicBezTo>
                <a:cubicBezTo>
                  <a:pt x="53" y="21"/>
                  <a:pt x="58" y="16"/>
                  <a:pt x="58" y="10"/>
                </a:cubicBezTo>
                <a:cubicBezTo>
                  <a:pt x="58" y="4"/>
                  <a:pt x="53" y="0"/>
                  <a:pt x="47" y="0"/>
                </a:cubicBezTo>
                <a:cubicBezTo>
                  <a:pt x="41" y="0"/>
                  <a:pt x="37" y="4"/>
                  <a:pt x="37" y="10"/>
                </a:cubicBezTo>
                <a:cubicBezTo>
                  <a:pt x="37" y="11"/>
                  <a:pt x="37" y="11"/>
                  <a:pt x="37" y="11"/>
                </a:cubicBezTo>
                <a:cubicBezTo>
                  <a:pt x="17" y="21"/>
                  <a:pt x="17" y="21"/>
                  <a:pt x="17" y="21"/>
                </a:cubicBezTo>
                <a:cubicBezTo>
                  <a:pt x="15" y="20"/>
                  <a:pt x="13" y="19"/>
                  <a:pt x="11" y="19"/>
                </a:cubicBezTo>
                <a:cubicBezTo>
                  <a:pt x="5" y="19"/>
                  <a:pt x="0" y="23"/>
                  <a:pt x="0" y="29"/>
                </a:cubicBezTo>
                <a:cubicBezTo>
                  <a:pt x="0" y="35"/>
                  <a:pt x="5" y="40"/>
                  <a:pt x="11" y="40"/>
                </a:cubicBezTo>
                <a:cubicBezTo>
                  <a:pt x="13" y="40"/>
                  <a:pt x="16" y="39"/>
                  <a:pt x="17" y="37"/>
                </a:cubicBezTo>
                <a:cubicBezTo>
                  <a:pt x="37" y="47"/>
                  <a:pt x="37" y="47"/>
                  <a:pt x="37" y="47"/>
                </a:cubicBezTo>
                <a:cubicBezTo>
                  <a:pt x="37" y="48"/>
                  <a:pt x="37" y="48"/>
                  <a:pt x="37" y="48"/>
                </a:cubicBezTo>
                <a:cubicBezTo>
                  <a:pt x="37" y="54"/>
                  <a:pt x="41" y="58"/>
                  <a:pt x="47" y="58"/>
                </a:cubicBezTo>
                <a:cubicBezTo>
                  <a:pt x="53" y="58"/>
                  <a:pt x="58" y="54"/>
                  <a:pt x="58" y="48"/>
                </a:cubicBezTo>
                <a:cubicBezTo>
                  <a:pt x="58" y="42"/>
                  <a:pt x="53" y="37"/>
                  <a:pt x="47" y="3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721" name="Freeform 275"/>
          <p:cNvSpPr>
            <a:spLocks noEditPoints="1"/>
          </p:cNvSpPr>
          <p:nvPr/>
        </p:nvSpPr>
        <p:spPr bwMode="auto">
          <a:xfrm>
            <a:off x="569155" y="5915744"/>
            <a:ext cx="203200" cy="203200"/>
          </a:xfrm>
          <a:custGeom>
            <a:avLst/>
            <a:gdLst>
              <a:gd name="T0" fmla="*/ 0 w 128"/>
              <a:gd name="T1" fmla="*/ 0 h 128"/>
              <a:gd name="T2" fmla="*/ 0 w 128"/>
              <a:gd name="T3" fmla="*/ 96 h 128"/>
              <a:gd name="T4" fmla="*/ 32 w 128"/>
              <a:gd name="T5" fmla="*/ 96 h 128"/>
              <a:gd name="T6" fmla="*/ 32 w 128"/>
              <a:gd name="T7" fmla="*/ 128 h 128"/>
              <a:gd name="T8" fmla="*/ 76 w 128"/>
              <a:gd name="T9" fmla="*/ 96 h 128"/>
              <a:gd name="T10" fmla="*/ 128 w 128"/>
              <a:gd name="T11" fmla="*/ 96 h 128"/>
              <a:gd name="T12" fmla="*/ 128 w 128"/>
              <a:gd name="T13" fmla="*/ 0 h 128"/>
              <a:gd name="T14" fmla="*/ 0 w 128"/>
              <a:gd name="T15" fmla="*/ 0 h 128"/>
              <a:gd name="T16" fmla="*/ 112 w 128"/>
              <a:gd name="T17" fmla="*/ 80 h 128"/>
              <a:gd name="T18" fmla="*/ 80 w 128"/>
              <a:gd name="T19" fmla="*/ 80 h 128"/>
              <a:gd name="T20" fmla="*/ 48 w 128"/>
              <a:gd name="T21" fmla="*/ 104 h 128"/>
              <a:gd name="T22" fmla="*/ 48 w 128"/>
              <a:gd name="T23" fmla="*/ 80 h 128"/>
              <a:gd name="T24" fmla="*/ 16 w 128"/>
              <a:gd name="T25" fmla="*/ 80 h 128"/>
              <a:gd name="T26" fmla="*/ 16 w 128"/>
              <a:gd name="T27" fmla="*/ 16 h 128"/>
              <a:gd name="T28" fmla="*/ 112 w 128"/>
              <a:gd name="T29" fmla="*/ 16 h 128"/>
              <a:gd name="T30" fmla="*/ 112 w 128"/>
              <a:gd name="T31" fmla="*/ 8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8" h="128">
                <a:moveTo>
                  <a:pt x="0" y="0"/>
                </a:moveTo>
                <a:lnTo>
                  <a:pt x="0" y="96"/>
                </a:lnTo>
                <a:lnTo>
                  <a:pt x="32" y="96"/>
                </a:lnTo>
                <a:lnTo>
                  <a:pt x="32" y="128"/>
                </a:lnTo>
                <a:lnTo>
                  <a:pt x="76" y="96"/>
                </a:lnTo>
                <a:lnTo>
                  <a:pt x="128" y="96"/>
                </a:lnTo>
                <a:lnTo>
                  <a:pt x="128" y="0"/>
                </a:lnTo>
                <a:lnTo>
                  <a:pt x="0" y="0"/>
                </a:lnTo>
                <a:close/>
                <a:moveTo>
                  <a:pt x="112" y="80"/>
                </a:moveTo>
                <a:lnTo>
                  <a:pt x="80" y="80"/>
                </a:lnTo>
                <a:lnTo>
                  <a:pt x="48" y="104"/>
                </a:lnTo>
                <a:lnTo>
                  <a:pt x="48" y="80"/>
                </a:lnTo>
                <a:lnTo>
                  <a:pt x="16" y="80"/>
                </a:lnTo>
                <a:lnTo>
                  <a:pt x="16" y="16"/>
                </a:lnTo>
                <a:lnTo>
                  <a:pt x="112" y="16"/>
                </a:lnTo>
                <a:lnTo>
                  <a:pt x="112" y="8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722" name="Freeform 276"/>
          <p:cNvSpPr>
            <a:spLocks noEditPoints="1"/>
          </p:cNvSpPr>
          <p:nvPr/>
        </p:nvSpPr>
        <p:spPr bwMode="auto">
          <a:xfrm>
            <a:off x="5858705" y="4694956"/>
            <a:ext cx="203200" cy="203200"/>
          </a:xfrm>
          <a:custGeom>
            <a:avLst/>
            <a:gdLst>
              <a:gd name="T0" fmla="*/ 52 w 64"/>
              <a:gd name="T1" fmla="*/ 0 h 64"/>
              <a:gd name="T2" fmla="*/ 12 w 64"/>
              <a:gd name="T3" fmla="*/ 0 h 64"/>
              <a:gd name="T4" fmla="*/ 0 w 64"/>
              <a:gd name="T5" fmla="*/ 12 h 64"/>
              <a:gd name="T6" fmla="*/ 0 w 64"/>
              <a:gd name="T7" fmla="*/ 52 h 64"/>
              <a:gd name="T8" fmla="*/ 12 w 64"/>
              <a:gd name="T9" fmla="*/ 64 h 64"/>
              <a:gd name="T10" fmla="*/ 52 w 64"/>
              <a:gd name="T11" fmla="*/ 64 h 64"/>
              <a:gd name="T12" fmla="*/ 64 w 64"/>
              <a:gd name="T13" fmla="*/ 52 h 64"/>
              <a:gd name="T14" fmla="*/ 64 w 64"/>
              <a:gd name="T15" fmla="*/ 12 h 64"/>
              <a:gd name="T16" fmla="*/ 52 w 64"/>
              <a:gd name="T17" fmla="*/ 0 h 64"/>
              <a:gd name="T18" fmla="*/ 18 w 64"/>
              <a:gd name="T19" fmla="*/ 52 h 64"/>
              <a:gd name="T20" fmla="*/ 12 w 64"/>
              <a:gd name="T21" fmla="*/ 47 h 64"/>
              <a:gd name="T22" fmla="*/ 18 w 64"/>
              <a:gd name="T23" fmla="*/ 41 h 64"/>
              <a:gd name="T24" fmla="*/ 24 w 64"/>
              <a:gd name="T25" fmla="*/ 47 h 64"/>
              <a:gd name="T26" fmla="*/ 18 w 64"/>
              <a:gd name="T27" fmla="*/ 52 h 64"/>
              <a:gd name="T28" fmla="*/ 33 w 64"/>
              <a:gd name="T29" fmla="*/ 52 h 64"/>
              <a:gd name="T30" fmla="*/ 27 w 64"/>
              <a:gd name="T31" fmla="*/ 38 h 64"/>
              <a:gd name="T32" fmla="*/ 12 w 64"/>
              <a:gd name="T33" fmla="*/ 31 h 64"/>
              <a:gd name="T34" fmla="*/ 12 w 64"/>
              <a:gd name="T35" fmla="*/ 24 h 64"/>
              <a:gd name="T36" fmla="*/ 41 w 64"/>
              <a:gd name="T37" fmla="*/ 52 h 64"/>
              <a:gd name="T38" fmla="*/ 33 w 64"/>
              <a:gd name="T39" fmla="*/ 52 h 64"/>
              <a:gd name="T40" fmla="*/ 48 w 64"/>
              <a:gd name="T41" fmla="*/ 52 h 64"/>
              <a:gd name="T42" fmla="*/ 12 w 64"/>
              <a:gd name="T43" fmla="*/ 16 h 64"/>
              <a:gd name="T44" fmla="*/ 12 w 64"/>
              <a:gd name="T45" fmla="*/ 8 h 64"/>
              <a:gd name="T46" fmla="*/ 56 w 64"/>
              <a:gd name="T47" fmla="*/ 52 h 64"/>
              <a:gd name="T48" fmla="*/ 48 w 64"/>
              <a:gd name="T49" fmla="*/ 5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4" h="64">
                <a:moveTo>
                  <a:pt x="52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6"/>
                  <a:pt x="0" y="1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59"/>
                  <a:pt x="5" y="64"/>
                  <a:pt x="12" y="64"/>
                </a:cubicBezTo>
                <a:cubicBezTo>
                  <a:pt x="52" y="64"/>
                  <a:pt x="52" y="64"/>
                  <a:pt x="52" y="64"/>
                </a:cubicBezTo>
                <a:cubicBezTo>
                  <a:pt x="59" y="64"/>
                  <a:pt x="64" y="59"/>
                  <a:pt x="64" y="52"/>
                </a:cubicBezTo>
                <a:cubicBezTo>
                  <a:pt x="64" y="12"/>
                  <a:pt x="64" y="12"/>
                  <a:pt x="64" y="12"/>
                </a:cubicBezTo>
                <a:cubicBezTo>
                  <a:pt x="64" y="6"/>
                  <a:pt x="59" y="0"/>
                  <a:pt x="52" y="0"/>
                </a:cubicBezTo>
                <a:close/>
                <a:moveTo>
                  <a:pt x="18" y="52"/>
                </a:moveTo>
                <a:cubicBezTo>
                  <a:pt x="15" y="52"/>
                  <a:pt x="12" y="50"/>
                  <a:pt x="12" y="47"/>
                </a:cubicBezTo>
                <a:cubicBezTo>
                  <a:pt x="12" y="43"/>
                  <a:pt x="15" y="41"/>
                  <a:pt x="18" y="41"/>
                </a:cubicBezTo>
                <a:cubicBezTo>
                  <a:pt x="21" y="41"/>
                  <a:pt x="24" y="43"/>
                  <a:pt x="24" y="47"/>
                </a:cubicBezTo>
                <a:cubicBezTo>
                  <a:pt x="24" y="50"/>
                  <a:pt x="21" y="52"/>
                  <a:pt x="18" y="52"/>
                </a:cubicBezTo>
                <a:close/>
                <a:moveTo>
                  <a:pt x="33" y="52"/>
                </a:moveTo>
                <a:cubicBezTo>
                  <a:pt x="33" y="48"/>
                  <a:pt x="31" y="42"/>
                  <a:pt x="27" y="38"/>
                </a:cubicBezTo>
                <a:cubicBezTo>
                  <a:pt x="23" y="34"/>
                  <a:pt x="16" y="31"/>
                  <a:pt x="12" y="31"/>
                </a:cubicBezTo>
                <a:cubicBezTo>
                  <a:pt x="12" y="24"/>
                  <a:pt x="12" y="24"/>
                  <a:pt x="12" y="24"/>
                </a:cubicBezTo>
                <a:cubicBezTo>
                  <a:pt x="28" y="24"/>
                  <a:pt x="41" y="36"/>
                  <a:pt x="41" y="52"/>
                </a:cubicBezTo>
                <a:lnTo>
                  <a:pt x="33" y="52"/>
                </a:lnTo>
                <a:close/>
                <a:moveTo>
                  <a:pt x="48" y="52"/>
                </a:moveTo>
                <a:cubicBezTo>
                  <a:pt x="48" y="32"/>
                  <a:pt x="32" y="16"/>
                  <a:pt x="12" y="16"/>
                </a:cubicBezTo>
                <a:cubicBezTo>
                  <a:pt x="12" y="8"/>
                  <a:pt x="12" y="8"/>
                  <a:pt x="12" y="8"/>
                </a:cubicBezTo>
                <a:cubicBezTo>
                  <a:pt x="36" y="9"/>
                  <a:pt x="56" y="28"/>
                  <a:pt x="56" y="52"/>
                </a:cubicBezTo>
                <a:lnTo>
                  <a:pt x="48" y="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7581" name="Group 7580"/>
          <p:cNvGrpSpPr/>
          <p:nvPr/>
        </p:nvGrpSpPr>
        <p:grpSpPr>
          <a:xfrm>
            <a:off x="6685793" y="4694956"/>
            <a:ext cx="177800" cy="203200"/>
            <a:chOff x="6685793" y="4694956"/>
            <a:chExt cx="177800" cy="203200"/>
          </a:xfrm>
        </p:grpSpPr>
        <p:sp>
          <p:nvSpPr>
            <p:cNvPr id="723" name="Oval 277"/>
            <p:cNvSpPr>
              <a:spLocks noChangeArrowheads="1"/>
            </p:cNvSpPr>
            <p:nvPr/>
          </p:nvSpPr>
          <p:spPr bwMode="auto">
            <a:xfrm>
              <a:off x="6749293" y="4758456"/>
              <a:ext cx="50800" cy="508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24" name="Freeform 278"/>
            <p:cNvSpPr>
              <a:spLocks/>
            </p:cNvSpPr>
            <p:nvPr/>
          </p:nvSpPr>
          <p:spPr bwMode="auto">
            <a:xfrm>
              <a:off x="6723893" y="4821956"/>
              <a:ext cx="101600" cy="76200"/>
            </a:xfrm>
            <a:custGeom>
              <a:avLst/>
              <a:gdLst>
                <a:gd name="T0" fmla="*/ 24 w 32"/>
                <a:gd name="T1" fmla="*/ 0 h 24"/>
                <a:gd name="T2" fmla="*/ 8 w 32"/>
                <a:gd name="T3" fmla="*/ 0 h 24"/>
                <a:gd name="T4" fmla="*/ 12 w 32"/>
                <a:gd name="T5" fmla="*/ 24 h 24"/>
                <a:gd name="T6" fmla="*/ 20 w 32"/>
                <a:gd name="T7" fmla="*/ 24 h 24"/>
                <a:gd name="T8" fmla="*/ 24 w 32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24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8" y="24"/>
                    <a:pt x="12" y="24"/>
                  </a:cubicBezTo>
                  <a:cubicBezTo>
                    <a:pt x="16" y="24"/>
                    <a:pt x="12" y="24"/>
                    <a:pt x="20" y="24"/>
                  </a:cubicBezTo>
                  <a:cubicBezTo>
                    <a:pt x="24" y="24"/>
                    <a:pt x="32" y="0"/>
                    <a:pt x="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25" name="Freeform 279"/>
            <p:cNvSpPr>
              <a:spLocks/>
            </p:cNvSpPr>
            <p:nvPr/>
          </p:nvSpPr>
          <p:spPr bwMode="auto">
            <a:xfrm>
              <a:off x="6685793" y="4694956"/>
              <a:ext cx="177800" cy="165100"/>
            </a:xfrm>
            <a:custGeom>
              <a:avLst/>
              <a:gdLst>
                <a:gd name="T0" fmla="*/ 28 w 56"/>
                <a:gd name="T1" fmla="*/ 0 h 52"/>
                <a:gd name="T2" fmla="*/ 0 w 56"/>
                <a:gd name="T3" fmla="*/ 28 h 52"/>
                <a:gd name="T4" fmla="*/ 13 w 56"/>
                <a:gd name="T5" fmla="*/ 52 h 52"/>
                <a:gd name="T6" fmla="*/ 13 w 56"/>
                <a:gd name="T7" fmla="*/ 47 h 52"/>
                <a:gd name="T8" fmla="*/ 4 w 56"/>
                <a:gd name="T9" fmla="*/ 28 h 52"/>
                <a:gd name="T10" fmla="*/ 28 w 56"/>
                <a:gd name="T11" fmla="*/ 4 h 52"/>
                <a:gd name="T12" fmla="*/ 52 w 56"/>
                <a:gd name="T13" fmla="*/ 28 h 52"/>
                <a:gd name="T14" fmla="*/ 43 w 56"/>
                <a:gd name="T15" fmla="*/ 47 h 52"/>
                <a:gd name="T16" fmla="*/ 43 w 56"/>
                <a:gd name="T17" fmla="*/ 52 h 52"/>
                <a:gd name="T18" fmla="*/ 56 w 56"/>
                <a:gd name="T19" fmla="*/ 28 h 52"/>
                <a:gd name="T20" fmla="*/ 28 w 56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52"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39"/>
                    <a:pt x="5" y="47"/>
                    <a:pt x="13" y="52"/>
                  </a:cubicBezTo>
                  <a:cubicBezTo>
                    <a:pt x="13" y="50"/>
                    <a:pt x="13" y="48"/>
                    <a:pt x="13" y="47"/>
                  </a:cubicBezTo>
                  <a:cubicBezTo>
                    <a:pt x="7" y="42"/>
                    <a:pt x="4" y="36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cubicBezTo>
                    <a:pt x="41" y="4"/>
                    <a:pt x="52" y="15"/>
                    <a:pt x="52" y="28"/>
                  </a:cubicBezTo>
                  <a:cubicBezTo>
                    <a:pt x="52" y="36"/>
                    <a:pt x="49" y="42"/>
                    <a:pt x="43" y="47"/>
                  </a:cubicBezTo>
                  <a:cubicBezTo>
                    <a:pt x="43" y="48"/>
                    <a:pt x="43" y="50"/>
                    <a:pt x="43" y="52"/>
                  </a:cubicBezTo>
                  <a:cubicBezTo>
                    <a:pt x="51" y="47"/>
                    <a:pt x="56" y="39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26" name="Freeform 280"/>
            <p:cNvSpPr>
              <a:spLocks/>
            </p:cNvSpPr>
            <p:nvPr/>
          </p:nvSpPr>
          <p:spPr bwMode="auto">
            <a:xfrm>
              <a:off x="6720718" y="4729881"/>
              <a:ext cx="111125" cy="88900"/>
            </a:xfrm>
            <a:custGeom>
              <a:avLst/>
              <a:gdLst>
                <a:gd name="T0" fmla="*/ 17 w 35"/>
                <a:gd name="T1" fmla="*/ 0 h 28"/>
                <a:gd name="T2" fmla="*/ 0 w 35"/>
                <a:gd name="T3" fmla="*/ 17 h 28"/>
                <a:gd name="T4" fmla="*/ 3 w 35"/>
                <a:gd name="T5" fmla="*/ 28 h 28"/>
                <a:gd name="T6" fmla="*/ 7 w 35"/>
                <a:gd name="T7" fmla="*/ 26 h 28"/>
                <a:gd name="T8" fmla="*/ 4 w 35"/>
                <a:gd name="T9" fmla="*/ 17 h 28"/>
                <a:gd name="T10" fmla="*/ 17 w 35"/>
                <a:gd name="T11" fmla="*/ 4 h 28"/>
                <a:gd name="T12" fmla="*/ 31 w 35"/>
                <a:gd name="T13" fmla="*/ 17 h 28"/>
                <a:gd name="T14" fmla="*/ 27 w 35"/>
                <a:gd name="T15" fmla="*/ 26 h 28"/>
                <a:gd name="T16" fmla="*/ 31 w 35"/>
                <a:gd name="T17" fmla="*/ 28 h 28"/>
                <a:gd name="T18" fmla="*/ 35 w 35"/>
                <a:gd name="T19" fmla="*/ 17 h 28"/>
                <a:gd name="T20" fmla="*/ 17 w 35"/>
                <a:gd name="T2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28"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2"/>
                    <a:pt x="1" y="25"/>
                    <a:pt x="3" y="28"/>
                  </a:cubicBezTo>
                  <a:cubicBezTo>
                    <a:pt x="4" y="27"/>
                    <a:pt x="5" y="26"/>
                    <a:pt x="7" y="26"/>
                  </a:cubicBezTo>
                  <a:cubicBezTo>
                    <a:pt x="5" y="24"/>
                    <a:pt x="4" y="21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cubicBezTo>
                    <a:pt x="24" y="4"/>
                    <a:pt x="31" y="10"/>
                    <a:pt x="31" y="17"/>
                  </a:cubicBezTo>
                  <a:cubicBezTo>
                    <a:pt x="31" y="21"/>
                    <a:pt x="29" y="24"/>
                    <a:pt x="27" y="26"/>
                  </a:cubicBezTo>
                  <a:cubicBezTo>
                    <a:pt x="29" y="26"/>
                    <a:pt x="30" y="27"/>
                    <a:pt x="31" y="28"/>
                  </a:cubicBezTo>
                  <a:cubicBezTo>
                    <a:pt x="33" y="25"/>
                    <a:pt x="35" y="22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727" name="Freeform 281"/>
          <p:cNvSpPr>
            <a:spLocks noEditPoints="1"/>
          </p:cNvSpPr>
          <p:nvPr/>
        </p:nvSpPr>
        <p:spPr bwMode="auto">
          <a:xfrm>
            <a:off x="3417130" y="4710831"/>
            <a:ext cx="203200" cy="174625"/>
          </a:xfrm>
          <a:custGeom>
            <a:avLst/>
            <a:gdLst>
              <a:gd name="T0" fmla="*/ 52 w 64"/>
              <a:gd name="T1" fmla="*/ 3 h 55"/>
              <a:gd name="T2" fmla="*/ 52 w 64"/>
              <a:gd name="T3" fmla="*/ 7 h 55"/>
              <a:gd name="T4" fmla="*/ 8 w 64"/>
              <a:gd name="T5" fmla="*/ 19 h 55"/>
              <a:gd name="T6" fmla="*/ 0 w 64"/>
              <a:gd name="T7" fmla="*/ 15 h 55"/>
              <a:gd name="T8" fmla="*/ 0 w 64"/>
              <a:gd name="T9" fmla="*/ 39 h 55"/>
              <a:gd name="T10" fmla="*/ 8 w 64"/>
              <a:gd name="T11" fmla="*/ 35 h 55"/>
              <a:gd name="T12" fmla="*/ 13 w 64"/>
              <a:gd name="T13" fmla="*/ 37 h 55"/>
              <a:gd name="T14" fmla="*/ 11 w 64"/>
              <a:gd name="T15" fmla="*/ 42 h 55"/>
              <a:gd name="T16" fmla="*/ 16 w 64"/>
              <a:gd name="T17" fmla="*/ 49 h 55"/>
              <a:gd name="T18" fmla="*/ 28 w 64"/>
              <a:gd name="T19" fmla="*/ 52 h 55"/>
              <a:gd name="T20" fmla="*/ 29 w 64"/>
              <a:gd name="T21" fmla="*/ 52 h 55"/>
              <a:gd name="T22" fmla="*/ 35 w 64"/>
              <a:gd name="T23" fmla="*/ 48 h 55"/>
              <a:gd name="T24" fmla="*/ 36 w 64"/>
              <a:gd name="T25" fmla="*/ 43 h 55"/>
              <a:gd name="T26" fmla="*/ 52 w 64"/>
              <a:gd name="T27" fmla="*/ 47 h 55"/>
              <a:gd name="T28" fmla="*/ 52 w 64"/>
              <a:gd name="T29" fmla="*/ 51 h 55"/>
              <a:gd name="T30" fmla="*/ 64 w 64"/>
              <a:gd name="T31" fmla="*/ 55 h 55"/>
              <a:gd name="T32" fmla="*/ 64 w 64"/>
              <a:gd name="T33" fmla="*/ 0 h 55"/>
              <a:gd name="T34" fmla="*/ 52 w 64"/>
              <a:gd name="T35" fmla="*/ 3 h 55"/>
              <a:gd name="T36" fmla="*/ 31 w 64"/>
              <a:gd name="T37" fmla="*/ 47 h 55"/>
              <a:gd name="T38" fmla="*/ 29 w 64"/>
              <a:gd name="T39" fmla="*/ 48 h 55"/>
              <a:gd name="T40" fmla="*/ 17 w 64"/>
              <a:gd name="T41" fmla="*/ 45 h 55"/>
              <a:gd name="T42" fmla="*/ 15 w 64"/>
              <a:gd name="T43" fmla="*/ 43 h 55"/>
              <a:gd name="T44" fmla="*/ 17 w 64"/>
              <a:gd name="T45" fmla="*/ 38 h 55"/>
              <a:gd name="T46" fmla="*/ 32 w 64"/>
              <a:gd name="T47" fmla="*/ 42 h 55"/>
              <a:gd name="T48" fmla="*/ 31 w 64"/>
              <a:gd name="T49" fmla="*/ 47 h 55"/>
              <a:gd name="T50" fmla="*/ 52 w 64"/>
              <a:gd name="T51" fmla="*/ 27 h 55"/>
              <a:gd name="T52" fmla="*/ 8 w 64"/>
              <a:gd name="T53" fmla="*/ 27 h 55"/>
              <a:gd name="T54" fmla="*/ 8 w 64"/>
              <a:gd name="T55" fmla="*/ 23 h 55"/>
              <a:gd name="T56" fmla="*/ 52 w 64"/>
              <a:gd name="T57" fmla="*/ 11 h 55"/>
              <a:gd name="T58" fmla="*/ 52 w 64"/>
              <a:gd name="T59" fmla="*/ 27 h 55"/>
              <a:gd name="T60" fmla="*/ 60 w 64"/>
              <a:gd name="T61" fmla="*/ 27 h 55"/>
              <a:gd name="T62" fmla="*/ 56 w 64"/>
              <a:gd name="T63" fmla="*/ 27 h 55"/>
              <a:gd name="T64" fmla="*/ 56 w 64"/>
              <a:gd name="T65" fmla="*/ 7 h 55"/>
              <a:gd name="T66" fmla="*/ 60 w 64"/>
              <a:gd name="T67" fmla="*/ 7 h 55"/>
              <a:gd name="T68" fmla="*/ 60 w 64"/>
              <a:gd name="T69" fmla="*/ 27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4" h="55">
                <a:moveTo>
                  <a:pt x="52" y="3"/>
                </a:moveTo>
                <a:cubicBezTo>
                  <a:pt x="52" y="7"/>
                  <a:pt x="52" y="7"/>
                  <a:pt x="52" y="7"/>
                </a:cubicBezTo>
                <a:cubicBezTo>
                  <a:pt x="8" y="19"/>
                  <a:pt x="8" y="19"/>
                  <a:pt x="8" y="19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39"/>
                  <a:pt x="0" y="39"/>
                  <a:pt x="0" y="39"/>
                </a:cubicBezTo>
                <a:cubicBezTo>
                  <a:pt x="8" y="35"/>
                  <a:pt x="8" y="35"/>
                  <a:pt x="8" y="35"/>
                </a:cubicBezTo>
                <a:cubicBezTo>
                  <a:pt x="13" y="37"/>
                  <a:pt x="13" y="37"/>
                  <a:pt x="13" y="37"/>
                </a:cubicBezTo>
                <a:cubicBezTo>
                  <a:pt x="11" y="42"/>
                  <a:pt x="11" y="42"/>
                  <a:pt x="11" y="42"/>
                </a:cubicBezTo>
                <a:cubicBezTo>
                  <a:pt x="11" y="45"/>
                  <a:pt x="13" y="48"/>
                  <a:pt x="16" y="49"/>
                </a:cubicBezTo>
                <a:cubicBezTo>
                  <a:pt x="28" y="52"/>
                  <a:pt x="28" y="52"/>
                  <a:pt x="28" y="52"/>
                </a:cubicBezTo>
                <a:cubicBezTo>
                  <a:pt x="28" y="52"/>
                  <a:pt x="29" y="52"/>
                  <a:pt x="29" y="52"/>
                </a:cubicBezTo>
                <a:cubicBezTo>
                  <a:pt x="32" y="52"/>
                  <a:pt x="34" y="50"/>
                  <a:pt x="35" y="48"/>
                </a:cubicBezTo>
                <a:cubicBezTo>
                  <a:pt x="36" y="43"/>
                  <a:pt x="36" y="43"/>
                  <a:pt x="36" y="43"/>
                </a:cubicBezTo>
                <a:cubicBezTo>
                  <a:pt x="52" y="47"/>
                  <a:pt x="52" y="47"/>
                  <a:pt x="52" y="47"/>
                </a:cubicBezTo>
                <a:cubicBezTo>
                  <a:pt x="52" y="51"/>
                  <a:pt x="52" y="51"/>
                  <a:pt x="52" y="51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0"/>
                  <a:pt x="64" y="0"/>
                  <a:pt x="64" y="0"/>
                </a:cubicBezTo>
                <a:lnTo>
                  <a:pt x="52" y="3"/>
                </a:lnTo>
                <a:close/>
                <a:moveTo>
                  <a:pt x="31" y="47"/>
                </a:moveTo>
                <a:cubicBezTo>
                  <a:pt x="31" y="48"/>
                  <a:pt x="30" y="48"/>
                  <a:pt x="29" y="48"/>
                </a:cubicBezTo>
                <a:cubicBezTo>
                  <a:pt x="17" y="45"/>
                  <a:pt x="17" y="45"/>
                  <a:pt x="17" y="45"/>
                </a:cubicBezTo>
                <a:cubicBezTo>
                  <a:pt x="16" y="45"/>
                  <a:pt x="15" y="44"/>
                  <a:pt x="15" y="43"/>
                </a:cubicBezTo>
                <a:cubicBezTo>
                  <a:pt x="17" y="38"/>
                  <a:pt x="17" y="38"/>
                  <a:pt x="17" y="38"/>
                </a:cubicBezTo>
                <a:cubicBezTo>
                  <a:pt x="32" y="42"/>
                  <a:pt x="32" y="42"/>
                  <a:pt x="32" y="42"/>
                </a:cubicBezTo>
                <a:lnTo>
                  <a:pt x="31" y="47"/>
                </a:lnTo>
                <a:close/>
                <a:moveTo>
                  <a:pt x="52" y="27"/>
                </a:moveTo>
                <a:cubicBezTo>
                  <a:pt x="8" y="27"/>
                  <a:pt x="8" y="27"/>
                  <a:pt x="8" y="27"/>
                </a:cubicBezTo>
                <a:cubicBezTo>
                  <a:pt x="8" y="23"/>
                  <a:pt x="8" y="23"/>
                  <a:pt x="8" y="23"/>
                </a:cubicBezTo>
                <a:cubicBezTo>
                  <a:pt x="52" y="11"/>
                  <a:pt x="52" y="11"/>
                  <a:pt x="52" y="11"/>
                </a:cubicBezTo>
                <a:lnTo>
                  <a:pt x="52" y="27"/>
                </a:lnTo>
                <a:close/>
                <a:moveTo>
                  <a:pt x="60" y="27"/>
                </a:moveTo>
                <a:cubicBezTo>
                  <a:pt x="56" y="27"/>
                  <a:pt x="56" y="27"/>
                  <a:pt x="56" y="27"/>
                </a:cubicBezTo>
                <a:cubicBezTo>
                  <a:pt x="56" y="7"/>
                  <a:pt x="56" y="7"/>
                  <a:pt x="56" y="7"/>
                </a:cubicBezTo>
                <a:cubicBezTo>
                  <a:pt x="60" y="7"/>
                  <a:pt x="60" y="7"/>
                  <a:pt x="60" y="7"/>
                </a:cubicBezTo>
                <a:lnTo>
                  <a:pt x="60" y="2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7575" name="Group 7574"/>
          <p:cNvGrpSpPr/>
          <p:nvPr/>
        </p:nvGrpSpPr>
        <p:grpSpPr>
          <a:xfrm>
            <a:off x="3010730" y="4720356"/>
            <a:ext cx="203200" cy="165100"/>
            <a:chOff x="3010730" y="4720356"/>
            <a:chExt cx="203200" cy="165100"/>
          </a:xfrm>
        </p:grpSpPr>
        <p:sp>
          <p:nvSpPr>
            <p:cNvPr id="728" name="Freeform 282"/>
            <p:cNvSpPr>
              <a:spLocks/>
            </p:cNvSpPr>
            <p:nvPr/>
          </p:nvSpPr>
          <p:spPr bwMode="auto">
            <a:xfrm>
              <a:off x="3058355" y="4834656"/>
              <a:ext cx="53975" cy="50800"/>
            </a:xfrm>
            <a:custGeom>
              <a:avLst/>
              <a:gdLst>
                <a:gd name="T0" fmla="*/ 10 w 17"/>
                <a:gd name="T1" fmla="*/ 0 h 16"/>
                <a:gd name="T2" fmla="*/ 0 w 17"/>
                <a:gd name="T3" fmla="*/ 0 h 16"/>
                <a:gd name="T4" fmla="*/ 1 w 17"/>
                <a:gd name="T5" fmla="*/ 4 h 16"/>
                <a:gd name="T6" fmla="*/ 9 w 17"/>
                <a:gd name="T7" fmla="*/ 16 h 16"/>
                <a:gd name="T8" fmla="*/ 13 w 17"/>
                <a:gd name="T9" fmla="*/ 8 h 16"/>
                <a:gd name="T10" fmla="*/ 10 w 17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6">
                  <a:moveTo>
                    <a:pt x="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3"/>
                    <a:pt x="1" y="4"/>
                  </a:cubicBezTo>
                  <a:cubicBezTo>
                    <a:pt x="1" y="8"/>
                    <a:pt x="5" y="16"/>
                    <a:pt x="9" y="16"/>
                  </a:cubicBezTo>
                  <a:cubicBezTo>
                    <a:pt x="13" y="16"/>
                    <a:pt x="17" y="12"/>
                    <a:pt x="13" y="8"/>
                  </a:cubicBezTo>
                  <a:cubicBezTo>
                    <a:pt x="12" y="7"/>
                    <a:pt x="11" y="4"/>
                    <a:pt x="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29" name="Freeform 283"/>
            <p:cNvSpPr>
              <a:spLocks noEditPoints="1"/>
            </p:cNvSpPr>
            <p:nvPr/>
          </p:nvSpPr>
          <p:spPr bwMode="auto">
            <a:xfrm>
              <a:off x="3010730" y="4720356"/>
              <a:ext cx="203200" cy="139700"/>
            </a:xfrm>
            <a:custGeom>
              <a:avLst/>
              <a:gdLst>
                <a:gd name="T0" fmla="*/ 56 w 64"/>
                <a:gd name="T1" fmla="*/ 0 h 44"/>
                <a:gd name="T2" fmla="*/ 35 w 64"/>
                <a:gd name="T3" fmla="*/ 12 h 44"/>
                <a:gd name="T4" fmla="*/ 28 w 64"/>
                <a:gd name="T5" fmla="*/ 12 h 44"/>
                <a:gd name="T6" fmla="*/ 8 w 64"/>
                <a:gd name="T7" fmla="*/ 12 h 44"/>
                <a:gd name="T8" fmla="*/ 0 w 64"/>
                <a:gd name="T9" fmla="*/ 22 h 44"/>
                <a:gd name="T10" fmla="*/ 8 w 64"/>
                <a:gd name="T11" fmla="*/ 32 h 44"/>
                <a:gd name="T12" fmla="*/ 28 w 64"/>
                <a:gd name="T13" fmla="*/ 32 h 44"/>
                <a:gd name="T14" fmla="*/ 35 w 64"/>
                <a:gd name="T15" fmla="*/ 33 h 44"/>
                <a:gd name="T16" fmla="*/ 56 w 64"/>
                <a:gd name="T17" fmla="*/ 44 h 44"/>
                <a:gd name="T18" fmla="*/ 56 w 64"/>
                <a:gd name="T19" fmla="*/ 0 h 44"/>
                <a:gd name="T20" fmla="*/ 32 w 64"/>
                <a:gd name="T21" fmla="*/ 20 h 44"/>
                <a:gd name="T22" fmla="*/ 4 w 64"/>
                <a:gd name="T23" fmla="*/ 20 h 44"/>
                <a:gd name="T24" fmla="*/ 8 w 64"/>
                <a:gd name="T25" fmla="*/ 16 h 44"/>
                <a:gd name="T26" fmla="*/ 32 w 64"/>
                <a:gd name="T27" fmla="*/ 16 h 44"/>
                <a:gd name="T28" fmla="*/ 32 w 64"/>
                <a:gd name="T29" fmla="*/ 20 h 44"/>
                <a:gd name="T30" fmla="*/ 36 w 64"/>
                <a:gd name="T31" fmla="*/ 20 h 44"/>
                <a:gd name="T32" fmla="*/ 36 w 64"/>
                <a:gd name="T33" fmla="*/ 16 h 44"/>
                <a:gd name="T34" fmla="*/ 38 w 64"/>
                <a:gd name="T35" fmla="*/ 16 h 44"/>
                <a:gd name="T36" fmla="*/ 55 w 64"/>
                <a:gd name="T37" fmla="*/ 7 h 44"/>
                <a:gd name="T38" fmla="*/ 56 w 64"/>
                <a:gd name="T39" fmla="*/ 20 h 44"/>
                <a:gd name="T40" fmla="*/ 36 w 64"/>
                <a:gd name="T41" fmla="*/ 2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" h="44">
                  <a:moveTo>
                    <a:pt x="56" y="0"/>
                  </a:moveTo>
                  <a:cubicBezTo>
                    <a:pt x="56" y="0"/>
                    <a:pt x="46" y="11"/>
                    <a:pt x="35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0" y="12"/>
                    <a:pt x="8" y="12"/>
                    <a:pt x="8" y="12"/>
                  </a:cubicBezTo>
                  <a:cubicBezTo>
                    <a:pt x="4" y="12"/>
                    <a:pt x="0" y="17"/>
                    <a:pt x="0" y="22"/>
                  </a:cubicBezTo>
                  <a:cubicBezTo>
                    <a:pt x="0" y="28"/>
                    <a:pt x="4" y="32"/>
                    <a:pt x="8" y="32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46" y="34"/>
                    <a:pt x="56" y="44"/>
                    <a:pt x="56" y="44"/>
                  </a:cubicBezTo>
                  <a:cubicBezTo>
                    <a:pt x="64" y="32"/>
                    <a:pt x="64" y="12"/>
                    <a:pt x="56" y="0"/>
                  </a:cubicBezTo>
                  <a:close/>
                  <a:moveTo>
                    <a:pt x="32" y="2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5" y="20"/>
                    <a:pt x="5" y="16"/>
                    <a:pt x="8" y="16"/>
                  </a:cubicBezTo>
                  <a:cubicBezTo>
                    <a:pt x="32" y="16"/>
                    <a:pt x="32" y="16"/>
                    <a:pt x="32" y="16"/>
                  </a:cubicBezTo>
                  <a:lnTo>
                    <a:pt x="32" y="20"/>
                  </a:lnTo>
                  <a:close/>
                  <a:moveTo>
                    <a:pt x="36" y="20"/>
                  </a:moveTo>
                  <a:cubicBezTo>
                    <a:pt x="36" y="16"/>
                    <a:pt x="36" y="16"/>
                    <a:pt x="36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46" y="15"/>
                    <a:pt x="55" y="7"/>
                    <a:pt x="55" y="7"/>
                  </a:cubicBezTo>
                  <a:cubicBezTo>
                    <a:pt x="57" y="11"/>
                    <a:pt x="56" y="20"/>
                    <a:pt x="56" y="20"/>
                  </a:cubicBezTo>
                  <a:lnTo>
                    <a:pt x="36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452" name="Group 451"/>
          <p:cNvGrpSpPr/>
          <p:nvPr/>
        </p:nvGrpSpPr>
        <p:grpSpPr>
          <a:xfrm>
            <a:off x="1383543" y="5915744"/>
            <a:ext cx="203200" cy="203200"/>
            <a:chOff x="1383543" y="5915744"/>
            <a:chExt cx="203200" cy="203200"/>
          </a:xfrm>
        </p:grpSpPr>
        <p:sp>
          <p:nvSpPr>
            <p:cNvPr id="730" name="Freeform 284"/>
            <p:cNvSpPr>
              <a:spLocks noEditPoints="1"/>
            </p:cNvSpPr>
            <p:nvPr/>
          </p:nvSpPr>
          <p:spPr bwMode="auto">
            <a:xfrm>
              <a:off x="1383543" y="5915744"/>
              <a:ext cx="203200" cy="203200"/>
            </a:xfrm>
            <a:custGeom>
              <a:avLst/>
              <a:gdLst>
                <a:gd name="T0" fmla="*/ 0 w 128"/>
                <a:gd name="T1" fmla="*/ 0 h 128"/>
                <a:gd name="T2" fmla="*/ 0 w 128"/>
                <a:gd name="T3" fmla="*/ 96 h 128"/>
                <a:gd name="T4" fmla="*/ 32 w 128"/>
                <a:gd name="T5" fmla="*/ 96 h 128"/>
                <a:gd name="T6" fmla="*/ 32 w 128"/>
                <a:gd name="T7" fmla="*/ 128 h 128"/>
                <a:gd name="T8" fmla="*/ 76 w 128"/>
                <a:gd name="T9" fmla="*/ 96 h 128"/>
                <a:gd name="T10" fmla="*/ 128 w 128"/>
                <a:gd name="T11" fmla="*/ 96 h 128"/>
                <a:gd name="T12" fmla="*/ 128 w 128"/>
                <a:gd name="T13" fmla="*/ 0 h 128"/>
                <a:gd name="T14" fmla="*/ 0 w 128"/>
                <a:gd name="T15" fmla="*/ 0 h 128"/>
                <a:gd name="T16" fmla="*/ 112 w 128"/>
                <a:gd name="T17" fmla="*/ 80 h 128"/>
                <a:gd name="T18" fmla="*/ 80 w 128"/>
                <a:gd name="T19" fmla="*/ 80 h 128"/>
                <a:gd name="T20" fmla="*/ 48 w 128"/>
                <a:gd name="T21" fmla="*/ 104 h 128"/>
                <a:gd name="T22" fmla="*/ 48 w 128"/>
                <a:gd name="T23" fmla="*/ 80 h 128"/>
                <a:gd name="T24" fmla="*/ 16 w 128"/>
                <a:gd name="T25" fmla="*/ 80 h 128"/>
                <a:gd name="T26" fmla="*/ 16 w 128"/>
                <a:gd name="T27" fmla="*/ 16 h 128"/>
                <a:gd name="T28" fmla="*/ 112 w 128"/>
                <a:gd name="T29" fmla="*/ 16 h 128"/>
                <a:gd name="T30" fmla="*/ 112 w 128"/>
                <a:gd name="T31" fmla="*/ 8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8" h="128">
                  <a:moveTo>
                    <a:pt x="0" y="0"/>
                  </a:moveTo>
                  <a:lnTo>
                    <a:pt x="0" y="96"/>
                  </a:lnTo>
                  <a:lnTo>
                    <a:pt x="32" y="96"/>
                  </a:lnTo>
                  <a:lnTo>
                    <a:pt x="32" y="128"/>
                  </a:lnTo>
                  <a:lnTo>
                    <a:pt x="76" y="96"/>
                  </a:lnTo>
                  <a:lnTo>
                    <a:pt x="128" y="96"/>
                  </a:lnTo>
                  <a:lnTo>
                    <a:pt x="128" y="0"/>
                  </a:lnTo>
                  <a:lnTo>
                    <a:pt x="0" y="0"/>
                  </a:lnTo>
                  <a:close/>
                  <a:moveTo>
                    <a:pt x="112" y="80"/>
                  </a:moveTo>
                  <a:lnTo>
                    <a:pt x="80" y="80"/>
                  </a:lnTo>
                  <a:lnTo>
                    <a:pt x="48" y="104"/>
                  </a:lnTo>
                  <a:lnTo>
                    <a:pt x="48" y="80"/>
                  </a:lnTo>
                  <a:lnTo>
                    <a:pt x="16" y="80"/>
                  </a:lnTo>
                  <a:lnTo>
                    <a:pt x="16" y="16"/>
                  </a:lnTo>
                  <a:lnTo>
                    <a:pt x="112" y="16"/>
                  </a:lnTo>
                  <a:lnTo>
                    <a:pt x="112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31" name="Freeform 285"/>
            <p:cNvSpPr>
              <a:spLocks/>
            </p:cNvSpPr>
            <p:nvPr/>
          </p:nvSpPr>
          <p:spPr bwMode="auto">
            <a:xfrm>
              <a:off x="1447043" y="5953844"/>
              <a:ext cx="76200" cy="76200"/>
            </a:xfrm>
            <a:custGeom>
              <a:avLst/>
              <a:gdLst>
                <a:gd name="T0" fmla="*/ 16 w 48"/>
                <a:gd name="T1" fmla="*/ 48 h 48"/>
                <a:gd name="T2" fmla="*/ 32 w 48"/>
                <a:gd name="T3" fmla="*/ 48 h 48"/>
                <a:gd name="T4" fmla="*/ 32 w 48"/>
                <a:gd name="T5" fmla="*/ 32 h 48"/>
                <a:gd name="T6" fmla="*/ 48 w 48"/>
                <a:gd name="T7" fmla="*/ 32 h 48"/>
                <a:gd name="T8" fmla="*/ 48 w 48"/>
                <a:gd name="T9" fmla="*/ 16 h 48"/>
                <a:gd name="T10" fmla="*/ 32 w 48"/>
                <a:gd name="T11" fmla="*/ 16 h 48"/>
                <a:gd name="T12" fmla="*/ 32 w 48"/>
                <a:gd name="T13" fmla="*/ 0 h 48"/>
                <a:gd name="T14" fmla="*/ 16 w 48"/>
                <a:gd name="T15" fmla="*/ 0 h 48"/>
                <a:gd name="T16" fmla="*/ 16 w 48"/>
                <a:gd name="T17" fmla="*/ 16 h 48"/>
                <a:gd name="T18" fmla="*/ 0 w 48"/>
                <a:gd name="T19" fmla="*/ 16 h 48"/>
                <a:gd name="T20" fmla="*/ 0 w 48"/>
                <a:gd name="T21" fmla="*/ 32 h 48"/>
                <a:gd name="T22" fmla="*/ 16 w 48"/>
                <a:gd name="T23" fmla="*/ 32 h 48"/>
                <a:gd name="T24" fmla="*/ 16 w 48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48">
                  <a:moveTo>
                    <a:pt x="16" y="48"/>
                  </a:moveTo>
                  <a:lnTo>
                    <a:pt x="32" y="48"/>
                  </a:lnTo>
                  <a:lnTo>
                    <a:pt x="32" y="32"/>
                  </a:lnTo>
                  <a:lnTo>
                    <a:pt x="48" y="32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16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583" name="Group 7582"/>
          <p:cNvGrpSpPr/>
          <p:nvPr/>
        </p:nvGrpSpPr>
        <p:grpSpPr>
          <a:xfrm>
            <a:off x="7485893" y="4729881"/>
            <a:ext cx="193675" cy="142875"/>
            <a:chOff x="7485893" y="4729881"/>
            <a:chExt cx="193675" cy="142875"/>
          </a:xfrm>
        </p:grpSpPr>
        <p:sp>
          <p:nvSpPr>
            <p:cNvPr id="732" name="Freeform 286"/>
            <p:cNvSpPr>
              <a:spLocks/>
            </p:cNvSpPr>
            <p:nvPr/>
          </p:nvSpPr>
          <p:spPr bwMode="auto">
            <a:xfrm>
              <a:off x="7612893" y="4755281"/>
              <a:ext cx="28575" cy="92075"/>
            </a:xfrm>
            <a:custGeom>
              <a:avLst/>
              <a:gdLst>
                <a:gd name="T0" fmla="*/ 3 w 9"/>
                <a:gd name="T1" fmla="*/ 0 h 29"/>
                <a:gd name="T2" fmla="*/ 0 w 9"/>
                <a:gd name="T3" fmla="*/ 3 h 29"/>
                <a:gd name="T4" fmla="*/ 5 w 9"/>
                <a:gd name="T5" fmla="*/ 15 h 29"/>
                <a:gd name="T6" fmla="*/ 0 w 9"/>
                <a:gd name="T7" fmla="*/ 26 h 29"/>
                <a:gd name="T8" fmla="*/ 3 w 9"/>
                <a:gd name="T9" fmla="*/ 29 h 29"/>
                <a:gd name="T10" fmla="*/ 9 w 9"/>
                <a:gd name="T11" fmla="*/ 15 h 29"/>
                <a:gd name="T12" fmla="*/ 3 w 9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29">
                  <a:moveTo>
                    <a:pt x="3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3" y="6"/>
                    <a:pt x="5" y="10"/>
                    <a:pt x="5" y="15"/>
                  </a:cubicBezTo>
                  <a:cubicBezTo>
                    <a:pt x="5" y="19"/>
                    <a:pt x="3" y="23"/>
                    <a:pt x="0" y="26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7" y="25"/>
                    <a:pt x="9" y="20"/>
                    <a:pt x="9" y="15"/>
                  </a:cubicBezTo>
                  <a:cubicBezTo>
                    <a:pt x="9" y="9"/>
                    <a:pt x="7" y="4"/>
                    <a:pt x="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33" name="Freeform 287"/>
            <p:cNvSpPr>
              <a:spLocks/>
            </p:cNvSpPr>
            <p:nvPr/>
          </p:nvSpPr>
          <p:spPr bwMode="auto">
            <a:xfrm>
              <a:off x="7641468" y="4729881"/>
              <a:ext cx="38100" cy="142875"/>
            </a:xfrm>
            <a:custGeom>
              <a:avLst/>
              <a:gdLst>
                <a:gd name="T0" fmla="*/ 2 w 12"/>
                <a:gd name="T1" fmla="*/ 0 h 45"/>
                <a:gd name="T2" fmla="*/ 0 w 12"/>
                <a:gd name="T3" fmla="*/ 2 h 45"/>
                <a:gd name="T4" fmla="*/ 8 w 12"/>
                <a:gd name="T5" fmla="*/ 23 h 45"/>
                <a:gd name="T6" fmla="*/ 0 w 12"/>
                <a:gd name="T7" fmla="*/ 43 h 45"/>
                <a:gd name="T8" fmla="*/ 2 w 12"/>
                <a:gd name="T9" fmla="*/ 45 h 45"/>
                <a:gd name="T10" fmla="*/ 12 w 12"/>
                <a:gd name="T11" fmla="*/ 23 h 45"/>
                <a:gd name="T12" fmla="*/ 2 w 12"/>
                <a:gd name="T1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5">
                  <a:moveTo>
                    <a:pt x="2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5" y="8"/>
                    <a:pt x="8" y="15"/>
                    <a:pt x="8" y="23"/>
                  </a:cubicBezTo>
                  <a:cubicBezTo>
                    <a:pt x="8" y="30"/>
                    <a:pt x="5" y="38"/>
                    <a:pt x="0" y="43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8" y="40"/>
                    <a:pt x="12" y="31"/>
                    <a:pt x="12" y="23"/>
                  </a:cubicBezTo>
                  <a:cubicBezTo>
                    <a:pt x="12" y="14"/>
                    <a:pt x="8" y="5"/>
                    <a:pt x="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34" name="Freeform 288"/>
            <p:cNvSpPr>
              <a:spLocks/>
            </p:cNvSpPr>
            <p:nvPr/>
          </p:nvSpPr>
          <p:spPr bwMode="auto">
            <a:xfrm>
              <a:off x="7523993" y="4755281"/>
              <a:ext cx="28575" cy="92075"/>
            </a:xfrm>
            <a:custGeom>
              <a:avLst/>
              <a:gdLst>
                <a:gd name="T0" fmla="*/ 6 w 9"/>
                <a:gd name="T1" fmla="*/ 0 h 29"/>
                <a:gd name="T2" fmla="*/ 0 w 9"/>
                <a:gd name="T3" fmla="*/ 15 h 29"/>
                <a:gd name="T4" fmla="*/ 6 w 9"/>
                <a:gd name="T5" fmla="*/ 29 h 29"/>
                <a:gd name="T6" fmla="*/ 9 w 9"/>
                <a:gd name="T7" fmla="*/ 26 h 29"/>
                <a:gd name="T8" fmla="*/ 4 w 9"/>
                <a:gd name="T9" fmla="*/ 15 h 29"/>
                <a:gd name="T10" fmla="*/ 9 w 9"/>
                <a:gd name="T11" fmla="*/ 3 h 29"/>
                <a:gd name="T12" fmla="*/ 6 w 9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29">
                  <a:moveTo>
                    <a:pt x="6" y="0"/>
                  </a:moveTo>
                  <a:cubicBezTo>
                    <a:pt x="2" y="4"/>
                    <a:pt x="0" y="9"/>
                    <a:pt x="0" y="15"/>
                  </a:cubicBezTo>
                  <a:cubicBezTo>
                    <a:pt x="0" y="20"/>
                    <a:pt x="2" y="25"/>
                    <a:pt x="6" y="29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6" y="23"/>
                    <a:pt x="4" y="19"/>
                    <a:pt x="4" y="15"/>
                  </a:cubicBezTo>
                  <a:cubicBezTo>
                    <a:pt x="4" y="10"/>
                    <a:pt x="6" y="6"/>
                    <a:pt x="9" y="3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35" name="Freeform 289"/>
            <p:cNvSpPr>
              <a:spLocks/>
            </p:cNvSpPr>
            <p:nvPr/>
          </p:nvSpPr>
          <p:spPr bwMode="auto">
            <a:xfrm>
              <a:off x="7485893" y="4729881"/>
              <a:ext cx="41275" cy="142875"/>
            </a:xfrm>
            <a:custGeom>
              <a:avLst/>
              <a:gdLst>
                <a:gd name="T0" fmla="*/ 13 w 13"/>
                <a:gd name="T1" fmla="*/ 2 h 45"/>
                <a:gd name="T2" fmla="*/ 10 w 13"/>
                <a:gd name="T3" fmla="*/ 0 h 45"/>
                <a:gd name="T4" fmla="*/ 0 w 13"/>
                <a:gd name="T5" fmla="*/ 23 h 45"/>
                <a:gd name="T6" fmla="*/ 10 w 13"/>
                <a:gd name="T7" fmla="*/ 45 h 45"/>
                <a:gd name="T8" fmla="*/ 13 w 13"/>
                <a:gd name="T9" fmla="*/ 43 h 45"/>
                <a:gd name="T10" fmla="*/ 4 w 13"/>
                <a:gd name="T11" fmla="*/ 23 h 45"/>
                <a:gd name="T12" fmla="*/ 13 w 13"/>
                <a:gd name="T13" fmla="*/ 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45">
                  <a:moveTo>
                    <a:pt x="13" y="2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5"/>
                    <a:pt x="0" y="14"/>
                    <a:pt x="0" y="23"/>
                  </a:cubicBezTo>
                  <a:cubicBezTo>
                    <a:pt x="0" y="31"/>
                    <a:pt x="4" y="40"/>
                    <a:pt x="10" y="45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7" y="38"/>
                    <a:pt x="4" y="30"/>
                    <a:pt x="4" y="23"/>
                  </a:cubicBezTo>
                  <a:cubicBezTo>
                    <a:pt x="4" y="15"/>
                    <a:pt x="7" y="8"/>
                    <a:pt x="13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36" name="Oval 290"/>
            <p:cNvSpPr>
              <a:spLocks noChangeArrowheads="1"/>
            </p:cNvSpPr>
            <p:nvPr/>
          </p:nvSpPr>
          <p:spPr bwMode="auto">
            <a:xfrm>
              <a:off x="7562093" y="4780681"/>
              <a:ext cx="38100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7584" name="Group 7583"/>
          <p:cNvGrpSpPr/>
          <p:nvPr/>
        </p:nvGrpSpPr>
        <p:grpSpPr>
          <a:xfrm>
            <a:off x="7893880" y="4707656"/>
            <a:ext cx="203200" cy="190500"/>
            <a:chOff x="7893880" y="4707656"/>
            <a:chExt cx="203200" cy="190500"/>
          </a:xfrm>
        </p:grpSpPr>
        <p:sp>
          <p:nvSpPr>
            <p:cNvPr id="737" name="Freeform 291"/>
            <p:cNvSpPr>
              <a:spLocks/>
            </p:cNvSpPr>
            <p:nvPr/>
          </p:nvSpPr>
          <p:spPr bwMode="auto">
            <a:xfrm>
              <a:off x="8030405" y="4736231"/>
              <a:ext cx="28575" cy="92075"/>
            </a:xfrm>
            <a:custGeom>
              <a:avLst/>
              <a:gdLst>
                <a:gd name="T0" fmla="*/ 3 w 9"/>
                <a:gd name="T1" fmla="*/ 0 h 29"/>
                <a:gd name="T2" fmla="*/ 0 w 9"/>
                <a:gd name="T3" fmla="*/ 3 h 29"/>
                <a:gd name="T4" fmla="*/ 5 w 9"/>
                <a:gd name="T5" fmla="*/ 14 h 29"/>
                <a:gd name="T6" fmla="*/ 0 w 9"/>
                <a:gd name="T7" fmla="*/ 26 h 29"/>
                <a:gd name="T8" fmla="*/ 3 w 9"/>
                <a:gd name="T9" fmla="*/ 29 h 29"/>
                <a:gd name="T10" fmla="*/ 9 w 9"/>
                <a:gd name="T11" fmla="*/ 14 h 29"/>
                <a:gd name="T12" fmla="*/ 3 w 9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29">
                  <a:moveTo>
                    <a:pt x="3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3" y="6"/>
                    <a:pt x="5" y="10"/>
                    <a:pt x="5" y="14"/>
                  </a:cubicBezTo>
                  <a:cubicBezTo>
                    <a:pt x="5" y="19"/>
                    <a:pt x="3" y="23"/>
                    <a:pt x="0" y="26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7" y="25"/>
                    <a:pt x="9" y="20"/>
                    <a:pt x="9" y="14"/>
                  </a:cubicBezTo>
                  <a:cubicBezTo>
                    <a:pt x="9" y="9"/>
                    <a:pt x="7" y="3"/>
                    <a:pt x="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38" name="Freeform 292"/>
            <p:cNvSpPr>
              <a:spLocks/>
            </p:cNvSpPr>
            <p:nvPr/>
          </p:nvSpPr>
          <p:spPr bwMode="auto">
            <a:xfrm>
              <a:off x="8055805" y="4707656"/>
              <a:ext cx="41275" cy="146050"/>
            </a:xfrm>
            <a:custGeom>
              <a:avLst/>
              <a:gdLst>
                <a:gd name="T0" fmla="*/ 3 w 13"/>
                <a:gd name="T1" fmla="*/ 0 h 46"/>
                <a:gd name="T2" fmla="*/ 0 w 13"/>
                <a:gd name="T3" fmla="*/ 3 h 46"/>
                <a:gd name="T4" fmla="*/ 9 w 13"/>
                <a:gd name="T5" fmla="*/ 23 h 46"/>
                <a:gd name="T6" fmla="*/ 0 w 13"/>
                <a:gd name="T7" fmla="*/ 43 h 46"/>
                <a:gd name="T8" fmla="*/ 3 w 13"/>
                <a:gd name="T9" fmla="*/ 46 h 46"/>
                <a:gd name="T10" fmla="*/ 13 w 13"/>
                <a:gd name="T11" fmla="*/ 23 h 46"/>
                <a:gd name="T12" fmla="*/ 3 w 13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46">
                  <a:moveTo>
                    <a:pt x="3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6" y="8"/>
                    <a:pt x="9" y="15"/>
                    <a:pt x="9" y="23"/>
                  </a:cubicBezTo>
                  <a:cubicBezTo>
                    <a:pt x="9" y="31"/>
                    <a:pt x="6" y="38"/>
                    <a:pt x="0" y="43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9" y="40"/>
                    <a:pt x="13" y="32"/>
                    <a:pt x="13" y="23"/>
                  </a:cubicBezTo>
                  <a:cubicBezTo>
                    <a:pt x="13" y="14"/>
                    <a:pt x="9" y="6"/>
                    <a:pt x="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39" name="Freeform 293"/>
            <p:cNvSpPr>
              <a:spLocks/>
            </p:cNvSpPr>
            <p:nvPr/>
          </p:nvSpPr>
          <p:spPr bwMode="auto">
            <a:xfrm>
              <a:off x="7931980" y="4736231"/>
              <a:ext cx="28575" cy="92075"/>
            </a:xfrm>
            <a:custGeom>
              <a:avLst/>
              <a:gdLst>
                <a:gd name="T0" fmla="*/ 6 w 9"/>
                <a:gd name="T1" fmla="*/ 0 h 29"/>
                <a:gd name="T2" fmla="*/ 0 w 9"/>
                <a:gd name="T3" fmla="*/ 14 h 29"/>
                <a:gd name="T4" fmla="*/ 6 w 9"/>
                <a:gd name="T5" fmla="*/ 29 h 29"/>
                <a:gd name="T6" fmla="*/ 9 w 9"/>
                <a:gd name="T7" fmla="*/ 26 h 29"/>
                <a:gd name="T8" fmla="*/ 4 w 9"/>
                <a:gd name="T9" fmla="*/ 14 h 29"/>
                <a:gd name="T10" fmla="*/ 9 w 9"/>
                <a:gd name="T11" fmla="*/ 3 h 29"/>
                <a:gd name="T12" fmla="*/ 6 w 9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29">
                  <a:moveTo>
                    <a:pt x="6" y="0"/>
                  </a:moveTo>
                  <a:cubicBezTo>
                    <a:pt x="2" y="3"/>
                    <a:pt x="0" y="9"/>
                    <a:pt x="0" y="14"/>
                  </a:cubicBezTo>
                  <a:cubicBezTo>
                    <a:pt x="0" y="20"/>
                    <a:pt x="2" y="25"/>
                    <a:pt x="6" y="29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6" y="23"/>
                    <a:pt x="4" y="19"/>
                    <a:pt x="4" y="14"/>
                  </a:cubicBezTo>
                  <a:cubicBezTo>
                    <a:pt x="4" y="10"/>
                    <a:pt x="6" y="6"/>
                    <a:pt x="9" y="3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40" name="Freeform 294"/>
            <p:cNvSpPr>
              <a:spLocks/>
            </p:cNvSpPr>
            <p:nvPr/>
          </p:nvSpPr>
          <p:spPr bwMode="auto">
            <a:xfrm>
              <a:off x="7893880" y="4707656"/>
              <a:ext cx="41275" cy="146050"/>
            </a:xfrm>
            <a:custGeom>
              <a:avLst/>
              <a:gdLst>
                <a:gd name="T0" fmla="*/ 13 w 13"/>
                <a:gd name="T1" fmla="*/ 3 h 46"/>
                <a:gd name="T2" fmla="*/ 10 w 13"/>
                <a:gd name="T3" fmla="*/ 0 h 46"/>
                <a:gd name="T4" fmla="*/ 0 w 13"/>
                <a:gd name="T5" fmla="*/ 23 h 46"/>
                <a:gd name="T6" fmla="*/ 10 w 13"/>
                <a:gd name="T7" fmla="*/ 46 h 46"/>
                <a:gd name="T8" fmla="*/ 13 w 13"/>
                <a:gd name="T9" fmla="*/ 43 h 46"/>
                <a:gd name="T10" fmla="*/ 4 w 13"/>
                <a:gd name="T11" fmla="*/ 23 h 46"/>
                <a:gd name="T12" fmla="*/ 13 w 13"/>
                <a:gd name="T13" fmla="*/ 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46">
                  <a:moveTo>
                    <a:pt x="13" y="3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6"/>
                    <a:pt x="0" y="14"/>
                    <a:pt x="0" y="23"/>
                  </a:cubicBezTo>
                  <a:cubicBezTo>
                    <a:pt x="0" y="32"/>
                    <a:pt x="4" y="40"/>
                    <a:pt x="10" y="46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7" y="38"/>
                    <a:pt x="4" y="31"/>
                    <a:pt x="4" y="23"/>
                  </a:cubicBezTo>
                  <a:cubicBezTo>
                    <a:pt x="4" y="15"/>
                    <a:pt x="7" y="8"/>
                    <a:pt x="13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41" name="Freeform 295"/>
            <p:cNvSpPr>
              <a:spLocks/>
            </p:cNvSpPr>
            <p:nvPr/>
          </p:nvSpPr>
          <p:spPr bwMode="auto">
            <a:xfrm>
              <a:off x="7970080" y="4758456"/>
              <a:ext cx="50800" cy="139700"/>
            </a:xfrm>
            <a:custGeom>
              <a:avLst/>
              <a:gdLst>
                <a:gd name="T0" fmla="*/ 8 w 16"/>
                <a:gd name="T1" fmla="*/ 0 h 44"/>
                <a:gd name="T2" fmla="*/ 0 w 16"/>
                <a:gd name="T3" fmla="*/ 8 h 44"/>
                <a:gd name="T4" fmla="*/ 4 w 16"/>
                <a:gd name="T5" fmla="*/ 15 h 44"/>
                <a:gd name="T6" fmla="*/ 4 w 16"/>
                <a:gd name="T7" fmla="*/ 44 h 44"/>
                <a:gd name="T8" fmla="*/ 12 w 16"/>
                <a:gd name="T9" fmla="*/ 44 h 44"/>
                <a:gd name="T10" fmla="*/ 12 w 16"/>
                <a:gd name="T11" fmla="*/ 15 h 44"/>
                <a:gd name="T12" fmla="*/ 16 w 16"/>
                <a:gd name="T13" fmla="*/ 8 h 44"/>
                <a:gd name="T14" fmla="*/ 8 w 16"/>
                <a:gd name="T1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44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11"/>
                    <a:pt x="2" y="14"/>
                    <a:pt x="4" y="15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4" y="14"/>
                    <a:pt x="16" y="11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450" name="Group 449"/>
          <p:cNvGrpSpPr/>
          <p:nvPr/>
        </p:nvGrpSpPr>
        <p:grpSpPr>
          <a:xfrm>
            <a:off x="8300280" y="5509344"/>
            <a:ext cx="203200" cy="203200"/>
            <a:chOff x="8300280" y="5509344"/>
            <a:chExt cx="203200" cy="203200"/>
          </a:xfrm>
        </p:grpSpPr>
        <p:sp>
          <p:nvSpPr>
            <p:cNvPr id="742" name="Freeform 296"/>
            <p:cNvSpPr>
              <a:spLocks/>
            </p:cNvSpPr>
            <p:nvPr/>
          </p:nvSpPr>
          <p:spPr bwMode="auto">
            <a:xfrm>
              <a:off x="8300280" y="5509344"/>
              <a:ext cx="203200" cy="101600"/>
            </a:xfrm>
            <a:custGeom>
              <a:avLst/>
              <a:gdLst>
                <a:gd name="T0" fmla="*/ 0 w 128"/>
                <a:gd name="T1" fmla="*/ 0 h 64"/>
                <a:gd name="T2" fmla="*/ 0 w 128"/>
                <a:gd name="T3" fmla="*/ 40 h 64"/>
                <a:gd name="T4" fmla="*/ 24 w 128"/>
                <a:gd name="T5" fmla="*/ 40 h 64"/>
                <a:gd name="T6" fmla="*/ 24 w 128"/>
                <a:gd name="T7" fmla="*/ 64 h 64"/>
                <a:gd name="T8" fmla="*/ 48 w 128"/>
                <a:gd name="T9" fmla="*/ 40 h 64"/>
                <a:gd name="T10" fmla="*/ 128 w 128"/>
                <a:gd name="T11" fmla="*/ 40 h 64"/>
                <a:gd name="T12" fmla="*/ 128 w 128"/>
                <a:gd name="T13" fmla="*/ 0 h 64"/>
                <a:gd name="T14" fmla="*/ 0 w 128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" h="64">
                  <a:moveTo>
                    <a:pt x="0" y="0"/>
                  </a:moveTo>
                  <a:lnTo>
                    <a:pt x="0" y="40"/>
                  </a:lnTo>
                  <a:lnTo>
                    <a:pt x="24" y="40"/>
                  </a:lnTo>
                  <a:lnTo>
                    <a:pt x="24" y="64"/>
                  </a:lnTo>
                  <a:lnTo>
                    <a:pt x="48" y="40"/>
                  </a:lnTo>
                  <a:lnTo>
                    <a:pt x="128" y="40"/>
                  </a:lnTo>
                  <a:lnTo>
                    <a:pt x="1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43" name="Freeform 297"/>
            <p:cNvSpPr>
              <a:spLocks/>
            </p:cNvSpPr>
            <p:nvPr/>
          </p:nvSpPr>
          <p:spPr bwMode="auto">
            <a:xfrm>
              <a:off x="8300280" y="5610944"/>
              <a:ext cx="203200" cy="101600"/>
            </a:xfrm>
            <a:custGeom>
              <a:avLst/>
              <a:gdLst>
                <a:gd name="T0" fmla="*/ 16 w 128"/>
                <a:gd name="T1" fmla="*/ 24 h 64"/>
                <a:gd name="T2" fmla="*/ 16 w 128"/>
                <a:gd name="T3" fmla="*/ 0 h 64"/>
                <a:gd name="T4" fmla="*/ 0 w 128"/>
                <a:gd name="T5" fmla="*/ 0 h 64"/>
                <a:gd name="T6" fmla="*/ 0 w 128"/>
                <a:gd name="T7" fmla="*/ 40 h 64"/>
                <a:gd name="T8" fmla="*/ 80 w 128"/>
                <a:gd name="T9" fmla="*/ 40 h 64"/>
                <a:gd name="T10" fmla="*/ 104 w 128"/>
                <a:gd name="T11" fmla="*/ 64 h 64"/>
                <a:gd name="T12" fmla="*/ 104 w 128"/>
                <a:gd name="T13" fmla="*/ 40 h 64"/>
                <a:gd name="T14" fmla="*/ 128 w 128"/>
                <a:gd name="T15" fmla="*/ 40 h 64"/>
                <a:gd name="T16" fmla="*/ 128 w 128"/>
                <a:gd name="T17" fmla="*/ 0 h 64"/>
                <a:gd name="T18" fmla="*/ 40 w 128"/>
                <a:gd name="T19" fmla="*/ 0 h 64"/>
                <a:gd name="T20" fmla="*/ 16 w 128"/>
                <a:gd name="T21" fmla="*/ 2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8" h="64">
                  <a:moveTo>
                    <a:pt x="16" y="24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0" y="40"/>
                  </a:lnTo>
                  <a:lnTo>
                    <a:pt x="80" y="40"/>
                  </a:lnTo>
                  <a:lnTo>
                    <a:pt x="104" y="64"/>
                  </a:lnTo>
                  <a:lnTo>
                    <a:pt x="104" y="40"/>
                  </a:lnTo>
                  <a:lnTo>
                    <a:pt x="128" y="40"/>
                  </a:lnTo>
                  <a:lnTo>
                    <a:pt x="128" y="0"/>
                  </a:lnTo>
                  <a:lnTo>
                    <a:pt x="40" y="0"/>
                  </a:lnTo>
                  <a:lnTo>
                    <a:pt x="16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744" name="Freeform 298"/>
          <p:cNvSpPr>
            <a:spLocks/>
          </p:cNvSpPr>
          <p:nvPr/>
        </p:nvSpPr>
        <p:spPr bwMode="auto">
          <a:xfrm>
            <a:off x="1383543" y="6322144"/>
            <a:ext cx="203200" cy="203200"/>
          </a:xfrm>
          <a:custGeom>
            <a:avLst/>
            <a:gdLst>
              <a:gd name="T0" fmla="*/ 41 w 64"/>
              <a:gd name="T1" fmla="*/ 0 h 64"/>
              <a:gd name="T2" fmla="*/ 23 w 64"/>
              <a:gd name="T3" fmla="*/ 0 h 64"/>
              <a:gd name="T4" fmla="*/ 0 w 64"/>
              <a:gd name="T5" fmla="*/ 24 h 64"/>
              <a:gd name="T6" fmla="*/ 20 w 64"/>
              <a:gd name="T7" fmla="*/ 48 h 64"/>
              <a:gd name="T8" fmla="*/ 20 w 64"/>
              <a:gd name="T9" fmla="*/ 64 h 64"/>
              <a:gd name="T10" fmla="*/ 36 w 64"/>
              <a:gd name="T11" fmla="*/ 48 h 64"/>
              <a:gd name="T12" fmla="*/ 41 w 64"/>
              <a:gd name="T13" fmla="*/ 48 h 64"/>
              <a:gd name="T14" fmla="*/ 64 w 64"/>
              <a:gd name="T15" fmla="*/ 24 h 64"/>
              <a:gd name="T16" fmla="*/ 41 w 64"/>
              <a:gd name="T1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64">
                <a:moveTo>
                  <a:pt x="41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1"/>
                  <a:pt x="0" y="24"/>
                </a:cubicBezTo>
                <a:cubicBezTo>
                  <a:pt x="0" y="36"/>
                  <a:pt x="9" y="46"/>
                  <a:pt x="20" y="48"/>
                </a:cubicBezTo>
                <a:cubicBezTo>
                  <a:pt x="20" y="64"/>
                  <a:pt x="20" y="64"/>
                  <a:pt x="20" y="64"/>
                </a:cubicBezTo>
                <a:cubicBezTo>
                  <a:pt x="36" y="48"/>
                  <a:pt x="36" y="48"/>
                  <a:pt x="36" y="48"/>
                </a:cubicBezTo>
                <a:cubicBezTo>
                  <a:pt x="41" y="48"/>
                  <a:pt x="41" y="48"/>
                  <a:pt x="41" y="48"/>
                </a:cubicBezTo>
                <a:cubicBezTo>
                  <a:pt x="54" y="48"/>
                  <a:pt x="64" y="38"/>
                  <a:pt x="64" y="24"/>
                </a:cubicBezTo>
                <a:cubicBezTo>
                  <a:pt x="64" y="11"/>
                  <a:pt x="54" y="0"/>
                  <a:pt x="4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745" name="Freeform 299"/>
          <p:cNvSpPr>
            <a:spLocks noEditPoints="1"/>
          </p:cNvSpPr>
          <p:nvPr/>
        </p:nvSpPr>
        <p:spPr bwMode="auto">
          <a:xfrm>
            <a:off x="2604330" y="6322144"/>
            <a:ext cx="203200" cy="203200"/>
          </a:xfrm>
          <a:custGeom>
            <a:avLst/>
            <a:gdLst>
              <a:gd name="T0" fmla="*/ 41 w 64"/>
              <a:gd name="T1" fmla="*/ 0 h 64"/>
              <a:gd name="T2" fmla="*/ 23 w 64"/>
              <a:gd name="T3" fmla="*/ 0 h 64"/>
              <a:gd name="T4" fmla="*/ 0 w 64"/>
              <a:gd name="T5" fmla="*/ 24 h 64"/>
              <a:gd name="T6" fmla="*/ 20 w 64"/>
              <a:gd name="T7" fmla="*/ 48 h 64"/>
              <a:gd name="T8" fmla="*/ 20 w 64"/>
              <a:gd name="T9" fmla="*/ 64 h 64"/>
              <a:gd name="T10" fmla="*/ 36 w 64"/>
              <a:gd name="T11" fmla="*/ 48 h 64"/>
              <a:gd name="T12" fmla="*/ 41 w 64"/>
              <a:gd name="T13" fmla="*/ 48 h 64"/>
              <a:gd name="T14" fmla="*/ 64 w 64"/>
              <a:gd name="T15" fmla="*/ 24 h 64"/>
              <a:gd name="T16" fmla="*/ 41 w 64"/>
              <a:gd name="T17" fmla="*/ 0 h 64"/>
              <a:gd name="T18" fmla="*/ 16 w 64"/>
              <a:gd name="T19" fmla="*/ 30 h 64"/>
              <a:gd name="T20" fmla="*/ 10 w 64"/>
              <a:gd name="T21" fmla="*/ 24 h 64"/>
              <a:gd name="T22" fmla="*/ 16 w 64"/>
              <a:gd name="T23" fmla="*/ 18 h 64"/>
              <a:gd name="T24" fmla="*/ 22 w 64"/>
              <a:gd name="T25" fmla="*/ 24 h 64"/>
              <a:gd name="T26" fmla="*/ 16 w 64"/>
              <a:gd name="T27" fmla="*/ 30 h 64"/>
              <a:gd name="T28" fmla="*/ 32 w 64"/>
              <a:gd name="T29" fmla="*/ 30 h 64"/>
              <a:gd name="T30" fmla="*/ 26 w 64"/>
              <a:gd name="T31" fmla="*/ 24 h 64"/>
              <a:gd name="T32" fmla="*/ 32 w 64"/>
              <a:gd name="T33" fmla="*/ 18 h 64"/>
              <a:gd name="T34" fmla="*/ 38 w 64"/>
              <a:gd name="T35" fmla="*/ 24 h 64"/>
              <a:gd name="T36" fmla="*/ 32 w 64"/>
              <a:gd name="T37" fmla="*/ 30 h 64"/>
              <a:gd name="T38" fmla="*/ 48 w 64"/>
              <a:gd name="T39" fmla="*/ 30 h 64"/>
              <a:gd name="T40" fmla="*/ 42 w 64"/>
              <a:gd name="T41" fmla="*/ 24 h 64"/>
              <a:gd name="T42" fmla="*/ 48 w 64"/>
              <a:gd name="T43" fmla="*/ 18 h 64"/>
              <a:gd name="T44" fmla="*/ 54 w 64"/>
              <a:gd name="T45" fmla="*/ 24 h 64"/>
              <a:gd name="T46" fmla="*/ 48 w 64"/>
              <a:gd name="T47" fmla="*/ 3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4" h="64">
                <a:moveTo>
                  <a:pt x="41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1"/>
                  <a:pt x="0" y="24"/>
                </a:cubicBezTo>
                <a:cubicBezTo>
                  <a:pt x="0" y="36"/>
                  <a:pt x="9" y="46"/>
                  <a:pt x="20" y="48"/>
                </a:cubicBezTo>
                <a:cubicBezTo>
                  <a:pt x="20" y="64"/>
                  <a:pt x="20" y="64"/>
                  <a:pt x="20" y="64"/>
                </a:cubicBezTo>
                <a:cubicBezTo>
                  <a:pt x="36" y="48"/>
                  <a:pt x="36" y="48"/>
                  <a:pt x="36" y="48"/>
                </a:cubicBezTo>
                <a:cubicBezTo>
                  <a:pt x="41" y="48"/>
                  <a:pt x="41" y="48"/>
                  <a:pt x="41" y="48"/>
                </a:cubicBezTo>
                <a:cubicBezTo>
                  <a:pt x="54" y="48"/>
                  <a:pt x="64" y="38"/>
                  <a:pt x="64" y="24"/>
                </a:cubicBezTo>
                <a:cubicBezTo>
                  <a:pt x="64" y="11"/>
                  <a:pt x="54" y="0"/>
                  <a:pt x="41" y="0"/>
                </a:cubicBezTo>
                <a:close/>
                <a:moveTo>
                  <a:pt x="16" y="30"/>
                </a:moveTo>
                <a:cubicBezTo>
                  <a:pt x="13" y="30"/>
                  <a:pt x="10" y="28"/>
                  <a:pt x="10" y="24"/>
                </a:cubicBezTo>
                <a:cubicBezTo>
                  <a:pt x="10" y="21"/>
                  <a:pt x="13" y="18"/>
                  <a:pt x="16" y="18"/>
                </a:cubicBezTo>
                <a:cubicBezTo>
                  <a:pt x="19" y="18"/>
                  <a:pt x="22" y="21"/>
                  <a:pt x="22" y="24"/>
                </a:cubicBezTo>
                <a:cubicBezTo>
                  <a:pt x="22" y="28"/>
                  <a:pt x="19" y="30"/>
                  <a:pt x="16" y="30"/>
                </a:cubicBezTo>
                <a:close/>
                <a:moveTo>
                  <a:pt x="32" y="30"/>
                </a:moveTo>
                <a:cubicBezTo>
                  <a:pt x="29" y="30"/>
                  <a:pt x="26" y="28"/>
                  <a:pt x="26" y="24"/>
                </a:cubicBezTo>
                <a:cubicBezTo>
                  <a:pt x="26" y="21"/>
                  <a:pt x="29" y="18"/>
                  <a:pt x="32" y="18"/>
                </a:cubicBezTo>
                <a:cubicBezTo>
                  <a:pt x="35" y="18"/>
                  <a:pt x="38" y="21"/>
                  <a:pt x="38" y="24"/>
                </a:cubicBezTo>
                <a:cubicBezTo>
                  <a:pt x="38" y="28"/>
                  <a:pt x="35" y="30"/>
                  <a:pt x="32" y="30"/>
                </a:cubicBezTo>
                <a:close/>
                <a:moveTo>
                  <a:pt x="48" y="30"/>
                </a:moveTo>
                <a:cubicBezTo>
                  <a:pt x="45" y="30"/>
                  <a:pt x="42" y="28"/>
                  <a:pt x="42" y="24"/>
                </a:cubicBezTo>
                <a:cubicBezTo>
                  <a:pt x="42" y="21"/>
                  <a:pt x="45" y="18"/>
                  <a:pt x="48" y="18"/>
                </a:cubicBezTo>
                <a:cubicBezTo>
                  <a:pt x="51" y="18"/>
                  <a:pt x="54" y="21"/>
                  <a:pt x="54" y="24"/>
                </a:cubicBezTo>
                <a:cubicBezTo>
                  <a:pt x="54" y="28"/>
                  <a:pt x="51" y="30"/>
                  <a:pt x="48" y="3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759" name="Group 758"/>
          <p:cNvGrpSpPr/>
          <p:nvPr/>
        </p:nvGrpSpPr>
        <p:grpSpPr>
          <a:xfrm>
            <a:off x="1789943" y="5915744"/>
            <a:ext cx="203200" cy="203200"/>
            <a:chOff x="1789943" y="5915744"/>
            <a:chExt cx="203200" cy="203200"/>
          </a:xfrm>
        </p:grpSpPr>
        <p:sp>
          <p:nvSpPr>
            <p:cNvPr id="746" name="Freeform 300"/>
            <p:cNvSpPr>
              <a:spLocks noEditPoints="1"/>
            </p:cNvSpPr>
            <p:nvPr/>
          </p:nvSpPr>
          <p:spPr bwMode="auto">
            <a:xfrm>
              <a:off x="1789943" y="5915744"/>
              <a:ext cx="203200" cy="203200"/>
            </a:xfrm>
            <a:custGeom>
              <a:avLst/>
              <a:gdLst>
                <a:gd name="T0" fmla="*/ 0 w 128"/>
                <a:gd name="T1" fmla="*/ 0 h 128"/>
                <a:gd name="T2" fmla="*/ 0 w 128"/>
                <a:gd name="T3" fmla="*/ 96 h 128"/>
                <a:gd name="T4" fmla="*/ 32 w 128"/>
                <a:gd name="T5" fmla="*/ 96 h 128"/>
                <a:gd name="T6" fmla="*/ 32 w 128"/>
                <a:gd name="T7" fmla="*/ 128 h 128"/>
                <a:gd name="T8" fmla="*/ 76 w 128"/>
                <a:gd name="T9" fmla="*/ 96 h 128"/>
                <a:gd name="T10" fmla="*/ 128 w 128"/>
                <a:gd name="T11" fmla="*/ 96 h 128"/>
                <a:gd name="T12" fmla="*/ 128 w 128"/>
                <a:gd name="T13" fmla="*/ 0 h 128"/>
                <a:gd name="T14" fmla="*/ 0 w 128"/>
                <a:gd name="T15" fmla="*/ 0 h 128"/>
                <a:gd name="T16" fmla="*/ 112 w 128"/>
                <a:gd name="T17" fmla="*/ 80 h 128"/>
                <a:gd name="T18" fmla="*/ 80 w 128"/>
                <a:gd name="T19" fmla="*/ 80 h 128"/>
                <a:gd name="T20" fmla="*/ 48 w 128"/>
                <a:gd name="T21" fmla="*/ 104 h 128"/>
                <a:gd name="T22" fmla="*/ 48 w 128"/>
                <a:gd name="T23" fmla="*/ 80 h 128"/>
                <a:gd name="T24" fmla="*/ 16 w 128"/>
                <a:gd name="T25" fmla="*/ 80 h 128"/>
                <a:gd name="T26" fmla="*/ 16 w 128"/>
                <a:gd name="T27" fmla="*/ 16 h 128"/>
                <a:gd name="T28" fmla="*/ 112 w 128"/>
                <a:gd name="T29" fmla="*/ 16 h 128"/>
                <a:gd name="T30" fmla="*/ 112 w 128"/>
                <a:gd name="T31" fmla="*/ 8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8" h="128">
                  <a:moveTo>
                    <a:pt x="0" y="0"/>
                  </a:moveTo>
                  <a:lnTo>
                    <a:pt x="0" y="96"/>
                  </a:lnTo>
                  <a:lnTo>
                    <a:pt x="32" y="96"/>
                  </a:lnTo>
                  <a:lnTo>
                    <a:pt x="32" y="128"/>
                  </a:lnTo>
                  <a:lnTo>
                    <a:pt x="76" y="96"/>
                  </a:lnTo>
                  <a:lnTo>
                    <a:pt x="128" y="96"/>
                  </a:lnTo>
                  <a:lnTo>
                    <a:pt x="128" y="0"/>
                  </a:lnTo>
                  <a:lnTo>
                    <a:pt x="0" y="0"/>
                  </a:lnTo>
                  <a:close/>
                  <a:moveTo>
                    <a:pt x="112" y="80"/>
                  </a:moveTo>
                  <a:lnTo>
                    <a:pt x="80" y="80"/>
                  </a:lnTo>
                  <a:lnTo>
                    <a:pt x="48" y="104"/>
                  </a:lnTo>
                  <a:lnTo>
                    <a:pt x="48" y="80"/>
                  </a:lnTo>
                  <a:lnTo>
                    <a:pt x="16" y="80"/>
                  </a:lnTo>
                  <a:lnTo>
                    <a:pt x="16" y="16"/>
                  </a:lnTo>
                  <a:lnTo>
                    <a:pt x="112" y="16"/>
                  </a:lnTo>
                  <a:lnTo>
                    <a:pt x="112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47" name="Oval 301"/>
            <p:cNvSpPr>
              <a:spLocks noChangeArrowheads="1"/>
            </p:cNvSpPr>
            <p:nvPr/>
          </p:nvSpPr>
          <p:spPr bwMode="auto">
            <a:xfrm>
              <a:off x="1828043" y="5979244"/>
              <a:ext cx="25400" cy="25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48" name="Oval 302"/>
            <p:cNvSpPr>
              <a:spLocks noChangeArrowheads="1"/>
            </p:cNvSpPr>
            <p:nvPr/>
          </p:nvSpPr>
          <p:spPr bwMode="auto">
            <a:xfrm>
              <a:off x="1878843" y="5979244"/>
              <a:ext cx="25400" cy="25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49" name="Oval 303"/>
            <p:cNvSpPr>
              <a:spLocks noChangeArrowheads="1"/>
            </p:cNvSpPr>
            <p:nvPr/>
          </p:nvSpPr>
          <p:spPr bwMode="auto">
            <a:xfrm>
              <a:off x="1929643" y="5979244"/>
              <a:ext cx="25400" cy="25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750" name="Freeform 304"/>
          <p:cNvSpPr>
            <a:spLocks noEditPoints="1"/>
          </p:cNvSpPr>
          <p:nvPr/>
        </p:nvSpPr>
        <p:spPr bwMode="auto">
          <a:xfrm>
            <a:off x="1789943" y="6322144"/>
            <a:ext cx="203200" cy="203200"/>
          </a:xfrm>
          <a:custGeom>
            <a:avLst/>
            <a:gdLst>
              <a:gd name="T0" fmla="*/ 41 w 64"/>
              <a:gd name="T1" fmla="*/ 0 h 64"/>
              <a:gd name="T2" fmla="*/ 23 w 64"/>
              <a:gd name="T3" fmla="*/ 0 h 64"/>
              <a:gd name="T4" fmla="*/ 0 w 64"/>
              <a:gd name="T5" fmla="*/ 24 h 64"/>
              <a:gd name="T6" fmla="*/ 20 w 64"/>
              <a:gd name="T7" fmla="*/ 48 h 64"/>
              <a:gd name="T8" fmla="*/ 20 w 64"/>
              <a:gd name="T9" fmla="*/ 64 h 64"/>
              <a:gd name="T10" fmla="*/ 36 w 64"/>
              <a:gd name="T11" fmla="*/ 48 h 64"/>
              <a:gd name="T12" fmla="*/ 41 w 64"/>
              <a:gd name="T13" fmla="*/ 48 h 64"/>
              <a:gd name="T14" fmla="*/ 64 w 64"/>
              <a:gd name="T15" fmla="*/ 24 h 64"/>
              <a:gd name="T16" fmla="*/ 41 w 64"/>
              <a:gd name="T17" fmla="*/ 0 h 64"/>
              <a:gd name="T18" fmla="*/ 44 w 64"/>
              <a:gd name="T19" fmla="*/ 28 h 64"/>
              <a:gd name="T20" fmla="*/ 20 w 64"/>
              <a:gd name="T21" fmla="*/ 28 h 64"/>
              <a:gd name="T22" fmla="*/ 20 w 64"/>
              <a:gd name="T23" fmla="*/ 20 h 64"/>
              <a:gd name="T24" fmla="*/ 44 w 64"/>
              <a:gd name="T25" fmla="*/ 20 h 64"/>
              <a:gd name="T26" fmla="*/ 44 w 64"/>
              <a:gd name="T27" fmla="*/ 2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" h="64">
                <a:moveTo>
                  <a:pt x="41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1"/>
                  <a:pt x="0" y="24"/>
                </a:cubicBezTo>
                <a:cubicBezTo>
                  <a:pt x="0" y="36"/>
                  <a:pt x="9" y="46"/>
                  <a:pt x="20" y="48"/>
                </a:cubicBezTo>
                <a:cubicBezTo>
                  <a:pt x="20" y="64"/>
                  <a:pt x="20" y="64"/>
                  <a:pt x="20" y="64"/>
                </a:cubicBezTo>
                <a:cubicBezTo>
                  <a:pt x="36" y="48"/>
                  <a:pt x="36" y="48"/>
                  <a:pt x="36" y="48"/>
                </a:cubicBezTo>
                <a:cubicBezTo>
                  <a:pt x="41" y="48"/>
                  <a:pt x="41" y="48"/>
                  <a:pt x="41" y="48"/>
                </a:cubicBezTo>
                <a:cubicBezTo>
                  <a:pt x="54" y="48"/>
                  <a:pt x="64" y="38"/>
                  <a:pt x="64" y="24"/>
                </a:cubicBezTo>
                <a:cubicBezTo>
                  <a:pt x="64" y="11"/>
                  <a:pt x="54" y="0"/>
                  <a:pt x="41" y="0"/>
                </a:cubicBezTo>
                <a:close/>
                <a:moveTo>
                  <a:pt x="44" y="28"/>
                </a:moveTo>
                <a:cubicBezTo>
                  <a:pt x="20" y="28"/>
                  <a:pt x="20" y="28"/>
                  <a:pt x="20" y="28"/>
                </a:cubicBezTo>
                <a:cubicBezTo>
                  <a:pt x="20" y="20"/>
                  <a:pt x="20" y="20"/>
                  <a:pt x="20" y="20"/>
                </a:cubicBezTo>
                <a:cubicBezTo>
                  <a:pt x="44" y="20"/>
                  <a:pt x="44" y="20"/>
                  <a:pt x="44" y="20"/>
                </a:cubicBezTo>
                <a:lnTo>
                  <a:pt x="44" y="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451" name="Group 450"/>
          <p:cNvGrpSpPr/>
          <p:nvPr/>
        </p:nvGrpSpPr>
        <p:grpSpPr>
          <a:xfrm>
            <a:off x="975555" y="5915744"/>
            <a:ext cx="204788" cy="203200"/>
            <a:chOff x="975555" y="5915744"/>
            <a:chExt cx="204788" cy="203200"/>
          </a:xfrm>
        </p:grpSpPr>
        <p:sp>
          <p:nvSpPr>
            <p:cNvPr id="751" name="Freeform 305"/>
            <p:cNvSpPr>
              <a:spLocks noEditPoints="1"/>
            </p:cNvSpPr>
            <p:nvPr/>
          </p:nvSpPr>
          <p:spPr bwMode="auto">
            <a:xfrm>
              <a:off x="975555" y="5915744"/>
              <a:ext cx="204788" cy="203200"/>
            </a:xfrm>
            <a:custGeom>
              <a:avLst/>
              <a:gdLst>
                <a:gd name="T0" fmla="*/ 0 w 129"/>
                <a:gd name="T1" fmla="*/ 0 h 128"/>
                <a:gd name="T2" fmla="*/ 0 w 129"/>
                <a:gd name="T3" fmla="*/ 96 h 128"/>
                <a:gd name="T4" fmla="*/ 32 w 129"/>
                <a:gd name="T5" fmla="*/ 96 h 128"/>
                <a:gd name="T6" fmla="*/ 32 w 129"/>
                <a:gd name="T7" fmla="*/ 128 h 128"/>
                <a:gd name="T8" fmla="*/ 76 w 129"/>
                <a:gd name="T9" fmla="*/ 96 h 128"/>
                <a:gd name="T10" fmla="*/ 129 w 129"/>
                <a:gd name="T11" fmla="*/ 96 h 128"/>
                <a:gd name="T12" fmla="*/ 129 w 129"/>
                <a:gd name="T13" fmla="*/ 0 h 128"/>
                <a:gd name="T14" fmla="*/ 0 w 129"/>
                <a:gd name="T15" fmla="*/ 0 h 128"/>
                <a:gd name="T16" fmla="*/ 112 w 129"/>
                <a:gd name="T17" fmla="*/ 80 h 128"/>
                <a:gd name="T18" fmla="*/ 80 w 129"/>
                <a:gd name="T19" fmla="*/ 80 h 128"/>
                <a:gd name="T20" fmla="*/ 48 w 129"/>
                <a:gd name="T21" fmla="*/ 104 h 128"/>
                <a:gd name="T22" fmla="*/ 48 w 129"/>
                <a:gd name="T23" fmla="*/ 80 h 128"/>
                <a:gd name="T24" fmla="*/ 16 w 129"/>
                <a:gd name="T25" fmla="*/ 80 h 128"/>
                <a:gd name="T26" fmla="*/ 16 w 129"/>
                <a:gd name="T27" fmla="*/ 16 h 128"/>
                <a:gd name="T28" fmla="*/ 112 w 129"/>
                <a:gd name="T29" fmla="*/ 16 h 128"/>
                <a:gd name="T30" fmla="*/ 112 w 129"/>
                <a:gd name="T31" fmla="*/ 8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9" h="128">
                  <a:moveTo>
                    <a:pt x="0" y="0"/>
                  </a:moveTo>
                  <a:lnTo>
                    <a:pt x="0" y="96"/>
                  </a:lnTo>
                  <a:lnTo>
                    <a:pt x="32" y="96"/>
                  </a:lnTo>
                  <a:lnTo>
                    <a:pt x="32" y="128"/>
                  </a:lnTo>
                  <a:lnTo>
                    <a:pt x="76" y="96"/>
                  </a:lnTo>
                  <a:lnTo>
                    <a:pt x="129" y="96"/>
                  </a:lnTo>
                  <a:lnTo>
                    <a:pt x="129" y="0"/>
                  </a:lnTo>
                  <a:lnTo>
                    <a:pt x="0" y="0"/>
                  </a:lnTo>
                  <a:close/>
                  <a:moveTo>
                    <a:pt x="112" y="80"/>
                  </a:moveTo>
                  <a:lnTo>
                    <a:pt x="80" y="80"/>
                  </a:lnTo>
                  <a:lnTo>
                    <a:pt x="48" y="104"/>
                  </a:lnTo>
                  <a:lnTo>
                    <a:pt x="48" y="80"/>
                  </a:lnTo>
                  <a:lnTo>
                    <a:pt x="16" y="80"/>
                  </a:lnTo>
                  <a:lnTo>
                    <a:pt x="16" y="16"/>
                  </a:lnTo>
                  <a:lnTo>
                    <a:pt x="112" y="16"/>
                  </a:lnTo>
                  <a:lnTo>
                    <a:pt x="112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52" name="Rectangle 306"/>
            <p:cNvSpPr>
              <a:spLocks noChangeArrowheads="1"/>
            </p:cNvSpPr>
            <p:nvPr/>
          </p:nvSpPr>
          <p:spPr bwMode="auto">
            <a:xfrm>
              <a:off x="1039055" y="5979244"/>
              <a:ext cx="762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753" name="Freeform 307"/>
          <p:cNvSpPr>
            <a:spLocks noEditPoints="1"/>
          </p:cNvSpPr>
          <p:nvPr/>
        </p:nvSpPr>
        <p:spPr bwMode="auto">
          <a:xfrm>
            <a:off x="2196343" y="6322144"/>
            <a:ext cx="203200" cy="203200"/>
          </a:xfrm>
          <a:custGeom>
            <a:avLst/>
            <a:gdLst>
              <a:gd name="T0" fmla="*/ 41 w 64"/>
              <a:gd name="T1" fmla="*/ 0 h 64"/>
              <a:gd name="T2" fmla="*/ 23 w 64"/>
              <a:gd name="T3" fmla="*/ 0 h 64"/>
              <a:gd name="T4" fmla="*/ 0 w 64"/>
              <a:gd name="T5" fmla="*/ 24 h 64"/>
              <a:gd name="T6" fmla="*/ 20 w 64"/>
              <a:gd name="T7" fmla="*/ 48 h 64"/>
              <a:gd name="T8" fmla="*/ 20 w 64"/>
              <a:gd name="T9" fmla="*/ 64 h 64"/>
              <a:gd name="T10" fmla="*/ 36 w 64"/>
              <a:gd name="T11" fmla="*/ 48 h 64"/>
              <a:gd name="T12" fmla="*/ 41 w 64"/>
              <a:gd name="T13" fmla="*/ 48 h 64"/>
              <a:gd name="T14" fmla="*/ 64 w 64"/>
              <a:gd name="T15" fmla="*/ 24 h 64"/>
              <a:gd name="T16" fmla="*/ 41 w 64"/>
              <a:gd name="T17" fmla="*/ 0 h 64"/>
              <a:gd name="T18" fmla="*/ 44 w 64"/>
              <a:gd name="T19" fmla="*/ 28 h 64"/>
              <a:gd name="T20" fmla="*/ 36 w 64"/>
              <a:gd name="T21" fmla="*/ 28 h 64"/>
              <a:gd name="T22" fmla="*/ 36 w 64"/>
              <a:gd name="T23" fmla="*/ 36 h 64"/>
              <a:gd name="T24" fmla="*/ 28 w 64"/>
              <a:gd name="T25" fmla="*/ 36 h 64"/>
              <a:gd name="T26" fmla="*/ 28 w 64"/>
              <a:gd name="T27" fmla="*/ 28 h 64"/>
              <a:gd name="T28" fmla="*/ 20 w 64"/>
              <a:gd name="T29" fmla="*/ 28 h 64"/>
              <a:gd name="T30" fmla="*/ 20 w 64"/>
              <a:gd name="T31" fmla="*/ 20 h 64"/>
              <a:gd name="T32" fmla="*/ 28 w 64"/>
              <a:gd name="T33" fmla="*/ 20 h 64"/>
              <a:gd name="T34" fmla="*/ 28 w 64"/>
              <a:gd name="T35" fmla="*/ 12 h 64"/>
              <a:gd name="T36" fmla="*/ 36 w 64"/>
              <a:gd name="T37" fmla="*/ 12 h 64"/>
              <a:gd name="T38" fmla="*/ 36 w 64"/>
              <a:gd name="T39" fmla="*/ 20 h 64"/>
              <a:gd name="T40" fmla="*/ 44 w 64"/>
              <a:gd name="T41" fmla="*/ 20 h 64"/>
              <a:gd name="T42" fmla="*/ 44 w 64"/>
              <a:gd name="T43" fmla="*/ 2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4" h="64">
                <a:moveTo>
                  <a:pt x="41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1"/>
                  <a:pt x="0" y="24"/>
                </a:cubicBezTo>
                <a:cubicBezTo>
                  <a:pt x="0" y="36"/>
                  <a:pt x="9" y="46"/>
                  <a:pt x="20" y="48"/>
                </a:cubicBezTo>
                <a:cubicBezTo>
                  <a:pt x="20" y="64"/>
                  <a:pt x="20" y="64"/>
                  <a:pt x="20" y="64"/>
                </a:cubicBezTo>
                <a:cubicBezTo>
                  <a:pt x="36" y="48"/>
                  <a:pt x="36" y="48"/>
                  <a:pt x="36" y="48"/>
                </a:cubicBezTo>
                <a:cubicBezTo>
                  <a:pt x="41" y="48"/>
                  <a:pt x="41" y="48"/>
                  <a:pt x="41" y="48"/>
                </a:cubicBezTo>
                <a:cubicBezTo>
                  <a:pt x="54" y="48"/>
                  <a:pt x="64" y="38"/>
                  <a:pt x="64" y="24"/>
                </a:cubicBezTo>
                <a:cubicBezTo>
                  <a:pt x="64" y="11"/>
                  <a:pt x="54" y="0"/>
                  <a:pt x="41" y="0"/>
                </a:cubicBezTo>
                <a:close/>
                <a:moveTo>
                  <a:pt x="44" y="28"/>
                </a:moveTo>
                <a:cubicBezTo>
                  <a:pt x="36" y="28"/>
                  <a:pt x="36" y="28"/>
                  <a:pt x="36" y="28"/>
                </a:cubicBezTo>
                <a:cubicBezTo>
                  <a:pt x="36" y="36"/>
                  <a:pt x="36" y="36"/>
                  <a:pt x="36" y="36"/>
                </a:cubicBezTo>
                <a:cubicBezTo>
                  <a:pt x="28" y="36"/>
                  <a:pt x="28" y="36"/>
                  <a:pt x="28" y="36"/>
                </a:cubicBezTo>
                <a:cubicBezTo>
                  <a:pt x="28" y="28"/>
                  <a:pt x="28" y="28"/>
                  <a:pt x="28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20"/>
                  <a:pt x="20" y="20"/>
                  <a:pt x="20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12"/>
                  <a:pt x="28" y="12"/>
                  <a:pt x="28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20"/>
                  <a:pt x="36" y="20"/>
                  <a:pt x="36" y="20"/>
                </a:cubicBezTo>
                <a:cubicBezTo>
                  <a:pt x="44" y="20"/>
                  <a:pt x="44" y="20"/>
                  <a:pt x="44" y="20"/>
                </a:cubicBezTo>
                <a:lnTo>
                  <a:pt x="44" y="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754" name="Freeform 308"/>
          <p:cNvSpPr>
            <a:spLocks noEditPoints="1"/>
          </p:cNvSpPr>
          <p:nvPr/>
        </p:nvSpPr>
        <p:spPr bwMode="auto">
          <a:xfrm>
            <a:off x="3010730" y="6322144"/>
            <a:ext cx="203200" cy="203200"/>
          </a:xfrm>
          <a:custGeom>
            <a:avLst/>
            <a:gdLst>
              <a:gd name="T0" fmla="*/ 41 w 64"/>
              <a:gd name="T1" fmla="*/ 0 h 64"/>
              <a:gd name="T2" fmla="*/ 23 w 64"/>
              <a:gd name="T3" fmla="*/ 0 h 64"/>
              <a:gd name="T4" fmla="*/ 0 w 64"/>
              <a:gd name="T5" fmla="*/ 24 h 64"/>
              <a:gd name="T6" fmla="*/ 20 w 64"/>
              <a:gd name="T7" fmla="*/ 48 h 64"/>
              <a:gd name="T8" fmla="*/ 20 w 64"/>
              <a:gd name="T9" fmla="*/ 64 h 64"/>
              <a:gd name="T10" fmla="*/ 36 w 64"/>
              <a:gd name="T11" fmla="*/ 48 h 64"/>
              <a:gd name="T12" fmla="*/ 41 w 64"/>
              <a:gd name="T13" fmla="*/ 48 h 64"/>
              <a:gd name="T14" fmla="*/ 64 w 64"/>
              <a:gd name="T15" fmla="*/ 24 h 64"/>
              <a:gd name="T16" fmla="*/ 41 w 64"/>
              <a:gd name="T17" fmla="*/ 0 h 64"/>
              <a:gd name="T18" fmla="*/ 16 w 64"/>
              <a:gd name="T19" fmla="*/ 14 h 64"/>
              <a:gd name="T20" fmla="*/ 23 w 64"/>
              <a:gd name="T21" fmla="*/ 14 h 64"/>
              <a:gd name="T22" fmla="*/ 23 w 64"/>
              <a:gd name="T23" fmla="*/ 22 h 64"/>
              <a:gd name="T24" fmla="*/ 16 w 64"/>
              <a:gd name="T25" fmla="*/ 22 h 64"/>
              <a:gd name="T26" fmla="*/ 16 w 64"/>
              <a:gd name="T27" fmla="*/ 14 h 64"/>
              <a:gd name="T28" fmla="*/ 23 w 64"/>
              <a:gd name="T29" fmla="*/ 34 h 64"/>
              <a:gd name="T30" fmla="*/ 23 w 64"/>
              <a:gd name="T31" fmla="*/ 36 h 64"/>
              <a:gd name="T32" fmla="*/ 22 w 64"/>
              <a:gd name="T33" fmla="*/ 38 h 64"/>
              <a:gd name="T34" fmla="*/ 20 w 64"/>
              <a:gd name="T35" fmla="*/ 39 h 64"/>
              <a:gd name="T36" fmla="*/ 19 w 64"/>
              <a:gd name="T37" fmla="*/ 40 h 64"/>
              <a:gd name="T38" fmla="*/ 17 w 64"/>
              <a:gd name="T39" fmla="*/ 40 h 64"/>
              <a:gd name="T40" fmla="*/ 16 w 64"/>
              <a:gd name="T41" fmla="*/ 38 h 64"/>
              <a:gd name="T42" fmla="*/ 18 w 64"/>
              <a:gd name="T43" fmla="*/ 37 h 64"/>
              <a:gd name="T44" fmla="*/ 19 w 64"/>
              <a:gd name="T45" fmla="*/ 35 h 64"/>
              <a:gd name="T46" fmla="*/ 16 w 64"/>
              <a:gd name="T47" fmla="*/ 35 h 64"/>
              <a:gd name="T48" fmla="*/ 16 w 64"/>
              <a:gd name="T49" fmla="*/ 28 h 64"/>
              <a:gd name="T50" fmla="*/ 23 w 64"/>
              <a:gd name="T51" fmla="*/ 28 h 64"/>
              <a:gd name="T52" fmla="*/ 23 w 64"/>
              <a:gd name="T53" fmla="*/ 34 h 64"/>
              <a:gd name="T54" fmla="*/ 38 w 64"/>
              <a:gd name="T55" fmla="*/ 25 h 64"/>
              <a:gd name="T56" fmla="*/ 28 w 64"/>
              <a:gd name="T57" fmla="*/ 25 h 64"/>
              <a:gd name="T58" fmla="*/ 28 w 64"/>
              <a:gd name="T59" fmla="*/ 20 h 64"/>
              <a:gd name="T60" fmla="*/ 38 w 64"/>
              <a:gd name="T61" fmla="*/ 20 h 64"/>
              <a:gd name="T62" fmla="*/ 38 w 64"/>
              <a:gd name="T63" fmla="*/ 25 h 64"/>
              <a:gd name="T64" fmla="*/ 51 w 64"/>
              <a:gd name="T65" fmla="*/ 28 h 64"/>
              <a:gd name="T66" fmla="*/ 49 w 64"/>
              <a:gd name="T67" fmla="*/ 33 h 64"/>
              <a:gd name="T68" fmla="*/ 47 w 64"/>
              <a:gd name="T69" fmla="*/ 37 h 64"/>
              <a:gd name="T70" fmla="*/ 43 w 64"/>
              <a:gd name="T71" fmla="*/ 40 h 64"/>
              <a:gd name="T72" fmla="*/ 41 w 64"/>
              <a:gd name="T73" fmla="*/ 37 h 64"/>
              <a:gd name="T74" fmla="*/ 44 w 64"/>
              <a:gd name="T75" fmla="*/ 31 h 64"/>
              <a:gd name="T76" fmla="*/ 46 w 64"/>
              <a:gd name="T77" fmla="*/ 23 h 64"/>
              <a:gd name="T78" fmla="*/ 44 w 64"/>
              <a:gd name="T79" fmla="*/ 15 h 64"/>
              <a:gd name="T80" fmla="*/ 41 w 64"/>
              <a:gd name="T81" fmla="*/ 9 h 64"/>
              <a:gd name="T82" fmla="*/ 43 w 64"/>
              <a:gd name="T83" fmla="*/ 6 h 64"/>
              <a:gd name="T84" fmla="*/ 47 w 64"/>
              <a:gd name="T85" fmla="*/ 9 h 64"/>
              <a:gd name="T86" fmla="*/ 49 w 64"/>
              <a:gd name="T87" fmla="*/ 12 h 64"/>
              <a:gd name="T88" fmla="*/ 51 w 64"/>
              <a:gd name="T89" fmla="*/ 17 h 64"/>
              <a:gd name="T90" fmla="*/ 52 w 64"/>
              <a:gd name="T91" fmla="*/ 23 h 64"/>
              <a:gd name="T92" fmla="*/ 51 w 64"/>
              <a:gd name="T93" fmla="*/ 2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4" h="64">
                <a:moveTo>
                  <a:pt x="41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1"/>
                  <a:pt x="0" y="24"/>
                </a:cubicBezTo>
                <a:cubicBezTo>
                  <a:pt x="0" y="36"/>
                  <a:pt x="9" y="46"/>
                  <a:pt x="20" y="48"/>
                </a:cubicBezTo>
                <a:cubicBezTo>
                  <a:pt x="20" y="64"/>
                  <a:pt x="20" y="64"/>
                  <a:pt x="20" y="64"/>
                </a:cubicBezTo>
                <a:cubicBezTo>
                  <a:pt x="36" y="48"/>
                  <a:pt x="36" y="48"/>
                  <a:pt x="36" y="48"/>
                </a:cubicBezTo>
                <a:cubicBezTo>
                  <a:pt x="41" y="48"/>
                  <a:pt x="41" y="48"/>
                  <a:pt x="41" y="48"/>
                </a:cubicBezTo>
                <a:cubicBezTo>
                  <a:pt x="54" y="48"/>
                  <a:pt x="64" y="38"/>
                  <a:pt x="64" y="24"/>
                </a:cubicBezTo>
                <a:cubicBezTo>
                  <a:pt x="64" y="11"/>
                  <a:pt x="54" y="0"/>
                  <a:pt x="41" y="0"/>
                </a:cubicBezTo>
                <a:close/>
                <a:moveTo>
                  <a:pt x="16" y="14"/>
                </a:moveTo>
                <a:cubicBezTo>
                  <a:pt x="23" y="14"/>
                  <a:pt x="23" y="14"/>
                  <a:pt x="23" y="14"/>
                </a:cubicBezTo>
                <a:cubicBezTo>
                  <a:pt x="23" y="22"/>
                  <a:pt x="23" y="22"/>
                  <a:pt x="23" y="22"/>
                </a:cubicBezTo>
                <a:cubicBezTo>
                  <a:pt x="16" y="22"/>
                  <a:pt x="16" y="22"/>
                  <a:pt x="16" y="22"/>
                </a:cubicBezTo>
                <a:lnTo>
                  <a:pt x="16" y="14"/>
                </a:lnTo>
                <a:close/>
                <a:moveTo>
                  <a:pt x="23" y="34"/>
                </a:moveTo>
                <a:cubicBezTo>
                  <a:pt x="23" y="35"/>
                  <a:pt x="23" y="36"/>
                  <a:pt x="23" y="36"/>
                </a:cubicBezTo>
                <a:cubicBezTo>
                  <a:pt x="22" y="37"/>
                  <a:pt x="22" y="37"/>
                  <a:pt x="22" y="38"/>
                </a:cubicBezTo>
                <a:cubicBezTo>
                  <a:pt x="21" y="38"/>
                  <a:pt x="21" y="39"/>
                  <a:pt x="20" y="39"/>
                </a:cubicBezTo>
                <a:cubicBezTo>
                  <a:pt x="20" y="39"/>
                  <a:pt x="19" y="40"/>
                  <a:pt x="19" y="40"/>
                </a:cubicBezTo>
                <a:cubicBezTo>
                  <a:pt x="18" y="40"/>
                  <a:pt x="17" y="40"/>
                  <a:pt x="17" y="40"/>
                </a:cubicBezTo>
                <a:cubicBezTo>
                  <a:pt x="16" y="38"/>
                  <a:pt x="16" y="38"/>
                  <a:pt x="16" y="38"/>
                </a:cubicBezTo>
                <a:cubicBezTo>
                  <a:pt x="17" y="38"/>
                  <a:pt x="17" y="38"/>
                  <a:pt x="18" y="37"/>
                </a:cubicBezTo>
                <a:cubicBezTo>
                  <a:pt x="18" y="37"/>
                  <a:pt x="19" y="36"/>
                  <a:pt x="19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6" y="28"/>
                  <a:pt x="16" y="28"/>
                  <a:pt x="16" y="28"/>
                </a:cubicBezTo>
                <a:cubicBezTo>
                  <a:pt x="23" y="28"/>
                  <a:pt x="23" y="28"/>
                  <a:pt x="23" y="28"/>
                </a:cubicBezTo>
                <a:lnTo>
                  <a:pt x="23" y="34"/>
                </a:lnTo>
                <a:close/>
                <a:moveTo>
                  <a:pt x="38" y="25"/>
                </a:moveTo>
                <a:cubicBezTo>
                  <a:pt x="28" y="25"/>
                  <a:pt x="28" y="25"/>
                  <a:pt x="28" y="25"/>
                </a:cubicBezTo>
                <a:cubicBezTo>
                  <a:pt x="28" y="20"/>
                  <a:pt x="28" y="20"/>
                  <a:pt x="28" y="20"/>
                </a:cubicBezTo>
                <a:cubicBezTo>
                  <a:pt x="38" y="20"/>
                  <a:pt x="38" y="20"/>
                  <a:pt x="38" y="20"/>
                </a:cubicBezTo>
                <a:lnTo>
                  <a:pt x="38" y="25"/>
                </a:lnTo>
                <a:close/>
                <a:moveTo>
                  <a:pt x="51" y="28"/>
                </a:moveTo>
                <a:cubicBezTo>
                  <a:pt x="51" y="30"/>
                  <a:pt x="50" y="32"/>
                  <a:pt x="49" y="33"/>
                </a:cubicBezTo>
                <a:cubicBezTo>
                  <a:pt x="49" y="35"/>
                  <a:pt x="48" y="36"/>
                  <a:pt x="47" y="37"/>
                </a:cubicBezTo>
                <a:cubicBezTo>
                  <a:pt x="46" y="38"/>
                  <a:pt x="45" y="40"/>
                  <a:pt x="43" y="40"/>
                </a:cubicBezTo>
                <a:cubicBezTo>
                  <a:pt x="41" y="37"/>
                  <a:pt x="41" y="37"/>
                  <a:pt x="41" y="37"/>
                </a:cubicBezTo>
                <a:cubicBezTo>
                  <a:pt x="42" y="35"/>
                  <a:pt x="43" y="33"/>
                  <a:pt x="44" y="31"/>
                </a:cubicBezTo>
                <a:cubicBezTo>
                  <a:pt x="45" y="28"/>
                  <a:pt x="46" y="26"/>
                  <a:pt x="46" y="23"/>
                </a:cubicBezTo>
                <a:cubicBezTo>
                  <a:pt x="46" y="20"/>
                  <a:pt x="45" y="17"/>
                  <a:pt x="44" y="15"/>
                </a:cubicBezTo>
                <a:cubicBezTo>
                  <a:pt x="43" y="13"/>
                  <a:pt x="42" y="11"/>
                  <a:pt x="41" y="9"/>
                </a:cubicBezTo>
                <a:cubicBezTo>
                  <a:pt x="43" y="6"/>
                  <a:pt x="43" y="6"/>
                  <a:pt x="43" y="6"/>
                </a:cubicBezTo>
                <a:cubicBezTo>
                  <a:pt x="45" y="6"/>
                  <a:pt x="46" y="7"/>
                  <a:pt x="47" y="9"/>
                </a:cubicBezTo>
                <a:cubicBezTo>
                  <a:pt x="48" y="10"/>
                  <a:pt x="49" y="11"/>
                  <a:pt x="49" y="12"/>
                </a:cubicBezTo>
                <a:cubicBezTo>
                  <a:pt x="50" y="14"/>
                  <a:pt x="51" y="16"/>
                  <a:pt x="51" y="17"/>
                </a:cubicBezTo>
                <a:cubicBezTo>
                  <a:pt x="52" y="19"/>
                  <a:pt x="52" y="21"/>
                  <a:pt x="52" y="23"/>
                </a:cubicBezTo>
                <a:cubicBezTo>
                  <a:pt x="52" y="25"/>
                  <a:pt x="52" y="27"/>
                  <a:pt x="51" y="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755" name="Freeform 309"/>
          <p:cNvSpPr>
            <a:spLocks noEditPoints="1"/>
          </p:cNvSpPr>
          <p:nvPr/>
        </p:nvSpPr>
        <p:spPr bwMode="auto">
          <a:xfrm>
            <a:off x="7893880" y="5915744"/>
            <a:ext cx="203200" cy="203200"/>
          </a:xfrm>
          <a:custGeom>
            <a:avLst/>
            <a:gdLst>
              <a:gd name="T0" fmla="*/ 32 w 64"/>
              <a:gd name="T1" fmla="*/ 0 h 64"/>
              <a:gd name="T2" fmla="*/ 0 w 64"/>
              <a:gd name="T3" fmla="*/ 28 h 64"/>
              <a:gd name="T4" fmla="*/ 9 w 64"/>
              <a:gd name="T5" fmla="*/ 47 h 64"/>
              <a:gd name="T6" fmla="*/ 0 w 64"/>
              <a:gd name="T7" fmla="*/ 64 h 64"/>
              <a:gd name="T8" fmla="*/ 20 w 64"/>
              <a:gd name="T9" fmla="*/ 54 h 64"/>
              <a:gd name="T10" fmla="*/ 32 w 64"/>
              <a:gd name="T11" fmla="*/ 56 h 64"/>
              <a:gd name="T12" fmla="*/ 64 w 64"/>
              <a:gd name="T13" fmla="*/ 28 h 64"/>
              <a:gd name="T14" fmla="*/ 32 w 64"/>
              <a:gd name="T15" fmla="*/ 0 h 64"/>
              <a:gd name="T16" fmla="*/ 31 w 64"/>
              <a:gd name="T17" fmla="*/ 9 h 64"/>
              <a:gd name="T18" fmla="*/ 36 w 64"/>
              <a:gd name="T19" fmla="*/ 14 h 64"/>
              <a:gd name="T20" fmla="*/ 31 w 64"/>
              <a:gd name="T21" fmla="*/ 20 h 64"/>
              <a:gd name="T22" fmla="*/ 26 w 64"/>
              <a:gd name="T23" fmla="*/ 14 h 64"/>
              <a:gd name="T24" fmla="*/ 31 w 64"/>
              <a:gd name="T25" fmla="*/ 9 h 64"/>
              <a:gd name="T26" fmla="*/ 39 w 64"/>
              <a:gd name="T27" fmla="*/ 44 h 64"/>
              <a:gd name="T28" fmla="*/ 37 w 64"/>
              <a:gd name="T29" fmla="*/ 46 h 64"/>
              <a:gd name="T30" fmla="*/ 25 w 64"/>
              <a:gd name="T31" fmla="*/ 46 h 64"/>
              <a:gd name="T32" fmla="*/ 23 w 64"/>
              <a:gd name="T33" fmla="*/ 44 h 64"/>
              <a:gd name="T34" fmla="*/ 23 w 64"/>
              <a:gd name="T35" fmla="*/ 41 h 64"/>
              <a:gd name="T36" fmla="*/ 25 w 64"/>
              <a:gd name="T37" fmla="*/ 39 h 64"/>
              <a:gd name="T38" fmla="*/ 27 w 64"/>
              <a:gd name="T39" fmla="*/ 39 h 64"/>
              <a:gd name="T40" fmla="*/ 27 w 64"/>
              <a:gd name="T41" fmla="*/ 27 h 64"/>
              <a:gd name="T42" fmla="*/ 25 w 64"/>
              <a:gd name="T43" fmla="*/ 27 h 64"/>
              <a:gd name="T44" fmla="*/ 23 w 64"/>
              <a:gd name="T45" fmla="*/ 25 h 64"/>
              <a:gd name="T46" fmla="*/ 23 w 64"/>
              <a:gd name="T47" fmla="*/ 22 h 64"/>
              <a:gd name="T48" fmla="*/ 25 w 64"/>
              <a:gd name="T49" fmla="*/ 20 h 64"/>
              <a:gd name="T50" fmla="*/ 33 w 64"/>
              <a:gd name="T51" fmla="*/ 20 h 64"/>
              <a:gd name="T52" fmla="*/ 35 w 64"/>
              <a:gd name="T53" fmla="*/ 22 h 64"/>
              <a:gd name="T54" fmla="*/ 35 w 64"/>
              <a:gd name="T55" fmla="*/ 39 h 64"/>
              <a:gd name="T56" fmla="*/ 37 w 64"/>
              <a:gd name="T57" fmla="*/ 39 h 64"/>
              <a:gd name="T58" fmla="*/ 39 w 64"/>
              <a:gd name="T59" fmla="*/ 41 h 64"/>
              <a:gd name="T60" fmla="*/ 39 w 64"/>
              <a:gd name="T61" fmla="*/ 4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3"/>
                  <a:pt x="0" y="28"/>
                </a:cubicBezTo>
                <a:cubicBezTo>
                  <a:pt x="0" y="36"/>
                  <a:pt x="3" y="42"/>
                  <a:pt x="9" y="47"/>
                </a:cubicBezTo>
                <a:cubicBezTo>
                  <a:pt x="0" y="64"/>
                  <a:pt x="0" y="64"/>
                  <a:pt x="0" y="64"/>
                </a:cubicBezTo>
                <a:cubicBezTo>
                  <a:pt x="20" y="54"/>
                  <a:pt x="20" y="54"/>
                  <a:pt x="20" y="54"/>
                </a:cubicBezTo>
                <a:cubicBezTo>
                  <a:pt x="24" y="56"/>
                  <a:pt x="28" y="56"/>
                  <a:pt x="32" y="56"/>
                </a:cubicBezTo>
                <a:cubicBezTo>
                  <a:pt x="50" y="56"/>
                  <a:pt x="64" y="44"/>
                  <a:pt x="64" y="28"/>
                </a:cubicBezTo>
                <a:cubicBezTo>
                  <a:pt x="64" y="13"/>
                  <a:pt x="50" y="0"/>
                  <a:pt x="32" y="0"/>
                </a:cubicBezTo>
                <a:close/>
                <a:moveTo>
                  <a:pt x="31" y="9"/>
                </a:moveTo>
                <a:cubicBezTo>
                  <a:pt x="34" y="9"/>
                  <a:pt x="36" y="12"/>
                  <a:pt x="36" y="14"/>
                </a:cubicBezTo>
                <a:cubicBezTo>
                  <a:pt x="36" y="17"/>
                  <a:pt x="34" y="20"/>
                  <a:pt x="31" y="20"/>
                </a:cubicBezTo>
                <a:cubicBezTo>
                  <a:pt x="28" y="20"/>
                  <a:pt x="26" y="17"/>
                  <a:pt x="26" y="14"/>
                </a:cubicBezTo>
                <a:cubicBezTo>
                  <a:pt x="26" y="12"/>
                  <a:pt x="28" y="9"/>
                  <a:pt x="31" y="9"/>
                </a:cubicBezTo>
                <a:close/>
                <a:moveTo>
                  <a:pt x="39" y="44"/>
                </a:moveTo>
                <a:cubicBezTo>
                  <a:pt x="39" y="46"/>
                  <a:pt x="38" y="46"/>
                  <a:pt x="37" y="46"/>
                </a:cubicBezTo>
                <a:cubicBezTo>
                  <a:pt x="25" y="46"/>
                  <a:pt x="25" y="46"/>
                  <a:pt x="25" y="46"/>
                </a:cubicBezTo>
                <a:cubicBezTo>
                  <a:pt x="24" y="46"/>
                  <a:pt x="23" y="46"/>
                  <a:pt x="23" y="44"/>
                </a:cubicBezTo>
                <a:cubicBezTo>
                  <a:pt x="23" y="41"/>
                  <a:pt x="23" y="41"/>
                  <a:pt x="23" y="41"/>
                </a:cubicBezTo>
                <a:cubicBezTo>
                  <a:pt x="23" y="39"/>
                  <a:pt x="24" y="39"/>
                  <a:pt x="25" y="39"/>
                </a:cubicBezTo>
                <a:cubicBezTo>
                  <a:pt x="27" y="39"/>
                  <a:pt x="27" y="39"/>
                  <a:pt x="27" y="39"/>
                </a:cubicBezTo>
                <a:cubicBezTo>
                  <a:pt x="27" y="27"/>
                  <a:pt x="27" y="27"/>
                  <a:pt x="27" y="27"/>
                </a:cubicBezTo>
                <a:cubicBezTo>
                  <a:pt x="25" y="27"/>
                  <a:pt x="25" y="27"/>
                  <a:pt x="25" y="27"/>
                </a:cubicBezTo>
                <a:cubicBezTo>
                  <a:pt x="24" y="27"/>
                  <a:pt x="23" y="27"/>
                  <a:pt x="23" y="25"/>
                </a:cubicBezTo>
                <a:cubicBezTo>
                  <a:pt x="23" y="22"/>
                  <a:pt x="23" y="22"/>
                  <a:pt x="23" y="22"/>
                </a:cubicBezTo>
                <a:cubicBezTo>
                  <a:pt x="23" y="20"/>
                  <a:pt x="24" y="20"/>
                  <a:pt x="25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4" y="20"/>
                  <a:pt x="35" y="20"/>
                  <a:pt x="35" y="22"/>
                </a:cubicBezTo>
                <a:cubicBezTo>
                  <a:pt x="35" y="39"/>
                  <a:pt x="35" y="39"/>
                  <a:pt x="35" y="39"/>
                </a:cubicBezTo>
                <a:cubicBezTo>
                  <a:pt x="37" y="39"/>
                  <a:pt x="37" y="39"/>
                  <a:pt x="37" y="39"/>
                </a:cubicBezTo>
                <a:cubicBezTo>
                  <a:pt x="38" y="39"/>
                  <a:pt x="39" y="39"/>
                  <a:pt x="39" y="41"/>
                </a:cubicBezTo>
                <a:lnTo>
                  <a:pt x="39" y="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7582" name="Group 7581"/>
          <p:cNvGrpSpPr/>
          <p:nvPr/>
        </p:nvGrpSpPr>
        <p:grpSpPr>
          <a:xfrm>
            <a:off x="7079493" y="4694956"/>
            <a:ext cx="203200" cy="203200"/>
            <a:chOff x="7079493" y="4694956"/>
            <a:chExt cx="203200" cy="203200"/>
          </a:xfrm>
        </p:grpSpPr>
        <p:sp>
          <p:nvSpPr>
            <p:cNvPr id="756" name="Freeform 310"/>
            <p:cNvSpPr>
              <a:spLocks/>
            </p:cNvSpPr>
            <p:nvPr/>
          </p:nvSpPr>
          <p:spPr bwMode="auto">
            <a:xfrm>
              <a:off x="7168393" y="4771156"/>
              <a:ext cx="25400" cy="127000"/>
            </a:xfrm>
            <a:custGeom>
              <a:avLst/>
              <a:gdLst>
                <a:gd name="T0" fmla="*/ 4 w 8"/>
                <a:gd name="T1" fmla="*/ 0 h 40"/>
                <a:gd name="T2" fmla="*/ 0 w 8"/>
                <a:gd name="T3" fmla="*/ 4 h 40"/>
                <a:gd name="T4" fmla="*/ 0 w 8"/>
                <a:gd name="T5" fmla="*/ 12 h 40"/>
                <a:gd name="T6" fmla="*/ 0 w 8"/>
                <a:gd name="T7" fmla="*/ 20 h 40"/>
                <a:gd name="T8" fmla="*/ 0 w 8"/>
                <a:gd name="T9" fmla="*/ 40 h 40"/>
                <a:gd name="T10" fmla="*/ 8 w 8"/>
                <a:gd name="T11" fmla="*/ 40 h 40"/>
                <a:gd name="T12" fmla="*/ 8 w 8"/>
                <a:gd name="T13" fmla="*/ 24 h 40"/>
                <a:gd name="T14" fmla="*/ 8 w 8"/>
                <a:gd name="T15" fmla="*/ 12 h 40"/>
                <a:gd name="T16" fmla="*/ 8 w 8"/>
                <a:gd name="T17" fmla="*/ 4 h 40"/>
                <a:gd name="T18" fmla="*/ 4 w 8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40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57" name="Freeform 311"/>
            <p:cNvSpPr>
              <a:spLocks/>
            </p:cNvSpPr>
            <p:nvPr/>
          </p:nvSpPr>
          <p:spPr bwMode="auto">
            <a:xfrm>
              <a:off x="7079493" y="4694956"/>
              <a:ext cx="203200" cy="155575"/>
            </a:xfrm>
            <a:custGeom>
              <a:avLst/>
              <a:gdLst>
                <a:gd name="T0" fmla="*/ 32 w 64"/>
                <a:gd name="T1" fmla="*/ 0 h 49"/>
                <a:gd name="T2" fmla="*/ 0 w 64"/>
                <a:gd name="T3" fmla="*/ 32 h 49"/>
                <a:gd name="T4" fmla="*/ 5 w 64"/>
                <a:gd name="T5" fmla="*/ 49 h 49"/>
                <a:gd name="T6" fmla="*/ 8 w 64"/>
                <a:gd name="T7" fmla="*/ 47 h 49"/>
                <a:gd name="T8" fmla="*/ 4 w 64"/>
                <a:gd name="T9" fmla="*/ 32 h 49"/>
                <a:gd name="T10" fmla="*/ 32 w 64"/>
                <a:gd name="T11" fmla="*/ 4 h 49"/>
                <a:gd name="T12" fmla="*/ 60 w 64"/>
                <a:gd name="T13" fmla="*/ 32 h 49"/>
                <a:gd name="T14" fmla="*/ 56 w 64"/>
                <a:gd name="T15" fmla="*/ 47 h 49"/>
                <a:gd name="T16" fmla="*/ 59 w 64"/>
                <a:gd name="T17" fmla="*/ 49 h 49"/>
                <a:gd name="T18" fmla="*/ 64 w 64"/>
                <a:gd name="T19" fmla="*/ 32 h 49"/>
                <a:gd name="T20" fmla="*/ 32 w 64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49">
                  <a:moveTo>
                    <a:pt x="32" y="0"/>
                  </a:moveTo>
                  <a:cubicBezTo>
                    <a:pt x="14" y="0"/>
                    <a:pt x="0" y="15"/>
                    <a:pt x="0" y="32"/>
                  </a:cubicBezTo>
                  <a:cubicBezTo>
                    <a:pt x="0" y="39"/>
                    <a:pt x="2" y="44"/>
                    <a:pt x="5" y="49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6" y="43"/>
                    <a:pt x="4" y="38"/>
                    <a:pt x="4" y="32"/>
                  </a:cubicBezTo>
                  <a:cubicBezTo>
                    <a:pt x="4" y="17"/>
                    <a:pt x="17" y="4"/>
                    <a:pt x="32" y="4"/>
                  </a:cubicBezTo>
                  <a:cubicBezTo>
                    <a:pt x="47" y="4"/>
                    <a:pt x="60" y="17"/>
                    <a:pt x="60" y="32"/>
                  </a:cubicBezTo>
                  <a:cubicBezTo>
                    <a:pt x="60" y="38"/>
                    <a:pt x="58" y="43"/>
                    <a:pt x="56" y="47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62" y="44"/>
                    <a:pt x="64" y="39"/>
                    <a:pt x="64" y="32"/>
                  </a:cubicBezTo>
                  <a:cubicBezTo>
                    <a:pt x="64" y="15"/>
                    <a:pt x="50" y="0"/>
                    <a:pt x="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58" name="Freeform 312"/>
            <p:cNvSpPr>
              <a:spLocks/>
            </p:cNvSpPr>
            <p:nvPr/>
          </p:nvSpPr>
          <p:spPr bwMode="auto">
            <a:xfrm>
              <a:off x="7117593" y="4733056"/>
              <a:ext cx="127000" cy="98425"/>
            </a:xfrm>
            <a:custGeom>
              <a:avLst/>
              <a:gdLst>
                <a:gd name="T0" fmla="*/ 20 w 40"/>
                <a:gd name="T1" fmla="*/ 0 h 31"/>
                <a:gd name="T2" fmla="*/ 0 w 40"/>
                <a:gd name="T3" fmla="*/ 20 h 31"/>
                <a:gd name="T4" fmla="*/ 3 w 40"/>
                <a:gd name="T5" fmla="*/ 31 h 31"/>
                <a:gd name="T6" fmla="*/ 7 w 40"/>
                <a:gd name="T7" fmla="*/ 29 h 31"/>
                <a:gd name="T8" fmla="*/ 4 w 40"/>
                <a:gd name="T9" fmla="*/ 20 h 31"/>
                <a:gd name="T10" fmla="*/ 20 w 40"/>
                <a:gd name="T11" fmla="*/ 4 h 31"/>
                <a:gd name="T12" fmla="*/ 36 w 40"/>
                <a:gd name="T13" fmla="*/ 20 h 31"/>
                <a:gd name="T14" fmla="*/ 33 w 40"/>
                <a:gd name="T15" fmla="*/ 29 h 31"/>
                <a:gd name="T16" fmla="*/ 37 w 40"/>
                <a:gd name="T17" fmla="*/ 31 h 31"/>
                <a:gd name="T18" fmla="*/ 40 w 40"/>
                <a:gd name="T19" fmla="*/ 20 h 31"/>
                <a:gd name="T20" fmla="*/ 20 w 40"/>
                <a:gd name="T2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31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24"/>
                    <a:pt x="1" y="28"/>
                    <a:pt x="3" y="31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5" y="26"/>
                    <a:pt x="4" y="24"/>
                    <a:pt x="4" y="20"/>
                  </a:cubicBezTo>
                  <a:cubicBezTo>
                    <a:pt x="4" y="12"/>
                    <a:pt x="11" y="4"/>
                    <a:pt x="20" y="4"/>
                  </a:cubicBezTo>
                  <a:cubicBezTo>
                    <a:pt x="29" y="4"/>
                    <a:pt x="36" y="12"/>
                    <a:pt x="36" y="20"/>
                  </a:cubicBezTo>
                  <a:cubicBezTo>
                    <a:pt x="36" y="24"/>
                    <a:pt x="35" y="26"/>
                    <a:pt x="33" y="29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9" y="28"/>
                    <a:pt x="40" y="24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112294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3" name="Freeform 313"/>
          <p:cNvSpPr>
            <a:spLocks noEditPoints="1"/>
          </p:cNvSpPr>
          <p:nvPr/>
        </p:nvSpPr>
        <p:spPr bwMode="auto">
          <a:xfrm>
            <a:off x="3397250" y="4427637"/>
            <a:ext cx="203200" cy="204788"/>
          </a:xfrm>
          <a:custGeom>
            <a:avLst/>
            <a:gdLst>
              <a:gd name="T0" fmla="*/ 96 w 128"/>
              <a:gd name="T1" fmla="*/ 0 h 129"/>
              <a:gd name="T2" fmla="*/ 0 w 128"/>
              <a:gd name="T3" fmla="*/ 129 h 129"/>
              <a:gd name="T4" fmla="*/ 128 w 128"/>
              <a:gd name="T5" fmla="*/ 40 h 129"/>
              <a:gd name="T6" fmla="*/ 96 w 128"/>
              <a:gd name="T7" fmla="*/ 48 h 129"/>
              <a:gd name="T8" fmla="*/ 104 w 128"/>
              <a:gd name="T9" fmla="*/ 72 h 129"/>
              <a:gd name="T10" fmla="*/ 96 w 128"/>
              <a:gd name="T11" fmla="*/ 48 h 129"/>
              <a:gd name="T12" fmla="*/ 16 w 128"/>
              <a:gd name="T13" fmla="*/ 105 h 129"/>
              <a:gd name="T14" fmla="*/ 32 w 128"/>
              <a:gd name="T15" fmla="*/ 89 h 129"/>
              <a:gd name="T16" fmla="*/ 32 w 128"/>
              <a:gd name="T17" fmla="*/ 80 h 129"/>
              <a:gd name="T18" fmla="*/ 16 w 128"/>
              <a:gd name="T19" fmla="*/ 64 h 129"/>
              <a:gd name="T20" fmla="*/ 32 w 128"/>
              <a:gd name="T21" fmla="*/ 80 h 129"/>
              <a:gd name="T22" fmla="*/ 16 w 128"/>
              <a:gd name="T23" fmla="*/ 56 h 129"/>
              <a:gd name="T24" fmla="*/ 32 w 128"/>
              <a:gd name="T25" fmla="*/ 40 h 129"/>
              <a:gd name="T26" fmla="*/ 32 w 128"/>
              <a:gd name="T27" fmla="*/ 32 h 129"/>
              <a:gd name="T28" fmla="*/ 16 w 128"/>
              <a:gd name="T29" fmla="*/ 16 h 129"/>
              <a:gd name="T30" fmla="*/ 32 w 128"/>
              <a:gd name="T31" fmla="*/ 32 h 129"/>
              <a:gd name="T32" fmla="*/ 40 w 128"/>
              <a:gd name="T33" fmla="*/ 121 h 129"/>
              <a:gd name="T34" fmla="*/ 56 w 128"/>
              <a:gd name="T35" fmla="*/ 113 h 129"/>
              <a:gd name="T36" fmla="*/ 56 w 128"/>
              <a:gd name="T37" fmla="*/ 105 h 129"/>
              <a:gd name="T38" fmla="*/ 40 w 128"/>
              <a:gd name="T39" fmla="*/ 89 h 129"/>
              <a:gd name="T40" fmla="*/ 56 w 128"/>
              <a:gd name="T41" fmla="*/ 105 h 129"/>
              <a:gd name="T42" fmla="*/ 40 w 128"/>
              <a:gd name="T43" fmla="*/ 80 h 129"/>
              <a:gd name="T44" fmla="*/ 56 w 128"/>
              <a:gd name="T45" fmla="*/ 64 h 129"/>
              <a:gd name="T46" fmla="*/ 56 w 128"/>
              <a:gd name="T47" fmla="*/ 56 h 129"/>
              <a:gd name="T48" fmla="*/ 40 w 128"/>
              <a:gd name="T49" fmla="*/ 40 h 129"/>
              <a:gd name="T50" fmla="*/ 56 w 128"/>
              <a:gd name="T51" fmla="*/ 56 h 129"/>
              <a:gd name="T52" fmla="*/ 40 w 128"/>
              <a:gd name="T53" fmla="*/ 32 h 129"/>
              <a:gd name="T54" fmla="*/ 56 w 128"/>
              <a:gd name="T55" fmla="*/ 16 h 129"/>
              <a:gd name="T56" fmla="*/ 80 w 128"/>
              <a:gd name="T57" fmla="*/ 105 h 129"/>
              <a:gd name="T58" fmla="*/ 64 w 128"/>
              <a:gd name="T59" fmla="*/ 89 h 129"/>
              <a:gd name="T60" fmla="*/ 80 w 128"/>
              <a:gd name="T61" fmla="*/ 105 h 129"/>
              <a:gd name="T62" fmla="*/ 64 w 128"/>
              <a:gd name="T63" fmla="*/ 80 h 129"/>
              <a:gd name="T64" fmla="*/ 80 w 128"/>
              <a:gd name="T65" fmla="*/ 64 h 129"/>
              <a:gd name="T66" fmla="*/ 80 w 128"/>
              <a:gd name="T67" fmla="*/ 56 h 129"/>
              <a:gd name="T68" fmla="*/ 64 w 128"/>
              <a:gd name="T69" fmla="*/ 40 h 129"/>
              <a:gd name="T70" fmla="*/ 80 w 128"/>
              <a:gd name="T71" fmla="*/ 56 h 129"/>
              <a:gd name="T72" fmla="*/ 64 w 128"/>
              <a:gd name="T73" fmla="*/ 32 h 129"/>
              <a:gd name="T74" fmla="*/ 80 w 128"/>
              <a:gd name="T75" fmla="*/ 16 h 129"/>
              <a:gd name="T76" fmla="*/ 96 w 128"/>
              <a:gd name="T77" fmla="*/ 80 h 129"/>
              <a:gd name="T78" fmla="*/ 104 w 128"/>
              <a:gd name="T79" fmla="*/ 105 h 129"/>
              <a:gd name="T80" fmla="*/ 96 w 128"/>
              <a:gd name="T81" fmla="*/ 80 h 129"/>
              <a:gd name="T82" fmla="*/ 104 w 128"/>
              <a:gd name="T83" fmla="*/ 121 h 129"/>
              <a:gd name="T84" fmla="*/ 112 w 128"/>
              <a:gd name="T85" fmla="*/ 113 h 129"/>
              <a:gd name="T86" fmla="*/ 120 w 128"/>
              <a:gd name="T87" fmla="*/ 105 h 129"/>
              <a:gd name="T88" fmla="*/ 112 w 128"/>
              <a:gd name="T89" fmla="*/ 80 h 129"/>
              <a:gd name="T90" fmla="*/ 120 w 128"/>
              <a:gd name="T91" fmla="*/ 105 h 129"/>
              <a:gd name="T92" fmla="*/ 112 w 128"/>
              <a:gd name="T93" fmla="*/ 72 h 129"/>
              <a:gd name="T94" fmla="*/ 120 w 128"/>
              <a:gd name="T95" fmla="*/ 48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28" h="129">
                <a:moveTo>
                  <a:pt x="96" y="40"/>
                </a:moveTo>
                <a:lnTo>
                  <a:pt x="96" y="0"/>
                </a:lnTo>
                <a:lnTo>
                  <a:pt x="0" y="0"/>
                </a:lnTo>
                <a:lnTo>
                  <a:pt x="0" y="129"/>
                </a:lnTo>
                <a:lnTo>
                  <a:pt x="128" y="129"/>
                </a:lnTo>
                <a:lnTo>
                  <a:pt x="128" y="40"/>
                </a:lnTo>
                <a:lnTo>
                  <a:pt x="96" y="40"/>
                </a:lnTo>
                <a:close/>
                <a:moveTo>
                  <a:pt x="96" y="48"/>
                </a:moveTo>
                <a:lnTo>
                  <a:pt x="104" y="48"/>
                </a:lnTo>
                <a:lnTo>
                  <a:pt x="104" y="72"/>
                </a:lnTo>
                <a:lnTo>
                  <a:pt x="96" y="72"/>
                </a:lnTo>
                <a:lnTo>
                  <a:pt x="96" y="48"/>
                </a:lnTo>
                <a:close/>
                <a:moveTo>
                  <a:pt x="32" y="105"/>
                </a:moveTo>
                <a:lnTo>
                  <a:pt x="16" y="105"/>
                </a:lnTo>
                <a:lnTo>
                  <a:pt x="16" y="89"/>
                </a:lnTo>
                <a:lnTo>
                  <a:pt x="32" y="89"/>
                </a:lnTo>
                <a:lnTo>
                  <a:pt x="32" y="105"/>
                </a:lnTo>
                <a:close/>
                <a:moveTo>
                  <a:pt x="32" y="80"/>
                </a:moveTo>
                <a:lnTo>
                  <a:pt x="16" y="80"/>
                </a:lnTo>
                <a:lnTo>
                  <a:pt x="16" y="64"/>
                </a:lnTo>
                <a:lnTo>
                  <a:pt x="32" y="64"/>
                </a:lnTo>
                <a:lnTo>
                  <a:pt x="32" y="80"/>
                </a:lnTo>
                <a:close/>
                <a:moveTo>
                  <a:pt x="32" y="56"/>
                </a:moveTo>
                <a:lnTo>
                  <a:pt x="16" y="56"/>
                </a:lnTo>
                <a:lnTo>
                  <a:pt x="16" y="40"/>
                </a:lnTo>
                <a:lnTo>
                  <a:pt x="32" y="40"/>
                </a:lnTo>
                <a:lnTo>
                  <a:pt x="32" y="56"/>
                </a:lnTo>
                <a:close/>
                <a:moveTo>
                  <a:pt x="32" y="32"/>
                </a:moveTo>
                <a:lnTo>
                  <a:pt x="16" y="32"/>
                </a:lnTo>
                <a:lnTo>
                  <a:pt x="16" y="16"/>
                </a:lnTo>
                <a:lnTo>
                  <a:pt x="32" y="16"/>
                </a:lnTo>
                <a:lnTo>
                  <a:pt x="32" y="32"/>
                </a:lnTo>
                <a:close/>
                <a:moveTo>
                  <a:pt x="56" y="121"/>
                </a:moveTo>
                <a:lnTo>
                  <a:pt x="40" y="121"/>
                </a:lnTo>
                <a:lnTo>
                  <a:pt x="40" y="113"/>
                </a:lnTo>
                <a:lnTo>
                  <a:pt x="56" y="113"/>
                </a:lnTo>
                <a:lnTo>
                  <a:pt x="56" y="121"/>
                </a:lnTo>
                <a:close/>
                <a:moveTo>
                  <a:pt x="56" y="105"/>
                </a:moveTo>
                <a:lnTo>
                  <a:pt x="40" y="105"/>
                </a:lnTo>
                <a:lnTo>
                  <a:pt x="40" y="89"/>
                </a:lnTo>
                <a:lnTo>
                  <a:pt x="56" y="89"/>
                </a:lnTo>
                <a:lnTo>
                  <a:pt x="56" y="105"/>
                </a:lnTo>
                <a:close/>
                <a:moveTo>
                  <a:pt x="56" y="80"/>
                </a:moveTo>
                <a:lnTo>
                  <a:pt x="40" y="80"/>
                </a:lnTo>
                <a:lnTo>
                  <a:pt x="40" y="64"/>
                </a:lnTo>
                <a:lnTo>
                  <a:pt x="56" y="64"/>
                </a:lnTo>
                <a:lnTo>
                  <a:pt x="56" y="80"/>
                </a:lnTo>
                <a:close/>
                <a:moveTo>
                  <a:pt x="56" y="56"/>
                </a:moveTo>
                <a:lnTo>
                  <a:pt x="40" y="56"/>
                </a:lnTo>
                <a:lnTo>
                  <a:pt x="40" y="40"/>
                </a:lnTo>
                <a:lnTo>
                  <a:pt x="56" y="40"/>
                </a:lnTo>
                <a:lnTo>
                  <a:pt x="56" y="56"/>
                </a:lnTo>
                <a:close/>
                <a:moveTo>
                  <a:pt x="56" y="32"/>
                </a:moveTo>
                <a:lnTo>
                  <a:pt x="40" y="32"/>
                </a:lnTo>
                <a:lnTo>
                  <a:pt x="40" y="16"/>
                </a:lnTo>
                <a:lnTo>
                  <a:pt x="56" y="16"/>
                </a:lnTo>
                <a:lnTo>
                  <a:pt x="56" y="32"/>
                </a:lnTo>
                <a:close/>
                <a:moveTo>
                  <a:pt x="80" y="105"/>
                </a:moveTo>
                <a:lnTo>
                  <a:pt x="64" y="105"/>
                </a:lnTo>
                <a:lnTo>
                  <a:pt x="64" y="89"/>
                </a:lnTo>
                <a:lnTo>
                  <a:pt x="80" y="89"/>
                </a:lnTo>
                <a:lnTo>
                  <a:pt x="80" y="105"/>
                </a:lnTo>
                <a:close/>
                <a:moveTo>
                  <a:pt x="80" y="80"/>
                </a:moveTo>
                <a:lnTo>
                  <a:pt x="64" y="80"/>
                </a:lnTo>
                <a:lnTo>
                  <a:pt x="64" y="64"/>
                </a:lnTo>
                <a:lnTo>
                  <a:pt x="80" y="64"/>
                </a:lnTo>
                <a:lnTo>
                  <a:pt x="80" y="80"/>
                </a:lnTo>
                <a:close/>
                <a:moveTo>
                  <a:pt x="80" y="56"/>
                </a:moveTo>
                <a:lnTo>
                  <a:pt x="64" y="56"/>
                </a:lnTo>
                <a:lnTo>
                  <a:pt x="64" y="40"/>
                </a:lnTo>
                <a:lnTo>
                  <a:pt x="80" y="40"/>
                </a:lnTo>
                <a:lnTo>
                  <a:pt x="80" y="56"/>
                </a:lnTo>
                <a:close/>
                <a:moveTo>
                  <a:pt x="80" y="32"/>
                </a:moveTo>
                <a:lnTo>
                  <a:pt x="64" y="32"/>
                </a:lnTo>
                <a:lnTo>
                  <a:pt x="64" y="16"/>
                </a:lnTo>
                <a:lnTo>
                  <a:pt x="80" y="16"/>
                </a:lnTo>
                <a:lnTo>
                  <a:pt x="80" y="32"/>
                </a:lnTo>
                <a:close/>
                <a:moveTo>
                  <a:pt x="96" y="80"/>
                </a:moveTo>
                <a:lnTo>
                  <a:pt x="104" y="80"/>
                </a:lnTo>
                <a:lnTo>
                  <a:pt x="104" y="105"/>
                </a:lnTo>
                <a:lnTo>
                  <a:pt x="96" y="105"/>
                </a:lnTo>
                <a:lnTo>
                  <a:pt x="96" y="80"/>
                </a:lnTo>
                <a:close/>
                <a:moveTo>
                  <a:pt x="112" y="121"/>
                </a:moveTo>
                <a:lnTo>
                  <a:pt x="104" y="121"/>
                </a:lnTo>
                <a:lnTo>
                  <a:pt x="104" y="113"/>
                </a:lnTo>
                <a:lnTo>
                  <a:pt x="112" y="113"/>
                </a:lnTo>
                <a:lnTo>
                  <a:pt x="112" y="121"/>
                </a:lnTo>
                <a:close/>
                <a:moveTo>
                  <a:pt x="120" y="105"/>
                </a:moveTo>
                <a:lnTo>
                  <a:pt x="112" y="105"/>
                </a:lnTo>
                <a:lnTo>
                  <a:pt x="112" y="80"/>
                </a:lnTo>
                <a:lnTo>
                  <a:pt x="120" y="80"/>
                </a:lnTo>
                <a:lnTo>
                  <a:pt x="120" y="105"/>
                </a:lnTo>
                <a:close/>
                <a:moveTo>
                  <a:pt x="120" y="72"/>
                </a:moveTo>
                <a:lnTo>
                  <a:pt x="112" y="72"/>
                </a:lnTo>
                <a:lnTo>
                  <a:pt x="112" y="48"/>
                </a:lnTo>
                <a:lnTo>
                  <a:pt x="120" y="48"/>
                </a:lnTo>
                <a:lnTo>
                  <a:pt x="120" y="7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9089" name="Group 9088"/>
          <p:cNvGrpSpPr/>
          <p:nvPr/>
        </p:nvGrpSpPr>
        <p:grpSpPr>
          <a:xfrm>
            <a:off x="955675" y="780331"/>
            <a:ext cx="203200" cy="177800"/>
            <a:chOff x="955675" y="780331"/>
            <a:chExt cx="203200" cy="177800"/>
          </a:xfrm>
        </p:grpSpPr>
        <p:sp>
          <p:nvSpPr>
            <p:cNvPr id="8784" name="Freeform 314"/>
            <p:cNvSpPr>
              <a:spLocks/>
            </p:cNvSpPr>
            <p:nvPr/>
          </p:nvSpPr>
          <p:spPr bwMode="auto">
            <a:xfrm>
              <a:off x="1076325" y="780331"/>
              <a:ext cx="82550" cy="177800"/>
            </a:xfrm>
            <a:custGeom>
              <a:avLst/>
              <a:gdLst>
                <a:gd name="T0" fmla="*/ 25 w 26"/>
                <a:gd name="T1" fmla="*/ 40 h 56"/>
                <a:gd name="T2" fmla="*/ 12 w 26"/>
                <a:gd name="T3" fmla="*/ 33 h 56"/>
                <a:gd name="T4" fmla="*/ 4 w 26"/>
                <a:gd name="T5" fmla="*/ 30 h 56"/>
                <a:gd name="T6" fmla="*/ 4 w 26"/>
                <a:gd name="T7" fmla="*/ 27 h 56"/>
                <a:gd name="T8" fmla="*/ 8 w 26"/>
                <a:gd name="T9" fmla="*/ 20 h 56"/>
                <a:gd name="T10" fmla="*/ 11 w 26"/>
                <a:gd name="T11" fmla="*/ 17 h 56"/>
                <a:gd name="T12" fmla="*/ 9 w 26"/>
                <a:gd name="T13" fmla="*/ 14 h 56"/>
                <a:gd name="T14" fmla="*/ 10 w 26"/>
                <a:gd name="T15" fmla="*/ 8 h 56"/>
                <a:gd name="T16" fmla="*/ 0 w 26"/>
                <a:gd name="T17" fmla="*/ 0 h 56"/>
                <a:gd name="T18" fmla="*/ 4 w 26"/>
                <a:gd name="T19" fmla="*/ 9 h 56"/>
                <a:gd name="T20" fmla="*/ 4 w 26"/>
                <a:gd name="T21" fmla="*/ 13 h 56"/>
                <a:gd name="T22" fmla="*/ 5 w 26"/>
                <a:gd name="T23" fmla="*/ 19 h 56"/>
                <a:gd name="T24" fmla="*/ 2 w 26"/>
                <a:gd name="T25" fmla="*/ 25 h 56"/>
                <a:gd name="T26" fmla="*/ 0 w 26"/>
                <a:gd name="T27" fmla="*/ 30 h 56"/>
                <a:gd name="T28" fmla="*/ 0 w 26"/>
                <a:gd name="T29" fmla="*/ 31 h 56"/>
                <a:gd name="T30" fmla="*/ 4 w 26"/>
                <a:gd name="T31" fmla="*/ 33 h 56"/>
                <a:gd name="T32" fmla="*/ 8 w 26"/>
                <a:gd name="T33" fmla="*/ 34 h 56"/>
                <a:gd name="T34" fmla="*/ 19 w 26"/>
                <a:gd name="T35" fmla="*/ 41 h 56"/>
                <a:gd name="T36" fmla="*/ 20 w 26"/>
                <a:gd name="T37" fmla="*/ 56 h 56"/>
                <a:gd name="T38" fmla="*/ 26 w 26"/>
                <a:gd name="T39" fmla="*/ 56 h 56"/>
                <a:gd name="T40" fmla="*/ 25 w 26"/>
                <a:gd name="T41" fmla="*/ 4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" h="56">
                  <a:moveTo>
                    <a:pt x="25" y="40"/>
                  </a:moveTo>
                  <a:cubicBezTo>
                    <a:pt x="23" y="38"/>
                    <a:pt x="17" y="35"/>
                    <a:pt x="12" y="33"/>
                  </a:cubicBezTo>
                  <a:cubicBezTo>
                    <a:pt x="7" y="31"/>
                    <a:pt x="4" y="30"/>
                    <a:pt x="4" y="30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9" y="26"/>
                    <a:pt x="8" y="20"/>
                  </a:cubicBezTo>
                  <a:cubicBezTo>
                    <a:pt x="8" y="22"/>
                    <a:pt x="11" y="19"/>
                    <a:pt x="11" y="17"/>
                  </a:cubicBezTo>
                  <a:cubicBezTo>
                    <a:pt x="11" y="16"/>
                    <a:pt x="11" y="13"/>
                    <a:pt x="9" y="14"/>
                  </a:cubicBezTo>
                  <a:cubicBezTo>
                    <a:pt x="10" y="11"/>
                    <a:pt x="10" y="9"/>
                    <a:pt x="10" y="8"/>
                  </a:cubicBezTo>
                  <a:cubicBezTo>
                    <a:pt x="9" y="5"/>
                    <a:pt x="6" y="1"/>
                    <a:pt x="0" y="0"/>
                  </a:cubicBezTo>
                  <a:cubicBezTo>
                    <a:pt x="2" y="3"/>
                    <a:pt x="4" y="6"/>
                    <a:pt x="4" y="9"/>
                  </a:cubicBezTo>
                  <a:cubicBezTo>
                    <a:pt x="4" y="10"/>
                    <a:pt x="4" y="11"/>
                    <a:pt x="4" y="13"/>
                  </a:cubicBezTo>
                  <a:cubicBezTo>
                    <a:pt x="5" y="15"/>
                    <a:pt x="5" y="18"/>
                    <a:pt x="5" y="19"/>
                  </a:cubicBezTo>
                  <a:cubicBezTo>
                    <a:pt x="5" y="21"/>
                    <a:pt x="4" y="23"/>
                    <a:pt x="2" y="25"/>
                  </a:cubicBezTo>
                  <a:cubicBezTo>
                    <a:pt x="2" y="27"/>
                    <a:pt x="1" y="29"/>
                    <a:pt x="0" y="3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31"/>
                    <a:pt x="2" y="32"/>
                    <a:pt x="4" y="33"/>
                  </a:cubicBezTo>
                  <a:cubicBezTo>
                    <a:pt x="5" y="33"/>
                    <a:pt x="7" y="34"/>
                    <a:pt x="8" y="34"/>
                  </a:cubicBezTo>
                  <a:cubicBezTo>
                    <a:pt x="12" y="36"/>
                    <a:pt x="17" y="38"/>
                    <a:pt x="19" y="41"/>
                  </a:cubicBezTo>
                  <a:cubicBezTo>
                    <a:pt x="20" y="43"/>
                    <a:pt x="21" y="48"/>
                    <a:pt x="20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6"/>
                    <a:pt x="26" y="42"/>
                    <a:pt x="25" y="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785" name="Freeform 315"/>
            <p:cNvSpPr>
              <a:spLocks/>
            </p:cNvSpPr>
            <p:nvPr/>
          </p:nvSpPr>
          <p:spPr bwMode="auto">
            <a:xfrm>
              <a:off x="955675" y="780331"/>
              <a:ext cx="174625" cy="177800"/>
            </a:xfrm>
            <a:custGeom>
              <a:avLst/>
              <a:gdLst>
                <a:gd name="T0" fmla="*/ 41 w 55"/>
                <a:gd name="T1" fmla="*/ 36 h 56"/>
                <a:gd name="T2" fmla="*/ 34 w 55"/>
                <a:gd name="T3" fmla="*/ 33 h 56"/>
                <a:gd name="T4" fmla="*/ 34 w 55"/>
                <a:gd name="T5" fmla="*/ 28 h 56"/>
                <a:gd name="T6" fmla="*/ 37 w 55"/>
                <a:gd name="T7" fmla="*/ 22 h 56"/>
                <a:gd name="T8" fmla="*/ 37 w 55"/>
                <a:gd name="T9" fmla="*/ 22 h 56"/>
                <a:gd name="T10" fmla="*/ 39 w 55"/>
                <a:gd name="T11" fmla="*/ 19 h 56"/>
                <a:gd name="T12" fmla="*/ 38 w 55"/>
                <a:gd name="T13" fmla="*/ 15 h 56"/>
                <a:gd name="T14" fmla="*/ 38 w 55"/>
                <a:gd name="T15" fmla="*/ 15 h 56"/>
                <a:gd name="T16" fmla="*/ 38 w 55"/>
                <a:gd name="T17" fmla="*/ 9 h 56"/>
                <a:gd name="T18" fmla="*/ 32 w 55"/>
                <a:gd name="T19" fmla="*/ 1 h 56"/>
                <a:gd name="T20" fmla="*/ 27 w 55"/>
                <a:gd name="T21" fmla="*/ 0 h 56"/>
                <a:gd name="T22" fmla="*/ 16 w 55"/>
                <a:gd name="T23" fmla="*/ 9 h 56"/>
                <a:gd name="T24" fmla="*/ 17 w 55"/>
                <a:gd name="T25" fmla="*/ 15 h 56"/>
                <a:gd name="T26" fmla="*/ 17 w 55"/>
                <a:gd name="T27" fmla="*/ 15 h 56"/>
                <a:gd name="T28" fmla="*/ 15 w 55"/>
                <a:gd name="T29" fmla="*/ 19 h 56"/>
                <a:gd name="T30" fmla="*/ 17 w 55"/>
                <a:gd name="T31" fmla="*/ 22 h 56"/>
                <a:gd name="T32" fmla="*/ 18 w 55"/>
                <a:gd name="T33" fmla="*/ 22 h 56"/>
                <a:gd name="T34" fmla="*/ 20 w 55"/>
                <a:gd name="T35" fmla="*/ 28 h 56"/>
                <a:gd name="T36" fmla="*/ 20 w 55"/>
                <a:gd name="T37" fmla="*/ 33 h 56"/>
                <a:gd name="T38" fmla="*/ 14 w 55"/>
                <a:gd name="T39" fmla="*/ 36 h 56"/>
                <a:gd name="T40" fmla="*/ 1 w 55"/>
                <a:gd name="T41" fmla="*/ 43 h 56"/>
                <a:gd name="T42" fmla="*/ 0 w 55"/>
                <a:gd name="T43" fmla="*/ 56 h 56"/>
                <a:gd name="T44" fmla="*/ 54 w 55"/>
                <a:gd name="T45" fmla="*/ 56 h 56"/>
                <a:gd name="T46" fmla="*/ 53 w 55"/>
                <a:gd name="T47" fmla="*/ 43 h 56"/>
                <a:gd name="T48" fmla="*/ 41 w 55"/>
                <a:gd name="T49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56">
                  <a:moveTo>
                    <a:pt x="41" y="36"/>
                  </a:moveTo>
                  <a:cubicBezTo>
                    <a:pt x="35" y="34"/>
                    <a:pt x="34" y="33"/>
                    <a:pt x="34" y="33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28"/>
                    <a:pt x="36" y="27"/>
                    <a:pt x="37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8" y="22"/>
                    <a:pt x="39" y="20"/>
                    <a:pt x="39" y="19"/>
                  </a:cubicBezTo>
                  <a:cubicBezTo>
                    <a:pt x="39" y="18"/>
                    <a:pt x="39" y="15"/>
                    <a:pt x="38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12"/>
                    <a:pt x="38" y="10"/>
                    <a:pt x="38" y="9"/>
                  </a:cubicBezTo>
                  <a:cubicBezTo>
                    <a:pt x="38" y="6"/>
                    <a:pt x="35" y="3"/>
                    <a:pt x="32" y="1"/>
                  </a:cubicBezTo>
                  <a:cubicBezTo>
                    <a:pt x="31" y="1"/>
                    <a:pt x="29" y="0"/>
                    <a:pt x="27" y="0"/>
                  </a:cubicBezTo>
                  <a:cubicBezTo>
                    <a:pt x="21" y="0"/>
                    <a:pt x="17" y="5"/>
                    <a:pt x="16" y="9"/>
                  </a:cubicBezTo>
                  <a:cubicBezTo>
                    <a:pt x="16" y="10"/>
                    <a:pt x="16" y="12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5" y="15"/>
                    <a:pt x="15" y="18"/>
                    <a:pt x="15" y="19"/>
                  </a:cubicBezTo>
                  <a:cubicBezTo>
                    <a:pt x="15" y="20"/>
                    <a:pt x="16" y="22"/>
                    <a:pt x="17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7"/>
                    <a:pt x="20" y="28"/>
                    <a:pt x="20" y="28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19" y="34"/>
                    <a:pt x="14" y="36"/>
                  </a:cubicBezTo>
                  <a:cubicBezTo>
                    <a:pt x="8" y="39"/>
                    <a:pt x="3" y="40"/>
                    <a:pt x="1" y="43"/>
                  </a:cubicBezTo>
                  <a:cubicBezTo>
                    <a:pt x="0" y="45"/>
                    <a:pt x="0" y="56"/>
                    <a:pt x="0" y="56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4" y="56"/>
                    <a:pt x="55" y="45"/>
                    <a:pt x="53" y="43"/>
                  </a:cubicBezTo>
                  <a:cubicBezTo>
                    <a:pt x="52" y="40"/>
                    <a:pt x="46" y="39"/>
                    <a:pt x="41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098" name="Group 9097"/>
          <p:cNvGrpSpPr/>
          <p:nvPr/>
        </p:nvGrpSpPr>
        <p:grpSpPr>
          <a:xfrm>
            <a:off x="4618038" y="754931"/>
            <a:ext cx="203200" cy="204788"/>
            <a:chOff x="4618038" y="754931"/>
            <a:chExt cx="203200" cy="204788"/>
          </a:xfrm>
        </p:grpSpPr>
        <p:sp>
          <p:nvSpPr>
            <p:cNvPr id="8786" name="Freeform 316"/>
            <p:cNvSpPr>
              <a:spLocks/>
            </p:cNvSpPr>
            <p:nvPr/>
          </p:nvSpPr>
          <p:spPr bwMode="auto">
            <a:xfrm>
              <a:off x="4618038" y="754931"/>
              <a:ext cx="25400" cy="203200"/>
            </a:xfrm>
            <a:custGeom>
              <a:avLst/>
              <a:gdLst>
                <a:gd name="T0" fmla="*/ 0 w 8"/>
                <a:gd name="T1" fmla="*/ 8 h 64"/>
                <a:gd name="T2" fmla="*/ 0 w 8"/>
                <a:gd name="T3" fmla="*/ 56 h 64"/>
                <a:gd name="T4" fmla="*/ 8 w 8"/>
                <a:gd name="T5" fmla="*/ 64 h 64"/>
                <a:gd name="T6" fmla="*/ 8 w 8"/>
                <a:gd name="T7" fmla="*/ 0 h 64"/>
                <a:gd name="T8" fmla="*/ 0 w 8"/>
                <a:gd name="T9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4">
                  <a:moveTo>
                    <a:pt x="0" y="8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60"/>
                    <a:pt x="4" y="64"/>
                    <a:pt x="8" y="6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787" name="Freeform 317"/>
            <p:cNvSpPr>
              <a:spLocks/>
            </p:cNvSpPr>
            <p:nvPr/>
          </p:nvSpPr>
          <p:spPr bwMode="auto">
            <a:xfrm>
              <a:off x="4795838" y="805731"/>
              <a:ext cx="25400" cy="3810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0 h 12"/>
                <a:gd name="T4" fmla="*/ 0 w 8"/>
                <a:gd name="T5" fmla="*/ 12 h 12"/>
                <a:gd name="T6" fmla="*/ 8 w 8"/>
                <a:gd name="T7" fmla="*/ 12 h 12"/>
                <a:gd name="T8" fmla="*/ 8 w 8"/>
                <a:gd name="T9" fmla="*/ 4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0"/>
                    <a:pt x="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788" name="Freeform 318"/>
            <p:cNvSpPr>
              <a:spLocks/>
            </p:cNvSpPr>
            <p:nvPr/>
          </p:nvSpPr>
          <p:spPr bwMode="auto">
            <a:xfrm>
              <a:off x="4795838" y="907331"/>
              <a:ext cx="25400" cy="38100"/>
            </a:xfrm>
            <a:custGeom>
              <a:avLst/>
              <a:gdLst>
                <a:gd name="T0" fmla="*/ 0 w 8"/>
                <a:gd name="T1" fmla="*/ 12 h 12"/>
                <a:gd name="T2" fmla="*/ 4 w 8"/>
                <a:gd name="T3" fmla="*/ 12 h 12"/>
                <a:gd name="T4" fmla="*/ 8 w 8"/>
                <a:gd name="T5" fmla="*/ 8 h 12"/>
                <a:gd name="T6" fmla="*/ 8 w 8"/>
                <a:gd name="T7" fmla="*/ 0 h 12"/>
                <a:gd name="T8" fmla="*/ 0 w 8"/>
                <a:gd name="T9" fmla="*/ 0 h 12"/>
                <a:gd name="T10" fmla="*/ 0 w 8"/>
                <a:gd name="T1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0" y="12"/>
                  </a:moveTo>
                  <a:cubicBezTo>
                    <a:pt x="0" y="12"/>
                    <a:pt x="0" y="12"/>
                    <a:pt x="4" y="12"/>
                  </a:cubicBezTo>
                  <a:cubicBezTo>
                    <a:pt x="8" y="12"/>
                    <a:pt x="8" y="8"/>
                    <a:pt x="8" y="8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789" name="Rectangle 319"/>
            <p:cNvSpPr>
              <a:spLocks noChangeArrowheads="1"/>
            </p:cNvSpPr>
            <p:nvPr/>
          </p:nvSpPr>
          <p:spPr bwMode="auto">
            <a:xfrm>
              <a:off x="4795838" y="856531"/>
              <a:ext cx="25400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790" name="Freeform 320"/>
            <p:cNvSpPr>
              <a:spLocks noEditPoints="1"/>
            </p:cNvSpPr>
            <p:nvPr/>
          </p:nvSpPr>
          <p:spPr bwMode="auto">
            <a:xfrm>
              <a:off x="4656138" y="754931"/>
              <a:ext cx="127000" cy="203200"/>
            </a:xfrm>
            <a:custGeom>
              <a:avLst/>
              <a:gdLst>
                <a:gd name="T0" fmla="*/ 32 w 40"/>
                <a:gd name="T1" fmla="*/ 0 h 64"/>
                <a:gd name="T2" fmla="*/ 0 w 40"/>
                <a:gd name="T3" fmla="*/ 0 h 64"/>
                <a:gd name="T4" fmla="*/ 0 w 40"/>
                <a:gd name="T5" fmla="*/ 64 h 64"/>
                <a:gd name="T6" fmla="*/ 32 w 40"/>
                <a:gd name="T7" fmla="*/ 64 h 64"/>
                <a:gd name="T8" fmla="*/ 40 w 40"/>
                <a:gd name="T9" fmla="*/ 56 h 64"/>
                <a:gd name="T10" fmla="*/ 40 w 40"/>
                <a:gd name="T11" fmla="*/ 8 h 64"/>
                <a:gd name="T12" fmla="*/ 32 w 40"/>
                <a:gd name="T13" fmla="*/ 0 h 64"/>
                <a:gd name="T14" fmla="*/ 32 w 40"/>
                <a:gd name="T15" fmla="*/ 40 h 64"/>
                <a:gd name="T16" fmla="*/ 8 w 40"/>
                <a:gd name="T17" fmla="*/ 40 h 64"/>
                <a:gd name="T18" fmla="*/ 8 w 40"/>
                <a:gd name="T19" fmla="*/ 37 h 64"/>
                <a:gd name="T20" fmla="*/ 14 w 40"/>
                <a:gd name="T21" fmla="*/ 34 h 64"/>
                <a:gd name="T22" fmla="*/ 17 w 40"/>
                <a:gd name="T23" fmla="*/ 32 h 64"/>
                <a:gd name="T24" fmla="*/ 17 w 40"/>
                <a:gd name="T25" fmla="*/ 30 h 64"/>
                <a:gd name="T26" fmla="*/ 16 w 40"/>
                <a:gd name="T27" fmla="*/ 27 h 64"/>
                <a:gd name="T28" fmla="*/ 15 w 40"/>
                <a:gd name="T29" fmla="*/ 26 h 64"/>
                <a:gd name="T30" fmla="*/ 15 w 40"/>
                <a:gd name="T31" fmla="*/ 24 h 64"/>
                <a:gd name="T32" fmla="*/ 15 w 40"/>
                <a:gd name="T33" fmla="*/ 21 h 64"/>
                <a:gd name="T34" fmla="*/ 20 w 40"/>
                <a:gd name="T35" fmla="*/ 18 h 64"/>
                <a:gd name="T36" fmla="*/ 25 w 40"/>
                <a:gd name="T37" fmla="*/ 21 h 64"/>
                <a:gd name="T38" fmla="*/ 25 w 40"/>
                <a:gd name="T39" fmla="*/ 24 h 64"/>
                <a:gd name="T40" fmla="*/ 25 w 40"/>
                <a:gd name="T41" fmla="*/ 26 h 64"/>
                <a:gd name="T42" fmla="*/ 24 w 40"/>
                <a:gd name="T43" fmla="*/ 27 h 64"/>
                <a:gd name="T44" fmla="*/ 23 w 40"/>
                <a:gd name="T45" fmla="*/ 30 h 64"/>
                <a:gd name="T46" fmla="*/ 23 w 40"/>
                <a:gd name="T47" fmla="*/ 32 h 64"/>
                <a:gd name="T48" fmla="*/ 26 w 40"/>
                <a:gd name="T49" fmla="*/ 34 h 64"/>
                <a:gd name="T50" fmla="*/ 32 w 40"/>
                <a:gd name="T51" fmla="*/ 37 h 64"/>
                <a:gd name="T52" fmla="*/ 32 w 40"/>
                <a:gd name="T53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" h="64">
                  <a:moveTo>
                    <a:pt x="32" y="0"/>
                  </a:moveTo>
                  <a:cubicBezTo>
                    <a:pt x="28" y="0"/>
                    <a:pt x="0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28" y="64"/>
                    <a:pt x="32" y="64"/>
                  </a:cubicBezTo>
                  <a:cubicBezTo>
                    <a:pt x="36" y="64"/>
                    <a:pt x="40" y="61"/>
                    <a:pt x="40" y="5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4"/>
                    <a:pt x="36" y="0"/>
                    <a:pt x="32" y="0"/>
                  </a:cubicBezTo>
                  <a:close/>
                  <a:moveTo>
                    <a:pt x="32" y="40"/>
                  </a:move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8"/>
                    <a:pt x="8" y="37"/>
                  </a:cubicBezTo>
                  <a:cubicBezTo>
                    <a:pt x="9" y="35"/>
                    <a:pt x="12" y="35"/>
                    <a:pt x="14" y="34"/>
                  </a:cubicBezTo>
                  <a:cubicBezTo>
                    <a:pt x="16" y="33"/>
                    <a:pt x="17" y="32"/>
                    <a:pt x="17" y="32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0"/>
                    <a:pt x="16" y="29"/>
                    <a:pt x="16" y="27"/>
                  </a:cubicBezTo>
                  <a:cubicBezTo>
                    <a:pt x="15" y="27"/>
                    <a:pt x="15" y="26"/>
                    <a:pt x="15" y="26"/>
                  </a:cubicBezTo>
                  <a:cubicBezTo>
                    <a:pt x="15" y="25"/>
                    <a:pt x="15" y="24"/>
                    <a:pt x="15" y="24"/>
                  </a:cubicBezTo>
                  <a:cubicBezTo>
                    <a:pt x="15" y="23"/>
                    <a:pt x="15" y="22"/>
                    <a:pt x="15" y="21"/>
                  </a:cubicBezTo>
                  <a:cubicBezTo>
                    <a:pt x="15" y="20"/>
                    <a:pt x="17" y="18"/>
                    <a:pt x="20" y="18"/>
                  </a:cubicBezTo>
                  <a:cubicBezTo>
                    <a:pt x="23" y="18"/>
                    <a:pt x="25" y="20"/>
                    <a:pt x="25" y="21"/>
                  </a:cubicBezTo>
                  <a:cubicBezTo>
                    <a:pt x="25" y="22"/>
                    <a:pt x="25" y="23"/>
                    <a:pt x="25" y="24"/>
                  </a:cubicBezTo>
                  <a:cubicBezTo>
                    <a:pt x="25" y="24"/>
                    <a:pt x="25" y="25"/>
                    <a:pt x="25" y="26"/>
                  </a:cubicBezTo>
                  <a:cubicBezTo>
                    <a:pt x="25" y="26"/>
                    <a:pt x="25" y="27"/>
                    <a:pt x="24" y="27"/>
                  </a:cubicBezTo>
                  <a:cubicBezTo>
                    <a:pt x="24" y="29"/>
                    <a:pt x="23" y="30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4" y="33"/>
                    <a:pt x="26" y="34"/>
                  </a:cubicBezTo>
                  <a:cubicBezTo>
                    <a:pt x="28" y="35"/>
                    <a:pt x="31" y="35"/>
                    <a:pt x="32" y="37"/>
                  </a:cubicBezTo>
                  <a:cubicBezTo>
                    <a:pt x="32" y="38"/>
                    <a:pt x="32" y="40"/>
                    <a:pt x="32" y="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791" name="Rectangle 321"/>
            <p:cNvSpPr>
              <a:spLocks noChangeArrowheads="1"/>
            </p:cNvSpPr>
            <p:nvPr/>
          </p:nvSpPr>
          <p:spPr bwMode="auto">
            <a:xfrm>
              <a:off x="4643438" y="958131"/>
              <a:ext cx="1588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097" name="Group 9096"/>
          <p:cNvGrpSpPr/>
          <p:nvPr/>
        </p:nvGrpSpPr>
        <p:grpSpPr>
          <a:xfrm>
            <a:off x="4211638" y="754931"/>
            <a:ext cx="203200" cy="190500"/>
            <a:chOff x="4211638" y="754931"/>
            <a:chExt cx="203200" cy="190500"/>
          </a:xfrm>
        </p:grpSpPr>
        <p:sp>
          <p:nvSpPr>
            <p:cNvPr id="8792" name="Freeform 322"/>
            <p:cNvSpPr>
              <a:spLocks noEditPoints="1"/>
            </p:cNvSpPr>
            <p:nvPr/>
          </p:nvSpPr>
          <p:spPr bwMode="auto">
            <a:xfrm>
              <a:off x="4211638" y="754931"/>
              <a:ext cx="203200" cy="190500"/>
            </a:xfrm>
            <a:custGeom>
              <a:avLst/>
              <a:gdLst>
                <a:gd name="T0" fmla="*/ 40 w 64"/>
                <a:gd name="T1" fmla="*/ 12 h 60"/>
                <a:gd name="T2" fmla="*/ 40 w 64"/>
                <a:gd name="T3" fmla="*/ 0 h 60"/>
                <a:gd name="T4" fmla="*/ 24 w 64"/>
                <a:gd name="T5" fmla="*/ 0 h 60"/>
                <a:gd name="T6" fmla="*/ 24 w 64"/>
                <a:gd name="T7" fmla="*/ 12 h 60"/>
                <a:gd name="T8" fmla="*/ 0 w 64"/>
                <a:gd name="T9" fmla="*/ 12 h 60"/>
                <a:gd name="T10" fmla="*/ 0 w 64"/>
                <a:gd name="T11" fmla="*/ 60 h 60"/>
                <a:gd name="T12" fmla="*/ 64 w 64"/>
                <a:gd name="T13" fmla="*/ 60 h 60"/>
                <a:gd name="T14" fmla="*/ 64 w 64"/>
                <a:gd name="T15" fmla="*/ 12 h 60"/>
                <a:gd name="T16" fmla="*/ 40 w 64"/>
                <a:gd name="T17" fmla="*/ 12 h 60"/>
                <a:gd name="T18" fmla="*/ 28 w 64"/>
                <a:gd name="T19" fmla="*/ 4 h 60"/>
                <a:gd name="T20" fmla="*/ 36 w 64"/>
                <a:gd name="T21" fmla="*/ 4 h 60"/>
                <a:gd name="T22" fmla="*/ 36 w 64"/>
                <a:gd name="T23" fmla="*/ 20 h 60"/>
                <a:gd name="T24" fmla="*/ 28 w 64"/>
                <a:gd name="T25" fmla="*/ 20 h 60"/>
                <a:gd name="T26" fmla="*/ 28 w 64"/>
                <a:gd name="T27" fmla="*/ 4 h 60"/>
                <a:gd name="T28" fmla="*/ 60 w 64"/>
                <a:gd name="T29" fmla="*/ 56 h 60"/>
                <a:gd name="T30" fmla="*/ 4 w 64"/>
                <a:gd name="T31" fmla="*/ 56 h 60"/>
                <a:gd name="T32" fmla="*/ 4 w 64"/>
                <a:gd name="T33" fmla="*/ 20 h 60"/>
                <a:gd name="T34" fmla="*/ 24 w 64"/>
                <a:gd name="T35" fmla="*/ 20 h 60"/>
                <a:gd name="T36" fmla="*/ 28 w 64"/>
                <a:gd name="T37" fmla="*/ 24 h 60"/>
                <a:gd name="T38" fmla="*/ 36 w 64"/>
                <a:gd name="T39" fmla="*/ 24 h 60"/>
                <a:gd name="T40" fmla="*/ 40 w 64"/>
                <a:gd name="T41" fmla="*/ 20 h 60"/>
                <a:gd name="T42" fmla="*/ 60 w 64"/>
                <a:gd name="T43" fmla="*/ 20 h 60"/>
                <a:gd name="T44" fmla="*/ 60 w 64"/>
                <a:gd name="T45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" h="60">
                  <a:moveTo>
                    <a:pt x="40" y="12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4" y="12"/>
                    <a:pt x="64" y="12"/>
                    <a:pt x="64" y="12"/>
                  </a:cubicBezTo>
                  <a:lnTo>
                    <a:pt x="40" y="12"/>
                  </a:lnTo>
                  <a:close/>
                  <a:moveTo>
                    <a:pt x="28" y="4"/>
                  </a:moveTo>
                  <a:cubicBezTo>
                    <a:pt x="36" y="4"/>
                    <a:pt x="36" y="4"/>
                    <a:pt x="36" y="4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28" y="20"/>
                    <a:pt x="28" y="20"/>
                    <a:pt x="28" y="20"/>
                  </a:cubicBezTo>
                  <a:lnTo>
                    <a:pt x="28" y="4"/>
                  </a:lnTo>
                  <a:close/>
                  <a:moveTo>
                    <a:pt x="60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6" y="24"/>
                    <a:pt x="28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8" y="24"/>
                    <a:pt x="40" y="22"/>
                    <a:pt x="40" y="20"/>
                  </a:cubicBezTo>
                  <a:cubicBezTo>
                    <a:pt x="60" y="20"/>
                    <a:pt x="60" y="20"/>
                    <a:pt x="60" y="20"/>
                  </a:cubicBezTo>
                  <a:lnTo>
                    <a:pt x="6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793" name="Freeform 323"/>
            <p:cNvSpPr>
              <a:spLocks/>
            </p:cNvSpPr>
            <p:nvPr/>
          </p:nvSpPr>
          <p:spPr bwMode="auto">
            <a:xfrm>
              <a:off x="4237038" y="843831"/>
              <a:ext cx="60325" cy="53975"/>
            </a:xfrm>
            <a:custGeom>
              <a:avLst/>
              <a:gdLst>
                <a:gd name="T0" fmla="*/ 14 w 19"/>
                <a:gd name="T1" fmla="*/ 12 h 17"/>
                <a:gd name="T2" fmla="*/ 12 w 19"/>
                <a:gd name="T3" fmla="*/ 11 h 17"/>
                <a:gd name="T4" fmla="*/ 12 w 19"/>
                <a:gd name="T5" fmla="*/ 9 h 17"/>
                <a:gd name="T6" fmla="*/ 12 w 19"/>
                <a:gd name="T7" fmla="*/ 7 h 17"/>
                <a:gd name="T8" fmla="*/ 13 w 19"/>
                <a:gd name="T9" fmla="*/ 6 h 17"/>
                <a:gd name="T10" fmla="*/ 13 w 19"/>
                <a:gd name="T11" fmla="*/ 5 h 17"/>
                <a:gd name="T12" fmla="*/ 13 w 19"/>
                <a:gd name="T13" fmla="*/ 3 h 17"/>
                <a:gd name="T14" fmla="*/ 9 w 19"/>
                <a:gd name="T15" fmla="*/ 0 h 17"/>
                <a:gd name="T16" fmla="*/ 6 w 19"/>
                <a:gd name="T17" fmla="*/ 3 h 17"/>
                <a:gd name="T18" fmla="*/ 6 w 19"/>
                <a:gd name="T19" fmla="*/ 5 h 17"/>
                <a:gd name="T20" fmla="*/ 5 w 19"/>
                <a:gd name="T21" fmla="*/ 6 h 17"/>
                <a:gd name="T22" fmla="*/ 6 w 19"/>
                <a:gd name="T23" fmla="*/ 7 h 17"/>
                <a:gd name="T24" fmla="*/ 7 w 19"/>
                <a:gd name="T25" fmla="*/ 9 h 17"/>
                <a:gd name="T26" fmla="*/ 7 w 19"/>
                <a:gd name="T27" fmla="*/ 11 h 17"/>
                <a:gd name="T28" fmla="*/ 5 w 19"/>
                <a:gd name="T29" fmla="*/ 12 h 17"/>
                <a:gd name="T30" fmla="*/ 0 w 19"/>
                <a:gd name="T31" fmla="*/ 14 h 17"/>
                <a:gd name="T32" fmla="*/ 0 w 19"/>
                <a:gd name="T33" fmla="*/ 17 h 17"/>
                <a:gd name="T34" fmla="*/ 18 w 19"/>
                <a:gd name="T35" fmla="*/ 17 h 17"/>
                <a:gd name="T36" fmla="*/ 18 w 19"/>
                <a:gd name="T37" fmla="*/ 14 h 17"/>
                <a:gd name="T38" fmla="*/ 14 w 19"/>
                <a:gd name="T39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" h="17">
                  <a:moveTo>
                    <a:pt x="14" y="12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7"/>
                  </a:cubicBezTo>
                  <a:cubicBezTo>
                    <a:pt x="13" y="7"/>
                    <a:pt x="13" y="7"/>
                    <a:pt x="13" y="6"/>
                  </a:cubicBezTo>
                  <a:cubicBezTo>
                    <a:pt x="13" y="6"/>
                    <a:pt x="13" y="5"/>
                    <a:pt x="13" y="5"/>
                  </a:cubicBezTo>
                  <a:cubicBezTo>
                    <a:pt x="13" y="4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7" y="0"/>
                    <a:pt x="6" y="1"/>
                    <a:pt x="6" y="3"/>
                  </a:cubicBezTo>
                  <a:cubicBezTo>
                    <a:pt x="6" y="3"/>
                    <a:pt x="6" y="4"/>
                    <a:pt x="6" y="5"/>
                  </a:cubicBezTo>
                  <a:cubicBezTo>
                    <a:pt x="5" y="5"/>
                    <a:pt x="5" y="6"/>
                    <a:pt x="5" y="6"/>
                  </a:cubicBezTo>
                  <a:cubicBezTo>
                    <a:pt x="5" y="7"/>
                    <a:pt x="6" y="7"/>
                    <a:pt x="6" y="7"/>
                  </a:cubicBezTo>
                  <a:cubicBezTo>
                    <a:pt x="6" y="9"/>
                    <a:pt x="7" y="9"/>
                    <a:pt x="7" y="9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6" y="11"/>
                    <a:pt x="5" y="12"/>
                  </a:cubicBezTo>
                  <a:cubicBezTo>
                    <a:pt x="3" y="13"/>
                    <a:pt x="1" y="14"/>
                    <a:pt x="0" y="14"/>
                  </a:cubicBezTo>
                  <a:cubicBezTo>
                    <a:pt x="0" y="15"/>
                    <a:pt x="0" y="17"/>
                    <a:pt x="0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5"/>
                    <a:pt x="18" y="14"/>
                  </a:cubicBezTo>
                  <a:cubicBezTo>
                    <a:pt x="18" y="14"/>
                    <a:pt x="16" y="13"/>
                    <a:pt x="14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794" name="Rectangle 324"/>
            <p:cNvSpPr>
              <a:spLocks noChangeArrowheads="1"/>
            </p:cNvSpPr>
            <p:nvPr/>
          </p:nvSpPr>
          <p:spPr bwMode="auto">
            <a:xfrm>
              <a:off x="4313238" y="856531"/>
              <a:ext cx="508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795" name="Rectangle 325"/>
            <p:cNvSpPr>
              <a:spLocks noChangeArrowheads="1"/>
            </p:cNvSpPr>
            <p:nvPr/>
          </p:nvSpPr>
          <p:spPr bwMode="auto">
            <a:xfrm>
              <a:off x="4376738" y="856531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796" name="Rectangle 326"/>
            <p:cNvSpPr>
              <a:spLocks noChangeArrowheads="1"/>
            </p:cNvSpPr>
            <p:nvPr/>
          </p:nvSpPr>
          <p:spPr bwMode="auto">
            <a:xfrm>
              <a:off x="4313238" y="881931"/>
              <a:ext cx="381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797" name="Rectangle 327"/>
            <p:cNvSpPr>
              <a:spLocks noChangeArrowheads="1"/>
            </p:cNvSpPr>
            <p:nvPr/>
          </p:nvSpPr>
          <p:spPr bwMode="auto">
            <a:xfrm>
              <a:off x="4364038" y="881931"/>
              <a:ext cx="25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8798" name="Freeform 328"/>
          <p:cNvSpPr>
            <a:spLocks/>
          </p:cNvSpPr>
          <p:nvPr/>
        </p:nvSpPr>
        <p:spPr bwMode="auto">
          <a:xfrm>
            <a:off x="1050925" y="396156"/>
            <a:ext cx="6350" cy="3175"/>
          </a:xfrm>
          <a:custGeom>
            <a:avLst/>
            <a:gdLst>
              <a:gd name="T0" fmla="*/ 0 w 2"/>
              <a:gd name="T1" fmla="*/ 0 h 1"/>
              <a:gd name="T2" fmla="*/ 2 w 2"/>
              <a:gd name="T3" fmla="*/ 0 h 1"/>
              <a:gd name="T4" fmla="*/ 0 w 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1">
                <a:moveTo>
                  <a:pt x="0" y="0"/>
                </a:moveTo>
                <a:cubicBezTo>
                  <a:pt x="2" y="0"/>
                  <a:pt x="2" y="0"/>
                  <a:pt x="2" y="0"/>
                </a:cubicBezTo>
                <a:cubicBezTo>
                  <a:pt x="2" y="0"/>
                  <a:pt x="1" y="1"/>
                  <a:pt x="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8799" name="Freeform 329"/>
          <p:cNvSpPr>
            <a:spLocks noEditPoints="1"/>
          </p:cNvSpPr>
          <p:nvPr/>
        </p:nvSpPr>
        <p:spPr bwMode="auto">
          <a:xfrm>
            <a:off x="955675" y="332656"/>
            <a:ext cx="203200" cy="219075"/>
          </a:xfrm>
          <a:custGeom>
            <a:avLst/>
            <a:gdLst>
              <a:gd name="T0" fmla="*/ 63 w 64"/>
              <a:gd name="T1" fmla="*/ 58 h 69"/>
              <a:gd name="T2" fmla="*/ 48 w 64"/>
              <a:gd name="T3" fmla="*/ 50 h 69"/>
              <a:gd name="T4" fmla="*/ 40 w 64"/>
              <a:gd name="T5" fmla="*/ 47 h 69"/>
              <a:gd name="T6" fmla="*/ 40 w 64"/>
              <a:gd name="T7" fmla="*/ 41 h 69"/>
              <a:gd name="T8" fmla="*/ 43 w 64"/>
              <a:gd name="T9" fmla="*/ 34 h 69"/>
              <a:gd name="T10" fmla="*/ 46 w 64"/>
              <a:gd name="T11" fmla="*/ 30 h 69"/>
              <a:gd name="T12" fmla="*/ 44 w 64"/>
              <a:gd name="T13" fmla="*/ 25 h 69"/>
              <a:gd name="T14" fmla="*/ 44 w 64"/>
              <a:gd name="T15" fmla="*/ 25 h 69"/>
              <a:gd name="T16" fmla="*/ 50 w 64"/>
              <a:gd name="T17" fmla="*/ 25 h 69"/>
              <a:gd name="T18" fmla="*/ 52 w 64"/>
              <a:gd name="T19" fmla="*/ 23 h 69"/>
              <a:gd name="T20" fmla="*/ 50 w 64"/>
              <a:gd name="T21" fmla="*/ 21 h 69"/>
              <a:gd name="T22" fmla="*/ 45 w 64"/>
              <a:gd name="T23" fmla="*/ 21 h 69"/>
              <a:gd name="T24" fmla="*/ 45 w 64"/>
              <a:gd name="T25" fmla="*/ 21 h 69"/>
              <a:gd name="T26" fmla="*/ 46 w 64"/>
              <a:gd name="T27" fmla="*/ 21 h 69"/>
              <a:gd name="T28" fmla="*/ 44 w 64"/>
              <a:gd name="T29" fmla="*/ 9 h 69"/>
              <a:gd name="T30" fmla="*/ 32 w 64"/>
              <a:gd name="T31" fmla="*/ 9 h 69"/>
              <a:gd name="T32" fmla="*/ 20 w 64"/>
              <a:gd name="T33" fmla="*/ 9 h 69"/>
              <a:gd name="T34" fmla="*/ 18 w 64"/>
              <a:gd name="T35" fmla="*/ 21 h 69"/>
              <a:gd name="T36" fmla="*/ 19 w 64"/>
              <a:gd name="T37" fmla="*/ 21 h 69"/>
              <a:gd name="T38" fmla="*/ 19 w 64"/>
              <a:gd name="T39" fmla="*/ 21 h 69"/>
              <a:gd name="T40" fmla="*/ 18 w 64"/>
              <a:gd name="T41" fmla="*/ 21 h 69"/>
              <a:gd name="T42" fmla="*/ 18 w 64"/>
              <a:gd name="T43" fmla="*/ 21 h 69"/>
              <a:gd name="T44" fmla="*/ 16 w 64"/>
              <a:gd name="T45" fmla="*/ 21 h 69"/>
              <a:gd name="T46" fmla="*/ 16 w 64"/>
              <a:gd name="T47" fmla="*/ 21 h 69"/>
              <a:gd name="T48" fmla="*/ 14 w 64"/>
              <a:gd name="T49" fmla="*/ 21 h 69"/>
              <a:gd name="T50" fmla="*/ 12 w 64"/>
              <a:gd name="T51" fmla="*/ 23 h 69"/>
              <a:gd name="T52" fmla="*/ 14 w 64"/>
              <a:gd name="T53" fmla="*/ 25 h 69"/>
              <a:gd name="T54" fmla="*/ 20 w 64"/>
              <a:gd name="T55" fmla="*/ 25 h 69"/>
              <a:gd name="T56" fmla="*/ 20 w 64"/>
              <a:gd name="T57" fmla="*/ 25 h 69"/>
              <a:gd name="T58" fmla="*/ 18 w 64"/>
              <a:gd name="T59" fmla="*/ 30 h 69"/>
              <a:gd name="T60" fmla="*/ 21 w 64"/>
              <a:gd name="T61" fmla="*/ 34 h 69"/>
              <a:gd name="T62" fmla="*/ 24 w 64"/>
              <a:gd name="T63" fmla="*/ 41 h 69"/>
              <a:gd name="T64" fmla="*/ 24 w 64"/>
              <a:gd name="T65" fmla="*/ 47 h 69"/>
              <a:gd name="T66" fmla="*/ 16 w 64"/>
              <a:gd name="T67" fmla="*/ 50 h 69"/>
              <a:gd name="T68" fmla="*/ 1 w 64"/>
              <a:gd name="T69" fmla="*/ 58 h 69"/>
              <a:gd name="T70" fmla="*/ 0 w 64"/>
              <a:gd name="T71" fmla="*/ 65 h 69"/>
              <a:gd name="T72" fmla="*/ 0 w 64"/>
              <a:gd name="T73" fmla="*/ 69 h 69"/>
              <a:gd name="T74" fmla="*/ 64 w 64"/>
              <a:gd name="T75" fmla="*/ 69 h 69"/>
              <a:gd name="T76" fmla="*/ 64 w 64"/>
              <a:gd name="T77" fmla="*/ 65 h 69"/>
              <a:gd name="T78" fmla="*/ 63 w 64"/>
              <a:gd name="T79" fmla="*/ 58 h 69"/>
              <a:gd name="T80" fmla="*/ 31 w 64"/>
              <a:gd name="T81" fmla="*/ 53 h 69"/>
              <a:gd name="T82" fmla="*/ 31 w 64"/>
              <a:gd name="T83" fmla="*/ 53 h 69"/>
              <a:gd name="T84" fmla="*/ 31 w 64"/>
              <a:gd name="T85" fmla="*/ 53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4" h="69">
                <a:moveTo>
                  <a:pt x="63" y="58"/>
                </a:moveTo>
                <a:cubicBezTo>
                  <a:pt x="61" y="55"/>
                  <a:pt x="54" y="53"/>
                  <a:pt x="48" y="50"/>
                </a:cubicBezTo>
                <a:cubicBezTo>
                  <a:pt x="42" y="48"/>
                  <a:pt x="40" y="47"/>
                  <a:pt x="40" y="47"/>
                </a:cubicBezTo>
                <a:cubicBezTo>
                  <a:pt x="40" y="41"/>
                  <a:pt x="40" y="41"/>
                  <a:pt x="40" y="41"/>
                </a:cubicBezTo>
                <a:cubicBezTo>
                  <a:pt x="40" y="41"/>
                  <a:pt x="42" y="39"/>
                  <a:pt x="43" y="34"/>
                </a:cubicBezTo>
                <a:cubicBezTo>
                  <a:pt x="45" y="34"/>
                  <a:pt x="46" y="31"/>
                  <a:pt x="46" y="30"/>
                </a:cubicBezTo>
                <a:cubicBezTo>
                  <a:pt x="46" y="29"/>
                  <a:pt x="46" y="25"/>
                  <a:pt x="44" y="25"/>
                </a:cubicBezTo>
                <a:cubicBezTo>
                  <a:pt x="44" y="25"/>
                  <a:pt x="44" y="25"/>
                  <a:pt x="44" y="25"/>
                </a:cubicBezTo>
                <a:cubicBezTo>
                  <a:pt x="50" y="25"/>
                  <a:pt x="50" y="25"/>
                  <a:pt x="50" y="25"/>
                </a:cubicBezTo>
                <a:cubicBezTo>
                  <a:pt x="51" y="25"/>
                  <a:pt x="52" y="24"/>
                  <a:pt x="52" y="23"/>
                </a:cubicBezTo>
                <a:cubicBezTo>
                  <a:pt x="52" y="22"/>
                  <a:pt x="51" y="21"/>
                  <a:pt x="50" y="21"/>
                </a:cubicBezTo>
                <a:cubicBezTo>
                  <a:pt x="45" y="21"/>
                  <a:pt x="45" y="21"/>
                  <a:pt x="45" y="21"/>
                </a:cubicBezTo>
                <a:cubicBezTo>
                  <a:pt x="45" y="21"/>
                  <a:pt x="45" y="21"/>
                  <a:pt x="45" y="21"/>
                </a:cubicBezTo>
                <a:cubicBezTo>
                  <a:pt x="46" y="21"/>
                  <a:pt x="46" y="21"/>
                  <a:pt x="46" y="21"/>
                </a:cubicBezTo>
                <a:cubicBezTo>
                  <a:pt x="45" y="20"/>
                  <a:pt x="44" y="17"/>
                  <a:pt x="44" y="9"/>
                </a:cubicBezTo>
                <a:cubicBezTo>
                  <a:pt x="44" y="0"/>
                  <a:pt x="36" y="9"/>
                  <a:pt x="32" y="9"/>
                </a:cubicBezTo>
                <a:cubicBezTo>
                  <a:pt x="28" y="9"/>
                  <a:pt x="20" y="0"/>
                  <a:pt x="20" y="9"/>
                </a:cubicBezTo>
                <a:cubicBezTo>
                  <a:pt x="20" y="17"/>
                  <a:pt x="19" y="20"/>
                  <a:pt x="18" y="21"/>
                </a:cubicBezTo>
                <a:cubicBezTo>
                  <a:pt x="19" y="21"/>
                  <a:pt x="19" y="21"/>
                  <a:pt x="19" y="21"/>
                </a:cubicBezTo>
                <a:cubicBezTo>
                  <a:pt x="19" y="21"/>
                  <a:pt x="19" y="21"/>
                  <a:pt x="19" y="21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21"/>
                  <a:pt x="18" y="21"/>
                  <a:pt x="18" y="21"/>
                </a:cubicBezTo>
                <a:cubicBezTo>
                  <a:pt x="16" y="21"/>
                  <a:pt x="16" y="21"/>
                  <a:pt x="16" y="21"/>
                </a:cubicBezTo>
                <a:cubicBezTo>
                  <a:pt x="16" y="21"/>
                  <a:pt x="16" y="21"/>
                  <a:pt x="16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3" y="21"/>
                  <a:pt x="12" y="22"/>
                  <a:pt x="12" y="23"/>
                </a:cubicBezTo>
                <a:cubicBezTo>
                  <a:pt x="12" y="24"/>
                  <a:pt x="13" y="25"/>
                  <a:pt x="14" y="25"/>
                </a:cubicBezTo>
                <a:cubicBezTo>
                  <a:pt x="20" y="25"/>
                  <a:pt x="20" y="25"/>
                  <a:pt x="20" y="25"/>
                </a:cubicBezTo>
                <a:cubicBezTo>
                  <a:pt x="20" y="25"/>
                  <a:pt x="20" y="25"/>
                  <a:pt x="20" y="25"/>
                </a:cubicBezTo>
                <a:cubicBezTo>
                  <a:pt x="18" y="25"/>
                  <a:pt x="18" y="29"/>
                  <a:pt x="18" y="30"/>
                </a:cubicBezTo>
                <a:cubicBezTo>
                  <a:pt x="18" y="31"/>
                  <a:pt x="19" y="34"/>
                  <a:pt x="21" y="34"/>
                </a:cubicBezTo>
                <a:cubicBezTo>
                  <a:pt x="22" y="39"/>
                  <a:pt x="24" y="41"/>
                  <a:pt x="24" y="4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47"/>
                  <a:pt x="22" y="48"/>
                  <a:pt x="16" y="50"/>
                </a:cubicBezTo>
                <a:cubicBezTo>
                  <a:pt x="10" y="53"/>
                  <a:pt x="3" y="55"/>
                  <a:pt x="1" y="58"/>
                </a:cubicBezTo>
                <a:cubicBezTo>
                  <a:pt x="0" y="59"/>
                  <a:pt x="0" y="62"/>
                  <a:pt x="0" y="65"/>
                </a:cubicBezTo>
                <a:cubicBezTo>
                  <a:pt x="0" y="69"/>
                  <a:pt x="0" y="69"/>
                  <a:pt x="0" y="69"/>
                </a:cubicBezTo>
                <a:cubicBezTo>
                  <a:pt x="64" y="69"/>
                  <a:pt x="64" y="69"/>
                  <a:pt x="64" y="69"/>
                </a:cubicBezTo>
                <a:cubicBezTo>
                  <a:pt x="64" y="65"/>
                  <a:pt x="64" y="65"/>
                  <a:pt x="64" y="65"/>
                </a:cubicBezTo>
                <a:cubicBezTo>
                  <a:pt x="64" y="62"/>
                  <a:pt x="64" y="59"/>
                  <a:pt x="63" y="58"/>
                </a:cubicBezTo>
                <a:close/>
                <a:moveTo>
                  <a:pt x="31" y="53"/>
                </a:moveTo>
                <a:cubicBezTo>
                  <a:pt x="31" y="53"/>
                  <a:pt x="31" y="53"/>
                  <a:pt x="31" y="53"/>
                </a:cubicBezTo>
                <a:cubicBezTo>
                  <a:pt x="31" y="53"/>
                  <a:pt x="31" y="53"/>
                  <a:pt x="31" y="5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9091" name="Group 9090"/>
          <p:cNvGrpSpPr/>
          <p:nvPr/>
        </p:nvGrpSpPr>
        <p:grpSpPr>
          <a:xfrm>
            <a:off x="1773238" y="786681"/>
            <a:ext cx="203200" cy="171450"/>
            <a:chOff x="1773238" y="786681"/>
            <a:chExt cx="203200" cy="171450"/>
          </a:xfrm>
        </p:grpSpPr>
        <p:sp>
          <p:nvSpPr>
            <p:cNvPr id="8800" name="Oval 330"/>
            <p:cNvSpPr>
              <a:spLocks noChangeArrowheads="1"/>
            </p:cNvSpPr>
            <p:nvPr/>
          </p:nvSpPr>
          <p:spPr bwMode="auto">
            <a:xfrm>
              <a:off x="1925638" y="786681"/>
              <a:ext cx="38100" cy="444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801" name="Oval 331"/>
            <p:cNvSpPr>
              <a:spLocks noChangeArrowheads="1"/>
            </p:cNvSpPr>
            <p:nvPr/>
          </p:nvSpPr>
          <p:spPr bwMode="auto">
            <a:xfrm>
              <a:off x="1785938" y="786681"/>
              <a:ext cx="38100" cy="444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802" name="Freeform 332"/>
            <p:cNvSpPr>
              <a:spLocks/>
            </p:cNvSpPr>
            <p:nvPr/>
          </p:nvSpPr>
          <p:spPr bwMode="auto">
            <a:xfrm>
              <a:off x="1773238" y="831131"/>
              <a:ext cx="57150" cy="50800"/>
            </a:xfrm>
            <a:custGeom>
              <a:avLst/>
              <a:gdLst>
                <a:gd name="T0" fmla="*/ 16 w 18"/>
                <a:gd name="T1" fmla="*/ 8 h 16"/>
                <a:gd name="T2" fmla="*/ 17 w 18"/>
                <a:gd name="T3" fmla="*/ 0 h 16"/>
                <a:gd name="T4" fmla="*/ 8 w 18"/>
                <a:gd name="T5" fmla="*/ 0 h 16"/>
                <a:gd name="T6" fmla="*/ 0 w 18"/>
                <a:gd name="T7" fmla="*/ 8 h 16"/>
                <a:gd name="T8" fmla="*/ 0 w 18"/>
                <a:gd name="T9" fmla="*/ 16 h 16"/>
                <a:gd name="T10" fmla="*/ 18 w 18"/>
                <a:gd name="T11" fmla="*/ 16 h 16"/>
                <a:gd name="T12" fmla="*/ 16 w 18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6">
                  <a:moveTo>
                    <a:pt x="16" y="8"/>
                  </a:moveTo>
                  <a:cubicBezTo>
                    <a:pt x="16" y="5"/>
                    <a:pt x="16" y="2"/>
                    <a:pt x="1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6" y="13"/>
                    <a:pt x="16" y="11"/>
                    <a:pt x="16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803" name="Freeform 333"/>
            <p:cNvSpPr>
              <a:spLocks/>
            </p:cNvSpPr>
            <p:nvPr/>
          </p:nvSpPr>
          <p:spPr bwMode="auto">
            <a:xfrm>
              <a:off x="1916113" y="831131"/>
              <a:ext cx="60325" cy="50800"/>
            </a:xfrm>
            <a:custGeom>
              <a:avLst/>
              <a:gdLst>
                <a:gd name="T0" fmla="*/ 11 w 19"/>
                <a:gd name="T1" fmla="*/ 0 h 16"/>
                <a:gd name="T2" fmla="*/ 0 w 19"/>
                <a:gd name="T3" fmla="*/ 0 h 16"/>
                <a:gd name="T4" fmla="*/ 2 w 19"/>
                <a:gd name="T5" fmla="*/ 8 h 16"/>
                <a:gd name="T6" fmla="*/ 0 w 19"/>
                <a:gd name="T7" fmla="*/ 16 h 16"/>
                <a:gd name="T8" fmla="*/ 19 w 19"/>
                <a:gd name="T9" fmla="*/ 16 h 16"/>
                <a:gd name="T10" fmla="*/ 19 w 19"/>
                <a:gd name="T11" fmla="*/ 8 h 16"/>
                <a:gd name="T12" fmla="*/ 11 w 19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6">
                  <a:moveTo>
                    <a:pt x="1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2" y="5"/>
                    <a:pt x="2" y="8"/>
                  </a:cubicBezTo>
                  <a:cubicBezTo>
                    <a:pt x="2" y="11"/>
                    <a:pt x="1" y="13"/>
                    <a:pt x="0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4"/>
                    <a:pt x="15" y="0"/>
                    <a:pt x="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804" name="Freeform 334"/>
            <p:cNvSpPr>
              <a:spLocks/>
            </p:cNvSpPr>
            <p:nvPr/>
          </p:nvSpPr>
          <p:spPr bwMode="auto">
            <a:xfrm>
              <a:off x="1811338" y="812081"/>
              <a:ext cx="127000" cy="146050"/>
            </a:xfrm>
            <a:custGeom>
              <a:avLst/>
              <a:gdLst>
                <a:gd name="T0" fmla="*/ 30 w 40"/>
                <a:gd name="T1" fmla="*/ 26 h 46"/>
                <a:gd name="T2" fmla="*/ 28 w 40"/>
                <a:gd name="T3" fmla="*/ 26 h 46"/>
                <a:gd name="T4" fmla="*/ 25 w 40"/>
                <a:gd name="T5" fmla="*/ 26 h 46"/>
                <a:gd name="T6" fmla="*/ 31 w 40"/>
                <a:gd name="T7" fmla="*/ 14 h 46"/>
                <a:gd name="T8" fmla="*/ 19 w 40"/>
                <a:gd name="T9" fmla="*/ 0 h 46"/>
                <a:gd name="T10" fmla="*/ 8 w 40"/>
                <a:gd name="T11" fmla="*/ 14 h 46"/>
                <a:gd name="T12" fmla="*/ 14 w 40"/>
                <a:gd name="T13" fmla="*/ 26 h 46"/>
                <a:gd name="T14" fmla="*/ 12 w 40"/>
                <a:gd name="T15" fmla="*/ 26 h 46"/>
                <a:gd name="T16" fmla="*/ 8 w 40"/>
                <a:gd name="T17" fmla="*/ 27 h 46"/>
                <a:gd name="T18" fmla="*/ 0 w 40"/>
                <a:gd name="T19" fmla="*/ 38 h 46"/>
                <a:gd name="T20" fmla="*/ 0 w 40"/>
                <a:gd name="T21" fmla="*/ 46 h 46"/>
                <a:gd name="T22" fmla="*/ 40 w 40"/>
                <a:gd name="T23" fmla="*/ 46 h 46"/>
                <a:gd name="T24" fmla="*/ 40 w 40"/>
                <a:gd name="T25" fmla="*/ 38 h 46"/>
                <a:gd name="T26" fmla="*/ 30 w 40"/>
                <a:gd name="T27" fmla="*/ 2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6">
                  <a:moveTo>
                    <a:pt x="30" y="26"/>
                  </a:moveTo>
                  <a:cubicBezTo>
                    <a:pt x="30" y="26"/>
                    <a:pt x="29" y="26"/>
                    <a:pt x="28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8" y="24"/>
                    <a:pt x="31" y="19"/>
                    <a:pt x="31" y="14"/>
                  </a:cubicBezTo>
                  <a:cubicBezTo>
                    <a:pt x="31" y="6"/>
                    <a:pt x="26" y="0"/>
                    <a:pt x="19" y="0"/>
                  </a:cubicBezTo>
                  <a:cubicBezTo>
                    <a:pt x="13" y="0"/>
                    <a:pt x="8" y="6"/>
                    <a:pt x="8" y="14"/>
                  </a:cubicBezTo>
                  <a:cubicBezTo>
                    <a:pt x="8" y="19"/>
                    <a:pt x="10" y="24"/>
                    <a:pt x="14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1" y="26"/>
                    <a:pt x="9" y="26"/>
                    <a:pt x="8" y="27"/>
                  </a:cubicBezTo>
                  <a:cubicBezTo>
                    <a:pt x="3" y="28"/>
                    <a:pt x="0" y="33"/>
                    <a:pt x="0" y="38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32"/>
                    <a:pt x="36" y="28"/>
                    <a:pt x="30" y="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8805" name="Freeform 335"/>
          <p:cNvSpPr>
            <a:spLocks noEditPoints="1"/>
          </p:cNvSpPr>
          <p:nvPr/>
        </p:nvSpPr>
        <p:spPr bwMode="auto">
          <a:xfrm>
            <a:off x="1770063" y="348531"/>
            <a:ext cx="203200" cy="203200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8 w 64"/>
              <a:gd name="T5" fmla="*/ 53 h 64"/>
              <a:gd name="T6" fmla="*/ 32 w 64"/>
              <a:gd name="T7" fmla="*/ 64 h 64"/>
              <a:gd name="T8" fmla="*/ 56 w 64"/>
              <a:gd name="T9" fmla="*/ 53 h 64"/>
              <a:gd name="T10" fmla="*/ 64 w 64"/>
              <a:gd name="T11" fmla="*/ 32 h 64"/>
              <a:gd name="T12" fmla="*/ 32 w 64"/>
              <a:gd name="T13" fmla="*/ 0 h 64"/>
              <a:gd name="T14" fmla="*/ 54 w 64"/>
              <a:gd name="T15" fmla="*/ 49 h 64"/>
              <a:gd name="T16" fmla="*/ 44 w 64"/>
              <a:gd name="T17" fmla="*/ 44 h 64"/>
              <a:gd name="T18" fmla="*/ 38 w 64"/>
              <a:gd name="T19" fmla="*/ 41 h 64"/>
              <a:gd name="T20" fmla="*/ 38 w 64"/>
              <a:gd name="T21" fmla="*/ 37 h 64"/>
              <a:gd name="T22" fmla="*/ 41 w 64"/>
              <a:gd name="T23" fmla="*/ 31 h 64"/>
              <a:gd name="T24" fmla="*/ 43 w 64"/>
              <a:gd name="T25" fmla="*/ 28 h 64"/>
              <a:gd name="T26" fmla="*/ 41 w 64"/>
              <a:gd name="T27" fmla="*/ 25 h 64"/>
              <a:gd name="T28" fmla="*/ 42 w 64"/>
              <a:gd name="T29" fmla="*/ 20 h 64"/>
              <a:gd name="T30" fmla="*/ 32 w 64"/>
              <a:gd name="T31" fmla="*/ 12 h 64"/>
              <a:gd name="T32" fmla="*/ 22 w 64"/>
              <a:gd name="T33" fmla="*/ 20 h 64"/>
              <a:gd name="T34" fmla="*/ 23 w 64"/>
              <a:gd name="T35" fmla="*/ 25 h 64"/>
              <a:gd name="T36" fmla="*/ 21 w 64"/>
              <a:gd name="T37" fmla="*/ 28 h 64"/>
              <a:gd name="T38" fmla="*/ 24 w 64"/>
              <a:gd name="T39" fmla="*/ 31 h 64"/>
              <a:gd name="T40" fmla="*/ 26 w 64"/>
              <a:gd name="T41" fmla="*/ 37 h 64"/>
              <a:gd name="T42" fmla="*/ 26 w 64"/>
              <a:gd name="T43" fmla="*/ 41 h 64"/>
              <a:gd name="T44" fmla="*/ 20 w 64"/>
              <a:gd name="T45" fmla="*/ 44 h 64"/>
              <a:gd name="T46" fmla="*/ 10 w 64"/>
              <a:gd name="T47" fmla="*/ 49 h 64"/>
              <a:gd name="T48" fmla="*/ 4 w 64"/>
              <a:gd name="T49" fmla="*/ 32 h 64"/>
              <a:gd name="T50" fmla="*/ 32 w 64"/>
              <a:gd name="T51" fmla="*/ 4 h 64"/>
              <a:gd name="T52" fmla="*/ 60 w 64"/>
              <a:gd name="T53" fmla="*/ 32 h 64"/>
              <a:gd name="T54" fmla="*/ 54 w 64"/>
              <a:gd name="T55" fmla="*/ 4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40"/>
                  <a:pt x="3" y="48"/>
                  <a:pt x="8" y="53"/>
                </a:cubicBezTo>
                <a:cubicBezTo>
                  <a:pt x="14" y="60"/>
                  <a:pt x="23" y="64"/>
                  <a:pt x="32" y="64"/>
                </a:cubicBezTo>
                <a:cubicBezTo>
                  <a:pt x="42" y="64"/>
                  <a:pt x="50" y="60"/>
                  <a:pt x="56" y="53"/>
                </a:cubicBezTo>
                <a:cubicBezTo>
                  <a:pt x="61" y="47"/>
                  <a:pt x="64" y="4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54" y="49"/>
                </a:moveTo>
                <a:cubicBezTo>
                  <a:pt x="52" y="47"/>
                  <a:pt x="48" y="46"/>
                  <a:pt x="44" y="44"/>
                </a:cubicBezTo>
                <a:cubicBezTo>
                  <a:pt x="39" y="42"/>
                  <a:pt x="38" y="41"/>
                  <a:pt x="38" y="41"/>
                </a:cubicBezTo>
                <a:cubicBezTo>
                  <a:pt x="38" y="37"/>
                  <a:pt x="38" y="37"/>
                  <a:pt x="38" y="37"/>
                </a:cubicBezTo>
                <a:cubicBezTo>
                  <a:pt x="38" y="37"/>
                  <a:pt x="40" y="35"/>
                  <a:pt x="41" y="31"/>
                </a:cubicBezTo>
                <a:cubicBezTo>
                  <a:pt x="42" y="31"/>
                  <a:pt x="43" y="29"/>
                  <a:pt x="43" y="28"/>
                </a:cubicBezTo>
                <a:cubicBezTo>
                  <a:pt x="43" y="27"/>
                  <a:pt x="43" y="24"/>
                  <a:pt x="41" y="25"/>
                </a:cubicBezTo>
                <a:cubicBezTo>
                  <a:pt x="42" y="23"/>
                  <a:pt x="42" y="21"/>
                  <a:pt x="42" y="20"/>
                </a:cubicBezTo>
                <a:cubicBezTo>
                  <a:pt x="41" y="16"/>
                  <a:pt x="38" y="12"/>
                  <a:pt x="32" y="12"/>
                </a:cubicBezTo>
                <a:cubicBezTo>
                  <a:pt x="26" y="12"/>
                  <a:pt x="23" y="16"/>
                  <a:pt x="22" y="20"/>
                </a:cubicBezTo>
                <a:cubicBezTo>
                  <a:pt x="22" y="21"/>
                  <a:pt x="23" y="23"/>
                  <a:pt x="23" y="25"/>
                </a:cubicBezTo>
                <a:cubicBezTo>
                  <a:pt x="21" y="24"/>
                  <a:pt x="21" y="27"/>
                  <a:pt x="21" y="28"/>
                </a:cubicBezTo>
                <a:cubicBezTo>
                  <a:pt x="21" y="29"/>
                  <a:pt x="23" y="31"/>
                  <a:pt x="24" y="31"/>
                </a:cubicBezTo>
                <a:cubicBezTo>
                  <a:pt x="24" y="35"/>
                  <a:pt x="26" y="37"/>
                  <a:pt x="26" y="37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41"/>
                  <a:pt x="25" y="42"/>
                  <a:pt x="20" y="44"/>
                </a:cubicBezTo>
                <a:cubicBezTo>
                  <a:pt x="16" y="46"/>
                  <a:pt x="12" y="47"/>
                  <a:pt x="10" y="49"/>
                </a:cubicBezTo>
                <a:cubicBezTo>
                  <a:pt x="6" y="44"/>
                  <a:pt x="4" y="38"/>
                  <a:pt x="4" y="32"/>
                </a:cubicBezTo>
                <a:cubicBezTo>
                  <a:pt x="4" y="17"/>
                  <a:pt x="17" y="4"/>
                  <a:pt x="32" y="4"/>
                </a:cubicBezTo>
                <a:cubicBezTo>
                  <a:pt x="47" y="4"/>
                  <a:pt x="60" y="17"/>
                  <a:pt x="60" y="32"/>
                </a:cubicBezTo>
                <a:cubicBezTo>
                  <a:pt x="60" y="38"/>
                  <a:pt x="58" y="44"/>
                  <a:pt x="54" y="4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9077" name="Group 9076"/>
          <p:cNvGrpSpPr/>
          <p:nvPr/>
        </p:nvGrpSpPr>
        <p:grpSpPr>
          <a:xfrm>
            <a:off x="2239963" y="348531"/>
            <a:ext cx="76200" cy="203200"/>
            <a:chOff x="2239963" y="348531"/>
            <a:chExt cx="76200" cy="203200"/>
          </a:xfrm>
        </p:grpSpPr>
        <p:sp>
          <p:nvSpPr>
            <p:cNvPr id="8806" name="Freeform 336"/>
            <p:cNvSpPr>
              <a:spLocks/>
            </p:cNvSpPr>
            <p:nvPr/>
          </p:nvSpPr>
          <p:spPr bwMode="auto">
            <a:xfrm>
              <a:off x="2239963" y="399331"/>
              <a:ext cx="76200" cy="152400"/>
            </a:xfrm>
            <a:custGeom>
              <a:avLst/>
              <a:gdLst>
                <a:gd name="T0" fmla="*/ 16 w 24"/>
                <a:gd name="T1" fmla="*/ 0 h 48"/>
                <a:gd name="T2" fmla="*/ 8 w 24"/>
                <a:gd name="T3" fmla="*/ 0 h 48"/>
                <a:gd name="T4" fmla="*/ 0 w 24"/>
                <a:gd name="T5" fmla="*/ 8 h 48"/>
                <a:gd name="T6" fmla="*/ 0 w 24"/>
                <a:gd name="T7" fmla="*/ 24 h 48"/>
                <a:gd name="T8" fmla="*/ 4 w 24"/>
                <a:gd name="T9" fmla="*/ 24 h 48"/>
                <a:gd name="T10" fmla="*/ 4 w 24"/>
                <a:gd name="T11" fmla="*/ 48 h 48"/>
                <a:gd name="T12" fmla="*/ 20 w 24"/>
                <a:gd name="T13" fmla="*/ 48 h 48"/>
                <a:gd name="T14" fmla="*/ 20 w 24"/>
                <a:gd name="T15" fmla="*/ 24 h 48"/>
                <a:gd name="T16" fmla="*/ 24 w 24"/>
                <a:gd name="T17" fmla="*/ 24 h 48"/>
                <a:gd name="T18" fmla="*/ 24 w 24"/>
                <a:gd name="T19" fmla="*/ 8 h 48"/>
                <a:gd name="T20" fmla="*/ 16 w 24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48">
                  <a:moveTo>
                    <a:pt x="1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4"/>
                    <a:pt x="20" y="0"/>
                    <a:pt x="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807" name="Oval 337"/>
            <p:cNvSpPr>
              <a:spLocks noChangeArrowheads="1"/>
            </p:cNvSpPr>
            <p:nvPr/>
          </p:nvSpPr>
          <p:spPr bwMode="auto">
            <a:xfrm>
              <a:off x="2259013" y="348531"/>
              <a:ext cx="38100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02" name="Group 9101"/>
          <p:cNvGrpSpPr/>
          <p:nvPr/>
        </p:nvGrpSpPr>
        <p:grpSpPr>
          <a:xfrm>
            <a:off x="7059613" y="754931"/>
            <a:ext cx="203200" cy="203200"/>
            <a:chOff x="7059613" y="754931"/>
            <a:chExt cx="203200" cy="203200"/>
          </a:xfrm>
        </p:grpSpPr>
        <p:sp>
          <p:nvSpPr>
            <p:cNvPr id="8808" name="Freeform 338"/>
            <p:cNvSpPr>
              <a:spLocks/>
            </p:cNvSpPr>
            <p:nvPr/>
          </p:nvSpPr>
          <p:spPr bwMode="auto">
            <a:xfrm>
              <a:off x="7059613" y="805731"/>
              <a:ext cx="139700" cy="152400"/>
            </a:xfrm>
            <a:custGeom>
              <a:avLst/>
              <a:gdLst>
                <a:gd name="T0" fmla="*/ 33 w 44"/>
                <a:gd name="T1" fmla="*/ 31 h 48"/>
                <a:gd name="T2" fmla="*/ 28 w 44"/>
                <a:gd name="T3" fmla="*/ 29 h 48"/>
                <a:gd name="T4" fmla="*/ 27 w 44"/>
                <a:gd name="T5" fmla="*/ 24 h 48"/>
                <a:gd name="T6" fmla="*/ 30 w 44"/>
                <a:gd name="T7" fmla="*/ 19 h 48"/>
                <a:gd name="T8" fmla="*/ 32 w 44"/>
                <a:gd name="T9" fmla="*/ 16 h 48"/>
                <a:gd name="T10" fmla="*/ 30 w 44"/>
                <a:gd name="T11" fmla="*/ 13 h 48"/>
                <a:gd name="T12" fmla="*/ 31 w 44"/>
                <a:gd name="T13" fmla="*/ 8 h 48"/>
                <a:gd name="T14" fmla="*/ 22 w 44"/>
                <a:gd name="T15" fmla="*/ 0 h 48"/>
                <a:gd name="T16" fmla="*/ 13 w 44"/>
                <a:gd name="T17" fmla="*/ 8 h 48"/>
                <a:gd name="T18" fmla="*/ 14 w 44"/>
                <a:gd name="T19" fmla="*/ 13 h 48"/>
                <a:gd name="T20" fmla="*/ 12 w 44"/>
                <a:gd name="T21" fmla="*/ 16 h 48"/>
                <a:gd name="T22" fmla="*/ 14 w 44"/>
                <a:gd name="T23" fmla="*/ 19 h 48"/>
                <a:gd name="T24" fmla="*/ 16 w 44"/>
                <a:gd name="T25" fmla="*/ 24 h 48"/>
                <a:gd name="T26" fmla="*/ 16 w 44"/>
                <a:gd name="T27" fmla="*/ 29 h 48"/>
                <a:gd name="T28" fmla="*/ 11 w 44"/>
                <a:gd name="T29" fmla="*/ 31 h 48"/>
                <a:gd name="T30" fmla="*/ 1 w 44"/>
                <a:gd name="T31" fmla="*/ 37 h 48"/>
                <a:gd name="T32" fmla="*/ 0 w 44"/>
                <a:gd name="T33" fmla="*/ 48 h 48"/>
                <a:gd name="T34" fmla="*/ 44 w 44"/>
                <a:gd name="T35" fmla="*/ 48 h 48"/>
                <a:gd name="T36" fmla="*/ 43 w 44"/>
                <a:gd name="T37" fmla="*/ 37 h 48"/>
                <a:gd name="T38" fmla="*/ 33 w 44"/>
                <a:gd name="T39" fmla="*/ 3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4" h="48">
                  <a:moveTo>
                    <a:pt x="33" y="31"/>
                  </a:moveTo>
                  <a:cubicBezTo>
                    <a:pt x="29" y="29"/>
                    <a:pt x="28" y="29"/>
                    <a:pt x="28" y="29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9" y="23"/>
                    <a:pt x="30" y="19"/>
                  </a:cubicBezTo>
                  <a:cubicBezTo>
                    <a:pt x="31" y="19"/>
                    <a:pt x="32" y="17"/>
                    <a:pt x="32" y="16"/>
                  </a:cubicBezTo>
                  <a:cubicBezTo>
                    <a:pt x="32" y="15"/>
                    <a:pt x="32" y="12"/>
                    <a:pt x="30" y="13"/>
                  </a:cubicBezTo>
                  <a:cubicBezTo>
                    <a:pt x="31" y="11"/>
                    <a:pt x="31" y="9"/>
                    <a:pt x="31" y="8"/>
                  </a:cubicBezTo>
                  <a:cubicBezTo>
                    <a:pt x="30" y="4"/>
                    <a:pt x="27" y="0"/>
                    <a:pt x="22" y="0"/>
                  </a:cubicBezTo>
                  <a:cubicBezTo>
                    <a:pt x="17" y="0"/>
                    <a:pt x="14" y="4"/>
                    <a:pt x="13" y="8"/>
                  </a:cubicBezTo>
                  <a:cubicBezTo>
                    <a:pt x="13" y="9"/>
                    <a:pt x="13" y="11"/>
                    <a:pt x="14" y="13"/>
                  </a:cubicBezTo>
                  <a:cubicBezTo>
                    <a:pt x="12" y="12"/>
                    <a:pt x="12" y="15"/>
                    <a:pt x="12" y="16"/>
                  </a:cubicBezTo>
                  <a:cubicBezTo>
                    <a:pt x="12" y="17"/>
                    <a:pt x="13" y="19"/>
                    <a:pt x="14" y="19"/>
                  </a:cubicBezTo>
                  <a:cubicBezTo>
                    <a:pt x="15" y="23"/>
                    <a:pt x="16" y="24"/>
                    <a:pt x="16" y="24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5" y="29"/>
                    <a:pt x="11" y="31"/>
                  </a:cubicBezTo>
                  <a:cubicBezTo>
                    <a:pt x="7" y="33"/>
                    <a:pt x="2" y="35"/>
                    <a:pt x="1" y="37"/>
                  </a:cubicBezTo>
                  <a:cubicBezTo>
                    <a:pt x="0" y="39"/>
                    <a:pt x="0" y="48"/>
                    <a:pt x="0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8"/>
                    <a:pt x="44" y="39"/>
                    <a:pt x="43" y="37"/>
                  </a:cubicBezTo>
                  <a:cubicBezTo>
                    <a:pt x="42" y="35"/>
                    <a:pt x="37" y="33"/>
                    <a:pt x="33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809" name="Freeform 339"/>
            <p:cNvSpPr>
              <a:spLocks/>
            </p:cNvSpPr>
            <p:nvPr/>
          </p:nvSpPr>
          <p:spPr bwMode="auto">
            <a:xfrm>
              <a:off x="7161213" y="754931"/>
              <a:ext cx="101600" cy="101600"/>
            </a:xfrm>
            <a:custGeom>
              <a:avLst/>
              <a:gdLst>
                <a:gd name="T0" fmla="*/ 64 w 64"/>
                <a:gd name="T1" fmla="*/ 24 h 64"/>
                <a:gd name="T2" fmla="*/ 40 w 64"/>
                <a:gd name="T3" fmla="*/ 24 h 64"/>
                <a:gd name="T4" fmla="*/ 32 w 64"/>
                <a:gd name="T5" fmla="*/ 0 h 64"/>
                <a:gd name="T6" fmla="*/ 24 w 64"/>
                <a:gd name="T7" fmla="*/ 24 h 64"/>
                <a:gd name="T8" fmla="*/ 0 w 64"/>
                <a:gd name="T9" fmla="*/ 24 h 64"/>
                <a:gd name="T10" fmla="*/ 20 w 64"/>
                <a:gd name="T11" fmla="*/ 38 h 64"/>
                <a:gd name="T12" fmla="*/ 8 w 64"/>
                <a:gd name="T13" fmla="*/ 64 h 64"/>
                <a:gd name="T14" fmla="*/ 32 w 64"/>
                <a:gd name="T15" fmla="*/ 48 h 64"/>
                <a:gd name="T16" fmla="*/ 56 w 64"/>
                <a:gd name="T17" fmla="*/ 64 h 64"/>
                <a:gd name="T18" fmla="*/ 44 w 64"/>
                <a:gd name="T19" fmla="*/ 38 h 64"/>
                <a:gd name="T20" fmla="*/ 64 w 64"/>
                <a:gd name="T21" fmla="*/ 2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64">
                  <a:moveTo>
                    <a:pt x="64" y="24"/>
                  </a:moveTo>
                  <a:lnTo>
                    <a:pt x="40" y="24"/>
                  </a:lnTo>
                  <a:lnTo>
                    <a:pt x="32" y="0"/>
                  </a:lnTo>
                  <a:lnTo>
                    <a:pt x="24" y="24"/>
                  </a:lnTo>
                  <a:lnTo>
                    <a:pt x="0" y="24"/>
                  </a:lnTo>
                  <a:lnTo>
                    <a:pt x="20" y="38"/>
                  </a:lnTo>
                  <a:lnTo>
                    <a:pt x="8" y="64"/>
                  </a:lnTo>
                  <a:lnTo>
                    <a:pt x="32" y="48"/>
                  </a:lnTo>
                  <a:lnTo>
                    <a:pt x="56" y="64"/>
                  </a:lnTo>
                  <a:lnTo>
                    <a:pt x="44" y="38"/>
                  </a:lnTo>
                  <a:lnTo>
                    <a:pt x="64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10" name="Group 9109"/>
          <p:cNvGrpSpPr/>
          <p:nvPr/>
        </p:nvGrpSpPr>
        <p:grpSpPr>
          <a:xfrm>
            <a:off x="6640513" y="1161331"/>
            <a:ext cx="203200" cy="203200"/>
            <a:chOff x="6640513" y="1161331"/>
            <a:chExt cx="203200" cy="203200"/>
          </a:xfrm>
        </p:grpSpPr>
        <p:sp>
          <p:nvSpPr>
            <p:cNvPr id="8810" name="Freeform 340"/>
            <p:cNvSpPr>
              <a:spLocks noEditPoints="1"/>
            </p:cNvSpPr>
            <p:nvPr/>
          </p:nvSpPr>
          <p:spPr bwMode="auto">
            <a:xfrm>
              <a:off x="6640513" y="1161331"/>
              <a:ext cx="203200" cy="203200"/>
            </a:xfrm>
            <a:custGeom>
              <a:avLst/>
              <a:gdLst>
                <a:gd name="T0" fmla="*/ 51 w 64"/>
                <a:gd name="T1" fmla="*/ 38 h 64"/>
                <a:gd name="T2" fmla="*/ 56 w 64"/>
                <a:gd name="T3" fmla="*/ 24 h 64"/>
                <a:gd name="T4" fmla="*/ 32 w 64"/>
                <a:gd name="T5" fmla="*/ 0 h 64"/>
                <a:gd name="T6" fmla="*/ 15 w 64"/>
                <a:gd name="T7" fmla="*/ 7 h 64"/>
                <a:gd name="T8" fmla="*/ 14 w 64"/>
                <a:gd name="T9" fmla="*/ 8 h 64"/>
                <a:gd name="T10" fmla="*/ 13 w 64"/>
                <a:gd name="T11" fmla="*/ 9 h 64"/>
                <a:gd name="T12" fmla="*/ 8 w 64"/>
                <a:gd name="T13" fmla="*/ 20 h 64"/>
                <a:gd name="T14" fmla="*/ 8 w 64"/>
                <a:gd name="T15" fmla="*/ 24 h 64"/>
                <a:gd name="T16" fmla="*/ 13 w 64"/>
                <a:gd name="T17" fmla="*/ 38 h 64"/>
                <a:gd name="T18" fmla="*/ 0 w 64"/>
                <a:gd name="T19" fmla="*/ 64 h 64"/>
                <a:gd name="T20" fmla="*/ 24 w 64"/>
                <a:gd name="T21" fmla="*/ 64 h 64"/>
                <a:gd name="T22" fmla="*/ 28 w 64"/>
                <a:gd name="T23" fmla="*/ 52 h 64"/>
                <a:gd name="T24" fmla="*/ 28 w 64"/>
                <a:gd name="T25" fmla="*/ 48 h 64"/>
                <a:gd name="T26" fmla="*/ 36 w 64"/>
                <a:gd name="T27" fmla="*/ 48 h 64"/>
                <a:gd name="T28" fmla="*/ 36 w 64"/>
                <a:gd name="T29" fmla="*/ 52 h 64"/>
                <a:gd name="T30" fmla="*/ 40 w 64"/>
                <a:gd name="T31" fmla="*/ 64 h 64"/>
                <a:gd name="T32" fmla="*/ 64 w 64"/>
                <a:gd name="T33" fmla="*/ 64 h 64"/>
                <a:gd name="T34" fmla="*/ 51 w 64"/>
                <a:gd name="T35" fmla="*/ 38 h 64"/>
                <a:gd name="T36" fmla="*/ 32 w 64"/>
                <a:gd name="T37" fmla="*/ 44 h 64"/>
                <a:gd name="T38" fmla="*/ 12 w 64"/>
                <a:gd name="T39" fmla="*/ 24 h 64"/>
                <a:gd name="T40" fmla="*/ 13 w 64"/>
                <a:gd name="T41" fmla="*/ 19 h 64"/>
                <a:gd name="T42" fmla="*/ 25 w 64"/>
                <a:gd name="T43" fmla="*/ 7 h 64"/>
                <a:gd name="T44" fmla="*/ 44 w 64"/>
                <a:gd name="T45" fmla="*/ 16 h 64"/>
                <a:gd name="T46" fmla="*/ 50 w 64"/>
                <a:gd name="T47" fmla="*/ 16 h 64"/>
                <a:gd name="T48" fmla="*/ 52 w 64"/>
                <a:gd name="T49" fmla="*/ 24 h 64"/>
                <a:gd name="T50" fmla="*/ 32 w 64"/>
                <a:gd name="T51" fmla="*/ 4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64">
                  <a:moveTo>
                    <a:pt x="51" y="38"/>
                  </a:moveTo>
                  <a:cubicBezTo>
                    <a:pt x="54" y="34"/>
                    <a:pt x="56" y="29"/>
                    <a:pt x="56" y="24"/>
                  </a:cubicBezTo>
                  <a:cubicBezTo>
                    <a:pt x="56" y="11"/>
                    <a:pt x="45" y="0"/>
                    <a:pt x="32" y="0"/>
                  </a:cubicBezTo>
                  <a:cubicBezTo>
                    <a:pt x="25" y="0"/>
                    <a:pt x="19" y="3"/>
                    <a:pt x="15" y="7"/>
                  </a:cubicBezTo>
                  <a:cubicBezTo>
                    <a:pt x="15" y="8"/>
                    <a:pt x="14" y="8"/>
                    <a:pt x="14" y="8"/>
                  </a:cubicBezTo>
                  <a:cubicBezTo>
                    <a:pt x="14" y="8"/>
                    <a:pt x="14" y="8"/>
                    <a:pt x="13" y="9"/>
                  </a:cubicBezTo>
                  <a:cubicBezTo>
                    <a:pt x="11" y="12"/>
                    <a:pt x="8" y="20"/>
                    <a:pt x="8" y="20"/>
                  </a:cubicBezTo>
                  <a:cubicBezTo>
                    <a:pt x="8" y="21"/>
                    <a:pt x="8" y="23"/>
                    <a:pt x="8" y="24"/>
                  </a:cubicBezTo>
                  <a:cubicBezTo>
                    <a:pt x="8" y="29"/>
                    <a:pt x="10" y="34"/>
                    <a:pt x="13" y="38"/>
                  </a:cubicBezTo>
                  <a:cubicBezTo>
                    <a:pt x="5" y="44"/>
                    <a:pt x="0" y="54"/>
                    <a:pt x="0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4" y="54"/>
                    <a:pt x="59" y="44"/>
                    <a:pt x="51" y="38"/>
                  </a:cubicBezTo>
                  <a:close/>
                  <a:moveTo>
                    <a:pt x="32" y="44"/>
                  </a:moveTo>
                  <a:cubicBezTo>
                    <a:pt x="21" y="44"/>
                    <a:pt x="12" y="35"/>
                    <a:pt x="12" y="24"/>
                  </a:cubicBezTo>
                  <a:cubicBezTo>
                    <a:pt x="12" y="22"/>
                    <a:pt x="12" y="20"/>
                    <a:pt x="13" y="19"/>
                  </a:cubicBezTo>
                  <a:cubicBezTo>
                    <a:pt x="18" y="16"/>
                    <a:pt x="22" y="12"/>
                    <a:pt x="25" y="7"/>
                  </a:cubicBezTo>
                  <a:cubicBezTo>
                    <a:pt x="29" y="13"/>
                    <a:pt x="36" y="16"/>
                    <a:pt x="44" y="16"/>
                  </a:cubicBezTo>
                  <a:cubicBezTo>
                    <a:pt x="46" y="16"/>
                    <a:pt x="48" y="16"/>
                    <a:pt x="50" y="16"/>
                  </a:cubicBezTo>
                  <a:cubicBezTo>
                    <a:pt x="51" y="18"/>
                    <a:pt x="52" y="21"/>
                    <a:pt x="52" y="24"/>
                  </a:cubicBezTo>
                  <a:cubicBezTo>
                    <a:pt x="52" y="35"/>
                    <a:pt x="43" y="44"/>
                    <a:pt x="32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811" name="Oval 341"/>
            <p:cNvSpPr>
              <a:spLocks noChangeArrowheads="1"/>
            </p:cNvSpPr>
            <p:nvPr/>
          </p:nvSpPr>
          <p:spPr bwMode="auto">
            <a:xfrm>
              <a:off x="6707188" y="1228006"/>
              <a:ext cx="22225" cy="222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812" name="Oval 342"/>
            <p:cNvSpPr>
              <a:spLocks noChangeArrowheads="1"/>
            </p:cNvSpPr>
            <p:nvPr/>
          </p:nvSpPr>
          <p:spPr bwMode="auto">
            <a:xfrm>
              <a:off x="6754813" y="1228006"/>
              <a:ext cx="22225" cy="222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09" name="Group 9108"/>
          <p:cNvGrpSpPr/>
          <p:nvPr/>
        </p:nvGrpSpPr>
        <p:grpSpPr>
          <a:xfrm>
            <a:off x="7056438" y="1161331"/>
            <a:ext cx="209550" cy="203200"/>
            <a:chOff x="7056438" y="1161331"/>
            <a:chExt cx="209550" cy="203200"/>
          </a:xfrm>
        </p:grpSpPr>
        <p:sp>
          <p:nvSpPr>
            <p:cNvPr id="8813" name="Freeform 343"/>
            <p:cNvSpPr>
              <a:spLocks/>
            </p:cNvSpPr>
            <p:nvPr/>
          </p:nvSpPr>
          <p:spPr bwMode="auto">
            <a:xfrm>
              <a:off x="7170738" y="1301031"/>
              <a:ext cx="92075" cy="63500"/>
            </a:xfrm>
            <a:custGeom>
              <a:avLst/>
              <a:gdLst>
                <a:gd name="T0" fmla="*/ 22 w 29"/>
                <a:gd name="T1" fmla="*/ 0 h 20"/>
                <a:gd name="T2" fmla="*/ 0 w 29"/>
                <a:gd name="T3" fmla="*/ 20 h 20"/>
                <a:gd name="T4" fmla="*/ 29 w 29"/>
                <a:gd name="T5" fmla="*/ 20 h 20"/>
                <a:gd name="T6" fmla="*/ 22 w 29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0">
                  <a:moveTo>
                    <a:pt x="22" y="0"/>
                  </a:moveTo>
                  <a:cubicBezTo>
                    <a:pt x="12" y="3"/>
                    <a:pt x="4" y="11"/>
                    <a:pt x="0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12"/>
                    <a:pt x="26" y="5"/>
                    <a:pt x="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814" name="Freeform 344"/>
            <p:cNvSpPr>
              <a:spLocks/>
            </p:cNvSpPr>
            <p:nvPr/>
          </p:nvSpPr>
          <p:spPr bwMode="auto">
            <a:xfrm>
              <a:off x="7059613" y="1301031"/>
              <a:ext cx="92075" cy="63500"/>
            </a:xfrm>
            <a:custGeom>
              <a:avLst/>
              <a:gdLst>
                <a:gd name="T0" fmla="*/ 7 w 29"/>
                <a:gd name="T1" fmla="*/ 0 h 20"/>
                <a:gd name="T2" fmla="*/ 0 w 29"/>
                <a:gd name="T3" fmla="*/ 20 h 20"/>
                <a:gd name="T4" fmla="*/ 29 w 29"/>
                <a:gd name="T5" fmla="*/ 20 h 20"/>
                <a:gd name="T6" fmla="*/ 7 w 29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0">
                  <a:moveTo>
                    <a:pt x="7" y="0"/>
                  </a:moveTo>
                  <a:cubicBezTo>
                    <a:pt x="3" y="5"/>
                    <a:pt x="0" y="12"/>
                    <a:pt x="0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5" y="11"/>
                    <a:pt x="17" y="3"/>
                    <a:pt x="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815" name="Freeform 345"/>
            <p:cNvSpPr>
              <a:spLocks noEditPoints="1"/>
            </p:cNvSpPr>
            <p:nvPr/>
          </p:nvSpPr>
          <p:spPr bwMode="auto">
            <a:xfrm>
              <a:off x="7056438" y="1161331"/>
              <a:ext cx="209550" cy="152400"/>
            </a:xfrm>
            <a:custGeom>
              <a:avLst/>
              <a:gdLst>
                <a:gd name="T0" fmla="*/ 56 w 66"/>
                <a:gd name="T1" fmla="*/ 30 h 48"/>
                <a:gd name="T2" fmla="*/ 61 w 66"/>
                <a:gd name="T3" fmla="*/ 35 h 48"/>
                <a:gd name="T4" fmla="*/ 64 w 66"/>
                <a:gd name="T5" fmla="*/ 36 h 48"/>
                <a:gd name="T6" fmla="*/ 57 w 66"/>
                <a:gd name="T7" fmla="*/ 18 h 48"/>
                <a:gd name="T8" fmla="*/ 55 w 66"/>
                <a:gd name="T9" fmla="*/ 15 h 48"/>
                <a:gd name="T10" fmla="*/ 55 w 66"/>
                <a:gd name="T11" fmla="*/ 15 h 48"/>
                <a:gd name="T12" fmla="*/ 54 w 66"/>
                <a:gd name="T13" fmla="*/ 12 h 48"/>
                <a:gd name="T14" fmla="*/ 53 w 66"/>
                <a:gd name="T15" fmla="*/ 11 h 48"/>
                <a:gd name="T16" fmla="*/ 51 w 66"/>
                <a:gd name="T17" fmla="*/ 8 h 48"/>
                <a:gd name="T18" fmla="*/ 51 w 66"/>
                <a:gd name="T19" fmla="*/ 8 h 48"/>
                <a:gd name="T20" fmla="*/ 45 w 66"/>
                <a:gd name="T21" fmla="*/ 3 h 48"/>
                <a:gd name="T22" fmla="*/ 45 w 66"/>
                <a:gd name="T23" fmla="*/ 3 h 48"/>
                <a:gd name="T24" fmla="*/ 42 w 66"/>
                <a:gd name="T25" fmla="*/ 2 h 48"/>
                <a:gd name="T26" fmla="*/ 41 w 66"/>
                <a:gd name="T27" fmla="*/ 1 h 48"/>
                <a:gd name="T28" fmla="*/ 37 w 66"/>
                <a:gd name="T29" fmla="*/ 0 h 48"/>
                <a:gd name="T30" fmla="*/ 37 w 66"/>
                <a:gd name="T31" fmla="*/ 0 h 48"/>
                <a:gd name="T32" fmla="*/ 33 w 66"/>
                <a:gd name="T33" fmla="*/ 0 h 48"/>
                <a:gd name="T34" fmla="*/ 33 w 66"/>
                <a:gd name="T35" fmla="*/ 0 h 48"/>
                <a:gd name="T36" fmla="*/ 33 w 66"/>
                <a:gd name="T37" fmla="*/ 0 h 48"/>
                <a:gd name="T38" fmla="*/ 33 w 66"/>
                <a:gd name="T39" fmla="*/ 0 h 48"/>
                <a:gd name="T40" fmla="*/ 33 w 66"/>
                <a:gd name="T41" fmla="*/ 0 h 48"/>
                <a:gd name="T42" fmla="*/ 29 w 66"/>
                <a:gd name="T43" fmla="*/ 0 h 48"/>
                <a:gd name="T44" fmla="*/ 29 w 66"/>
                <a:gd name="T45" fmla="*/ 0 h 48"/>
                <a:gd name="T46" fmla="*/ 25 w 66"/>
                <a:gd name="T47" fmla="*/ 1 h 48"/>
                <a:gd name="T48" fmla="*/ 24 w 66"/>
                <a:gd name="T49" fmla="*/ 2 h 48"/>
                <a:gd name="T50" fmla="*/ 21 w 66"/>
                <a:gd name="T51" fmla="*/ 3 h 48"/>
                <a:gd name="T52" fmla="*/ 21 w 66"/>
                <a:gd name="T53" fmla="*/ 3 h 48"/>
                <a:gd name="T54" fmla="*/ 15 w 66"/>
                <a:gd name="T55" fmla="*/ 8 h 48"/>
                <a:gd name="T56" fmla="*/ 15 w 66"/>
                <a:gd name="T57" fmla="*/ 8 h 48"/>
                <a:gd name="T58" fmla="*/ 13 w 66"/>
                <a:gd name="T59" fmla="*/ 11 h 48"/>
                <a:gd name="T60" fmla="*/ 12 w 66"/>
                <a:gd name="T61" fmla="*/ 12 h 48"/>
                <a:gd name="T62" fmla="*/ 11 w 66"/>
                <a:gd name="T63" fmla="*/ 15 h 48"/>
                <a:gd name="T64" fmla="*/ 11 w 66"/>
                <a:gd name="T65" fmla="*/ 15 h 48"/>
                <a:gd name="T66" fmla="*/ 9 w 66"/>
                <a:gd name="T67" fmla="*/ 18 h 48"/>
                <a:gd name="T68" fmla="*/ 2 w 66"/>
                <a:gd name="T69" fmla="*/ 36 h 48"/>
                <a:gd name="T70" fmla="*/ 5 w 66"/>
                <a:gd name="T71" fmla="*/ 35 h 48"/>
                <a:gd name="T72" fmla="*/ 10 w 66"/>
                <a:gd name="T73" fmla="*/ 30 h 48"/>
                <a:gd name="T74" fmla="*/ 33 w 66"/>
                <a:gd name="T75" fmla="*/ 48 h 48"/>
                <a:gd name="T76" fmla="*/ 56 w 66"/>
                <a:gd name="T77" fmla="*/ 30 h 48"/>
                <a:gd name="T78" fmla="*/ 33 w 66"/>
                <a:gd name="T79" fmla="*/ 44 h 48"/>
                <a:gd name="T80" fmla="*/ 13 w 66"/>
                <a:gd name="T81" fmla="*/ 24 h 48"/>
                <a:gd name="T82" fmla="*/ 13 w 66"/>
                <a:gd name="T83" fmla="*/ 20 h 48"/>
                <a:gd name="T84" fmla="*/ 15 w 66"/>
                <a:gd name="T85" fmla="*/ 20 h 48"/>
                <a:gd name="T86" fmla="*/ 33 w 66"/>
                <a:gd name="T87" fmla="*/ 4 h 48"/>
                <a:gd name="T88" fmla="*/ 33 w 66"/>
                <a:gd name="T89" fmla="*/ 4 h 48"/>
                <a:gd name="T90" fmla="*/ 33 w 66"/>
                <a:gd name="T91" fmla="*/ 4 h 48"/>
                <a:gd name="T92" fmla="*/ 51 w 66"/>
                <a:gd name="T93" fmla="*/ 20 h 48"/>
                <a:gd name="T94" fmla="*/ 53 w 66"/>
                <a:gd name="T95" fmla="*/ 20 h 48"/>
                <a:gd name="T96" fmla="*/ 53 w 66"/>
                <a:gd name="T97" fmla="*/ 24 h 48"/>
                <a:gd name="T98" fmla="*/ 33 w 66"/>
                <a:gd name="T99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6" h="48">
                  <a:moveTo>
                    <a:pt x="56" y="30"/>
                  </a:moveTo>
                  <a:cubicBezTo>
                    <a:pt x="57" y="32"/>
                    <a:pt x="59" y="34"/>
                    <a:pt x="61" y="35"/>
                  </a:cubicBezTo>
                  <a:cubicBezTo>
                    <a:pt x="62" y="35"/>
                    <a:pt x="63" y="36"/>
                    <a:pt x="64" y="36"/>
                  </a:cubicBezTo>
                  <a:cubicBezTo>
                    <a:pt x="66" y="29"/>
                    <a:pt x="63" y="21"/>
                    <a:pt x="57" y="18"/>
                  </a:cubicBezTo>
                  <a:cubicBezTo>
                    <a:pt x="56" y="18"/>
                    <a:pt x="56" y="16"/>
                    <a:pt x="55" y="15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5" y="14"/>
                    <a:pt x="54" y="13"/>
                    <a:pt x="54" y="12"/>
                  </a:cubicBezTo>
                  <a:cubicBezTo>
                    <a:pt x="54" y="12"/>
                    <a:pt x="53" y="11"/>
                    <a:pt x="53" y="11"/>
                  </a:cubicBezTo>
                  <a:cubicBezTo>
                    <a:pt x="53" y="10"/>
                    <a:pt x="52" y="9"/>
                    <a:pt x="51" y="8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49" y="6"/>
                    <a:pt x="47" y="5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3"/>
                    <a:pt x="43" y="2"/>
                    <a:pt x="42" y="2"/>
                  </a:cubicBezTo>
                  <a:cubicBezTo>
                    <a:pt x="41" y="2"/>
                    <a:pt x="41" y="1"/>
                    <a:pt x="41" y="1"/>
                  </a:cubicBezTo>
                  <a:cubicBezTo>
                    <a:pt x="40" y="1"/>
                    <a:pt x="39" y="1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5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1" y="0"/>
                    <a:pt x="30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7" y="1"/>
                    <a:pt x="26" y="1"/>
                    <a:pt x="25" y="1"/>
                  </a:cubicBezTo>
                  <a:cubicBezTo>
                    <a:pt x="25" y="1"/>
                    <a:pt x="25" y="2"/>
                    <a:pt x="24" y="2"/>
                  </a:cubicBezTo>
                  <a:cubicBezTo>
                    <a:pt x="23" y="2"/>
                    <a:pt x="22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5"/>
                    <a:pt x="17" y="6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9"/>
                    <a:pt x="13" y="10"/>
                    <a:pt x="13" y="11"/>
                  </a:cubicBezTo>
                  <a:cubicBezTo>
                    <a:pt x="13" y="11"/>
                    <a:pt x="12" y="12"/>
                    <a:pt x="12" y="12"/>
                  </a:cubicBezTo>
                  <a:cubicBezTo>
                    <a:pt x="12" y="13"/>
                    <a:pt x="11" y="14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6"/>
                    <a:pt x="10" y="18"/>
                    <a:pt x="9" y="18"/>
                  </a:cubicBezTo>
                  <a:cubicBezTo>
                    <a:pt x="3" y="21"/>
                    <a:pt x="0" y="29"/>
                    <a:pt x="2" y="36"/>
                  </a:cubicBezTo>
                  <a:cubicBezTo>
                    <a:pt x="3" y="36"/>
                    <a:pt x="4" y="35"/>
                    <a:pt x="5" y="35"/>
                  </a:cubicBezTo>
                  <a:cubicBezTo>
                    <a:pt x="7" y="34"/>
                    <a:pt x="9" y="32"/>
                    <a:pt x="10" y="30"/>
                  </a:cubicBezTo>
                  <a:cubicBezTo>
                    <a:pt x="13" y="41"/>
                    <a:pt x="22" y="48"/>
                    <a:pt x="33" y="48"/>
                  </a:cubicBezTo>
                  <a:cubicBezTo>
                    <a:pt x="44" y="48"/>
                    <a:pt x="53" y="41"/>
                    <a:pt x="56" y="30"/>
                  </a:cubicBezTo>
                  <a:close/>
                  <a:moveTo>
                    <a:pt x="33" y="44"/>
                  </a:moveTo>
                  <a:cubicBezTo>
                    <a:pt x="22" y="44"/>
                    <a:pt x="13" y="35"/>
                    <a:pt x="13" y="24"/>
                  </a:cubicBezTo>
                  <a:cubicBezTo>
                    <a:pt x="13" y="23"/>
                    <a:pt x="13" y="21"/>
                    <a:pt x="13" y="20"/>
                  </a:cubicBezTo>
                  <a:cubicBezTo>
                    <a:pt x="14" y="20"/>
                    <a:pt x="14" y="20"/>
                    <a:pt x="15" y="20"/>
                  </a:cubicBezTo>
                  <a:cubicBezTo>
                    <a:pt x="24" y="20"/>
                    <a:pt x="32" y="13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4" y="13"/>
                    <a:pt x="42" y="20"/>
                    <a:pt x="51" y="20"/>
                  </a:cubicBezTo>
                  <a:cubicBezTo>
                    <a:pt x="52" y="20"/>
                    <a:pt x="52" y="20"/>
                    <a:pt x="53" y="20"/>
                  </a:cubicBezTo>
                  <a:cubicBezTo>
                    <a:pt x="53" y="21"/>
                    <a:pt x="53" y="23"/>
                    <a:pt x="53" y="24"/>
                  </a:cubicBezTo>
                  <a:cubicBezTo>
                    <a:pt x="53" y="35"/>
                    <a:pt x="44" y="44"/>
                    <a:pt x="33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816" name="Oval 346"/>
            <p:cNvSpPr>
              <a:spLocks noChangeArrowheads="1"/>
            </p:cNvSpPr>
            <p:nvPr/>
          </p:nvSpPr>
          <p:spPr bwMode="auto">
            <a:xfrm>
              <a:off x="7126288" y="1228006"/>
              <a:ext cx="22225" cy="222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817" name="Oval 347"/>
            <p:cNvSpPr>
              <a:spLocks noChangeArrowheads="1"/>
            </p:cNvSpPr>
            <p:nvPr/>
          </p:nvSpPr>
          <p:spPr bwMode="auto">
            <a:xfrm>
              <a:off x="7173913" y="1228006"/>
              <a:ext cx="22225" cy="222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090" name="Group 9089"/>
          <p:cNvGrpSpPr/>
          <p:nvPr/>
        </p:nvGrpSpPr>
        <p:grpSpPr>
          <a:xfrm>
            <a:off x="1363663" y="754931"/>
            <a:ext cx="203200" cy="203200"/>
            <a:chOff x="1363663" y="754931"/>
            <a:chExt cx="203200" cy="203200"/>
          </a:xfrm>
        </p:grpSpPr>
        <p:sp>
          <p:nvSpPr>
            <p:cNvPr id="8818" name="Freeform 348"/>
            <p:cNvSpPr>
              <a:spLocks/>
            </p:cNvSpPr>
            <p:nvPr/>
          </p:nvSpPr>
          <p:spPr bwMode="auto">
            <a:xfrm>
              <a:off x="1427163" y="805731"/>
              <a:ext cx="76200" cy="152400"/>
            </a:xfrm>
            <a:custGeom>
              <a:avLst/>
              <a:gdLst>
                <a:gd name="T0" fmla="*/ 16 w 24"/>
                <a:gd name="T1" fmla="*/ 0 h 48"/>
                <a:gd name="T2" fmla="*/ 8 w 24"/>
                <a:gd name="T3" fmla="*/ 0 h 48"/>
                <a:gd name="T4" fmla="*/ 0 w 24"/>
                <a:gd name="T5" fmla="*/ 8 h 48"/>
                <a:gd name="T6" fmla="*/ 0 w 24"/>
                <a:gd name="T7" fmla="*/ 24 h 48"/>
                <a:gd name="T8" fmla="*/ 4 w 24"/>
                <a:gd name="T9" fmla="*/ 24 h 48"/>
                <a:gd name="T10" fmla="*/ 4 w 24"/>
                <a:gd name="T11" fmla="*/ 48 h 48"/>
                <a:gd name="T12" fmla="*/ 20 w 24"/>
                <a:gd name="T13" fmla="*/ 48 h 48"/>
                <a:gd name="T14" fmla="*/ 20 w 24"/>
                <a:gd name="T15" fmla="*/ 24 h 48"/>
                <a:gd name="T16" fmla="*/ 24 w 24"/>
                <a:gd name="T17" fmla="*/ 24 h 48"/>
                <a:gd name="T18" fmla="*/ 24 w 24"/>
                <a:gd name="T19" fmla="*/ 8 h 48"/>
                <a:gd name="T20" fmla="*/ 16 w 24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48">
                  <a:moveTo>
                    <a:pt x="1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4"/>
                    <a:pt x="20" y="0"/>
                    <a:pt x="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819" name="Oval 349"/>
            <p:cNvSpPr>
              <a:spLocks noChangeArrowheads="1"/>
            </p:cNvSpPr>
            <p:nvPr/>
          </p:nvSpPr>
          <p:spPr bwMode="auto">
            <a:xfrm>
              <a:off x="1446213" y="754931"/>
              <a:ext cx="38100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820" name="Oval 350"/>
            <p:cNvSpPr>
              <a:spLocks noChangeArrowheads="1"/>
            </p:cNvSpPr>
            <p:nvPr/>
          </p:nvSpPr>
          <p:spPr bwMode="auto">
            <a:xfrm>
              <a:off x="1528763" y="780331"/>
              <a:ext cx="25400" cy="25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821" name="Freeform 351"/>
            <p:cNvSpPr>
              <a:spLocks/>
            </p:cNvSpPr>
            <p:nvPr/>
          </p:nvSpPr>
          <p:spPr bwMode="auto">
            <a:xfrm>
              <a:off x="1516063" y="818431"/>
              <a:ext cx="50800" cy="114300"/>
            </a:xfrm>
            <a:custGeom>
              <a:avLst/>
              <a:gdLst>
                <a:gd name="T0" fmla="*/ 12 w 16"/>
                <a:gd name="T1" fmla="*/ 0 h 36"/>
                <a:gd name="T2" fmla="*/ 4 w 16"/>
                <a:gd name="T3" fmla="*/ 0 h 36"/>
                <a:gd name="T4" fmla="*/ 0 w 16"/>
                <a:gd name="T5" fmla="*/ 4 h 36"/>
                <a:gd name="T6" fmla="*/ 0 w 16"/>
                <a:gd name="T7" fmla="*/ 20 h 36"/>
                <a:gd name="T8" fmla="*/ 4 w 16"/>
                <a:gd name="T9" fmla="*/ 20 h 36"/>
                <a:gd name="T10" fmla="*/ 4 w 16"/>
                <a:gd name="T11" fmla="*/ 36 h 36"/>
                <a:gd name="T12" fmla="*/ 12 w 16"/>
                <a:gd name="T13" fmla="*/ 36 h 36"/>
                <a:gd name="T14" fmla="*/ 12 w 16"/>
                <a:gd name="T15" fmla="*/ 20 h 36"/>
                <a:gd name="T16" fmla="*/ 16 w 16"/>
                <a:gd name="T17" fmla="*/ 20 h 36"/>
                <a:gd name="T18" fmla="*/ 16 w 16"/>
                <a:gd name="T19" fmla="*/ 4 h 36"/>
                <a:gd name="T20" fmla="*/ 12 w 16"/>
                <a:gd name="T2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36">
                  <a:moveTo>
                    <a:pt x="12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822" name="Oval 352"/>
            <p:cNvSpPr>
              <a:spLocks noChangeArrowheads="1"/>
            </p:cNvSpPr>
            <p:nvPr/>
          </p:nvSpPr>
          <p:spPr bwMode="auto">
            <a:xfrm>
              <a:off x="1376363" y="780331"/>
              <a:ext cx="25400" cy="25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823" name="Freeform 353"/>
            <p:cNvSpPr>
              <a:spLocks/>
            </p:cNvSpPr>
            <p:nvPr/>
          </p:nvSpPr>
          <p:spPr bwMode="auto">
            <a:xfrm>
              <a:off x="1363663" y="818431"/>
              <a:ext cx="50800" cy="114300"/>
            </a:xfrm>
            <a:custGeom>
              <a:avLst/>
              <a:gdLst>
                <a:gd name="T0" fmla="*/ 12 w 16"/>
                <a:gd name="T1" fmla="*/ 0 h 36"/>
                <a:gd name="T2" fmla="*/ 4 w 16"/>
                <a:gd name="T3" fmla="*/ 0 h 36"/>
                <a:gd name="T4" fmla="*/ 0 w 16"/>
                <a:gd name="T5" fmla="*/ 4 h 36"/>
                <a:gd name="T6" fmla="*/ 0 w 16"/>
                <a:gd name="T7" fmla="*/ 20 h 36"/>
                <a:gd name="T8" fmla="*/ 4 w 16"/>
                <a:gd name="T9" fmla="*/ 20 h 36"/>
                <a:gd name="T10" fmla="*/ 4 w 16"/>
                <a:gd name="T11" fmla="*/ 36 h 36"/>
                <a:gd name="T12" fmla="*/ 12 w 16"/>
                <a:gd name="T13" fmla="*/ 36 h 36"/>
                <a:gd name="T14" fmla="*/ 12 w 16"/>
                <a:gd name="T15" fmla="*/ 20 h 36"/>
                <a:gd name="T16" fmla="*/ 16 w 16"/>
                <a:gd name="T17" fmla="*/ 20 h 36"/>
                <a:gd name="T18" fmla="*/ 16 w 16"/>
                <a:gd name="T19" fmla="*/ 4 h 36"/>
                <a:gd name="T20" fmla="*/ 12 w 16"/>
                <a:gd name="T2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36">
                  <a:moveTo>
                    <a:pt x="12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8824" name="Freeform 354"/>
          <p:cNvSpPr>
            <a:spLocks/>
          </p:cNvSpPr>
          <p:nvPr/>
        </p:nvSpPr>
        <p:spPr bwMode="auto">
          <a:xfrm>
            <a:off x="1363663" y="351706"/>
            <a:ext cx="203200" cy="200025"/>
          </a:xfrm>
          <a:custGeom>
            <a:avLst/>
            <a:gdLst>
              <a:gd name="T0" fmla="*/ 59 w 64"/>
              <a:gd name="T1" fmla="*/ 50 h 63"/>
              <a:gd name="T2" fmla="*/ 40 w 64"/>
              <a:gd name="T3" fmla="*/ 44 h 63"/>
              <a:gd name="T4" fmla="*/ 40 w 64"/>
              <a:gd name="T5" fmla="*/ 36 h 63"/>
              <a:gd name="T6" fmla="*/ 56 w 64"/>
              <a:gd name="T7" fmla="*/ 31 h 63"/>
              <a:gd name="T8" fmla="*/ 48 w 64"/>
              <a:gd name="T9" fmla="*/ 15 h 63"/>
              <a:gd name="T10" fmla="*/ 32 w 64"/>
              <a:gd name="T11" fmla="*/ 4 h 63"/>
              <a:gd name="T12" fmla="*/ 16 w 64"/>
              <a:gd name="T13" fmla="*/ 15 h 63"/>
              <a:gd name="T14" fmla="*/ 8 w 64"/>
              <a:gd name="T15" fmla="*/ 31 h 63"/>
              <a:gd name="T16" fmla="*/ 24 w 64"/>
              <a:gd name="T17" fmla="*/ 36 h 63"/>
              <a:gd name="T18" fmla="*/ 24 w 64"/>
              <a:gd name="T19" fmla="*/ 44 h 63"/>
              <a:gd name="T20" fmla="*/ 5 w 64"/>
              <a:gd name="T21" fmla="*/ 50 h 63"/>
              <a:gd name="T22" fmla="*/ 0 w 64"/>
              <a:gd name="T23" fmla="*/ 59 h 63"/>
              <a:gd name="T24" fmla="*/ 0 w 64"/>
              <a:gd name="T25" fmla="*/ 63 h 63"/>
              <a:gd name="T26" fmla="*/ 64 w 64"/>
              <a:gd name="T27" fmla="*/ 63 h 63"/>
              <a:gd name="T28" fmla="*/ 64 w 64"/>
              <a:gd name="T29" fmla="*/ 59 h 63"/>
              <a:gd name="T30" fmla="*/ 59 w 64"/>
              <a:gd name="T31" fmla="*/ 5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" h="63">
                <a:moveTo>
                  <a:pt x="59" y="50"/>
                </a:moveTo>
                <a:cubicBezTo>
                  <a:pt x="53" y="48"/>
                  <a:pt x="46" y="48"/>
                  <a:pt x="40" y="44"/>
                </a:cubicBezTo>
                <a:cubicBezTo>
                  <a:pt x="40" y="36"/>
                  <a:pt x="40" y="36"/>
                  <a:pt x="40" y="36"/>
                </a:cubicBezTo>
                <a:cubicBezTo>
                  <a:pt x="46" y="38"/>
                  <a:pt x="53" y="38"/>
                  <a:pt x="56" y="31"/>
                </a:cubicBezTo>
                <a:cubicBezTo>
                  <a:pt x="52" y="31"/>
                  <a:pt x="48" y="27"/>
                  <a:pt x="48" y="15"/>
                </a:cubicBezTo>
                <a:cubicBezTo>
                  <a:pt x="48" y="7"/>
                  <a:pt x="36" y="0"/>
                  <a:pt x="32" y="4"/>
                </a:cubicBezTo>
                <a:cubicBezTo>
                  <a:pt x="28" y="0"/>
                  <a:pt x="16" y="7"/>
                  <a:pt x="16" y="15"/>
                </a:cubicBezTo>
                <a:cubicBezTo>
                  <a:pt x="16" y="27"/>
                  <a:pt x="12" y="31"/>
                  <a:pt x="8" y="31"/>
                </a:cubicBezTo>
                <a:cubicBezTo>
                  <a:pt x="11" y="38"/>
                  <a:pt x="18" y="38"/>
                  <a:pt x="24" y="36"/>
                </a:cubicBezTo>
                <a:cubicBezTo>
                  <a:pt x="24" y="44"/>
                  <a:pt x="24" y="44"/>
                  <a:pt x="24" y="44"/>
                </a:cubicBezTo>
                <a:cubicBezTo>
                  <a:pt x="18" y="48"/>
                  <a:pt x="11" y="48"/>
                  <a:pt x="5" y="50"/>
                </a:cubicBezTo>
                <a:cubicBezTo>
                  <a:pt x="2" y="51"/>
                  <a:pt x="0" y="56"/>
                  <a:pt x="0" y="59"/>
                </a:cubicBezTo>
                <a:cubicBezTo>
                  <a:pt x="0" y="63"/>
                  <a:pt x="0" y="63"/>
                  <a:pt x="0" y="63"/>
                </a:cubicBezTo>
                <a:cubicBezTo>
                  <a:pt x="64" y="63"/>
                  <a:pt x="64" y="63"/>
                  <a:pt x="64" y="63"/>
                </a:cubicBezTo>
                <a:cubicBezTo>
                  <a:pt x="64" y="59"/>
                  <a:pt x="64" y="59"/>
                  <a:pt x="64" y="59"/>
                </a:cubicBezTo>
                <a:cubicBezTo>
                  <a:pt x="64" y="56"/>
                  <a:pt x="62" y="51"/>
                  <a:pt x="59" y="5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9079" name="Group 9078"/>
          <p:cNvGrpSpPr/>
          <p:nvPr/>
        </p:nvGrpSpPr>
        <p:grpSpPr>
          <a:xfrm>
            <a:off x="3032125" y="348531"/>
            <a:ext cx="127000" cy="203200"/>
            <a:chOff x="3032125" y="348531"/>
            <a:chExt cx="127000" cy="203200"/>
          </a:xfrm>
        </p:grpSpPr>
        <p:sp>
          <p:nvSpPr>
            <p:cNvPr id="8825" name="Oval 355"/>
            <p:cNvSpPr>
              <a:spLocks noChangeArrowheads="1"/>
            </p:cNvSpPr>
            <p:nvPr/>
          </p:nvSpPr>
          <p:spPr bwMode="auto">
            <a:xfrm>
              <a:off x="3076575" y="348531"/>
              <a:ext cx="38100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826" name="Freeform 356"/>
            <p:cNvSpPr>
              <a:spLocks/>
            </p:cNvSpPr>
            <p:nvPr/>
          </p:nvSpPr>
          <p:spPr bwMode="auto">
            <a:xfrm>
              <a:off x="3032125" y="399331"/>
              <a:ext cx="127000" cy="152400"/>
            </a:xfrm>
            <a:custGeom>
              <a:avLst/>
              <a:gdLst>
                <a:gd name="T0" fmla="*/ 36 w 40"/>
                <a:gd name="T1" fmla="*/ 20 h 48"/>
                <a:gd name="T2" fmla="*/ 40 w 40"/>
                <a:gd name="T3" fmla="*/ 20 h 48"/>
                <a:gd name="T4" fmla="*/ 33 w 40"/>
                <a:gd name="T5" fmla="*/ 4 h 48"/>
                <a:gd name="T6" fmla="*/ 28 w 40"/>
                <a:gd name="T7" fmla="*/ 0 h 48"/>
                <a:gd name="T8" fmla="*/ 24 w 40"/>
                <a:gd name="T9" fmla="*/ 0 h 48"/>
                <a:gd name="T10" fmla="*/ 20 w 40"/>
                <a:gd name="T11" fmla="*/ 8 h 48"/>
                <a:gd name="T12" fmla="*/ 16 w 40"/>
                <a:gd name="T13" fmla="*/ 0 h 48"/>
                <a:gd name="T14" fmla="*/ 12 w 40"/>
                <a:gd name="T15" fmla="*/ 0 h 48"/>
                <a:gd name="T16" fmla="*/ 6 w 40"/>
                <a:gd name="T17" fmla="*/ 4 h 48"/>
                <a:gd name="T18" fmla="*/ 0 w 40"/>
                <a:gd name="T19" fmla="*/ 20 h 48"/>
                <a:gd name="T20" fmla="*/ 4 w 40"/>
                <a:gd name="T21" fmla="*/ 20 h 48"/>
                <a:gd name="T22" fmla="*/ 12 w 40"/>
                <a:gd name="T23" fmla="*/ 8 h 48"/>
                <a:gd name="T24" fmla="*/ 15 w 40"/>
                <a:gd name="T25" fmla="*/ 14 h 48"/>
                <a:gd name="T26" fmla="*/ 4 w 40"/>
                <a:gd name="T27" fmla="*/ 32 h 48"/>
                <a:gd name="T28" fmla="*/ 14 w 40"/>
                <a:gd name="T29" fmla="*/ 32 h 48"/>
                <a:gd name="T30" fmla="*/ 16 w 40"/>
                <a:gd name="T31" fmla="*/ 48 h 48"/>
                <a:gd name="T32" fmla="*/ 24 w 40"/>
                <a:gd name="T33" fmla="*/ 48 h 48"/>
                <a:gd name="T34" fmla="*/ 25 w 40"/>
                <a:gd name="T35" fmla="*/ 32 h 48"/>
                <a:gd name="T36" fmla="*/ 36 w 40"/>
                <a:gd name="T37" fmla="*/ 32 h 48"/>
                <a:gd name="T38" fmla="*/ 25 w 40"/>
                <a:gd name="T39" fmla="*/ 14 h 48"/>
                <a:gd name="T40" fmla="*/ 28 w 40"/>
                <a:gd name="T41" fmla="*/ 8 h 48"/>
                <a:gd name="T42" fmla="*/ 36 w 40"/>
                <a:gd name="T43" fmla="*/ 2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48">
                  <a:moveTo>
                    <a:pt x="36" y="20"/>
                  </a:moveTo>
                  <a:cubicBezTo>
                    <a:pt x="40" y="20"/>
                    <a:pt x="40" y="20"/>
                    <a:pt x="40" y="2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9" y="0"/>
                    <a:pt x="7" y="1"/>
                    <a:pt x="6" y="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8" y="8"/>
                    <a:pt x="28" y="8"/>
                    <a:pt x="28" y="8"/>
                  </a:cubicBezTo>
                  <a:lnTo>
                    <a:pt x="36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080" name="Group 9079"/>
          <p:cNvGrpSpPr/>
          <p:nvPr/>
        </p:nvGrpSpPr>
        <p:grpSpPr>
          <a:xfrm>
            <a:off x="3460750" y="348531"/>
            <a:ext cx="101600" cy="203200"/>
            <a:chOff x="3460750" y="348531"/>
            <a:chExt cx="101600" cy="203200"/>
          </a:xfrm>
        </p:grpSpPr>
        <p:sp>
          <p:nvSpPr>
            <p:cNvPr id="8827" name="Oval 357"/>
            <p:cNvSpPr>
              <a:spLocks noChangeArrowheads="1"/>
            </p:cNvSpPr>
            <p:nvPr/>
          </p:nvSpPr>
          <p:spPr bwMode="auto">
            <a:xfrm>
              <a:off x="3479800" y="348531"/>
              <a:ext cx="38100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828" name="Freeform 358"/>
            <p:cNvSpPr>
              <a:spLocks/>
            </p:cNvSpPr>
            <p:nvPr/>
          </p:nvSpPr>
          <p:spPr bwMode="auto">
            <a:xfrm>
              <a:off x="3460750" y="399331"/>
              <a:ext cx="76200" cy="152400"/>
            </a:xfrm>
            <a:custGeom>
              <a:avLst/>
              <a:gdLst>
                <a:gd name="T0" fmla="*/ 24 w 24"/>
                <a:gd name="T1" fmla="*/ 3 h 48"/>
                <a:gd name="T2" fmla="*/ 15 w 24"/>
                <a:gd name="T3" fmla="*/ 0 h 48"/>
                <a:gd name="T4" fmla="*/ 13 w 24"/>
                <a:gd name="T5" fmla="*/ 8 h 48"/>
                <a:gd name="T6" fmla="*/ 12 w 24"/>
                <a:gd name="T7" fmla="*/ 12 h 48"/>
                <a:gd name="T8" fmla="*/ 11 w 24"/>
                <a:gd name="T9" fmla="*/ 8 h 48"/>
                <a:gd name="T10" fmla="*/ 9 w 24"/>
                <a:gd name="T11" fmla="*/ 0 h 48"/>
                <a:gd name="T12" fmla="*/ 0 w 24"/>
                <a:gd name="T13" fmla="*/ 3 h 48"/>
                <a:gd name="T14" fmla="*/ 0 w 24"/>
                <a:gd name="T15" fmla="*/ 24 h 48"/>
                <a:gd name="T16" fmla="*/ 6 w 24"/>
                <a:gd name="T17" fmla="*/ 24 h 48"/>
                <a:gd name="T18" fmla="*/ 8 w 24"/>
                <a:gd name="T19" fmla="*/ 48 h 48"/>
                <a:gd name="T20" fmla="*/ 16 w 24"/>
                <a:gd name="T21" fmla="*/ 48 h 48"/>
                <a:gd name="T22" fmla="*/ 18 w 24"/>
                <a:gd name="T23" fmla="*/ 24 h 48"/>
                <a:gd name="T24" fmla="*/ 24 w 24"/>
                <a:gd name="T25" fmla="*/ 24 h 48"/>
                <a:gd name="T26" fmla="*/ 24 w 24"/>
                <a:gd name="T27" fmla="*/ 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48">
                  <a:moveTo>
                    <a:pt x="24" y="3"/>
                  </a:moveTo>
                  <a:cubicBezTo>
                    <a:pt x="22" y="1"/>
                    <a:pt x="18" y="0"/>
                    <a:pt x="15" y="0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0"/>
                    <a:pt x="2" y="1"/>
                    <a:pt x="0" y="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24" y="24"/>
                    <a:pt x="24" y="24"/>
                    <a:pt x="24" y="24"/>
                  </a:cubicBezTo>
                  <a:lnTo>
                    <a:pt x="24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829" name="Freeform 359"/>
            <p:cNvSpPr>
              <a:spLocks/>
            </p:cNvSpPr>
            <p:nvPr/>
          </p:nvSpPr>
          <p:spPr bwMode="auto">
            <a:xfrm>
              <a:off x="3536950" y="475531"/>
              <a:ext cx="25400" cy="50800"/>
            </a:xfrm>
            <a:custGeom>
              <a:avLst/>
              <a:gdLst>
                <a:gd name="T0" fmla="*/ 6 w 8"/>
                <a:gd name="T1" fmla="*/ 0 h 16"/>
                <a:gd name="T2" fmla="*/ 2 w 8"/>
                <a:gd name="T3" fmla="*/ 0 h 16"/>
                <a:gd name="T4" fmla="*/ 0 w 8"/>
                <a:gd name="T5" fmla="*/ 2 h 16"/>
                <a:gd name="T6" fmla="*/ 0 w 8"/>
                <a:gd name="T7" fmla="*/ 14 h 16"/>
                <a:gd name="T8" fmla="*/ 2 w 8"/>
                <a:gd name="T9" fmla="*/ 16 h 16"/>
                <a:gd name="T10" fmla="*/ 6 w 8"/>
                <a:gd name="T11" fmla="*/ 16 h 16"/>
                <a:gd name="T12" fmla="*/ 8 w 8"/>
                <a:gd name="T13" fmla="*/ 14 h 16"/>
                <a:gd name="T14" fmla="*/ 8 w 8"/>
                <a:gd name="T15" fmla="*/ 2 h 16"/>
                <a:gd name="T16" fmla="*/ 6 w 8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6">
                  <a:moveTo>
                    <a:pt x="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6"/>
                    <a:pt x="8" y="15"/>
                    <a:pt x="8" y="1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30" name="Group 9129"/>
          <p:cNvGrpSpPr/>
          <p:nvPr/>
        </p:nvGrpSpPr>
        <p:grpSpPr>
          <a:xfrm>
            <a:off x="2990850" y="1580431"/>
            <a:ext cx="203200" cy="177800"/>
            <a:chOff x="2990850" y="1580431"/>
            <a:chExt cx="203200" cy="177800"/>
          </a:xfrm>
        </p:grpSpPr>
        <p:sp>
          <p:nvSpPr>
            <p:cNvPr id="8830" name="Freeform 360"/>
            <p:cNvSpPr>
              <a:spLocks noEditPoints="1"/>
            </p:cNvSpPr>
            <p:nvPr/>
          </p:nvSpPr>
          <p:spPr bwMode="auto">
            <a:xfrm>
              <a:off x="2990850" y="1580431"/>
              <a:ext cx="203200" cy="177800"/>
            </a:xfrm>
            <a:custGeom>
              <a:avLst/>
              <a:gdLst>
                <a:gd name="T0" fmla="*/ 60 w 64"/>
                <a:gd name="T1" fmla="*/ 16 h 56"/>
                <a:gd name="T2" fmla="*/ 56 w 64"/>
                <a:gd name="T3" fmla="*/ 16 h 56"/>
                <a:gd name="T4" fmla="*/ 54 w 64"/>
                <a:gd name="T5" fmla="*/ 17 h 56"/>
                <a:gd name="T6" fmla="*/ 32 w 64"/>
                <a:gd name="T7" fmla="*/ 0 h 56"/>
                <a:gd name="T8" fmla="*/ 29 w 64"/>
                <a:gd name="T9" fmla="*/ 0 h 56"/>
                <a:gd name="T10" fmla="*/ 27 w 64"/>
                <a:gd name="T11" fmla="*/ 1 h 56"/>
                <a:gd name="T12" fmla="*/ 27 w 64"/>
                <a:gd name="T13" fmla="*/ 1 h 56"/>
                <a:gd name="T14" fmla="*/ 24 w 64"/>
                <a:gd name="T15" fmla="*/ 2 h 56"/>
                <a:gd name="T16" fmla="*/ 23 w 64"/>
                <a:gd name="T17" fmla="*/ 2 h 56"/>
                <a:gd name="T18" fmla="*/ 23 w 64"/>
                <a:gd name="T19" fmla="*/ 2 h 56"/>
                <a:gd name="T20" fmla="*/ 20 w 64"/>
                <a:gd name="T21" fmla="*/ 3 h 56"/>
                <a:gd name="T22" fmla="*/ 10 w 64"/>
                <a:gd name="T23" fmla="*/ 17 h 56"/>
                <a:gd name="T24" fmla="*/ 8 w 64"/>
                <a:gd name="T25" fmla="*/ 16 h 56"/>
                <a:gd name="T26" fmla="*/ 4 w 64"/>
                <a:gd name="T27" fmla="*/ 16 h 56"/>
                <a:gd name="T28" fmla="*/ 0 w 64"/>
                <a:gd name="T29" fmla="*/ 20 h 56"/>
                <a:gd name="T30" fmla="*/ 0 w 64"/>
                <a:gd name="T31" fmla="*/ 32 h 56"/>
                <a:gd name="T32" fmla="*/ 4 w 64"/>
                <a:gd name="T33" fmla="*/ 36 h 56"/>
                <a:gd name="T34" fmla="*/ 8 w 64"/>
                <a:gd name="T35" fmla="*/ 36 h 56"/>
                <a:gd name="T36" fmla="*/ 9 w 64"/>
                <a:gd name="T37" fmla="*/ 36 h 56"/>
                <a:gd name="T38" fmla="*/ 20 w 64"/>
                <a:gd name="T39" fmla="*/ 50 h 56"/>
                <a:gd name="T40" fmla="*/ 20 w 64"/>
                <a:gd name="T41" fmla="*/ 48 h 56"/>
                <a:gd name="T42" fmla="*/ 20 w 64"/>
                <a:gd name="T43" fmla="*/ 46 h 56"/>
                <a:gd name="T44" fmla="*/ 12 w 64"/>
                <a:gd name="T45" fmla="*/ 28 h 56"/>
                <a:gd name="T46" fmla="*/ 12 w 64"/>
                <a:gd name="T47" fmla="*/ 23 h 56"/>
                <a:gd name="T48" fmla="*/ 22 w 64"/>
                <a:gd name="T49" fmla="*/ 12 h 56"/>
                <a:gd name="T50" fmla="*/ 46 w 64"/>
                <a:gd name="T51" fmla="*/ 20 h 56"/>
                <a:gd name="T52" fmla="*/ 51 w 64"/>
                <a:gd name="T53" fmla="*/ 20 h 56"/>
                <a:gd name="T54" fmla="*/ 52 w 64"/>
                <a:gd name="T55" fmla="*/ 28 h 56"/>
                <a:gd name="T56" fmla="*/ 45 w 64"/>
                <a:gd name="T57" fmla="*/ 44 h 56"/>
                <a:gd name="T58" fmla="*/ 50 w 64"/>
                <a:gd name="T59" fmla="*/ 44 h 56"/>
                <a:gd name="T60" fmla="*/ 55 w 64"/>
                <a:gd name="T61" fmla="*/ 36 h 56"/>
                <a:gd name="T62" fmla="*/ 56 w 64"/>
                <a:gd name="T63" fmla="*/ 36 h 56"/>
                <a:gd name="T64" fmla="*/ 60 w 64"/>
                <a:gd name="T65" fmla="*/ 36 h 56"/>
                <a:gd name="T66" fmla="*/ 60 w 64"/>
                <a:gd name="T67" fmla="*/ 44 h 56"/>
                <a:gd name="T68" fmla="*/ 56 w 64"/>
                <a:gd name="T69" fmla="*/ 48 h 56"/>
                <a:gd name="T70" fmla="*/ 40 w 64"/>
                <a:gd name="T71" fmla="*/ 48 h 56"/>
                <a:gd name="T72" fmla="*/ 36 w 64"/>
                <a:gd name="T73" fmla="*/ 44 h 56"/>
                <a:gd name="T74" fmla="*/ 28 w 64"/>
                <a:gd name="T75" fmla="*/ 44 h 56"/>
                <a:gd name="T76" fmla="*/ 24 w 64"/>
                <a:gd name="T77" fmla="*/ 48 h 56"/>
                <a:gd name="T78" fmla="*/ 24 w 64"/>
                <a:gd name="T79" fmla="*/ 52 h 56"/>
                <a:gd name="T80" fmla="*/ 28 w 64"/>
                <a:gd name="T81" fmla="*/ 56 h 56"/>
                <a:gd name="T82" fmla="*/ 36 w 64"/>
                <a:gd name="T83" fmla="*/ 56 h 56"/>
                <a:gd name="T84" fmla="*/ 40 w 64"/>
                <a:gd name="T85" fmla="*/ 52 h 56"/>
                <a:gd name="T86" fmla="*/ 56 w 64"/>
                <a:gd name="T87" fmla="*/ 52 h 56"/>
                <a:gd name="T88" fmla="*/ 64 w 64"/>
                <a:gd name="T89" fmla="*/ 44 h 56"/>
                <a:gd name="T90" fmla="*/ 64 w 64"/>
                <a:gd name="T91" fmla="*/ 20 h 56"/>
                <a:gd name="T92" fmla="*/ 60 w 64"/>
                <a:gd name="T93" fmla="*/ 16 h 56"/>
                <a:gd name="T94" fmla="*/ 8 w 64"/>
                <a:gd name="T95" fmla="*/ 28 h 56"/>
                <a:gd name="T96" fmla="*/ 4 w 64"/>
                <a:gd name="T97" fmla="*/ 28 h 56"/>
                <a:gd name="T98" fmla="*/ 4 w 64"/>
                <a:gd name="T99" fmla="*/ 20 h 56"/>
                <a:gd name="T100" fmla="*/ 8 w 64"/>
                <a:gd name="T101" fmla="*/ 20 h 56"/>
                <a:gd name="T102" fmla="*/ 8 w 64"/>
                <a:gd name="T103" fmla="*/ 28 h 56"/>
                <a:gd name="T104" fmla="*/ 60 w 64"/>
                <a:gd name="T105" fmla="*/ 28 h 56"/>
                <a:gd name="T106" fmla="*/ 56 w 64"/>
                <a:gd name="T107" fmla="*/ 28 h 56"/>
                <a:gd name="T108" fmla="*/ 56 w 64"/>
                <a:gd name="T109" fmla="*/ 20 h 56"/>
                <a:gd name="T110" fmla="*/ 60 w 64"/>
                <a:gd name="T111" fmla="*/ 20 h 56"/>
                <a:gd name="T112" fmla="*/ 60 w 64"/>
                <a:gd name="T113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4" h="56">
                  <a:moveTo>
                    <a:pt x="60" y="16"/>
                  </a:moveTo>
                  <a:cubicBezTo>
                    <a:pt x="56" y="16"/>
                    <a:pt x="56" y="16"/>
                    <a:pt x="56" y="16"/>
                  </a:cubicBezTo>
                  <a:cubicBezTo>
                    <a:pt x="55" y="16"/>
                    <a:pt x="55" y="16"/>
                    <a:pt x="54" y="17"/>
                  </a:cubicBezTo>
                  <a:cubicBezTo>
                    <a:pt x="50" y="7"/>
                    <a:pt x="42" y="0"/>
                    <a:pt x="32" y="0"/>
                  </a:cubicBezTo>
                  <a:cubicBezTo>
                    <a:pt x="31" y="0"/>
                    <a:pt x="30" y="0"/>
                    <a:pt x="29" y="0"/>
                  </a:cubicBezTo>
                  <a:cubicBezTo>
                    <a:pt x="28" y="0"/>
                    <a:pt x="28" y="0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1"/>
                    <a:pt x="25" y="1"/>
                    <a:pt x="24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2" y="3"/>
                    <a:pt x="21" y="3"/>
                    <a:pt x="20" y="3"/>
                  </a:cubicBezTo>
                  <a:cubicBezTo>
                    <a:pt x="16" y="6"/>
                    <a:pt x="12" y="11"/>
                    <a:pt x="10" y="17"/>
                  </a:cubicBezTo>
                  <a:cubicBezTo>
                    <a:pt x="9" y="16"/>
                    <a:pt x="9" y="16"/>
                    <a:pt x="8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8"/>
                    <a:pt x="0" y="2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4"/>
                    <a:pt x="2" y="36"/>
                    <a:pt x="4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9" y="36"/>
                    <a:pt x="9" y="36"/>
                  </a:cubicBezTo>
                  <a:cubicBezTo>
                    <a:pt x="11" y="42"/>
                    <a:pt x="16" y="47"/>
                    <a:pt x="20" y="50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7"/>
                    <a:pt x="20" y="46"/>
                    <a:pt x="20" y="46"/>
                  </a:cubicBezTo>
                  <a:cubicBezTo>
                    <a:pt x="16" y="41"/>
                    <a:pt x="12" y="35"/>
                    <a:pt x="12" y="28"/>
                  </a:cubicBezTo>
                  <a:cubicBezTo>
                    <a:pt x="12" y="26"/>
                    <a:pt x="12" y="25"/>
                    <a:pt x="12" y="23"/>
                  </a:cubicBezTo>
                  <a:cubicBezTo>
                    <a:pt x="17" y="21"/>
                    <a:pt x="20" y="17"/>
                    <a:pt x="22" y="12"/>
                  </a:cubicBezTo>
                  <a:cubicBezTo>
                    <a:pt x="27" y="17"/>
                    <a:pt x="35" y="20"/>
                    <a:pt x="46" y="20"/>
                  </a:cubicBezTo>
                  <a:cubicBezTo>
                    <a:pt x="47" y="20"/>
                    <a:pt x="49" y="20"/>
                    <a:pt x="51" y="20"/>
                  </a:cubicBezTo>
                  <a:cubicBezTo>
                    <a:pt x="52" y="22"/>
                    <a:pt x="52" y="25"/>
                    <a:pt x="52" y="28"/>
                  </a:cubicBezTo>
                  <a:cubicBezTo>
                    <a:pt x="52" y="34"/>
                    <a:pt x="49" y="40"/>
                    <a:pt x="45" y="44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2" y="42"/>
                    <a:pt x="54" y="39"/>
                    <a:pt x="55" y="36"/>
                  </a:cubicBezTo>
                  <a:cubicBezTo>
                    <a:pt x="55" y="36"/>
                    <a:pt x="56" y="36"/>
                    <a:pt x="56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6"/>
                    <a:pt x="58" y="48"/>
                    <a:pt x="56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6"/>
                    <a:pt x="38" y="44"/>
                    <a:pt x="36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6" y="44"/>
                    <a:pt x="24" y="46"/>
                    <a:pt x="24" y="48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4"/>
                    <a:pt x="26" y="56"/>
                    <a:pt x="28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8" y="56"/>
                    <a:pt x="40" y="54"/>
                    <a:pt x="40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60" y="52"/>
                    <a:pt x="64" y="48"/>
                    <a:pt x="64" y="44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8"/>
                    <a:pt x="62" y="16"/>
                    <a:pt x="60" y="16"/>
                  </a:cubicBezTo>
                  <a:close/>
                  <a:moveTo>
                    <a:pt x="8" y="28"/>
                  </a:moveTo>
                  <a:cubicBezTo>
                    <a:pt x="4" y="28"/>
                    <a:pt x="4" y="28"/>
                    <a:pt x="4" y="28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8" y="20"/>
                    <a:pt x="8" y="20"/>
                    <a:pt x="8" y="20"/>
                  </a:cubicBezTo>
                  <a:lnTo>
                    <a:pt x="8" y="28"/>
                  </a:lnTo>
                  <a:close/>
                  <a:moveTo>
                    <a:pt x="60" y="28"/>
                  </a:moveTo>
                  <a:cubicBezTo>
                    <a:pt x="56" y="28"/>
                    <a:pt x="56" y="28"/>
                    <a:pt x="56" y="28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60" y="20"/>
                    <a:pt x="60" y="20"/>
                    <a:pt x="60" y="20"/>
                  </a:cubicBezTo>
                  <a:lnTo>
                    <a:pt x="60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831" name="Oval 361"/>
            <p:cNvSpPr>
              <a:spLocks noChangeArrowheads="1"/>
            </p:cNvSpPr>
            <p:nvPr/>
          </p:nvSpPr>
          <p:spPr bwMode="auto">
            <a:xfrm>
              <a:off x="3054350" y="1656631"/>
              <a:ext cx="22225" cy="222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832" name="Oval 362"/>
            <p:cNvSpPr>
              <a:spLocks noChangeArrowheads="1"/>
            </p:cNvSpPr>
            <p:nvPr/>
          </p:nvSpPr>
          <p:spPr bwMode="auto">
            <a:xfrm>
              <a:off x="3108325" y="1656631"/>
              <a:ext cx="22225" cy="222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32" name="Group 9131"/>
          <p:cNvGrpSpPr/>
          <p:nvPr/>
        </p:nvGrpSpPr>
        <p:grpSpPr>
          <a:xfrm>
            <a:off x="3800475" y="1567731"/>
            <a:ext cx="211138" cy="203200"/>
            <a:chOff x="3800475" y="1567731"/>
            <a:chExt cx="211138" cy="203200"/>
          </a:xfrm>
        </p:grpSpPr>
        <p:sp>
          <p:nvSpPr>
            <p:cNvPr id="8833" name="Oval 363"/>
            <p:cNvSpPr>
              <a:spLocks noChangeArrowheads="1"/>
            </p:cNvSpPr>
            <p:nvPr/>
          </p:nvSpPr>
          <p:spPr bwMode="auto">
            <a:xfrm>
              <a:off x="3867150" y="1682031"/>
              <a:ext cx="23813" cy="222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834" name="Oval 364"/>
            <p:cNvSpPr>
              <a:spLocks noChangeArrowheads="1"/>
            </p:cNvSpPr>
            <p:nvPr/>
          </p:nvSpPr>
          <p:spPr bwMode="auto">
            <a:xfrm>
              <a:off x="3922713" y="1682031"/>
              <a:ext cx="22225" cy="222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835" name="Freeform 365"/>
            <p:cNvSpPr>
              <a:spLocks/>
            </p:cNvSpPr>
            <p:nvPr/>
          </p:nvSpPr>
          <p:spPr bwMode="auto">
            <a:xfrm>
              <a:off x="3881438" y="1593131"/>
              <a:ext cx="50800" cy="38100"/>
            </a:xfrm>
            <a:custGeom>
              <a:avLst/>
              <a:gdLst>
                <a:gd name="T0" fmla="*/ 10 w 32"/>
                <a:gd name="T1" fmla="*/ 24 h 24"/>
                <a:gd name="T2" fmla="*/ 24 w 32"/>
                <a:gd name="T3" fmla="*/ 24 h 24"/>
                <a:gd name="T4" fmla="*/ 24 w 32"/>
                <a:gd name="T5" fmla="*/ 16 h 24"/>
                <a:gd name="T6" fmla="*/ 32 w 32"/>
                <a:gd name="T7" fmla="*/ 16 h 24"/>
                <a:gd name="T8" fmla="*/ 32 w 32"/>
                <a:gd name="T9" fmla="*/ 8 h 24"/>
                <a:gd name="T10" fmla="*/ 24 w 32"/>
                <a:gd name="T11" fmla="*/ 8 h 24"/>
                <a:gd name="T12" fmla="*/ 24 w 32"/>
                <a:gd name="T13" fmla="*/ 0 h 24"/>
                <a:gd name="T14" fmla="*/ 10 w 32"/>
                <a:gd name="T15" fmla="*/ 0 h 24"/>
                <a:gd name="T16" fmla="*/ 10 w 32"/>
                <a:gd name="T17" fmla="*/ 8 h 24"/>
                <a:gd name="T18" fmla="*/ 0 w 32"/>
                <a:gd name="T19" fmla="*/ 8 h 24"/>
                <a:gd name="T20" fmla="*/ 0 w 32"/>
                <a:gd name="T21" fmla="*/ 16 h 24"/>
                <a:gd name="T22" fmla="*/ 10 w 32"/>
                <a:gd name="T23" fmla="*/ 16 h 24"/>
                <a:gd name="T24" fmla="*/ 10 w 32"/>
                <a:gd name="T2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24">
                  <a:moveTo>
                    <a:pt x="10" y="24"/>
                  </a:moveTo>
                  <a:lnTo>
                    <a:pt x="24" y="24"/>
                  </a:lnTo>
                  <a:lnTo>
                    <a:pt x="24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10" y="0"/>
                  </a:lnTo>
                  <a:lnTo>
                    <a:pt x="10" y="8"/>
                  </a:lnTo>
                  <a:lnTo>
                    <a:pt x="0" y="8"/>
                  </a:lnTo>
                  <a:lnTo>
                    <a:pt x="0" y="16"/>
                  </a:lnTo>
                  <a:lnTo>
                    <a:pt x="10" y="16"/>
                  </a:lnTo>
                  <a:lnTo>
                    <a:pt x="1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836" name="Freeform 366"/>
            <p:cNvSpPr>
              <a:spLocks noEditPoints="1"/>
            </p:cNvSpPr>
            <p:nvPr/>
          </p:nvSpPr>
          <p:spPr bwMode="auto">
            <a:xfrm>
              <a:off x="3800475" y="1567731"/>
              <a:ext cx="211138" cy="203200"/>
            </a:xfrm>
            <a:custGeom>
              <a:avLst/>
              <a:gdLst>
                <a:gd name="T0" fmla="*/ 58 w 66"/>
                <a:gd name="T1" fmla="*/ 31 h 64"/>
                <a:gd name="T2" fmla="*/ 58 w 66"/>
                <a:gd name="T3" fmla="*/ 30 h 64"/>
                <a:gd name="T4" fmla="*/ 50 w 66"/>
                <a:gd name="T5" fmla="*/ 18 h 64"/>
                <a:gd name="T6" fmla="*/ 53 w 66"/>
                <a:gd name="T7" fmla="*/ 0 h 64"/>
                <a:gd name="T8" fmla="*/ 13 w 66"/>
                <a:gd name="T9" fmla="*/ 0 h 64"/>
                <a:gd name="T10" fmla="*/ 16 w 66"/>
                <a:gd name="T11" fmla="*/ 18 h 64"/>
                <a:gd name="T12" fmla="*/ 9 w 66"/>
                <a:gd name="T13" fmla="*/ 30 h 64"/>
                <a:gd name="T14" fmla="*/ 9 w 66"/>
                <a:gd name="T15" fmla="*/ 30 h 64"/>
                <a:gd name="T16" fmla="*/ 2 w 66"/>
                <a:gd name="T17" fmla="*/ 48 h 64"/>
                <a:gd name="T18" fmla="*/ 5 w 66"/>
                <a:gd name="T19" fmla="*/ 47 h 64"/>
                <a:gd name="T20" fmla="*/ 10 w 66"/>
                <a:gd name="T21" fmla="*/ 42 h 64"/>
                <a:gd name="T22" fmla="*/ 34 w 66"/>
                <a:gd name="T23" fmla="*/ 64 h 64"/>
                <a:gd name="T24" fmla="*/ 57 w 66"/>
                <a:gd name="T25" fmla="*/ 43 h 64"/>
                <a:gd name="T26" fmla="*/ 61 w 66"/>
                <a:gd name="T27" fmla="*/ 47 h 64"/>
                <a:gd name="T28" fmla="*/ 64 w 66"/>
                <a:gd name="T29" fmla="*/ 48 h 64"/>
                <a:gd name="T30" fmla="*/ 58 w 66"/>
                <a:gd name="T31" fmla="*/ 31 h 64"/>
                <a:gd name="T32" fmla="*/ 48 w 66"/>
                <a:gd name="T33" fmla="*/ 4 h 64"/>
                <a:gd name="T34" fmla="*/ 46 w 66"/>
                <a:gd name="T35" fmla="*/ 24 h 64"/>
                <a:gd name="T36" fmla="*/ 20 w 66"/>
                <a:gd name="T37" fmla="*/ 24 h 64"/>
                <a:gd name="T38" fmla="*/ 18 w 66"/>
                <a:gd name="T39" fmla="*/ 4 h 64"/>
                <a:gd name="T40" fmla="*/ 48 w 66"/>
                <a:gd name="T41" fmla="*/ 4 h 64"/>
                <a:gd name="T42" fmla="*/ 54 w 66"/>
                <a:gd name="T43" fmla="*/ 39 h 64"/>
                <a:gd name="T44" fmla="*/ 34 w 66"/>
                <a:gd name="T45" fmla="*/ 60 h 64"/>
                <a:gd name="T46" fmla="*/ 14 w 66"/>
                <a:gd name="T47" fmla="*/ 39 h 64"/>
                <a:gd name="T48" fmla="*/ 13 w 66"/>
                <a:gd name="T49" fmla="*/ 36 h 64"/>
                <a:gd name="T50" fmla="*/ 29 w 66"/>
                <a:gd name="T51" fmla="*/ 28 h 64"/>
                <a:gd name="T52" fmla="*/ 39 w 66"/>
                <a:gd name="T53" fmla="*/ 28 h 64"/>
                <a:gd name="T54" fmla="*/ 54 w 66"/>
                <a:gd name="T55" fmla="*/ 36 h 64"/>
                <a:gd name="T56" fmla="*/ 54 w 66"/>
                <a:gd name="T57" fmla="*/ 3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6" h="64">
                  <a:moveTo>
                    <a:pt x="58" y="31"/>
                  </a:moveTo>
                  <a:cubicBezTo>
                    <a:pt x="58" y="31"/>
                    <a:pt x="58" y="31"/>
                    <a:pt x="58" y="30"/>
                  </a:cubicBezTo>
                  <a:cubicBezTo>
                    <a:pt x="57" y="25"/>
                    <a:pt x="55" y="21"/>
                    <a:pt x="50" y="1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3" y="21"/>
                    <a:pt x="10" y="25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3" y="33"/>
                    <a:pt x="0" y="41"/>
                    <a:pt x="2" y="48"/>
                  </a:cubicBezTo>
                  <a:cubicBezTo>
                    <a:pt x="3" y="48"/>
                    <a:pt x="4" y="47"/>
                    <a:pt x="5" y="47"/>
                  </a:cubicBezTo>
                  <a:cubicBezTo>
                    <a:pt x="7" y="46"/>
                    <a:pt x="9" y="44"/>
                    <a:pt x="10" y="42"/>
                  </a:cubicBezTo>
                  <a:cubicBezTo>
                    <a:pt x="14" y="53"/>
                    <a:pt x="22" y="64"/>
                    <a:pt x="34" y="64"/>
                  </a:cubicBezTo>
                  <a:cubicBezTo>
                    <a:pt x="45" y="64"/>
                    <a:pt x="53" y="54"/>
                    <a:pt x="57" y="43"/>
                  </a:cubicBezTo>
                  <a:cubicBezTo>
                    <a:pt x="58" y="45"/>
                    <a:pt x="59" y="46"/>
                    <a:pt x="61" y="47"/>
                  </a:cubicBezTo>
                  <a:cubicBezTo>
                    <a:pt x="62" y="47"/>
                    <a:pt x="63" y="48"/>
                    <a:pt x="64" y="48"/>
                  </a:cubicBezTo>
                  <a:cubicBezTo>
                    <a:pt x="66" y="42"/>
                    <a:pt x="64" y="35"/>
                    <a:pt x="58" y="31"/>
                  </a:cubicBezTo>
                  <a:close/>
                  <a:moveTo>
                    <a:pt x="48" y="4"/>
                  </a:moveTo>
                  <a:cubicBezTo>
                    <a:pt x="46" y="24"/>
                    <a:pt x="46" y="24"/>
                    <a:pt x="46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8" y="4"/>
                    <a:pt x="18" y="4"/>
                    <a:pt x="18" y="4"/>
                  </a:cubicBezTo>
                  <a:lnTo>
                    <a:pt x="48" y="4"/>
                  </a:lnTo>
                  <a:close/>
                  <a:moveTo>
                    <a:pt x="54" y="39"/>
                  </a:moveTo>
                  <a:cubicBezTo>
                    <a:pt x="51" y="49"/>
                    <a:pt x="44" y="60"/>
                    <a:pt x="34" y="60"/>
                  </a:cubicBezTo>
                  <a:cubicBezTo>
                    <a:pt x="24" y="60"/>
                    <a:pt x="16" y="49"/>
                    <a:pt x="14" y="39"/>
                  </a:cubicBezTo>
                  <a:cubicBezTo>
                    <a:pt x="13" y="38"/>
                    <a:pt x="13" y="37"/>
                    <a:pt x="13" y="36"/>
                  </a:cubicBezTo>
                  <a:cubicBezTo>
                    <a:pt x="19" y="36"/>
                    <a:pt x="25" y="33"/>
                    <a:pt x="29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3" y="33"/>
                    <a:pt x="48" y="36"/>
                    <a:pt x="54" y="36"/>
                  </a:cubicBezTo>
                  <a:cubicBezTo>
                    <a:pt x="54" y="37"/>
                    <a:pt x="54" y="38"/>
                    <a:pt x="54" y="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31" name="Group 9130"/>
          <p:cNvGrpSpPr/>
          <p:nvPr/>
        </p:nvGrpSpPr>
        <p:grpSpPr>
          <a:xfrm>
            <a:off x="3422650" y="1567731"/>
            <a:ext cx="161925" cy="203200"/>
            <a:chOff x="3422650" y="1567731"/>
            <a:chExt cx="161925" cy="203200"/>
          </a:xfrm>
        </p:grpSpPr>
        <p:sp>
          <p:nvSpPr>
            <p:cNvPr id="8837" name="Freeform 367"/>
            <p:cNvSpPr>
              <a:spLocks noEditPoints="1"/>
            </p:cNvSpPr>
            <p:nvPr/>
          </p:nvSpPr>
          <p:spPr bwMode="auto">
            <a:xfrm>
              <a:off x="3422650" y="1567731"/>
              <a:ext cx="161925" cy="203200"/>
            </a:xfrm>
            <a:custGeom>
              <a:avLst/>
              <a:gdLst>
                <a:gd name="T0" fmla="*/ 45 w 51"/>
                <a:gd name="T1" fmla="*/ 21 h 64"/>
                <a:gd name="T2" fmla="*/ 45 w 51"/>
                <a:gd name="T3" fmla="*/ 2 h 64"/>
                <a:gd name="T4" fmla="*/ 25 w 51"/>
                <a:gd name="T5" fmla="*/ 0 h 64"/>
                <a:gd name="T6" fmla="*/ 5 w 51"/>
                <a:gd name="T7" fmla="*/ 2 h 64"/>
                <a:gd name="T8" fmla="*/ 5 w 51"/>
                <a:gd name="T9" fmla="*/ 20 h 64"/>
                <a:gd name="T10" fmla="*/ 0 w 51"/>
                <a:gd name="T11" fmla="*/ 35 h 64"/>
                <a:gd name="T12" fmla="*/ 0 w 51"/>
                <a:gd name="T13" fmla="*/ 36 h 64"/>
                <a:gd name="T14" fmla="*/ 0 w 51"/>
                <a:gd name="T15" fmla="*/ 36 h 64"/>
                <a:gd name="T16" fmla="*/ 1 w 51"/>
                <a:gd name="T17" fmla="*/ 40 h 64"/>
                <a:gd name="T18" fmla="*/ 25 w 51"/>
                <a:gd name="T19" fmla="*/ 64 h 64"/>
                <a:gd name="T20" fmla="*/ 49 w 51"/>
                <a:gd name="T21" fmla="*/ 40 h 64"/>
                <a:gd name="T22" fmla="*/ 45 w 51"/>
                <a:gd name="T23" fmla="*/ 21 h 64"/>
                <a:gd name="T24" fmla="*/ 9 w 51"/>
                <a:gd name="T25" fmla="*/ 16 h 64"/>
                <a:gd name="T26" fmla="*/ 25 w 51"/>
                <a:gd name="T27" fmla="*/ 15 h 64"/>
                <a:gd name="T28" fmla="*/ 41 w 51"/>
                <a:gd name="T29" fmla="*/ 16 h 64"/>
                <a:gd name="T30" fmla="*/ 41 w 51"/>
                <a:gd name="T31" fmla="*/ 20 h 64"/>
                <a:gd name="T32" fmla="*/ 25 w 51"/>
                <a:gd name="T33" fmla="*/ 19 h 64"/>
                <a:gd name="T34" fmla="*/ 9 w 51"/>
                <a:gd name="T35" fmla="*/ 20 h 64"/>
                <a:gd name="T36" fmla="*/ 9 w 51"/>
                <a:gd name="T37" fmla="*/ 16 h 64"/>
                <a:gd name="T38" fmla="*/ 45 w 51"/>
                <a:gd name="T39" fmla="*/ 39 h 64"/>
                <a:gd name="T40" fmla="*/ 25 w 51"/>
                <a:gd name="T41" fmla="*/ 60 h 64"/>
                <a:gd name="T42" fmla="*/ 5 w 51"/>
                <a:gd name="T43" fmla="*/ 39 h 64"/>
                <a:gd name="T44" fmla="*/ 4 w 51"/>
                <a:gd name="T45" fmla="*/ 35 h 64"/>
                <a:gd name="T46" fmla="*/ 13 w 51"/>
                <a:gd name="T47" fmla="*/ 27 h 64"/>
                <a:gd name="T48" fmla="*/ 17 w 51"/>
                <a:gd name="T49" fmla="*/ 26 h 64"/>
                <a:gd name="T50" fmla="*/ 38 w 51"/>
                <a:gd name="T51" fmla="*/ 32 h 64"/>
                <a:gd name="T52" fmla="*/ 45 w 51"/>
                <a:gd name="T53" fmla="*/ 31 h 64"/>
                <a:gd name="T54" fmla="*/ 45 w 51"/>
                <a:gd name="T55" fmla="*/ 3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1" h="64">
                  <a:moveTo>
                    <a:pt x="45" y="21"/>
                  </a:moveTo>
                  <a:cubicBezTo>
                    <a:pt x="45" y="2"/>
                    <a:pt x="45" y="2"/>
                    <a:pt x="45" y="2"/>
                  </a:cubicBezTo>
                  <a:cubicBezTo>
                    <a:pt x="39" y="1"/>
                    <a:pt x="32" y="0"/>
                    <a:pt x="25" y="0"/>
                  </a:cubicBezTo>
                  <a:cubicBezTo>
                    <a:pt x="18" y="0"/>
                    <a:pt x="11" y="1"/>
                    <a:pt x="5" y="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2" y="24"/>
                    <a:pt x="0" y="29"/>
                    <a:pt x="0" y="35"/>
                  </a:cubicBezTo>
                  <a:cubicBezTo>
                    <a:pt x="0" y="35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7"/>
                    <a:pt x="1" y="39"/>
                    <a:pt x="1" y="40"/>
                  </a:cubicBezTo>
                  <a:cubicBezTo>
                    <a:pt x="4" y="52"/>
                    <a:pt x="13" y="64"/>
                    <a:pt x="25" y="64"/>
                  </a:cubicBezTo>
                  <a:cubicBezTo>
                    <a:pt x="37" y="64"/>
                    <a:pt x="46" y="52"/>
                    <a:pt x="49" y="40"/>
                  </a:cubicBezTo>
                  <a:cubicBezTo>
                    <a:pt x="51" y="32"/>
                    <a:pt x="49" y="26"/>
                    <a:pt x="45" y="21"/>
                  </a:cubicBezTo>
                  <a:close/>
                  <a:moveTo>
                    <a:pt x="9" y="16"/>
                  </a:moveTo>
                  <a:cubicBezTo>
                    <a:pt x="14" y="15"/>
                    <a:pt x="19" y="15"/>
                    <a:pt x="25" y="15"/>
                  </a:cubicBezTo>
                  <a:cubicBezTo>
                    <a:pt x="31" y="15"/>
                    <a:pt x="36" y="15"/>
                    <a:pt x="41" y="16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36" y="19"/>
                    <a:pt x="31" y="19"/>
                    <a:pt x="25" y="19"/>
                  </a:cubicBezTo>
                  <a:cubicBezTo>
                    <a:pt x="19" y="19"/>
                    <a:pt x="14" y="19"/>
                    <a:pt x="9" y="20"/>
                  </a:cubicBezTo>
                  <a:lnTo>
                    <a:pt x="9" y="16"/>
                  </a:lnTo>
                  <a:close/>
                  <a:moveTo>
                    <a:pt x="45" y="39"/>
                  </a:moveTo>
                  <a:cubicBezTo>
                    <a:pt x="42" y="49"/>
                    <a:pt x="35" y="60"/>
                    <a:pt x="25" y="60"/>
                  </a:cubicBezTo>
                  <a:cubicBezTo>
                    <a:pt x="15" y="60"/>
                    <a:pt x="7" y="49"/>
                    <a:pt x="5" y="39"/>
                  </a:cubicBezTo>
                  <a:cubicBezTo>
                    <a:pt x="4" y="38"/>
                    <a:pt x="4" y="36"/>
                    <a:pt x="4" y="35"/>
                  </a:cubicBezTo>
                  <a:cubicBezTo>
                    <a:pt x="8" y="34"/>
                    <a:pt x="11" y="31"/>
                    <a:pt x="13" y="27"/>
                  </a:cubicBezTo>
                  <a:cubicBezTo>
                    <a:pt x="14" y="27"/>
                    <a:pt x="16" y="27"/>
                    <a:pt x="17" y="26"/>
                  </a:cubicBezTo>
                  <a:cubicBezTo>
                    <a:pt x="22" y="30"/>
                    <a:pt x="29" y="32"/>
                    <a:pt x="38" y="32"/>
                  </a:cubicBezTo>
                  <a:cubicBezTo>
                    <a:pt x="40" y="32"/>
                    <a:pt x="43" y="32"/>
                    <a:pt x="45" y="31"/>
                  </a:cubicBezTo>
                  <a:cubicBezTo>
                    <a:pt x="46" y="34"/>
                    <a:pt x="46" y="36"/>
                    <a:pt x="45" y="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838" name="Oval 368"/>
            <p:cNvSpPr>
              <a:spLocks noChangeArrowheads="1"/>
            </p:cNvSpPr>
            <p:nvPr/>
          </p:nvSpPr>
          <p:spPr bwMode="auto">
            <a:xfrm>
              <a:off x="3460750" y="1682031"/>
              <a:ext cx="22225" cy="222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839" name="Oval 369"/>
            <p:cNvSpPr>
              <a:spLocks noChangeArrowheads="1"/>
            </p:cNvSpPr>
            <p:nvPr/>
          </p:nvSpPr>
          <p:spPr bwMode="auto">
            <a:xfrm>
              <a:off x="3514725" y="1682031"/>
              <a:ext cx="22225" cy="222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08" name="Group 9107"/>
          <p:cNvGrpSpPr/>
          <p:nvPr/>
        </p:nvGrpSpPr>
        <p:grpSpPr>
          <a:xfrm>
            <a:off x="7466013" y="1161331"/>
            <a:ext cx="203200" cy="203200"/>
            <a:chOff x="7466013" y="1161331"/>
            <a:chExt cx="203200" cy="203200"/>
          </a:xfrm>
        </p:grpSpPr>
        <p:sp>
          <p:nvSpPr>
            <p:cNvPr id="8840" name="Freeform 370"/>
            <p:cNvSpPr>
              <a:spLocks noEditPoints="1"/>
            </p:cNvSpPr>
            <p:nvPr/>
          </p:nvSpPr>
          <p:spPr bwMode="auto">
            <a:xfrm>
              <a:off x="7466013" y="1161331"/>
              <a:ext cx="203200" cy="203200"/>
            </a:xfrm>
            <a:custGeom>
              <a:avLst/>
              <a:gdLst>
                <a:gd name="T0" fmla="*/ 60 w 64"/>
                <a:gd name="T1" fmla="*/ 50 h 64"/>
                <a:gd name="T2" fmla="*/ 47 w 64"/>
                <a:gd name="T3" fmla="*/ 46 h 64"/>
                <a:gd name="T4" fmla="*/ 57 w 64"/>
                <a:gd name="T5" fmla="*/ 28 h 64"/>
                <a:gd name="T6" fmla="*/ 32 w 64"/>
                <a:gd name="T7" fmla="*/ 0 h 64"/>
                <a:gd name="T8" fmla="*/ 8 w 64"/>
                <a:gd name="T9" fmla="*/ 23 h 64"/>
                <a:gd name="T10" fmla="*/ 8 w 64"/>
                <a:gd name="T11" fmla="*/ 24 h 64"/>
                <a:gd name="T12" fmla="*/ 8 w 64"/>
                <a:gd name="T13" fmla="*/ 24 h 64"/>
                <a:gd name="T14" fmla="*/ 9 w 64"/>
                <a:gd name="T15" fmla="*/ 28 h 64"/>
                <a:gd name="T16" fmla="*/ 18 w 64"/>
                <a:gd name="T17" fmla="*/ 45 h 64"/>
                <a:gd name="T18" fmla="*/ 4 w 64"/>
                <a:gd name="T19" fmla="*/ 50 h 64"/>
                <a:gd name="T20" fmla="*/ 0 w 64"/>
                <a:gd name="T21" fmla="*/ 57 h 64"/>
                <a:gd name="T22" fmla="*/ 0 w 64"/>
                <a:gd name="T23" fmla="*/ 64 h 64"/>
                <a:gd name="T24" fmla="*/ 24 w 64"/>
                <a:gd name="T25" fmla="*/ 64 h 64"/>
                <a:gd name="T26" fmla="*/ 28 w 64"/>
                <a:gd name="T27" fmla="*/ 56 h 64"/>
                <a:gd name="T28" fmla="*/ 28 w 64"/>
                <a:gd name="T29" fmla="*/ 52 h 64"/>
                <a:gd name="T30" fmla="*/ 36 w 64"/>
                <a:gd name="T31" fmla="*/ 52 h 64"/>
                <a:gd name="T32" fmla="*/ 36 w 64"/>
                <a:gd name="T33" fmla="*/ 56 h 64"/>
                <a:gd name="T34" fmla="*/ 40 w 64"/>
                <a:gd name="T35" fmla="*/ 64 h 64"/>
                <a:gd name="T36" fmla="*/ 64 w 64"/>
                <a:gd name="T37" fmla="*/ 64 h 64"/>
                <a:gd name="T38" fmla="*/ 64 w 64"/>
                <a:gd name="T39" fmla="*/ 57 h 64"/>
                <a:gd name="T40" fmla="*/ 60 w 64"/>
                <a:gd name="T41" fmla="*/ 50 h 64"/>
                <a:gd name="T42" fmla="*/ 33 w 64"/>
                <a:gd name="T43" fmla="*/ 48 h 64"/>
                <a:gd name="T44" fmla="*/ 13 w 64"/>
                <a:gd name="T45" fmla="*/ 27 h 64"/>
                <a:gd name="T46" fmla="*/ 12 w 64"/>
                <a:gd name="T47" fmla="*/ 23 h 64"/>
                <a:gd name="T48" fmla="*/ 22 w 64"/>
                <a:gd name="T49" fmla="*/ 12 h 64"/>
                <a:gd name="T50" fmla="*/ 46 w 64"/>
                <a:gd name="T51" fmla="*/ 20 h 64"/>
                <a:gd name="T52" fmla="*/ 53 w 64"/>
                <a:gd name="T53" fmla="*/ 19 h 64"/>
                <a:gd name="T54" fmla="*/ 53 w 64"/>
                <a:gd name="T55" fmla="*/ 27 h 64"/>
                <a:gd name="T56" fmla="*/ 33 w 64"/>
                <a:gd name="T57" fmla="*/ 4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" h="64">
                  <a:moveTo>
                    <a:pt x="60" y="50"/>
                  </a:moveTo>
                  <a:cubicBezTo>
                    <a:pt x="56" y="48"/>
                    <a:pt x="52" y="47"/>
                    <a:pt x="47" y="46"/>
                  </a:cubicBezTo>
                  <a:cubicBezTo>
                    <a:pt x="52" y="41"/>
                    <a:pt x="55" y="35"/>
                    <a:pt x="57" y="28"/>
                  </a:cubicBezTo>
                  <a:cubicBezTo>
                    <a:pt x="61" y="12"/>
                    <a:pt x="49" y="0"/>
                    <a:pt x="32" y="0"/>
                  </a:cubicBezTo>
                  <a:cubicBezTo>
                    <a:pt x="19" y="0"/>
                    <a:pt x="8" y="10"/>
                    <a:pt x="8" y="23"/>
                  </a:cubicBezTo>
                  <a:cubicBezTo>
                    <a:pt x="8" y="23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5"/>
                    <a:pt x="9" y="27"/>
                    <a:pt x="9" y="28"/>
                  </a:cubicBezTo>
                  <a:cubicBezTo>
                    <a:pt x="11" y="35"/>
                    <a:pt x="14" y="41"/>
                    <a:pt x="18" y="45"/>
                  </a:cubicBezTo>
                  <a:cubicBezTo>
                    <a:pt x="13" y="47"/>
                    <a:pt x="8" y="48"/>
                    <a:pt x="4" y="50"/>
                  </a:cubicBezTo>
                  <a:cubicBezTo>
                    <a:pt x="2" y="52"/>
                    <a:pt x="0" y="54"/>
                    <a:pt x="0" y="57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54"/>
                    <a:pt x="62" y="52"/>
                    <a:pt x="60" y="50"/>
                  </a:cubicBezTo>
                  <a:close/>
                  <a:moveTo>
                    <a:pt x="33" y="48"/>
                  </a:moveTo>
                  <a:cubicBezTo>
                    <a:pt x="23" y="48"/>
                    <a:pt x="15" y="37"/>
                    <a:pt x="13" y="27"/>
                  </a:cubicBezTo>
                  <a:cubicBezTo>
                    <a:pt x="12" y="26"/>
                    <a:pt x="12" y="24"/>
                    <a:pt x="12" y="23"/>
                  </a:cubicBezTo>
                  <a:cubicBezTo>
                    <a:pt x="17" y="22"/>
                    <a:pt x="20" y="17"/>
                    <a:pt x="22" y="12"/>
                  </a:cubicBezTo>
                  <a:cubicBezTo>
                    <a:pt x="27" y="17"/>
                    <a:pt x="35" y="20"/>
                    <a:pt x="46" y="20"/>
                  </a:cubicBezTo>
                  <a:cubicBezTo>
                    <a:pt x="48" y="20"/>
                    <a:pt x="51" y="20"/>
                    <a:pt x="53" y="19"/>
                  </a:cubicBezTo>
                  <a:cubicBezTo>
                    <a:pt x="54" y="22"/>
                    <a:pt x="54" y="24"/>
                    <a:pt x="53" y="27"/>
                  </a:cubicBezTo>
                  <a:cubicBezTo>
                    <a:pt x="50" y="37"/>
                    <a:pt x="43" y="48"/>
                    <a:pt x="33" y="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841" name="Oval 371"/>
            <p:cNvSpPr>
              <a:spLocks noChangeArrowheads="1"/>
            </p:cNvSpPr>
            <p:nvPr/>
          </p:nvSpPr>
          <p:spPr bwMode="auto">
            <a:xfrm>
              <a:off x="7529513" y="1237531"/>
              <a:ext cx="22225" cy="222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842" name="Oval 372"/>
            <p:cNvSpPr>
              <a:spLocks noChangeArrowheads="1"/>
            </p:cNvSpPr>
            <p:nvPr/>
          </p:nvSpPr>
          <p:spPr bwMode="auto">
            <a:xfrm>
              <a:off x="7583488" y="1237531"/>
              <a:ext cx="22225" cy="222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23" name="Group 9122"/>
          <p:cNvGrpSpPr/>
          <p:nvPr/>
        </p:nvGrpSpPr>
        <p:grpSpPr>
          <a:xfrm>
            <a:off x="549275" y="1161331"/>
            <a:ext cx="206375" cy="203200"/>
            <a:chOff x="549275" y="1161331"/>
            <a:chExt cx="206375" cy="203200"/>
          </a:xfrm>
        </p:grpSpPr>
        <p:sp>
          <p:nvSpPr>
            <p:cNvPr id="8843" name="Freeform 373"/>
            <p:cNvSpPr>
              <a:spLocks/>
            </p:cNvSpPr>
            <p:nvPr/>
          </p:nvSpPr>
          <p:spPr bwMode="auto">
            <a:xfrm>
              <a:off x="549275" y="1243881"/>
              <a:ext cx="142875" cy="120650"/>
            </a:xfrm>
            <a:custGeom>
              <a:avLst/>
              <a:gdLst>
                <a:gd name="T0" fmla="*/ 34 w 45"/>
                <a:gd name="T1" fmla="*/ 30 h 38"/>
                <a:gd name="T2" fmla="*/ 28 w 45"/>
                <a:gd name="T3" fmla="*/ 27 h 38"/>
                <a:gd name="T4" fmla="*/ 28 w 45"/>
                <a:gd name="T5" fmla="*/ 23 h 38"/>
                <a:gd name="T6" fmla="*/ 30 w 45"/>
                <a:gd name="T7" fmla="*/ 18 h 38"/>
                <a:gd name="T8" fmla="*/ 32 w 45"/>
                <a:gd name="T9" fmla="*/ 15 h 38"/>
                <a:gd name="T10" fmla="*/ 31 w 45"/>
                <a:gd name="T11" fmla="*/ 12 h 38"/>
                <a:gd name="T12" fmla="*/ 31 w 45"/>
                <a:gd name="T13" fmla="*/ 7 h 38"/>
                <a:gd name="T14" fmla="*/ 23 w 45"/>
                <a:gd name="T15" fmla="*/ 0 h 38"/>
                <a:gd name="T16" fmla="*/ 14 w 45"/>
                <a:gd name="T17" fmla="*/ 7 h 38"/>
                <a:gd name="T18" fmla="*/ 14 w 45"/>
                <a:gd name="T19" fmla="*/ 12 h 38"/>
                <a:gd name="T20" fmla="*/ 13 w 45"/>
                <a:gd name="T21" fmla="*/ 15 h 38"/>
                <a:gd name="T22" fmla="*/ 15 w 45"/>
                <a:gd name="T23" fmla="*/ 18 h 38"/>
                <a:gd name="T24" fmla="*/ 17 w 45"/>
                <a:gd name="T25" fmla="*/ 23 h 38"/>
                <a:gd name="T26" fmla="*/ 17 w 45"/>
                <a:gd name="T27" fmla="*/ 27 h 38"/>
                <a:gd name="T28" fmla="*/ 11 w 45"/>
                <a:gd name="T29" fmla="*/ 30 h 38"/>
                <a:gd name="T30" fmla="*/ 1 w 45"/>
                <a:gd name="T31" fmla="*/ 35 h 38"/>
                <a:gd name="T32" fmla="*/ 0 w 45"/>
                <a:gd name="T33" fmla="*/ 38 h 38"/>
                <a:gd name="T34" fmla="*/ 45 w 45"/>
                <a:gd name="T35" fmla="*/ 38 h 38"/>
                <a:gd name="T36" fmla="*/ 44 w 45"/>
                <a:gd name="T37" fmla="*/ 35 h 38"/>
                <a:gd name="T38" fmla="*/ 34 w 45"/>
                <a:gd name="T39" fmla="*/ 3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" h="38">
                  <a:moveTo>
                    <a:pt x="34" y="30"/>
                  </a:moveTo>
                  <a:cubicBezTo>
                    <a:pt x="29" y="28"/>
                    <a:pt x="28" y="27"/>
                    <a:pt x="28" y="27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8" y="23"/>
                    <a:pt x="30" y="22"/>
                    <a:pt x="30" y="18"/>
                  </a:cubicBezTo>
                  <a:cubicBezTo>
                    <a:pt x="31" y="18"/>
                    <a:pt x="32" y="16"/>
                    <a:pt x="32" y="15"/>
                  </a:cubicBezTo>
                  <a:cubicBezTo>
                    <a:pt x="33" y="14"/>
                    <a:pt x="32" y="12"/>
                    <a:pt x="31" y="12"/>
                  </a:cubicBezTo>
                  <a:cubicBezTo>
                    <a:pt x="31" y="10"/>
                    <a:pt x="32" y="8"/>
                    <a:pt x="31" y="7"/>
                  </a:cubicBezTo>
                  <a:cubicBezTo>
                    <a:pt x="31" y="4"/>
                    <a:pt x="28" y="0"/>
                    <a:pt x="23" y="0"/>
                  </a:cubicBezTo>
                  <a:cubicBezTo>
                    <a:pt x="17" y="0"/>
                    <a:pt x="14" y="4"/>
                    <a:pt x="14" y="7"/>
                  </a:cubicBezTo>
                  <a:cubicBezTo>
                    <a:pt x="14" y="8"/>
                    <a:pt x="14" y="10"/>
                    <a:pt x="14" y="12"/>
                  </a:cubicBezTo>
                  <a:cubicBezTo>
                    <a:pt x="13" y="12"/>
                    <a:pt x="13" y="14"/>
                    <a:pt x="13" y="15"/>
                  </a:cubicBezTo>
                  <a:cubicBezTo>
                    <a:pt x="13" y="16"/>
                    <a:pt x="14" y="18"/>
                    <a:pt x="15" y="18"/>
                  </a:cubicBezTo>
                  <a:cubicBezTo>
                    <a:pt x="15" y="22"/>
                    <a:pt x="17" y="23"/>
                    <a:pt x="17" y="23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6" y="28"/>
                    <a:pt x="11" y="30"/>
                  </a:cubicBezTo>
                  <a:cubicBezTo>
                    <a:pt x="7" y="32"/>
                    <a:pt x="2" y="33"/>
                    <a:pt x="1" y="35"/>
                  </a:cubicBezTo>
                  <a:cubicBezTo>
                    <a:pt x="1" y="36"/>
                    <a:pt x="1" y="37"/>
                    <a:pt x="0" y="38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4" y="37"/>
                    <a:pt x="44" y="36"/>
                    <a:pt x="44" y="35"/>
                  </a:cubicBezTo>
                  <a:cubicBezTo>
                    <a:pt x="43" y="33"/>
                    <a:pt x="38" y="32"/>
                    <a:pt x="34" y="3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844" name="Freeform 374"/>
            <p:cNvSpPr>
              <a:spLocks/>
            </p:cNvSpPr>
            <p:nvPr/>
          </p:nvSpPr>
          <p:spPr bwMode="auto">
            <a:xfrm>
              <a:off x="590550" y="1161331"/>
              <a:ext cx="165100" cy="117475"/>
            </a:xfrm>
            <a:custGeom>
              <a:avLst/>
              <a:gdLst>
                <a:gd name="T0" fmla="*/ 52 w 52"/>
                <a:gd name="T1" fmla="*/ 13 h 37"/>
                <a:gd name="T2" fmla="*/ 42 w 52"/>
                <a:gd name="T3" fmla="*/ 4 h 37"/>
                <a:gd name="T4" fmla="*/ 40 w 52"/>
                <a:gd name="T5" fmla="*/ 4 h 37"/>
                <a:gd name="T6" fmla="*/ 29 w 52"/>
                <a:gd name="T7" fmla="*/ 0 h 37"/>
                <a:gd name="T8" fmla="*/ 17 w 52"/>
                <a:gd name="T9" fmla="*/ 6 h 37"/>
                <a:gd name="T10" fmla="*/ 11 w 52"/>
                <a:gd name="T11" fmla="*/ 4 h 37"/>
                <a:gd name="T12" fmla="*/ 0 w 52"/>
                <a:gd name="T13" fmla="*/ 15 h 37"/>
                <a:gd name="T14" fmla="*/ 4 w 52"/>
                <a:gd name="T15" fmla="*/ 24 h 37"/>
                <a:gd name="T16" fmla="*/ 11 w 52"/>
                <a:gd name="T17" fmla="*/ 24 h 37"/>
                <a:gd name="T18" fmla="*/ 11 w 52"/>
                <a:gd name="T19" fmla="*/ 22 h 37"/>
                <a:gd name="T20" fmla="*/ 8 w 52"/>
                <a:gd name="T21" fmla="*/ 22 h 37"/>
                <a:gd name="T22" fmla="*/ 4 w 52"/>
                <a:gd name="T23" fmla="*/ 15 h 37"/>
                <a:gd name="T24" fmla="*/ 11 w 52"/>
                <a:gd name="T25" fmla="*/ 8 h 37"/>
                <a:gd name="T26" fmla="*/ 15 w 52"/>
                <a:gd name="T27" fmla="*/ 9 h 37"/>
                <a:gd name="T28" fmla="*/ 18 w 52"/>
                <a:gd name="T29" fmla="*/ 12 h 37"/>
                <a:gd name="T30" fmla="*/ 21 w 52"/>
                <a:gd name="T31" fmla="*/ 8 h 37"/>
                <a:gd name="T32" fmla="*/ 29 w 52"/>
                <a:gd name="T33" fmla="*/ 4 h 37"/>
                <a:gd name="T34" fmla="*/ 37 w 52"/>
                <a:gd name="T35" fmla="*/ 7 h 37"/>
                <a:gd name="T36" fmla="*/ 39 w 52"/>
                <a:gd name="T37" fmla="*/ 9 h 37"/>
                <a:gd name="T38" fmla="*/ 41 w 52"/>
                <a:gd name="T39" fmla="*/ 8 h 37"/>
                <a:gd name="T40" fmla="*/ 42 w 52"/>
                <a:gd name="T41" fmla="*/ 8 h 37"/>
                <a:gd name="T42" fmla="*/ 48 w 52"/>
                <a:gd name="T43" fmla="*/ 13 h 37"/>
                <a:gd name="T44" fmla="*/ 45 w 52"/>
                <a:gd name="T45" fmla="*/ 17 h 37"/>
                <a:gd name="T46" fmla="*/ 43 w 52"/>
                <a:gd name="T47" fmla="*/ 19 h 37"/>
                <a:gd name="T48" fmla="*/ 44 w 52"/>
                <a:gd name="T49" fmla="*/ 22 h 37"/>
                <a:gd name="T50" fmla="*/ 44 w 52"/>
                <a:gd name="T51" fmla="*/ 24 h 37"/>
                <a:gd name="T52" fmla="*/ 35 w 52"/>
                <a:gd name="T53" fmla="*/ 33 h 37"/>
                <a:gd name="T54" fmla="*/ 30 w 52"/>
                <a:gd name="T55" fmla="*/ 31 h 37"/>
                <a:gd name="T56" fmla="*/ 27 w 52"/>
                <a:gd name="T57" fmla="*/ 29 h 37"/>
                <a:gd name="T58" fmla="*/ 24 w 52"/>
                <a:gd name="T59" fmla="*/ 32 h 37"/>
                <a:gd name="T60" fmla="*/ 24 w 52"/>
                <a:gd name="T61" fmla="*/ 33 h 37"/>
                <a:gd name="T62" fmla="*/ 24 w 52"/>
                <a:gd name="T63" fmla="*/ 37 h 37"/>
                <a:gd name="T64" fmla="*/ 27 w 52"/>
                <a:gd name="T65" fmla="*/ 35 h 37"/>
                <a:gd name="T66" fmla="*/ 35 w 52"/>
                <a:gd name="T67" fmla="*/ 37 h 37"/>
                <a:gd name="T68" fmla="*/ 48 w 52"/>
                <a:gd name="T69" fmla="*/ 24 h 37"/>
                <a:gd name="T70" fmla="*/ 47 w 52"/>
                <a:gd name="T71" fmla="*/ 21 h 37"/>
                <a:gd name="T72" fmla="*/ 52 w 52"/>
                <a:gd name="T73" fmla="*/ 1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2" h="37">
                  <a:moveTo>
                    <a:pt x="52" y="13"/>
                  </a:moveTo>
                  <a:cubicBezTo>
                    <a:pt x="52" y="8"/>
                    <a:pt x="47" y="4"/>
                    <a:pt x="42" y="4"/>
                  </a:cubicBezTo>
                  <a:cubicBezTo>
                    <a:pt x="41" y="4"/>
                    <a:pt x="40" y="4"/>
                    <a:pt x="40" y="4"/>
                  </a:cubicBezTo>
                  <a:cubicBezTo>
                    <a:pt x="37" y="2"/>
                    <a:pt x="33" y="0"/>
                    <a:pt x="29" y="0"/>
                  </a:cubicBezTo>
                  <a:cubicBezTo>
                    <a:pt x="24" y="0"/>
                    <a:pt x="20" y="2"/>
                    <a:pt x="17" y="6"/>
                  </a:cubicBezTo>
                  <a:cubicBezTo>
                    <a:pt x="16" y="5"/>
                    <a:pt x="13" y="4"/>
                    <a:pt x="11" y="4"/>
                  </a:cubicBezTo>
                  <a:cubicBezTo>
                    <a:pt x="5" y="4"/>
                    <a:pt x="0" y="9"/>
                    <a:pt x="0" y="15"/>
                  </a:cubicBezTo>
                  <a:cubicBezTo>
                    <a:pt x="0" y="19"/>
                    <a:pt x="2" y="22"/>
                    <a:pt x="4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6" y="21"/>
                    <a:pt x="4" y="18"/>
                    <a:pt x="4" y="15"/>
                  </a:cubicBezTo>
                  <a:cubicBezTo>
                    <a:pt x="4" y="11"/>
                    <a:pt x="7" y="8"/>
                    <a:pt x="11" y="8"/>
                  </a:cubicBezTo>
                  <a:cubicBezTo>
                    <a:pt x="13" y="8"/>
                    <a:pt x="14" y="9"/>
                    <a:pt x="15" y="9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3" y="6"/>
                    <a:pt x="26" y="4"/>
                    <a:pt x="29" y="4"/>
                  </a:cubicBezTo>
                  <a:cubicBezTo>
                    <a:pt x="32" y="4"/>
                    <a:pt x="35" y="5"/>
                    <a:pt x="37" y="7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8"/>
                    <a:pt x="42" y="8"/>
                    <a:pt x="42" y="8"/>
                  </a:cubicBezTo>
                  <a:cubicBezTo>
                    <a:pt x="45" y="8"/>
                    <a:pt x="48" y="10"/>
                    <a:pt x="48" y="13"/>
                  </a:cubicBezTo>
                  <a:cubicBezTo>
                    <a:pt x="48" y="15"/>
                    <a:pt x="47" y="16"/>
                    <a:pt x="45" y="17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23"/>
                    <a:pt x="44" y="23"/>
                    <a:pt x="44" y="24"/>
                  </a:cubicBezTo>
                  <a:cubicBezTo>
                    <a:pt x="44" y="29"/>
                    <a:pt x="40" y="33"/>
                    <a:pt x="35" y="33"/>
                  </a:cubicBezTo>
                  <a:cubicBezTo>
                    <a:pt x="33" y="33"/>
                    <a:pt x="31" y="33"/>
                    <a:pt x="30" y="31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3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5" y="37"/>
                    <a:pt x="26" y="36"/>
                    <a:pt x="27" y="35"/>
                  </a:cubicBezTo>
                  <a:cubicBezTo>
                    <a:pt x="29" y="36"/>
                    <a:pt x="32" y="37"/>
                    <a:pt x="35" y="37"/>
                  </a:cubicBezTo>
                  <a:cubicBezTo>
                    <a:pt x="42" y="37"/>
                    <a:pt x="48" y="31"/>
                    <a:pt x="48" y="24"/>
                  </a:cubicBezTo>
                  <a:cubicBezTo>
                    <a:pt x="48" y="23"/>
                    <a:pt x="48" y="22"/>
                    <a:pt x="47" y="21"/>
                  </a:cubicBezTo>
                  <a:cubicBezTo>
                    <a:pt x="50" y="19"/>
                    <a:pt x="52" y="16"/>
                    <a:pt x="52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845" name="Freeform 375"/>
            <p:cNvSpPr>
              <a:spLocks noEditPoints="1"/>
            </p:cNvSpPr>
            <p:nvPr/>
          </p:nvSpPr>
          <p:spPr bwMode="auto">
            <a:xfrm>
              <a:off x="666750" y="1288331"/>
              <a:ext cx="38100" cy="38100"/>
            </a:xfrm>
            <a:custGeom>
              <a:avLst/>
              <a:gdLst>
                <a:gd name="T0" fmla="*/ 6 w 12"/>
                <a:gd name="T1" fmla="*/ 0 h 12"/>
                <a:gd name="T2" fmla="*/ 0 w 12"/>
                <a:gd name="T3" fmla="*/ 6 h 12"/>
                <a:gd name="T4" fmla="*/ 6 w 12"/>
                <a:gd name="T5" fmla="*/ 12 h 12"/>
                <a:gd name="T6" fmla="*/ 12 w 12"/>
                <a:gd name="T7" fmla="*/ 6 h 12"/>
                <a:gd name="T8" fmla="*/ 6 w 12"/>
                <a:gd name="T9" fmla="*/ 0 h 12"/>
                <a:gd name="T10" fmla="*/ 6 w 12"/>
                <a:gd name="T11" fmla="*/ 8 h 12"/>
                <a:gd name="T12" fmla="*/ 4 w 12"/>
                <a:gd name="T13" fmla="*/ 6 h 12"/>
                <a:gd name="T14" fmla="*/ 6 w 12"/>
                <a:gd name="T15" fmla="*/ 4 h 12"/>
                <a:gd name="T16" fmla="*/ 8 w 12"/>
                <a:gd name="T17" fmla="*/ 6 h 12"/>
                <a:gd name="T18" fmla="*/ 6 w 1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9" y="12"/>
                    <a:pt x="12" y="9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lose/>
                  <a:moveTo>
                    <a:pt x="6" y="8"/>
                  </a:moveTo>
                  <a:cubicBezTo>
                    <a:pt x="4" y="8"/>
                    <a:pt x="4" y="7"/>
                    <a:pt x="4" y="6"/>
                  </a:cubicBezTo>
                  <a:cubicBezTo>
                    <a:pt x="4" y="5"/>
                    <a:pt x="4" y="4"/>
                    <a:pt x="6" y="4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7"/>
                    <a:pt x="7" y="8"/>
                    <a:pt x="6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01" name="Group 9100"/>
          <p:cNvGrpSpPr/>
          <p:nvPr/>
        </p:nvGrpSpPr>
        <p:grpSpPr>
          <a:xfrm>
            <a:off x="6653213" y="754931"/>
            <a:ext cx="203200" cy="203200"/>
            <a:chOff x="6653213" y="754931"/>
            <a:chExt cx="203200" cy="203200"/>
          </a:xfrm>
        </p:grpSpPr>
        <p:sp>
          <p:nvSpPr>
            <p:cNvPr id="8846" name="Freeform 376"/>
            <p:cNvSpPr>
              <a:spLocks/>
            </p:cNvSpPr>
            <p:nvPr/>
          </p:nvSpPr>
          <p:spPr bwMode="auto">
            <a:xfrm>
              <a:off x="6653213" y="793031"/>
              <a:ext cx="152400" cy="165100"/>
            </a:xfrm>
            <a:custGeom>
              <a:avLst/>
              <a:gdLst>
                <a:gd name="T0" fmla="*/ 36 w 48"/>
                <a:gd name="T1" fmla="*/ 34 h 52"/>
                <a:gd name="T2" fmla="*/ 30 w 48"/>
                <a:gd name="T3" fmla="*/ 31 h 52"/>
                <a:gd name="T4" fmla="*/ 30 w 48"/>
                <a:gd name="T5" fmla="*/ 26 h 52"/>
                <a:gd name="T6" fmla="*/ 32 w 48"/>
                <a:gd name="T7" fmla="*/ 20 h 52"/>
                <a:gd name="T8" fmla="*/ 35 w 48"/>
                <a:gd name="T9" fmla="*/ 17 h 52"/>
                <a:gd name="T10" fmla="*/ 33 w 48"/>
                <a:gd name="T11" fmla="*/ 14 h 52"/>
                <a:gd name="T12" fmla="*/ 34 w 48"/>
                <a:gd name="T13" fmla="*/ 8 h 52"/>
                <a:gd name="T14" fmla="*/ 24 w 48"/>
                <a:gd name="T15" fmla="*/ 0 h 52"/>
                <a:gd name="T16" fmla="*/ 14 w 48"/>
                <a:gd name="T17" fmla="*/ 8 h 52"/>
                <a:gd name="T18" fmla="*/ 15 w 48"/>
                <a:gd name="T19" fmla="*/ 14 h 52"/>
                <a:gd name="T20" fmla="*/ 13 w 48"/>
                <a:gd name="T21" fmla="*/ 17 h 52"/>
                <a:gd name="T22" fmla="*/ 16 w 48"/>
                <a:gd name="T23" fmla="*/ 20 h 52"/>
                <a:gd name="T24" fmla="*/ 18 w 48"/>
                <a:gd name="T25" fmla="*/ 26 h 52"/>
                <a:gd name="T26" fmla="*/ 18 w 48"/>
                <a:gd name="T27" fmla="*/ 31 h 52"/>
                <a:gd name="T28" fmla="*/ 12 w 48"/>
                <a:gd name="T29" fmla="*/ 34 h 52"/>
                <a:gd name="T30" fmla="*/ 1 w 48"/>
                <a:gd name="T31" fmla="*/ 40 h 52"/>
                <a:gd name="T32" fmla="*/ 0 w 48"/>
                <a:gd name="T33" fmla="*/ 52 h 52"/>
                <a:gd name="T34" fmla="*/ 48 w 48"/>
                <a:gd name="T35" fmla="*/ 52 h 52"/>
                <a:gd name="T36" fmla="*/ 47 w 48"/>
                <a:gd name="T37" fmla="*/ 40 h 52"/>
                <a:gd name="T38" fmla="*/ 36 w 48"/>
                <a:gd name="T39" fmla="*/ 3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" h="52">
                  <a:moveTo>
                    <a:pt x="36" y="34"/>
                  </a:moveTo>
                  <a:cubicBezTo>
                    <a:pt x="31" y="32"/>
                    <a:pt x="30" y="31"/>
                    <a:pt x="30" y="31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2" y="25"/>
                    <a:pt x="32" y="20"/>
                  </a:cubicBezTo>
                  <a:cubicBezTo>
                    <a:pt x="33" y="21"/>
                    <a:pt x="35" y="19"/>
                    <a:pt x="35" y="17"/>
                  </a:cubicBezTo>
                  <a:cubicBezTo>
                    <a:pt x="35" y="16"/>
                    <a:pt x="35" y="13"/>
                    <a:pt x="33" y="14"/>
                  </a:cubicBezTo>
                  <a:cubicBezTo>
                    <a:pt x="33" y="11"/>
                    <a:pt x="34" y="9"/>
                    <a:pt x="34" y="8"/>
                  </a:cubicBezTo>
                  <a:cubicBezTo>
                    <a:pt x="33" y="5"/>
                    <a:pt x="30" y="0"/>
                    <a:pt x="24" y="0"/>
                  </a:cubicBezTo>
                  <a:cubicBezTo>
                    <a:pt x="18" y="0"/>
                    <a:pt x="15" y="5"/>
                    <a:pt x="14" y="8"/>
                  </a:cubicBezTo>
                  <a:cubicBezTo>
                    <a:pt x="14" y="9"/>
                    <a:pt x="14" y="11"/>
                    <a:pt x="15" y="14"/>
                  </a:cubicBezTo>
                  <a:cubicBezTo>
                    <a:pt x="13" y="13"/>
                    <a:pt x="13" y="16"/>
                    <a:pt x="13" y="17"/>
                  </a:cubicBezTo>
                  <a:cubicBezTo>
                    <a:pt x="13" y="19"/>
                    <a:pt x="14" y="21"/>
                    <a:pt x="16" y="20"/>
                  </a:cubicBezTo>
                  <a:cubicBezTo>
                    <a:pt x="16" y="25"/>
                    <a:pt x="18" y="26"/>
                    <a:pt x="18" y="26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7" y="32"/>
                    <a:pt x="12" y="34"/>
                  </a:cubicBezTo>
                  <a:cubicBezTo>
                    <a:pt x="7" y="36"/>
                    <a:pt x="2" y="37"/>
                    <a:pt x="1" y="40"/>
                  </a:cubicBezTo>
                  <a:cubicBezTo>
                    <a:pt x="0" y="42"/>
                    <a:pt x="0" y="52"/>
                    <a:pt x="0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8" y="42"/>
                    <a:pt x="47" y="40"/>
                  </a:cubicBezTo>
                  <a:cubicBezTo>
                    <a:pt x="46" y="37"/>
                    <a:pt x="41" y="36"/>
                    <a:pt x="36" y="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847" name="Freeform 377"/>
            <p:cNvSpPr>
              <a:spLocks/>
            </p:cNvSpPr>
            <p:nvPr/>
          </p:nvSpPr>
          <p:spPr bwMode="auto">
            <a:xfrm>
              <a:off x="6780213" y="754931"/>
              <a:ext cx="76200" cy="76200"/>
            </a:xfrm>
            <a:custGeom>
              <a:avLst/>
              <a:gdLst>
                <a:gd name="T0" fmla="*/ 48 w 48"/>
                <a:gd name="T1" fmla="*/ 16 h 48"/>
                <a:gd name="T2" fmla="*/ 32 w 48"/>
                <a:gd name="T3" fmla="*/ 16 h 48"/>
                <a:gd name="T4" fmla="*/ 32 w 48"/>
                <a:gd name="T5" fmla="*/ 0 h 48"/>
                <a:gd name="T6" fmla="*/ 16 w 48"/>
                <a:gd name="T7" fmla="*/ 0 h 48"/>
                <a:gd name="T8" fmla="*/ 16 w 48"/>
                <a:gd name="T9" fmla="*/ 16 h 48"/>
                <a:gd name="T10" fmla="*/ 0 w 48"/>
                <a:gd name="T11" fmla="*/ 16 h 48"/>
                <a:gd name="T12" fmla="*/ 0 w 48"/>
                <a:gd name="T13" fmla="*/ 32 h 48"/>
                <a:gd name="T14" fmla="*/ 16 w 48"/>
                <a:gd name="T15" fmla="*/ 32 h 48"/>
                <a:gd name="T16" fmla="*/ 16 w 48"/>
                <a:gd name="T17" fmla="*/ 48 h 48"/>
                <a:gd name="T18" fmla="*/ 32 w 48"/>
                <a:gd name="T19" fmla="*/ 48 h 48"/>
                <a:gd name="T20" fmla="*/ 32 w 48"/>
                <a:gd name="T21" fmla="*/ 32 h 48"/>
                <a:gd name="T22" fmla="*/ 48 w 48"/>
                <a:gd name="T23" fmla="*/ 32 h 48"/>
                <a:gd name="T24" fmla="*/ 48 w 48"/>
                <a:gd name="T25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48">
                  <a:moveTo>
                    <a:pt x="48" y="16"/>
                  </a:moveTo>
                  <a:lnTo>
                    <a:pt x="32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16" y="48"/>
                  </a:lnTo>
                  <a:lnTo>
                    <a:pt x="32" y="48"/>
                  </a:lnTo>
                  <a:lnTo>
                    <a:pt x="32" y="32"/>
                  </a:lnTo>
                  <a:lnTo>
                    <a:pt x="48" y="32"/>
                  </a:lnTo>
                  <a:lnTo>
                    <a:pt x="48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03" name="Group 9102"/>
          <p:cNvGrpSpPr/>
          <p:nvPr/>
        </p:nvGrpSpPr>
        <p:grpSpPr>
          <a:xfrm>
            <a:off x="7466013" y="754931"/>
            <a:ext cx="203200" cy="203200"/>
            <a:chOff x="7466013" y="754931"/>
            <a:chExt cx="203200" cy="203200"/>
          </a:xfrm>
        </p:grpSpPr>
        <p:sp>
          <p:nvSpPr>
            <p:cNvPr id="8848" name="Freeform 378"/>
            <p:cNvSpPr>
              <a:spLocks/>
            </p:cNvSpPr>
            <p:nvPr/>
          </p:nvSpPr>
          <p:spPr bwMode="auto">
            <a:xfrm>
              <a:off x="7466013" y="805731"/>
              <a:ext cx="139700" cy="152400"/>
            </a:xfrm>
            <a:custGeom>
              <a:avLst/>
              <a:gdLst>
                <a:gd name="T0" fmla="*/ 33 w 44"/>
                <a:gd name="T1" fmla="*/ 31 h 48"/>
                <a:gd name="T2" fmla="*/ 28 w 44"/>
                <a:gd name="T3" fmla="*/ 29 h 48"/>
                <a:gd name="T4" fmla="*/ 28 w 44"/>
                <a:gd name="T5" fmla="*/ 24 h 48"/>
                <a:gd name="T6" fmla="*/ 30 w 44"/>
                <a:gd name="T7" fmla="*/ 19 h 48"/>
                <a:gd name="T8" fmla="*/ 32 w 44"/>
                <a:gd name="T9" fmla="*/ 16 h 48"/>
                <a:gd name="T10" fmla="*/ 30 w 44"/>
                <a:gd name="T11" fmla="*/ 13 h 48"/>
                <a:gd name="T12" fmla="*/ 31 w 44"/>
                <a:gd name="T13" fmla="*/ 8 h 48"/>
                <a:gd name="T14" fmla="*/ 22 w 44"/>
                <a:gd name="T15" fmla="*/ 0 h 48"/>
                <a:gd name="T16" fmla="*/ 13 w 44"/>
                <a:gd name="T17" fmla="*/ 8 h 48"/>
                <a:gd name="T18" fmla="*/ 14 w 44"/>
                <a:gd name="T19" fmla="*/ 13 h 48"/>
                <a:gd name="T20" fmla="*/ 12 w 44"/>
                <a:gd name="T21" fmla="*/ 16 h 48"/>
                <a:gd name="T22" fmla="*/ 14 w 44"/>
                <a:gd name="T23" fmla="*/ 19 h 48"/>
                <a:gd name="T24" fmla="*/ 17 w 44"/>
                <a:gd name="T25" fmla="*/ 24 h 48"/>
                <a:gd name="T26" fmla="*/ 16 w 44"/>
                <a:gd name="T27" fmla="*/ 29 h 48"/>
                <a:gd name="T28" fmla="*/ 11 w 44"/>
                <a:gd name="T29" fmla="*/ 31 h 48"/>
                <a:gd name="T30" fmla="*/ 1 w 44"/>
                <a:gd name="T31" fmla="*/ 37 h 48"/>
                <a:gd name="T32" fmla="*/ 0 w 44"/>
                <a:gd name="T33" fmla="*/ 48 h 48"/>
                <a:gd name="T34" fmla="*/ 44 w 44"/>
                <a:gd name="T35" fmla="*/ 48 h 48"/>
                <a:gd name="T36" fmla="*/ 43 w 44"/>
                <a:gd name="T37" fmla="*/ 37 h 48"/>
                <a:gd name="T38" fmla="*/ 33 w 44"/>
                <a:gd name="T39" fmla="*/ 3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4" h="48">
                  <a:moveTo>
                    <a:pt x="33" y="31"/>
                  </a:moveTo>
                  <a:cubicBezTo>
                    <a:pt x="29" y="29"/>
                    <a:pt x="28" y="29"/>
                    <a:pt x="28" y="29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9" y="23"/>
                    <a:pt x="30" y="19"/>
                  </a:cubicBezTo>
                  <a:cubicBezTo>
                    <a:pt x="31" y="19"/>
                    <a:pt x="32" y="17"/>
                    <a:pt x="32" y="16"/>
                  </a:cubicBezTo>
                  <a:cubicBezTo>
                    <a:pt x="32" y="15"/>
                    <a:pt x="32" y="12"/>
                    <a:pt x="30" y="13"/>
                  </a:cubicBezTo>
                  <a:cubicBezTo>
                    <a:pt x="31" y="11"/>
                    <a:pt x="31" y="9"/>
                    <a:pt x="31" y="8"/>
                  </a:cubicBezTo>
                  <a:cubicBezTo>
                    <a:pt x="30" y="4"/>
                    <a:pt x="27" y="0"/>
                    <a:pt x="22" y="0"/>
                  </a:cubicBezTo>
                  <a:cubicBezTo>
                    <a:pt x="17" y="0"/>
                    <a:pt x="14" y="4"/>
                    <a:pt x="13" y="8"/>
                  </a:cubicBezTo>
                  <a:cubicBezTo>
                    <a:pt x="13" y="9"/>
                    <a:pt x="13" y="11"/>
                    <a:pt x="14" y="13"/>
                  </a:cubicBezTo>
                  <a:cubicBezTo>
                    <a:pt x="12" y="12"/>
                    <a:pt x="12" y="15"/>
                    <a:pt x="12" y="16"/>
                  </a:cubicBezTo>
                  <a:cubicBezTo>
                    <a:pt x="12" y="17"/>
                    <a:pt x="13" y="19"/>
                    <a:pt x="14" y="19"/>
                  </a:cubicBezTo>
                  <a:cubicBezTo>
                    <a:pt x="15" y="23"/>
                    <a:pt x="17" y="24"/>
                    <a:pt x="17" y="24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5" y="29"/>
                    <a:pt x="11" y="31"/>
                  </a:cubicBezTo>
                  <a:cubicBezTo>
                    <a:pt x="7" y="33"/>
                    <a:pt x="2" y="35"/>
                    <a:pt x="1" y="37"/>
                  </a:cubicBezTo>
                  <a:cubicBezTo>
                    <a:pt x="0" y="39"/>
                    <a:pt x="0" y="48"/>
                    <a:pt x="0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8"/>
                    <a:pt x="44" y="39"/>
                    <a:pt x="43" y="37"/>
                  </a:cubicBezTo>
                  <a:cubicBezTo>
                    <a:pt x="42" y="35"/>
                    <a:pt x="37" y="33"/>
                    <a:pt x="33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849" name="Freeform 379"/>
            <p:cNvSpPr>
              <a:spLocks/>
            </p:cNvSpPr>
            <p:nvPr/>
          </p:nvSpPr>
          <p:spPr bwMode="auto">
            <a:xfrm>
              <a:off x="7580313" y="754931"/>
              <a:ext cx="88900" cy="88900"/>
            </a:xfrm>
            <a:custGeom>
              <a:avLst/>
              <a:gdLst>
                <a:gd name="T0" fmla="*/ 56 w 56"/>
                <a:gd name="T1" fmla="*/ 46 h 56"/>
                <a:gd name="T2" fmla="*/ 40 w 56"/>
                <a:gd name="T3" fmla="*/ 28 h 56"/>
                <a:gd name="T4" fmla="*/ 56 w 56"/>
                <a:gd name="T5" fmla="*/ 12 h 56"/>
                <a:gd name="T6" fmla="*/ 44 w 56"/>
                <a:gd name="T7" fmla="*/ 0 h 56"/>
                <a:gd name="T8" fmla="*/ 28 w 56"/>
                <a:gd name="T9" fmla="*/ 16 h 56"/>
                <a:gd name="T10" fmla="*/ 10 w 56"/>
                <a:gd name="T11" fmla="*/ 0 h 56"/>
                <a:gd name="T12" fmla="*/ 0 w 56"/>
                <a:gd name="T13" fmla="*/ 12 h 56"/>
                <a:gd name="T14" fmla="*/ 16 w 56"/>
                <a:gd name="T15" fmla="*/ 28 h 56"/>
                <a:gd name="T16" fmla="*/ 0 w 56"/>
                <a:gd name="T17" fmla="*/ 46 h 56"/>
                <a:gd name="T18" fmla="*/ 10 w 56"/>
                <a:gd name="T19" fmla="*/ 56 h 56"/>
                <a:gd name="T20" fmla="*/ 28 w 56"/>
                <a:gd name="T21" fmla="*/ 40 h 56"/>
                <a:gd name="T22" fmla="*/ 44 w 56"/>
                <a:gd name="T23" fmla="*/ 56 h 56"/>
                <a:gd name="T24" fmla="*/ 56 w 56"/>
                <a:gd name="T25" fmla="*/ 4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6">
                  <a:moveTo>
                    <a:pt x="56" y="46"/>
                  </a:moveTo>
                  <a:lnTo>
                    <a:pt x="40" y="28"/>
                  </a:lnTo>
                  <a:lnTo>
                    <a:pt x="56" y="12"/>
                  </a:lnTo>
                  <a:lnTo>
                    <a:pt x="44" y="0"/>
                  </a:lnTo>
                  <a:lnTo>
                    <a:pt x="28" y="16"/>
                  </a:lnTo>
                  <a:lnTo>
                    <a:pt x="10" y="0"/>
                  </a:lnTo>
                  <a:lnTo>
                    <a:pt x="0" y="12"/>
                  </a:lnTo>
                  <a:lnTo>
                    <a:pt x="16" y="28"/>
                  </a:lnTo>
                  <a:lnTo>
                    <a:pt x="0" y="46"/>
                  </a:lnTo>
                  <a:lnTo>
                    <a:pt x="10" y="56"/>
                  </a:lnTo>
                  <a:lnTo>
                    <a:pt x="28" y="40"/>
                  </a:lnTo>
                  <a:lnTo>
                    <a:pt x="44" y="56"/>
                  </a:lnTo>
                  <a:lnTo>
                    <a:pt x="56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00" name="Group 9099"/>
          <p:cNvGrpSpPr/>
          <p:nvPr/>
        </p:nvGrpSpPr>
        <p:grpSpPr>
          <a:xfrm>
            <a:off x="6245225" y="780331"/>
            <a:ext cx="203200" cy="177800"/>
            <a:chOff x="6245225" y="780331"/>
            <a:chExt cx="203200" cy="177800"/>
          </a:xfrm>
        </p:grpSpPr>
        <p:sp>
          <p:nvSpPr>
            <p:cNvPr id="8850" name="Freeform 380"/>
            <p:cNvSpPr>
              <a:spLocks/>
            </p:cNvSpPr>
            <p:nvPr/>
          </p:nvSpPr>
          <p:spPr bwMode="auto">
            <a:xfrm>
              <a:off x="6245225" y="793031"/>
              <a:ext cx="152400" cy="165100"/>
            </a:xfrm>
            <a:custGeom>
              <a:avLst/>
              <a:gdLst>
                <a:gd name="T0" fmla="*/ 36 w 48"/>
                <a:gd name="T1" fmla="*/ 34 h 52"/>
                <a:gd name="T2" fmla="*/ 30 w 48"/>
                <a:gd name="T3" fmla="*/ 31 h 52"/>
                <a:gd name="T4" fmla="*/ 30 w 48"/>
                <a:gd name="T5" fmla="*/ 26 h 52"/>
                <a:gd name="T6" fmla="*/ 32 w 48"/>
                <a:gd name="T7" fmla="*/ 20 h 52"/>
                <a:gd name="T8" fmla="*/ 35 w 48"/>
                <a:gd name="T9" fmla="*/ 17 h 52"/>
                <a:gd name="T10" fmla="*/ 33 w 48"/>
                <a:gd name="T11" fmla="*/ 14 h 52"/>
                <a:gd name="T12" fmla="*/ 34 w 48"/>
                <a:gd name="T13" fmla="*/ 8 h 52"/>
                <a:gd name="T14" fmla="*/ 24 w 48"/>
                <a:gd name="T15" fmla="*/ 0 h 52"/>
                <a:gd name="T16" fmla="*/ 14 w 48"/>
                <a:gd name="T17" fmla="*/ 8 h 52"/>
                <a:gd name="T18" fmla="*/ 15 w 48"/>
                <a:gd name="T19" fmla="*/ 14 h 52"/>
                <a:gd name="T20" fmla="*/ 13 w 48"/>
                <a:gd name="T21" fmla="*/ 17 h 52"/>
                <a:gd name="T22" fmla="*/ 16 w 48"/>
                <a:gd name="T23" fmla="*/ 20 h 52"/>
                <a:gd name="T24" fmla="*/ 18 w 48"/>
                <a:gd name="T25" fmla="*/ 26 h 52"/>
                <a:gd name="T26" fmla="*/ 18 w 48"/>
                <a:gd name="T27" fmla="*/ 31 h 52"/>
                <a:gd name="T28" fmla="*/ 12 w 48"/>
                <a:gd name="T29" fmla="*/ 34 h 52"/>
                <a:gd name="T30" fmla="*/ 1 w 48"/>
                <a:gd name="T31" fmla="*/ 40 h 52"/>
                <a:gd name="T32" fmla="*/ 0 w 48"/>
                <a:gd name="T33" fmla="*/ 52 h 52"/>
                <a:gd name="T34" fmla="*/ 48 w 48"/>
                <a:gd name="T35" fmla="*/ 52 h 52"/>
                <a:gd name="T36" fmla="*/ 47 w 48"/>
                <a:gd name="T37" fmla="*/ 40 h 52"/>
                <a:gd name="T38" fmla="*/ 36 w 48"/>
                <a:gd name="T39" fmla="*/ 3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" h="52">
                  <a:moveTo>
                    <a:pt x="36" y="34"/>
                  </a:moveTo>
                  <a:cubicBezTo>
                    <a:pt x="31" y="32"/>
                    <a:pt x="30" y="31"/>
                    <a:pt x="30" y="31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2" y="25"/>
                    <a:pt x="32" y="20"/>
                  </a:cubicBezTo>
                  <a:cubicBezTo>
                    <a:pt x="33" y="21"/>
                    <a:pt x="35" y="19"/>
                    <a:pt x="35" y="17"/>
                  </a:cubicBezTo>
                  <a:cubicBezTo>
                    <a:pt x="35" y="16"/>
                    <a:pt x="35" y="13"/>
                    <a:pt x="33" y="14"/>
                  </a:cubicBezTo>
                  <a:cubicBezTo>
                    <a:pt x="33" y="11"/>
                    <a:pt x="34" y="9"/>
                    <a:pt x="34" y="8"/>
                  </a:cubicBezTo>
                  <a:cubicBezTo>
                    <a:pt x="33" y="5"/>
                    <a:pt x="30" y="0"/>
                    <a:pt x="24" y="0"/>
                  </a:cubicBezTo>
                  <a:cubicBezTo>
                    <a:pt x="18" y="0"/>
                    <a:pt x="15" y="5"/>
                    <a:pt x="14" y="8"/>
                  </a:cubicBezTo>
                  <a:cubicBezTo>
                    <a:pt x="14" y="9"/>
                    <a:pt x="14" y="11"/>
                    <a:pt x="15" y="14"/>
                  </a:cubicBezTo>
                  <a:cubicBezTo>
                    <a:pt x="13" y="13"/>
                    <a:pt x="13" y="16"/>
                    <a:pt x="13" y="17"/>
                  </a:cubicBezTo>
                  <a:cubicBezTo>
                    <a:pt x="13" y="19"/>
                    <a:pt x="14" y="21"/>
                    <a:pt x="16" y="20"/>
                  </a:cubicBezTo>
                  <a:cubicBezTo>
                    <a:pt x="16" y="25"/>
                    <a:pt x="18" y="26"/>
                    <a:pt x="18" y="26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7" y="32"/>
                    <a:pt x="12" y="34"/>
                  </a:cubicBezTo>
                  <a:cubicBezTo>
                    <a:pt x="7" y="36"/>
                    <a:pt x="2" y="37"/>
                    <a:pt x="1" y="40"/>
                  </a:cubicBezTo>
                  <a:cubicBezTo>
                    <a:pt x="0" y="42"/>
                    <a:pt x="0" y="52"/>
                    <a:pt x="0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8" y="42"/>
                    <a:pt x="47" y="40"/>
                  </a:cubicBezTo>
                  <a:cubicBezTo>
                    <a:pt x="46" y="37"/>
                    <a:pt x="41" y="36"/>
                    <a:pt x="36" y="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851" name="Rectangle 381"/>
            <p:cNvSpPr>
              <a:spLocks noChangeArrowheads="1"/>
            </p:cNvSpPr>
            <p:nvPr/>
          </p:nvSpPr>
          <p:spPr bwMode="auto">
            <a:xfrm>
              <a:off x="6372225" y="780331"/>
              <a:ext cx="762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04" name="Group 9103"/>
          <p:cNvGrpSpPr/>
          <p:nvPr/>
        </p:nvGrpSpPr>
        <p:grpSpPr>
          <a:xfrm>
            <a:off x="7874000" y="754931"/>
            <a:ext cx="203200" cy="203200"/>
            <a:chOff x="7874000" y="754931"/>
            <a:chExt cx="203200" cy="203200"/>
          </a:xfrm>
        </p:grpSpPr>
        <p:sp>
          <p:nvSpPr>
            <p:cNvPr id="8852" name="Freeform 382"/>
            <p:cNvSpPr>
              <a:spLocks/>
            </p:cNvSpPr>
            <p:nvPr/>
          </p:nvSpPr>
          <p:spPr bwMode="auto">
            <a:xfrm>
              <a:off x="7874000" y="805731"/>
              <a:ext cx="139700" cy="152400"/>
            </a:xfrm>
            <a:custGeom>
              <a:avLst/>
              <a:gdLst>
                <a:gd name="T0" fmla="*/ 33 w 44"/>
                <a:gd name="T1" fmla="*/ 31 h 48"/>
                <a:gd name="T2" fmla="*/ 28 w 44"/>
                <a:gd name="T3" fmla="*/ 29 h 48"/>
                <a:gd name="T4" fmla="*/ 28 w 44"/>
                <a:gd name="T5" fmla="*/ 24 h 48"/>
                <a:gd name="T6" fmla="*/ 30 w 44"/>
                <a:gd name="T7" fmla="*/ 19 h 48"/>
                <a:gd name="T8" fmla="*/ 32 w 44"/>
                <a:gd name="T9" fmla="*/ 16 h 48"/>
                <a:gd name="T10" fmla="*/ 30 w 44"/>
                <a:gd name="T11" fmla="*/ 13 h 48"/>
                <a:gd name="T12" fmla="*/ 31 w 44"/>
                <a:gd name="T13" fmla="*/ 8 h 48"/>
                <a:gd name="T14" fmla="*/ 22 w 44"/>
                <a:gd name="T15" fmla="*/ 0 h 48"/>
                <a:gd name="T16" fmla="*/ 13 w 44"/>
                <a:gd name="T17" fmla="*/ 8 h 48"/>
                <a:gd name="T18" fmla="*/ 14 w 44"/>
                <a:gd name="T19" fmla="*/ 13 h 48"/>
                <a:gd name="T20" fmla="*/ 12 w 44"/>
                <a:gd name="T21" fmla="*/ 16 h 48"/>
                <a:gd name="T22" fmla="*/ 14 w 44"/>
                <a:gd name="T23" fmla="*/ 19 h 48"/>
                <a:gd name="T24" fmla="*/ 17 w 44"/>
                <a:gd name="T25" fmla="*/ 24 h 48"/>
                <a:gd name="T26" fmla="*/ 16 w 44"/>
                <a:gd name="T27" fmla="*/ 29 h 48"/>
                <a:gd name="T28" fmla="*/ 11 w 44"/>
                <a:gd name="T29" fmla="*/ 31 h 48"/>
                <a:gd name="T30" fmla="*/ 1 w 44"/>
                <a:gd name="T31" fmla="*/ 37 h 48"/>
                <a:gd name="T32" fmla="*/ 0 w 44"/>
                <a:gd name="T33" fmla="*/ 48 h 48"/>
                <a:gd name="T34" fmla="*/ 44 w 44"/>
                <a:gd name="T35" fmla="*/ 48 h 48"/>
                <a:gd name="T36" fmla="*/ 43 w 44"/>
                <a:gd name="T37" fmla="*/ 37 h 48"/>
                <a:gd name="T38" fmla="*/ 33 w 44"/>
                <a:gd name="T39" fmla="*/ 3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4" h="48">
                  <a:moveTo>
                    <a:pt x="33" y="31"/>
                  </a:moveTo>
                  <a:cubicBezTo>
                    <a:pt x="29" y="29"/>
                    <a:pt x="28" y="29"/>
                    <a:pt x="28" y="29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9" y="23"/>
                    <a:pt x="30" y="19"/>
                  </a:cubicBezTo>
                  <a:cubicBezTo>
                    <a:pt x="31" y="19"/>
                    <a:pt x="32" y="17"/>
                    <a:pt x="32" y="16"/>
                  </a:cubicBezTo>
                  <a:cubicBezTo>
                    <a:pt x="32" y="15"/>
                    <a:pt x="32" y="12"/>
                    <a:pt x="30" y="13"/>
                  </a:cubicBezTo>
                  <a:cubicBezTo>
                    <a:pt x="31" y="11"/>
                    <a:pt x="31" y="9"/>
                    <a:pt x="31" y="8"/>
                  </a:cubicBezTo>
                  <a:cubicBezTo>
                    <a:pt x="30" y="4"/>
                    <a:pt x="27" y="0"/>
                    <a:pt x="22" y="0"/>
                  </a:cubicBezTo>
                  <a:cubicBezTo>
                    <a:pt x="17" y="0"/>
                    <a:pt x="14" y="4"/>
                    <a:pt x="13" y="8"/>
                  </a:cubicBezTo>
                  <a:cubicBezTo>
                    <a:pt x="13" y="9"/>
                    <a:pt x="13" y="11"/>
                    <a:pt x="14" y="13"/>
                  </a:cubicBezTo>
                  <a:cubicBezTo>
                    <a:pt x="12" y="12"/>
                    <a:pt x="12" y="15"/>
                    <a:pt x="12" y="16"/>
                  </a:cubicBezTo>
                  <a:cubicBezTo>
                    <a:pt x="12" y="17"/>
                    <a:pt x="13" y="19"/>
                    <a:pt x="14" y="19"/>
                  </a:cubicBezTo>
                  <a:cubicBezTo>
                    <a:pt x="15" y="23"/>
                    <a:pt x="17" y="24"/>
                    <a:pt x="17" y="24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5" y="29"/>
                    <a:pt x="11" y="31"/>
                  </a:cubicBezTo>
                  <a:cubicBezTo>
                    <a:pt x="7" y="33"/>
                    <a:pt x="2" y="35"/>
                    <a:pt x="1" y="37"/>
                  </a:cubicBezTo>
                  <a:cubicBezTo>
                    <a:pt x="0" y="39"/>
                    <a:pt x="0" y="48"/>
                    <a:pt x="0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8"/>
                    <a:pt x="44" y="39"/>
                    <a:pt x="43" y="37"/>
                  </a:cubicBezTo>
                  <a:cubicBezTo>
                    <a:pt x="42" y="35"/>
                    <a:pt x="37" y="33"/>
                    <a:pt x="33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853" name="Freeform 383"/>
            <p:cNvSpPr>
              <a:spLocks/>
            </p:cNvSpPr>
            <p:nvPr/>
          </p:nvSpPr>
          <p:spPr bwMode="auto">
            <a:xfrm>
              <a:off x="7969250" y="754931"/>
              <a:ext cx="107950" cy="82550"/>
            </a:xfrm>
            <a:custGeom>
              <a:avLst/>
              <a:gdLst>
                <a:gd name="T0" fmla="*/ 56 w 68"/>
                <a:gd name="T1" fmla="*/ 0 h 52"/>
                <a:gd name="T2" fmla="*/ 30 w 68"/>
                <a:gd name="T3" fmla="*/ 28 h 52"/>
                <a:gd name="T4" fmla="*/ 12 w 68"/>
                <a:gd name="T5" fmla="*/ 12 h 52"/>
                <a:gd name="T6" fmla="*/ 0 w 68"/>
                <a:gd name="T7" fmla="*/ 24 h 52"/>
                <a:gd name="T8" fmla="*/ 24 w 68"/>
                <a:gd name="T9" fmla="*/ 46 h 52"/>
                <a:gd name="T10" fmla="*/ 30 w 68"/>
                <a:gd name="T11" fmla="*/ 52 h 52"/>
                <a:gd name="T12" fmla="*/ 68 w 68"/>
                <a:gd name="T13" fmla="*/ 12 h 52"/>
                <a:gd name="T14" fmla="*/ 56 w 68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52">
                  <a:moveTo>
                    <a:pt x="56" y="0"/>
                  </a:moveTo>
                  <a:lnTo>
                    <a:pt x="30" y="28"/>
                  </a:lnTo>
                  <a:lnTo>
                    <a:pt x="12" y="12"/>
                  </a:lnTo>
                  <a:lnTo>
                    <a:pt x="0" y="24"/>
                  </a:lnTo>
                  <a:lnTo>
                    <a:pt x="24" y="46"/>
                  </a:lnTo>
                  <a:lnTo>
                    <a:pt x="30" y="52"/>
                  </a:lnTo>
                  <a:lnTo>
                    <a:pt x="68" y="1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092" name="Group 9091"/>
          <p:cNvGrpSpPr/>
          <p:nvPr/>
        </p:nvGrpSpPr>
        <p:grpSpPr>
          <a:xfrm>
            <a:off x="2176463" y="754931"/>
            <a:ext cx="203200" cy="203200"/>
            <a:chOff x="2176463" y="754931"/>
            <a:chExt cx="203200" cy="203200"/>
          </a:xfrm>
        </p:grpSpPr>
        <p:sp>
          <p:nvSpPr>
            <p:cNvPr id="8854" name="Oval 384"/>
            <p:cNvSpPr>
              <a:spLocks noChangeArrowheads="1"/>
            </p:cNvSpPr>
            <p:nvPr/>
          </p:nvSpPr>
          <p:spPr bwMode="auto">
            <a:xfrm>
              <a:off x="2189163" y="754931"/>
              <a:ext cx="50800" cy="508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855" name="Oval 385"/>
            <p:cNvSpPr>
              <a:spLocks noChangeArrowheads="1"/>
            </p:cNvSpPr>
            <p:nvPr/>
          </p:nvSpPr>
          <p:spPr bwMode="auto">
            <a:xfrm>
              <a:off x="2316163" y="754931"/>
              <a:ext cx="50800" cy="508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856" name="Oval 386"/>
            <p:cNvSpPr>
              <a:spLocks noChangeArrowheads="1"/>
            </p:cNvSpPr>
            <p:nvPr/>
          </p:nvSpPr>
          <p:spPr bwMode="auto">
            <a:xfrm>
              <a:off x="2252663" y="881931"/>
              <a:ext cx="50800" cy="508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857" name="Freeform 387"/>
            <p:cNvSpPr>
              <a:spLocks/>
            </p:cNvSpPr>
            <p:nvPr/>
          </p:nvSpPr>
          <p:spPr bwMode="auto">
            <a:xfrm>
              <a:off x="2201863" y="843831"/>
              <a:ext cx="44450" cy="44450"/>
            </a:xfrm>
            <a:custGeom>
              <a:avLst/>
              <a:gdLst>
                <a:gd name="T0" fmla="*/ 6 w 28"/>
                <a:gd name="T1" fmla="*/ 0 h 28"/>
                <a:gd name="T2" fmla="*/ 0 w 28"/>
                <a:gd name="T3" fmla="*/ 6 h 28"/>
                <a:gd name="T4" fmla="*/ 22 w 28"/>
                <a:gd name="T5" fmla="*/ 28 h 28"/>
                <a:gd name="T6" fmla="*/ 28 w 28"/>
                <a:gd name="T7" fmla="*/ 22 h 28"/>
                <a:gd name="T8" fmla="*/ 6 w 28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6" y="0"/>
                  </a:moveTo>
                  <a:lnTo>
                    <a:pt x="0" y="6"/>
                  </a:lnTo>
                  <a:lnTo>
                    <a:pt x="22" y="28"/>
                  </a:lnTo>
                  <a:lnTo>
                    <a:pt x="28" y="2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858" name="Freeform 388"/>
            <p:cNvSpPr>
              <a:spLocks/>
            </p:cNvSpPr>
            <p:nvPr/>
          </p:nvSpPr>
          <p:spPr bwMode="auto">
            <a:xfrm>
              <a:off x="2309813" y="843831"/>
              <a:ext cx="44450" cy="44450"/>
            </a:xfrm>
            <a:custGeom>
              <a:avLst/>
              <a:gdLst>
                <a:gd name="T0" fmla="*/ 0 w 28"/>
                <a:gd name="T1" fmla="*/ 22 h 28"/>
                <a:gd name="T2" fmla="*/ 6 w 28"/>
                <a:gd name="T3" fmla="*/ 28 h 28"/>
                <a:gd name="T4" fmla="*/ 28 w 28"/>
                <a:gd name="T5" fmla="*/ 6 h 28"/>
                <a:gd name="T6" fmla="*/ 22 w 28"/>
                <a:gd name="T7" fmla="*/ 0 h 28"/>
                <a:gd name="T8" fmla="*/ 0 w 28"/>
                <a:gd name="T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0" y="22"/>
                  </a:moveTo>
                  <a:lnTo>
                    <a:pt x="6" y="28"/>
                  </a:lnTo>
                  <a:lnTo>
                    <a:pt x="28" y="6"/>
                  </a:lnTo>
                  <a:lnTo>
                    <a:pt x="22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859" name="Freeform 389"/>
            <p:cNvSpPr>
              <a:spLocks/>
            </p:cNvSpPr>
            <p:nvPr/>
          </p:nvSpPr>
          <p:spPr bwMode="auto">
            <a:xfrm>
              <a:off x="2176463" y="805731"/>
              <a:ext cx="76200" cy="25400"/>
            </a:xfrm>
            <a:custGeom>
              <a:avLst/>
              <a:gdLst>
                <a:gd name="T0" fmla="*/ 24 w 24"/>
                <a:gd name="T1" fmla="*/ 8 h 8"/>
                <a:gd name="T2" fmla="*/ 12 w 24"/>
                <a:gd name="T3" fmla="*/ 0 h 8"/>
                <a:gd name="T4" fmla="*/ 0 w 24"/>
                <a:gd name="T5" fmla="*/ 8 h 8"/>
                <a:gd name="T6" fmla="*/ 0 w 24"/>
                <a:gd name="T7" fmla="*/ 8 h 8"/>
                <a:gd name="T8" fmla="*/ 24 w 2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8">
                  <a:moveTo>
                    <a:pt x="24" y="8"/>
                  </a:moveTo>
                  <a:cubicBezTo>
                    <a:pt x="24" y="4"/>
                    <a:pt x="19" y="0"/>
                    <a:pt x="12" y="0"/>
                  </a:cubicBezTo>
                  <a:cubicBezTo>
                    <a:pt x="5" y="0"/>
                    <a:pt x="0" y="4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4" y="8"/>
                    <a:pt x="24" y="8"/>
                    <a:pt x="24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860" name="Freeform 390"/>
            <p:cNvSpPr>
              <a:spLocks/>
            </p:cNvSpPr>
            <p:nvPr/>
          </p:nvSpPr>
          <p:spPr bwMode="auto">
            <a:xfrm>
              <a:off x="2303463" y="805731"/>
              <a:ext cx="76200" cy="25400"/>
            </a:xfrm>
            <a:custGeom>
              <a:avLst/>
              <a:gdLst>
                <a:gd name="T0" fmla="*/ 12 w 24"/>
                <a:gd name="T1" fmla="*/ 0 h 8"/>
                <a:gd name="T2" fmla="*/ 0 w 24"/>
                <a:gd name="T3" fmla="*/ 8 h 8"/>
                <a:gd name="T4" fmla="*/ 0 w 24"/>
                <a:gd name="T5" fmla="*/ 8 h 8"/>
                <a:gd name="T6" fmla="*/ 24 w 24"/>
                <a:gd name="T7" fmla="*/ 8 h 8"/>
                <a:gd name="T8" fmla="*/ 24 w 24"/>
                <a:gd name="T9" fmla="*/ 8 h 8"/>
                <a:gd name="T10" fmla="*/ 12 w 24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8">
                  <a:moveTo>
                    <a:pt x="12" y="0"/>
                  </a:moveTo>
                  <a:cubicBezTo>
                    <a:pt x="5" y="0"/>
                    <a:pt x="0" y="4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4"/>
                    <a:pt x="19" y="0"/>
                    <a:pt x="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861" name="Freeform 391"/>
            <p:cNvSpPr>
              <a:spLocks/>
            </p:cNvSpPr>
            <p:nvPr/>
          </p:nvSpPr>
          <p:spPr bwMode="auto">
            <a:xfrm>
              <a:off x="2239963" y="932731"/>
              <a:ext cx="76200" cy="25400"/>
            </a:xfrm>
            <a:custGeom>
              <a:avLst/>
              <a:gdLst>
                <a:gd name="T0" fmla="*/ 12 w 24"/>
                <a:gd name="T1" fmla="*/ 0 h 8"/>
                <a:gd name="T2" fmla="*/ 0 w 24"/>
                <a:gd name="T3" fmla="*/ 8 h 8"/>
                <a:gd name="T4" fmla="*/ 0 w 24"/>
                <a:gd name="T5" fmla="*/ 8 h 8"/>
                <a:gd name="T6" fmla="*/ 24 w 24"/>
                <a:gd name="T7" fmla="*/ 8 h 8"/>
                <a:gd name="T8" fmla="*/ 24 w 24"/>
                <a:gd name="T9" fmla="*/ 8 h 8"/>
                <a:gd name="T10" fmla="*/ 12 w 24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8">
                  <a:moveTo>
                    <a:pt x="12" y="0"/>
                  </a:moveTo>
                  <a:cubicBezTo>
                    <a:pt x="5" y="0"/>
                    <a:pt x="0" y="4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4"/>
                    <a:pt x="19" y="0"/>
                    <a:pt x="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081" name="Group 9080"/>
          <p:cNvGrpSpPr/>
          <p:nvPr/>
        </p:nvGrpSpPr>
        <p:grpSpPr>
          <a:xfrm>
            <a:off x="4224338" y="348531"/>
            <a:ext cx="177800" cy="203200"/>
            <a:chOff x="4224338" y="348531"/>
            <a:chExt cx="177800" cy="203200"/>
          </a:xfrm>
        </p:grpSpPr>
        <p:sp>
          <p:nvSpPr>
            <p:cNvPr id="8862" name="Oval 392"/>
            <p:cNvSpPr>
              <a:spLocks noChangeArrowheads="1"/>
            </p:cNvSpPr>
            <p:nvPr/>
          </p:nvSpPr>
          <p:spPr bwMode="auto">
            <a:xfrm>
              <a:off x="4287838" y="348531"/>
              <a:ext cx="50800" cy="508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863" name="Freeform 393"/>
            <p:cNvSpPr>
              <a:spLocks/>
            </p:cNvSpPr>
            <p:nvPr/>
          </p:nvSpPr>
          <p:spPr bwMode="auto">
            <a:xfrm>
              <a:off x="4224338" y="450131"/>
              <a:ext cx="177800" cy="101600"/>
            </a:xfrm>
            <a:custGeom>
              <a:avLst/>
              <a:gdLst>
                <a:gd name="T0" fmla="*/ 52 w 56"/>
                <a:gd name="T1" fmla="*/ 0 h 32"/>
                <a:gd name="T2" fmla="*/ 4 w 56"/>
                <a:gd name="T3" fmla="*/ 0 h 32"/>
                <a:gd name="T4" fmla="*/ 0 w 56"/>
                <a:gd name="T5" fmla="*/ 4 h 32"/>
                <a:gd name="T6" fmla="*/ 4 w 56"/>
                <a:gd name="T7" fmla="*/ 8 h 32"/>
                <a:gd name="T8" fmla="*/ 16 w 56"/>
                <a:gd name="T9" fmla="*/ 8 h 32"/>
                <a:gd name="T10" fmla="*/ 20 w 56"/>
                <a:gd name="T11" fmla="*/ 32 h 32"/>
                <a:gd name="T12" fmla="*/ 36 w 56"/>
                <a:gd name="T13" fmla="*/ 32 h 32"/>
                <a:gd name="T14" fmla="*/ 40 w 56"/>
                <a:gd name="T15" fmla="*/ 8 h 32"/>
                <a:gd name="T16" fmla="*/ 52 w 56"/>
                <a:gd name="T17" fmla="*/ 8 h 32"/>
                <a:gd name="T18" fmla="*/ 56 w 56"/>
                <a:gd name="T19" fmla="*/ 4 h 32"/>
                <a:gd name="T20" fmla="*/ 52 w 56"/>
                <a:gd name="T2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32">
                  <a:moveTo>
                    <a:pt x="52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4" y="8"/>
                    <a:pt x="56" y="6"/>
                    <a:pt x="56" y="4"/>
                  </a:cubicBezTo>
                  <a:cubicBezTo>
                    <a:pt x="56" y="2"/>
                    <a:pt x="54" y="0"/>
                    <a:pt x="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864" name="Freeform 394"/>
            <p:cNvSpPr>
              <a:spLocks/>
            </p:cNvSpPr>
            <p:nvPr/>
          </p:nvSpPr>
          <p:spPr bwMode="auto">
            <a:xfrm>
              <a:off x="4249738" y="399331"/>
              <a:ext cx="127000" cy="38100"/>
            </a:xfrm>
            <a:custGeom>
              <a:avLst/>
              <a:gdLst>
                <a:gd name="T0" fmla="*/ 28 w 40"/>
                <a:gd name="T1" fmla="*/ 0 h 12"/>
                <a:gd name="T2" fmla="*/ 24 w 40"/>
                <a:gd name="T3" fmla="*/ 0 h 12"/>
                <a:gd name="T4" fmla="*/ 20 w 40"/>
                <a:gd name="T5" fmla="*/ 8 h 12"/>
                <a:gd name="T6" fmla="*/ 16 w 40"/>
                <a:gd name="T7" fmla="*/ 0 h 12"/>
                <a:gd name="T8" fmla="*/ 12 w 40"/>
                <a:gd name="T9" fmla="*/ 0 h 12"/>
                <a:gd name="T10" fmla="*/ 0 w 40"/>
                <a:gd name="T11" fmla="*/ 12 h 12"/>
                <a:gd name="T12" fmla="*/ 40 w 40"/>
                <a:gd name="T13" fmla="*/ 12 h 12"/>
                <a:gd name="T14" fmla="*/ 28 w 40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2">
                  <a:moveTo>
                    <a:pt x="28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5"/>
                    <a:pt x="35" y="0"/>
                    <a:pt x="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29" name="Group 9128"/>
          <p:cNvGrpSpPr/>
          <p:nvPr/>
        </p:nvGrpSpPr>
        <p:grpSpPr>
          <a:xfrm>
            <a:off x="2609850" y="1580431"/>
            <a:ext cx="152400" cy="177800"/>
            <a:chOff x="2609850" y="1580431"/>
            <a:chExt cx="152400" cy="177800"/>
          </a:xfrm>
        </p:grpSpPr>
        <p:sp>
          <p:nvSpPr>
            <p:cNvPr id="8865" name="Oval 395"/>
            <p:cNvSpPr>
              <a:spLocks noChangeArrowheads="1"/>
            </p:cNvSpPr>
            <p:nvPr/>
          </p:nvSpPr>
          <p:spPr bwMode="auto">
            <a:xfrm>
              <a:off x="2647950" y="1656631"/>
              <a:ext cx="22225" cy="222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866" name="Oval 396"/>
            <p:cNvSpPr>
              <a:spLocks noChangeArrowheads="1"/>
            </p:cNvSpPr>
            <p:nvPr/>
          </p:nvSpPr>
          <p:spPr bwMode="auto">
            <a:xfrm>
              <a:off x="2701925" y="1656631"/>
              <a:ext cx="22225" cy="222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867" name="Freeform 397"/>
            <p:cNvSpPr>
              <a:spLocks noEditPoints="1"/>
            </p:cNvSpPr>
            <p:nvPr/>
          </p:nvSpPr>
          <p:spPr bwMode="auto">
            <a:xfrm>
              <a:off x="2609850" y="1580431"/>
              <a:ext cx="152400" cy="177800"/>
            </a:xfrm>
            <a:custGeom>
              <a:avLst/>
              <a:gdLst>
                <a:gd name="T0" fmla="*/ 24 w 48"/>
                <a:gd name="T1" fmla="*/ 0 h 56"/>
                <a:gd name="T2" fmla="*/ 21 w 48"/>
                <a:gd name="T3" fmla="*/ 0 h 56"/>
                <a:gd name="T4" fmla="*/ 19 w 48"/>
                <a:gd name="T5" fmla="*/ 1 h 56"/>
                <a:gd name="T6" fmla="*/ 19 w 48"/>
                <a:gd name="T7" fmla="*/ 1 h 56"/>
                <a:gd name="T8" fmla="*/ 16 w 48"/>
                <a:gd name="T9" fmla="*/ 2 h 56"/>
                <a:gd name="T10" fmla="*/ 15 w 48"/>
                <a:gd name="T11" fmla="*/ 2 h 56"/>
                <a:gd name="T12" fmla="*/ 15 w 48"/>
                <a:gd name="T13" fmla="*/ 2 h 56"/>
                <a:gd name="T14" fmla="*/ 12 w 48"/>
                <a:gd name="T15" fmla="*/ 3 h 56"/>
                <a:gd name="T16" fmla="*/ 0 w 48"/>
                <a:gd name="T17" fmla="*/ 24 h 56"/>
                <a:gd name="T18" fmla="*/ 0 w 48"/>
                <a:gd name="T19" fmla="*/ 24 h 56"/>
                <a:gd name="T20" fmla="*/ 0 w 48"/>
                <a:gd name="T21" fmla="*/ 28 h 56"/>
                <a:gd name="T22" fmla="*/ 24 w 48"/>
                <a:gd name="T23" fmla="*/ 56 h 56"/>
                <a:gd name="T24" fmla="*/ 48 w 48"/>
                <a:gd name="T25" fmla="*/ 28 h 56"/>
                <a:gd name="T26" fmla="*/ 24 w 48"/>
                <a:gd name="T27" fmla="*/ 0 h 56"/>
                <a:gd name="T28" fmla="*/ 24 w 48"/>
                <a:gd name="T29" fmla="*/ 52 h 56"/>
                <a:gd name="T30" fmla="*/ 4 w 48"/>
                <a:gd name="T31" fmla="*/ 28 h 56"/>
                <a:gd name="T32" fmla="*/ 4 w 48"/>
                <a:gd name="T33" fmla="*/ 23 h 56"/>
                <a:gd name="T34" fmla="*/ 14 w 48"/>
                <a:gd name="T35" fmla="*/ 12 h 56"/>
                <a:gd name="T36" fmla="*/ 38 w 48"/>
                <a:gd name="T37" fmla="*/ 20 h 56"/>
                <a:gd name="T38" fmla="*/ 43 w 48"/>
                <a:gd name="T39" fmla="*/ 20 h 56"/>
                <a:gd name="T40" fmla="*/ 44 w 48"/>
                <a:gd name="T41" fmla="*/ 28 h 56"/>
                <a:gd name="T42" fmla="*/ 24 w 48"/>
                <a:gd name="T43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56">
                  <a:moveTo>
                    <a:pt x="24" y="0"/>
                  </a:moveTo>
                  <a:cubicBezTo>
                    <a:pt x="23" y="0"/>
                    <a:pt x="22" y="0"/>
                    <a:pt x="21" y="0"/>
                  </a:cubicBezTo>
                  <a:cubicBezTo>
                    <a:pt x="20" y="0"/>
                    <a:pt x="20" y="0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1"/>
                    <a:pt x="17" y="1"/>
                    <a:pt x="16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4" y="3"/>
                    <a:pt x="13" y="3"/>
                    <a:pt x="12" y="3"/>
                  </a:cubicBezTo>
                  <a:cubicBezTo>
                    <a:pt x="6" y="8"/>
                    <a:pt x="1" y="15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0" y="27"/>
                    <a:pt x="0" y="28"/>
                  </a:cubicBezTo>
                  <a:cubicBezTo>
                    <a:pt x="0" y="43"/>
                    <a:pt x="16" y="56"/>
                    <a:pt x="24" y="56"/>
                  </a:cubicBezTo>
                  <a:cubicBezTo>
                    <a:pt x="32" y="56"/>
                    <a:pt x="48" y="43"/>
                    <a:pt x="48" y="28"/>
                  </a:cubicBezTo>
                  <a:cubicBezTo>
                    <a:pt x="48" y="13"/>
                    <a:pt x="37" y="0"/>
                    <a:pt x="24" y="0"/>
                  </a:cubicBezTo>
                  <a:close/>
                  <a:moveTo>
                    <a:pt x="24" y="52"/>
                  </a:moveTo>
                  <a:cubicBezTo>
                    <a:pt x="18" y="52"/>
                    <a:pt x="4" y="41"/>
                    <a:pt x="4" y="28"/>
                  </a:cubicBezTo>
                  <a:cubicBezTo>
                    <a:pt x="4" y="26"/>
                    <a:pt x="4" y="25"/>
                    <a:pt x="4" y="23"/>
                  </a:cubicBezTo>
                  <a:cubicBezTo>
                    <a:pt x="9" y="21"/>
                    <a:pt x="12" y="17"/>
                    <a:pt x="14" y="12"/>
                  </a:cubicBezTo>
                  <a:cubicBezTo>
                    <a:pt x="19" y="17"/>
                    <a:pt x="27" y="20"/>
                    <a:pt x="38" y="20"/>
                  </a:cubicBezTo>
                  <a:cubicBezTo>
                    <a:pt x="39" y="20"/>
                    <a:pt x="41" y="20"/>
                    <a:pt x="43" y="20"/>
                  </a:cubicBezTo>
                  <a:cubicBezTo>
                    <a:pt x="44" y="22"/>
                    <a:pt x="44" y="25"/>
                    <a:pt x="44" y="28"/>
                  </a:cubicBezTo>
                  <a:cubicBezTo>
                    <a:pt x="44" y="41"/>
                    <a:pt x="30" y="52"/>
                    <a:pt x="24" y="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33" name="Group 9132"/>
          <p:cNvGrpSpPr/>
          <p:nvPr/>
        </p:nvGrpSpPr>
        <p:grpSpPr>
          <a:xfrm>
            <a:off x="4221163" y="1580431"/>
            <a:ext cx="174625" cy="190500"/>
            <a:chOff x="4221163" y="1580431"/>
            <a:chExt cx="174625" cy="190500"/>
          </a:xfrm>
        </p:grpSpPr>
        <p:sp>
          <p:nvSpPr>
            <p:cNvPr id="8868" name="Freeform 398"/>
            <p:cNvSpPr>
              <a:spLocks/>
            </p:cNvSpPr>
            <p:nvPr/>
          </p:nvSpPr>
          <p:spPr bwMode="auto">
            <a:xfrm>
              <a:off x="4284663" y="1720131"/>
              <a:ext cx="50800" cy="12700"/>
            </a:xfrm>
            <a:custGeom>
              <a:avLst/>
              <a:gdLst>
                <a:gd name="T0" fmla="*/ 0 w 32"/>
                <a:gd name="T1" fmla="*/ 0 h 8"/>
                <a:gd name="T2" fmla="*/ 0 w 32"/>
                <a:gd name="T3" fmla="*/ 8 h 8"/>
                <a:gd name="T4" fmla="*/ 32 w 32"/>
                <a:gd name="T5" fmla="*/ 0 h 8"/>
                <a:gd name="T6" fmla="*/ 0 w 32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0" y="0"/>
                  </a:moveTo>
                  <a:lnTo>
                    <a:pt x="0" y="8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869" name="Freeform 399"/>
            <p:cNvSpPr>
              <a:spLocks noEditPoints="1"/>
            </p:cNvSpPr>
            <p:nvPr/>
          </p:nvSpPr>
          <p:spPr bwMode="auto">
            <a:xfrm>
              <a:off x="4221163" y="1580431"/>
              <a:ext cx="174625" cy="190500"/>
            </a:xfrm>
            <a:custGeom>
              <a:avLst/>
              <a:gdLst>
                <a:gd name="T0" fmla="*/ 54 w 55"/>
                <a:gd name="T1" fmla="*/ 16 h 60"/>
                <a:gd name="T2" fmla="*/ 53 w 55"/>
                <a:gd name="T3" fmla="*/ 16 h 60"/>
                <a:gd name="T4" fmla="*/ 48 w 55"/>
                <a:gd name="T5" fmla="*/ 12 h 60"/>
                <a:gd name="T6" fmla="*/ 47 w 55"/>
                <a:gd name="T7" fmla="*/ 12 h 60"/>
                <a:gd name="T8" fmla="*/ 28 w 55"/>
                <a:gd name="T9" fmla="*/ 0 h 60"/>
                <a:gd name="T10" fmla="*/ 8 w 55"/>
                <a:gd name="T11" fmla="*/ 12 h 60"/>
                <a:gd name="T12" fmla="*/ 8 w 55"/>
                <a:gd name="T13" fmla="*/ 12 h 60"/>
                <a:gd name="T14" fmla="*/ 2 w 55"/>
                <a:gd name="T15" fmla="*/ 16 h 60"/>
                <a:gd name="T16" fmla="*/ 1 w 55"/>
                <a:gd name="T17" fmla="*/ 16 h 60"/>
                <a:gd name="T18" fmla="*/ 4 w 55"/>
                <a:gd name="T19" fmla="*/ 20 h 60"/>
                <a:gd name="T20" fmla="*/ 6 w 55"/>
                <a:gd name="T21" fmla="*/ 20 h 60"/>
                <a:gd name="T22" fmla="*/ 4 w 55"/>
                <a:gd name="T23" fmla="*/ 24 h 60"/>
                <a:gd name="T24" fmla="*/ 4 w 55"/>
                <a:gd name="T25" fmla="*/ 32 h 60"/>
                <a:gd name="T26" fmla="*/ 4 w 55"/>
                <a:gd name="T27" fmla="*/ 36 h 60"/>
                <a:gd name="T28" fmla="*/ 28 w 55"/>
                <a:gd name="T29" fmla="*/ 60 h 60"/>
                <a:gd name="T30" fmla="*/ 51 w 55"/>
                <a:gd name="T31" fmla="*/ 36 h 60"/>
                <a:gd name="T32" fmla="*/ 52 w 55"/>
                <a:gd name="T33" fmla="*/ 32 h 60"/>
                <a:gd name="T34" fmla="*/ 51 w 55"/>
                <a:gd name="T35" fmla="*/ 24 h 60"/>
                <a:gd name="T36" fmla="*/ 50 w 55"/>
                <a:gd name="T37" fmla="*/ 20 h 60"/>
                <a:gd name="T38" fmla="*/ 52 w 55"/>
                <a:gd name="T39" fmla="*/ 20 h 60"/>
                <a:gd name="T40" fmla="*/ 54 w 55"/>
                <a:gd name="T41" fmla="*/ 16 h 60"/>
                <a:gd name="T42" fmla="*/ 10 w 55"/>
                <a:gd name="T43" fmla="*/ 20 h 60"/>
                <a:gd name="T44" fmla="*/ 45 w 55"/>
                <a:gd name="T45" fmla="*/ 20 h 60"/>
                <a:gd name="T46" fmla="*/ 47 w 55"/>
                <a:gd name="T47" fmla="*/ 24 h 60"/>
                <a:gd name="T48" fmla="*/ 9 w 55"/>
                <a:gd name="T49" fmla="*/ 24 h 60"/>
                <a:gd name="T50" fmla="*/ 10 w 55"/>
                <a:gd name="T51" fmla="*/ 20 h 60"/>
                <a:gd name="T52" fmla="*/ 40 w 55"/>
                <a:gd name="T53" fmla="*/ 28 h 60"/>
                <a:gd name="T54" fmla="*/ 40 w 55"/>
                <a:gd name="T55" fmla="*/ 32 h 60"/>
                <a:gd name="T56" fmla="*/ 32 w 55"/>
                <a:gd name="T57" fmla="*/ 32 h 60"/>
                <a:gd name="T58" fmla="*/ 32 w 55"/>
                <a:gd name="T59" fmla="*/ 28 h 60"/>
                <a:gd name="T60" fmla="*/ 40 w 55"/>
                <a:gd name="T61" fmla="*/ 28 h 60"/>
                <a:gd name="T62" fmla="*/ 24 w 55"/>
                <a:gd name="T63" fmla="*/ 28 h 60"/>
                <a:gd name="T64" fmla="*/ 24 w 55"/>
                <a:gd name="T65" fmla="*/ 32 h 60"/>
                <a:gd name="T66" fmla="*/ 16 w 55"/>
                <a:gd name="T67" fmla="*/ 32 h 60"/>
                <a:gd name="T68" fmla="*/ 16 w 55"/>
                <a:gd name="T69" fmla="*/ 28 h 60"/>
                <a:gd name="T70" fmla="*/ 24 w 55"/>
                <a:gd name="T71" fmla="*/ 28 h 60"/>
                <a:gd name="T72" fmla="*/ 28 w 55"/>
                <a:gd name="T73" fmla="*/ 56 h 60"/>
                <a:gd name="T74" fmla="*/ 8 w 55"/>
                <a:gd name="T75" fmla="*/ 36 h 60"/>
                <a:gd name="T76" fmla="*/ 47 w 55"/>
                <a:gd name="T77" fmla="*/ 36 h 60"/>
                <a:gd name="T78" fmla="*/ 28 w 55"/>
                <a:gd name="T79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5" h="60">
                  <a:moveTo>
                    <a:pt x="54" y="16"/>
                  </a:moveTo>
                  <a:cubicBezTo>
                    <a:pt x="53" y="16"/>
                    <a:pt x="53" y="16"/>
                    <a:pt x="53" y="16"/>
                  </a:cubicBezTo>
                  <a:cubicBezTo>
                    <a:pt x="52" y="14"/>
                    <a:pt x="50" y="12"/>
                    <a:pt x="48" y="12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2" y="3"/>
                    <a:pt x="37" y="0"/>
                    <a:pt x="28" y="0"/>
                  </a:cubicBezTo>
                  <a:cubicBezTo>
                    <a:pt x="18" y="0"/>
                    <a:pt x="13" y="3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5" y="12"/>
                    <a:pt x="3" y="14"/>
                    <a:pt x="2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8"/>
                    <a:pt x="1" y="20"/>
                    <a:pt x="4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5" y="21"/>
                    <a:pt x="5" y="23"/>
                    <a:pt x="4" y="24"/>
                  </a:cubicBezTo>
                  <a:cubicBezTo>
                    <a:pt x="4" y="26"/>
                    <a:pt x="4" y="29"/>
                    <a:pt x="4" y="32"/>
                  </a:cubicBezTo>
                  <a:cubicBezTo>
                    <a:pt x="4" y="33"/>
                    <a:pt x="4" y="35"/>
                    <a:pt x="4" y="36"/>
                  </a:cubicBezTo>
                  <a:cubicBezTo>
                    <a:pt x="6" y="49"/>
                    <a:pt x="18" y="60"/>
                    <a:pt x="28" y="60"/>
                  </a:cubicBezTo>
                  <a:cubicBezTo>
                    <a:pt x="37" y="60"/>
                    <a:pt x="49" y="49"/>
                    <a:pt x="51" y="36"/>
                  </a:cubicBezTo>
                  <a:cubicBezTo>
                    <a:pt x="51" y="35"/>
                    <a:pt x="52" y="33"/>
                    <a:pt x="52" y="32"/>
                  </a:cubicBezTo>
                  <a:cubicBezTo>
                    <a:pt x="52" y="29"/>
                    <a:pt x="51" y="26"/>
                    <a:pt x="51" y="24"/>
                  </a:cubicBezTo>
                  <a:cubicBezTo>
                    <a:pt x="50" y="23"/>
                    <a:pt x="50" y="21"/>
                    <a:pt x="50" y="2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4" y="20"/>
                    <a:pt x="55" y="18"/>
                    <a:pt x="54" y="16"/>
                  </a:cubicBezTo>
                  <a:close/>
                  <a:moveTo>
                    <a:pt x="10" y="20"/>
                  </a:moveTo>
                  <a:cubicBezTo>
                    <a:pt x="45" y="20"/>
                    <a:pt x="45" y="20"/>
                    <a:pt x="45" y="20"/>
                  </a:cubicBezTo>
                  <a:cubicBezTo>
                    <a:pt x="46" y="21"/>
                    <a:pt x="46" y="23"/>
                    <a:pt x="47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3"/>
                    <a:pt x="9" y="21"/>
                    <a:pt x="10" y="20"/>
                  </a:cubicBezTo>
                  <a:close/>
                  <a:moveTo>
                    <a:pt x="40" y="28"/>
                  </a:moveTo>
                  <a:cubicBezTo>
                    <a:pt x="40" y="32"/>
                    <a:pt x="40" y="32"/>
                    <a:pt x="40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28"/>
                    <a:pt x="32" y="28"/>
                    <a:pt x="32" y="28"/>
                  </a:cubicBezTo>
                  <a:lnTo>
                    <a:pt x="40" y="28"/>
                  </a:lnTo>
                  <a:close/>
                  <a:moveTo>
                    <a:pt x="24" y="28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28"/>
                    <a:pt x="16" y="28"/>
                    <a:pt x="16" y="28"/>
                  </a:cubicBezTo>
                  <a:lnTo>
                    <a:pt x="24" y="28"/>
                  </a:lnTo>
                  <a:close/>
                  <a:moveTo>
                    <a:pt x="28" y="56"/>
                  </a:moveTo>
                  <a:cubicBezTo>
                    <a:pt x="20" y="56"/>
                    <a:pt x="10" y="47"/>
                    <a:pt x="8" y="36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5" y="47"/>
                    <a:pt x="35" y="56"/>
                    <a:pt x="28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34" name="Group 9133"/>
          <p:cNvGrpSpPr/>
          <p:nvPr/>
        </p:nvGrpSpPr>
        <p:grpSpPr>
          <a:xfrm>
            <a:off x="4618038" y="1567731"/>
            <a:ext cx="203200" cy="203200"/>
            <a:chOff x="4618038" y="1567731"/>
            <a:chExt cx="203200" cy="203200"/>
          </a:xfrm>
        </p:grpSpPr>
        <p:sp>
          <p:nvSpPr>
            <p:cNvPr id="8870" name="Freeform 400"/>
            <p:cNvSpPr>
              <a:spLocks noEditPoints="1"/>
            </p:cNvSpPr>
            <p:nvPr/>
          </p:nvSpPr>
          <p:spPr bwMode="auto">
            <a:xfrm>
              <a:off x="4643438" y="1662981"/>
              <a:ext cx="152400" cy="107950"/>
            </a:xfrm>
            <a:custGeom>
              <a:avLst/>
              <a:gdLst>
                <a:gd name="T0" fmla="*/ 24 w 48"/>
                <a:gd name="T1" fmla="*/ 2 h 34"/>
                <a:gd name="T2" fmla="*/ 0 w 48"/>
                <a:gd name="T3" fmla="*/ 0 h 34"/>
                <a:gd name="T4" fmla="*/ 0 w 48"/>
                <a:gd name="T5" fmla="*/ 6 h 34"/>
                <a:gd name="T6" fmla="*/ 0 w 48"/>
                <a:gd name="T7" fmla="*/ 10 h 34"/>
                <a:gd name="T8" fmla="*/ 24 w 48"/>
                <a:gd name="T9" fmla="*/ 34 h 34"/>
                <a:gd name="T10" fmla="*/ 48 w 48"/>
                <a:gd name="T11" fmla="*/ 10 h 34"/>
                <a:gd name="T12" fmla="*/ 48 w 48"/>
                <a:gd name="T13" fmla="*/ 6 h 34"/>
                <a:gd name="T14" fmla="*/ 48 w 48"/>
                <a:gd name="T15" fmla="*/ 0 h 34"/>
                <a:gd name="T16" fmla="*/ 24 w 48"/>
                <a:gd name="T17" fmla="*/ 2 h 34"/>
                <a:gd name="T18" fmla="*/ 30 w 48"/>
                <a:gd name="T19" fmla="*/ 6 h 34"/>
                <a:gd name="T20" fmla="*/ 34 w 48"/>
                <a:gd name="T21" fmla="*/ 6 h 34"/>
                <a:gd name="T22" fmla="*/ 36 w 48"/>
                <a:gd name="T23" fmla="*/ 8 h 34"/>
                <a:gd name="T24" fmla="*/ 34 w 48"/>
                <a:gd name="T25" fmla="*/ 10 h 34"/>
                <a:gd name="T26" fmla="*/ 30 w 48"/>
                <a:gd name="T27" fmla="*/ 10 h 34"/>
                <a:gd name="T28" fmla="*/ 28 w 48"/>
                <a:gd name="T29" fmla="*/ 8 h 34"/>
                <a:gd name="T30" fmla="*/ 30 w 48"/>
                <a:gd name="T31" fmla="*/ 6 h 34"/>
                <a:gd name="T32" fmla="*/ 14 w 48"/>
                <a:gd name="T33" fmla="*/ 6 h 34"/>
                <a:gd name="T34" fmla="*/ 18 w 48"/>
                <a:gd name="T35" fmla="*/ 6 h 34"/>
                <a:gd name="T36" fmla="*/ 20 w 48"/>
                <a:gd name="T37" fmla="*/ 8 h 34"/>
                <a:gd name="T38" fmla="*/ 18 w 48"/>
                <a:gd name="T39" fmla="*/ 10 h 34"/>
                <a:gd name="T40" fmla="*/ 14 w 48"/>
                <a:gd name="T41" fmla="*/ 10 h 34"/>
                <a:gd name="T42" fmla="*/ 12 w 48"/>
                <a:gd name="T43" fmla="*/ 8 h 34"/>
                <a:gd name="T44" fmla="*/ 14 w 48"/>
                <a:gd name="T45" fmla="*/ 6 h 34"/>
                <a:gd name="T46" fmla="*/ 24 w 48"/>
                <a:gd name="T47" fmla="*/ 30 h 34"/>
                <a:gd name="T48" fmla="*/ 6 w 48"/>
                <a:gd name="T49" fmla="*/ 14 h 34"/>
                <a:gd name="T50" fmla="*/ 43 w 48"/>
                <a:gd name="T51" fmla="*/ 14 h 34"/>
                <a:gd name="T52" fmla="*/ 24 w 48"/>
                <a:gd name="T53" fmla="*/ 3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34">
                  <a:moveTo>
                    <a:pt x="24" y="2"/>
                  </a:moveTo>
                  <a:cubicBezTo>
                    <a:pt x="16" y="2"/>
                    <a:pt x="7" y="2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9"/>
                    <a:pt x="0" y="10"/>
                  </a:cubicBezTo>
                  <a:cubicBezTo>
                    <a:pt x="2" y="23"/>
                    <a:pt x="14" y="34"/>
                    <a:pt x="24" y="34"/>
                  </a:cubicBezTo>
                  <a:cubicBezTo>
                    <a:pt x="34" y="34"/>
                    <a:pt x="46" y="23"/>
                    <a:pt x="48" y="10"/>
                  </a:cubicBezTo>
                  <a:cubicBezTo>
                    <a:pt x="48" y="9"/>
                    <a:pt x="48" y="7"/>
                    <a:pt x="48" y="6"/>
                  </a:cubicBezTo>
                  <a:cubicBezTo>
                    <a:pt x="48" y="4"/>
                    <a:pt x="48" y="2"/>
                    <a:pt x="48" y="0"/>
                  </a:cubicBezTo>
                  <a:cubicBezTo>
                    <a:pt x="41" y="2"/>
                    <a:pt x="32" y="2"/>
                    <a:pt x="24" y="2"/>
                  </a:cubicBezTo>
                  <a:close/>
                  <a:moveTo>
                    <a:pt x="30" y="6"/>
                  </a:move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7"/>
                    <a:pt x="36" y="8"/>
                  </a:cubicBezTo>
                  <a:cubicBezTo>
                    <a:pt x="36" y="9"/>
                    <a:pt x="35" y="10"/>
                    <a:pt x="34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9" y="10"/>
                    <a:pt x="28" y="9"/>
                    <a:pt x="28" y="8"/>
                  </a:cubicBezTo>
                  <a:cubicBezTo>
                    <a:pt x="28" y="7"/>
                    <a:pt x="29" y="6"/>
                    <a:pt x="30" y="6"/>
                  </a:cubicBezTo>
                  <a:close/>
                  <a:moveTo>
                    <a:pt x="14" y="6"/>
                  </a:moveTo>
                  <a:cubicBezTo>
                    <a:pt x="18" y="6"/>
                    <a:pt x="18" y="6"/>
                    <a:pt x="18" y="6"/>
                  </a:cubicBezTo>
                  <a:cubicBezTo>
                    <a:pt x="19" y="6"/>
                    <a:pt x="20" y="7"/>
                    <a:pt x="20" y="8"/>
                  </a:cubicBezTo>
                  <a:cubicBezTo>
                    <a:pt x="20" y="9"/>
                    <a:pt x="19" y="10"/>
                    <a:pt x="18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3" y="10"/>
                    <a:pt x="12" y="9"/>
                    <a:pt x="12" y="8"/>
                  </a:cubicBezTo>
                  <a:cubicBezTo>
                    <a:pt x="12" y="7"/>
                    <a:pt x="13" y="6"/>
                    <a:pt x="14" y="6"/>
                  </a:cubicBezTo>
                  <a:close/>
                  <a:moveTo>
                    <a:pt x="24" y="30"/>
                  </a:moveTo>
                  <a:cubicBezTo>
                    <a:pt x="18" y="30"/>
                    <a:pt x="9" y="23"/>
                    <a:pt x="6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39" y="23"/>
                    <a:pt x="30" y="30"/>
                    <a:pt x="24" y="3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871" name="Freeform 401"/>
            <p:cNvSpPr>
              <a:spLocks/>
            </p:cNvSpPr>
            <p:nvPr/>
          </p:nvSpPr>
          <p:spPr bwMode="auto">
            <a:xfrm>
              <a:off x="4618038" y="1567731"/>
              <a:ext cx="203200" cy="88900"/>
            </a:xfrm>
            <a:custGeom>
              <a:avLst/>
              <a:gdLst>
                <a:gd name="T0" fmla="*/ 51 w 64"/>
                <a:gd name="T1" fmla="*/ 17 h 28"/>
                <a:gd name="T2" fmla="*/ 46 w 64"/>
                <a:gd name="T3" fmla="*/ 4 h 28"/>
                <a:gd name="T4" fmla="*/ 40 w 64"/>
                <a:gd name="T5" fmla="*/ 0 h 28"/>
                <a:gd name="T6" fmla="*/ 39 w 64"/>
                <a:gd name="T7" fmla="*/ 0 h 28"/>
                <a:gd name="T8" fmla="*/ 34 w 64"/>
                <a:gd name="T9" fmla="*/ 3 h 28"/>
                <a:gd name="T10" fmla="*/ 30 w 64"/>
                <a:gd name="T11" fmla="*/ 3 h 28"/>
                <a:gd name="T12" fmla="*/ 25 w 64"/>
                <a:gd name="T13" fmla="*/ 0 h 28"/>
                <a:gd name="T14" fmla="*/ 24 w 64"/>
                <a:gd name="T15" fmla="*/ 0 h 28"/>
                <a:gd name="T16" fmla="*/ 18 w 64"/>
                <a:gd name="T17" fmla="*/ 4 h 28"/>
                <a:gd name="T18" fmla="*/ 13 w 64"/>
                <a:gd name="T19" fmla="*/ 17 h 28"/>
                <a:gd name="T20" fmla="*/ 0 w 64"/>
                <a:gd name="T21" fmla="*/ 22 h 28"/>
                <a:gd name="T22" fmla="*/ 32 w 64"/>
                <a:gd name="T23" fmla="*/ 28 h 28"/>
                <a:gd name="T24" fmla="*/ 64 w 64"/>
                <a:gd name="T25" fmla="*/ 22 h 28"/>
                <a:gd name="T26" fmla="*/ 51 w 64"/>
                <a:gd name="T27" fmla="*/ 1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8">
                  <a:moveTo>
                    <a:pt x="51" y="17"/>
                  </a:moveTo>
                  <a:cubicBezTo>
                    <a:pt x="46" y="4"/>
                    <a:pt x="46" y="4"/>
                    <a:pt x="46" y="4"/>
                  </a:cubicBezTo>
                  <a:cubicBezTo>
                    <a:pt x="45" y="2"/>
                    <a:pt x="42" y="0"/>
                    <a:pt x="40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7" y="0"/>
                    <a:pt x="35" y="1"/>
                    <a:pt x="34" y="3"/>
                  </a:cubicBezTo>
                  <a:cubicBezTo>
                    <a:pt x="33" y="4"/>
                    <a:pt x="31" y="4"/>
                    <a:pt x="30" y="3"/>
                  </a:cubicBezTo>
                  <a:cubicBezTo>
                    <a:pt x="29" y="1"/>
                    <a:pt x="27" y="0"/>
                    <a:pt x="2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2"/>
                    <a:pt x="18" y="4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5" y="18"/>
                    <a:pt x="0" y="20"/>
                    <a:pt x="0" y="22"/>
                  </a:cubicBezTo>
                  <a:cubicBezTo>
                    <a:pt x="0" y="25"/>
                    <a:pt x="14" y="28"/>
                    <a:pt x="32" y="28"/>
                  </a:cubicBezTo>
                  <a:cubicBezTo>
                    <a:pt x="50" y="28"/>
                    <a:pt x="64" y="25"/>
                    <a:pt x="64" y="22"/>
                  </a:cubicBezTo>
                  <a:cubicBezTo>
                    <a:pt x="64" y="20"/>
                    <a:pt x="59" y="18"/>
                    <a:pt x="51" y="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872" name="Freeform 402"/>
            <p:cNvSpPr>
              <a:spLocks/>
            </p:cNvSpPr>
            <p:nvPr/>
          </p:nvSpPr>
          <p:spPr bwMode="auto">
            <a:xfrm>
              <a:off x="4706938" y="1732831"/>
              <a:ext cx="25400" cy="12700"/>
            </a:xfrm>
            <a:custGeom>
              <a:avLst/>
              <a:gdLst>
                <a:gd name="T0" fmla="*/ 4 w 8"/>
                <a:gd name="T1" fmla="*/ 0 h 4"/>
                <a:gd name="T2" fmla="*/ 0 w 8"/>
                <a:gd name="T3" fmla="*/ 4 h 4"/>
                <a:gd name="T4" fmla="*/ 8 w 8"/>
                <a:gd name="T5" fmla="*/ 4 h 4"/>
                <a:gd name="T6" fmla="*/ 4 w 8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4">
                  <a:moveTo>
                    <a:pt x="4" y="0"/>
                  </a:moveTo>
                  <a:cubicBezTo>
                    <a:pt x="2" y="0"/>
                    <a:pt x="1" y="2"/>
                    <a:pt x="0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2"/>
                    <a:pt x="6" y="0"/>
                    <a:pt x="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8873" name="Freeform 403"/>
          <p:cNvSpPr>
            <a:spLocks noEditPoints="1"/>
          </p:cNvSpPr>
          <p:nvPr/>
        </p:nvSpPr>
        <p:spPr bwMode="auto">
          <a:xfrm>
            <a:off x="6653213" y="1567731"/>
            <a:ext cx="203200" cy="190500"/>
          </a:xfrm>
          <a:custGeom>
            <a:avLst/>
            <a:gdLst>
              <a:gd name="T0" fmla="*/ 51 w 64"/>
              <a:gd name="T1" fmla="*/ 17 h 60"/>
              <a:gd name="T2" fmla="*/ 46 w 64"/>
              <a:gd name="T3" fmla="*/ 4 h 60"/>
              <a:gd name="T4" fmla="*/ 40 w 64"/>
              <a:gd name="T5" fmla="*/ 0 h 60"/>
              <a:gd name="T6" fmla="*/ 39 w 64"/>
              <a:gd name="T7" fmla="*/ 0 h 60"/>
              <a:gd name="T8" fmla="*/ 34 w 64"/>
              <a:gd name="T9" fmla="*/ 3 h 60"/>
              <a:gd name="T10" fmla="*/ 30 w 64"/>
              <a:gd name="T11" fmla="*/ 3 h 60"/>
              <a:gd name="T12" fmla="*/ 25 w 64"/>
              <a:gd name="T13" fmla="*/ 0 h 60"/>
              <a:gd name="T14" fmla="*/ 24 w 64"/>
              <a:gd name="T15" fmla="*/ 0 h 60"/>
              <a:gd name="T16" fmla="*/ 18 w 64"/>
              <a:gd name="T17" fmla="*/ 4 h 60"/>
              <a:gd name="T18" fmla="*/ 13 w 64"/>
              <a:gd name="T19" fmla="*/ 17 h 60"/>
              <a:gd name="T20" fmla="*/ 0 w 64"/>
              <a:gd name="T21" fmla="*/ 22 h 60"/>
              <a:gd name="T22" fmla="*/ 12 w 64"/>
              <a:gd name="T23" fmla="*/ 27 h 60"/>
              <a:gd name="T24" fmla="*/ 12 w 64"/>
              <a:gd name="T25" fmla="*/ 32 h 60"/>
              <a:gd name="T26" fmla="*/ 12 w 64"/>
              <a:gd name="T27" fmla="*/ 32 h 60"/>
              <a:gd name="T28" fmla="*/ 12 w 64"/>
              <a:gd name="T29" fmla="*/ 36 h 60"/>
              <a:gd name="T30" fmla="*/ 12 w 64"/>
              <a:gd name="T31" fmla="*/ 36 h 60"/>
              <a:gd name="T32" fmla="*/ 12 w 64"/>
              <a:gd name="T33" fmla="*/ 36 h 60"/>
              <a:gd name="T34" fmla="*/ 12 w 64"/>
              <a:gd name="T35" fmla="*/ 38 h 60"/>
              <a:gd name="T36" fmla="*/ 32 w 64"/>
              <a:gd name="T37" fmla="*/ 60 h 60"/>
              <a:gd name="T38" fmla="*/ 52 w 64"/>
              <a:gd name="T39" fmla="*/ 38 h 60"/>
              <a:gd name="T40" fmla="*/ 52 w 64"/>
              <a:gd name="T41" fmla="*/ 27 h 60"/>
              <a:gd name="T42" fmla="*/ 64 w 64"/>
              <a:gd name="T43" fmla="*/ 22 h 60"/>
              <a:gd name="T44" fmla="*/ 51 w 64"/>
              <a:gd name="T45" fmla="*/ 17 h 60"/>
              <a:gd name="T46" fmla="*/ 26 w 64"/>
              <a:gd name="T47" fmla="*/ 36 h 60"/>
              <a:gd name="T48" fmla="*/ 22 w 64"/>
              <a:gd name="T49" fmla="*/ 36 h 60"/>
              <a:gd name="T50" fmla="*/ 20 w 64"/>
              <a:gd name="T51" fmla="*/ 34 h 60"/>
              <a:gd name="T52" fmla="*/ 22 w 64"/>
              <a:gd name="T53" fmla="*/ 32 h 60"/>
              <a:gd name="T54" fmla="*/ 26 w 64"/>
              <a:gd name="T55" fmla="*/ 32 h 60"/>
              <a:gd name="T56" fmla="*/ 28 w 64"/>
              <a:gd name="T57" fmla="*/ 34 h 60"/>
              <a:gd name="T58" fmla="*/ 26 w 64"/>
              <a:gd name="T59" fmla="*/ 36 h 60"/>
              <a:gd name="T60" fmla="*/ 42 w 64"/>
              <a:gd name="T61" fmla="*/ 36 h 60"/>
              <a:gd name="T62" fmla="*/ 38 w 64"/>
              <a:gd name="T63" fmla="*/ 36 h 60"/>
              <a:gd name="T64" fmla="*/ 36 w 64"/>
              <a:gd name="T65" fmla="*/ 34 h 60"/>
              <a:gd name="T66" fmla="*/ 38 w 64"/>
              <a:gd name="T67" fmla="*/ 32 h 60"/>
              <a:gd name="T68" fmla="*/ 42 w 64"/>
              <a:gd name="T69" fmla="*/ 32 h 60"/>
              <a:gd name="T70" fmla="*/ 44 w 64"/>
              <a:gd name="T71" fmla="*/ 34 h 60"/>
              <a:gd name="T72" fmla="*/ 42 w 64"/>
              <a:gd name="T73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4" h="60">
                <a:moveTo>
                  <a:pt x="51" y="17"/>
                </a:moveTo>
                <a:cubicBezTo>
                  <a:pt x="46" y="4"/>
                  <a:pt x="46" y="4"/>
                  <a:pt x="46" y="4"/>
                </a:cubicBezTo>
                <a:cubicBezTo>
                  <a:pt x="45" y="2"/>
                  <a:pt x="42" y="0"/>
                  <a:pt x="40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7" y="0"/>
                  <a:pt x="35" y="1"/>
                  <a:pt x="34" y="3"/>
                </a:cubicBezTo>
                <a:cubicBezTo>
                  <a:pt x="33" y="4"/>
                  <a:pt x="31" y="4"/>
                  <a:pt x="30" y="3"/>
                </a:cubicBezTo>
                <a:cubicBezTo>
                  <a:pt x="29" y="1"/>
                  <a:pt x="27" y="0"/>
                  <a:pt x="2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2" y="0"/>
                  <a:pt x="19" y="2"/>
                  <a:pt x="18" y="4"/>
                </a:cubicBezTo>
                <a:cubicBezTo>
                  <a:pt x="13" y="17"/>
                  <a:pt x="13" y="17"/>
                  <a:pt x="13" y="17"/>
                </a:cubicBezTo>
                <a:cubicBezTo>
                  <a:pt x="5" y="18"/>
                  <a:pt x="0" y="20"/>
                  <a:pt x="0" y="22"/>
                </a:cubicBezTo>
                <a:cubicBezTo>
                  <a:pt x="0" y="24"/>
                  <a:pt x="5" y="26"/>
                  <a:pt x="12" y="27"/>
                </a:cubicBezTo>
                <a:cubicBezTo>
                  <a:pt x="12" y="32"/>
                  <a:pt x="12" y="32"/>
                  <a:pt x="12" y="32"/>
                </a:cubicBezTo>
                <a:cubicBezTo>
                  <a:pt x="12" y="32"/>
                  <a:pt x="12" y="32"/>
                  <a:pt x="12" y="32"/>
                </a:cubicBezTo>
                <a:cubicBezTo>
                  <a:pt x="12" y="33"/>
                  <a:pt x="12" y="35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7"/>
                  <a:pt x="12" y="38"/>
                  <a:pt x="12" y="38"/>
                </a:cubicBezTo>
                <a:cubicBezTo>
                  <a:pt x="12" y="48"/>
                  <a:pt x="24" y="60"/>
                  <a:pt x="32" y="60"/>
                </a:cubicBezTo>
                <a:cubicBezTo>
                  <a:pt x="40" y="60"/>
                  <a:pt x="52" y="48"/>
                  <a:pt x="52" y="38"/>
                </a:cubicBezTo>
                <a:cubicBezTo>
                  <a:pt x="52" y="36"/>
                  <a:pt x="52" y="31"/>
                  <a:pt x="52" y="27"/>
                </a:cubicBezTo>
                <a:cubicBezTo>
                  <a:pt x="59" y="26"/>
                  <a:pt x="64" y="24"/>
                  <a:pt x="64" y="22"/>
                </a:cubicBezTo>
                <a:cubicBezTo>
                  <a:pt x="64" y="20"/>
                  <a:pt x="59" y="18"/>
                  <a:pt x="51" y="17"/>
                </a:cubicBezTo>
                <a:close/>
                <a:moveTo>
                  <a:pt x="26" y="36"/>
                </a:moveTo>
                <a:cubicBezTo>
                  <a:pt x="22" y="36"/>
                  <a:pt x="22" y="36"/>
                  <a:pt x="22" y="36"/>
                </a:cubicBezTo>
                <a:cubicBezTo>
                  <a:pt x="21" y="36"/>
                  <a:pt x="20" y="35"/>
                  <a:pt x="20" y="34"/>
                </a:cubicBezTo>
                <a:cubicBezTo>
                  <a:pt x="20" y="33"/>
                  <a:pt x="21" y="32"/>
                  <a:pt x="22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7" y="32"/>
                  <a:pt x="28" y="33"/>
                  <a:pt x="28" y="34"/>
                </a:cubicBezTo>
                <a:cubicBezTo>
                  <a:pt x="28" y="35"/>
                  <a:pt x="27" y="36"/>
                  <a:pt x="26" y="36"/>
                </a:cubicBezTo>
                <a:close/>
                <a:moveTo>
                  <a:pt x="42" y="36"/>
                </a:moveTo>
                <a:cubicBezTo>
                  <a:pt x="38" y="36"/>
                  <a:pt x="38" y="36"/>
                  <a:pt x="38" y="36"/>
                </a:cubicBezTo>
                <a:cubicBezTo>
                  <a:pt x="37" y="36"/>
                  <a:pt x="36" y="35"/>
                  <a:pt x="36" y="34"/>
                </a:cubicBezTo>
                <a:cubicBezTo>
                  <a:pt x="36" y="33"/>
                  <a:pt x="37" y="32"/>
                  <a:pt x="38" y="32"/>
                </a:cubicBezTo>
                <a:cubicBezTo>
                  <a:pt x="42" y="32"/>
                  <a:pt x="42" y="32"/>
                  <a:pt x="42" y="32"/>
                </a:cubicBezTo>
                <a:cubicBezTo>
                  <a:pt x="43" y="32"/>
                  <a:pt x="44" y="33"/>
                  <a:pt x="44" y="34"/>
                </a:cubicBezTo>
                <a:cubicBezTo>
                  <a:pt x="44" y="35"/>
                  <a:pt x="43" y="36"/>
                  <a:pt x="42" y="3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9135" name="Group 9134"/>
          <p:cNvGrpSpPr/>
          <p:nvPr/>
        </p:nvGrpSpPr>
        <p:grpSpPr>
          <a:xfrm>
            <a:off x="5024438" y="1567731"/>
            <a:ext cx="195263" cy="203200"/>
            <a:chOff x="5024438" y="1567731"/>
            <a:chExt cx="195263" cy="203200"/>
          </a:xfrm>
        </p:grpSpPr>
        <p:sp>
          <p:nvSpPr>
            <p:cNvPr id="8874" name="Oval 404"/>
            <p:cNvSpPr>
              <a:spLocks noChangeArrowheads="1"/>
            </p:cNvSpPr>
            <p:nvPr/>
          </p:nvSpPr>
          <p:spPr bwMode="auto">
            <a:xfrm>
              <a:off x="5087938" y="1682031"/>
              <a:ext cx="22225" cy="222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875" name="Oval 405"/>
            <p:cNvSpPr>
              <a:spLocks noChangeArrowheads="1"/>
            </p:cNvSpPr>
            <p:nvPr/>
          </p:nvSpPr>
          <p:spPr bwMode="auto">
            <a:xfrm>
              <a:off x="5135563" y="1682031"/>
              <a:ext cx="22225" cy="222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876" name="Freeform 406"/>
            <p:cNvSpPr>
              <a:spLocks/>
            </p:cNvSpPr>
            <p:nvPr/>
          </p:nvSpPr>
          <p:spPr bwMode="auto">
            <a:xfrm>
              <a:off x="5097463" y="1720131"/>
              <a:ext cx="50800" cy="12700"/>
            </a:xfrm>
            <a:custGeom>
              <a:avLst/>
              <a:gdLst>
                <a:gd name="T0" fmla="*/ 8 w 16"/>
                <a:gd name="T1" fmla="*/ 0 h 4"/>
                <a:gd name="T2" fmla="*/ 0 w 16"/>
                <a:gd name="T3" fmla="*/ 4 h 4"/>
                <a:gd name="T4" fmla="*/ 16 w 16"/>
                <a:gd name="T5" fmla="*/ 4 h 4"/>
                <a:gd name="T6" fmla="*/ 8 w 1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4">
                  <a:moveTo>
                    <a:pt x="8" y="0"/>
                  </a:moveTo>
                  <a:cubicBezTo>
                    <a:pt x="4" y="0"/>
                    <a:pt x="2" y="2"/>
                    <a:pt x="0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4" y="2"/>
                    <a:pt x="11" y="0"/>
                    <a:pt x="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477" name="Freeform 408"/>
            <p:cNvSpPr>
              <a:spLocks noEditPoints="1"/>
            </p:cNvSpPr>
            <p:nvPr/>
          </p:nvSpPr>
          <p:spPr bwMode="auto">
            <a:xfrm>
              <a:off x="5024438" y="1567731"/>
              <a:ext cx="195263" cy="203200"/>
            </a:xfrm>
            <a:custGeom>
              <a:avLst/>
              <a:gdLst>
                <a:gd name="T0" fmla="*/ 60 w 61"/>
                <a:gd name="T1" fmla="*/ 11 h 64"/>
                <a:gd name="T2" fmla="*/ 40 w 61"/>
                <a:gd name="T3" fmla="*/ 1 h 64"/>
                <a:gd name="T4" fmla="*/ 37 w 61"/>
                <a:gd name="T5" fmla="*/ 0 h 64"/>
                <a:gd name="T6" fmla="*/ 25 w 61"/>
                <a:gd name="T7" fmla="*/ 0 h 64"/>
                <a:gd name="T8" fmla="*/ 21 w 61"/>
                <a:gd name="T9" fmla="*/ 1 h 64"/>
                <a:gd name="T10" fmla="*/ 1 w 61"/>
                <a:gd name="T11" fmla="*/ 11 h 64"/>
                <a:gd name="T12" fmla="*/ 0 w 61"/>
                <a:gd name="T13" fmla="*/ 12 h 64"/>
                <a:gd name="T14" fmla="*/ 1 w 61"/>
                <a:gd name="T15" fmla="*/ 14 h 64"/>
                <a:gd name="T16" fmla="*/ 7 w 61"/>
                <a:gd name="T17" fmla="*/ 20 h 64"/>
                <a:gd name="T18" fmla="*/ 7 w 61"/>
                <a:gd name="T19" fmla="*/ 32 h 64"/>
                <a:gd name="T20" fmla="*/ 7 w 61"/>
                <a:gd name="T21" fmla="*/ 32 h 64"/>
                <a:gd name="T22" fmla="*/ 7 w 61"/>
                <a:gd name="T23" fmla="*/ 36 h 64"/>
                <a:gd name="T24" fmla="*/ 31 w 61"/>
                <a:gd name="T25" fmla="*/ 64 h 64"/>
                <a:gd name="T26" fmla="*/ 55 w 61"/>
                <a:gd name="T27" fmla="*/ 36 h 64"/>
                <a:gd name="T28" fmla="*/ 54 w 61"/>
                <a:gd name="T29" fmla="*/ 32 h 64"/>
                <a:gd name="T30" fmla="*/ 55 w 61"/>
                <a:gd name="T31" fmla="*/ 32 h 64"/>
                <a:gd name="T32" fmla="*/ 55 w 61"/>
                <a:gd name="T33" fmla="*/ 20 h 64"/>
                <a:gd name="T34" fmla="*/ 61 w 61"/>
                <a:gd name="T35" fmla="*/ 14 h 64"/>
                <a:gd name="T36" fmla="*/ 61 w 61"/>
                <a:gd name="T37" fmla="*/ 12 h 64"/>
                <a:gd name="T38" fmla="*/ 60 w 61"/>
                <a:gd name="T39" fmla="*/ 11 h 64"/>
                <a:gd name="T40" fmla="*/ 27 w 61"/>
                <a:gd name="T41" fmla="*/ 10 h 64"/>
                <a:gd name="T42" fmla="*/ 31 w 61"/>
                <a:gd name="T43" fmla="*/ 8 h 64"/>
                <a:gd name="T44" fmla="*/ 35 w 61"/>
                <a:gd name="T45" fmla="*/ 10 h 64"/>
                <a:gd name="T46" fmla="*/ 35 w 61"/>
                <a:gd name="T47" fmla="*/ 15 h 64"/>
                <a:gd name="T48" fmla="*/ 31 w 61"/>
                <a:gd name="T49" fmla="*/ 20 h 64"/>
                <a:gd name="T50" fmla="*/ 27 w 61"/>
                <a:gd name="T51" fmla="*/ 15 h 64"/>
                <a:gd name="T52" fmla="*/ 27 w 61"/>
                <a:gd name="T53" fmla="*/ 10 h 64"/>
                <a:gd name="T54" fmla="*/ 22 w 61"/>
                <a:gd name="T55" fmla="*/ 24 h 64"/>
                <a:gd name="T56" fmla="*/ 31 w 61"/>
                <a:gd name="T57" fmla="*/ 26 h 64"/>
                <a:gd name="T58" fmla="*/ 40 w 61"/>
                <a:gd name="T59" fmla="*/ 24 h 64"/>
                <a:gd name="T60" fmla="*/ 46 w 61"/>
                <a:gd name="T61" fmla="*/ 24 h 64"/>
                <a:gd name="T62" fmla="*/ 31 w 61"/>
                <a:gd name="T63" fmla="*/ 30 h 64"/>
                <a:gd name="T64" fmla="*/ 16 w 61"/>
                <a:gd name="T65" fmla="*/ 24 h 64"/>
                <a:gd name="T66" fmla="*/ 22 w 61"/>
                <a:gd name="T67" fmla="*/ 24 h 64"/>
                <a:gd name="T68" fmla="*/ 31 w 61"/>
                <a:gd name="T69" fmla="*/ 60 h 64"/>
                <a:gd name="T70" fmla="*/ 11 w 61"/>
                <a:gd name="T71" fmla="*/ 36 h 64"/>
                <a:gd name="T72" fmla="*/ 12 w 61"/>
                <a:gd name="T73" fmla="*/ 26 h 64"/>
                <a:gd name="T74" fmla="*/ 31 w 61"/>
                <a:gd name="T75" fmla="*/ 36 h 64"/>
                <a:gd name="T76" fmla="*/ 49 w 61"/>
                <a:gd name="T77" fmla="*/ 26 h 64"/>
                <a:gd name="T78" fmla="*/ 51 w 61"/>
                <a:gd name="T79" fmla="*/ 36 h 64"/>
                <a:gd name="T80" fmla="*/ 31 w 61"/>
                <a:gd name="T8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64">
                  <a:moveTo>
                    <a:pt x="60" y="11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39" y="0"/>
                    <a:pt x="38" y="0"/>
                    <a:pt x="37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4" y="0"/>
                    <a:pt x="22" y="0"/>
                    <a:pt x="21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2"/>
                    <a:pt x="0" y="12"/>
                  </a:cubicBezTo>
                  <a:cubicBezTo>
                    <a:pt x="0" y="13"/>
                    <a:pt x="0" y="14"/>
                    <a:pt x="1" y="14"/>
                  </a:cubicBezTo>
                  <a:cubicBezTo>
                    <a:pt x="2" y="16"/>
                    <a:pt x="4" y="18"/>
                    <a:pt x="7" y="20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7" y="35"/>
                    <a:pt x="7" y="36"/>
                  </a:cubicBezTo>
                  <a:cubicBezTo>
                    <a:pt x="7" y="46"/>
                    <a:pt x="12" y="64"/>
                    <a:pt x="31" y="64"/>
                  </a:cubicBezTo>
                  <a:cubicBezTo>
                    <a:pt x="50" y="64"/>
                    <a:pt x="55" y="46"/>
                    <a:pt x="55" y="36"/>
                  </a:cubicBezTo>
                  <a:cubicBezTo>
                    <a:pt x="55" y="35"/>
                    <a:pt x="55" y="33"/>
                    <a:pt x="54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6" y="19"/>
                    <a:pt x="58" y="17"/>
                    <a:pt x="61" y="14"/>
                  </a:cubicBezTo>
                  <a:cubicBezTo>
                    <a:pt x="61" y="14"/>
                    <a:pt x="61" y="13"/>
                    <a:pt x="61" y="12"/>
                  </a:cubicBezTo>
                  <a:cubicBezTo>
                    <a:pt x="61" y="12"/>
                    <a:pt x="61" y="11"/>
                    <a:pt x="60" y="11"/>
                  </a:cubicBezTo>
                  <a:close/>
                  <a:moveTo>
                    <a:pt x="27" y="10"/>
                  </a:moveTo>
                  <a:cubicBezTo>
                    <a:pt x="31" y="8"/>
                    <a:pt x="31" y="8"/>
                    <a:pt x="31" y="8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15"/>
                    <a:pt x="35" y="18"/>
                    <a:pt x="31" y="20"/>
                  </a:cubicBezTo>
                  <a:cubicBezTo>
                    <a:pt x="27" y="18"/>
                    <a:pt x="27" y="15"/>
                    <a:pt x="27" y="15"/>
                  </a:cubicBezTo>
                  <a:lnTo>
                    <a:pt x="27" y="10"/>
                  </a:lnTo>
                  <a:close/>
                  <a:moveTo>
                    <a:pt x="22" y="24"/>
                  </a:moveTo>
                  <a:cubicBezTo>
                    <a:pt x="24" y="25"/>
                    <a:pt x="27" y="26"/>
                    <a:pt x="31" y="26"/>
                  </a:cubicBezTo>
                  <a:cubicBezTo>
                    <a:pt x="34" y="26"/>
                    <a:pt x="37" y="25"/>
                    <a:pt x="40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3" y="28"/>
                    <a:pt x="37" y="30"/>
                    <a:pt x="31" y="30"/>
                  </a:cubicBezTo>
                  <a:cubicBezTo>
                    <a:pt x="24" y="30"/>
                    <a:pt x="19" y="28"/>
                    <a:pt x="16" y="24"/>
                  </a:cubicBezTo>
                  <a:lnTo>
                    <a:pt x="22" y="24"/>
                  </a:lnTo>
                  <a:close/>
                  <a:moveTo>
                    <a:pt x="31" y="60"/>
                  </a:moveTo>
                  <a:cubicBezTo>
                    <a:pt x="15" y="60"/>
                    <a:pt x="11" y="44"/>
                    <a:pt x="11" y="36"/>
                  </a:cubicBezTo>
                  <a:cubicBezTo>
                    <a:pt x="11" y="32"/>
                    <a:pt x="11" y="29"/>
                    <a:pt x="12" y="26"/>
                  </a:cubicBezTo>
                  <a:cubicBezTo>
                    <a:pt x="15" y="31"/>
                    <a:pt x="22" y="36"/>
                    <a:pt x="31" y="36"/>
                  </a:cubicBezTo>
                  <a:cubicBezTo>
                    <a:pt x="39" y="36"/>
                    <a:pt x="46" y="31"/>
                    <a:pt x="49" y="26"/>
                  </a:cubicBezTo>
                  <a:cubicBezTo>
                    <a:pt x="50" y="29"/>
                    <a:pt x="51" y="32"/>
                    <a:pt x="51" y="36"/>
                  </a:cubicBezTo>
                  <a:cubicBezTo>
                    <a:pt x="51" y="44"/>
                    <a:pt x="47" y="60"/>
                    <a:pt x="31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28" name="Group 9127"/>
          <p:cNvGrpSpPr/>
          <p:nvPr/>
        </p:nvGrpSpPr>
        <p:grpSpPr>
          <a:xfrm>
            <a:off x="2176463" y="1567731"/>
            <a:ext cx="203200" cy="203200"/>
            <a:chOff x="2176463" y="1567731"/>
            <a:chExt cx="203200" cy="203200"/>
          </a:xfrm>
        </p:grpSpPr>
        <p:sp>
          <p:nvSpPr>
            <p:cNvPr id="8478" name="Freeform 409"/>
            <p:cNvSpPr>
              <a:spLocks noEditPoints="1"/>
            </p:cNvSpPr>
            <p:nvPr/>
          </p:nvSpPr>
          <p:spPr bwMode="auto">
            <a:xfrm>
              <a:off x="2176463" y="1567731"/>
              <a:ext cx="203200" cy="203200"/>
            </a:xfrm>
            <a:custGeom>
              <a:avLst/>
              <a:gdLst>
                <a:gd name="T0" fmla="*/ 52 w 64"/>
                <a:gd name="T1" fmla="*/ 36 h 64"/>
                <a:gd name="T2" fmla="*/ 47 w 64"/>
                <a:gd name="T3" fmla="*/ 36 h 64"/>
                <a:gd name="T4" fmla="*/ 52 w 64"/>
                <a:gd name="T5" fmla="*/ 22 h 64"/>
                <a:gd name="T6" fmla="*/ 32 w 64"/>
                <a:gd name="T7" fmla="*/ 0 h 64"/>
                <a:gd name="T8" fmla="*/ 13 w 64"/>
                <a:gd name="T9" fmla="*/ 22 h 64"/>
                <a:gd name="T10" fmla="*/ 18 w 64"/>
                <a:gd name="T11" fmla="*/ 36 h 64"/>
                <a:gd name="T12" fmla="*/ 12 w 64"/>
                <a:gd name="T13" fmla="*/ 36 h 64"/>
                <a:gd name="T14" fmla="*/ 0 w 64"/>
                <a:gd name="T15" fmla="*/ 48 h 64"/>
                <a:gd name="T16" fmla="*/ 0 w 64"/>
                <a:gd name="T17" fmla="*/ 64 h 64"/>
                <a:gd name="T18" fmla="*/ 64 w 64"/>
                <a:gd name="T19" fmla="*/ 64 h 64"/>
                <a:gd name="T20" fmla="*/ 64 w 64"/>
                <a:gd name="T21" fmla="*/ 48 h 64"/>
                <a:gd name="T22" fmla="*/ 52 w 64"/>
                <a:gd name="T23" fmla="*/ 36 h 64"/>
                <a:gd name="T24" fmla="*/ 17 w 64"/>
                <a:gd name="T25" fmla="*/ 22 h 64"/>
                <a:gd name="T26" fmla="*/ 32 w 64"/>
                <a:gd name="T27" fmla="*/ 4 h 64"/>
                <a:gd name="T28" fmla="*/ 48 w 64"/>
                <a:gd name="T29" fmla="*/ 22 h 64"/>
                <a:gd name="T30" fmla="*/ 32 w 64"/>
                <a:gd name="T31" fmla="*/ 40 h 64"/>
                <a:gd name="T32" fmla="*/ 17 w 64"/>
                <a:gd name="T33" fmla="*/ 22 h 64"/>
                <a:gd name="T34" fmla="*/ 60 w 64"/>
                <a:gd name="T35" fmla="*/ 60 h 64"/>
                <a:gd name="T36" fmla="*/ 4 w 64"/>
                <a:gd name="T37" fmla="*/ 60 h 64"/>
                <a:gd name="T38" fmla="*/ 4 w 64"/>
                <a:gd name="T39" fmla="*/ 48 h 64"/>
                <a:gd name="T40" fmla="*/ 12 w 64"/>
                <a:gd name="T41" fmla="*/ 40 h 64"/>
                <a:gd name="T42" fmla="*/ 22 w 64"/>
                <a:gd name="T43" fmla="*/ 40 h 64"/>
                <a:gd name="T44" fmla="*/ 32 w 64"/>
                <a:gd name="T45" fmla="*/ 44 h 64"/>
                <a:gd name="T46" fmla="*/ 43 w 64"/>
                <a:gd name="T47" fmla="*/ 40 h 64"/>
                <a:gd name="T48" fmla="*/ 52 w 64"/>
                <a:gd name="T49" fmla="*/ 40 h 64"/>
                <a:gd name="T50" fmla="*/ 60 w 64"/>
                <a:gd name="T51" fmla="*/ 48 h 64"/>
                <a:gd name="T52" fmla="*/ 60 w 64"/>
                <a:gd name="T53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4" h="64">
                  <a:moveTo>
                    <a:pt x="52" y="36"/>
                  </a:moveTo>
                  <a:cubicBezTo>
                    <a:pt x="47" y="36"/>
                    <a:pt x="47" y="36"/>
                    <a:pt x="47" y="36"/>
                  </a:cubicBezTo>
                  <a:cubicBezTo>
                    <a:pt x="50" y="32"/>
                    <a:pt x="52" y="27"/>
                    <a:pt x="52" y="22"/>
                  </a:cubicBezTo>
                  <a:cubicBezTo>
                    <a:pt x="52" y="7"/>
                    <a:pt x="42" y="0"/>
                    <a:pt x="32" y="0"/>
                  </a:cubicBezTo>
                  <a:cubicBezTo>
                    <a:pt x="22" y="0"/>
                    <a:pt x="13" y="7"/>
                    <a:pt x="13" y="22"/>
                  </a:cubicBezTo>
                  <a:cubicBezTo>
                    <a:pt x="13" y="27"/>
                    <a:pt x="15" y="32"/>
                    <a:pt x="18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5" y="36"/>
                    <a:pt x="0" y="41"/>
                    <a:pt x="0" y="48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59" y="36"/>
                    <a:pt x="52" y="36"/>
                  </a:cubicBezTo>
                  <a:close/>
                  <a:moveTo>
                    <a:pt x="17" y="22"/>
                  </a:moveTo>
                  <a:cubicBezTo>
                    <a:pt x="17" y="10"/>
                    <a:pt x="24" y="4"/>
                    <a:pt x="32" y="4"/>
                  </a:cubicBezTo>
                  <a:cubicBezTo>
                    <a:pt x="41" y="4"/>
                    <a:pt x="48" y="10"/>
                    <a:pt x="48" y="22"/>
                  </a:cubicBezTo>
                  <a:cubicBezTo>
                    <a:pt x="48" y="32"/>
                    <a:pt x="39" y="40"/>
                    <a:pt x="32" y="40"/>
                  </a:cubicBezTo>
                  <a:cubicBezTo>
                    <a:pt x="26" y="40"/>
                    <a:pt x="17" y="32"/>
                    <a:pt x="17" y="22"/>
                  </a:cubicBezTo>
                  <a:close/>
                  <a:moveTo>
                    <a:pt x="60" y="60"/>
                  </a:moveTo>
                  <a:cubicBezTo>
                    <a:pt x="4" y="60"/>
                    <a:pt x="4" y="60"/>
                    <a:pt x="4" y="60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4" y="44"/>
                    <a:pt x="8" y="40"/>
                    <a:pt x="12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43"/>
                    <a:pt x="29" y="44"/>
                    <a:pt x="32" y="44"/>
                  </a:cubicBezTo>
                  <a:cubicBezTo>
                    <a:pt x="36" y="44"/>
                    <a:pt x="39" y="43"/>
                    <a:pt x="43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6" y="40"/>
                    <a:pt x="60" y="44"/>
                    <a:pt x="60" y="48"/>
                  </a:cubicBezTo>
                  <a:lnTo>
                    <a:pt x="6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grpSp>
          <p:nvGrpSpPr>
            <p:cNvPr id="9127" name="Group 9126"/>
            <p:cNvGrpSpPr/>
            <p:nvPr/>
          </p:nvGrpSpPr>
          <p:grpSpPr>
            <a:xfrm>
              <a:off x="2252663" y="1631231"/>
              <a:ext cx="50800" cy="12700"/>
              <a:chOff x="2252663" y="1631231"/>
              <a:chExt cx="50800" cy="12700"/>
            </a:xfrm>
          </p:grpSpPr>
          <p:sp>
            <p:nvSpPr>
              <p:cNvPr id="8479" name="Oval 410"/>
              <p:cNvSpPr>
                <a:spLocks noChangeArrowheads="1"/>
              </p:cNvSpPr>
              <p:nvPr/>
            </p:nvSpPr>
            <p:spPr bwMode="auto">
              <a:xfrm>
                <a:off x="2252663" y="1631231"/>
                <a:ext cx="12700" cy="127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8480" name="Oval 411"/>
              <p:cNvSpPr>
                <a:spLocks noChangeArrowheads="1"/>
              </p:cNvSpPr>
              <p:nvPr/>
            </p:nvSpPr>
            <p:spPr bwMode="auto">
              <a:xfrm>
                <a:off x="2290763" y="1631231"/>
                <a:ext cx="12700" cy="127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</p:grpSp>
      </p:grpSp>
      <p:grpSp>
        <p:nvGrpSpPr>
          <p:cNvPr id="9107" name="Group 9106"/>
          <p:cNvGrpSpPr/>
          <p:nvPr/>
        </p:nvGrpSpPr>
        <p:grpSpPr>
          <a:xfrm>
            <a:off x="7874000" y="1161331"/>
            <a:ext cx="203200" cy="203200"/>
            <a:chOff x="7874000" y="1161331"/>
            <a:chExt cx="203200" cy="203200"/>
          </a:xfrm>
        </p:grpSpPr>
        <p:sp>
          <p:nvSpPr>
            <p:cNvPr id="8481" name="Freeform 412"/>
            <p:cNvSpPr>
              <a:spLocks noEditPoints="1"/>
            </p:cNvSpPr>
            <p:nvPr/>
          </p:nvSpPr>
          <p:spPr bwMode="auto">
            <a:xfrm>
              <a:off x="7874000" y="1275631"/>
              <a:ext cx="203200" cy="88900"/>
            </a:xfrm>
            <a:custGeom>
              <a:avLst/>
              <a:gdLst>
                <a:gd name="T0" fmla="*/ 60 w 64"/>
                <a:gd name="T1" fmla="*/ 3 h 28"/>
                <a:gd name="T2" fmla="*/ 52 w 64"/>
                <a:gd name="T3" fmla="*/ 0 h 28"/>
                <a:gd name="T4" fmla="*/ 51 w 64"/>
                <a:gd name="T5" fmla="*/ 0 h 28"/>
                <a:gd name="T6" fmla="*/ 44 w 64"/>
                <a:gd name="T7" fmla="*/ 8 h 28"/>
                <a:gd name="T8" fmla="*/ 44 w 64"/>
                <a:gd name="T9" fmla="*/ 24 h 28"/>
                <a:gd name="T10" fmla="*/ 36 w 64"/>
                <a:gd name="T11" fmla="*/ 24 h 28"/>
                <a:gd name="T12" fmla="*/ 36 w 64"/>
                <a:gd name="T13" fmla="*/ 11 h 28"/>
                <a:gd name="T14" fmla="*/ 32 w 64"/>
                <a:gd name="T15" fmla="*/ 12 h 28"/>
                <a:gd name="T16" fmla="*/ 28 w 64"/>
                <a:gd name="T17" fmla="*/ 12 h 28"/>
                <a:gd name="T18" fmla="*/ 28 w 64"/>
                <a:gd name="T19" fmla="*/ 24 h 28"/>
                <a:gd name="T20" fmla="*/ 20 w 64"/>
                <a:gd name="T21" fmla="*/ 24 h 28"/>
                <a:gd name="T22" fmla="*/ 20 w 64"/>
                <a:gd name="T23" fmla="*/ 8 h 28"/>
                <a:gd name="T24" fmla="*/ 12 w 64"/>
                <a:gd name="T25" fmla="*/ 0 h 28"/>
                <a:gd name="T26" fmla="*/ 12 w 64"/>
                <a:gd name="T27" fmla="*/ 0 h 28"/>
                <a:gd name="T28" fmla="*/ 0 w 64"/>
                <a:gd name="T29" fmla="*/ 12 h 28"/>
                <a:gd name="T30" fmla="*/ 0 w 64"/>
                <a:gd name="T31" fmla="*/ 28 h 28"/>
                <a:gd name="T32" fmla="*/ 64 w 64"/>
                <a:gd name="T33" fmla="*/ 28 h 28"/>
                <a:gd name="T34" fmla="*/ 64 w 64"/>
                <a:gd name="T35" fmla="*/ 12 h 28"/>
                <a:gd name="T36" fmla="*/ 60 w 64"/>
                <a:gd name="T37" fmla="*/ 3 h 28"/>
                <a:gd name="T38" fmla="*/ 12 w 64"/>
                <a:gd name="T39" fmla="*/ 24 h 28"/>
                <a:gd name="T40" fmla="*/ 4 w 64"/>
                <a:gd name="T41" fmla="*/ 24 h 28"/>
                <a:gd name="T42" fmla="*/ 4 w 64"/>
                <a:gd name="T43" fmla="*/ 12 h 28"/>
                <a:gd name="T44" fmla="*/ 12 w 64"/>
                <a:gd name="T45" fmla="*/ 4 h 28"/>
                <a:gd name="T46" fmla="*/ 12 w 64"/>
                <a:gd name="T47" fmla="*/ 24 h 28"/>
                <a:gd name="T48" fmla="*/ 60 w 64"/>
                <a:gd name="T49" fmla="*/ 24 h 28"/>
                <a:gd name="T50" fmla="*/ 52 w 64"/>
                <a:gd name="T51" fmla="*/ 24 h 28"/>
                <a:gd name="T52" fmla="*/ 52 w 64"/>
                <a:gd name="T53" fmla="*/ 4 h 28"/>
                <a:gd name="T54" fmla="*/ 60 w 64"/>
                <a:gd name="T55" fmla="*/ 12 h 28"/>
                <a:gd name="T56" fmla="*/ 60 w 64"/>
                <a:gd name="T57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" h="28">
                  <a:moveTo>
                    <a:pt x="60" y="3"/>
                  </a:moveTo>
                  <a:cubicBezTo>
                    <a:pt x="58" y="1"/>
                    <a:pt x="55" y="0"/>
                    <a:pt x="52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9" y="3"/>
                    <a:pt x="47" y="6"/>
                    <a:pt x="44" y="8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5" y="12"/>
                    <a:pt x="33" y="12"/>
                    <a:pt x="32" y="12"/>
                  </a:cubicBezTo>
                  <a:cubicBezTo>
                    <a:pt x="31" y="12"/>
                    <a:pt x="29" y="12"/>
                    <a:pt x="28" y="12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7" y="6"/>
                    <a:pt x="14" y="3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8"/>
                    <a:pt x="62" y="5"/>
                    <a:pt x="60" y="3"/>
                  </a:cubicBezTo>
                  <a:close/>
                  <a:moveTo>
                    <a:pt x="12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8"/>
                    <a:pt x="8" y="4"/>
                    <a:pt x="12" y="4"/>
                  </a:cubicBezTo>
                  <a:lnTo>
                    <a:pt x="12" y="24"/>
                  </a:lnTo>
                  <a:close/>
                  <a:moveTo>
                    <a:pt x="60" y="24"/>
                  </a:moveTo>
                  <a:cubicBezTo>
                    <a:pt x="52" y="24"/>
                    <a:pt x="52" y="24"/>
                    <a:pt x="52" y="2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6" y="4"/>
                    <a:pt x="60" y="8"/>
                    <a:pt x="60" y="12"/>
                  </a:cubicBezTo>
                  <a:lnTo>
                    <a:pt x="6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482" name="Freeform 413"/>
            <p:cNvSpPr>
              <a:spLocks noEditPoints="1"/>
            </p:cNvSpPr>
            <p:nvPr/>
          </p:nvSpPr>
          <p:spPr bwMode="auto">
            <a:xfrm>
              <a:off x="7915275" y="1161331"/>
              <a:ext cx="123825" cy="139700"/>
            </a:xfrm>
            <a:custGeom>
              <a:avLst/>
              <a:gdLst>
                <a:gd name="T0" fmla="*/ 19 w 39"/>
                <a:gd name="T1" fmla="*/ 44 h 44"/>
                <a:gd name="T2" fmla="*/ 39 w 39"/>
                <a:gd name="T3" fmla="*/ 22 h 44"/>
                <a:gd name="T4" fmla="*/ 19 w 39"/>
                <a:gd name="T5" fmla="*/ 0 h 44"/>
                <a:gd name="T6" fmla="*/ 0 w 39"/>
                <a:gd name="T7" fmla="*/ 22 h 44"/>
                <a:gd name="T8" fmla="*/ 19 w 39"/>
                <a:gd name="T9" fmla="*/ 44 h 44"/>
                <a:gd name="T10" fmla="*/ 31 w 39"/>
                <a:gd name="T11" fmla="*/ 9 h 44"/>
                <a:gd name="T12" fmla="*/ 31 w 39"/>
                <a:gd name="T13" fmla="*/ 12 h 44"/>
                <a:gd name="T14" fmla="*/ 23 w 39"/>
                <a:gd name="T15" fmla="*/ 12 h 44"/>
                <a:gd name="T16" fmla="*/ 23 w 39"/>
                <a:gd name="T17" fmla="*/ 4 h 44"/>
                <a:gd name="T18" fmla="*/ 31 w 39"/>
                <a:gd name="T19" fmla="*/ 9 h 44"/>
                <a:gd name="T20" fmla="*/ 15 w 39"/>
                <a:gd name="T21" fmla="*/ 5 h 44"/>
                <a:gd name="T22" fmla="*/ 15 w 39"/>
                <a:gd name="T23" fmla="*/ 12 h 44"/>
                <a:gd name="T24" fmla="*/ 7 w 39"/>
                <a:gd name="T25" fmla="*/ 12 h 44"/>
                <a:gd name="T26" fmla="*/ 7 w 39"/>
                <a:gd name="T27" fmla="*/ 10 h 44"/>
                <a:gd name="T28" fmla="*/ 15 w 39"/>
                <a:gd name="T29" fmla="*/ 5 h 44"/>
                <a:gd name="T30" fmla="*/ 4 w 39"/>
                <a:gd name="T31" fmla="*/ 16 h 44"/>
                <a:gd name="T32" fmla="*/ 34 w 39"/>
                <a:gd name="T33" fmla="*/ 16 h 44"/>
                <a:gd name="T34" fmla="*/ 35 w 39"/>
                <a:gd name="T35" fmla="*/ 22 h 44"/>
                <a:gd name="T36" fmla="*/ 19 w 39"/>
                <a:gd name="T37" fmla="*/ 40 h 44"/>
                <a:gd name="T38" fmla="*/ 4 w 39"/>
                <a:gd name="T39" fmla="*/ 22 h 44"/>
                <a:gd name="T40" fmla="*/ 4 w 39"/>
                <a:gd name="T41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4">
                  <a:moveTo>
                    <a:pt x="19" y="44"/>
                  </a:moveTo>
                  <a:cubicBezTo>
                    <a:pt x="28" y="44"/>
                    <a:pt x="39" y="34"/>
                    <a:pt x="39" y="22"/>
                  </a:cubicBezTo>
                  <a:cubicBezTo>
                    <a:pt x="39" y="7"/>
                    <a:pt x="29" y="0"/>
                    <a:pt x="19" y="0"/>
                  </a:cubicBezTo>
                  <a:cubicBezTo>
                    <a:pt x="9" y="0"/>
                    <a:pt x="0" y="7"/>
                    <a:pt x="0" y="22"/>
                  </a:cubicBezTo>
                  <a:cubicBezTo>
                    <a:pt x="0" y="34"/>
                    <a:pt x="10" y="44"/>
                    <a:pt x="19" y="44"/>
                  </a:cubicBezTo>
                  <a:close/>
                  <a:moveTo>
                    <a:pt x="31" y="9"/>
                  </a:moveTo>
                  <a:cubicBezTo>
                    <a:pt x="31" y="12"/>
                    <a:pt x="31" y="12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6" y="5"/>
                    <a:pt x="29" y="7"/>
                    <a:pt x="31" y="9"/>
                  </a:cubicBezTo>
                  <a:close/>
                  <a:moveTo>
                    <a:pt x="15" y="5"/>
                  </a:moveTo>
                  <a:cubicBezTo>
                    <a:pt x="15" y="12"/>
                    <a:pt x="15" y="12"/>
                    <a:pt x="15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9" y="7"/>
                    <a:pt x="12" y="5"/>
                    <a:pt x="15" y="5"/>
                  </a:cubicBezTo>
                  <a:close/>
                  <a:moveTo>
                    <a:pt x="4" y="16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5" y="18"/>
                    <a:pt x="35" y="20"/>
                    <a:pt x="35" y="22"/>
                  </a:cubicBezTo>
                  <a:cubicBezTo>
                    <a:pt x="35" y="32"/>
                    <a:pt x="26" y="40"/>
                    <a:pt x="19" y="40"/>
                  </a:cubicBezTo>
                  <a:cubicBezTo>
                    <a:pt x="13" y="40"/>
                    <a:pt x="4" y="32"/>
                    <a:pt x="4" y="22"/>
                  </a:cubicBezTo>
                  <a:cubicBezTo>
                    <a:pt x="4" y="20"/>
                    <a:pt x="4" y="18"/>
                    <a:pt x="4" y="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483" name="Oval 414"/>
            <p:cNvSpPr>
              <a:spLocks noChangeArrowheads="1"/>
            </p:cNvSpPr>
            <p:nvPr/>
          </p:nvSpPr>
          <p:spPr bwMode="auto">
            <a:xfrm>
              <a:off x="7947025" y="1224831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484" name="Oval 415"/>
            <p:cNvSpPr>
              <a:spLocks noChangeArrowheads="1"/>
            </p:cNvSpPr>
            <p:nvPr/>
          </p:nvSpPr>
          <p:spPr bwMode="auto">
            <a:xfrm>
              <a:off x="7985125" y="1224831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06" name="Group 9105"/>
          <p:cNvGrpSpPr/>
          <p:nvPr/>
        </p:nvGrpSpPr>
        <p:grpSpPr>
          <a:xfrm>
            <a:off x="8280400" y="1161331"/>
            <a:ext cx="203200" cy="203200"/>
            <a:chOff x="8280400" y="1161331"/>
            <a:chExt cx="203200" cy="203200"/>
          </a:xfrm>
        </p:grpSpPr>
        <p:sp>
          <p:nvSpPr>
            <p:cNvPr id="8485" name="Freeform 416"/>
            <p:cNvSpPr>
              <a:spLocks/>
            </p:cNvSpPr>
            <p:nvPr/>
          </p:nvSpPr>
          <p:spPr bwMode="auto">
            <a:xfrm>
              <a:off x="8280400" y="1275631"/>
              <a:ext cx="203200" cy="88900"/>
            </a:xfrm>
            <a:custGeom>
              <a:avLst/>
              <a:gdLst>
                <a:gd name="T0" fmla="*/ 52 w 64"/>
                <a:gd name="T1" fmla="*/ 0 h 28"/>
                <a:gd name="T2" fmla="*/ 51 w 64"/>
                <a:gd name="T3" fmla="*/ 0 h 28"/>
                <a:gd name="T4" fmla="*/ 32 w 64"/>
                <a:gd name="T5" fmla="*/ 12 h 28"/>
                <a:gd name="T6" fmla="*/ 12 w 64"/>
                <a:gd name="T7" fmla="*/ 0 h 28"/>
                <a:gd name="T8" fmla="*/ 12 w 64"/>
                <a:gd name="T9" fmla="*/ 0 h 28"/>
                <a:gd name="T10" fmla="*/ 0 w 64"/>
                <a:gd name="T11" fmla="*/ 12 h 28"/>
                <a:gd name="T12" fmla="*/ 0 w 64"/>
                <a:gd name="T13" fmla="*/ 28 h 28"/>
                <a:gd name="T14" fmla="*/ 64 w 64"/>
                <a:gd name="T15" fmla="*/ 28 h 28"/>
                <a:gd name="T16" fmla="*/ 64 w 64"/>
                <a:gd name="T17" fmla="*/ 12 h 28"/>
                <a:gd name="T18" fmla="*/ 52 w 64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28">
                  <a:moveTo>
                    <a:pt x="52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46" y="7"/>
                    <a:pt x="39" y="12"/>
                    <a:pt x="32" y="12"/>
                  </a:cubicBezTo>
                  <a:cubicBezTo>
                    <a:pt x="25" y="12"/>
                    <a:pt x="17" y="7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5"/>
                    <a:pt x="59" y="0"/>
                    <a:pt x="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486" name="Freeform 417"/>
            <p:cNvSpPr>
              <a:spLocks noEditPoints="1"/>
            </p:cNvSpPr>
            <p:nvPr/>
          </p:nvSpPr>
          <p:spPr bwMode="auto">
            <a:xfrm>
              <a:off x="8321675" y="1161331"/>
              <a:ext cx="123825" cy="139700"/>
            </a:xfrm>
            <a:custGeom>
              <a:avLst/>
              <a:gdLst>
                <a:gd name="T0" fmla="*/ 19 w 39"/>
                <a:gd name="T1" fmla="*/ 44 h 44"/>
                <a:gd name="T2" fmla="*/ 39 w 39"/>
                <a:gd name="T3" fmla="*/ 22 h 44"/>
                <a:gd name="T4" fmla="*/ 19 w 39"/>
                <a:gd name="T5" fmla="*/ 0 h 44"/>
                <a:gd name="T6" fmla="*/ 0 w 39"/>
                <a:gd name="T7" fmla="*/ 22 h 44"/>
                <a:gd name="T8" fmla="*/ 19 w 39"/>
                <a:gd name="T9" fmla="*/ 44 h 44"/>
                <a:gd name="T10" fmla="*/ 19 w 39"/>
                <a:gd name="T11" fmla="*/ 4 h 44"/>
                <a:gd name="T12" fmla="*/ 34 w 39"/>
                <a:gd name="T13" fmla="*/ 16 h 44"/>
                <a:gd name="T14" fmla="*/ 4 w 39"/>
                <a:gd name="T15" fmla="*/ 16 h 44"/>
                <a:gd name="T16" fmla="*/ 19 w 39"/>
                <a:gd name="T17" fmla="*/ 4 h 44"/>
                <a:gd name="T18" fmla="*/ 31 w 39"/>
                <a:gd name="T19" fmla="*/ 20 h 44"/>
                <a:gd name="T20" fmla="*/ 31 w 39"/>
                <a:gd name="T21" fmla="*/ 24 h 44"/>
                <a:gd name="T22" fmla="*/ 23 w 39"/>
                <a:gd name="T23" fmla="*/ 24 h 44"/>
                <a:gd name="T24" fmla="*/ 23 w 39"/>
                <a:gd name="T25" fmla="*/ 20 h 44"/>
                <a:gd name="T26" fmla="*/ 31 w 39"/>
                <a:gd name="T27" fmla="*/ 20 h 44"/>
                <a:gd name="T28" fmla="*/ 15 w 39"/>
                <a:gd name="T29" fmla="*/ 20 h 44"/>
                <a:gd name="T30" fmla="*/ 15 w 39"/>
                <a:gd name="T31" fmla="*/ 24 h 44"/>
                <a:gd name="T32" fmla="*/ 7 w 39"/>
                <a:gd name="T33" fmla="*/ 24 h 44"/>
                <a:gd name="T34" fmla="*/ 7 w 39"/>
                <a:gd name="T35" fmla="*/ 20 h 44"/>
                <a:gd name="T36" fmla="*/ 15 w 39"/>
                <a:gd name="T37" fmla="*/ 20 h 44"/>
                <a:gd name="T38" fmla="*/ 34 w 39"/>
                <a:gd name="T39" fmla="*/ 28 h 44"/>
                <a:gd name="T40" fmla="*/ 19 w 39"/>
                <a:gd name="T41" fmla="*/ 40 h 44"/>
                <a:gd name="T42" fmla="*/ 5 w 39"/>
                <a:gd name="T43" fmla="*/ 28 h 44"/>
                <a:gd name="T44" fmla="*/ 34 w 39"/>
                <a:gd name="T45" fmla="*/ 2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44">
                  <a:moveTo>
                    <a:pt x="19" y="44"/>
                  </a:moveTo>
                  <a:cubicBezTo>
                    <a:pt x="28" y="44"/>
                    <a:pt x="39" y="34"/>
                    <a:pt x="39" y="22"/>
                  </a:cubicBezTo>
                  <a:cubicBezTo>
                    <a:pt x="39" y="7"/>
                    <a:pt x="29" y="0"/>
                    <a:pt x="19" y="0"/>
                  </a:cubicBezTo>
                  <a:cubicBezTo>
                    <a:pt x="9" y="0"/>
                    <a:pt x="0" y="7"/>
                    <a:pt x="0" y="22"/>
                  </a:cubicBezTo>
                  <a:cubicBezTo>
                    <a:pt x="0" y="34"/>
                    <a:pt x="10" y="44"/>
                    <a:pt x="19" y="44"/>
                  </a:cubicBezTo>
                  <a:close/>
                  <a:moveTo>
                    <a:pt x="19" y="4"/>
                  </a:moveTo>
                  <a:cubicBezTo>
                    <a:pt x="26" y="4"/>
                    <a:pt x="32" y="8"/>
                    <a:pt x="3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6" y="8"/>
                    <a:pt x="12" y="4"/>
                    <a:pt x="19" y="4"/>
                  </a:cubicBezTo>
                  <a:close/>
                  <a:moveTo>
                    <a:pt x="31" y="20"/>
                  </a:moveTo>
                  <a:cubicBezTo>
                    <a:pt x="31" y="24"/>
                    <a:pt x="31" y="24"/>
                    <a:pt x="31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0"/>
                    <a:pt x="23" y="20"/>
                    <a:pt x="23" y="20"/>
                  </a:cubicBezTo>
                  <a:lnTo>
                    <a:pt x="31" y="20"/>
                  </a:lnTo>
                  <a:close/>
                  <a:moveTo>
                    <a:pt x="15" y="20"/>
                  </a:moveTo>
                  <a:cubicBezTo>
                    <a:pt x="15" y="24"/>
                    <a:pt x="15" y="24"/>
                    <a:pt x="15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0"/>
                    <a:pt x="7" y="20"/>
                    <a:pt x="7" y="20"/>
                  </a:cubicBezTo>
                  <a:lnTo>
                    <a:pt x="15" y="20"/>
                  </a:lnTo>
                  <a:close/>
                  <a:moveTo>
                    <a:pt x="34" y="28"/>
                  </a:moveTo>
                  <a:cubicBezTo>
                    <a:pt x="31" y="35"/>
                    <a:pt x="24" y="40"/>
                    <a:pt x="19" y="40"/>
                  </a:cubicBezTo>
                  <a:cubicBezTo>
                    <a:pt x="14" y="40"/>
                    <a:pt x="7" y="35"/>
                    <a:pt x="5" y="28"/>
                  </a:cubicBezTo>
                  <a:lnTo>
                    <a:pt x="34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8487" name="Freeform 418"/>
          <p:cNvSpPr>
            <a:spLocks noEditPoints="1"/>
          </p:cNvSpPr>
          <p:nvPr/>
        </p:nvSpPr>
        <p:spPr bwMode="auto">
          <a:xfrm>
            <a:off x="549275" y="1567731"/>
            <a:ext cx="203200" cy="203200"/>
          </a:xfrm>
          <a:custGeom>
            <a:avLst/>
            <a:gdLst>
              <a:gd name="T0" fmla="*/ 52 w 64"/>
              <a:gd name="T1" fmla="*/ 40 h 64"/>
              <a:gd name="T2" fmla="*/ 46 w 64"/>
              <a:gd name="T3" fmla="*/ 40 h 64"/>
              <a:gd name="T4" fmla="*/ 47 w 64"/>
              <a:gd name="T5" fmla="*/ 39 h 64"/>
              <a:gd name="T6" fmla="*/ 48 w 64"/>
              <a:gd name="T7" fmla="*/ 26 h 64"/>
              <a:gd name="T8" fmla="*/ 46 w 64"/>
              <a:gd name="T9" fmla="*/ 21 h 64"/>
              <a:gd name="T10" fmla="*/ 46 w 64"/>
              <a:gd name="T11" fmla="*/ 19 h 64"/>
              <a:gd name="T12" fmla="*/ 47 w 64"/>
              <a:gd name="T13" fmla="*/ 19 h 64"/>
              <a:gd name="T14" fmla="*/ 54 w 64"/>
              <a:gd name="T15" fmla="*/ 12 h 64"/>
              <a:gd name="T16" fmla="*/ 55 w 64"/>
              <a:gd name="T17" fmla="*/ 10 h 64"/>
              <a:gd name="T18" fmla="*/ 54 w 64"/>
              <a:gd name="T19" fmla="*/ 9 h 64"/>
              <a:gd name="T20" fmla="*/ 39 w 64"/>
              <a:gd name="T21" fmla="*/ 1 h 64"/>
              <a:gd name="T22" fmla="*/ 36 w 64"/>
              <a:gd name="T23" fmla="*/ 0 h 64"/>
              <a:gd name="T24" fmla="*/ 28 w 64"/>
              <a:gd name="T25" fmla="*/ 0 h 64"/>
              <a:gd name="T26" fmla="*/ 25 w 64"/>
              <a:gd name="T27" fmla="*/ 1 h 64"/>
              <a:gd name="T28" fmla="*/ 19 w 64"/>
              <a:gd name="T29" fmla="*/ 4 h 64"/>
              <a:gd name="T30" fmla="*/ 10 w 64"/>
              <a:gd name="T31" fmla="*/ 9 h 64"/>
              <a:gd name="T32" fmla="*/ 9 w 64"/>
              <a:gd name="T33" fmla="*/ 10 h 64"/>
              <a:gd name="T34" fmla="*/ 10 w 64"/>
              <a:gd name="T35" fmla="*/ 12 h 64"/>
              <a:gd name="T36" fmla="*/ 17 w 64"/>
              <a:gd name="T37" fmla="*/ 19 h 64"/>
              <a:gd name="T38" fmla="*/ 18 w 64"/>
              <a:gd name="T39" fmla="*/ 19 h 64"/>
              <a:gd name="T40" fmla="*/ 19 w 64"/>
              <a:gd name="T41" fmla="*/ 21 h 64"/>
              <a:gd name="T42" fmla="*/ 16 w 64"/>
              <a:gd name="T43" fmla="*/ 26 h 64"/>
              <a:gd name="T44" fmla="*/ 17 w 64"/>
              <a:gd name="T45" fmla="*/ 39 h 64"/>
              <a:gd name="T46" fmla="*/ 18 w 64"/>
              <a:gd name="T47" fmla="*/ 40 h 64"/>
              <a:gd name="T48" fmla="*/ 12 w 64"/>
              <a:gd name="T49" fmla="*/ 40 h 64"/>
              <a:gd name="T50" fmla="*/ 0 w 64"/>
              <a:gd name="T51" fmla="*/ 52 h 64"/>
              <a:gd name="T52" fmla="*/ 0 w 64"/>
              <a:gd name="T53" fmla="*/ 64 h 64"/>
              <a:gd name="T54" fmla="*/ 64 w 64"/>
              <a:gd name="T55" fmla="*/ 64 h 64"/>
              <a:gd name="T56" fmla="*/ 64 w 64"/>
              <a:gd name="T57" fmla="*/ 52 h 64"/>
              <a:gd name="T58" fmla="*/ 52 w 64"/>
              <a:gd name="T59" fmla="*/ 40 h 64"/>
              <a:gd name="T60" fmla="*/ 28 w 64"/>
              <a:gd name="T61" fmla="*/ 9 h 64"/>
              <a:gd name="T62" fmla="*/ 32 w 64"/>
              <a:gd name="T63" fmla="*/ 7 h 64"/>
              <a:gd name="T64" fmla="*/ 36 w 64"/>
              <a:gd name="T65" fmla="*/ 9 h 64"/>
              <a:gd name="T66" fmla="*/ 36 w 64"/>
              <a:gd name="T67" fmla="*/ 13 h 64"/>
              <a:gd name="T68" fmla="*/ 32 w 64"/>
              <a:gd name="T69" fmla="*/ 16 h 64"/>
              <a:gd name="T70" fmla="*/ 28 w 64"/>
              <a:gd name="T71" fmla="*/ 13 h 64"/>
              <a:gd name="T72" fmla="*/ 28 w 64"/>
              <a:gd name="T73" fmla="*/ 9 h 64"/>
              <a:gd name="T74" fmla="*/ 25 w 64"/>
              <a:gd name="T75" fmla="*/ 20 h 64"/>
              <a:gd name="T76" fmla="*/ 32 w 64"/>
              <a:gd name="T77" fmla="*/ 21 h 64"/>
              <a:gd name="T78" fmla="*/ 39 w 64"/>
              <a:gd name="T79" fmla="*/ 20 h 64"/>
              <a:gd name="T80" fmla="*/ 43 w 64"/>
              <a:gd name="T81" fmla="*/ 20 h 64"/>
              <a:gd name="T82" fmla="*/ 32 w 64"/>
              <a:gd name="T83" fmla="*/ 24 h 64"/>
              <a:gd name="T84" fmla="*/ 21 w 64"/>
              <a:gd name="T85" fmla="*/ 20 h 64"/>
              <a:gd name="T86" fmla="*/ 25 w 64"/>
              <a:gd name="T87" fmla="*/ 20 h 64"/>
              <a:gd name="T88" fmla="*/ 20 w 64"/>
              <a:gd name="T89" fmla="*/ 28 h 64"/>
              <a:gd name="T90" fmla="*/ 22 w 64"/>
              <a:gd name="T91" fmla="*/ 24 h 64"/>
              <a:gd name="T92" fmla="*/ 32 w 64"/>
              <a:gd name="T93" fmla="*/ 28 h 64"/>
              <a:gd name="T94" fmla="*/ 42 w 64"/>
              <a:gd name="T95" fmla="*/ 24 h 64"/>
              <a:gd name="T96" fmla="*/ 44 w 64"/>
              <a:gd name="T97" fmla="*/ 28 h 64"/>
              <a:gd name="T98" fmla="*/ 32 w 64"/>
              <a:gd name="T99" fmla="*/ 44 h 64"/>
              <a:gd name="T100" fmla="*/ 20 w 64"/>
              <a:gd name="T101" fmla="*/ 28 h 64"/>
              <a:gd name="T102" fmla="*/ 24 w 64"/>
              <a:gd name="T103" fmla="*/ 56 h 64"/>
              <a:gd name="T104" fmla="*/ 12 w 64"/>
              <a:gd name="T105" fmla="*/ 56 h 64"/>
              <a:gd name="T106" fmla="*/ 12 w 64"/>
              <a:gd name="T107" fmla="*/ 52 h 64"/>
              <a:gd name="T108" fmla="*/ 24 w 64"/>
              <a:gd name="T109" fmla="*/ 52 h 64"/>
              <a:gd name="T110" fmla="*/ 24 w 64"/>
              <a:gd name="T111" fmla="*/ 56 h 64"/>
              <a:gd name="T112" fmla="*/ 48 w 64"/>
              <a:gd name="T113" fmla="*/ 55 h 64"/>
              <a:gd name="T114" fmla="*/ 44 w 64"/>
              <a:gd name="T115" fmla="*/ 60 h 64"/>
              <a:gd name="T116" fmla="*/ 40 w 64"/>
              <a:gd name="T117" fmla="*/ 55 h 64"/>
              <a:gd name="T118" fmla="*/ 40 w 64"/>
              <a:gd name="T119" fmla="*/ 50 h 64"/>
              <a:gd name="T120" fmla="*/ 44 w 64"/>
              <a:gd name="T121" fmla="*/ 48 h 64"/>
              <a:gd name="T122" fmla="*/ 48 w 64"/>
              <a:gd name="T123" fmla="*/ 50 h 64"/>
              <a:gd name="T124" fmla="*/ 48 w 64"/>
              <a:gd name="T125" fmla="*/ 55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4" h="64">
                <a:moveTo>
                  <a:pt x="52" y="40"/>
                </a:move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7" y="40"/>
                  <a:pt x="47" y="39"/>
                </a:cubicBezTo>
                <a:cubicBezTo>
                  <a:pt x="49" y="35"/>
                  <a:pt x="50" y="30"/>
                  <a:pt x="48" y="26"/>
                </a:cubicBezTo>
                <a:cubicBezTo>
                  <a:pt x="47" y="24"/>
                  <a:pt x="46" y="23"/>
                  <a:pt x="46" y="21"/>
                </a:cubicBezTo>
                <a:cubicBezTo>
                  <a:pt x="46" y="20"/>
                  <a:pt x="46" y="20"/>
                  <a:pt x="46" y="19"/>
                </a:cubicBezTo>
                <a:cubicBezTo>
                  <a:pt x="47" y="19"/>
                  <a:pt x="47" y="19"/>
                  <a:pt x="47" y="19"/>
                </a:cubicBezTo>
                <a:cubicBezTo>
                  <a:pt x="49" y="17"/>
                  <a:pt x="49" y="17"/>
                  <a:pt x="54" y="12"/>
                </a:cubicBezTo>
                <a:cubicBezTo>
                  <a:pt x="55" y="11"/>
                  <a:pt x="55" y="11"/>
                  <a:pt x="55" y="10"/>
                </a:cubicBezTo>
                <a:cubicBezTo>
                  <a:pt x="55" y="10"/>
                  <a:pt x="54" y="9"/>
                  <a:pt x="54" y="9"/>
                </a:cubicBezTo>
                <a:cubicBezTo>
                  <a:pt x="39" y="1"/>
                  <a:pt x="39" y="1"/>
                  <a:pt x="39" y="1"/>
                </a:cubicBezTo>
                <a:cubicBezTo>
                  <a:pt x="39" y="1"/>
                  <a:pt x="37" y="0"/>
                  <a:pt x="36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7" y="0"/>
                  <a:pt x="25" y="1"/>
                  <a:pt x="25" y="1"/>
                </a:cubicBezTo>
                <a:cubicBezTo>
                  <a:pt x="19" y="4"/>
                  <a:pt x="19" y="4"/>
                  <a:pt x="19" y="4"/>
                </a:cubicBezTo>
                <a:cubicBezTo>
                  <a:pt x="10" y="9"/>
                  <a:pt x="10" y="9"/>
                  <a:pt x="10" y="9"/>
                </a:cubicBezTo>
                <a:cubicBezTo>
                  <a:pt x="10" y="9"/>
                  <a:pt x="9" y="10"/>
                  <a:pt x="9" y="10"/>
                </a:cubicBezTo>
                <a:cubicBezTo>
                  <a:pt x="9" y="11"/>
                  <a:pt x="9" y="11"/>
                  <a:pt x="10" y="12"/>
                </a:cubicBezTo>
                <a:cubicBezTo>
                  <a:pt x="12" y="13"/>
                  <a:pt x="15" y="17"/>
                  <a:pt x="17" y="19"/>
                </a:cubicBezTo>
                <a:cubicBezTo>
                  <a:pt x="17" y="19"/>
                  <a:pt x="17" y="19"/>
                  <a:pt x="18" y="19"/>
                </a:cubicBezTo>
                <a:cubicBezTo>
                  <a:pt x="18" y="20"/>
                  <a:pt x="18" y="20"/>
                  <a:pt x="19" y="21"/>
                </a:cubicBezTo>
                <a:cubicBezTo>
                  <a:pt x="18" y="23"/>
                  <a:pt x="17" y="24"/>
                  <a:pt x="16" y="26"/>
                </a:cubicBezTo>
                <a:cubicBezTo>
                  <a:pt x="14" y="30"/>
                  <a:pt x="15" y="35"/>
                  <a:pt x="17" y="39"/>
                </a:cubicBezTo>
                <a:cubicBezTo>
                  <a:pt x="17" y="39"/>
                  <a:pt x="18" y="40"/>
                  <a:pt x="18" y="40"/>
                </a:cubicBezTo>
                <a:cubicBezTo>
                  <a:pt x="12" y="40"/>
                  <a:pt x="12" y="40"/>
                  <a:pt x="12" y="40"/>
                </a:cubicBezTo>
                <a:cubicBezTo>
                  <a:pt x="5" y="40"/>
                  <a:pt x="0" y="45"/>
                  <a:pt x="0" y="52"/>
                </a:cubicBezTo>
                <a:cubicBezTo>
                  <a:pt x="0" y="64"/>
                  <a:pt x="0" y="64"/>
                  <a:pt x="0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2"/>
                  <a:pt x="64" y="52"/>
                  <a:pt x="64" y="52"/>
                </a:cubicBezTo>
                <a:cubicBezTo>
                  <a:pt x="64" y="45"/>
                  <a:pt x="59" y="40"/>
                  <a:pt x="52" y="40"/>
                </a:cubicBezTo>
                <a:close/>
                <a:moveTo>
                  <a:pt x="28" y="9"/>
                </a:moveTo>
                <a:cubicBezTo>
                  <a:pt x="32" y="7"/>
                  <a:pt x="32" y="7"/>
                  <a:pt x="32" y="7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13"/>
                  <a:pt x="36" y="13"/>
                  <a:pt x="36" y="13"/>
                </a:cubicBezTo>
                <a:cubicBezTo>
                  <a:pt x="36" y="13"/>
                  <a:pt x="35" y="14"/>
                  <a:pt x="32" y="16"/>
                </a:cubicBezTo>
                <a:cubicBezTo>
                  <a:pt x="29" y="14"/>
                  <a:pt x="28" y="13"/>
                  <a:pt x="28" y="13"/>
                </a:cubicBezTo>
                <a:lnTo>
                  <a:pt x="28" y="9"/>
                </a:lnTo>
                <a:close/>
                <a:moveTo>
                  <a:pt x="25" y="20"/>
                </a:moveTo>
                <a:cubicBezTo>
                  <a:pt x="27" y="20"/>
                  <a:pt x="29" y="21"/>
                  <a:pt x="32" y="21"/>
                </a:cubicBezTo>
                <a:cubicBezTo>
                  <a:pt x="35" y="21"/>
                  <a:pt x="37" y="20"/>
                  <a:pt x="39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41" y="20"/>
                  <a:pt x="37" y="24"/>
                  <a:pt x="32" y="24"/>
                </a:cubicBezTo>
                <a:cubicBezTo>
                  <a:pt x="27" y="24"/>
                  <a:pt x="23" y="20"/>
                  <a:pt x="21" y="20"/>
                </a:cubicBezTo>
                <a:lnTo>
                  <a:pt x="25" y="20"/>
                </a:lnTo>
                <a:close/>
                <a:moveTo>
                  <a:pt x="20" y="28"/>
                </a:moveTo>
                <a:cubicBezTo>
                  <a:pt x="21" y="27"/>
                  <a:pt x="21" y="26"/>
                  <a:pt x="22" y="24"/>
                </a:cubicBezTo>
                <a:cubicBezTo>
                  <a:pt x="24" y="26"/>
                  <a:pt x="28" y="28"/>
                  <a:pt x="32" y="28"/>
                </a:cubicBezTo>
                <a:cubicBezTo>
                  <a:pt x="36" y="28"/>
                  <a:pt x="40" y="26"/>
                  <a:pt x="42" y="24"/>
                </a:cubicBezTo>
                <a:cubicBezTo>
                  <a:pt x="43" y="26"/>
                  <a:pt x="43" y="27"/>
                  <a:pt x="44" y="28"/>
                </a:cubicBezTo>
                <a:cubicBezTo>
                  <a:pt x="48" y="36"/>
                  <a:pt x="39" y="44"/>
                  <a:pt x="32" y="44"/>
                </a:cubicBezTo>
                <a:cubicBezTo>
                  <a:pt x="26" y="44"/>
                  <a:pt x="16" y="36"/>
                  <a:pt x="20" y="28"/>
                </a:cubicBezTo>
                <a:close/>
                <a:moveTo>
                  <a:pt x="24" y="56"/>
                </a:moveTo>
                <a:cubicBezTo>
                  <a:pt x="12" y="56"/>
                  <a:pt x="12" y="56"/>
                  <a:pt x="12" y="56"/>
                </a:cubicBezTo>
                <a:cubicBezTo>
                  <a:pt x="12" y="52"/>
                  <a:pt x="12" y="52"/>
                  <a:pt x="12" y="52"/>
                </a:cubicBezTo>
                <a:cubicBezTo>
                  <a:pt x="24" y="52"/>
                  <a:pt x="24" y="52"/>
                  <a:pt x="24" y="52"/>
                </a:cubicBezTo>
                <a:lnTo>
                  <a:pt x="24" y="56"/>
                </a:lnTo>
                <a:close/>
                <a:moveTo>
                  <a:pt x="48" y="55"/>
                </a:moveTo>
                <a:cubicBezTo>
                  <a:pt x="48" y="55"/>
                  <a:pt x="48" y="58"/>
                  <a:pt x="44" y="60"/>
                </a:cubicBezTo>
                <a:cubicBezTo>
                  <a:pt x="40" y="58"/>
                  <a:pt x="40" y="55"/>
                  <a:pt x="40" y="55"/>
                </a:cubicBezTo>
                <a:cubicBezTo>
                  <a:pt x="40" y="50"/>
                  <a:pt x="40" y="50"/>
                  <a:pt x="40" y="50"/>
                </a:cubicBezTo>
                <a:cubicBezTo>
                  <a:pt x="44" y="48"/>
                  <a:pt x="44" y="48"/>
                  <a:pt x="44" y="48"/>
                </a:cubicBezTo>
                <a:cubicBezTo>
                  <a:pt x="48" y="50"/>
                  <a:pt x="48" y="50"/>
                  <a:pt x="48" y="50"/>
                </a:cubicBezTo>
                <a:lnTo>
                  <a:pt x="48" y="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9124" name="Group 9123"/>
          <p:cNvGrpSpPr/>
          <p:nvPr/>
        </p:nvGrpSpPr>
        <p:grpSpPr>
          <a:xfrm>
            <a:off x="942975" y="1567731"/>
            <a:ext cx="203200" cy="203200"/>
            <a:chOff x="942975" y="1567731"/>
            <a:chExt cx="203200" cy="203200"/>
          </a:xfrm>
        </p:grpSpPr>
        <p:sp>
          <p:nvSpPr>
            <p:cNvPr id="8488" name="Freeform 419"/>
            <p:cNvSpPr>
              <a:spLocks noEditPoints="1"/>
            </p:cNvSpPr>
            <p:nvPr/>
          </p:nvSpPr>
          <p:spPr bwMode="auto">
            <a:xfrm>
              <a:off x="942975" y="1567731"/>
              <a:ext cx="203200" cy="203200"/>
            </a:xfrm>
            <a:custGeom>
              <a:avLst/>
              <a:gdLst>
                <a:gd name="T0" fmla="*/ 52 w 64"/>
                <a:gd name="T1" fmla="*/ 40 h 64"/>
                <a:gd name="T2" fmla="*/ 44 w 64"/>
                <a:gd name="T3" fmla="*/ 40 h 64"/>
                <a:gd name="T4" fmla="*/ 48 w 64"/>
                <a:gd name="T5" fmla="*/ 28 h 64"/>
                <a:gd name="T6" fmla="*/ 48 w 64"/>
                <a:gd name="T7" fmla="*/ 17 h 64"/>
                <a:gd name="T8" fmla="*/ 60 w 64"/>
                <a:gd name="T9" fmla="*/ 12 h 64"/>
                <a:gd name="T10" fmla="*/ 32 w 64"/>
                <a:gd name="T11" fmla="*/ 0 h 64"/>
                <a:gd name="T12" fmla="*/ 4 w 64"/>
                <a:gd name="T13" fmla="*/ 12 h 64"/>
                <a:gd name="T14" fmla="*/ 4 w 64"/>
                <a:gd name="T15" fmla="*/ 24 h 64"/>
                <a:gd name="T16" fmla="*/ 8 w 64"/>
                <a:gd name="T17" fmla="*/ 24 h 64"/>
                <a:gd name="T18" fmla="*/ 8 w 64"/>
                <a:gd name="T19" fmla="*/ 14 h 64"/>
                <a:gd name="T20" fmla="*/ 16 w 64"/>
                <a:gd name="T21" fmla="*/ 17 h 64"/>
                <a:gd name="T22" fmla="*/ 16 w 64"/>
                <a:gd name="T23" fmla="*/ 28 h 64"/>
                <a:gd name="T24" fmla="*/ 20 w 64"/>
                <a:gd name="T25" fmla="*/ 40 h 64"/>
                <a:gd name="T26" fmla="*/ 12 w 64"/>
                <a:gd name="T27" fmla="*/ 40 h 64"/>
                <a:gd name="T28" fmla="*/ 0 w 64"/>
                <a:gd name="T29" fmla="*/ 52 h 64"/>
                <a:gd name="T30" fmla="*/ 0 w 64"/>
                <a:gd name="T31" fmla="*/ 64 h 64"/>
                <a:gd name="T32" fmla="*/ 64 w 64"/>
                <a:gd name="T33" fmla="*/ 64 h 64"/>
                <a:gd name="T34" fmla="*/ 64 w 64"/>
                <a:gd name="T35" fmla="*/ 52 h 64"/>
                <a:gd name="T36" fmla="*/ 52 w 64"/>
                <a:gd name="T37" fmla="*/ 40 h 64"/>
                <a:gd name="T38" fmla="*/ 32 w 64"/>
                <a:gd name="T39" fmla="*/ 60 h 64"/>
                <a:gd name="T40" fmla="*/ 28 w 64"/>
                <a:gd name="T41" fmla="*/ 60 h 64"/>
                <a:gd name="T42" fmla="*/ 28 w 64"/>
                <a:gd name="T43" fmla="*/ 56 h 64"/>
                <a:gd name="T44" fmla="*/ 32 w 64"/>
                <a:gd name="T45" fmla="*/ 56 h 64"/>
                <a:gd name="T46" fmla="*/ 32 w 64"/>
                <a:gd name="T47" fmla="*/ 60 h 64"/>
                <a:gd name="T48" fmla="*/ 32 w 64"/>
                <a:gd name="T49" fmla="*/ 52 h 64"/>
                <a:gd name="T50" fmla="*/ 28 w 64"/>
                <a:gd name="T51" fmla="*/ 52 h 64"/>
                <a:gd name="T52" fmla="*/ 28 w 64"/>
                <a:gd name="T53" fmla="*/ 48 h 64"/>
                <a:gd name="T54" fmla="*/ 32 w 64"/>
                <a:gd name="T55" fmla="*/ 48 h 64"/>
                <a:gd name="T56" fmla="*/ 32 w 64"/>
                <a:gd name="T57" fmla="*/ 52 h 64"/>
                <a:gd name="T58" fmla="*/ 32 w 64"/>
                <a:gd name="T59" fmla="*/ 44 h 64"/>
                <a:gd name="T60" fmla="*/ 20 w 64"/>
                <a:gd name="T61" fmla="*/ 28 h 64"/>
                <a:gd name="T62" fmla="*/ 20 w 64"/>
                <a:gd name="T63" fmla="*/ 24 h 64"/>
                <a:gd name="T64" fmla="*/ 44 w 64"/>
                <a:gd name="T65" fmla="*/ 24 h 64"/>
                <a:gd name="T66" fmla="*/ 44 w 64"/>
                <a:gd name="T67" fmla="*/ 28 h 64"/>
                <a:gd name="T68" fmla="*/ 32 w 64"/>
                <a:gd name="T69" fmla="*/ 4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" h="64">
                  <a:moveTo>
                    <a:pt x="52" y="40"/>
                  </a:moveTo>
                  <a:cubicBezTo>
                    <a:pt x="44" y="40"/>
                    <a:pt x="44" y="40"/>
                    <a:pt x="44" y="40"/>
                  </a:cubicBezTo>
                  <a:cubicBezTo>
                    <a:pt x="46" y="37"/>
                    <a:pt x="48" y="32"/>
                    <a:pt x="48" y="28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32"/>
                    <a:pt x="18" y="37"/>
                    <a:pt x="20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5" y="40"/>
                    <a:pt x="0" y="45"/>
                    <a:pt x="0" y="52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64" y="45"/>
                    <a:pt x="59" y="40"/>
                    <a:pt x="52" y="40"/>
                  </a:cubicBezTo>
                  <a:close/>
                  <a:moveTo>
                    <a:pt x="32" y="60"/>
                  </a:moveTo>
                  <a:cubicBezTo>
                    <a:pt x="28" y="60"/>
                    <a:pt x="28" y="60"/>
                    <a:pt x="28" y="60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32" y="56"/>
                    <a:pt x="32" y="56"/>
                    <a:pt x="32" y="56"/>
                  </a:cubicBezTo>
                  <a:lnTo>
                    <a:pt x="32" y="60"/>
                  </a:lnTo>
                  <a:close/>
                  <a:moveTo>
                    <a:pt x="32" y="52"/>
                  </a:moveTo>
                  <a:cubicBezTo>
                    <a:pt x="28" y="52"/>
                    <a:pt x="28" y="52"/>
                    <a:pt x="28" y="52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32" y="48"/>
                    <a:pt x="32" y="48"/>
                    <a:pt x="32" y="48"/>
                  </a:cubicBezTo>
                  <a:lnTo>
                    <a:pt x="32" y="52"/>
                  </a:lnTo>
                  <a:close/>
                  <a:moveTo>
                    <a:pt x="32" y="44"/>
                  </a:moveTo>
                  <a:cubicBezTo>
                    <a:pt x="27" y="44"/>
                    <a:pt x="20" y="37"/>
                    <a:pt x="20" y="28"/>
                  </a:cubicBezTo>
                  <a:cubicBezTo>
                    <a:pt x="20" y="27"/>
                    <a:pt x="20" y="25"/>
                    <a:pt x="20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4" y="25"/>
                    <a:pt x="44" y="27"/>
                    <a:pt x="44" y="28"/>
                  </a:cubicBezTo>
                  <a:cubicBezTo>
                    <a:pt x="44" y="37"/>
                    <a:pt x="37" y="44"/>
                    <a:pt x="32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489" name="Oval 420"/>
            <p:cNvSpPr>
              <a:spLocks noChangeArrowheads="1"/>
            </p:cNvSpPr>
            <p:nvPr/>
          </p:nvSpPr>
          <p:spPr bwMode="auto">
            <a:xfrm>
              <a:off x="1016000" y="1653456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490" name="Oval 421"/>
            <p:cNvSpPr>
              <a:spLocks noChangeArrowheads="1"/>
            </p:cNvSpPr>
            <p:nvPr/>
          </p:nvSpPr>
          <p:spPr bwMode="auto">
            <a:xfrm>
              <a:off x="1054100" y="1653456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491" name="Rectangle 422"/>
            <p:cNvSpPr>
              <a:spLocks noChangeArrowheads="1"/>
            </p:cNvSpPr>
            <p:nvPr/>
          </p:nvSpPr>
          <p:spPr bwMode="auto">
            <a:xfrm>
              <a:off x="955675" y="1656631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36" name="Group 9135"/>
          <p:cNvGrpSpPr/>
          <p:nvPr/>
        </p:nvGrpSpPr>
        <p:grpSpPr>
          <a:xfrm>
            <a:off x="5432425" y="1567731"/>
            <a:ext cx="200025" cy="200025"/>
            <a:chOff x="5432425" y="1567731"/>
            <a:chExt cx="200025" cy="200025"/>
          </a:xfrm>
        </p:grpSpPr>
        <p:sp>
          <p:nvSpPr>
            <p:cNvPr id="8492" name="Rectangle 423"/>
            <p:cNvSpPr>
              <a:spLocks noChangeArrowheads="1"/>
            </p:cNvSpPr>
            <p:nvPr/>
          </p:nvSpPr>
          <p:spPr bwMode="auto">
            <a:xfrm>
              <a:off x="5432425" y="166615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493" name="Freeform 424"/>
            <p:cNvSpPr>
              <a:spLocks noEditPoints="1"/>
            </p:cNvSpPr>
            <p:nvPr/>
          </p:nvSpPr>
          <p:spPr bwMode="auto">
            <a:xfrm>
              <a:off x="5432425" y="1567731"/>
              <a:ext cx="200025" cy="200025"/>
            </a:xfrm>
            <a:custGeom>
              <a:avLst/>
              <a:gdLst>
                <a:gd name="T0" fmla="*/ 62 w 63"/>
                <a:gd name="T1" fmla="*/ 15 h 63"/>
                <a:gd name="T2" fmla="*/ 34 w 63"/>
                <a:gd name="T3" fmla="*/ 0 h 63"/>
                <a:gd name="T4" fmla="*/ 30 w 63"/>
                <a:gd name="T5" fmla="*/ 0 h 63"/>
                <a:gd name="T6" fmla="*/ 0 w 63"/>
                <a:gd name="T7" fmla="*/ 15 h 63"/>
                <a:gd name="T8" fmla="*/ 0 w 63"/>
                <a:gd name="T9" fmla="*/ 27 h 63"/>
                <a:gd name="T10" fmla="*/ 4 w 63"/>
                <a:gd name="T11" fmla="*/ 27 h 63"/>
                <a:gd name="T12" fmla="*/ 4 w 63"/>
                <a:gd name="T13" fmla="*/ 18 h 63"/>
                <a:gd name="T14" fmla="*/ 12 w 63"/>
                <a:gd name="T15" fmla="*/ 22 h 63"/>
                <a:gd name="T16" fmla="*/ 12 w 63"/>
                <a:gd name="T17" fmla="*/ 35 h 63"/>
                <a:gd name="T18" fmla="*/ 12 w 63"/>
                <a:gd name="T19" fmla="*/ 35 h 63"/>
                <a:gd name="T20" fmla="*/ 12 w 63"/>
                <a:gd name="T21" fmla="*/ 39 h 63"/>
                <a:gd name="T22" fmla="*/ 12 w 63"/>
                <a:gd name="T23" fmla="*/ 39 h 63"/>
                <a:gd name="T24" fmla="*/ 12 w 63"/>
                <a:gd name="T25" fmla="*/ 39 h 63"/>
                <a:gd name="T26" fmla="*/ 12 w 63"/>
                <a:gd name="T27" fmla="*/ 41 h 63"/>
                <a:gd name="T28" fmla="*/ 32 w 63"/>
                <a:gd name="T29" fmla="*/ 63 h 63"/>
                <a:gd name="T30" fmla="*/ 52 w 63"/>
                <a:gd name="T31" fmla="*/ 41 h 63"/>
                <a:gd name="T32" fmla="*/ 52 w 63"/>
                <a:gd name="T33" fmla="*/ 22 h 63"/>
                <a:gd name="T34" fmla="*/ 62 w 63"/>
                <a:gd name="T35" fmla="*/ 16 h 63"/>
                <a:gd name="T36" fmla="*/ 62 w 63"/>
                <a:gd name="T37" fmla="*/ 15 h 63"/>
                <a:gd name="T38" fmla="*/ 16 w 63"/>
                <a:gd name="T39" fmla="*/ 23 h 63"/>
                <a:gd name="T40" fmla="*/ 32 w 63"/>
                <a:gd name="T41" fmla="*/ 22 h 63"/>
                <a:gd name="T42" fmla="*/ 48 w 63"/>
                <a:gd name="T43" fmla="*/ 23 h 63"/>
                <a:gd name="T44" fmla="*/ 48 w 63"/>
                <a:gd name="T45" fmla="*/ 27 h 63"/>
                <a:gd name="T46" fmla="*/ 32 w 63"/>
                <a:gd name="T47" fmla="*/ 26 h 63"/>
                <a:gd name="T48" fmla="*/ 16 w 63"/>
                <a:gd name="T49" fmla="*/ 27 h 63"/>
                <a:gd name="T50" fmla="*/ 16 w 63"/>
                <a:gd name="T51" fmla="*/ 23 h 63"/>
                <a:gd name="T52" fmla="*/ 48 w 63"/>
                <a:gd name="T53" fmla="*/ 37 h 63"/>
                <a:gd name="T54" fmla="*/ 48 w 63"/>
                <a:gd name="T55" fmla="*/ 41 h 63"/>
                <a:gd name="T56" fmla="*/ 32 w 63"/>
                <a:gd name="T57" fmla="*/ 59 h 63"/>
                <a:gd name="T58" fmla="*/ 16 w 63"/>
                <a:gd name="T59" fmla="*/ 41 h 63"/>
                <a:gd name="T60" fmla="*/ 16 w 63"/>
                <a:gd name="T61" fmla="*/ 38 h 63"/>
                <a:gd name="T62" fmla="*/ 24 w 63"/>
                <a:gd name="T63" fmla="*/ 29 h 63"/>
                <a:gd name="T64" fmla="*/ 43 w 63"/>
                <a:gd name="T65" fmla="*/ 36 h 63"/>
                <a:gd name="T66" fmla="*/ 48 w 63"/>
                <a:gd name="T67" fmla="*/ 36 h 63"/>
                <a:gd name="T68" fmla="*/ 48 w 63"/>
                <a:gd name="T69" fmla="*/ 3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" h="63">
                  <a:moveTo>
                    <a:pt x="62" y="15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1" y="0"/>
                    <a:pt x="30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2" y="38"/>
                    <a:pt x="12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40"/>
                    <a:pt x="12" y="41"/>
                    <a:pt x="12" y="41"/>
                  </a:cubicBezTo>
                  <a:cubicBezTo>
                    <a:pt x="12" y="52"/>
                    <a:pt x="24" y="63"/>
                    <a:pt x="32" y="63"/>
                  </a:cubicBezTo>
                  <a:cubicBezTo>
                    <a:pt x="40" y="63"/>
                    <a:pt x="52" y="52"/>
                    <a:pt x="52" y="41"/>
                  </a:cubicBezTo>
                  <a:cubicBezTo>
                    <a:pt x="52" y="39"/>
                    <a:pt x="52" y="27"/>
                    <a:pt x="52" y="22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63" y="16"/>
                    <a:pt x="63" y="15"/>
                    <a:pt x="62" y="15"/>
                  </a:cubicBezTo>
                  <a:close/>
                  <a:moveTo>
                    <a:pt x="16" y="23"/>
                  </a:moveTo>
                  <a:cubicBezTo>
                    <a:pt x="20" y="23"/>
                    <a:pt x="26" y="22"/>
                    <a:pt x="32" y="22"/>
                  </a:cubicBezTo>
                  <a:cubicBezTo>
                    <a:pt x="38" y="22"/>
                    <a:pt x="44" y="23"/>
                    <a:pt x="48" y="23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4" y="27"/>
                    <a:pt x="38" y="26"/>
                    <a:pt x="32" y="26"/>
                  </a:cubicBezTo>
                  <a:cubicBezTo>
                    <a:pt x="26" y="26"/>
                    <a:pt x="20" y="27"/>
                    <a:pt x="16" y="27"/>
                  </a:cubicBezTo>
                  <a:lnTo>
                    <a:pt x="16" y="23"/>
                  </a:lnTo>
                  <a:close/>
                  <a:moveTo>
                    <a:pt x="48" y="37"/>
                  </a:moveTo>
                  <a:cubicBezTo>
                    <a:pt x="48" y="39"/>
                    <a:pt x="48" y="41"/>
                    <a:pt x="48" y="41"/>
                  </a:cubicBezTo>
                  <a:cubicBezTo>
                    <a:pt x="48" y="50"/>
                    <a:pt x="37" y="59"/>
                    <a:pt x="32" y="59"/>
                  </a:cubicBezTo>
                  <a:cubicBezTo>
                    <a:pt x="27" y="59"/>
                    <a:pt x="16" y="50"/>
                    <a:pt x="16" y="41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20" y="37"/>
                    <a:pt x="22" y="34"/>
                    <a:pt x="24" y="29"/>
                  </a:cubicBezTo>
                  <a:cubicBezTo>
                    <a:pt x="27" y="33"/>
                    <a:pt x="35" y="36"/>
                    <a:pt x="43" y="36"/>
                  </a:cubicBezTo>
                  <a:cubicBezTo>
                    <a:pt x="45" y="36"/>
                    <a:pt x="46" y="36"/>
                    <a:pt x="48" y="36"/>
                  </a:cubicBezTo>
                  <a:cubicBezTo>
                    <a:pt x="48" y="36"/>
                    <a:pt x="48" y="36"/>
                    <a:pt x="48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494" name="Oval 425"/>
            <p:cNvSpPr>
              <a:spLocks noChangeArrowheads="1"/>
            </p:cNvSpPr>
            <p:nvPr/>
          </p:nvSpPr>
          <p:spPr bwMode="auto">
            <a:xfrm>
              <a:off x="5508625" y="1691556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495" name="Oval 426"/>
            <p:cNvSpPr>
              <a:spLocks noChangeArrowheads="1"/>
            </p:cNvSpPr>
            <p:nvPr/>
          </p:nvSpPr>
          <p:spPr bwMode="auto">
            <a:xfrm>
              <a:off x="5546725" y="1691556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37" name="Group 9136"/>
          <p:cNvGrpSpPr/>
          <p:nvPr/>
        </p:nvGrpSpPr>
        <p:grpSpPr>
          <a:xfrm>
            <a:off x="5848350" y="1567731"/>
            <a:ext cx="177800" cy="203200"/>
            <a:chOff x="5848350" y="1567731"/>
            <a:chExt cx="177800" cy="203200"/>
          </a:xfrm>
        </p:grpSpPr>
        <p:sp>
          <p:nvSpPr>
            <p:cNvPr id="8496" name="Freeform 427"/>
            <p:cNvSpPr>
              <a:spLocks noEditPoints="1"/>
            </p:cNvSpPr>
            <p:nvPr/>
          </p:nvSpPr>
          <p:spPr bwMode="auto">
            <a:xfrm>
              <a:off x="5848350" y="1567731"/>
              <a:ext cx="177800" cy="203200"/>
            </a:xfrm>
            <a:custGeom>
              <a:avLst/>
              <a:gdLst>
                <a:gd name="T0" fmla="*/ 56 w 56"/>
                <a:gd name="T1" fmla="*/ 14 h 64"/>
                <a:gd name="T2" fmla="*/ 46 w 56"/>
                <a:gd name="T3" fmla="*/ 4 h 64"/>
                <a:gd name="T4" fmla="*/ 39 w 56"/>
                <a:gd name="T5" fmla="*/ 7 h 64"/>
                <a:gd name="T6" fmla="*/ 28 w 56"/>
                <a:gd name="T7" fmla="*/ 0 h 64"/>
                <a:gd name="T8" fmla="*/ 17 w 56"/>
                <a:gd name="T9" fmla="*/ 7 h 64"/>
                <a:gd name="T10" fmla="*/ 10 w 56"/>
                <a:gd name="T11" fmla="*/ 4 h 64"/>
                <a:gd name="T12" fmla="*/ 0 w 56"/>
                <a:gd name="T13" fmla="*/ 14 h 64"/>
                <a:gd name="T14" fmla="*/ 8 w 56"/>
                <a:gd name="T15" fmla="*/ 24 h 64"/>
                <a:gd name="T16" fmla="*/ 8 w 56"/>
                <a:gd name="T17" fmla="*/ 40 h 64"/>
                <a:gd name="T18" fmla="*/ 8 w 56"/>
                <a:gd name="T19" fmla="*/ 48 h 64"/>
                <a:gd name="T20" fmla="*/ 28 w 56"/>
                <a:gd name="T21" fmla="*/ 64 h 64"/>
                <a:gd name="T22" fmla="*/ 48 w 56"/>
                <a:gd name="T23" fmla="*/ 48 h 64"/>
                <a:gd name="T24" fmla="*/ 48 w 56"/>
                <a:gd name="T25" fmla="*/ 40 h 64"/>
                <a:gd name="T26" fmla="*/ 48 w 56"/>
                <a:gd name="T27" fmla="*/ 24 h 64"/>
                <a:gd name="T28" fmla="*/ 56 w 56"/>
                <a:gd name="T29" fmla="*/ 14 h 64"/>
                <a:gd name="T30" fmla="*/ 44 w 56"/>
                <a:gd name="T31" fmla="*/ 40 h 64"/>
                <a:gd name="T32" fmla="*/ 44 w 56"/>
                <a:gd name="T33" fmla="*/ 48 h 64"/>
                <a:gd name="T34" fmla="*/ 28 w 56"/>
                <a:gd name="T35" fmla="*/ 60 h 64"/>
                <a:gd name="T36" fmla="*/ 12 w 56"/>
                <a:gd name="T37" fmla="*/ 48 h 64"/>
                <a:gd name="T38" fmla="*/ 12 w 56"/>
                <a:gd name="T39" fmla="*/ 40 h 64"/>
                <a:gd name="T40" fmla="*/ 12 w 56"/>
                <a:gd name="T41" fmla="*/ 32 h 64"/>
                <a:gd name="T42" fmla="*/ 44 w 56"/>
                <a:gd name="T43" fmla="*/ 32 h 64"/>
                <a:gd name="T44" fmla="*/ 44 w 56"/>
                <a:gd name="T45" fmla="*/ 40 h 64"/>
                <a:gd name="T46" fmla="*/ 47 w 56"/>
                <a:gd name="T47" fmla="*/ 20 h 64"/>
                <a:gd name="T48" fmla="*/ 44 w 56"/>
                <a:gd name="T49" fmla="*/ 21 h 64"/>
                <a:gd name="T50" fmla="*/ 44 w 56"/>
                <a:gd name="T51" fmla="*/ 28 h 64"/>
                <a:gd name="T52" fmla="*/ 12 w 56"/>
                <a:gd name="T53" fmla="*/ 28 h 64"/>
                <a:gd name="T54" fmla="*/ 12 w 56"/>
                <a:gd name="T55" fmla="*/ 21 h 64"/>
                <a:gd name="T56" fmla="*/ 8 w 56"/>
                <a:gd name="T57" fmla="*/ 20 h 64"/>
                <a:gd name="T58" fmla="*/ 4 w 56"/>
                <a:gd name="T59" fmla="*/ 14 h 64"/>
                <a:gd name="T60" fmla="*/ 10 w 56"/>
                <a:gd name="T61" fmla="*/ 8 h 64"/>
                <a:gd name="T62" fmla="*/ 14 w 56"/>
                <a:gd name="T63" fmla="*/ 10 h 64"/>
                <a:gd name="T64" fmla="*/ 18 w 56"/>
                <a:gd name="T65" fmla="*/ 14 h 64"/>
                <a:gd name="T66" fmla="*/ 20 w 56"/>
                <a:gd name="T67" fmla="*/ 9 h 64"/>
                <a:gd name="T68" fmla="*/ 28 w 56"/>
                <a:gd name="T69" fmla="*/ 4 h 64"/>
                <a:gd name="T70" fmla="*/ 35 w 56"/>
                <a:gd name="T71" fmla="*/ 9 h 64"/>
                <a:gd name="T72" fmla="*/ 37 w 56"/>
                <a:gd name="T73" fmla="*/ 14 h 64"/>
                <a:gd name="T74" fmla="*/ 41 w 56"/>
                <a:gd name="T75" fmla="*/ 10 h 64"/>
                <a:gd name="T76" fmla="*/ 46 w 56"/>
                <a:gd name="T77" fmla="*/ 8 h 64"/>
                <a:gd name="T78" fmla="*/ 52 w 56"/>
                <a:gd name="T79" fmla="*/ 14 h 64"/>
                <a:gd name="T80" fmla="*/ 47 w 56"/>
                <a:gd name="T81" fmla="*/ 2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6" h="64">
                  <a:moveTo>
                    <a:pt x="56" y="14"/>
                  </a:moveTo>
                  <a:cubicBezTo>
                    <a:pt x="56" y="8"/>
                    <a:pt x="51" y="4"/>
                    <a:pt x="46" y="4"/>
                  </a:cubicBezTo>
                  <a:cubicBezTo>
                    <a:pt x="43" y="4"/>
                    <a:pt x="40" y="5"/>
                    <a:pt x="39" y="7"/>
                  </a:cubicBezTo>
                  <a:cubicBezTo>
                    <a:pt x="37" y="3"/>
                    <a:pt x="33" y="0"/>
                    <a:pt x="28" y="0"/>
                  </a:cubicBezTo>
                  <a:cubicBezTo>
                    <a:pt x="23" y="0"/>
                    <a:pt x="19" y="3"/>
                    <a:pt x="17" y="7"/>
                  </a:cubicBezTo>
                  <a:cubicBezTo>
                    <a:pt x="15" y="5"/>
                    <a:pt x="12" y="4"/>
                    <a:pt x="10" y="4"/>
                  </a:cubicBezTo>
                  <a:cubicBezTo>
                    <a:pt x="4" y="4"/>
                    <a:pt x="0" y="8"/>
                    <a:pt x="0" y="14"/>
                  </a:cubicBezTo>
                  <a:cubicBezTo>
                    <a:pt x="0" y="19"/>
                    <a:pt x="3" y="23"/>
                    <a:pt x="8" y="24"/>
                  </a:cubicBezTo>
                  <a:cubicBezTo>
                    <a:pt x="8" y="28"/>
                    <a:pt x="8" y="35"/>
                    <a:pt x="8" y="40"/>
                  </a:cubicBezTo>
                  <a:cubicBezTo>
                    <a:pt x="8" y="40"/>
                    <a:pt x="8" y="47"/>
                    <a:pt x="8" y="48"/>
                  </a:cubicBezTo>
                  <a:cubicBezTo>
                    <a:pt x="8" y="52"/>
                    <a:pt x="20" y="64"/>
                    <a:pt x="28" y="64"/>
                  </a:cubicBezTo>
                  <a:cubicBezTo>
                    <a:pt x="36" y="64"/>
                    <a:pt x="48" y="52"/>
                    <a:pt x="48" y="48"/>
                  </a:cubicBezTo>
                  <a:cubicBezTo>
                    <a:pt x="48" y="47"/>
                    <a:pt x="48" y="44"/>
                    <a:pt x="48" y="40"/>
                  </a:cubicBezTo>
                  <a:cubicBezTo>
                    <a:pt x="48" y="35"/>
                    <a:pt x="48" y="28"/>
                    <a:pt x="48" y="24"/>
                  </a:cubicBezTo>
                  <a:cubicBezTo>
                    <a:pt x="52" y="23"/>
                    <a:pt x="56" y="19"/>
                    <a:pt x="56" y="14"/>
                  </a:cubicBezTo>
                  <a:close/>
                  <a:moveTo>
                    <a:pt x="44" y="40"/>
                  </a:moveTo>
                  <a:cubicBezTo>
                    <a:pt x="44" y="44"/>
                    <a:pt x="44" y="47"/>
                    <a:pt x="44" y="48"/>
                  </a:cubicBezTo>
                  <a:cubicBezTo>
                    <a:pt x="43" y="51"/>
                    <a:pt x="33" y="60"/>
                    <a:pt x="28" y="60"/>
                  </a:cubicBezTo>
                  <a:cubicBezTo>
                    <a:pt x="22" y="60"/>
                    <a:pt x="13" y="51"/>
                    <a:pt x="12" y="48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37"/>
                    <a:pt x="12" y="35"/>
                    <a:pt x="12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35"/>
                    <a:pt x="44" y="38"/>
                    <a:pt x="44" y="40"/>
                  </a:cubicBezTo>
                  <a:close/>
                  <a:moveTo>
                    <a:pt x="47" y="20"/>
                  </a:moveTo>
                  <a:cubicBezTo>
                    <a:pt x="44" y="21"/>
                    <a:pt x="44" y="21"/>
                    <a:pt x="44" y="21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6" y="19"/>
                    <a:pt x="4" y="17"/>
                    <a:pt x="4" y="14"/>
                  </a:cubicBezTo>
                  <a:cubicBezTo>
                    <a:pt x="4" y="11"/>
                    <a:pt x="6" y="8"/>
                    <a:pt x="10" y="8"/>
                  </a:cubicBezTo>
                  <a:cubicBezTo>
                    <a:pt x="11" y="8"/>
                    <a:pt x="13" y="9"/>
                    <a:pt x="14" y="1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2" y="6"/>
                    <a:pt x="25" y="4"/>
                    <a:pt x="28" y="4"/>
                  </a:cubicBezTo>
                  <a:cubicBezTo>
                    <a:pt x="31" y="4"/>
                    <a:pt x="34" y="6"/>
                    <a:pt x="35" y="9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3" y="9"/>
                    <a:pt x="44" y="8"/>
                    <a:pt x="46" y="8"/>
                  </a:cubicBezTo>
                  <a:cubicBezTo>
                    <a:pt x="49" y="8"/>
                    <a:pt x="52" y="11"/>
                    <a:pt x="52" y="14"/>
                  </a:cubicBezTo>
                  <a:cubicBezTo>
                    <a:pt x="52" y="17"/>
                    <a:pt x="50" y="19"/>
                    <a:pt x="47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497" name="Oval 428"/>
            <p:cNvSpPr>
              <a:spLocks noChangeArrowheads="1"/>
            </p:cNvSpPr>
            <p:nvPr/>
          </p:nvSpPr>
          <p:spPr bwMode="auto">
            <a:xfrm>
              <a:off x="5908675" y="1678856"/>
              <a:ext cx="19050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498" name="Oval 429"/>
            <p:cNvSpPr>
              <a:spLocks noChangeArrowheads="1"/>
            </p:cNvSpPr>
            <p:nvPr/>
          </p:nvSpPr>
          <p:spPr bwMode="auto">
            <a:xfrm>
              <a:off x="5946775" y="1678856"/>
              <a:ext cx="19050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499" name="Freeform 430"/>
            <p:cNvSpPr>
              <a:spLocks/>
            </p:cNvSpPr>
            <p:nvPr/>
          </p:nvSpPr>
          <p:spPr bwMode="auto">
            <a:xfrm>
              <a:off x="5899150" y="1694731"/>
              <a:ext cx="38100" cy="38100"/>
            </a:xfrm>
            <a:custGeom>
              <a:avLst/>
              <a:gdLst>
                <a:gd name="T0" fmla="*/ 0 w 12"/>
                <a:gd name="T1" fmla="*/ 12 h 12"/>
                <a:gd name="T2" fmla="*/ 12 w 12"/>
                <a:gd name="T3" fmla="*/ 12 h 12"/>
                <a:gd name="T4" fmla="*/ 0 w 12"/>
                <a:gd name="T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2">
                  <a:moveTo>
                    <a:pt x="0" y="12"/>
                  </a:moveTo>
                  <a:cubicBezTo>
                    <a:pt x="4" y="12"/>
                    <a:pt x="12" y="12"/>
                    <a:pt x="12" y="12"/>
                  </a:cubicBezTo>
                  <a:cubicBezTo>
                    <a:pt x="12" y="4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500" name="Freeform 431"/>
            <p:cNvSpPr>
              <a:spLocks/>
            </p:cNvSpPr>
            <p:nvPr/>
          </p:nvSpPr>
          <p:spPr bwMode="auto">
            <a:xfrm>
              <a:off x="5937250" y="1694731"/>
              <a:ext cx="38100" cy="38100"/>
            </a:xfrm>
            <a:custGeom>
              <a:avLst/>
              <a:gdLst>
                <a:gd name="T0" fmla="*/ 0 w 12"/>
                <a:gd name="T1" fmla="*/ 12 h 12"/>
                <a:gd name="T2" fmla="*/ 12 w 12"/>
                <a:gd name="T3" fmla="*/ 12 h 12"/>
                <a:gd name="T4" fmla="*/ 0 w 12"/>
                <a:gd name="T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2">
                  <a:moveTo>
                    <a:pt x="0" y="12"/>
                  </a:moveTo>
                  <a:cubicBezTo>
                    <a:pt x="0" y="12"/>
                    <a:pt x="8" y="12"/>
                    <a:pt x="12" y="12"/>
                  </a:cubicBezTo>
                  <a:cubicBezTo>
                    <a:pt x="12" y="0"/>
                    <a:pt x="0" y="4"/>
                    <a:pt x="0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25" name="Group 9124"/>
          <p:cNvGrpSpPr/>
          <p:nvPr/>
        </p:nvGrpSpPr>
        <p:grpSpPr>
          <a:xfrm>
            <a:off x="1363663" y="1567731"/>
            <a:ext cx="203200" cy="203200"/>
            <a:chOff x="1363663" y="1567731"/>
            <a:chExt cx="203200" cy="203200"/>
          </a:xfrm>
        </p:grpSpPr>
        <p:sp>
          <p:nvSpPr>
            <p:cNvPr id="8501" name="Freeform 432"/>
            <p:cNvSpPr>
              <a:spLocks noEditPoints="1"/>
            </p:cNvSpPr>
            <p:nvPr/>
          </p:nvSpPr>
          <p:spPr bwMode="auto">
            <a:xfrm>
              <a:off x="1363663" y="1567731"/>
              <a:ext cx="203200" cy="203200"/>
            </a:xfrm>
            <a:custGeom>
              <a:avLst/>
              <a:gdLst>
                <a:gd name="T0" fmla="*/ 52 w 64"/>
                <a:gd name="T1" fmla="*/ 36 h 64"/>
                <a:gd name="T2" fmla="*/ 47 w 64"/>
                <a:gd name="T3" fmla="*/ 36 h 64"/>
                <a:gd name="T4" fmla="*/ 52 w 64"/>
                <a:gd name="T5" fmla="*/ 22 h 64"/>
                <a:gd name="T6" fmla="*/ 32 w 64"/>
                <a:gd name="T7" fmla="*/ 0 h 64"/>
                <a:gd name="T8" fmla="*/ 14 w 64"/>
                <a:gd name="T9" fmla="*/ 13 h 64"/>
                <a:gd name="T10" fmla="*/ 13 w 64"/>
                <a:gd name="T11" fmla="*/ 20 h 64"/>
                <a:gd name="T12" fmla="*/ 13 w 64"/>
                <a:gd name="T13" fmla="*/ 22 h 64"/>
                <a:gd name="T14" fmla="*/ 18 w 64"/>
                <a:gd name="T15" fmla="*/ 36 h 64"/>
                <a:gd name="T16" fmla="*/ 12 w 64"/>
                <a:gd name="T17" fmla="*/ 36 h 64"/>
                <a:gd name="T18" fmla="*/ 0 w 64"/>
                <a:gd name="T19" fmla="*/ 48 h 64"/>
                <a:gd name="T20" fmla="*/ 0 w 64"/>
                <a:gd name="T21" fmla="*/ 64 h 64"/>
                <a:gd name="T22" fmla="*/ 64 w 64"/>
                <a:gd name="T23" fmla="*/ 64 h 64"/>
                <a:gd name="T24" fmla="*/ 64 w 64"/>
                <a:gd name="T25" fmla="*/ 48 h 64"/>
                <a:gd name="T26" fmla="*/ 52 w 64"/>
                <a:gd name="T27" fmla="*/ 36 h 64"/>
                <a:gd name="T28" fmla="*/ 4 w 64"/>
                <a:gd name="T29" fmla="*/ 60 h 64"/>
                <a:gd name="T30" fmla="*/ 4 w 64"/>
                <a:gd name="T31" fmla="*/ 48 h 64"/>
                <a:gd name="T32" fmla="*/ 12 w 64"/>
                <a:gd name="T33" fmla="*/ 40 h 64"/>
                <a:gd name="T34" fmla="*/ 14 w 64"/>
                <a:gd name="T35" fmla="*/ 40 h 64"/>
                <a:gd name="T36" fmla="*/ 20 w 64"/>
                <a:gd name="T37" fmla="*/ 60 h 64"/>
                <a:gd name="T38" fmla="*/ 4 w 64"/>
                <a:gd name="T39" fmla="*/ 60 h 64"/>
                <a:gd name="T40" fmla="*/ 25 w 64"/>
                <a:gd name="T41" fmla="*/ 59 h 64"/>
                <a:gd name="T42" fmla="*/ 18 w 64"/>
                <a:gd name="T43" fmla="*/ 40 h 64"/>
                <a:gd name="T44" fmla="*/ 22 w 64"/>
                <a:gd name="T45" fmla="*/ 40 h 64"/>
                <a:gd name="T46" fmla="*/ 28 w 64"/>
                <a:gd name="T47" fmla="*/ 43 h 64"/>
                <a:gd name="T48" fmla="*/ 28 w 64"/>
                <a:gd name="T49" fmla="*/ 48 h 64"/>
                <a:gd name="T50" fmla="*/ 29 w 64"/>
                <a:gd name="T51" fmla="*/ 48 h 64"/>
                <a:gd name="T52" fmla="*/ 25 w 64"/>
                <a:gd name="T53" fmla="*/ 59 h 64"/>
                <a:gd name="T54" fmla="*/ 17 w 64"/>
                <a:gd name="T55" fmla="*/ 22 h 64"/>
                <a:gd name="T56" fmla="*/ 17 w 64"/>
                <a:gd name="T57" fmla="*/ 19 h 64"/>
                <a:gd name="T58" fmla="*/ 24 w 64"/>
                <a:gd name="T59" fmla="*/ 10 h 64"/>
                <a:gd name="T60" fmla="*/ 43 w 64"/>
                <a:gd name="T61" fmla="*/ 17 h 64"/>
                <a:gd name="T62" fmla="*/ 47 w 64"/>
                <a:gd name="T63" fmla="*/ 16 h 64"/>
                <a:gd name="T64" fmla="*/ 48 w 64"/>
                <a:gd name="T65" fmla="*/ 22 h 64"/>
                <a:gd name="T66" fmla="*/ 32 w 64"/>
                <a:gd name="T67" fmla="*/ 40 h 64"/>
                <a:gd name="T68" fmla="*/ 17 w 64"/>
                <a:gd name="T69" fmla="*/ 22 h 64"/>
                <a:gd name="T70" fmla="*/ 35 w 64"/>
                <a:gd name="T71" fmla="*/ 48 h 64"/>
                <a:gd name="T72" fmla="*/ 36 w 64"/>
                <a:gd name="T73" fmla="*/ 48 h 64"/>
                <a:gd name="T74" fmla="*/ 36 w 64"/>
                <a:gd name="T75" fmla="*/ 43 h 64"/>
                <a:gd name="T76" fmla="*/ 43 w 64"/>
                <a:gd name="T77" fmla="*/ 40 h 64"/>
                <a:gd name="T78" fmla="*/ 46 w 64"/>
                <a:gd name="T79" fmla="*/ 40 h 64"/>
                <a:gd name="T80" fmla="*/ 39 w 64"/>
                <a:gd name="T81" fmla="*/ 59 h 64"/>
                <a:gd name="T82" fmla="*/ 35 w 64"/>
                <a:gd name="T83" fmla="*/ 48 h 64"/>
                <a:gd name="T84" fmla="*/ 60 w 64"/>
                <a:gd name="T85" fmla="*/ 60 h 64"/>
                <a:gd name="T86" fmla="*/ 44 w 64"/>
                <a:gd name="T87" fmla="*/ 60 h 64"/>
                <a:gd name="T88" fmla="*/ 50 w 64"/>
                <a:gd name="T89" fmla="*/ 40 h 64"/>
                <a:gd name="T90" fmla="*/ 52 w 64"/>
                <a:gd name="T91" fmla="*/ 40 h 64"/>
                <a:gd name="T92" fmla="*/ 60 w 64"/>
                <a:gd name="T93" fmla="*/ 48 h 64"/>
                <a:gd name="T94" fmla="*/ 60 w 64"/>
                <a:gd name="T95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4" h="64">
                  <a:moveTo>
                    <a:pt x="52" y="36"/>
                  </a:moveTo>
                  <a:cubicBezTo>
                    <a:pt x="47" y="36"/>
                    <a:pt x="47" y="36"/>
                    <a:pt x="47" y="36"/>
                  </a:cubicBezTo>
                  <a:cubicBezTo>
                    <a:pt x="50" y="32"/>
                    <a:pt x="52" y="27"/>
                    <a:pt x="52" y="22"/>
                  </a:cubicBezTo>
                  <a:cubicBezTo>
                    <a:pt x="52" y="7"/>
                    <a:pt x="42" y="0"/>
                    <a:pt x="32" y="0"/>
                  </a:cubicBezTo>
                  <a:cubicBezTo>
                    <a:pt x="25" y="0"/>
                    <a:pt x="17" y="4"/>
                    <a:pt x="14" y="13"/>
                  </a:cubicBezTo>
                  <a:cubicBezTo>
                    <a:pt x="13" y="15"/>
                    <a:pt x="12" y="20"/>
                    <a:pt x="13" y="20"/>
                  </a:cubicBezTo>
                  <a:cubicBezTo>
                    <a:pt x="13" y="21"/>
                    <a:pt x="13" y="21"/>
                    <a:pt x="13" y="22"/>
                  </a:cubicBezTo>
                  <a:cubicBezTo>
                    <a:pt x="13" y="27"/>
                    <a:pt x="15" y="32"/>
                    <a:pt x="18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5" y="36"/>
                    <a:pt x="0" y="41"/>
                    <a:pt x="0" y="48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59" y="36"/>
                    <a:pt x="52" y="36"/>
                  </a:cubicBezTo>
                  <a:close/>
                  <a:moveTo>
                    <a:pt x="4" y="60"/>
                  </a:moveTo>
                  <a:cubicBezTo>
                    <a:pt x="4" y="48"/>
                    <a:pt x="4" y="48"/>
                    <a:pt x="4" y="48"/>
                  </a:cubicBezTo>
                  <a:cubicBezTo>
                    <a:pt x="4" y="44"/>
                    <a:pt x="8" y="40"/>
                    <a:pt x="12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5" y="48"/>
                    <a:pt x="17" y="55"/>
                    <a:pt x="20" y="60"/>
                  </a:cubicBezTo>
                  <a:lnTo>
                    <a:pt x="4" y="60"/>
                  </a:lnTo>
                  <a:close/>
                  <a:moveTo>
                    <a:pt x="25" y="59"/>
                  </a:moveTo>
                  <a:cubicBezTo>
                    <a:pt x="22" y="55"/>
                    <a:pt x="19" y="49"/>
                    <a:pt x="18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4" y="41"/>
                    <a:pt x="26" y="43"/>
                    <a:pt x="28" y="43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9" y="48"/>
                    <a:pt x="29" y="48"/>
                    <a:pt x="29" y="48"/>
                  </a:cubicBezTo>
                  <a:lnTo>
                    <a:pt x="25" y="59"/>
                  </a:lnTo>
                  <a:close/>
                  <a:moveTo>
                    <a:pt x="17" y="22"/>
                  </a:moveTo>
                  <a:cubicBezTo>
                    <a:pt x="17" y="21"/>
                    <a:pt x="17" y="20"/>
                    <a:pt x="17" y="19"/>
                  </a:cubicBezTo>
                  <a:cubicBezTo>
                    <a:pt x="20" y="17"/>
                    <a:pt x="22" y="14"/>
                    <a:pt x="24" y="10"/>
                  </a:cubicBezTo>
                  <a:cubicBezTo>
                    <a:pt x="27" y="14"/>
                    <a:pt x="35" y="17"/>
                    <a:pt x="43" y="17"/>
                  </a:cubicBezTo>
                  <a:cubicBezTo>
                    <a:pt x="45" y="17"/>
                    <a:pt x="46" y="17"/>
                    <a:pt x="47" y="16"/>
                  </a:cubicBezTo>
                  <a:cubicBezTo>
                    <a:pt x="48" y="18"/>
                    <a:pt x="48" y="20"/>
                    <a:pt x="48" y="22"/>
                  </a:cubicBezTo>
                  <a:cubicBezTo>
                    <a:pt x="48" y="32"/>
                    <a:pt x="39" y="40"/>
                    <a:pt x="32" y="40"/>
                  </a:cubicBezTo>
                  <a:cubicBezTo>
                    <a:pt x="26" y="40"/>
                    <a:pt x="17" y="32"/>
                    <a:pt x="17" y="22"/>
                  </a:cubicBezTo>
                  <a:close/>
                  <a:moveTo>
                    <a:pt x="35" y="48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8" y="43"/>
                    <a:pt x="41" y="42"/>
                    <a:pt x="43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5" y="49"/>
                    <a:pt x="42" y="55"/>
                    <a:pt x="39" y="59"/>
                  </a:cubicBezTo>
                  <a:lnTo>
                    <a:pt x="35" y="48"/>
                  </a:lnTo>
                  <a:close/>
                  <a:moveTo>
                    <a:pt x="60" y="60"/>
                  </a:moveTo>
                  <a:cubicBezTo>
                    <a:pt x="44" y="60"/>
                    <a:pt x="44" y="60"/>
                    <a:pt x="44" y="60"/>
                  </a:cubicBezTo>
                  <a:cubicBezTo>
                    <a:pt x="47" y="55"/>
                    <a:pt x="49" y="48"/>
                    <a:pt x="50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6" y="40"/>
                    <a:pt x="60" y="44"/>
                    <a:pt x="60" y="48"/>
                  </a:cubicBezTo>
                  <a:lnTo>
                    <a:pt x="6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502" name="Oval 433"/>
            <p:cNvSpPr>
              <a:spLocks noChangeArrowheads="1"/>
            </p:cNvSpPr>
            <p:nvPr/>
          </p:nvSpPr>
          <p:spPr bwMode="auto">
            <a:xfrm>
              <a:off x="1439863" y="1631231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503" name="Oval 434"/>
            <p:cNvSpPr>
              <a:spLocks noChangeArrowheads="1"/>
            </p:cNvSpPr>
            <p:nvPr/>
          </p:nvSpPr>
          <p:spPr bwMode="auto">
            <a:xfrm>
              <a:off x="1477963" y="1631231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26" name="Group 9125"/>
          <p:cNvGrpSpPr/>
          <p:nvPr/>
        </p:nvGrpSpPr>
        <p:grpSpPr>
          <a:xfrm>
            <a:off x="1770063" y="1567731"/>
            <a:ext cx="203200" cy="203200"/>
            <a:chOff x="1770063" y="1567731"/>
            <a:chExt cx="203200" cy="203200"/>
          </a:xfrm>
        </p:grpSpPr>
        <p:sp>
          <p:nvSpPr>
            <p:cNvPr id="8504" name="Freeform 435"/>
            <p:cNvSpPr>
              <a:spLocks noEditPoints="1"/>
            </p:cNvSpPr>
            <p:nvPr/>
          </p:nvSpPr>
          <p:spPr bwMode="auto">
            <a:xfrm>
              <a:off x="1770063" y="1567731"/>
              <a:ext cx="203200" cy="203200"/>
            </a:xfrm>
            <a:custGeom>
              <a:avLst/>
              <a:gdLst>
                <a:gd name="T0" fmla="*/ 52 w 64"/>
                <a:gd name="T1" fmla="*/ 36 h 64"/>
                <a:gd name="T2" fmla="*/ 47 w 64"/>
                <a:gd name="T3" fmla="*/ 36 h 64"/>
                <a:gd name="T4" fmla="*/ 52 w 64"/>
                <a:gd name="T5" fmla="*/ 22 h 64"/>
                <a:gd name="T6" fmla="*/ 32 w 64"/>
                <a:gd name="T7" fmla="*/ 0 h 64"/>
                <a:gd name="T8" fmla="*/ 14 w 64"/>
                <a:gd name="T9" fmla="*/ 13 h 64"/>
                <a:gd name="T10" fmla="*/ 13 w 64"/>
                <a:gd name="T11" fmla="*/ 20 h 64"/>
                <a:gd name="T12" fmla="*/ 13 w 64"/>
                <a:gd name="T13" fmla="*/ 22 h 64"/>
                <a:gd name="T14" fmla="*/ 18 w 64"/>
                <a:gd name="T15" fmla="*/ 36 h 64"/>
                <a:gd name="T16" fmla="*/ 12 w 64"/>
                <a:gd name="T17" fmla="*/ 36 h 64"/>
                <a:gd name="T18" fmla="*/ 0 w 64"/>
                <a:gd name="T19" fmla="*/ 48 h 64"/>
                <a:gd name="T20" fmla="*/ 0 w 64"/>
                <a:gd name="T21" fmla="*/ 64 h 64"/>
                <a:gd name="T22" fmla="*/ 64 w 64"/>
                <a:gd name="T23" fmla="*/ 64 h 64"/>
                <a:gd name="T24" fmla="*/ 64 w 64"/>
                <a:gd name="T25" fmla="*/ 48 h 64"/>
                <a:gd name="T26" fmla="*/ 52 w 64"/>
                <a:gd name="T27" fmla="*/ 36 h 64"/>
                <a:gd name="T28" fmla="*/ 17 w 64"/>
                <a:gd name="T29" fmla="*/ 22 h 64"/>
                <a:gd name="T30" fmla="*/ 17 w 64"/>
                <a:gd name="T31" fmla="*/ 19 h 64"/>
                <a:gd name="T32" fmla="*/ 24 w 64"/>
                <a:gd name="T33" fmla="*/ 10 h 64"/>
                <a:gd name="T34" fmla="*/ 43 w 64"/>
                <a:gd name="T35" fmla="*/ 17 h 64"/>
                <a:gd name="T36" fmla="*/ 47 w 64"/>
                <a:gd name="T37" fmla="*/ 16 h 64"/>
                <a:gd name="T38" fmla="*/ 48 w 64"/>
                <a:gd name="T39" fmla="*/ 22 h 64"/>
                <a:gd name="T40" fmla="*/ 32 w 64"/>
                <a:gd name="T41" fmla="*/ 40 h 64"/>
                <a:gd name="T42" fmla="*/ 17 w 64"/>
                <a:gd name="T43" fmla="*/ 22 h 64"/>
                <a:gd name="T44" fmla="*/ 4 w 64"/>
                <a:gd name="T45" fmla="*/ 60 h 64"/>
                <a:gd name="T46" fmla="*/ 4 w 64"/>
                <a:gd name="T47" fmla="*/ 48 h 64"/>
                <a:gd name="T48" fmla="*/ 12 w 64"/>
                <a:gd name="T49" fmla="*/ 40 h 64"/>
                <a:gd name="T50" fmla="*/ 22 w 64"/>
                <a:gd name="T51" fmla="*/ 40 h 64"/>
                <a:gd name="T52" fmla="*/ 32 w 64"/>
                <a:gd name="T53" fmla="*/ 44 h 64"/>
                <a:gd name="T54" fmla="*/ 32 w 64"/>
                <a:gd name="T55" fmla="*/ 60 h 64"/>
                <a:gd name="T56" fmla="*/ 4 w 64"/>
                <a:gd name="T57" fmla="*/ 60 h 64"/>
                <a:gd name="T58" fmla="*/ 60 w 64"/>
                <a:gd name="T59" fmla="*/ 60 h 64"/>
                <a:gd name="T60" fmla="*/ 36 w 64"/>
                <a:gd name="T61" fmla="*/ 60 h 64"/>
                <a:gd name="T62" fmla="*/ 36 w 64"/>
                <a:gd name="T63" fmla="*/ 43 h 64"/>
                <a:gd name="T64" fmla="*/ 43 w 64"/>
                <a:gd name="T65" fmla="*/ 40 h 64"/>
                <a:gd name="T66" fmla="*/ 52 w 64"/>
                <a:gd name="T67" fmla="*/ 40 h 64"/>
                <a:gd name="T68" fmla="*/ 60 w 64"/>
                <a:gd name="T69" fmla="*/ 48 h 64"/>
                <a:gd name="T70" fmla="*/ 60 w 64"/>
                <a:gd name="T7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4" h="64">
                  <a:moveTo>
                    <a:pt x="52" y="36"/>
                  </a:moveTo>
                  <a:cubicBezTo>
                    <a:pt x="47" y="36"/>
                    <a:pt x="47" y="36"/>
                    <a:pt x="47" y="36"/>
                  </a:cubicBezTo>
                  <a:cubicBezTo>
                    <a:pt x="50" y="32"/>
                    <a:pt x="52" y="27"/>
                    <a:pt x="52" y="22"/>
                  </a:cubicBezTo>
                  <a:cubicBezTo>
                    <a:pt x="52" y="7"/>
                    <a:pt x="42" y="0"/>
                    <a:pt x="32" y="0"/>
                  </a:cubicBezTo>
                  <a:cubicBezTo>
                    <a:pt x="25" y="0"/>
                    <a:pt x="17" y="4"/>
                    <a:pt x="14" y="13"/>
                  </a:cubicBezTo>
                  <a:cubicBezTo>
                    <a:pt x="13" y="15"/>
                    <a:pt x="12" y="20"/>
                    <a:pt x="13" y="20"/>
                  </a:cubicBezTo>
                  <a:cubicBezTo>
                    <a:pt x="13" y="21"/>
                    <a:pt x="13" y="21"/>
                    <a:pt x="13" y="22"/>
                  </a:cubicBezTo>
                  <a:cubicBezTo>
                    <a:pt x="13" y="27"/>
                    <a:pt x="15" y="32"/>
                    <a:pt x="18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5" y="36"/>
                    <a:pt x="0" y="41"/>
                    <a:pt x="0" y="48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59" y="36"/>
                    <a:pt x="52" y="36"/>
                  </a:cubicBezTo>
                  <a:close/>
                  <a:moveTo>
                    <a:pt x="17" y="22"/>
                  </a:moveTo>
                  <a:cubicBezTo>
                    <a:pt x="17" y="21"/>
                    <a:pt x="17" y="20"/>
                    <a:pt x="17" y="19"/>
                  </a:cubicBezTo>
                  <a:cubicBezTo>
                    <a:pt x="20" y="17"/>
                    <a:pt x="22" y="14"/>
                    <a:pt x="24" y="10"/>
                  </a:cubicBezTo>
                  <a:cubicBezTo>
                    <a:pt x="27" y="14"/>
                    <a:pt x="35" y="17"/>
                    <a:pt x="43" y="17"/>
                  </a:cubicBezTo>
                  <a:cubicBezTo>
                    <a:pt x="45" y="17"/>
                    <a:pt x="46" y="17"/>
                    <a:pt x="47" y="16"/>
                  </a:cubicBezTo>
                  <a:cubicBezTo>
                    <a:pt x="48" y="18"/>
                    <a:pt x="48" y="20"/>
                    <a:pt x="48" y="22"/>
                  </a:cubicBezTo>
                  <a:cubicBezTo>
                    <a:pt x="48" y="32"/>
                    <a:pt x="39" y="40"/>
                    <a:pt x="32" y="40"/>
                  </a:cubicBezTo>
                  <a:cubicBezTo>
                    <a:pt x="26" y="40"/>
                    <a:pt x="17" y="32"/>
                    <a:pt x="17" y="22"/>
                  </a:cubicBezTo>
                  <a:close/>
                  <a:moveTo>
                    <a:pt x="4" y="60"/>
                  </a:moveTo>
                  <a:cubicBezTo>
                    <a:pt x="4" y="48"/>
                    <a:pt x="4" y="48"/>
                    <a:pt x="4" y="48"/>
                  </a:cubicBezTo>
                  <a:cubicBezTo>
                    <a:pt x="4" y="44"/>
                    <a:pt x="8" y="40"/>
                    <a:pt x="12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42"/>
                    <a:pt x="29" y="44"/>
                    <a:pt x="32" y="44"/>
                  </a:cubicBezTo>
                  <a:cubicBezTo>
                    <a:pt x="32" y="60"/>
                    <a:pt x="32" y="60"/>
                    <a:pt x="32" y="60"/>
                  </a:cubicBezTo>
                  <a:lnTo>
                    <a:pt x="4" y="60"/>
                  </a:lnTo>
                  <a:close/>
                  <a:moveTo>
                    <a:pt x="60" y="60"/>
                  </a:moveTo>
                  <a:cubicBezTo>
                    <a:pt x="36" y="60"/>
                    <a:pt x="36" y="60"/>
                    <a:pt x="36" y="60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8" y="43"/>
                    <a:pt x="41" y="42"/>
                    <a:pt x="43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6" y="40"/>
                    <a:pt x="60" y="44"/>
                    <a:pt x="60" y="48"/>
                  </a:cubicBezTo>
                  <a:lnTo>
                    <a:pt x="6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505" name="Oval 436"/>
            <p:cNvSpPr>
              <a:spLocks noChangeArrowheads="1"/>
            </p:cNvSpPr>
            <p:nvPr/>
          </p:nvSpPr>
          <p:spPr bwMode="auto">
            <a:xfrm>
              <a:off x="1846263" y="1631231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506" name="Oval 437"/>
            <p:cNvSpPr>
              <a:spLocks noChangeArrowheads="1"/>
            </p:cNvSpPr>
            <p:nvPr/>
          </p:nvSpPr>
          <p:spPr bwMode="auto">
            <a:xfrm>
              <a:off x="1884363" y="1631231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507" name="Freeform 438"/>
            <p:cNvSpPr>
              <a:spLocks/>
            </p:cNvSpPr>
            <p:nvPr/>
          </p:nvSpPr>
          <p:spPr bwMode="auto">
            <a:xfrm>
              <a:off x="1808163" y="1707431"/>
              <a:ext cx="38100" cy="38100"/>
            </a:xfrm>
            <a:custGeom>
              <a:avLst/>
              <a:gdLst>
                <a:gd name="T0" fmla="*/ 16 w 24"/>
                <a:gd name="T1" fmla="*/ 0 h 24"/>
                <a:gd name="T2" fmla="*/ 8 w 24"/>
                <a:gd name="T3" fmla="*/ 0 h 24"/>
                <a:gd name="T4" fmla="*/ 8 w 24"/>
                <a:gd name="T5" fmla="*/ 8 h 24"/>
                <a:gd name="T6" fmla="*/ 0 w 24"/>
                <a:gd name="T7" fmla="*/ 8 h 24"/>
                <a:gd name="T8" fmla="*/ 0 w 24"/>
                <a:gd name="T9" fmla="*/ 16 h 24"/>
                <a:gd name="T10" fmla="*/ 8 w 24"/>
                <a:gd name="T11" fmla="*/ 16 h 24"/>
                <a:gd name="T12" fmla="*/ 8 w 24"/>
                <a:gd name="T13" fmla="*/ 24 h 24"/>
                <a:gd name="T14" fmla="*/ 16 w 24"/>
                <a:gd name="T15" fmla="*/ 24 h 24"/>
                <a:gd name="T16" fmla="*/ 16 w 24"/>
                <a:gd name="T17" fmla="*/ 16 h 24"/>
                <a:gd name="T18" fmla="*/ 24 w 24"/>
                <a:gd name="T19" fmla="*/ 16 h 24"/>
                <a:gd name="T20" fmla="*/ 24 w 24"/>
                <a:gd name="T21" fmla="*/ 8 h 24"/>
                <a:gd name="T22" fmla="*/ 16 w 24"/>
                <a:gd name="T23" fmla="*/ 8 h 24"/>
                <a:gd name="T24" fmla="*/ 16 w 24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4">
                  <a:moveTo>
                    <a:pt x="16" y="0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24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38" name="Group 9137"/>
          <p:cNvGrpSpPr/>
          <p:nvPr/>
        </p:nvGrpSpPr>
        <p:grpSpPr>
          <a:xfrm>
            <a:off x="6280150" y="1567731"/>
            <a:ext cx="127000" cy="203200"/>
            <a:chOff x="6280150" y="1567731"/>
            <a:chExt cx="127000" cy="203200"/>
          </a:xfrm>
        </p:grpSpPr>
        <p:sp>
          <p:nvSpPr>
            <p:cNvPr id="8508" name="Freeform 439"/>
            <p:cNvSpPr>
              <a:spLocks/>
            </p:cNvSpPr>
            <p:nvPr/>
          </p:nvSpPr>
          <p:spPr bwMode="auto">
            <a:xfrm>
              <a:off x="6292850" y="1634406"/>
              <a:ext cx="6350" cy="9525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0 h 3"/>
                <a:gd name="T4" fmla="*/ 0 w 2"/>
                <a:gd name="T5" fmla="*/ 3 h 3"/>
                <a:gd name="T6" fmla="*/ 2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2"/>
                    <a:pt x="1" y="1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509" name="Freeform 440"/>
            <p:cNvSpPr>
              <a:spLocks/>
            </p:cNvSpPr>
            <p:nvPr/>
          </p:nvSpPr>
          <p:spPr bwMode="auto">
            <a:xfrm>
              <a:off x="6384925" y="1634406"/>
              <a:ext cx="6350" cy="9525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0 h 3"/>
                <a:gd name="T4" fmla="*/ 0 w 2"/>
                <a:gd name="T5" fmla="*/ 3 h 3"/>
                <a:gd name="T6" fmla="*/ 2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2"/>
                    <a:pt x="2" y="1"/>
                    <a:pt x="2" y="0"/>
                  </a:cubicBezTo>
                  <a:cubicBezTo>
                    <a:pt x="1" y="1"/>
                    <a:pt x="1" y="2"/>
                    <a:pt x="0" y="3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510" name="Freeform 441"/>
            <p:cNvSpPr>
              <a:spLocks noEditPoints="1"/>
            </p:cNvSpPr>
            <p:nvPr/>
          </p:nvSpPr>
          <p:spPr bwMode="auto">
            <a:xfrm>
              <a:off x="6280150" y="1567731"/>
              <a:ext cx="127000" cy="203200"/>
            </a:xfrm>
            <a:custGeom>
              <a:avLst/>
              <a:gdLst>
                <a:gd name="T0" fmla="*/ 40 w 40"/>
                <a:gd name="T1" fmla="*/ 28 h 64"/>
                <a:gd name="T2" fmla="*/ 36 w 40"/>
                <a:gd name="T3" fmla="*/ 15 h 64"/>
                <a:gd name="T4" fmla="*/ 20 w 40"/>
                <a:gd name="T5" fmla="*/ 0 h 64"/>
                <a:gd name="T6" fmla="*/ 4 w 40"/>
                <a:gd name="T7" fmla="*/ 14 h 64"/>
                <a:gd name="T8" fmla="*/ 0 w 40"/>
                <a:gd name="T9" fmla="*/ 28 h 64"/>
                <a:gd name="T10" fmla="*/ 0 w 40"/>
                <a:gd name="T11" fmla="*/ 42 h 64"/>
                <a:gd name="T12" fmla="*/ 20 w 40"/>
                <a:gd name="T13" fmla="*/ 64 h 64"/>
                <a:gd name="T14" fmla="*/ 40 w 40"/>
                <a:gd name="T15" fmla="*/ 42 h 64"/>
                <a:gd name="T16" fmla="*/ 40 w 40"/>
                <a:gd name="T17" fmla="*/ 28 h 64"/>
                <a:gd name="T18" fmla="*/ 35 w 40"/>
                <a:gd name="T19" fmla="*/ 24 h 64"/>
                <a:gd name="T20" fmla="*/ 33 w 40"/>
                <a:gd name="T21" fmla="*/ 24 h 64"/>
                <a:gd name="T22" fmla="*/ 35 w 40"/>
                <a:gd name="T23" fmla="*/ 21 h 64"/>
                <a:gd name="T24" fmla="*/ 35 w 40"/>
                <a:gd name="T25" fmla="*/ 24 h 64"/>
                <a:gd name="T26" fmla="*/ 20 w 40"/>
                <a:gd name="T27" fmla="*/ 4 h 64"/>
                <a:gd name="T28" fmla="*/ 32 w 40"/>
                <a:gd name="T29" fmla="*/ 16 h 64"/>
                <a:gd name="T30" fmla="*/ 20 w 40"/>
                <a:gd name="T31" fmla="*/ 28 h 64"/>
                <a:gd name="T32" fmla="*/ 8 w 40"/>
                <a:gd name="T33" fmla="*/ 16 h 64"/>
                <a:gd name="T34" fmla="*/ 20 w 40"/>
                <a:gd name="T35" fmla="*/ 4 h 64"/>
                <a:gd name="T36" fmla="*/ 6 w 40"/>
                <a:gd name="T37" fmla="*/ 24 h 64"/>
                <a:gd name="T38" fmla="*/ 4 w 40"/>
                <a:gd name="T39" fmla="*/ 24 h 64"/>
                <a:gd name="T40" fmla="*/ 5 w 40"/>
                <a:gd name="T41" fmla="*/ 21 h 64"/>
                <a:gd name="T42" fmla="*/ 6 w 40"/>
                <a:gd name="T43" fmla="*/ 24 h 64"/>
                <a:gd name="T44" fmla="*/ 20 w 40"/>
                <a:gd name="T45" fmla="*/ 60 h 64"/>
                <a:gd name="T46" fmla="*/ 5 w 40"/>
                <a:gd name="T47" fmla="*/ 48 h 64"/>
                <a:gd name="T48" fmla="*/ 34 w 40"/>
                <a:gd name="T49" fmla="*/ 48 h 64"/>
                <a:gd name="T50" fmla="*/ 20 w 40"/>
                <a:gd name="T51" fmla="*/ 60 h 64"/>
                <a:gd name="T52" fmla="*/ 36 w 40"/>
                <a:gd name="T53" fmla="*/ 38 h 64"/>
                <a:gd name="T54" fmla="*/ 36 w 40"/>
                <a:gd name="T55" fmla="*/ 42 h 64"/>
                <a:gd name="T56" fmla="*/ 35 w 40"/>
                <a:gd name="T57" fmla="*/ 44 h 64"/>
                <a:gd name="T58" fmla="*/ 4 w 40"/>
                <a:gd name="T59" fmla="*/ 44 h 64"/>
                <a:gd name="T60" fmla="*/ 4 w 40"/>
                <a:gd name="T61" fmla="*/ 42 h 64"/>
                <a:gd name="T62" fmla="*/ 4 w 40"/>
                <a:gd name="T63" fmla="*/ 38 h 64"/>
                <a:gd name="T64" fmla="*/ 4 w 40"/>
                <a:gd name="T65" fmla="*/ 28 h 64"/>
                <a:gd name="T66" fmla="*/ 4 w 40"/>
                <a:gd name="T67" fmla="*/ 28 h 64"/>
                <a:gd name="T68" fmla="*/ 9 w 40"/>
                <a:gd name="T69" fmla="*/ 28 h 64"/>
                <a:gd name="T70" fmla="*/ 20 w 40"/>
                <a:gd name="T71" fmla="*/ 32 h 64"/>
                <a:gd name="T72" fmla="*/ 30 w 40"/>
                <a:gd name="T73" fmla="*/ 28 h 64"/>
                <a:gd name="T74" fmla="*/ 36 w 40"/>
                <a:gd name="T75" fmla="*/ 28 h 64"/>
                <a:gd name="T76" fmla="*/ 36 w 40"/>
                <a:gd name="T77" fmla="*/ 28 h 64"/>
                <a:gd name="T78" fmla="*/ 36 w 40"/>
                <a:gd name="T79" fmla="*/ 28 h 64"/>
                <a:gd name="T80" fmla="*/ 36 w 40"/>
                <a:gd name="T81" fmla="*/ 28 h 64"/>
                <a:gd name="T82" fmla="*/ 36 w 40"/>
                <a:gd name="T83" fmla="*/ 3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0" h="64">
                  <a:moveTo>
                    <a:pt x="40" y="28"/>
                  </a:moveTo>
                  <a:cubicBezTo>
                    <a:pt x="40" y="24"/>
                    <a:pt x="39" y="19"/>
                    <a:pt x="36" y="15"/>
                  </a:cubicBezTo>
                  <a:cubicBezTo>
                    <a:pt x="35" y="7"/>
                    <a:pt x="28" y="0"/>
                    <a:pt x="20" y="0"/>
                  </a:cubicBezTo>
                  <a:cubicBezTo>
                    <a:pt x="12" y="0"/>
                    <a:pt x="5" y="6"/>
                    <a:pt x="4" y="14"/>
                  </a:cubicBezTo>
                  <a:cubicBezTo>
                    <a:pt x="0" y="18"/>
                    <a:pt x="0" y="24"/>
                    <a:pt x="0" y="28"/>
                  </a:cubicBezTo>
                  <a:cubicBezTo>
                    <a:pt x="0" y="30"/>
                    <a:pt x="0" y="40"/>
                    <a:pt x="0" y="42"/>
                  </a:cubicBezTo>
                  <a:cubicBezTo>
                    <a:pt x="0" y="52"/>
                    <a:pt x="12" y="64"/>
                    <a:pt x="20" y="64"/>
                  </a:cubicBezTo>
                  <a:cubicBezTo>
                    <a:pt x="28" y="64"/>
                    <a:pt x="40" y="52"/>
                    <a:pt x="40" y="42"/>
                  </a:cubicBezTo>
                  <a:cubicBezTo>
                    <a:pt x="40" y="39"/>
                    <a:pt x="40" y="30"/>
                    <a:pt x="40" y="28"/>
                  </a:cubicBezTo>
                  <a:close/>
                  <a:moveTo>
                    <a:pt x="35" y="24"/>
                  </a:moveTo>
                  <a:cubicBezTo>
                    <a:pt x="33" y="24"/>
                    <a:pt x="33" y="24"/>
                    <a:pt x="33" y="24"/>
                  </a:cubicBezTo>
                  <a:cubicBezTo>
                    <a:pt x="34" y="23"/>
                    <a:pt x="34" y="22"/>
                    <a:pt x="35" y="21"/>
                  </a:cubicBezTo>
                  <a:cubicBezTo>
                    <a:pt x="35" y="22"/>
                    <a:pt x="35" y="23"/>
                    <a:pt x="35" y="24"/>
                  </a:cubicBezTo>
                  <a:close/>
                  <a:moveTo>
                    <a:pt x="20" y="4"/>
                  </a:moveTo>
                  <a:cubicBezTo>
                    <a:pt x="26" y="4"/>
                    <a:pt x="32" y="9"/>
                    <a:pt x="32" y="16"/>
                  </a:cubicBezTo>
                  <a:cubicBezTo>
                    <a:pt x="32" y="23"/>
                    <a:pt x="26" y="28"/>
                    <a:pt x="20" y="28"/>
                  </a:cubicBezTo>
                  <a:cubicBezTo>
                    <a:pt x="13" y="28"/>
                    <a:pt x="8" y="23"/>
                    <a:pt x="8" y="16"/>
                  </a:cubicBezTo>
                  <a:cubicBezTo>
                    <a:pt x="8" y="9"/>
                    <a:pt x="13" y="4"/>
                    <a:pt x="20" y="4"/>
                  </a:cubicBezTo>
                  <a:close/>
                  <a:moveTo>
                    <a:pt x="6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4" y="23"/>
                    <a:pt x="4" y="22"/>
                    <a:pt x="5" y="21"/>
                  </a:cubicBezTo>
                  <a:cubicBezTo>
                    <a:pt x="5" y="22"/>
                    <a:pt x="5" y="23"/>
                    <a:pt x="6" y="24"/>
                  </a:cubicBezTo>
                  <a:close/>
                  <a:moveTo>
                    <a:pt x="20" y="60"/>
                  </a:moveTo>
                  <a:cubicBezTo>
                    <a:pt x="16" y="60"/>
                    <a:pt x="8" y="54"/>
                    <a:pt x="5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1" y="54"/>
                    <a:pt x="24" y="60"/>
                    <a:pt x="20" y="60"/>
                  </a:cubicBezTo>
                  <a:close/>
                  <a:moveTo>
                    <a:pt x="36" y="38"/>
                  </a:moveTo>
                  <a:cubicBezTo>
                    <a:pt x="36" y="40"/>
                    <a:pt x="36" y="41"/>
                    <a:pt x="36" y="42"/>
                  </a:cubicBezTo>
                  <a:cubicBezTo>
                    <a:pt x="36" y="43"/>
                    <a:pt x="36" y="43"/>
                    <a:pt x="35" y="4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2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5"/>
                    <a:pt x="4" y="29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2" y="30"/>
                    <a:pt x="16" y="32"/>
                    <a:pt x="20" y="32"/>
                  </a:cubicBezTo>
                  <a:cubicBezTo>
                    <a:pt x="24" y="32"/>
                    <a:pt x="27" y="30"/>
                    <a:pt x="30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30"/>
                    <a:pt x="36" y="35"/>
                    <a:pt x="36" y="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511" name="Oval 442"/>
            <p:cNvSpPr>
              <a:spLocks noChangeArrowheads="1"/>
            </p:cNvSpPr>
            <p:nvPr/>
          </p:nvSpPr>
          <p:spPr bwMode="auto">
            <a:xfrm>
              <a:off x="6315075" y="1678856"/>
              <a:ext cx="19050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512" name="Oval 443"/>
            <p:cNvSpPr>
              <a:spLocks noChangeArrowheads="1"/>
            </p:cNvSpPr>
            <p:nvPr/>
          </p:nvSpPr>
          <p:spPr bwMode="auto">
            <a:xfrm>
              <a:off x="6353175" y="1678856"/>
              <a:ext cx="19050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513" name="Oval 444"/>
            <p:cNvSpPr>
              <a:spLocks noChangeArrowheads="1"/>
            </p:cNvSpPr>
            <p:nvPr/>
          </p:nvSpPr>
          <p:spPr bwMode="auto">
            <a:xfrm>
              <a:off x="6330950" y="1605831"/>
              <a:ext cx="25400" cy="25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05" name="Group 9104"/>
          <p:cNvGrpSpPr/>
          <p:nvPr/>
        </p:nvGrpSpPr>
        <p:grpSpPr>
          <a:xfrm>
            <a:off x="8280400" y="754931"/>
            <a:ext cx="203200" cy="203200"/>
            <a:chOff x="8280400" y="754931"/>
            <a:chExt cx="203200" cy="203200"/>
          </a:xfrm>
        </p:grpSpPr>
        <p:sp>
          <p:nvSpPr>
            <p:cNvPr id="8514" name="Freeform 445"/>
            <p:cNvSpPr>
              <a:spLocks/>
            </p:cNvSpPr>
            <p:nvPr/>
          </p:nvSpPr>
          <p:spPr bwMode="auto">
            <a:xfrm>
              <a:off x="8280400" y="805731"/>
              <a:ext cx="139700" cy="152400"/>
            </a:xfrm>
            <a:custGeom>
              <a:avLst/>
              <a:gdLst>
                <a:gd name="T0" fmla="*/ 33 w 44"/>
                <a:gd name="T1" fmla="*/ 31 h 48"/>
                <a:gd name="T2" fmla="*/ 28 w 44"/>
                <a:gd name="T3" fmla="*/ 29 h 48"/>
                <a:gd name="T4" fmla="*/ 28 w 44"/>
                <a:gd name="T5" fmla="*/ 24 h 48"/>
                <a:gd name="T6" fmla="*/ 30 w 44"/>
                <a:gd name="T7" fmla="*/ 19 h 48"/>
                <a:gd name="T8" fmla="*/ 32 w 44"/>
                <a:gd name="T9" fmla="*/ 16 h 48"/>
                <a:gd name="T10" fmla="*/ 30 w 44"/>
                <a:gd name="T11" fmla="*/ 13 h 48"/>
                <a:gd name="T12" fmla="*/ 31 w 44"/>
                <a:gd name="T13" fmla="*/ 8 h 48"/>
                <a:gd name="T14" fmla="*/ 22 w 44"/>
                <a:gd name="T15" fmla="*/ 0 h 48"/>
                <a:gd name="T16" fmla="*/ 13 w 44"/>
                <a:gd name="T17" fmla="*/ 8 h 48"/>
                <a:gd name="T18" fmla="*/ 14 w 44"/>
                <a:gd name="T19" fmla="*/ 13 h 48"/>
                <a:gd name="T20" fmla="*/ 12 w 44"/>
                <a:gd name="T21" fmla="*/ 16 h 48"/>
                <a:gd name="T22" fmla="*/ 14 w 44"/>
                <a:gd name="T23" fmla="*/ 19 h 48"/>
                <a:gd name="T24" fmla="*/ 17 w 44"/>
                <a:gd name="T25" fmla="*/ 24 h 48"/>
                <a:gd name="T26" fmla="*/ 16 w 44"/>
                <a:gd name="T27" fmla="*/ 29 h 48"/>
                <a:gd name="T28" fmla="*/ 11 w 44"/>
                <a:gd name="T29" fmla="*/ 31 h 48"/>
                <a:gd name="T30" fmla="*/ 1 w 44"/>
                <a:gd name="T31" fmla="*/ 37 h 48"/>
                <a:gd name="T32" fmla="*/ 0 w 44"/>
                <a:gd name="T33" fmla="*/ 48 h 48"/>
                <a:gd name="T34" fmla="*/ 44 w 44"/>
                <a:gd name="T35" fmla="*/ 48 h 48"/>
                <a:gd name="T36" fmla="*/ 43 w 44"/>
                <a:gd name="T37" fmla="*/ 37 h 48"/>
                <a:gd name="T38" fmla="*/ 33 w 44"/>
                <a:gd name="T39" fmla="*/ 3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4" h="48">
                  <a:moveTo>
                    <a:pt x="33" y="31"/>
                  </a:moveTo>
                  <a:cubicBezTo>
                    <a:pt x="29" y="29"/>
                    <a:pt x="28" y="29"/>
                    <a:pt x="28" y="29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9" y="23"/>
                    <a:pt x="30" y="19"/>
                  </a:cubicBezTo>
                  <a:cubicBezTo>
                    <a:pt x="31" y="19"/>
                    <a:pt x="32" y="17"/>
                    <a:pt x="32" y="16"/>
                  </a:cubicBezTo>
                  <a:cubicBezTo>
                    <a:pt x="32" y="15"/>
                    <a:pt x="32" y="12"/>
                    <a:pt x="30" y="13"/>
                  </a:cubicBezTo>
                  <a:cubicBezTo>
                    <a:pt x="31" y="11"/>
                    <a:pt x="31" y="9"/>
                    <a:pt x="31" y="8"/>
                  </a:cubicBezTo>
                  <a:cubicBezTo>
                    <a:pt x="30" y="4"/>
                    <a:pt x="27" y="0"/>
                    <a:pt x="22" y="0"/>
                  </a:cubicBezTo>
                  <a:cubicBezTo>
                    <a:pt x="17" y="0"/>
                    <a:pt x="14" y="4"/>
                    <a:pt x="13" y="8"/>
                  </a:cubicBezTo>
                  <a:cubicBezTo>
                    <a:pt x="13" y="9"/>
                    <a:pt x="13" y="11"/>
                    <a:pt x="14" y="13"/>
                  </a:cubicBezTo>
                  <a:cubicBezTo>
                    <a:pt x="12" y="12"/>
                    <a:pt x="12" y="15"/>
                    <a:pt x="12" y="16"/>
                  </a:cubicBezTo>
                  <a:cubicBezTo>
                    <a:pt x="12" y="17"/>
                    <a:pt x="13" y="19"/>
                    <a:pt x="14" y="19"/>
                  </a:cubicBezTo>
                  <a:cubicBezTo>
                    <a:pt x="15" y="23"/>
                    <a:pt x="17" y="24"/>
                    <a:pt x="17" y="24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5" y="29"/>
                    <a:pt x="11" y="31"/>
                  </a:cubicBezTo>
                  <a:cubicBezTo>
                    <a:pt x="7" y="33"/>
                    <a:pt x="2" y="35"/>
                    <a:pt x="1" y="37"/>
                  </a:cubicBezTo>
                  <a:cubicBezTo>
                    <a:pt x="0" y="39"/>
                    <a:pt x="0" y="48"/>
                    <a:pt x="0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8"/>
                    <a:pt x="44" y="39"/>
                    <a:pt x="43" y="37"/>
                  </a:cubicBezTo>
                  <a:cubicBezTo>
                    <a:pt x="42" y="35"/>
                    <a:pt x="37" y="33"/>
                    <a:pt x="33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515" name="Freeform 446"/>
            <p:cNvSpPr>
              <a:spLocks noEditPoints="1"/>
            </p:cNvSpPr>
            <p:nvPr/>
          </p:nvSpPr>
          <p:spPr bwMode="auto">
            <a:xfrm>
              <a:off x="8394700" y="754931"/>
              <a:ext cx="88900" cy="88900"/>
            </a:xfrm>
            <a:custGeom>
              <a:avLst/>
              <a:gdLst>
                <a:gd name="T0" fmla="*/ 14 w 28"/>
                <a:gd name="T1" fmla="*/ 0 h 28"/>
                <a:gd name="T2" fmla="*/ 0 w 28"/>
                <a:gd name="T3" fmla="*/ 14 h 28"/>
                <a:gd name="T4" fmla="*/ 14 w 28"/>
                <a:gd name="T5" fmla="*/ 28 h 28"/>
                <a:gd name="T6" fmla="*/ 28 w 28"/>
                <a:gd name="T7" fmla="*/ 14 h 28"/>
                <a:gd name="T8" fmla="*/ 14 w 28"/>
                <a:gd name="T9" fmla="*/ 0 h 28"/>
                <a:gd name="T10" fmla="*/ 14 w 28"/>
                <a:gd name="T11" fmla="*/ 4 h 28"/>
                <a:gd name="T12" fmla="*/ 19 w 28"/>
                <a:gd name="T13" fmla="*/ 6 h 28"/>
                <a:gd name="T14" fmla="*/ 6 w 28"/>
                <a:gd name="T15" fmla="*/ 19 h 28"/>
                <a:gd name="T16" fmla="*/ 4 w 28"/>
                <a:gd name="T17" fmla="*/ 14 h 28"/>
                <a:gd name="T18" fmla="*/ 14 w 28"/>
                <a:gd name="T19" fmla="*/ 4 h 28"/>
                <a:gd name="T20" fmla="*/ 14 w 28"/>
                <a:gd name="T21" fmla="*/ 24 h 28"/>
                <a:gd name="T22" fmla="*/ 8 w 28"/>
                <a:gd name="T23" fmla="*/ 22 h 28"/>
                <a:gd name="T24" fmla="*/ 22 w 28"/>
                <a:gd name="T25" fmla="*/ 8 h 28"/>
                <a:gd name="T26" fmla="*/ 24 w 28"/>
                <a:gd name="T27" fmla="*/ 14 h 28"/>
                <a:gd name="T28" fmla="*/ 14 w 28"/>
                <a:gd name="T29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28"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lose/>
                  <a:moveTo>
                    <a:pt x="14" y="4"/>
                  </a:moveTo>
                  <a:cubicBezTo>
                    <a:pt x="16" y="4"/>
                    <a:pt x="18" y="5"/>
                    <a:pt x="19" y="6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18"/>
                    <a:pt x="4" y="16"/>
                    <a:pt x="4" y="14"/>
                  </a:cubicBezTo>
                  <a:cubicBezTo>
                    <a:pt x="4" y="8"/>
                    <a:pt x="8" y="4"/>
                    <a:pt x="14" y="4"/>
                  </a:cubicBezTo>
                  <a:close/>
                  <a:moveTo>
                    <a:pt x="14" y="24"/>
                  </a:moveTo>
                  <a:cubicBezTo>
                    <a:pt x="12" y="24"/>
                    <a:pt x="10" y="23"/>
                    <a:pt x="8" y="22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10"/>
                    <a:pt x="24" y="12"/>
                    <a:pt x="24" y="14"/>
                  </a:cubicBezTo>
                  <a:cubicBezTo>
                    <a:pt x="24" y="20"/>
                    <a:pt x="20" y="24"/>
                    <a:pt x="14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8516" name="Freeform 447"/>
          <p:cNvSpPr>
            <a:spLocks noEditPoints="1"/>
          </p:cNvSpPr>
          <p:nvPr/>
        </p:nvSpPr>
        <p:spPr bwMode="auto">
          <a:xfrm>
            <a:off x="955675" y="1161331"/>
            <a:ext cx="203200" cy="203200"/>
          </a:xfrm>
          <a:custGeom>
            <a:avLst/>
            <a:gdLst>
              <a:gd name="T0" fmla="*/ 52 w 64"/>
              <a:gd name="T1" fmla="*/ 44 h 64"/>
              <a:gd name="T2" fmla="*/ 40 w 64"/>
              <a:gd name="T3" fmla="*/ 36 h 64"/>
              <a:gd name="T4" fmla="*/ 48 w 64"/>
              <a:gd name="T5" fmla="*/ 12 h 64"/>
              <a:gd name="T6" fmla="*/ 32 w 64"/>
              <a:gd name="T7" fmla="*/ 0 h 64"/>
              <a:gd name="T8" fmla="*/ 16 w 64"/>
              <a:gd name="T9" fmla="*/ 12 h 64"/>
              <a:gd name="T10" fmla="*/ 24 w 64"/>
              <a:gd name="T11" fmla="*/ 36 h 64"/>
              <a:gd name="T12" fmla="*/ 12 w 64"/>
              <a:gd name="T13" fmla="*/ 44 h 64"/>
              <a:gd name="T14" fmla="*/ 0 w 64"/>
              <a:gd name="T15" fmla="*/ 52 h 64"/>
              <a:gd name="T16" fmla="*/ 0 w 64"/>
              <a:gd name="T17" fmla="*/ 64 h 64"/>
              <a:gd name="T18" fmla="*/ 64 w 64"/>
              <a:gd name="T19" fmla="*/ 64 h 64"/>
              <a:gd name="T20" fmla="*/ 64 w 64"/>
              <a:gd name="T21" fmla="*/ 52 h 64"/>
              <a:gd name="T22" fmla="*/ 52 w 64"/>
              <a:gd name="T23" fmla="*/ 44 h 64"/>
              <a:gd name="T24" fmla="*/ 60 w 64"/>
              <a:gd name="T25" fmla="*/ 60 h 64"/>
              <a:gd name="T26" fmla="*/ 4 w 64"/>
              <a:gd name="T27" fmla="*/ 60 h 64"/>
              <a:gd name="T28" fmla="*/ 4 w 64"/>
              <a:gd name="T29" fmla="*/ 53 h 64"/>
              <a:gd name="T30" fmla="*/ 14 w 64"/>
              <a:gd name="T31" fmla="*/ 48 h 64"/>
              <a:gd name="T32" fmla="*/ 17 w 64"/>
              <a:gd name="T33" fmla="*/ 46 h 64"/>
              <a:gd name="T34" fmla="*/ 28 w 64"/>
              <a:gd name="T35" fmla="*/ 36 h 64"/>
              <a:gd name="T36" fmla="*/ 25 w 64"/>
              <a:gd name="T37" fmla="*/ 30 h 64"/>
              <a:gd name="T38" fmla="*/ 20 w 64"/>
              <a:gd name="T39" fmla="*/ 12 h 64"/>
              <a:gd name="T40" fmla="*/ 32 w 64"/>
              <a:gd name="T41" fmla="*/ 4 h 64"/>
              <a:gd name="T42" fmla="*/ 44 w 64"/>
              <a:gd name="T43" fmla="*/ 12 h 64"/>
              <a:gd name="T44" fmla="*/ 39 w 64"/>
              <a:gd name="T45" fmla="*/ 30 h 64"/>
              <a:gd name="T46" fmla="*/ 36 w 64"/>
              <a:gd name="T47" fmla="*/ 36 h 64"/>
              <a:gd name="T48" fmla="*/ 47 w 64"/>
              <a:gd name="T49" fmla="*/ 46 h 64"/>
              <a:gd name="T50" fmla="*/ 50 w 64"/>
              <a:gd name="T51" fmla="*/ 48 h 64"/>
              <a:gd name="T52" fmla="*/ 60 w 64"/>
              <a:gd name="T53" fmla="*/ 53 h 64"/>
              <a:gd name="T54" fmla="*/ 60 w 64"/>
              <a:gd name="T55" fmla="*/ 6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4" h="64">
                <a:moveTo>
                  <a:pt x="52" y="44"/>
                </a:moveTo>
                <a:cubicBezTo>
                  <a:pt x="48" y="42"/>
                  <a:pt x="40" y="40"/>
                  <a:pt x="40" y="36"/>
                </a:cubicBezTo>
                <a:cubicBezTo>
                  <a:pt x="40" y="32"/>
                  <a:pt x="48" y="29"/>
                  <a:pt x="48" y="12"/>
                </a:cubicBezTo>
                <a:cubicBezTo>
                  <a:pt x="48" y="4"/>
                  <a:pt x="40" y="0"/>
                  <a:pt x="32" y="0"/>
                </a:cubicBezTo>
                <a:cubicBezTo>
                  <a:pt x="24" y="0"/>
                  <a:pt x="16" y="4"/>
                  <a:pt x="16" y="12"/>
                </a:cubicBezTo>
                <a:cubicBezTo>
                  <a:pt x="16" y="29"/>
                  <a:pt x="24" y="32"/>
                  <a:pt x="24" y="36"/>
                </a:cubicBezTo>
                <a:cubicBezTo>
                  <a:pt x="24" y="40"/>
                  <a:pt x="16" y="42"/>
                  <a:pt x="12" y="44"/>
                </a:cubicBezTo>
                <a:cubicBezTo>
                  <a:pt x="4" y="48"/>
                  <a:pt x="2" y="49"/>
                  <a:pt x="0" y="52"/>
                </a:cubicBezTo>
                <a:cubicBezTo>
                  <a:pt x="0" y="55"/>
                  <a:pt x="0" y="64"/>
                  <a:pt x="0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64"/>
                  <a:pt x="64" y="55"/>
                  <a:pt x="64" y="52"/>
                </a:cubicBezTo>
                <a:cubicBezTo>
                  <a:pt x="62" y="49"/>
                  <a:pt x="60" y="48"/>
                  <a:pt x="52" y="44"/>
                </a:cubicBezTo>
                <a:close/>
                <a:moveTo>
                  <a:pt x="60" y="60"/>
                </a:moveTo>
                <a:cubicBezTo>
                  <a:pt x="4" y="60"/>
                  <a:pt x="4" y="60"/>
                  <a:pt x="4" y="60"/>
                </a:cubicBezTo>
                <a:cubicBezTo>
                  <a:pt x="4" y="53"/>
                  <a:pt x="4" y="53"/>
                  <a:pt x="4" y="53"/>
                </a:cubicBezTo>
                <a:cubicBezTo>
                  <a:pt x="5" y="52"/>
                  <a:pt x="7" y="51"/>
                  <a:pt x="14" y="48"/>
                </a:cubicBezTo>
                <a:cubicBezTo>
                  <a:pt x="15" y="47"/>
                  <a:pt x="16" y="47"/>
                  <a:pt x="17" y="46"/>
                </a:cubicBezTo>
                <a:cubicBezTo>
                  <a:pt x="22" y="44"/>
                  <a:pt x="28" y="42"/>
                  <a:pt x="28" y="36"/>
                </a:cubicBezTo>
                <a:cubicBezTo>
                  <a:pt x="28" y="33"/>
                  <a:pt x="27" y="31"/>
                  <a:pt x="25" y="30"/>
                </a:cubicBezTo>
                <a:cubicBezTo>
                  <a:pt x="23" y="27"/>
                  <a:pt x="20" y="22"/>
                  <a:pt x="20" y="12"/>
                </a:cubicBezTo>
                <a:cubicBezTo>
                  <a:pt x="20" y="6"/>
                  <a:pt x="28" y="4"/>
                  <a:pt x="32" y="4"/>
                </a:cubicBezTo>
                <a:cubicBezTo>
                  <a:pt x="36" y="4"/>
                  <a:pt x="44" y="6"/>
                  <a:pt x="44" y="12"/>
                </a:cubicBezTo>
                <a:cubicBezTo>
                  <a:pt x="44" y="22"/>
                  <a:pt x="41" y="27"/>
                  <a:pt x="39" y="30"/>
                </a:cubicBezTo>
                <a:cubicBezTo>
                  <a:pt x="37" y="31"/>
                  <a:pt x="36" y="33"/>
                  <a:pt x="36" y="36"/>
                </a:cubicBezTo>
                <a:cubicBezTo>
                  <a:pt x="36" y="42"/>
                  <a:pt x="42" y="44"/>
                  <a:pt x="47" y="46"/>
                </a:cubicBezTo>
                <a:cubicBezTo>
                  <a:pt x="48" y="47"/>
                  <a:pt x="49" y="47"/>
                  <a:pt x="50" y="48"/>
                </a:cubicBezTo>
                <a:cubicBezTo>
                  <a:pt x="57" y="51"/>
                  <a:pt x="59" y="52"/>
                  <a:pt x="60" y="53"/>
                </a:cubicBezTo>
                <a:lnTo>
                  <a:pt x="60" y="6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8517" name="Freeform 448"/>
          <p:cNvSpPr>
            <a:spLocks noEditPoints="1"/>
          </p:cNvSpPr>
          <p:nvPr/>
        </p:nvSpPr>
        <p:spPr bwMode="auto">
          <a:xfrm>
            <a:off x="1376363" y="1186731"/>
            <a:ext cx="177800" cy="177800"/>
          </a:xfrm>
          <a:custGeom>
            <a:avLst/>
            <a:gdLst>
              <a:gd name="T0" fmla="*/ 36 w 56"/>
              <a:gd name="T1" fmla="*/ 32 h 56"/>
              <a:gd name="T2" fmla="*/ 44 w 56"/>
              <a:gd name="T3" fmla="*/ 12 h 56"/>
              <a:gd name="T4" fmla="*/ 28 w 56"/>
              <a:gd name="T5" fmla="*/ 0 h 56"/>
              <a:gd name="T6" fmla="*/ 12 w 56"/>
              <a:gd name="T7" fmla="*/ 12 h 56"/>
              <a:gd name="T8" fmla="*/ 20 w 56"/>
              <a:gd name="T9" fmla="*/ 32 h 56"/>
              <a:gd name="T10" fmla="*/ 0 w 56"/>
              <a:gd name="T11" fmla="*/ 45 h 56"/>
              <a:gd name="T12" fmla="*/ 0 w 56"/>
              <a:gd name="T13" fmla="*/ 56 h 56"/>
              <a:gd name="T14" fmla="*/ 56 w 56"/>
              <a:gd name="T15" fmla="*/ 56 h 56"/>
              <a:gd name="T16" fmla="*/ 56 w 56"/>
              <a:gd name="T17" fmla="*/ 45 h 56"/>
              <a:gd name="T18" fmla="*/ 36 w 56"/>
              <a:gd name="T19" fmla="*/ 32 h 56"/>
              <a:gd name="T20" fmla="*/ 52 w 56"/>
              <a:gd name="T21" fmla="*/ 52 h 56"/>
              <a:gd name="T22" fmla="*/ 4 w 56"/>
              <a:gd name="T23" fmla="*/ 52 h 56"/>
              <a:gd name="T24" fmla="*/ 4 w 56"/>
              <a:gd name="T25" fmla="*/ 47 h 56"/>
              <a:gd name="T26" fmla="*/ 10 w 56"/>
              <a:gd name="T27" fmla="*/ 44 h 56"/>
              <a:gd name="T28" fmla="*/ 24 w 56"/>
              <a:gd name="T29" fmla="*/ 32 h 56"/>
              <a:gd name="T30" fmla="*/ 21 w 56"/>
              <a:gd name="T31" fmla="*/ 26 h 56"/>
              <a:gd name="T32" fmla="*/ 16 w 56"/>
              <a:gd name="T33" fmla="*/ 12 h 56"/>
              <a:gd name="T34" fmla="*/ 28 w 56"/>
              <a:gd name="T35" fmla="*/ 4 h 56"/>
              <a:gd name="T36" fmla="*/ 40 w 56"/>
              <a:gd name="T37" fmla="*/ 12 h 56"/>
              <a:gd name="T38" fmla="*/ 35 w 56"/>
              <a:gd name="T39" fmla="*/ 26 h 56"/>
              <a:gd name="T40" fmla="*/ 32 w 56"/>
              <a:gd name="T41" fmla="*/ 32 h 56"/>
              <a:gd name="T42" fmla="*/ 46 w 56"/>
              <a:gd name="T43" fmla="*/ 44 h 56"/>
              <a:gd name="T44" fmla="*/ 52 w 56"/>
              <a:gd name="T45" fmla="*/ 47 h 56"/>
              <a:gd name="T46" fmla="*/ 52 w 56"/>
              <a:gd name="T47" fmla="*/ 52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6" h="56">
                <a:moveTo>
                  <a:pt x="36" y="32"/>
                </a:moveTo>
                <a:cubicBezTo>
                  <a:pt x="36" y="28"/>
                  <a:pt x="44" y="28"/>
                  <a:pt x="44" y="12"/>
                </a:cubicBezTo>
                <a:cubicBezTo>
                  <a:pt x="44" y="5"/>
                  <a:pt x="35" y="0"/>
                  <a:pt x="28" y="0"/>
                </a:cubicBezTo>
                <a:cubicBezTo>
                  <a:pt x="21" y="0"/>
                  <a:pt x="12" y="5"/>
                  <a:pt x="12" y="12"/>
                </a:cubicBezTo>
                <a:cubicBezTo>
                  <a:pt x="12" y="28"/>
                  <a:pt x="20" y="28"/>
                  <a:pt x="20" y="32"/>
                </a:cubicBezTo>
                <a:cubicBezTo>
                  <a:pt x="20" y="36"/>
                  <a:pt x="2" y="42"/>
                  <a:pt x="0" y="45"/>
                </a:cubicBezTo>
                <a:cubicBezTo>
                  <a:pt x="0" y="48"/>
                  <a:pt x="0" y="56"/>
                  <a:pt x="0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56" y="56"/>
                  <a:pt x="56" y="48"/>
                  <a:pt x="56" y="45"/>
                </a:cubicBezTo>
                <a:cubicBezTo>
                  <a:pt x="54" y="42"/>
                  <a:pt x="36" y="36"/>
                  <a:pt x="36" y="32"/>
                </a:cubicBezTo>
                <a:close/>
                <a:moveTo>
                  <a:pt x="52" y="52"/>
                </a:moveTo>
                <a:cubicBezTo>
                  <a:pt x="4" y="52"/>
                  <a:pt x="4" y="52"/>
                  <a:pt x="4" y="52"/>
                </a:cubicBezTo>
                <a:cubicBezTo>
                  <a:pt x="4" y="47"/>
                  <a:pt x="4" y="47"/>
                  <a:pt x="4" y="47"/>
                </a:cubicBezTo>
                <a:cubicBezTo>
                  <a:pt x="5" y="46"/>
                  <a:pt x="8" y="45"/>
                  <a:pt x="10" y="44"/>
                </a:cubicBezTo>
                <a:cubicBezTo>
                  <a:pt x="19" y="39"/>
                  <a:pt x="24" y="37"/>
                  <a:pt x="24" y="32"/>
                </a:cubicBezTo>
                <a:cubicBezTo>
                  <a:pt x="24" y="29"/>
                  <a:pt x="22" y="27"/>
                  <a:pt x="21" y="26"/>
                </a:cubicBezTo>
                <a:cubicBezTo>
                  <a:pt x="19" y="24"/>
                  <a:pt x="16" y="21"/>
                  <a:pt x="16" y="12"/>
                </a:cubicBezTo>
                <a:cubicBezTo>
                  <a:pt x="16" y="7"/>
                  <a:pt x="22" y="4"/>
                  <a:pt x="28" y="4"/>
                </a:cubicBezTo>
                <a:cubicBezTo>
                  <a:pt x="34" y="4"/>
                  <a:pt x="40" y="7"/>
                  <a:pt x="40" y="12"/>
                </a:cubicBezTo>
                <a:cubicBezTo>
                  <a:pt x="40" y="21"/>
                  <a:pt x="37" y="24"/>
                  <a:pt x="35" y="26"/>
                </a:cubicBezTo>
                <a:cubicBezTo>
                  <a:pt x="34" y="27"/>
                  <a:pt x="32" y="29"/>
                  <a:pt x="32" y="32"/>
                </a:cubicBezTo>
                <a:cubicBezTo>
                  <a:pt x="32" y="37"/>
                  <a:pt x="37" y="39"/>
                  <a:pt x="46" y="44"/>
                </a:cubicBezTo>
                <a:cubicBezTo>
                  <a:pt x="48" y="45"/>
                  <a:pt x="51" y="46"/>
                  <a:pt x="52" y="47"/>
                </a:cubicBezTo>
                <a:lnTo>
                  <a:pt x="52" y="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9119" name="Group 9118"/>
          <p:cNvGrpSpPr/>
          <p:nvPr/>
        </p:nvGrpSpPr>
        <p:grpSpPr>
          <a:xfrm>
            <a:off x="2990850" y="1161331"/>
            <a:ext cx="203200" cy="203200"/>
            <a:chOff x="2990850" y="1161331"/>
            <a:chExt cx="203200" cy="203200"/>
          </a:xfrm>
        </p:grpSpPr>
        <p:sp>
          <p:nvSpPr>
            <p:cNvPr id="8518" name="Freeform 449"/>
            <p:cNvSpPr>
              <a:spLocks/>
            </p:cNvSpPr>
            <p:nvPr/>
          </p:nvSpPr>
          <p:spPr bwMode="auto">
            <a:xfrm>
              <a:off x="3121025" y="1291506"/>
              <a:ext cx="73025" cy="73025"/>
            </a:xfrm>
            <a:custGeom>
              <a:avLst/>
              <a:gdLst>
                <a:gd name="T0" fmla="*/ 32 w 46"/>
                <a:gd name="T1" fmla="*/ 24 h 46"/>
                <a:gd name="T2" fmla="*/ 46 w 46"/>
                <a:gd name="T3" fmla="*/ 10 h 46"/>
                <a:gd name="T4" fmla="*/ 38 w 46"/>
                <a:gd name="T5" fmla="*/ 0 h 46"/>
                <a:gd name="T6" fmla="*/ 24 w 46"/>
                <a:gd name="T7" fmla="*/ 14 h 46"/>
                <a:gd name="T8" fmla="*/ 10 w 46"/>
                <a:gd name="T9" fmla="*/ 0 h 46"/>
                <a:gd name="T10" fmla="*/ 0 w 46"/>
                <a:gd name="T11" fmla="*/ 10 h 46"/>
                <a:gd name="T12" fmla="*/ 14 w 46"/>
                <a:gd name="T13" fmla="*/ 24 h 46"/>
                <a:gd name="T14" fmla="*/ 0 w 46"/>
                <a:gd name="T15" fmla="*/ 38 h 46"/>
                <a:gd name="T16" fmla="*/ 2 w 46"/>
                <a:gd name="T17" fmla="*/ 38 h 46"/>
                <a:gd name="T18" fmla="*/ 8 w 46"/>
                <a:gd name="T19" fmla="*/ 44 h 46"/>
                <a:gd name="T20" fmla="*/ 10 w 46"/>
                <a:gd name="T21" fmla="*/ 46 h 46"/>
                <a:gd name="T22" fmla="*/ 24 w 46"/>
                <a:gd name="T23" fmla="*/ 32 h 46"/>
                <a:gd name="T24" fmla="*/ 38 w 46"/>
                <a:gd name="T25" fmla="*/ 46 h 46"/>
                <a:gd name="T26" fmla="*/ 38 w 46"/>
                <a:gd name="T27" fmla="*/ 44 h 46"/>
                <a:gd name="T28" fmla="*/ 44 w 46"/>
                <a:gd name="T29" fmla="*/ 38 h 46"/>
                <a:gd name="T30" fmla="*/ 46 w 46"/>
                <a:gd name="T31" fmla="*/ 38 h 46"/>
                <a:gd name="T32" fmla="*/ 32 w 46"/>
                <a:gd name="T33" fmla="*/ 2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46">
                  <a:moveTo>
                    <a:pt x="32" y="24"/>
                  </a:moveTo>
                  <a:lnTo>
                    <a:pt x="46" y="10"/>
                  </a:lnTo>
                  <a:lnTo>
                    <a:pt x="38" y="0"/>
                  </a:lnTo>
                  <a:lnTo>
                    <a:pt x="24" y="14"/>
                  </a:lnTo>
                  <a:lnTo>
                    <a:pt x="10" y="0"/>
                  </a:lnTo>
                  <a:lnTo>
                    <a:pt x="0" y="10"/>
                  </a:lnTo>
                  <a:lnTo>
                    <a:pt x="14" y="24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8" y="44"/>
                  </a:lnTo>
                  <a:lnTo>
                    <a:pt x="10" y="46"/>
                  </a:lnTo>
                  <a:lnTo>
                    <a:pt x="24" y="32"/>
                  </a:lnTo>
                  <a:lnTo>
                    <a:pt x="38" y="46"/>
                  </a:lnTo>
                  <a:lnTo>
                    <a:pt x="38" y="44"/>
                  </a:lnTo>
                  <a:lnTo>
                    <a:pt x="44" y="38"/>
                  </a:lnTo>
                  <a:lnTo>
                    <a:pt x="46" y="38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519" name="Freeform 450"/>
            <p:cNvSpPr>
              <a:spLocks/>
            </p:cNvSpPr>
            <p:nvPr/>
          </p:nvSpPr>
          <p:spPr bwMode="auto">
            <a:xfrm>
              <a:off x="2990850" y="1161331"/>
              <a:ext cx="139700" cy="177800"/>
            </a:xfrm>
            <a:custGeom>
              <a:avLst/>
              <a:gdLst>
                <a:gd name="T0" fmla="*/ 36 w 44"/>
                <a:gd name="T1" fmla="*/ 32 h 56"/>
                <a:gd name="T2" fmla="*/ 44 w 44"/>
                <a:gd name="T3" fmla="*/ 12 h 56"/>
                <a:gd name="T4" fmla="*/ 28 w 44"/>
                <a:gd name="T5" fmla="*/ 0 h 56"/>
                <a:gd name="T6" fmla="*/ 12 w 44"/>
                <a:gd name="T7" fmla="*/ 12 h 56"/>
                <a:gd name="T8" fmla="*/ 20 w 44"/>
                <a:gd name="T9" fmla="*/ 32 h 56"/>
                <a:gd name="T10" fmla="*/ 0 w 44"/>
                <a:gd name="T11" fmla="*/ 45 h 56"/>
                <a:gd name="T12" fmla="*/ 0 w 44"/>
                <a:gd name="T13" fmla="*/ 56 h 56"/>
                <a:gd name="T14" fmla="*/ 36 w 44"/>
                <a:gd name="T15" fmla="*/ 56 h 56"/>
                <a:gd name="T16" fmla="*/ 36 w 44"/>
                <a:gd name="T17" fmla="*/ 52 h 56"/>
                <a:gd name="T18" fmla="*/ 4 w 44"/>
                <a:gd name="T19" fmla="*/ 52 h 56"/>
                <a:gd name="T20" fmla="*/ 4 w 44"/>
                <a:gd name="T21" fmla="*/ 47 h 56"/>
                <a:gd name="T22" fmla="*/ 10 w 44"/>
                <a:gd name="T23" fmla="*/ 44 h 56"/>
                <a:gd name="T24" fmla="*/ 24 w 44"/>
                <a:gd name="T25" fmla="*/ 32 h 56"/>
                <a:gd name="T26" fmla="*/ 21 w 44"/>
                <a:gd name="T27" fmla="*/ 26 h 56"/>
                <a:gd name="T28" fmla="*/ 16 w 44"/>
                <a:gd name="T29" fmla="*/ 12 h 56"/>
                <a:gd name="T30" fmla="*/ 28 w 44"/>
                <a:gd name="T31" fmla="*/ 4 h 56"/>
                <a:gd name="T32" fmla="*/ 40 w 44"/>
                <a:gd name="T33" fmla="*/ 12 h 56"/>
                <a:gd name="T34" fmla="*/ 35 w 44"/>
                <a:gd name="T35" fmla="*/ 26 h 56"/>
                <a:gd name="T36" fmla="*/ 32 w 44"/>
                <a:gd name="T37" fmla="*/ 32 h 56"/>
                <a:gd name="T38" fmla="*/ 34 w 44"/>
                <a:gd name="T39" fmla="*/ 36 h 56"/>
                <a:gd name="T40" fmla="*/ 40 w 44"/>
                <a:gd name="T41" fmla="*/ 36 h 56"/>
                <a:gd name="T42" fmla="*/ 36 w 44"/>
                <a:gd name="T4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56">
                  <a:moveTo>
                    <a:pt x="36" y="32"/>
                  </a:moveTo>
                  <a:cubicBezTo>
                    <a:pt x="36" y="28"/>
                    <a:pt x="44" y="28"/>
                    <a:pt x="44" y="12"/>
                  </a:cubicBezTo>
                  <a:cubicBezTo>
                    <a:pt x="44" y="5"/>
                    <a:pt x="35" y="0"/>
                    <a:pt x="28" y="0"/>
                  </a:cubicBezTo>
                  <a:cubicBezTo>
                    <a:pt x="21" y="0"/>
                    <a:pt x="12" y="5"/>
                    <a:pt x="12" y="12"/>
                  </a:cubicBezTo>
                  <a:cubicBezTo>
                    <a:pt x="12" y="28"/>
                    <a:pt x="20" y="28"/>
                    <a:pt x="20" y="32"/>
                  </a:cubicBezTo>
                  <a:cubicBezTo>
                    <a:pt x="20" y="36"/>
                    <a:pt x="2" y="42"/>
                    <a:pt x="0" y="45"/>
                  </a:cubicBezTo>
                  <a:cubicBezTo>
                    <a:pt x="0" y="48"/>
                    <a:pt x="0" y="56"/>
                    <a:pt x="0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5" y="46"/>
                    <a:pt x="8" y="45"/>
                    <a:pt x="10" y="44"/>
                  </a:cubicBezTo>
                  <a:cubicBezTo>
                    <a:pt x="19" y="39"/>
                    <a:pt x="24" y="37"/>
                    <a:pt x="24" y="32"/>
                  </a:cubicBezTo>
                  <a:cubicBezTo>
                    <a:pt x="24" y="29"/>
                    <a:pt x="22" y="27"/>
                    <a:pt x="21" y="26"/>
                  </a:cubicBezTo>
                  <a:cubicBezTo>
                    <a:pt x="19" y="24"/>
                    <a:pt x="16" y="21"/>
                    <a:pt x="16" y="12"/>
                  </a:cubicBezTo>
                  <a:cubicBezTo>
                    <a:pt x="16" y="7"/>
                    <a:pt x="22" y="4"/>
                    <a:pt x="28" y="4"/>
                  </a:cubicBezTo>
                  <a:cubicBezTo>
                    <a:pt x="34" y="4"/>
                    <a:pt x="40" y="7"/>
                    <a:pt x="40" y="12"/>
                  </a:cubicBezTo>
                  <a:cubicBezTo>
                    <a:pt x="40" y="21"/>
                    <a:pt x="37" y="24"/>
                    <a:pt x="35" y="26"/>
                  </a:cubicBezTo>
                  <a:cubicBezTo>
                    <a:pt x="34" y="27"/>
                    <a:pt x="32" y="29"/>
                    <a:pt x="32" y="32"/>
                  </a:cubicBezTo>
                  <a:cubicBezTo>
                    <a:pt x="32" y="33"/>
                    <a:pt x="33" y="35"/>
                    <a:pt x="34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8" y="35"/>
                    <a:pt x="36" y="33"/>
                    <a:pt x="36" y="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18" name="Group 9117"/>
          <p:cNvGrpSpPr/>
          <p:nvPr/>
        </p:nvGrpSpPr>
        <p:grpSpPr>
          <a:xfrm>
            <a:off x="3397250" y="1161331"/>
            <a:ext cx="203200" cy="203200"/>
            <a:chOff x="3397250" y="1161331"/>
            <a:chExt cx="203200" cy="203200"/>
          </a:xfrm>
        </p:grpSpPr>
        <p:sp>
          <p:nvSpPr>
            <p:cNvPr id="8520" name="Freeform 451"/>
            <p:cNvSpPr>
              <a:spLocks/>
            </p:cNvSpPr>
            <p:nvPr/>
          </p:nvSpPr>
          <p:spPr bwMode="auto">
            <a:xfrm>
              <a:off x="3498850" y="1250231"/>
              <a:ext cx="101600" cy="101600"/>
            </a:xfrm>
            <a:custGeom>
              <a:avLst/>
              <a:gdLst>
                <a:gd name="T0" fmla="*/ 40 w 64"/>
                <a:gd name="T1" fmla="*/ 0 h 64"/>
                <a:gd name="T2" fmla="*/ 0 w 64"/>
                <a:gd name="T3" fmla="*/ 40 h 64"/>
                <a:gd name="T4" fmla="*/ 24 w 64"/>
                <a:gd name="T5" fmla="*/ 64 h 64"/>
                <a:gd name="T6" fmla="*/ 64 w 64"/>
                <a:gd name="T7" fmla="*/ 24 h 64"/>
                <a:gd name="T8" fmla="*/ 40 w 64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4">
                  <a:moveTo>
                    <a:pt x="40" y="0"/>
                  </a:moveTo>
                  <a:lnTo>
                    <a:pt x="0" y="40"/>
                  </a:lnTo>
                  <a:lnTo>
                    <a:pt x="24" y="64"/>
                  </a:lnTo>
                  <a:lnTo>
                    <a:pt x="64" y="24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521" name="Freeform 452"/>
            <p:cNvSpPr>
              <a:spLocks/>
            </p:cNvSpPr>
            <p:nvPr/>
          </p:nvSpPr>
          <p:spPr bwMode="auto">
            <a:xfrm>
              <a:off x="3486150" y="1326431"/>
              <a:ext cx="38100" cy="38100"/>
            </a:xfrm>
            <a:custGeom>
              <a:avLst/>
              <a:gdLst>
                <a:gd name="T0" fmla="*/ 0 w 24"/>
                <a:gd name="T1" fmla="*/ 24 h 24"/>
                <a:gd name="T2" fmla="*/ 24 w 24"/>
                <a:gd name="T3" fmla="*/ 24 h 24"/>
                <a:gd name="T4" fmla="*/ 0 w 24"/>
                <a:gd name="T5" fmla="*/ 0 h 24"/>
                <a:gd name="T6" fmla="*/ 0 w 24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4">
                  <a:moveTo>
                    <a:pt x="0" y="24"/>
                  </a:moveTo>
                  <a:lnTo>
                    <a:pt x="24" y="24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522" name="Freeform 453"/>
            <p:cNvSpPr>
              <a:spLocks/>
            </p:cNvSpPr>
            <p:nvPr/>
          </p:nvSpPr>
          <p:spPr bwMode="auto">
            <a:xfrm>
              <a:off x="3397250" y="1161331"/>
              <a:ext cx="139700" cy="177800"/>
            </a:xfrm>
            <a:custGeom>
              <a:avLst/>
              <a:gdLst>
                <a:gd name="T0" fmla="*/ 10 w 44"/>
                <a:gd name="T1" fmla="*/ 44 h 56"/>
                <a:gd name="T2" fmla="*/ 24 w 44"/>
                <a:gd name="T3" fmla="*/ 32 h 56"/>
                <a:gd name="T4" fmla="*/ 21 w 44"/>
                <a:gd name="T5" fmla="*/ 26 h 56"/>
                <a:gd name="T6" fmla="*/ 16 w 44"/>
                <a:gd name="T7" fmla="*/ 12 h 56"/>
                <a:gd name="T8" fmla="*/ 28 w 44"/>
                <a:gd name="T9" fmla="*/ 4 h 56"/>
                <a:gd name="T10" fmla="*/ 40 w 44"/>
                <a:gd name="T11" fmla="*/ 12 h 56"/>
                <a:gd name="T12" fmla="*/ 35 w 44"/>
                <a:gd name="T13" fmla="*/ 26 h 56"/>
                <a:gd name="T14" fmla="*/ 32 w 44"/>
                <a:gd name="T15" fmla="*/ 32 h 56"/>
                <a:gd name="T16" fmla="*/ 34 w 44"/>
                <a:gd name="T17" fmla="*/ 36 h 56"/>
                <a:gd name="T18" fmla="*/ 40 w 44"/>
                <a:gd name="T19" fmla="*/ 36 h 56"/>
                <a:gd name="T20" fmla="*/ 36 w 44"/>
                <a:gd name="T21" fmla="*/ 32 h 56"/>
                <a:gd name="T22" fmla="*/ 44 w 44"/>
                <a:gd name="T23" fmla="*/ 12 h 56"/>
                <a:gd name="T24" fmla="*/ 28 w 44"/>
                <a:gd name="T25" fmla="*/ 0 h 56"/>
                <a:gd name="T26" fmla="*/ 12 w 44"/>
                <a:gd name="T27" fmla="*/ 12 h 56"/>
                <a:gd name="T28" fmla="*/ 20 w 44"/>
                <a:gd name="T29" fmla="*/ 32 h 56"/>
                <a:gd name="T30" fmla="*/ 0 w 44"/>
                <a:gd name="T31" fmla="*/ 45 h 56"/>
                <a:gd name="T32" fmla="*/ 0 w 44"/>
                <a:gd name="T33" fmla="*/ 56 h 56"/>
                <a:gd name="T34" fmla="*/ 24 w 44"/>
                <a:gd name="T35" fmla="*/ 56 h 56"/>
                <a:gd name="T36" fmla="*/ 24 w 44"/>
                <a:gd name="T37" fmla="*/ 52 h 56"/>
                <a:gd name="T38" fmla="*/ 4 w 44"/>
                <a:gd name="T39" fmla="*/ 52 h 56"/>
                <a:gd name="T40" fmla="*/ 4 w 44"/>
                <a:gd name="T41" fmla="*/ 47 h 56"/>
                <a:gd name="T42" fmla="*/ 10 w 44"/>
                <a:gd name="T43" fmla="*/ 4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56">
                  <a:moveTo>
                    <a:pt x="10" y="44"/>
                  </a:moveTo>
                  <a:cubicBezTo>
                    <a:pt x="19" y="39"/>
                    <a:pt x="24" y="37"/>
                    <a:pt x="24" y="32"/>
                  </a:cubicBezTo>
                  <a:cubicBezTo>
                    <a:pt x="24" y="29"/>
                    <a:pt x="22" y="27"/>
                    <a:pt x="21" y="26"/>
                  </a:cubicBezTo>
                  <a:cubicBezTo>
                    <a:pt x="19" y="24"/>
                    <a:pt x="16" y="21"/>
                    <a:pt x="16" y="12"/>
                  </a:cubicBezTo>
                  <a:cubicBezTo>
                    <a:pt x="16" y="7"/>
                    <a:pt x="22" y="4"/>
                    <a:pt x="28" y="4"/>
                  </a:cubicBezTo>
                  <a:cubicBezTo>
                    <a:pt x="34" y="4"/>
                    <a:pt x="40" y="7"/>
                    <a:pt x="40" y="12"/>
                  </a:cubicBezTo>
                  <a:cubicBezTo>
                    <a:pt x="40" y="21"/>
                    <a:pt x="37" y="24"/>
                    <a:pt x="35" y="26"/>
                  </a:cubicBezTo>
                  <a:cubicBezTo>
                    <a:pt x="34" y="27"/>
                    <a:pt x="32" y="29"/>
                    <a:pt x="32" y="32"/>
                  </a:cubicBezTo>
                  <a:cubicBezTo>
                    <a:pt x="32" y="33"/>
                    <a:pt x="33" y="35"/>
                    <a:pt x="34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8" y="35"/>
                    <a:pt x="36" y="33"/>
                    <a:pt x="36" y="32"/>
                  </a:cubicBezTo>
                  <a:cubicBezTo>
                    <a:pt x="36" y="28"/>
                    <a:pt x="44" y="28"/>
                    <a:pt x="44" y="12"/>
                  </a:cubicBezTo>
                  <a:cubicBezTo>
                    <a:pt x="44" y="5"/>
                    <a:pt x="35" y="0"/>
                    <a:pt x="28" y="0"/>
                  </a:cubicBezTo>
                  <a:cubicBezTo>
                    <a:pt x="21" y="0"/>
                    <a:pt x="12" y="5"/>
                    <a:pt x="12" y="12"/>
                  </a:cubicBezTo>
                  <a:cubicBezTo>
                    <a:pt x="12" y="28"/>
                    <a:pt x="20" y="28"/>
                    <a:pt x="20" y="32"/>
                  </a:cubicBezTo>
                  <a:cubicBezTo>
                    <a:pt x="20" y="36"/>
                    <a:pt x="2" y="42"/>
                    <a:pt x="0" y="45"/>
                  </a:cubicBezTo>
                  <a:cubicBezTo>
                    <a:pt x="0" y="48"/>
                    <a:pt x="0" y="56"/>
                    <a:pt x="0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5" y="46"/>
                    <a:pt x="8" y="45"/>
                    <a:pt x="10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21" name="Group 9120"/>
          <p:cNvGrpSpPr/>
          <p:nvPr/>
        </p:nvGrpSpPr>
        <p:grpSpPr>
          <a:xfrm>
            <a:off x="2176463" y="1161331"/>
            <a:ext cx="203200" cy="190500"/>
            <a:chOff x="2176463" y="1161331"/>
            <a:chExt cx="203200" cy="190500"/>
          </a:xfrm>
        </p:grpSpPr>
        <p:sp>
          <p:nvSpPr>
            <p:cNvPr id="8523" name="Freeform 454"/>
            <p:cNvSpPr>
              <a:spLocks noEditPoints="1"/>
            </p:cNvSpPr>
            <p:nvPr/>
          </p:nvSpPr>
          <p:spPr bwMode="auto">
            <a:xfrm>
              <a:off x="2265363" y="1237531"/>
              <a:ext cx="114300" cy="114300"/>
            </a:xfrm>
            <a:custGeom>
              <a:avLst/>
              <a:gdLst>
                <a:gd name="T0" fmla="*/ 18 w 36"/>
                <a:gd name="T1" fmla="*/ 0 h 36"/>
                <a:gd name="T2" fmla="*/ 0 w 36"/>
                <a:gd name="T3" fmla="*/ 18 h 36"/>
                <a:gd name="T4" fmla="*/ 18 w 36"/>
                <a:gd name="T5" fmla="*/ 36 h 36"/>
                <a:gd name="T6" fmla="*/ 36 w 36"/>
                <a:gd name="T7" fmla="*/ 18 h 36"/>
                <a:gd name="T8" fmla="*/ 18 w 36"/>
                <a:gd name="T9" fmla="*/ 0 h 36"/>
                <a:gd name="T10" fmla="*/ 15 w 36"/>
                <a:gd name="T11" fmla="*/ 29 h 36"/>
                <a:gd name="T12" fmla="*/ 11 w 36"/>
                <a:gd name="T13" fmla="*/ 25 h 36"/>
                <a:gd name="T14" fmla="*/ 4 w 36"/>
                <a:gd name="T15" fmla="*/ 18 h 36"/>
                <a:gd name="T16" fmla="*/ 8 w 36"/>
                <a:gd name="T17" fmla="*/ 14 h 36"/>
                <a:gd name="T18" fmla="*/ 15 w 36"/>
                <a:gd name="T19" fmla="*/ 21 h 36"/>
                <a:gd name="T20" fmla="*/ 28 w 36"/>
                <a:gd name="T21" fmla="*/ 8 h 36"/>
                <a:gd name="T22" fmla="*/ 32 w 36"/>
                <a:gd name="T23" fmla="*/ 12 h 36"/>
                <a:gd name="T24" fmla="*/ 15 w 36"/>
                <a:gd name="T25" fmla="*/ 2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  <a:moveTo>
                    <a:pt x="15" y="29"/>
                  </a:moveTo>
                  <a:cubicBezTo>
                    <a:pt x="11" y="25"/>
                    <a:pt x="11" y="25"/>
                    <a:pt x="11" y="25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2" y="12"/>
                    <a:pt x="32" y="12"/>
                    <a:pt x="32" y="12"/>
                  </a:cubicBezTo>
                  <a:lnTo>
                    <a:pt x="15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524" name="Freeform 455"/>
            <p:cNvSpPr>
              <a:spLocks/>
            </p:cNvSpPr>
            <p:nvPr/>
          </p:nvSpPr>
          <p:spPr bwMode="auto">
            <a:xfrm>
              <a:off x="2176463" y="1161331"/>
              <a:ext cx="139700" cy="177800"/>
            </a:xfrm>
            <a:custGeom>
              <a:avLst/>
              <a:gdLst>
                <a:gd name="T0" fmla="*/ 4 w 44"/>
                <a:gd name="T1" fmla="*/ 47 h 56"/>
                <a:gd name="T2" fmla="*/ 10 w 44"/>
                <a:gd name="T3" fmla="*/ 44 h 56"/>
                <a:gd name="T4" fmla="*/ 24 w 44"/>
                <a:gd name="T5" fmla="*/ 32 h 56"/>
                <a:gd name="T6" fmla="*/ 21 w 44"/>
                <a:gd name="T7" fmla="*/ 26 h 56"/>
                <a:gd name="T8" fmla="*/ 16 w 44"/>
                <a:gd name="T9" fmla="*/ 12 h 56"/>
                <a:gd name="T10" fmla="*/ 28 w 44"/>
                <a:gd name="T11" fmla="*/ 4 h 56"/>
                <a:gd name="T12" fmla="*/ 40 w 44"/>
                <a:gd name="T13" fmla="*/ 12 h 56"/>
                <a:gd name="T14" fmla="*/ 37 w 44"/>
                <a:gd name="T15" fmla="*/ 24 h 56"/>
                <a:gd name="T16" fmla="*/ 42 w 44"/>
                <a:gd name="T17" fmla="*/ 24 h 56"/>
                <a:gd name="T18" fmla="*/ 44 w 44"/>
                <a:gd name="T19" fmla="*/ 12 h 56"/>
                <a:gd name="T20" fmla="*/ 28 w 44"/>
                <a:gd name="T21" fmla="*/ 0 h 56"/>
                <a:gd name="T22" fmla="*/ 12 w 44"/>
                <a:gd name="T23" fmla="*/ 12 h 56"/>
                <a:gd name="T24" fmla="*/ 20 w 44"/>
                <a:gd name="T25" fmla="*/ 32 h 56"/>
                <a:gd name="T26" fmla="*/ 0 w 44"/>
                <a:gd name="T27" fmla="*/ 45 h 56"/>
                <a:gd name="T28" fmla="*/ 0 w 44"/>
                <a:gd name="T29" fmla="*/ 56 h 56"/>
                <a:gd name="T30" fmla="*/ 28 w 44"/>
                <a:gd name="T31" fmla="*/ 56 h 56"/>
                <a:gd name="T32" fmla="*/ 28 w 44"/>
                <a:gd name="T33" fmla="*/ 52 h 56"/>
                <a:gd name="T34" fmla="*/ 4 w 44"/>
                <a:gd name="T35" fmla="*/ 52 h 56"/>
                <a:gd name="T36" fmla="*/ 4 w 44"/>
                <a:gd name="T37" fmla="*/ 4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" h="56">
                  <a:moveTo>
                    <a:pt x="4" y="47"/>
                  </a:moveTo>
                  <a:cubicBezTo>
                    <a:pt x="5" y="46"/>
                    <a:pt x="8" y="45"/>
                    <a:pt x="10" y="44"/>
                  </a:cubicBezTo>
                  <a:cubicBezTo>
                    <a:pt x="19" y="39"/>
                    <a:pt x="24" y="37"/>
                    <a:pt x="24" y="32"/>
                  </a:cubicBezTo>
                  <a:cubicBezTo>
                    <a:pt x="24" y="29"/>
                    <a:pt x="22" y="27"/>
                    <a:pt x="21" y="26"/>
                  </a:cubicBezTo>
                  <a:cubicBezTo>
                    <a:pt x="19" y="24"/>
                    <a:pt x="16" y="21"/>
                    <a:pt x="16" y="12"/>
                  </a:cubicBezTo>
                  <a:cubicBezTo>
                    <a:pt x="16" y="7"/>
                    <a:pt x="22" y="4"/>
                    <a:pt x="28" y="4"/>
                  </a:cubicBezTo>
                  <a:cubicBezTo>
                    <a:pt x="34" y="4"/>
                    <a:pt x="40" y="7"/>
                    <a:pt x="40" y="12"/>
                  </a:cubicBezTo>
                  <a:cubicBezTo>
                    <a:pt x="40" y="19"/>
                    <a:pt x="39" y="22"/>
                    <a:pt x="37" y="24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3" y="21"/>
                    <a:pt x="44" y="18"/>
                    <a:pt x="44" y="12"/>
                  </a:cubicBezTo>
                  <a:cubicBezTo>
                    <a:pt x="44" y="5"/>
                    <a:pt x="35" y="0"/>
                    <a:pt x="28" y="0"/>
                  </a:cubicBezTo>
                  <a:cubicBezTo>
                    <a:pt x="21" y="0"/>
                    <a:pt x="12" y="5"/>
                    <a:pt x="12" y="12"/>
                  </a:cubicBezTo>
                  <a:cubicBezTo>
                    <a:pt x="12" y="28"/>
                    <a:pt x="20" y="28"/>
                    <a:pt x="20" y="32"/>
                  </a:cubicBezTo>
                  <a:cubicBezTo>
                    <a:pt x="20" y="36"/>
                    <a:pt x="2" y="42"/>
                    <a:pt x="0" y="45"/>
                  </a:cubicBezTo>
                  <a:cubicBezTo>
                    <a:pt x="0" y="48"/>
                    <a:pt x="0" y="56"/>
                    <a:pt x="0" y="56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4" y="52"/>
                    <a:pt x="4" y="52"/>
                    <a:pt x="4" y="52"/>
                  </a:cubicBezTo>
                  <a:lnTo>
                    <a:pt x="4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20" name="Group 9119"/>
          <p:cNvGrpSpPr/>
          <p:nvPr/>
        </p:nvGrpSpPr>
        <p:grpSpPr>
          <a:xfrm>
            <a:off x="2584450" y="1161331"/>
            <a:ext cx="203200" cy="203200"/>
            <a:chOff x="2584450" y="1161331"/>
            <a:chExt cx="203200" cy="203200"/>
          </a:xfrm>
        </p:grpSpPr>
        <p:sp>
          <p:nvSpPr>
            <p:cNvPr id="8525" name="Freeform 456"/>
            <p:cNvSpPr>
              <a:spLocks/>
            </p:cNvSpPr>
            <p:nvPr/>
          </p:nvSpPr>
          <p:spPr bwMode="auto">
            <a:xfrm>
              <a:off x="2686050" y="1288331"/>
              <a:ext cx="101600" cy="76200"/>
            </a:xfrm>
            <a:custGeom>
              <a:avLst/>
              <a:gdLst>
                <a:gd name="T0" fmla="*/ 54 w 64"/>
                <a:gd name="T1" fmla="*/ 0 h 48"/>
                <a:gd name="T2" fmla="*/ 26 w 64"/>
                <a:gd name="T3" fmla="*/ 28 h 48"/>
                <a:gd name="T4" fmla="*/ 10 w 64"/>
                <a:gd name="T5" fmla="*/ 14 h 48"/>
                <a:gd name="T6" fmla="*/ 0 w 64"/>
                <a:gd name="T7" fmla="*/ 24 h 48"/>
                <a:gd name="T8" fmla="*/ 20 w 64"/>
                <a:gd name="T9" fmla="*/ 44 h 48"/>
                <a:gd name="T10" fmla="*/ 26 w 64"/>
                <a:gd name="T11" fmla="*/ 48 h 48"/>
                <a:gd name="T12" fmla="*/ 64 w 64"/>
                <a:gd name="T13" fmla="*/ 10 h 48"/>
                <a:gd name="T14" fmla="*/ 54 w 64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48">
                  <a:moveTo>
                    <a:pt x="54" y="0"/>
                  </a:moveTo>
                  <a:lnTo>
                    <a:pt x="26" y="28"/>
                  </a:lnTo>
                  <a:lnTo>
                    <a:pt x="10" y="14"/>
                  </a:lnTo>
                  <a:lnTo>
                    <a:pt x="0" y="24"/>
                  </a:lnTo>
                  <a:lnTo>
                    <a:pt x="20" y="44"/>
                  </a:lnTo>
                  <a:lnTo>
                    <a:pt x="26" y="48"/>
                  </a:lnTo>
                  <a:lnTo>
                    <a:pt x="64" y="1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526" name="Freeform 457"/>
            <p:cNvSpPr>
              <a:spLocks/>
            </p:cNvSpPr>
            <p:nvPr/>
          </p:nvSpPr>
          <p:spPr bwMode="auto">
            <a:xfrm>
              <a:off x="2584450" y="1161331"/>
              <a:ext cx="152400" cy="177800"/>
            </a:xfrm>
            <a:custGeom>
              <a:avLst/>
              <a:gdLst>
                <a:gd name="T0" fmla="*/ 32 w 48"/>
                <a:gd name="T1" fmla="*/ 32 h 56"/>
                <a:gd name="T2" fmla="*/ 39 w 48"/>
                <a:gd name="T3" fmla="*/ 40 h 56"/>
                <a:gd name="T4" fmla="*/ 48 w 48"/>
                <a:gd name="T5" fmla="*/ 40 h 56"/>
                <a:gd name="T6" fmla="*/ 36 w 48"/>
                <a:gd name="T7" fmla="*/ 32 h 56"/>
                <a:gd name="T8" fmla="*/ 44 w 48"/>
                <a:gd name="T9" fmla="*/ 12 h 56"/>
                <a:gd name="T10" fmla="*/ 28 w 48"/>
                <a:gd name="T11" fmla="*/ 0 h 56"/>
                <a:gd name="T12" fmla="*/ 12 w 48"/>
                <a:gd name="T13" fmla="*/ 12 h 56"/>
                <a:gd name="T14" fmla="*/ 20 w 48"/>
                <a:gd name="T15" fmla="*/ 32 h 56"/>
                <a:gd name="T16" fmla="*/ 0 w 48"/>
                <a:gd name="T17" fmla="*/ 45 h 56"/>
                <a:gd name="T18" fmla="*/ 0 w 48"/>
                <a:gd name="T19" fmla="*/ 56 h 56"/>
                <a:gd name="T20" fmla="*/ 28 w 48"/>
                <a:gd name="T21" fmla="*/ 56 h 56"/>
                <a:gd name="T22" fmla="*/ 28 w 48"/>
                <a:gd name="T23" fmla="*/ 52 h 56"/>
                <a:gd name="T24" fmla="*/ 4 w 48"/>
                <a:gd name="T25" fmla="*/ 52 h 56"/>
                <a:gd name="T26" fmla="*/ 4 w 48"/>
                <a:gd name="T27" fmla="*/ 47 h 56"/>
                <a:gd name="T28" fmla="*/ 10 w 48"/>
                <a:gd name="T29" fmla="*/ 44 h 56"/>
                <a:gd name="T30" fmla="*/ 24 w 48"/>
                <a:gd name="T31" fmla="*/ 32 h 56"/>
                <a:gd name="T32" fmla="*/ 21 w 48"/>
                <a:gd name="T33" fmla="*/ 26 h 56"/>
                <a:gd name="T34" fmla="*/ 16 w 48"/>
                <a:gd name="T35" fmla="*/ 12 h 56"/>
                <a:gd name="T36" fmla="*/ 28 w 48"/>
                <a:gd name="T37" fmla="*/ 4 h 56"/>
                <a:gd name="T38" fmla="*/ 40 w 48"/>
                <a:gd name="T39" fmla="*/ 12 h 56"/>
                <a:gd name="T40" fmla="*/ 35 w 48"/>
                <a:gd name="T41" fmla="*/ 26 h 56"/>
                <a:gd name="T42" fmla="*/ 32 w 48"/>
                <a:gd name="T4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56">
                  <a:moveTo>
                    <a:pt x="32" y="32"/>
                  </a:moveTo>
                  <a:cubicBezTo>
                    <a:pt x="32" y="35"/>
                    <a:pt x="35" y="37"/>
                    <a:pt x="39" y="40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2" y="37"/>
                    <a:pt x="36" y="34"/>
                    <a:pt x="36" y="32"/>
                  </a:cubicBezTo>
                  <a:cubicBezTo>
                    <a:pt x="36" y="28"/>
                    <a:pt x="44" y="28"/>
                    <a:pt x="44" y="12"/>
                  </a:cubicBezTo>
                  <a:cubicBezTo>
                    <a:pt x="44" y="5"/>
                    <a:pt x="35" y="0"/>
                    <a:pt x="28" y="0"/>
                  </a:cubicBezTo>
                  <a:cubicBezTo>
                    <a:pt x="21" y="0"/>
                    <a:pt x="12" y="5"/>
                    <a:pt x="12" y="12"/>
                  </a:cubicBezTo>
                  <a:cubicBezTo>
                    <a:pt x="12" y="28"/>
                    <a:pt x="20" y="28"/>
                    <a:pt x="20" y="32"/>
                  </a:cubicBezTo>
                  <a:cubicBezTo>
                    <a:pt x="20" y="36"/>
                    <a:pt x="2" y="42"/>
                    <a:pt x="0" y="45"/>
                  </a:cubicBezTo>
                  <a:cubicBezTo>
                    <a:pt x="0" y="48"/>
                    <a:pt x="0" y="56"/>
                    <a:pt x="0" y="56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5" y="46"/>
                    <a:pt x="8" y="45"/>
                    <a:pt x="10" y="44"/>
                  </a:cubicBezTo>
                  <a:cubicBezTo>
                    <a:pt x="19" y="39"/>
                    <a:pt x="24" y="37"/>
                    <a:pt x="24" y="32"/>
                  </a:cubicBezTo>
                  <a:cubicBezTo>
                    <a:pt x="24" y="29"/>
                    <a:pt x="22" y="27"/>
                    <a:pt x="21" y="26"/>
                  </a:cubicBezTo>
                  <a:cubicBezTo>
                    <a:pt x="19" y="24"/>
                    <a:pt x="16" y="21"/>
                    <a:pt x="16" y="12"/>
                  </a:cubicBezTo>
                  <a:cubicBezTo>
                    <a:pt x="16" y="7"/>
                    <a:pt x="22" y="4"/>
                    <a:pt x="28" y="4"/>
                  </a:cubicBezTo>
                  <a:cubicBezTo>
                    <a:pt x="34" y="4"/>
                    <a:pt x="40" y="7"/>
                    <a:pt x="40" y="12"/>
                  </a:cubicBezTo>
                  <a:cubicBezTo>
                    <a:pt x="40" y="21"/>
                    <a:pt x="37" y="24"/>
                    <a:pt x="35" y="26"/>
                  </a:cubicBezTo>
                  <a:cubicBezTo>
                    <a:pt x="34" y="27"/>
                    <a:pt x="32" y="29"/>
                    <a:pt x="32" y="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17" name="Group 9116"/>
          <p:cNvGrpSpPr/>
          <p:nvPr/>
        </p:nvGrpSpPr>
        <p:grpSpPr>
          <a:xfrm>
            <a:off x="3803650" y="1161331"/>
            <a:ext cx="204788" cy="203200"/>
            <a:chOff x="3803650" y="1161331"/>
            <a:chExt cx="204788" cy="203200"/>
          </a:xfrm>
        </p:grpSpPr>
        <p:sp>
          <p:nvSpPr>
            <p:cNvPr id="8527" name="Freeform 458"/>
            <p:cNvSpPr>
              <a:spLocks/>
            </p:cNvSpPr>
            <p:nvPr/>
          </p:nvSpPr>
          <p:spPr bwMode="auto">
            <a:xfrm>
              <a:off x="3906838" y="1262931"/>
              <a:ext cx="101600" cy="101600"/>
            </a:xfrm>
            <a:custGeom>
              <a:avLst/>
              <a:gdLst>
                <a:gd name="T0" fmla="*/ 64 w 64"/>
                <a:gd name="T1" fmla="*/ 24 h 64"/>
                <a:gd name="T2" fmla="*/ 40 w 64"/>
                <a:gd name="T3" fmla="*/ 24 h 64"/>
                <a:gd name="T4" fmla="*/ 32 w 64"/>
                <a:gd name="T5" fmla="*/ 0 h 64"/>
                <a:gd name="T6" fmla="*/ 24 w 64"/>
                <a:gd name="T7" fmla="*/ 24 h 64"/>
                <a:gd name="T8" fmla="*/ 0 w 64"/>
                <a:gd name="T9" fmla="*/ 24 h 64"/>
                <a:gd name="T10" fmla="*/ 20 w 64"/>
                <a:gd name="T11" fmla="*/ 38 h 64"/>
                <a:gd name="T12" fmla="*/ 8 w 64"/>
                <a:gd name="T13" fmla="*/ 64 h 64"/>
                <a:gd name="T14" fmla="*/ 32 w 64"/>
                <a:gd name="T15" fmla="*/ 48 h 64"/>
                <a:gd name="T16" fmla="*/ 56 w 64"/>
                <a:gd name="T17" fmla="*/ 64 h 64"/>
                <a:gd name="T18" fmla="*/ 44 w 64"/>
                <a:gd name="T19" fmla="*/ 38 h 64"/>
                <a:gd name="T20" fmla="*/ 64 w 64"/>
                <a:gd name="T21" fmla="*/ 2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64">
                  <a:moveTo>
                    <a:pt x="64" y="24"/>
                  </a:moveTo>
                  <a:lnTo>
                    <a:pt x="40" y="24"/>
                  </a:lnTo>
                  <a:lnTo>
                    <a:pt x="32" y="0"/>
                  </a:lnTo>
                  <a:lnTo>
                    <a:pt x="24" y="24"/>
                  </a:lnTo>
                  <a:lnTo>
                    <a:pt x="0" y="24"/>
                  </a:lnTo>
                  <a:lnTo>
                    <a:pt x="20" y="38"/>
                  </a:lnTo>
                  <a:lnTo>
                    <a:pt x="8" y="64"/>
                  </a:lnTo>
                  <a:lnTo>
                    <a:pt x="32" y="48"/>
                  </a:lnTo>
                  <a:lnTo>
                    <a:pt x="56" y="64"/>
                  </a:lnTo>
                  <a:lnTo>
                    <a:pt x="44" y="38"/>
                  </a:lnTo>
                  <a:lnTo>
                    <a:pt x="64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528" name="Freeform 459"/>
            <p:cNvSpPr>
              <a:spLocks/>
            </p:cNvSpPr>
            <p:nvPr/>
          </p:nvSpPr>
          <p:spPr bwMode="auto">
            <a:xfrm>
              <a:off x="3803650" y="1161331"/>
              <a:ext cx="141288" cy="177800"/>
            </a:xfrm>
            <a:custGeom>
              <a:avLst/>
              <a:gdLst>
                <a:gd name="T0" fmla="*/ 4 w 44"/>
                <a:gd name="T1" fmla="*/ 52 h 56"/>
                <a:gd name="T2" fmla="*/ 4 w 44"/>
                <a:gd name="T3" fmla="*/ 47 h 56"/>
                <a:gd name="T4" fmla="*/ 10 w 44"/>
                <a:gd name="T5" fmla="*/ 44 h 56"/>
                <a:gd name="T6" fmla="*/ 24 w 44"/>
                <a:gd name="T7" fmla="*/ 32 h 56"/>
                <a:gd name="T8" fmla="*/ 21 w 44"/>
                <a:gd name="T9" fmla="*/ 26 h 56"/>
                <a:gd name="T10" fmla="*/ 16 w 44"/>
                <a:gd name="T11" fmla="*/ 12 h 56"/>
                <a:gd name="T12" fmla="*/ 28 w 44"/>
                <a:gd name="T13" fmla="*/ 4 h 56"/>
                <a:gd name="T14" fmla="*/ 40 w 44"/>
                <a:gd name="T15" fmla="*/ 12 h 56"/>
                <a:gd name="T16" fmla="*/ 35 w 44"/>
                <a:gd name="T17" fmla="*/ 26 h 56"/>
                <a:gd name="T18" fmla="*/ 32 w 44"/>
                <a:gd name="T19" fmla="*/ 32 h 56"/>
                <a:gd name="T20" fmla="*/ 34 w 44"/>
                <a:gd name="T21" fmla="*/ 36 h 56"/>
                <a:gd name="T22" fmla="*/ 40 w 44"/>
                <a:gd name="T23" fmla="*/ 36 h 56"/>
                <a:gd name="T24" fmla="*/ 36 w 44"/>
                <a:gd name="T25" fmla="*/ 32 h 56"/>
                <a:gd name="T26" fmla="*/ 44 w 44"/>
                <a:gd name="T27" fmla="*/ 12 h 56"/>
                <a:gd name="T28" fmla="*/ 28 w 44"/>
                <a:gd name="T29" fmla="*/ 0 h 56"/>
                <a:gd name="T30" fmla="*/ 12 w 44"/>
                <a:gd name="T31" fmla="*/ 12 h 56"/>
                <a:gd name="T32" fmla="*/ 20 w 44"/>
                <a:gd name="T33" fmla="*/ 32 h 56"/>
                <a:gd name="T34" fmla="*/ 0 w 44"/>
                <a:gd name="T35" fmla="*/ 45 h 56"/>
                <a:gd name="T36" fmla="*/ 0 w 44"/>
                <a:gd name="T37" fmla="*/ 56 h 56"/>
                <a:gd name="T38" fmla="*/ 32 w 44"/>
                <a:gd name="T39" fmla="*/ 56 h 56"/>
                <a:gd name="T40" fmla="*/ 32 w 44"/>
                <a:gd name="T41" fmla="*/ 52 h 56"/>
                <a:gd name="T42" fmla="*/ 4 w 44"/>
                <a:gd name="T43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56">
                  <a:moveTo>
                    <a:pt x="4" y="52"/>
                  </a:moveTo>
                  <a:cubicBezTo>
                    <a:pt x="4" y="47"/>
                    <a:pt x="4" y="47"/>
                    <a:pt x="4" y="47"/>
                  </a:cubicBezTo>
                  <a:cubicBezTo>
                    <a:pt x="5" y="46"/>
                    <a:pt x="8" y="45"/>
                    <a:pt x="10" y="44"/>
                  </a:cubicBezTo>
                  <a:cubicBezTo>
                    <a:pt x="19" y="39"/>
                    <a:pt x="24" y="37"/>
                    <a:pt x="24" y="32"/>
                  </a:cubicBezTo>
                  <a:cubicBezTo>
                    <a:pt x="24" y="29"/>
                    <a:pt x="22" y="27"/>
                    <a:pt x="21" y="26"/>
                  </a:cubicBezTo>
                  <a:cubicBezTo>
                    <a:pt x="19" y="24"/>
                    <a:pt x="16" y="21"/>
                    <a:pt x="16" y="12"/>
                  </a:cubicBezTo>
                  <a:cubicBezTo>
                    <a:pt x="16" y="7"/>
                    <a:pt x="22" y="4"/>
                    <a:pt x="28" y="4"/>
                  </a:cubicBezTo>
                  <a:cubicBezTo>
                    <a:pt x="34" y="4"/>
                    <a:pt x="40" y="7"/>
                    <a:pt x="40" y="12"/>
                  </a:cubicBezTo>
                  <a:cubicBezTo>
                    <a:pt x="40" y="21"/>
                    <a:pt x="37" y="24"/>
                    <a:pt x="35" y="26"/>
                  </a:cubicBezTo>
                  <a:cubicBezTo>
                    <a:pt x="34" y="27"/>
                    <a:pt x="32" y="29"/>
                    <a:pt x="32" y="32"/>
                  </a:cubicBezTo>
                  <a:cubicBezTo>
                    <a:pt x="32" y="33"/>
                    <a:pt x="33" y="35"/>
                    <a:pt x="34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8" y="35"/>
                    <a:pt x="36" y="33"/>
                    <a:pt x="36" y="32"/>
                  </a:cubicBezTo>
                  <a:cubicBezTo>
                    <a:pt x="36" y="28"/>
                    <a:pt x="44" y="28"/>
                    <a:pt x="44" y="12"/>
                  </a:cubicBezTo>
                  <a:cubicBezTo>
                    <a:pt x="44" y="5"/>
                    <a:pt x="35" y="0"/>
                    <a:pt x="28" y="0"/>
                  </a:cubicBezTo>
                  <a:cubicBezTo>
                    <a:pt x="21" y="0"/>
                    <a:pt x="12" y="5"/>
                    <a:pt x="12" y="12"/>
                  </a:cubicBezTo>
                  <a:cubicBezTo>
                    <a:pt x="12" y="28"/>
                    <a:pt x="20" y="28"/>
                    <a:pt x="20" y="32"/>
                  </a:cubicBezTo>
                  <a:cubicBezTo>
                    <a:pt x="20" y="36"/>
                    <a:pt x="2" y="42"/>
                    <a:pt x="0" y="45"/>
                  </a:cubicBezTo>
                  <a:cubicBezTo>
                    <a:pt x="0" y="48"/>
                    <a:pt x="0" y="56"/>
                    <a:pt x="0" y="5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2"/>
                    <a:pt x="32" y="52"/>
                    <a:pt x="32" y="52"/>
                  </a:cubicBezTo>
                  <a:lnTo>
                    <a:pt x="4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16" name="Group 9115"/>
          <p:cNvGrpSpPr/>
          <p:nvPr/>
        </p:nvGrpSpPr>
        <p:grpSpPr>
          <a:xfrm>
            <a:off x="4211638" y="1161331"/>
            <a:ext cx="203200" cy="203200"/>
            <a:chOff x="4211638" y="1161331"/>
            <a:chExt cx="203200" cy="203200"/>
          </a:xfrm>
        </p:grpSpPr>
        <p:sp>
          <p:nvSpPr>
            <p:cNvPr id="8529" name="Freeform 460"/>
            <p:cNvSpPr>
              <a:spLocks noEditPoints="1"/>
            </p:cNvSpPr>
            <p:nvPr/>
          </p:nvSpPr>
          <p:spPr bwMode="auto">
            <a:xfrm>
              <a:off x="4325938" y="1250231"/>
              <a:ext cx="88900" cy="114300"/>
            </a:xfrm>
            <a:custGeom>
              <a:avLst/>
              <a:gdLst>
                <a:gd name="T0" fmla="*/ 24 w 28"/>
                <a:gd name="T1" fmla="*/ 12 h 36"/>
                <a:gd name="T2" fmla="*/ 24 w 28"/>
                <a:gd name="T3" fmla="*/ 10 h 36"/>
                <a:gd name="T4" fmla="*/ 20 w 28"/>
                <a:gd name="T5" fmla="*/ 2 h 36"/>
                <a:gd name="T6" fmla="*/ 14 w 28"/>
                <a:gd name="T7" fmla="*/ 0 h 36"/>
                <a:gd name="T8" fmla="*/ 8 w 28"/>
                <a:gd name="T9" fmla="*/ 2 h 36"/>
                <a:gd name="T10" fmla="*/ 4 w 28"/>
                <a:gd name="T11" fmla="*/ 10 h 36"/>
                <a:gd name="T12" fmla="*/ 4 w 28"/>
                <a:gd name="T13" fmla="*/ 12 h 36"/>
                <a:gd name="T14" fmla="*/ 0 w 28"/>
                <a:gd name="T15" fmla="*/ 12 h 36"/>
                <a:gd name="T16" fmla="*/ 0 w 28"/>
                <a:gd name="T17" fmla="*/ 36 h 36"/>
                <a:gd name="T18" fmla="*/ 28 w 28"/>
                <a:gd name="T19" fmla="*/ 36 h 36"/>
                <a:gd name="T20" fmla="*/ 28 w 28"/>
                <a:gd name="T21" fmla="*/ 12 h 36"/>
                <a:gd name="T22" fmla="*/ 24 w 28"/>
                <a:gd name="T23" fmla="*/ 12 h 36"/>
                <a:gd name="T24" fmla="*/ 8 w 28"/>
                <a:gd name="T25" fmla="*/ 10 h 36"/>
                <a:gd name="T26" fmla="*/ 14 w 28"/>
                <a:gd name="T27" fmla="*/ 4 h 36"/>
                <a:gd name="T28" fmla="*/ 20 w 28"/>
                <a:gd name="T29" fmla="*/ 10 h 36"/>
                <a:gd name="T30" fmla="*/ 20 w 28"/>
                <a:gd name="T31" fmla="*/ 12 h 36"/>
                <a:gd name="T32" fmla="*/ 8 w 28"/>
                <a:gd name="T33" fmla="*/ 12 h 36"/>
                <a:gd name="T34" fmla="*/ 8 w 28"/>
                <a:gd name="T35" fmla="*/ 10 h 36"/>
                <a:gd name="T36" fmla="*/ 16 w 28"/>
                <a:gd name="T37" fmla="*/ 28 h 36"/>
                <a:gd name="T38" fmla="*/ 12 w 28"/>
                <a:gd name="T39" fmla="*/ 28 h 36"/>
                <a:gd name="T40" fmla="*/ 12 w 28"/>
                <a:gd name="T41" fmla="*/ 20 h 36"/>
                <a:gd name="T42" fmla="*/ 16 w 28"/>
                <a:gd name="T43" fmla="*/ 20 h 36"/>
                <a:gd name="T44" fmla="*/ 16 w 28"/>
                <a:gd name="T45" fmla="*/ 2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36">
                  <a:moveTo>
                    <a:pt x="24" y="12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4" y="7"/>
                    <a:pt x="22" y="4"/>
                    <a:pt x="20" y="2"/>
                  </a:cubicBezTo>
                  <a:cubicBezTo>
                    <a:pt x="18" y="1"/>
                    <a:pt x="16" y="0"/>
                    <a:pt x="14" y="0"/>
                  </a:cubicBezTo>
                  <a:cubicBezTo>
                    <a:pt x="12" y="0"/>
                    <a:pt x="10" y="1"/>
                    <a:pt x="8" y="2"/>
                  </a:cubicBezTo>
                  <a:cubicBezTo>
                    <a:pt x="6" y="4"/>
                    <a:pt x="4" y="7"/>
                    <a:pt x="4" y="10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12"/>
                    <a:pt x="28" y="12"/>
                    <a:pt x="28" y="12"/>
                  </a:cubicBezTo>
                  <a:lnTo>
                    <a:pt x="24" y="12"/>
                  </a:lnTo>
                  <a:close/>
                  <a:moveTo>
                    <a:pt x="8" y="10"/>
                  </a:moveTo>
                  <a:cubicBezTo>
                    <a:pt x="8" y="7"/>
                    <a:pt x="11" y="4"/>
                    <a:pt x="14" y="4"/>
                  </a:cubicBezTo>
                  <a:cubicBezTo>
                    <a:pt x="17" y="4"/>
                    <a:pt x="20" y="7"/>
                    <a:pt x="20" y="10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8" y="12"/>
                    <a:pt x="8" y="12"/>
                    <a:pt x="8" y="12"/>
                  </a:cubicBezTo>
                  <a:lnTo>
                    <a:pt x="8" y="10"/>
                  </a:lnTo>
                  <a:close/>
                  <a:moveTo>
                    <a:pt x="16" y="28"/>
                  </a:moveTo>
                  <a:cubicBezTo>
                    <a:pt x="12" y="28"/>
                    <a:pt x="12" y="28"/>
                    <a:pt x="12" y="28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6" y="20"/>
                    <a:pt x="16" y="20"/>
                    <a:pt x="16" y="20"/>
                  </a:cubicBezTo>
                  <a:lnTo>
                    <a:pt x="16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530" name="Freeform 461"/>
            <p:cNvSpPr>
              <a:spLocks/>
            </p:cNvSpPr>
            <p:nvPr/>
          </p:nvSpPr>
          <p:spPr bwMode="auto">
            <a:xfrm>
              <a:off x="4211638" y="1161331"/>
              <a:ext cx="139700" cy="177800"/>
            </a:xfrm>
            <a:custGeom>
              <a:avLst/>
              <a:gdLst>
                <a:gd name="T0" fmla="*/ 36 w 44"/>
                <a:gd name="T1" fmla="*/ 32 h 56"/>
                <a:gd name="T2" fmla="*/ 44 w 44"/>
                <a:gd name="T3" fmla="*/ 12 h 56"/>
                <a:gd name="T4" fmla="*/ 28 w 44"/>
                <a:gd name="T5" fmla="*/ 0 h 56"/>
                <a:gd name="T6" fmla="*/ 12 w 44"/>
                <a:gd name="T7" fmla="*/ 12 h 56"/>
                <a:gd name="T8" fmla="*/ 20 w 44"/>
                <a:gd name="T9" fmla="*/ 32 h 56"/>
                <a:gd name="T10" fmla="*/ 0 w 44"/>
                <a:gd name="T11" fmla="*/ 45 h 56"/>
                <a:gd name="T12" fmla="*/ 0 w 44"/>
                <a:gd name="T13" fmla="*/ 56 h 56"/>
                <a:gd name="T14" fmla="*/ 32 w 44"/>
                <a:gd name="T15" fmla="*/ 56 h 56"/>
                <a:gd name="T16" fmla="*/ 32 w 44"/>
                <a:gd name="T17" fmla="*/ 52 h 56"/>
                <a:gd name="T18" fmla="*/ 4 w 44"/>
                <a:gd name="T19" fmla="*/ 52 h 56"/>
                <a:gd name="T20" fmla="*/ 4 w 44"/>
                <a:gd name="T21" fmla="*/ 47 h 56"/>
                <a:gd name="T22" fmla="*/ 10 w 44"/>
                <a:gd name="T23" fmla="*/ 44 h 56"/>
                <a:gd name="T24" fmla="*/ 24 w 44"/>
                <a:gd name="T25" fmla="*/ 32 h 56"/>
                <a:gd name="T26" fmla="*/ 21 w 44"/>
                <a:gd name="T27" fmla="*/ 26 h 56"/>
                <a:gd name="T28" fmla="*/ 16 w 44"/>
                <a:gd name="T29" fmla="*/ 12 h 56"/>
                <a:gd name="T30" fmla="*/ 28 w 44"/>
                <a:gd name="T31" fmla="*/ 4 h 56"/>
                <a:gd name="T32" fmla="*/ 40 w 44"/>
                <a:gd name="T33" fmla="*/ 12 h 56"/>
                <a:gd name="T34" fmla="*/ 35 w 44"/>
                <a:gd name="T35" fmla="*/ 26 h 56"/>
                <a:gd name="T36" fmla="*/ 32 w 44"/>
                <a:gd name="T37" fmla="*/ 32 h 56"/>
                <a:gd name="T38" fmla="*/ 32 w 44"/>
                <a:gd name="T39" fmla="*/ 32 h 56"/>
                <a:gd name="T40" fmla="*/ 36 w 44"/>
                <a:gd name="T41" fmla="*/ 32 h 56"/>
                <a:gd name="T42" fmla="*/ 36 w 44"/>
                <a:gd name="T4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56">
                  <a:moveTo>
                    <a:pt x="36" y="32"/>
                  </a:moveTo>
                  <a:cubicBezTo>
                    <a:pt x="36" y="28"/>
                    <a:pt x="44" y="28"/>
                    <a:pt x="44" y="12"/>
                  </a:cubicBezTo>
                  <a:cubicBezTo>
                    <a:pt x="44" y="5"/>
                    <a:pt x="35" y="0"/>
                    <a:pt x="28" y="0"/>
                  </a:cubicBezTo>
                  <a:cubicBezTo>
                    <a:pt x="21" y="0"/>
                    <a:pt x="12" y="5"/>
                    <a:pt x="12" y="12"/>
                  </a:cubicBezTo>
                  <a:cubicBezTo>
                    <a:pt x="12" y="28"/>
                    <a:pt x="20" y="28"/>
                    <a:pt x="20" y="32"/>
                  </a:cubicBezTo>
                  <a:cubicBezTo>
                    <a:pt x="20" y="36"/>
                    <a:pt x="2" y="42"/>
                    <a:pt x="0" y="45"/>
                  </a:cubicBezTo>
                  <a:cubicBezTo>
                    <a:pt x="0" y="48"/>
                    <a:pt x="0" y="56"/>
                    <a:pt x="0" y="5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5" y="46"/>
                    <a:pt x="8" y="45"/>
                    <a:pt x="10" y="44"/>
                  </a:cubicBezTo>
                  <a:cubicBezTo>
                    <a:pt x="19" y="39"/>
                    <a:pt x="24" y="37"/>
                    <a:pt x="24" y="32"/>
                  </a:cubicBezTo>
                  <a:cubicBezTo>
                    <a:pt x="24" y="29"/>
                    <a:pt x="22" y="27"/>
                    <a:pt x="21" y="26"/>
                  </a:cubicBezTo>
                  <a:cubicBezTo>
                    <a:pt x="19" y="24"/>
                    <a:pt x="16" y="21"/>
                    <a:pt x="16" y="12"/>
                  </a:cubicBezTo>
                  <a:cubicBezTo>
                    <a:pt x="16" y="7"/>
                    <a:pt x="22" y="4"/>
                    <a:pt x="28" y="4"/>
                  </a:cubicBezTo>
                  <a:cubicBezTo>
                    <a:pt x="34" y="4"/>
                    <a:pt x="40" y="7"/>
                    <a:pt x="40" y="12"/>
                  </a:cubicBezTo>
                  <a:cubicBezTo>
                    <a:pt x="40" y="21"/>
                    <a:pt x="37" y="24"/>
                    <a:pt x="35" y="26"/>
                  </a:cubicBezTo>
                  <a:cubicBezTo>
                    <a:pt x="34" y="27"/>
                    <a:pt x="32" y="29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15" name="Group 9114"/>
          <p:cNvGrpSpPr/>
          <p:nvPr/>
        </p:nvGrpSpPr>
        <p:grpSpPr>
          <a:xfrm>
            <a:off x="4618038" y="1161331"/>
            <a:ext cx="203200" cy="203200"/>
            <a:chOff x="4618038" y="1161331"/>
            <a:chExt cx="203200" cy="203200"/>
          </a:xfrm>
        </p:grpSpPr>
        <p:sp>
          <p:nvSpPr>
            <p:cNvPr id="8531" name="Freeform 462"/>
            <p:cNvSpPr>
              <a:spLocks noEditPoints="1"/>
            </p:cNvSpPr>
            <p:nvPr/>
          </p:nvSpPr>
          <p:spPr bwMode="auto">
            <a:xfrm>
              <a:off x="4710113" y="1266106"/>
              <a:ext cx="111125" cy="98425"/>
            </a:xfrm>
            <a:custGeom>
              <a:avLst/>
              <a:gdLst>
                <a:gd name="T0" fmla="*/ 35 w 35"/>
                <a:gd name="T1" fmla="*/ 29 h 31"/>
                <a:gd name="T2" fmla="*/ 19 w 35"/>
                <a:gd name="T3" fmla="*/ 1 h 31"/>
                <a:gd name="T4" fmla="*/ 17 w 35"/>
                <a:gd name="T5" fmla="*/ 1 h 31"/>
                <a:gd name="T6" fmla="*/ 1 w 35"/>
                <a:gd name="T7" fmla="*/ 29 h 31"/>
                <a:gd name="T8" fmla="*/ 2 w 35"/>
                <a:gd name="T9" fmla="*/ 31 h 31"/>
                <a:gd name="T10" fmla="*/ 34 w 35"/>
                <a:gd name="T11" fmla="*/ 31 h 31"/>
                <a:gd name="T12" fmla="*/ 35 w 35"/>
                <a:gd name="T13" fmla="*/ 29 h 31"/>
                <a:gd name="T14" fmla="*/ 20 w 35"/>
                <a:gd name="T15" fmla="*/ 27 h 31"/>
                <a:gd name="T16" fmla="*/ 16 w 35"/>
                <a:gd name="T17" fmla="*/ 27 h 31"/>
                <a:gd name="T18" fmla="*/ 16 w 35"/>
                <a:gd name="T19" fmla="*/ 23 h 31"/>
                <a:gd name="T20" fmla="*/ 20 w 35"/>
                <a:gd name="T21" fmla="*/ 23 h 31"/>
                <a:gd name="T22" fmla="*/ 20 w 35"/>
                <a:gd name="T23" fmla="*/ 27 h 31"/>
                <a:gd name="T24" fmla="*/ 20 w 35"/>
                <a:gd name="T25" fmla="*/ 19 h 31"/>
                <a:gd name="T26" fmla="*/ 16 w 35"/>
                <a:gd name="T27" fmla="*/ 19 h 31"/>
                <a:gd name="T28" fmla="*/ 16 w 35"/>
                <a:gd name="T29" fmla="*/ 7 h 31"/>
                <a:gd name="T30" fmla="*/ 20 w 35"/>
                <a:gd name="T31" fmla="*/ 7 h 31"/>
                <a:gd name="T32" fmla="*/ 20 w 35"/>
                <a:gd name="T33" fmla="*/ 1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31">
                  <a:moveTo>
                    <a:pt x="35" y="29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18" y="0"/>
                    <a:pt x="17" y="0"/>
                    <a:pt x="17" y="1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0"/>
                    <a:pt x="1" y="31"/>
                    <a:pt x="2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5" y="31"/>
                    <a:pt x="35" y="30"/>
                    <a:pt x="35" y="29"/>
                  </a:cubicBezTo>
                  <a:close/>
                  <a:moveTo>
                    <a:pt x="20" y="27"/>
                  </a:moveTo>
                  <a:cubicBezTo>
                    <a:pt x="16" y="27"/>
                    <a:pt x="16" y="27"/>
                    <a:pt x="16" y="27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7"/>
                  </a:lnTo>
                  <a:close/>
                  <a:moveTo>
                    <a:pt x="20" y="19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20" y="7"/>
                    <a:pt x="20" y="7"/>
                    <a:pt x="20" y="7"/>
                  </a:cubicBezTo>
                  <a:lnTo>
                    <a:pt x="20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532" name="Freeform 463"/>
            <p:cNvSpPr>
              <a:spLocks/>
            </p:cNvSpPr>
            <p:nvPr/>
          </p:nvSpPr>
          <p:spPr bwMode="auto">
            <a:xfrm>
              <a:off x="4618038" y="1161331"/>
              <a:ext cx="139700" cy="177800"/>
            </a:xfrm>
            <a:custGeom>
              <a:avLst/>
              <a:gdLst>
                <a:gd name="T0" fmla="*/ 28 w 44"/>
                <a:gd name="T1" fmla="*/ 4 h 56"/>
                <a:gd name="T2" fmla="*/ 40 w 44"/>
                <a:gd name="T3" fmla="*/ 12 h 56"/>
                <a:gd name="T4" fmla="*/ 35 w 44"/>
                <a:gd name="T5" fmla="*/ 26 h 56"/>
                <a:gd name="T6" fmla="*/ 32 w 44"/>
                <a:gd name="T7" fmla="*/ 32 h 56"/>
                <a:gd name="T8" fmla="*/ 34 w 44"/>
                <a:gd name="T9" fmla="*/ 36 h 56"/>
                <a:gd name="T10" fmla="*/ 40 w 44"/>
                <a:gd name="T11" fmla="*/ 36 h 56"/>
                <a:gd name="T12" fmla="*/ 36 w 44"/>
                <a:gd name="T13" fmla="*/ 32 h 56"/>
                <a:gd name="T14" fmla="*/ 44 w 44"/>
                <a:gd name="T15" fmla="*/ 12 h 56"/>
                <a:gd name="T16" fmla="*/ 28 w 44"/>
                <a:gd name="T17" fmla="*/ 0 h 56"/>
                <a:gd name="T18" fmla="*/ 12 w 44"/>
                <a:gd name="T19" fmla="*/ 12 h 56"/>
                <a:gd name="T20" fmla="*/ 20 w 44"/>
                <a:gd name="T21" fmla="*/ 32 h 56"/>
                <a:gd name="T22" fmla="*/ 0 w 44"/>
                <a:gd name="T23" fmla="*/ 45 h 56"/>
                <a:gd name="T24" fmla="*/ 0 w 44"/>
                <a:gd name="T25" fmla="*/ 56 h 56"/>
                <a:gd name="T26" fmla="*/ 28 w 44"/>
                <a:gd name="T27" fmla="*/ 56 h 56"/>
                <a:gd name="T28" fmla="*/ 28 w 44"/>
                <a:gd name="T29" fmla="*/ 52 h 56"/>
                <a:gd name="T30" fmla="*/ 4 w 44"/>
                <a:gd name="T31" fmla="*/ 52 h 56"/>
                <a:gd name="T32" fmla="*/ 4 w 44"/>
                <a:gd name="T33" fmla="*/ 47 h 56"/>
                <a:gd name="T34" fmla="*/ 10 w 44"/>
                <a:gd name="T35" fmla="*/ 44 h 56"/>
                <a:gd name="T36" fmla="*/ 24 w 44"/>
                <a:gd name="T37" fmla="*/ 32 h 56"/>
                <a:gd name="T38" fmla="*/ 21 w 44"/>
                <a:gd name="T39" fmla="*/ 26 h 56"/>
                <a:gd name="T40" fmla="*/ 16 w 44"/>
                <a:gd name="T41" fmla="*/ 12 h 56"/>
                <a:gd name="T42" fmla="*/ 28 w 44"/>
                <a:gd name="T43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56">
                  <a:moveTo>
                    <a:pt x="28" y="4"/>
                  </a:moveTo>
                  <a:cubicBezTo>
                    <a:pt x="34" y="4"/>
                    <a:pt x="40" y="7"/>
                    <a:pt x="40" y="12"/>
                  </a:cubicBezTo>
                  <a:cubicBezTo>
                    <a:pt x="40" y="21"/>
                    <a:pt x="37" y="24"/>
                    <a:pt x="35" y="26"/>
                  </a:cubicBezTo>
                  <a:cubicBezTo>
                    <a:pt x="34" y="27"/>
                    <a:pt x="32" y="29"/>
                    <a:pt x="32" y="32"/>
                  </a:cubicBezTo>
                  <a:cubicBezTo>
                    <a:pt x="32" y="33"/>
                    <a:pt x="33" y="35"/>
                    <a:pt x="34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8" y="35"/>
                    <a:pt x="36" y="33"/>
                    <a:pt x="36" y="32"/>
                  </a:cubicBezTo>
                  <a:cubicBezTo>
                    <a:pt x="36" y="28"/>
                    <a:pt x="44" y="28"/>
                    <a:pt x="44" y="12"/>
                  </a:cubicBezTo>
                  <a:cubicBezTo>
                    <a:pt x="44" y="5"/>
                    <a:pt x="35" y="0"/>
                    <a:pt x="28" y="0"/>
                  </a:cubicBezTo>
                  <a:cubicBezTo>
                    <a:pt x="21" y="0"/>
                    <a:pt x="12" y="5"/>
                    <a:pt x="12" y="12"/>
                  </a:cubicBezTo>
                  <a:cubicBezTo>
                    <a:pt x="12" y="28"/>
                    <a:pt x="20" y="28"/>
                    <a:pt x="20" y="32"/>
                  </a:cubicBezTo>
                  <a:cubicBezTo>
                    <a:pt x="20" y="36"/>
                    <a:pt x="2" y="42"/>
                    <a:pt x="0" y="45"/>
                  </a:cubicBezTo>
                  <a:cubicBezTo>
                    <a:pt x="0" y="48"/>
                    <a:pt x="0" y="56"/>
                    <a:pt x="0" y="56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5" y="46"/>
                    <a:pt x="8" y="45"/>
                    <a:pt x="10" y="44"/>
                  </a:cubicBezTo>
                  <a:cubicBezTo>
                    <a:pt x="19" y="39"/>
                    <a:pt x="24" y="37"/>
                    <a:pt x="24" y="32"/>
                  </a:cubicBezTo>
                  <a:cubicBezTo>
                    <a:pt x="24" y="29"/>
                    <a:pt x="22" y="27"/>
                    <a:pt x="21" y="26"/>
                  </a:cubicBezTo>
                  <a:cubicBezTo>
                    <a:pt x="19" y="24"/>
                    <a:pt x="16" y="21"/>
                    <a:pt x="16" y="12"/>
                  </a:cubicBezTo>
                  <a:cubicBezTo>
                    <a:pt x="16" y="7"/>
                    <a:pt x="22" y="4"/>
                    <a:pt x="28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14" name="Group 9113"/>
          <p:cNvGrpSpPr/>
          <p:nvPr/>
        </p:nvGrpSpPr>
        <p:grpSpPr>
          <a:xfrm>
            <a:off x="5024438" y="1161331"/>
            <a:ext cx="204788" cy="203200"/>
            <a:chOff x="5024438" y="1161331"/>
            <a:chExt cx="204788" cy="203200"/>
          </a:xfrm>
        </p:grpSpPr>
        <p:sp>
          <p:nvSpPr>
            <p:cNvPr id="8533" name="Freeform 464"/>
            <p:cNvSpPr>
              <a:spLocks noEditPoints="1"/>
            </p:cNvSpPr>
            <p:nvPr/>
          </p:nvSpPr>
          <p:spPr bwMode="auto">
            <a:xfrm>
              <a:off x="5119688" y="1256581"/>
              <a:ext cx="109538" cy="107950"/>
            </a:xfrm>
            <a:custGeom>
              <a:avLst/>
              <a:gdLst>
                <a:gd name="T0" fmla="*/ 33 w 34"/>
                <a:gd name="T1" fmla="*/ 28 h 34"/>
                <a:gd name="T2" fmla="*/ 26 w 34"/>
                <a:gd name="T3" fmla="*/ 20 h 34"/>
                <a:gd name="T4" fmla="*/ 28 w 34"/>
                <a:gd name="T5" fmla="*/ 14 h 34"/>
                <a:gd name="T6" fmla="*/ 14 w 34"/>
                <a:gd name="T7" fmla="*/ 0 h 34"/>
                <a:gd name="T8" fmla="*/ 0 w 34"/>
                <a:gd name="T9" fmla="*/ 14 h 34"/>
                <a:gd name="T10" fmla="*/ 14 w 34"/>
                <a:gd name="T11" fmla="*/ 28 h 34"/>
                <a:gd name="T12" fmla="*/ 20 w 34"/>
                <a:gd name="T13" fmla="*/ 26 h 34"/>
                <a:gd name="T14" fmla="*/ 28 w 34"/>
                <a:gd name="T15" fmla="*/ 33 h 34"/>
                <a:gd name="T16" fmla="*/ 31 w 34"/>
                <a:gd name="T17" fmla="*/ 33 h 34"/>
                <a:gd name="T18" fmla="*/ 33 w 34"/>
                <a:gd name="T19" fmla="*/ 31 h 34"/>
                <a:gd name="T20" fmla="*/ 33 w 34"/>
                <a:gd name="T21" fmla="*/ 28 h 34"/>
                <a:gd name="T22" fmla="*/ 23 w 34"/>
                <a:gd name="T23" fmla="*/ 17 h 34"/>
                <a:gd name="T24" fmla="*/ 17 w 34"/>
                <a:gd name="T25" fmla="*/ 23 h 34"/>
                <a:gd name="T26" fmla="*/ 14 w 34"/>
                <a:gd name="T27" fmla="*/ 24 h 34"/>
                <a:gd name="T28" fmla="*/ 4 w 34"/>
                <a:gd name="T29" fmla="*/ 14 h 34"/>
                <a:gd name="T30" fmla="*/ 14 w 34"/>
                <a:gd name="T31" fmla="*/ 4 h 34"/>
                <a:gd name="T32" fmla="*/ 24 w 34"/>
                <a:gd name="T33" fmla="*/ 14 h 34"/>
                <a:gd name="T34" fmla="*/ 23 w 34"/>
                <a:gd name="T35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" h="34">
                  <a:moveTo>
                    <a:pt x="33" y="28"/>
                  </a:moveTo>
                  <a:cubicBezTo>
                    <a:pt x="26" y="20"/>
                    <a:pt x="26" y="20"/>
                    <a:pt x="26" y="20"/>
                  </a:cubicBezTo>
                  <a:cubicBezTo>
                    <a:pt x="27" y="18"/>
                    <a:pt x="28" y="16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ubicBezTo>
                    <a:pt x="16" y="28"/>
                    <a:pt x="18" y="27"/>
                    <a:pt x="20" y="26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9" y="34"/>
                    <a:pt x="30" y="34"/>
                    <a:pt x="31" y="33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4" y="30"/>
                    <a:pt x="34" y="29"/>
                    <a:pt x="33" y="28"/>
                  </a:cubicBezTo>
                  <a:close/>
                  <a:moveTo>
                    <a:pt x="23" y="17"/>
                  </a:moveTo>
                  <a:cubicBezTo>
                    <a:pt x="22" y="20"/>
                    <a:pt x="20" y="22"/>
                    <a:pt x="17" y="23"/>
                  </a:cubicBezTo>
                  <a:cubicBezTo>
                    <a:pt x="16" y="24"/>
                    <a:pt x="15" y="24"/>
                    <a:pt x="14" y="24"/>
                  </a:cubicBezTo>
                  <a:cubicBezTo>
                    <a:pt x="8" y="24"/>
                    <a:pt x="4" y="19"/>
                    <a:pt x="4" y="14"/>
                  </a:cubicBezTo>
                  <a:cubicBezTo>
                    <a:pt x="4" y="8"/>
                    <a:pt x="8" y="4"/>
                    <a:pt x="14" y="4"/>
                  </a:cubicBezTo>
                  <a:cubicBezTo>
                    <a:pt x="19" y="4"/>
                    <a:pt x="24" y="8"/>
                    <a:pt x="24" y="14"/>
                  </a:cubicBezTo>
                  <a:cubicBezTo>
                    <a:pt x="24" y="15"/>
                    <a:pt x="24" y="16"/>
                    <a:pt x="23" y="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534" name="Freeform 465"/>
            <p:cNvSpPr>
              <a:spLocks/>
            </p:cNvSpPr>
            <p:nvPr/>
          </p:nvSpPr>
          <p:spPr bwMode="auto">
            <a:xfrm>
              <a:off x="5024438" y="1161331"/>
              <a:ext cx="139700" cy="177800"/>
            </a:xfrm>
            <a:custGeom>
              <a:avLst/>
              <a:gdLst>
                <a:gd name="T0" fmla="*/ 28 w 44"/>
                <a:gd name="T1" fmla="*/ 4 h 56"/>
                <a:gd name="T2" fmla="*/ 40 w 44"/>
                <a:gd name="T3" fmla="*/ 12 h 56"/>
                <a:gd name="T4" fmla="*/ 35 w 44"/>
                <a:gd name="T5" fmla="*/ 26 h 56"/>
                <a:gd name="T6" fmla="*/ 33 w 44"/>
                <a:gd name="T7" fmla="*/ 28 h 56"/>
                <a:gd name="T8" fmla="*/ 39 w 44"/>
                <a:gd name="T9" fmla="*/ 28 h 56"/>
                <a:gd name="T10" fmla="*/ 44 w 44"/>
                <a:gd name="T11" fmla="*/ 12 h 56"/>
                <a:gd name="T12" fmla="*/ 28 w 44"/>
                <a:gd name="T13" fmla="*/ 0 h 56"/>
                <a:gd name="T14" fmla="*/ 12 w 44"/>
                <a:gd name="T15" fmla="*/ 12 h 56"/>
                <a:gd name="T16" fmla="*/ 20 w 44"/>
                <a:gd name="T17" fmla="*/ 32 h 56"/>
                <a:gd name="T18" fmla="*/ 0 w 44"/>
                <a:gd name="T19" fmla="*/ 45 h 56"/>
                <a:gd name="T20" fmla="*/ 0 w 44"/>
                <a:gd name="T21" fmla="*/ 56 h 56"/>
                <a:gd name="T22" fmla="*/ 28 w 44"/>
                <a:gd name="T23" fmla="*/ 56 h 56"/>
                <a:gd name="T24" fmla="*/ 28 w 44"/>
                <a:gd name="T25" fmla="*/ 52 h 56"/>
                <a:gd name="T26" fmla="*/ 4 w 44"/>
                <a:gd name="T27" fmla="*/ 52 h 56"/>
                <a:gd name="T28" fmla="*/ 4 w 44"/>
                <a:gd name="T29" fmla="*/ 47 h 56"/>
                <a:gd name="T30" fmla="*/ 10 w 44"/>
                <a:gd name="T31" fmla="*/ 44 h 56"/>
                <a:gd name="T32" fmla="*/ 24 w 44"/>
                <a:gd name="T33" fmla="*/ 32 h 56"/>
                <a:gd name="T34" fmla="*/ 21 w 44"/>
                <a:gd name="T35" fmla="*/ 26 h 56"/>
                <a:gd name="T36" fmla="*/ 16 w 44"/>
                <a:gd name="T37" fmla="*/ 12 h 56"/>
                <a:gd name="T38" fmla="*/ 28 w 44"/>
                <a:gd name="T39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4" h="56">
                  <a:moveTo>
                    <a:pt x="28" y="4"/>
                  </a:moveTo>
                  <a:cubicBezTo>
                    <a:pt x="34" y="4"/>
                    <a:pt x="40" y="7"/>
                    <a:pt x="40" y="12"/>
                  </a:cubicBezTo>
                  <a:cubicBezTo>
                    <a:pt x="40" y="21"/>
                    <a:pt x="37" y="24"/>
                    <a:pt x="35" y="26"/>
                  </a:cubicBezTo>
                  <a:cubicBezTo>
                    <a:pt x="35" y="27"/>
                    <a:pt x="34" y="27"/>
                    <a:pt x="33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1" y="26"/>
                    <a:pt x="44" y="22"/>
                    <a:pt x="44" y="12"/>
                  </a:cubicBezTo>
                  <a:cubicBezTo>
                    <a:pt x="44" y="5"/>
                    <a:pt x="35" y="0"/>
                    <a:pt x="28" y="0"/>
                  </a:cubicBezTo>
                  <a:cubicBezTo>
                    <a:pt x="21" y="0"/>
                    <a:pt x="12" y="5"/>
                    <a:pt x="12" y="12"/>
                  </a:cubicBezTo>
                  <a:cubicBezTo>
                    <a:pt x="12" y="28"/>
                    <a:pt x="20" y="28"/>
                    <a:pt x="20" y="32"/>
                  </a:cubicBezTo>
                  <a:cubicBezTo>
                    <a:pt x="20" y="36"/>
                    <a:pt x="2" y="42"/>
                    <a:pt x="0" y="45"/>
                  </a:cubicBezTo>
                  <a:cubicBezTo>
                    <a:pt x="0" y="48"/>
                    <a:pt x="0" y="56"/>
                    <a:pt x="0" y="56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5" y="46"/>
                    <a:pt x="8" y="45"/>
                    <a:pt x="10" y="44"/>
                  </a:cubicBezTo>
                  <a:cubicBezTo>
                    <a:pt x="19" y="39"/>
                    <a:pt x="24" y="37"/>
                    <a:pt x="24" y="32"/>
                  </a:cubicBezTo>
                  <a:cubicBezTo>
                    <a:pt x="24" y="29"/>
                    <a:pt x="22" y="27"/>
                    <a:pt x="21" y="26"/>
                  </a:cubicBezTo>
                  <a:cubicBezTo>
                    <a:pt x="19" y="24"/>
                    <a:pt x="16" y="21"/>
                    <a:pt x="16" y="12"/>
                  </a:cubicBezTo>
                  <a:cubicBezTo>
                    <a:pt x="16" y="7"/>
                    <a:pt x="22" y="4"/>
                    <a:pt x="28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13" name="Group 9112"/>
          <p:cNvGrpSpPr/>
          <p:nvPr/>
        </p:nvGrpSpPr>
        <p:grpSpPr>
          <a:xfrm>
            <a:off x="5432425" y="1161331"/>
            <a:ext cx="203200" cy="203200"/>
            <a:chOff x="5432425" y="1161331"/>
            <a:chExt cx="203200" cy="203200"/>
          </a:xfrm>
        </p:grpSpPr>
        <p:sp>
          <p:nvSpPr>
            <p:cNvPr id="8535" name="Freeform 466"/>
            <p:cNvSpPr>
              <a:spLocks noEditPoints="1"/>
            </p:cNvSpPr>
            <p:nvPr/>
          </p:nvSpPr>
          <p:spPr bwMode="auto">
            <a:xfrm>
              <a:off x="5521325" y="1250231"/>
              <a:ext cx="114300" cy="114300"/>
            </a:xfrm>
            <a:custGeom>
              <a:avLst/>
              <a:gdLst>
                <a:gd name="T0" fmla="*/ 18 w 36"/>
                <a:gd name="T1" fmla="*/ 0 h 36"/>
                <a:gd name="T2" fmla="*/ 0 w 36"/>
                <a:gd name="T3" fmla="*/ 18 h 36"/>
                <a:gd name="T4" fmla="*/ 18 w 36"/>
                <a:gd name="T5" fmla="*/ 36 h 36"/>
                <a:gd name="T6" fmla="*/ 36 w 36"/>
                <a:gd name="T7" fmla="*/ 18 h 36"/>
                <a:gd name="T8" fmla="*/ 18 w 36"/>
                <a:gd name="T9" fmla="*/ 0 h 36"/>
                <a:gd name="T10" fmla="*/ 28 w 36"/>
                <a:gd name="T11" fmla="*/ 20 h 36"/>
                <a:gd name="T12" fmla="*/ 20 w 36"/>
                <a:gd name="T13" fmla="*/ 20 h 36"/>
                <a:gd name="T14" fmla="*/ 20 w 36"/>
                <a:gd name="T15" fmla="*/ 28 h 36"/>
                <a:gd name="T16" fmla="*/ 16 w 36"/>
                <a:gd name="T17" fmla="*/ 28 h 36"/>
                <a:gd name="T18" fmla="*/ 16 w 36"/>
                <a:gd name="T19" fmla="*/ 20 h 36"/>
                <a:gd name="T20" fmla="*/ 8 w 36"/>
                <a:gd name="T21" fmla="*/ 20 h 36"/>
                <a:gd name="T22" fmla="*/ 8 w 36"/>
                <a:gd name="T23" fmla="*/ 16 h 36"/>
                <a:gd name="T24" fmla="*/ 16 w 36"/>
                <a:gd name="T25" fmla="*/ 16 h 36"/>
                <a:gd name="T26" fmla="*/ 16 w 36"/>
                <a:gd name="T27" fmla="*/ 8 h 36"/>
                <a:gd name="T28" fmla="*/ 20 w 36"/>
                <a:gd name="T29" fmla="*/ 8 h 36"/>
                <a:gd name="T30" fmla="*/ 20 w 36"/>
                <a:gd name="T31" fmla="*/ 16 h 36"/>
                <a:gd name="T32" fmla="*/ 28 w 36"/>
                <a:gd name="T33" fmla="*/ 16 h 36"/>
                <a:gd name="T34" fmla="*/ 28 w 36"/>
                <a:gd name="T35" fmla="*/ 2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  <a:moveTo>
                    <a:pt x="28" y="20"/>
                  </a:moveTo>
                  <a:cubicBezTo>
                    <a:pt x="20" y="20"/>
                    <a:pt x="20" y="20"/>
                    <a:pt x="20" y="20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8" y="16"/>
                    <a:pt x="28" y="16"/>
                    <a:pt x="28" y="16"/>
                  </a:cubicBezTo>
                  <a:lnTo>
                    <a:pt x="2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536" name="Freeform 467"/>
            <p:cNvSpPr>
              <a:spLocks/>
            </p:cNvSpPr>
            <p:nvPr/>
          </p:nvSpPr>
          <p:spPr bwMode="auto">
            <a:xfrm>
              <a:off x="5432425" y="1161331"/>
              <a:ext cx="139700" cy="177800"/>
            </a:xfrm>
            <a:custGeom>
              <a:avLst/>
              <a:gdLst>
                <a:gd name="T0" fmla="*/ 24 w 44"/>
                <a:gd name="T1" fmla="*/ 52 h 56"/>
                <a:gd name="T2" fmla="*/ 4 w 44"/>
                <a:gd name="T3" fmla="*/ 52 h 56"/>
                <a:gd name="T4" fmla="*/ 4 w 44"/>
                <a:gd name="T5" fmla="*/ 47 h 56"/>
                <a:gd name="T6" fmla="*/ 10 w 44"/>
                <a:gd name="T7" fmla="*/ 44 h 56"/>
                <a:gd name="T8" fmla="*/ 24 w 44"/>
                <a:gd name="T9" fmla="*/ 32 h 56"/>
                <a:gd name="T10" fmla="*/ 21 w 44"/>
                <a:gd name="T11" fmla="*/ 26 h 56"/>
                <a:gd name="T12" fmla="*/ 16 w 44"/>
                <a:gd name="T13" fmla="*/ 12 h 56"/>
                <a:gd name="T14" fmla="*/ 28 w 44"/>
                <a:gd name="T15" fmla="*/ 4 h 56"/>
                <a:gd name="T16" fmla="*/ 40 w 44"/>
                <a:gd name="T17" fmla="*/ 12 h 56"/>
                <a:gd name="T18" fmla="*/ 35 w 44"/>
                <a:gd name="T19" fmla="*/ 26 h 56"/>
                <a:gd name="T20" fmla="*/ 33 w 44"/>
                <a:gd name="T21" fmla="*/ 28 h 56"/>
                <a:gd name="T22" fmla="*/ 39 w 44"/>
                <a:gd name="T23" fmla="*/ 28 h 56"/>
                <a:gd name="T24" fmla="*/ 44 w 44"/>
                <a:gd name="T25" fmla="*/ 12 h 56"/>
                <a:gd name="T26" fmla="*/ 28 w 44"/>
                <a:gd name="T27" fmla="*/ 0 h 56"/>
                <a:gd name="T28" fmla="*/ 12 w 44"/>
                <a:gd name="T29" fmla="*/ 12 h 56"/>
                <a:gd name="T30" fmla="*/ 20 w 44"/>
                <a:gd name="T31" fmla="*/ 32 h 56"/>
                <a:gd name="T32" fmla="*/ 0 w 44"/>
                <a:gd name="T33" fmla="*/ 45 h 56"/>
                <a:gd name="T34" fmla="*/ 0 w 44"/>
                <a:gd name="T35" fmla="*/ 56 h 56"/>
                <a:gd name="T36" fmla="*/ 24 w 44"/>
                <a:gd name="T37" fmla="*/ 56 h 56"/>
                <a:gd name="T38" fmla="*/ 24 w 44"/>
                <a:gd name="T39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4" h="56">
                  <a:moveTo>
                    <a:pt x="24" y="52"/>
                  </a:moveTo>
                  <a:cubicBezTo>
                    <a:pt x="4" y="52"/>
                    <a:pt x="4" y="52"/>
                    <a:pt x="4" y="52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5" y="46"/>
                    <a:pt x="8" y="45"/>
                    <a:pt x="10" y="44"/>
                  </a:cubicBezTo>
                  <a:cubicBezTo>
                    <a:pt x="19" y="39"/>
                    <a:pt x="24" y="37"/>
                    <a:pt x="24" y="32"/>
                  </a:cubicBezTo>
                  <a:cubicBezTo>
                    <a:pt x="24" y="29"/>
                    <a:pt x="22" y="27"/>
                    <a:pt x="21" y="26"/>
                  </a:cubicBezTo>
                  <a:cubicBezTo>
                    <a:pt x="19" y="24"/>
                    <a:pt x="16" y="21"/>
                    <a:pt x="16" y="12"/>
                  </a:cubicBezTo>
                  <a:cubicBezTo>
                    <a:pt x="16" y="7"/>
                    <a:pt x="22" y="4"/>
                    <a:pt x="28" y="4"/>
                  </a:cubicBezTo>
                  <a:cubicBezTo>
                    <a:pt x="34" y="4"/>
                    <a:pt x="40" y="7"/>
                    <a:pt x="40" y="12"/>
                  </a:cubicBezTo>
                  <a:cubicBezTo>
                    <a:pt x="40" y="21"/>
                    <a:pt x="37" y="24"/>
                    <a:pt x="35" y="26"/>
                  </a:cubicBezTo>
                  <a:cubicBezTo>
                    <a:pt x="35" y="27"/>
                    <a:pt x="34" y="27"/>
                    <a:pt x="33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1" y="26"/>
                    <a:pt x="44" y="22"/>
                    <a:pt x="44" y="12"/>
                  </a:cubicBezTo>
                  <a:cubicBezTo>
                    <a:pt x="44" y="5"/>
                    <a:pt x="35" y="0"/>
                    <a:pt x="28" y="0"/>
                  </a:cubicBezTo>
                  <a:cubicBezTo>
                    <a:pt x="21" y="0"/>
                    <a:pt x="12" y="5"/>
                    <a:pt x="12" y="12"/>
                  </a:cubicBezTo>
                  <a:cubicBezTo>
                    <a:pt x="12" y="28"/>
                    <a:pt x="20" y="28"/>
                    <a:pt x="20" y="32"/>
                  </a:cubicBezTo>
                  <a:cubicBezTo>
                    <a:pt x="20" y="36"/>
                    <a:pt x="2" y="42"/>
                    <a:pt x="0" y="45"/>
                  </a:cubicBezTo>
                  <a:cubicBezTo>
                    <a:pt x="0" y="48"/>
                    <a:pt x="0" y="56"/>
                    <a:pt x="0" y="56"/>
                  </a:cubicBezTo>
                  <a:cubicBezTo>
                    <a:pt x="24" y="56"/>
                    <a:pt x="24" y="56"/>
                    <a:pt x="24" y="56"/>
                  </a:cubicBezTo>
                  <a:lnTo>
                    <a:pt x="24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11" name="Group 9110"/>
          <p:cNvGrpSpPr/>
          <p:nvPr/>
        </p:nvGrpSpPr>
        <p:grpSpPr>
          <a:xfrm>
            <a:off x="6245225" y="1161331"/>
            <a:ext cx="203200" cy="203200"/>
            <a:chOff x="6245225" y="1161331"/>
            <a:chExt cx="203200" cy="203200"/>
          </a:xfrm>
        </p:grpSpPr>
        <p:sp>
          <p:nvSpPr>
            <p:cNvPr id="8537" name="Freeform 468"/>
            <p:cNvSpPr>
              <a:spLocks noEditPoints="1"/>
            </p:cNvSpPr>
            <p:nvPr/>
          </p:nvSpPr>
          <p:spPr bwMode="auto">
            <a:xfrm>
              <a:off x="6321425" y="1237531"/>
              <a:ext cx="127000" cy="127000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32 w 40"/>
                <a:gd name="T11" fmla="*/ 28 h 40"/>
                <a:gd name="T12" fmla="*/ 28 w 40"/>
                <a:gd name="T13" fmla="*/ 32 h 40"/>
                <a:gd name="T14" fmla="*/ 20 w 40"/>
                <a:gd name="T15" fmla="*/ 24 h 40"/>
                <a:gd name="T16" fmla="*/ 12 w 40"/>
                <a:gd name="T17" fmla="*/ 32 h 40"/>
                <a:gd name="T18" fmla="*/ 8 w 40"/>
                <a:gd name="T19" fmla="*/ 28 h 40"/>
                <a:gd name="T20" fmla="*/ 16 w 40"/>
                <a:gd name="T21" fmla="*/ 20 h 40"/>
                <a:gd name="T22" fmla="*/ 8 w 40"/>
                <a:gd name="T23" fmla="*/ 12 h 40"/>
                <a:gd name="T24" fmla="*/ 12 w 40"/>
                <a:gd name="T25" fmla="*/ 8 h 40"/>
                <a:gd name="T26" fmla="*/ 20 w 40"/>
                <a:gd name="T27" fmla="*/ 16 h 40"/>
                <a:gd name="T28" fmla="*/ 28 w 40"/>
                <a:gd name="T29" fmla="*/ 8 h 40"/>
                <a:gd name="T30" fmla="*/ 32 w 40"/>
                <a:gd name="T31" fmla="*/ 12 h 40"/>
                <a:gd name="T32" fmla="*/ 24 w 40"/>
                <a:gd name="T33" fmla="*/ 20 h 40"/>
                <a:gd name="T34" fmla="*/ 32 w 40"/>
                <a:gd name="T35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32" y="28"/>
                  </a:moveTo>
                  <a:cubicBezTo>
                    <a:pt x="28" y="32"/>
                    <a:pt x="28" y="32"/>
                    <a:pt x="28" y="32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24" y="20"/>
                    <a:pt x="24" y="20"/>
                    <a:pt x="24" y="20"/>
                  </a:cubicBezTo>
                  <a:lnTo>
                    <a:pt x="32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538" name="Freeform 469"/>
            <p:cNvSpPr>
              <a:spLocks/>
            </p:cNvSpPr>
            <p:nvPr/>
          </p:nvSpPr>
          <p:spPr bwMode="auto">
            <a:xfrm>
              <a:off x="6245225" y="1161331"/>
              <a:ext cx="139700" cy="177800"/>
            </a:xfrm>
            <a:custGeom>
              <a:avLst/>
              <a:gdLst>
                <a:gd name="T0" fmla="*/ 4 w 44"/>
                <a:gd name="T1" fmla="*/ 47 h 56"/>
                <a:gd name="T2" fmla="*/ 10 w 44"/>
                <a:gd name="T3" fmla="*/ 44 h 56"/>
                <a:gd name="T4" fmla="*/ 24 w 44"/>
                <a:gd name="T5" fmla="*/ 32 h 56"/>
                <a:gd name="T6" fmla="*/ 21 w 44"/>
                <a:gd name="T7" fmla="*/ 26 h 56"/>
                <a:gd name="T8" fmla="*/ 16 w 44"/>
                <a:gd name="T9" fmla="*/ 12 h 56"/>
                <a:gd name="T10" fmla="*/ 28 w 44"/>
                <a:gd name="T11" fmla="*/ 4 h 56"/>
                <a:gd name="T12" fmla="*/ 40 w 44"/>
                <a:gd name="T13" fmla="*/ 12 h 56"/>
                <a:gd name="T14" fmla="*/ 39 w 44"/>
                <a:gd name="T15" fmla="*/ 20 h 56"/>
                <a:gd name="T16" fmla="*/ 43 w 44"/>
                <a:gd name="T17" fmla="*/ 20 h 56"/>
                <a:gd name="T18" fmla="*/ 44 w 44"/>
                <a:gd name="T19" fmla="*/ 12 h 56"/>
                <a:gd name="T20" fmla="*/ 28 w 44"/>
                <a:gd name="T21" fmla="*/ 0 h 56"/>
                <a:gd name="T22" fmla="*/ 12 w 44"/>
                <a:gd name="T23" fmla="*/ 12 h 56"/>
                <a:gd name="T24" fmla="*/ 20 w 44"/>
                <a:gd name="T25" fmla="*/ 32 h 56"/>
                <a:gd name="T26" fmla="*/ 0 w 44"/>
                <a:gd name="T27" fmla="*/ 45 h 56"/>
                <a:gd name="T28" fmla="*/ 0 w 44"/>
                <a:gd name="T29" fmla="*/ 56 h 56"/>
                <a:gd name="T30" fmla="*/ 24 w 44"/>
                <a:gd name="T31" fmla="*/ 56 h 56"/>
                <a:gd name="T32" fmla="*/ 24 w 44"/>
                <a:gd name="T33" fmla="*/ 52 h 56"/>
                <a:gd name="T34" fmla="*/ 4 w 44"/>
                <a:gd name="T35" fmla="*/ 52 h 56"/>
                <a:gd name="T36" fmla="*/ 4 w 44"/>
                <a:gd name="T37" fmla="*/ 4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" h="56">
                  <a:moveTo>
                    <a:pt x="4" y="47"/>
                  </a:moveTo>
                  <a:cubicBezTo>
                    <a:pt x="5" y="46"/>
                    <a:pt x="8" y="45"/>
                    <a:pt x="10" y="44"/>
                  </a:cubicBezTo>
                  <a:cubicBezTo>
                    <a:pt x="19" y="39"/>
                    <a:pt x="24" y="37"/>
                    <a:pt x="24" y="32"/>
                  </a:cubicBezTo>
                  <a:cubicBezTo>
                    <a:pt x="24" y="29"/>
                    <a:pt x="22" y="27"/>
                    <a:pt x="21" y="26"/>
                  </a:cubicBezTo>
                  <a:cubicBezTo>
                    <a:pt x="19" y="24"/>
                    <a:pt x="16" y="21"/>
                    <a:pt x="16" y="12"/>
                  </a:cubicBezTo>
                  <a:cubicBezTo>
                    <a:pt x="16" y="7"/>
                    <a:pt x="22" y="4"/>
                    <a:pt x="28" y="4"/>
                  </a:cubicBezTo>
                  <a:cubicBezTo>
                    <a:pt x="34" y="4"/>
                    <a:pt x="40" y="7"/>
                    <a:pt x="40" y="12"/>
                  </a:cubicBezTo>
                  <a:cubicBezTo>
                    <a:pt x="40" y="15"/>
                    <a:pt x="40" y="18"/>
                    <a:pt x="39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4" y="18"/>
                    <a:pt x="44" y="15"/>
                    <a:pt x="44" y="12"/>
                  </a:cubicBezTo>
                  <a:cubicBezTo>
                    <a:pt x="44" y="5"/>
                    <a:pt x="35" y="0"/>
                    <a:pt x="28" y="0"/>
                  </a:cubicBezTo>
                  <a:cubicBezTo>
                    <a:pt x="21" y="0"/>
                    <a:pt x="12" y="5"/>
                    <a:pt x="12" y="12"/>
                  </a:cubicBezTo>
                  <a:cubicBezTo>
                    <a:pt x="12" y="28"/>
                    <a:pt x="20" y="28"/>
                    <a:pt x="20" y="32"/>
                  </a:cubicBezTo>
                  <a:cubicBezTo>
                    <a:pt x="20" y="36"/>
                    <a:pt x="2" y="42"/>
                    <a:pt x="0" y="45"/>
                  </a:cubicBezTo>
                  <a:cubicBezTo>
                    <a:pt x="0" y="48"/>
                    <a:pt x="0" y="56"/>
                    <a:pt x="0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4" y="52"/>
                    <a:pt x="4" y="52"/>
                    <a:pt x="4" y="52"/>
                  </a:cubicBezTo>
                  <a:lnTo>
                    <a:pt x="4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087" name="Group 9086"/>
          <p:cNvGrpSpPr/>
          <p:nvPr/>
        </p:nvGrpSpPr>
        <p:grpSpPr>
          <a:xfrm>
            <a:off x="8280400" y="351706"/>
            <a:ext cx="203200" cy="206375"/>
            <a:chOff x="8280400" y="351706"/>
            <a:chExt cx="203200" cy="206375"/>
          </a:xfrm>
        </p:grpSpPr>
        <p:sp>
          <p:nvSpPr>
            <p:cNvPr id="8539" name="Freeform 470"/>
            <p:cNvSpPr>
              <a:spLocks noEditPoints="1"/>
            </p:cNvSpPr>
            <p:nvPr/>
          </p:nvSpPr>
          <p:spPr bwMode="auto">
            <a:xfrm>
              <a:off x="8280400" y="351706"/>
              <a:ext cx="203200" cy="206375"/>
            </a:xfrm>
            <a:custGeom>
              <a:avLst/>
              <a:gdLst>
                <a:gd name="T0" fmla="*/ 63 w 64"/>
                <a:gd name="T1" fmla="*/ 55 h 65"/>
                <a:gd name="T2" fmla="*/ 55 w 64"/>
                <a:gd name="T3" fmla="*/ 47 h 65"/>
                <a:gd name="T4" fmla="*/ 60 w 64"/>
                <a:gd name="T5" fmla="*/ 30 h 65"/>
                <a:gd name="T6" fmla="*/ 30 w 64"/>
                <a:gd name="T7" fmla="*/ 0 h 65"/>
                <a:gd name="T8" fmla="*/ 0 w 64"/>
                <a:gd name="T9" fmla="*/ 30 h 65"/>
                <a:gd name="T10" fmla="*/ 30 w 64"/>
                <a:gd name="T11" fmla="*/ 60 h 65"/>
                <a:gd name="T12" fmla="*/ 47 w 64"/>
                <a:gd name="T13" fmla="*/ 55 h 65"/>
                <a:gd name="T14" fmla="*/ 55 w 64"/>
                <a:gd name="T15" fmla="*/ 63 h 65"/>
                <a:gd name="T16" fmla="*/ 60 w 64"/>
                <a:gd name="T17" fmla="*/ 63 h 65"/>
                <a:gd name="T18" fmla="*/ 63 w 64"/>
                <a:gd name="T19" fmla="*/ 61 h 65"/>
                <a:gd name="T20" fmla="*/ 63 w 64"/>
                <a:gd name="T21" fmla="*/ 55 h 65"/>
                <a:gd name="T22" fmla="*/ 49 w 64"/>
                <a:gd name="T23" fmla="*/ 41 h 65"/>
                <a:gd name="T24" fmla="*/ 41 w 64"/>
                <a:gd name="T25" fmla="*/ 49 h 65"/>
                <a:gd name="T26" fmla="*/ 30 w 64"/>
                <a:gd name="T27" fmla="*/ 52 h 65"/>
                <a:gd name="T28" fmla="*/ 8 w 64"/>
                <a:gd name="T29" fmla="*/ 30 h 65"/>
                <a:gd name="T30" fmla="*/ 30 w 64"/>
                <a:gd name="T31" fmla="*/ 8 h 65"/>
                <a:gd name="T32" fmla="*/ 52 w 64"/>
                <a:gd name="T33" fmla="*/ 30 h 65"/>
                <a:gd name="T34" fmla="*/ 49 w 64"/>
                <a:gd name="T35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65">
                  <a:moveTo>
                    <a:pt x="63" y="55"/>
                  </a:moveTo>
                  <a:cubicBezTo>
                    <a:pt x="55" y="47"/>
                    <a:pt x="55" y="47"/>
                    <a:pt x="55" y="47"/>
                  </a:cubicBezTo>
                  <a:cubicBezTo>
                    <a:pt x="58" y="42"/>
                    <a:pt x="60" y="36"/>
                    <a:pt x="60" y="30"/>
                  </a:cubicBezTo>
                  <a:cubicBezTo>
                    <a:pt x="60" y="14"/>
                    <a:pt x="47" y="0"/>
                    <a:pt x="30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30" y="60"/>
                  </a:cubicBezTo>
                  <a:cubicBezTo>
                    <a:pt x="36" y="60"/>
                    <a:pt x="42" y="58"/>
                    <a:pt x="47" y="55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5"/>
                    <a:pt x="59" y="65"/>
                    <a:pt x="60" y="63"/>
                  </a:cubicBezTo>
                  <a:cubicBezTo>
                    <a:pt x="63" y="61"/>
                    <a:pt x="63" y="61"/>
                    <a:pt x="63" y="61"/>
                  </a:cubicBezTo>
                  <a:cubicBezTo>
                    <a:pt x="64" y="59"/>
                    <a:pt x="64" y="57"/>
                    <a:pt x="63" y="55"/>
                  </a:cubicBezTo>
                  <a:close/>
                  <a:moveTo>
                    <a:pt x="49" y="41"/>
                  </a:moveTo>
                  <a:cubicBezTo>
                    <a:pt x="47" y="44"/>
                    <a:pt x="44" y="47"/>
                    <a:pt x="41" y="49"/>
                  </a:cubicBezTo>
                  <a:cubicBezTo>
                    <a:pt x="38" y="51"/>
                    <a:pt x="34" y="52"/>
                    <a:pt x="30" y="52"/>
                  </a:cubicBezTo>
                  <a:cubicBezTo>
                    <a:pt x="18" y="52"/>
                    <a:pt x="8" y="42"/>
                    <a:pt x="8" y="30"/>
                  </a:cubicBezTo>
                  <a:cubicBezTo>
                    <a:pt x="8" y="18"/>
                    <a:pt x="18" y="8"/>
                    <a:pt x="30" y="8"/>
                  </a:cubicBezTo>
                  <a:cubicBezTo>
                    <a:pt x="42" y="8"/>
                    <a:pt x="52" y="18"/>
                    <a:pt x="52" y="30"/>
                  </a:cubicBezTo>
                  <a:cubicBezTo>
                    <a:pt x="52" y="34"/>
                    <a:pt x="51" y="38"/>
                    <a:pt x="49" y="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540" name="Freeform 471"/>
            <p:cNvSpPr>
              <a:spLocks/>
            </p:cNvSpPr>
            <p:nvPr/>
          </p:nvSpPr>
          <p:spPr bwMode="auto">
            <a:xfrm>
              <a:off x="8334375" y="389806"/>
              <a:ext cx="82550" cy="114300"/>
            </a:xfrm>
            <a:custGeom>
              <a:avLst/>
              <a:gdLst>
                <a:gd name="T0" fmla="*/ 19 w 26"/>
                <a:gd name="T1" fmla="*/ 27 h 36"/>
                <a:gd name="T2" fmla="*/ 19 w 26"/>
                <a:gd name="T3" fmla="*/ 23 h 36"/>
                <a:gd name="T4" fmla="*/ 21 w 26"/>
                <a:gd name="T5" fmla="*/ 18 h 36"/>
                <a:gd name="T6" fmla="*/ 23 w 26"/>
                <a:gd name="T7" fmla="*/ 15 h 36"/>
                <a:gd name="T8" fmla="*/ 21 w 26"/>
                <a:gd name="T9" fmla="*/ 12 h 36"/>
                <a:gd name="T10" fmla="*/ 22 w 26"/>
                <a:gd name="T11" fmla="*/ 7 h 36"/>
                <a:gd name="T12" fmla="*/ 15 w 26"/>
                <a:gd name="T13" fmla="*/ 0 h 36"/>
                <a:gd name="T14" fmla="*/ 13 w 26"/>
                <a:gd name="T15" fmla="*/ 0 h 36"/>
                <a:gd name="T16" fmla="*/ 13 w 26"/>
                <a:gd name="T17" fmla="*/ 0 h 36"/>
                <a:gd name="T18" fmla="*/ 13 w 26"/>
                <a:gd name="T19" fmla="*/ 0 h 36"/>
                <a:gd name="T20" fmla="*/ 13 w 26"/>
                <a:gd name="T21" fmla="*/ 0 h 36"/>
                <a:gd name="T22" fmla="*/ 11 w 26"/>
                <a:gd name="T23" fmla="*/ 0 h 36"/>
                <a:gd name="T24" fmla="*/ 4 w 26"/>
                <a:gd name="T25" fmla="*/ 7 h 36"/>
                <a:gd name="T26" fmla="*/ 4 w 26"/>
                <a:gd name="T27" fmla="*/ 12 h 36"/>
                <a:gd name="T28" fmla="*/ 3 w 26"/>
                <a:gd name="T29" fmla="*/ 15 h 36"/>
                <a:gd name="T30" fmla="*/ 5 w 26"/>
                <a:gd name="T31" fmla="*/ 18 h 36"/>
                <a:gd name="T32" fmla="*/ 7 w 26"/>
                <a:gd name="T33" fmla="*/ 23 h 36"/>
                <a:gd name="T34" fmla="*/ 7 w 26"/>
                <a:gd name="T35" fmla="*/ 27 h 36"/>
                <a:gd name="T36" fmla="*/ 2 w 26"/>
                <a:gd name="T37" fmla="*/ 30 h 36"/>
                <a:gd name="T38" fmla="*/ 0 w 26"/>
                <a:gd name="T39" fmla="*/ 31 h 36"/>
                <a:gd name="T40" fmla="*/ 13 w 26"/>
                <a:gd name="T41" fmla="*/ 36 h 36"/>
                <a:gd name="T42" fmla="*/ 26 w 26"/>
                <a:gd name="T43" fmla="*/ 31 h 36"/>
                <a:gd name="T44" fmla="*/ 24 w 26"/>
                <a:gd name="T45" fmla="*/ 30 h 36"/>
                <a:gd name="T46" fmla="*/ 19 w 26"/>
                <a:gd name="T47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36">
                  <a:moveTo>
                    <a:pt x="19" y="27"/>
                  </a:move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20" y="22"/>
                    <a:pt x="21" y="18"/>
                  </a:cubicBezTo>
                  <a:cubicBezTo>
                    <a:pt x="22" y="18"/>
                    <a:pt x="23" y="16"/>
                    <a:pt x="23" y="15"/>
                  </a:cubicBezTo>
                  <a:cubicBezTo>
                    <a:pt x="23" y="14"/>
                    <a:pt x="23" y="12"/>
                    <a:pt x="21" y="12"/>
                  </a:cubicBezTo>
                  <a:cubicBezTo>
                    <a:pt x="22" y="10"/>
                    <a:pt x="22" y="8"/>
                    <a:pt x="22" y="7"/>
                  </a:cubicBezTo>
                  <a:cubicBezTo>
                    <a:pt x="22" y="4"/>
                    <a:pt x="19" y="1"/>
                    <a:pt x="15" y="0"/>
                  </a:cubicBezTo>
                  <a:cubicBezTo>
                    <a:pt x="14" y="0"/>
                    <a:pt x="14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7" y="1"/>
                    <a:pt x="4" y="4"/>
                    <a:pt x="4" y="7"/>
                  </a:cubicBezTo>
                  <a:cubicBezTo>
                    <a:pt x="4" y="8"/>
                    <a:pt x="4" y="10"/>
                    <a:pt x="4" y="12"/>
                  </a:cubicBezTo>
                  <a:cubicBezTo>
                    <a:pt x="3" y="12"/>
                    <a:pt x="3" y="14"/>
                    <a:pt x="3" y="15"/>
                  </a:cubicBezTo>
                  <a:cubicBezTo>
                    <a:pt x="3" y="16"/>
                    <a:pt x="4" y="18"/>
                    <a:pt x="5" y="18"/>
                  </a:cubicBezTo>
                  <a:cubicBezTo>
                    <a:pt x="6" y="22"/>
                    <a:pt x="7" y="23"/>
                    <a:pt x="7" y="23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7"/>
                    <a:pt x="6" y="28"/>
                    <a:pt x="2" y="30"/>
                  </a:cubicBezTo>
                  <a:cubicBezTo>
                    <a:pt x="1" y="30"/>
                    <a:pt x="1" y="30"/>
                    <a:pt x="0" y="31"/>
                  </a:cubicBezTo>
                  <a:cubicBezTo>
                    <a:pt x="3" y="34"/>
                    <a:pt x="8" y="36"/>
                    <a:pt x="13" y="36"/>
                  </a:cubicBezTo>
                  <a:cubicBezTo>
                    <a:pt x="18" y="36"/>
                    <a:pt x="23" y="34"/>
                    <a:pt x="26" y="31"/>
                  </a:cubicBezTo>
                  <a:cubicBezTo>
                    <a:pt x="25" y="30"/>
                    <a:pt x="25" y="30"/>
                    <a:pt x="24" y="30"/>
                  </a:cubicBezTo>
                  <a:cubicBezTo>
                    <a:pt x="20" y="28"/>
                    <a:pt x="19" y="27"/>
                    <a:pt x="19" y="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209" name="Group 9208"/>
          <p:cNvGrpSpPr/>
          <p:nvPr/>
        </p:nvGrpSpPr>
        <p:grpSpPr>
          <a:xfrm>
            <a:off x="5432425" y="3801864"/>
            <a:ext cx="203200" cy="203200"/>
            <a:chOff x="5432425" y="3801864"/>
            <a:chExt cx="203200" cy="203200"/>
          </a:xfrm>
        </p:grpSpPr>
        <p:sp>
          <p:nvSpPr>
            <p:cNvPr id="8541" name="Oval 472"/>
            <p:cNvSpPr>
              <a:spLocks noChangeArrowheads="1"/>
            </p:cNvSpPr>
            <p:nvPr/>
          </p:nvSpPr>
          <p:spPr bwMode="auto">
            <a:xfrm>
              <a:off x="5457825" y="3966964"/>
              <a:ext cx="38100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542" name="Oval 473"/>
            <p:cNvSpPr>
              <a:spLocks noChangeArrowheads="1"/>
            </p:cNvSpPr>
            <p:nvPr/>
          </p:nvSpPr>
          <p:spPr bwMode="auto">
            <a:xfrm>
              <a:off x="5546725" y="3966964"/>
              <a:ext cx="38100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543" name="Freeform 474"/>
            <p:cNvSpPr>
              <a:spLocks noEditPoints="1"/>
            </p:cNvSpPr>
            <p:nvPr/>
          </p:nvSpPr>
          <p:spPr bwMode="auto">
            <a:xfrm>
              <a:off x="5445125" y="3827264"/>
              <a:ext cx="139700" cy="101600"/>
            </a:xfrm>
            <a:custGeom>
              <a:avLst/>
              <a:gdLst>
                <a:gd name="T0" fmla="*/ 4 w 44"/>
                <a:gd name="T1" fmla="*/ 32 h 32"/>
                <a:gd name="T2" fmla="*/ 40 w 44"/>
                <a:gd name="T3" fmla="*/ 32 h 32"/>
                <a:gd name="T4" fmla="*/ 44 w 44"/>
                <a:gd name="T5" fmla="*/ 28 h 32"/>
                <a:gd name="T6" fmla="*/ 44 w 44"/>
                <a:gd name="T7" fmla="*/ 12 h 32"/>
                <a:gd name="T8" fmla="*/ 40 w 44"/>
                <a:gd name="T9" fmla="*/ 8 h 32"/>
                <a:gd name="T10" fmla="*/ 32 w 44"/>
                <a:gd name="T11" fmla="*/ 8 h 32"/>
                <a:gd name="T12" fmla="*/ 24 w 44"/>
                <a:gd name="T13" fmla="*/ 0 h 32"/>
                <a:gd name="T14" fmla="*/ 20 w 44"/>
                <a:gd name="T15" fmla="*/ 0 h 32"/>
                <a:gd name="T16" fmla="*/ 12 w 44"/>
                <a:gd name="T17" fmla="*/ 8 h 32"/>
                <a:gd name="T18" fmla="*/ 4 w 44"/>
                <a:gd name="T19" fmla="*/ 8 h 32"/>
                <a:gd name="T20" fmla="*/ 0 w 44"/>
                <a:gd name="T21" fmla="*/ 12 h 32"/>
                <a:gd name="T22" fmla="*/ 0 w 44"/>
                <a:gd name="T23" fmla="*/ 28 h 32"/>
                <a:gd name="T24" fmla="*/ 4 w 44"/>
                <a:gd name="T25" fmla="*/ 32 h 32"/>
                <a:gd name="T26" fmla="*/ 20 w 44"/>
                <a:gd name="T27" fmla="*/ 4 h 32"/>
                <a:gd name="T28" fmla="*/ 24 w 44"/>
                <a:gd name="T29" fmla="*/ 4 h 32"/>
                <a:gd name="T30" fmla="*/ 28 w 44"/>
                <a:gd name="T31" fmla="*/ 8 h 32"/>
                <a:gd name="T32" fmla="*/ 16 w 44"/>
                <a:gd name="T33" fmla="*/ 8 h 32"/>
                <a:gd name="T34" fmla="*/ 20 w 44"/>
                <a:gd name="T35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32">
                  <a:moveTo>
                    <a:pt x="4" y="32"/>
                  </a:moveTo>
                  <a:cubicBezTo>
                    <a:pt x="40" y="32"/>
                    <a:pt x="40" y="32"/>
                    <a:pt x="40" y="32"/>
                  </a:cubicBezTo>
                  <a:cubicBezTo>
                    <a:pt x="42" y="32"/>
                    <a:pt x="44" y="30"/>
                    <a:pt x="44" y="28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0"/>
                    <a:pt x="42" y="8"/>
                    <a:pt x="40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4"/>
                    <a:pt x="28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6" y="0"/>
                    <a:pt x="12" y="4"/>
                    <a:pt x="12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10"/>
                    <a:pt x="0" y="1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2" y="32"/>
                    <a:pt x="4" y="32"/>
                  </a:cubicBezTo>
                  <a:close/>
                  <a:moveTo>
                    <a:pt x="20" y="4"/>
                  </a:moveTo>
                  <a:cubicBezTo>
                    <a:pt x="24" y="4"/>
                    <a:pt x="24" y="4"/>
                    <a:pt x="24" y="4"/>
                  </a:cubicBezTo>
                  <a:cubicBezTo>
                    <a:pt x="26" y="4"/>
                    <a:pt x="28" y="6"/>
                    <a:pt x="28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6"/>
                    <a:pt x="18" y="4"/>
                    <a:pt x="20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544" name="Freeform 475"/>
            <p:cNvSpPr>
              <a:spLocks/>
            </p:cNvSpPr>
            <p:nvPr/>
          </p:nvSpPr>
          <p:spPr bwMode="auto">
            <a:xfrm>
              <a:off x="5432425" y="3801864"/>
              <a:ext cx="203200" cy="165100"/>
            </a:xfrm>
            <a:custGeom>
              <a:avLst/>
              <a:gdLst>
                <a:gd name="T0" fmla="*/ 62 w 64"/>
                <a:gd name="T1" fmla="*/ 1 h 52"/>
                <a:gd name="T2" fmla="*/ 58 w 64"/>
                <a:gd name="T3" fmla="*/ 1 h 52"/>
                <a:gd name="T4" fmla="*/ 52 w 64"/>
                <a:gd name="T5" fmla="*/ 11 h 52"/>
                <a:gd name="T6" fmla="*/ 52 w 64"/>
                <a:gd name="T7" fmla="*/ 40 h 52"/>
                <a:gd name="T8" fmla="*/ 48 w 64"/>
                <a:gd name="T9" fmla="*/ 44 h 52"/>
                <a:gd name="T10" fmla="*/ 4 w 64"/>
                <a:gd name="T11" fmla="*/ 44 h 52"/>
                <a:gd name="T12" fmla="*/ 0 w 64"/>
                <a:gd name="T13" fmla="*/ 48 h 52"/>
                <a:gd name="T14" fmla="*/ 4 w 64"/>
                <a:gd name="T15" fmla="*/ 52 h 52"/>
                <a:gd name="T16" fmla="*/ 48 w 64"/>
                <a:gd name="T17" fmla="*/ 52 h 52"/>
                <a:gd name="T18" fmla="*/ 60 w 64"/>
                <a:gd name="T19" fmla="*/ 40 h 52"/>
                <a:gd name="T20" fmla="*/ 60 w 64"/>
                <a:gd name="T21" fmla="*/ 11 h 52"/>
                <a:gd name="T22" fmla="*/ 62 w 64"/>
                <a:gd name="T23" fmla="*/ 7 h 52"/>
                <a:gd name="T24" fmla="*/ 64 w 64"/>
                <a:gd name="T25" fmla="*/ 4 h 52"/>
                <a:gd name="T26" fmla="*/ 64 w 64"/>
                <a:gd name="T27" fmla="*/ 4 h 52"/>
                <a:gd name="T28" fmla="*/ 62 w 64"/>
                <a:gd name="T29" fmla="*/ 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52">
                  <a:moveTo>
                    <a:pt x="62" y="1"/>
                  </a:moveTo>
                  <a:cubicBezTo>
                    <a:pt x="61" y="0"/>
                    <a:pt x="59" y="0"/>
                    <a:pt x="58" y="1"/>
                  </a:cubicBezTo>
                  <a:cubicBezTo>
                    <a:pt x="54" y="3"/>
                    <a:pt x="52" y="6"/>
                    <a:pt x="52" y="11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2" y="42"/>
                    <a:pt x="50" y="44"/>
                    <a:pt x="48" y="4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2" y="44"/>
                    <a:pt x="0" y="46"/>
                    <a:pt x="0" y="48"/>
                  </a:cubicBezTo>
                  <a:cubicBezTo>
                    <a:pt x="0" y="50"/>
                    <a:pt x="2" y="52"/>
                    <a:pt x="4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55" y="52"/>
                    <a:pt x="60" y="47"/>
                    <a:pt x="60" y="40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60" y="9"/>
                    <a:pt x="61" y="8"/>
                    <a:pt x="62" y="7"/>
                  </a:cubicBezTo>
                  <a:cubicBezTo>
                    <a:pt x="63" y="7"/>
                    <a:pt x="64" y="5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3"/>
                    <a:pt x="63" y="1"/>
                    <a:pt x="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78" name="Group 9177"/>
          <p:cNvGrpSpPr/>
          <p:nvPr/>
        </p:nvGrpSpPr>
        <p:grpSpPr>
          <a:xfrm>
            <a:off x="3841750" y="2989064"/>
            <a:ext cx="141288" cy="203200"/>
            <a:chOff x="3841750" y="2989064"/>
            <a:chExt cx="141288" cy="203200"/>
          </a:xfrm>
        </p:grpSpPr>
        <p:sp>
          <p:nvSpPr>
            <p:cNvPr id="8545" name="Freeform 476"/>
            <p:cNvSpPr>
              <a:spLocks/>
            </p:cNvSpPr>
            <p:nvPr/>
          </p:nvSpPr>
          <p:spPr bwMode="auto">
            <a:xfrm>
              <a:off x="3954463" y="3043039"/>
              <a:ext cx="0" cy="3175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546" name="Freeform 477"/>
            <p:cNvSpPr>
              <a:spLocks noEditPoints="1"/>
            </p:cNvSpPr>
            <p:nvPr/>
          </p:nvSpPr>
          <p:spPr bwMode="auto">
            <a:xfrm>
              <a:off x="3841750" y="2989064"/>
              <a:ext cx="141288" cy="203200"/>
            </a:xfrm>
            <a:custGeom>
              <a:avLst/>
              <a:gdLst>
                <a:gd name="T0" fmla="*/ 44 w 44"/>
                <a:gd name="T1" fmla="*/ 20 h 64"/>
                <a:gd name="T2" fmla="*/ 22 w 44"/>
                <a:gd name="T3" fmla="*/ 0 h 64"/>
                <a:gd name="T4" fmla="*/ 0 w 44"/>
                <a:gd name="T5" fmla="*/ 20 h 64"/>
                <a:gd name="T6" fmla="*/ 0 w 44"/>
                <a:gd name="T7" fmla="*/ 20 h 64"/>
                <a:gd name="T8" fmla="*/ 0 w 44"/>
                <a:gd name="T9" fmla="*/ 20 h 64"/>
                <a:gd name="T10" fmla="*/ 1 w 44"/>
                <a:gd name="T11" fmla="*/ 24 h 64"/>
                <a:gd name="T12" fmla="*/ 9 w 44"/>
                <a:gd name="T13" fmla="*/ 48 h 64"/>
                <a:gd name="T14" fmla="*/ 17 w 44"/>
                <a:gd name="T15" fmla="*/ 55 h 64"/>
                <a:gd name="T16" fmla="*/ 17 w 44"/>
                <a:gd name="T17" fmla="*/ 64 h 64"/>
                <a:gd name="T18" fmla="*/ 28 w 44"/>
                <a:gd name="T19" fmla="*/ 64 h 64"/>
                <a:gd name="T20" fmla="*/ 28 w 44"/>
                <a:gd name="T21" fmla="*/ 55 h 64"/>
                <a:gd name="T22" fmla="*/ 35 w 44"/>
                <a:gd name="T23" fmla="*/ 48 h 64"/>
                <a:gd name="T24" fmla="*/ 43 w 44"/>
                <a:gd name="T25" fmla="*/ 24 h 64"/>
                <a:gd name="T26" fmla="*/ 44 w 44"/>
                <a:gd name="T27" fmla="*/ 20 h 64"/>
                <a:gd name="T28" fmla="*/ 22 w 44"/>
                <a:gd name="T29" fmla="*/ 8 h 64"/>
                <a:gd name="T30" fmla="*/ 36 w 44"/>
                <a:gd name="T31" fmla="*/ 20 h 64"/>
                <a:gd name="T32" fmla="*/ 24 w 44"/>
                <a:gd name="T33" fmla="*/ 20 h 64"/>
                <a:gd name="T34" fmla="*/ 24 w 44"/>
                <a:gd name="T35" fmla="*/ 12 h 64"/>
                <a:gd name="T36" fmla="*/ 20 w 44"/>
                <a:gd name="T37" fmla="*/ 12 h 64"/>
                <a:gd name="T38" fmla="*/ 20 w 44"/>
                <a:gd name="T39" fmla="*/ 20 h 64"/>
                <a:gd name="T40" fmla="*/ 8 w 44"/>
                <a:gd name="T41" fmla="*/ 20 h 64"/>
                <a:gd name="T42" fmla="*/ 22 w 44"/>
                <a:gd name="T43" fmla="*/ 8 h 64"/>
                <a:gd name="T44" fmla="*/ 24 w 44"/>
                <a:gd name="T45" fmla="*/ 48 h 64"/>
                <a:gd name="T46" fmla="*/ 20 w 44"/>
                <a:gd name="T47" fmla="*/ 48 h 64"/>
                <a:gd name="T48" fmla="*/ 20 w 44"/>
                <a:gd name="T49" fmla="*/ 44 h 64"/>
                <a:gd name="T50" fmla="*/ 24 w 44"/>
                <a:gd name="T51" fmla="*/ 44 h 64"/>
                <a:gd name="T52" fmla="*/ 24 w 44"/>
                <a:gd name="T53" fmla="*/ 48 h 64"/>
                <a:gd name="T54" fmla="*/ 36 w 44"/>
                <a:gd name="T55" fmla="*/ 28 h 64"/>
                <a:gd name="T56" fmla="*/ 8 w 44"/>
                <a:gd name="T57" fmla="*/ 28 h 64"/>
                <a:gd name="T58" fmla="*/ 8 w 44"/>
                <a:gd name="T59" fmla="*/ 24 h 64"/>
                <a:gd name="T60" fmla="*/ 36 w 44"/>
                <a:gd name="T61" fmla="*/ 24 h 64"/>
                <a:gd name="T62" fmla="*/ 36 w 44"/>
                <a:gd name="T63" fmla="*/ 2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" h="64">
                  <a:moveTo>
                    <a:pt x="44" y="20"/>
                  </a:moveTo>
                  <a:cubicBezTo>
                    <a:pt x="43" y="9"/>
                    <a:pt x="33" y="0"/>
                    <a:pt x="22" y="0"/>
                  </a:cubicBezTo>
                  <a:cubicBezTo>
                    <a:pt x="11" y="0"/>
                    <a:pt x="1" y="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0" y="51"/>
                    <a:pt x="13" y="54"/>
                    <a:pt x="17" y="55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31" y="54"/>
                    <a:pt x="34" y="51"/>
                    <a:pt x="35" y="48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4" y="20"/>
                    <a:pt x="44" y="20"/>
                    <a:pt x="44" y="20"/>
                  </a:cubicBezTo>
                  <a:close/>
                  <a:moveTo>
                    <a:pt x="22" y="8"/>
                  </a:moveTo>
                  <a:cubicBezTo>
                    <a:pt x="29" y="8"/>
                    <a:pt x="35" y="13"/>
                    <a:pt x="36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3"/>
                    <a:pt x="15" y="8"/>
                    <a:pt x="22" y="8"/>
                  </a:cubicBezTo>
                  <a:close/>
                  <a:moveTo>
                    <a:pt x="24" y="48"/>
                  </a:moveTo>
                  <a:cubicBezTo>
                    <a:pt x="20" y="48"/>
                    <a:pt x="20" y="48"/>
                    <a:pt x="20" y="48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4" y="44"/>
                    <a:pt x="24" y="44"/>
                    <a:pt x="24" y="44"/>
                  </a:cubicBezTo>
                  <a:lnTo>
                    <a:pt x="24" y="48"/>
                  </a:lnTo>
                  <a:close/>
                  <a:moveTo>
                    <a:pt x="36" y="28"/>
                  </a:moveTo>
                  <a:cubicBezTo>
                    <a:pt x="8" y="28"/>
                    <a:pt x="8" y="28"/>
                    <a:pt x="8" y="28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6" y="24"/>
                    <a:pt x="36" y="24"/>
                    <a:pt x="36" y="24"/>
                  </a:cubicBezTo>
                  <a:lnTo>
                    <a:pt x="36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8547" name="Freeform 478"/>
          <p:cNvSpPr>
            <a:spLocks noEditPoints="1"/>
          </p:cNvSpPr>
          <p:nvPr/>
        </p:nvSpPr>
        <p:spPr bwMode="auto">
          <a:xfrm>
            <a:off x="5851525" y="3830439"/>
            <a:ext cx="177800" cy="174625"/>
          </a:xfrm>
          <a:custGeom>
            <a:avLst/>
            <a:gdLst>
              <a:gd name="T0" fmla="*/ 56 w 112"/>
              <a:gd name="T1" fmla="*/ 0 h 110"/>
              <a:gd name="T2" fmla="*/ 0 w 112"/>
              <a:gd name="T3" fmla="*/ 16 h 110"/>
              <a:gd name="T4" fmla="*/ 0 w 112"/>
              <a:gd name="T5" fmla="*/ 24 h 110"/>
              <a:gd name="T6" fmla="*/ 0 w 112"/>
              <a:gd name="T7" fmla="*/ 94 h 110"/>
              <a:gd name="T8" fmla="*/ 56 w 112"/>
              <a:gd name="T9" fmla="*/ 110 h 110"/>
              <a:gd name="T10" fmla="*/ 112 w 112"/>
              <a:gd name="T11" fmla="*/ 94 h 110"/>
              <a:gd name="T12" fmla="*/ 112 w 112"/>
              <a:gd name="T13" fmla="*/ 24 h 110"/>
              <a:gd name="T14" fmla="*/ 112 w 112"/>
              <a:gd name="T15" fmla="*/ 16 h 110"/>
              <a:gd name="T16" fmla="*/ 56 w 112"/>
              <a:gd name="T17" fmla="*/ 0 h 110"/>
              <a:gd name="T18" fmla="*/ 52 w 112"/>
              <a:gd name="T19" fmla="*/ 80 h 110"/>
              <a:gd name="T20" fmla="*/ 8 w 112"/>
              <a:gd name="T21" fmla="*/ 68 h 110"/>
              <a:gd name="T22" fmla="*/ 8 w 112"/>
              <a:gd name="T23" fmla="*/ 40 h 110"/>
              <a:gd name="T24" fmla="*/ 52 w 112"/>
              <a:gd name="T25" fmla="*/ 52 h 110"/>
              <a:gd name="T26" fmla="*/ 52 w 112"/>
              <a:gd name="T27" fmla="*/ 80 h 110"/>
              <a:gd name="T28" fmla="*/ 14 w 112"/>
              <a:gd name="T29" fmla="*/ 20 h 110"/>
              <a:gd name="T30" fmla="*/ 56 w 112"/>
              <a:gd name="T31" fmla="*/ 8 h 110"/>
              <a:gd name="T32" fmla="*/ 96 w 112"/>
              <a:gd name="T33" fmla="*/ 20 h 110"/>
              <a:gd name="T34" fmla="*/ 56 w 112"/>
              <a:gd name="T35" fmla="*/ 32 h 110"/>
              <a:gd name="T36" fmla="*/ 14 w 112"/>
              <a:gd name="T37" fmla="*/ 2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2" h="110">
                <a:moveTo>
                  <a:pt x="56" y="0"/>
                </a:moveTo>
                <a:lnTo>
                  <a:pt x="0" y="16"/>
                </a:lnTo>
                <a:lnTo>
                  <a:pt x="0" y="24"/>
                </a:lnTo>
                <a:lnTo>
                  <a:pt x="0" y="94"/>
                </a:lnTo>
                <a:lnTo>
                  <a:pt x="56" y="110"/>
                </a:lnTo>
                <a:lnTo>
                  <a:pt x="112" y="94"/>
                </a:lnTo>
                <a:lnTo>
                  <a:pt x="112" y="24"/>
                </a:lnTo>
                <a:lnTo>
                  <a:pt x="112" y="16"/>
                </a:lnTo>
                <a:lnTo>
                  <a:pt x="56" y="0"/>
                </a:lnTo>
                <a:close/>
                <a:moveTo>
                  <a:pt x="52" y="80"/>
                </a:moveTo>
                <a:lnTo>
                  <a:pt x="8" y="68"/>
                </a:lnTo>
                <a:lnTo>
                  <a:pt x="8" y="40"/>
                </a:lnTo>
                <a:lnTo>
                  <a:pt x="52" y="52"/>
                </a:lnTo>
                <a:lnTo>
                  <a:pt x="52" y="80"/>
                </a:lnTo>
                <a:close/>
                <a:moveTo>
                  <a:pt x="14" y="20"/>
                </a:moveTo>
                <a:lnTo>
                  <a:pt x="56" y="8"/>
                </a:lnTo>
                <a:lnTo>
                  <a:pt x="96" y="20"/>
                </a:lnTo>
                <a:lnTo>
                  <a:pt x="56" y="32"/>
                </a:lnTo>
                <a:lnTo>
                  <a:pt x="14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9166" name="Group 9165"/>
          <p:cNvGrpSpPr/>
          <p:nvPr/>
        </p:nvGrpSpPr>
        <p:grpSpPr>
          <a:xfrm>
            <a:off x="5838825" y="2582664"/>
            <a:ext cx="203200" cy="203200"/>
            <a:chOff x="5838825" y="2582664"/>
            <a:chExt cx="203200" cy="203200"/>
          </a:xfrm>
        </p:grpSpPr>
        <p:sp>
          <p:nvSpPr>
            <p:cNvPr id="8548" name="Freeform 479"/>
            <p:cNvSpPr>
              <a:spLocks noEditPoints="1"/>
            </p:cNvSpPr>
            <p:nvPr/>
          </p:nvSpPr>
          <p:spPr bwMode="auto">
            <a:xfrm>
              <a:off x="5838825" y="2582664"/>
              <a:ext cx="203200" cy="203200"/>
            </a:xfrm>
            <a:custGeom>
              <a:avLst/>
              <a:gdLst>
                <a:gd name="T0" fmla="*/ 42 w 64"/>
                <a:gd name="T1" fmla="*/ 0 h 64"/>
                <a:gd name="T2" fmla="*/ 20 w 64"/>
                <a:gd name="T3" fmla="*/ 20 h 64"/>
                <a:gd name="T4" fmla="*/ 0 w 64"/>
                <a:gd name="T5" fmla="*/ 42 h 64"/>
                <a:gd name="T6" fmla="*/ 22 w 64"/>
                <a:gd name="T7" fmla="*/ 64 h 64"/>
                <a:gd name="T8" fmla="*/ 44 w 64"/>
                <a:gd name="T9" fmla="*/ 44 h 64"/>
                <a:gd name="T10" fmla="*/ 64 w 64"/>
                <a:gd name="T11" fmla="*/ 22 h 64"/>
                <a:gd name="T12" fmla="*/ 42 w 64"/>
                <a:gd name="T13" fmla="*/ 0 h 64"/>
                <a:gd name="T14" fmla="*/ 22 w 64"/>
                <a:gd name="T15" fmla="*/ 44 h 64"/>
                <a:gd name="T16" fmla="*/ 23 w 64"/>
                <a:gd name="T17" fmla="*/ 44 h 64"/>
                <a:gd name="T18" fmla="*/ 25 w 64"/>
                <a:gd name="T19" fmla="*/ 45 h 64"/>
                <a:gd name="T20" fmla="*/ 25 w 64"/>
                <a:gd name="T21" fmla="*/ 48 h 64"/>
                <a:gd name="T22" fmla="*/ 23 w 64"/>
                <a:gd name="T23" fmla="*/ 50 h 64"/>
                <a:gd name="T24" fmla="*/ 22 w 64"/>
                <a:gd name="T25" fmla="*/ 50 h 64"/>
                <a:gd name="T26" fmla="*/ 22 w 64"/>
                <a:gd name="T27" fmla="*/ 44 h 64"/>
                <a:gd name="T28" fmla="*/ 22 w 64"/>
                <a:gd name="T29" fmla="*/ 60 h 64"/>
                <a:gd name="T30" fmla="*/ 4 w 64"/>
                <a:gd name="T31" fmla="*/ 42 h 64"/>
                <a:gd name="T32" fmla="*/ 20 w 64"/>
                <a:gd name="T33" fmla="*/ 24 h 64"/>
                <a:gd name="T34" fmla="*/ 21 w 64"/>
                <a:gd name="T35" fmla="*/ 28 h 64"/>
                <a:gd name="T36" fmla="*/ 20 w 64"/>
                <a:gd name="T37" fmla="*/ 28 h 64"/>
                <a:gd name="T38" fmla="*/ 19 w 64"/>
                <a:gd name="T39" fmla="*/ 30 h 64"/>
                <a:gd name="T40" fmla="*/ 19 w 64"/>
                <a:gd name="T41" fmla="*/ 31 h 64"/>
                <a:gd name="T42" fmla="*/ 17 w 64"/>
                <a:gd name="T43" fmla="*/ 31 h 64"/>
                <a:gd name="T44" fmla="*/ 12 w 64"/>
                <a:gd name="T45" fmla="*/ 36 h 64"/>
                <a:gd name="T46" fmla="*/ 12 w 64"/>
                <a:gd name="T47" fmla="*/ 39 h 64"/>
                <a:gd name="T48" fmla="*/ 17 w 64"/>
                <a:gd name="T49" fmla="*/ 44 h 64"/>
                <a:gd name="T50" fmla="*/ 19 w 64"/>
                <a:gd name="T51" fmla="*/ 44 h 64"/>
                <a:gd name="T52" fmla="*/ 19 w 64"/>
                <a:gd name="T53" fmla="*/ 50 h 64"/>
                <a:gd name="T54" fmla="*/ 14 w 64"/>
                <a:gd name="T55" fmla="*/ 50 h 64"/>
                <a:gd name="T56" fmla="*/ 12 w 64"/>
                <a:gd name="T57" fmla="*/ 51 h 64"/>
                <a:gd name="T58" fmla="*/ 14 w 64"/>
                <a:gd name="T59" fmla="*/ 53 h 64"/>
                <a:gd name="T60" fmla="*/ 19 w 64"/>
                <a:gd name="T61" fmla="*/ 53 h 64"/>
                <a:gd name="T62" fmla="*/ 19 w 64"/>
                <a:gd name="T63" fmla="*/ 54 h 64"/>
                <a:gd name="T64" fmla="*/ 20 w 64"/>
                <a:gd name="T65" fmla="*/ 56 h 64"/>
                <a:gd name="T66" fmla="*/ 22 w 64"/>
                <a:gd name="T67" fmla="*/ 54 h 64"/>
                <a:gd name="T68" fmla="*/ 22 w 64"/>
                <a:gd name="T69" fmla="*/ 53 h 64"/>
                <a:gd name="T70" fmla="*/ 23 w 64"/>
                <a:gd name="T71" fmla="*/ 53 h 64"/>
                <a:gd name="T72" fmla="*/ 28 w 64"/>
                <a:gd name="T73" fmla="*/ 48 h 64"/>
                <a:gd name="T74" fmla="*/ 28 w 64"/>
                <a:gd name="T75" fmla="*/ 45 h 64"/>
                <a:gd name="T76" fmla="*/ 23 w 64"/>
                <a:gd name="T77" fmla="*/ 40 h 64"/>
                <a:gd name="T78" fmla="*/ 22 w 64"/>
                <a:gd name="T79" fmla="*/ 40 h 64"/>
                <a:gd name="T80" fmla="*/ 22 w 64"/>
                <a:gd name="T81" fmla="*/ 34 h 64"/>
                <a:gd name="T82" fmla="*/ 24 w 64"/>
                <a:gd name="T83" fmla="*/ 34 h 64"/>
                <a:gd name="T84" fmla="*/ 40 w 64"/>
                <a:gd name="T85" fmla="*/ 44 h 64"/>
                <a:gd name="T86" fmla="*/ 22 w 64"/>
                <a:gd name="T87" fmla="*/ 60 h 64"/>
                <a:gd name="T88" fmla="*/ 19 w 64"/>
                <a:gd name="T89" fmla="*/ 34 h 64"/>
                <a:gd name="T90" fmla="*/ 19 w 64"/>
                <a:gd name="T91" fmla="*/ 40 h 64"/>
                <a:gd name="T92" fmla="*/ 17 w 64"/>
                <a:gd name="T93" fmla="*/ 40 h 64"/>
                <a:gd name="T94" fmla="*/ 16 w 64"/>
                <a:gd name="T95" fmla="*/ 39 h 64"/>
                <a:gd name="T96" fmla="*/ 16 w 64"/>
                <a:gd name="T97" fmla="*/ 36 h 64"/>
                <a:gd name="T98" fmla="*/ 17 w 64"/>
                <a:gd name="T99" fmla="*/ 34 h 64"/>
                <a:gd name="T100" fmla="*/ 19 w 64"/>
                <a:gd name="T101" fmla="*/ 34 h 64"/>
                <a:gd name="T102" fmla="*/ 42 w 64"/>
                <a:gd name="T103" fmla="*/ 40 h 64"/>
                <a:gd name="T104" fmla="*/ 24 w 64"/>
                <a:gd name="T105" fmla="*/ 22 h 64"/>
                <a:gd name="T106" fmla="*/ 42 w 64"/>
                <a:gd name="T107" fmla="*/ 4 h 64"/>
                <a:gd name="T108" fmla="*/ 60 w 64"/>
                <a:gd name="T109" fmla="*/ 22 h 64"/>
                <a:gd name="T110" fmla="*/ 42 w 64"/>
                <a:gd name="T111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4" h="64">
                  <a:moveTo>
                    <a:pt x="42" y="0"/>
                  </a:moveTo>
                  <a:cubicBezTo>
                    <a:pt x="30" y="0"/>
                    <a:pt x="21" y="9"/>
                    <a:pt x="20" y="20"/>
                  </a:cubicBezTo>
                  <a:cubicBezTo>
                    <a:pt x="9" y="21"/>
                    <a:pt x="0" y="30"/>
                    <a:pt x="0" y="42"/>
                  </a:cubicBezTo>
                  <a:cubicBezTo>
                    <a:pt x="0" y="54"/>
                    <a:pt x="10" y="64"/>
                    <a:pt x="22" y="64"/>
                  </a:cubicBezTo>
                  <a:cubicBezTo>
                    <a:pt x="34" y="64"/>
                    <a:pt x="43" y="55"/>
                    <a:pt x="44" y="44"/>
                  </a:cubicBezTo>
                  <a:cubicBezTo>
                    <a:pt x="55" y="43"/>
                    <a:pt x="64" y="34"/>
                    <a:pt x="64" y="22"/>
                  </a:cubicBezTo>
                  <a:cubicBezTo>
                    <a:pt x="64" y="10"/>
                    <a:pt x="54" y="0"/>
                    <a:pt x="42" y="0"/>
                  </a:cubicBezTo>
                  <a:close/>
                  <a:moveTo>
                    <a:pt x="22" y="44"/>
                  </a:moveTo>
                  <a:cubicBezTo>
                    <a:pt x="23" y="44"/>
                    <a:pt x="23" y="44"/>
                    <a:pt x="23" y="44"/>
                  </a:cubicBezTo>
                  <a:cubicBezTo>
                    <a:pt x="24" y="44"/>
                    <a:pt x="25" y="44"/>
                    <a:pt x="25" y="45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49"/>
                    <a:pt x="24" y="50"/>
                    <a:pt x="23" y="50"/>
                  </a:cubicBezTo>
                  <a:cubicBezTo>
                    <a:pt x="22" y="50"/>
                    <a:pt x="22" y="50"/>
                    <a:pt x="22" y="50"/>
                  </a:cubicBezTo>
                  <a:lnTo>
                    <a:pt x="22" y="44"/>
                  </a:lnTo>
                  <a:close/>
                  <a:moveTo>
                    <a:pt x="22" y="60"/>
                  </a:moveTo>
                  <a:cubicBezTo>
                    <a:pt x="12" y="60"/>
                    <a:pt x="4" y="52"/>
                    <a:pt x="4" y="42"/>
                  </a:cubicBezTo>
                  <a:cubicBezTo>
                    <a:pt x="4" y="33"/>
                    <a:pt x="11" y="25"/>
                    <a:pt x="20" y="24"/>
                  </a:cubicBezTo>
                  <a:cubicBezTo>
                    <a:pt x="20" y="26"/>
                    <a:pt x="21" y="27"/>
                    <a:pt x="21" y="28"/>
                  </a:cubicBezTo>
                  <a:cubicBezTo>
                    <a:pt x="21" y="28"/>
                    <a:pt x="20" y="28"/>
                    <a:pt x="20" y="28"/>
                  </a:cubicBezTo>
                  <a:cubicBezTo>
                    <a:pt x="19" y="28"/>
                    <a:pt x="19" y="29"/>
                    <a:pt x="19" y="30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5" y="31"/>
                    <a:pt x="12" y="32"/>
                    <a:pt x="12" y="36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42"/>
                    <a:pt x="15" y="44"/>
                    <a:pt x="17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3" y="50"/>
                    <a:pt x="12" y="50"/>
                    <a:pt x="12" y="51"/>
                  </a:cubicBezTo>
                  <a:cubicBezTo>
                    <a:pt x="12" y="52"/>
                    <a:pt x="13" y="53"/>
                    <a:pt x="14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55"/>
                    <a:pt x="19" y="56"/>
                    <a:pt x="20" y="56"/>
                  </a:cubicBezTo>
                  <a:cubicBezTo>
                    <a:pt x="21" y="56"/>
                    <a:pt x="22" y="55"/>
                    <a:pt x="22" y="54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5" y="53"/>
                    <a:pt x="28" y="52"/>
                    <a:pt x="28" y="48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2"/>
                    <a:pt x="25" y="40"/>
                    <a:pt x="23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7" y="40"/>
                    <a:pt x="33" y="43"/>
                    <a:pt x="40" y="44"/>
                  </a:cubicBezTo>
                  <a:cubicBezTo>
                    <a:pt x="39" y="53"/>
                    <a:pt x="31" y="60"/>
                    <a:pt x="22" y="60"/>
                  </a:cubicBezTo>
                  <a:close/>
                  <a:moveTo>
                    <a:pt x="19" y="34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5"/>
                    <a:pt x="16" y="34"/>
                    <a:pt x="17" y="34"/>
                  </a:cubicBezTo>
                  <a:lnTo>
                    <a:pt x="19" y="34"/>
                  </a:lnTo>
                  <a:close/>
                  <a:moveTo>
                    <a:pt x="42" y="40"/>
                  </a:moveTo>
                  <a:cubicBezTo>
                    <a:pt x="32" y="40"/>
                    <a:pt x="24" y="32"/>
                    <a:pt x="24" y="22"/>
                  </a:cubicBezTo>
                  <a:cubicBezTo>
                    <a:pt x="24" y="12"/>
                    <a:pt x="32" y="4"/>
                    <a:pt x="42" y="4"/>
                  </a:cubicBezTo>
                  <a:cubicBezTo>
                    <a:pt x="52" y="4"/>
                    <a:pt x="60" y="12"/>
                    <a:pt x="60" y="22"/>
                  </a:cubicBezTo>
                  <a:cubicBezTo>
                    <a:pt x="60" y="32"/>
                    <a:pt x="52" y="40"/>
                    <a:pt x="42" y="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549" name="Freeform 480"/>
            <p:cNvSpPr>
              <a:spLocks noEditPoints="1"/>
            </p:cNvSpPr>
            <p:nvPr/>
          </p:nvSpPr>
          <p:spPr bwMode="auto">
            <a:xfrm>
              <a:off x="5953125" y="2608064"/>
              <a:ext cx="50800" cy="88900"/>
            </a:xfrm>
            <a:custGeom>
              <a:avLst/>
              <a:gdLst>
                <a:gd name="T0" fmla="*/ 14 w 16"/>
                <a:gd name="T1" fmla="*/ 6 h 28"/>
                <a:gd name="T2" fmla="*/ 16 w 16"/>
                <a:gd name="T3" fmla="*/ 5 h 28"/>
                <a:gd name="T4" fmla="*/ 14 w 16"/>
                <a:gd name="T5" fmla="*/ 3 h 28"/>
                <a:gd name="T6" fmla="*/ 9 w 16"/>
                <a:gd name="T7" fmla="*/ 3 h 28"/>
                <a:gd name="T8" fmla="*/ 9 w 16"/>
                <a:gd name="T9" fmla="*/ 2 h 28"/>
                <a:gd name="T10" fmla="*/ 8 w 16"/>
                <a:gd name="T11" fmla="*/ 0 h 28"/>
                <a:gd name="T12" fmla="*/ 6 w 16"/>
                <a:gd name="T13" fmla="*/ 2 h 28"/>
                <a:gd name="T14" fmla="*/ 6 w 16"/>
                <a:gd name="T15" fmla="*/ 3 h 28"/>
                <a:gd name="T16" fmla="*/ 5 w 16"/>
                <a:gd name="T17" fmla="*/ 3 h 28"/>
                <a:gd name="T18" fmla="*/ 0 w 16"/>
                <a:gd name="T19" fmla="*/ 8 h 28"/>
                <a:gd name="T20" fmla="*/ 0 w 16"/>
                <a:gd name="T21" fmla="*/ 11 h 28"/>
                <a:gd name="T22" fmla="*/ 5 w 16"/>
                <a:gd name="T23" fmla="*/ 16 h 28"/>
                <a:gd name="T24" fmla="*/ 6 w 16"/>
                <a:gd name="T25" fmla="*/ 16 h 28"/>
                <a:gd name="T26" fmla="*/ 6 w 16"/>
                <a:gd name="T27" fmla="*/ 22 h 28"/>
                <a:gd name="T28" fmla="*/ 2 w 16"/>
                <a:gd name="T29" fmla="*/ 22 h 28"/>
                <a:gd name="T30" fmla="*/ 0 w 16"/>
                <a:gd name="T31" fmla="*/ 23 h 28"/>
                <a:gd name="T32" fmla="*/ 2 w 16"/>
                <a:gd name="T33" fmla="*/ 25 h 28"/>
                <a:gd name="T34" fmla="*/ 6 w 16"/>
                <a:gd name="T35" fmla="*/ 25 h 28"/>
                <a:gd name="T36" fmla="*/ 6 w 16"/>
                <a:gd name="T37" fmla="*/ 26 h 28"/>
                <a:gd name="T38" fmla="*/ 8 w 16"/>
                <a:gd name="T39" fmla="*/ 28 h 28"/>
                <a:gd name="T40" fmla="*/ 9 w 16"/>
                <a:gd name="T41" fmla="*/ 26 h 28"/>
                <a:gd name="T42" fmla="*/ 9 w 16"/>
                <a:gd name="T43" fmla="*/ 25 h 28"/>
                <a:gd name="T44" fmla="*/ 11 w 16"/>
                <a:gd name="T45" fmla="*/ 25 h 28"/>
                <a:gd name="T46" fmla="*/ 16 w 16"/>
                <a:gd name="T47" fmla="*/ 20 h 28"/>
                <a:gd name="T48" fmla="*/ 16 w 16"/>
                <a:gd name="T49" fmla="*/ 17 h 28"/>
                <a:gd name="T50" fmla="*/ 11 w 16"/>
                <a:gd name="T51" fmla="*/ 12 h 28"/>
                <a:gd name="T52" fmla="*/ 9 w 16"/>
                <a:gd name="T53" fmla="*/ 12 h 28"/>
                <a:gd name="T54" fmla="*/ 9 w 16"/>
                <a:gd name="T55" fmla="*/ 6 h 28"/>
                <a:gd name="T56" fmla="*/ 14 w 16"/>
                <a:gd name="T57" fmla="*/ 6 h 28"/>
                <a:gd name="T58" fmla="*/ 6 w 16"/>
                <a:gd name="T59" fmla="*/ 12 h 28"/>
                <a:gd name="T60" fmla="*/ 5 w 16"/>
                <a:gd name="T61" fmla="*/ 12 h 28"/>
                <a:gd name="T62" fmla="*/ 3 w 16"/>
                <a:gd name="T63" fmla="*/ 11 h 28"/>
                <a:gd name="T64" fmla="*/ 3 w 16"/>
                <a:gd name="T65" fmla="*/ 8 h 28"/>
                <a:gd name="T66" fmla="*/ 5 w 16"/>
                <a:gd name="T67" fmla="*/ 6 h 28"/>
                <a:gd name="T68" fmla="*/ 6 w 16"/>
                <a:gd name="T69" fmla="*/ 6 h 28"/>
                <a:gd name="T70" fmla="*/ 6 w 16"/>
                <a:gd name="T71" fmla="*/ 12 h 28"/>
                <a:gd name="T72" fmla="*/ 11 w 16"/>
                <a:gd name="T73" fmla="*/ 16 h 28"/>
                <a:gd name="T74" fmla="*/ 12 w 16"/>
                <a:gd name="T75" fmla="*/ 17 h 28"/>
                <a:gd name="T76" fmla="*/ 12 w 16"/>
                <a:gd name="T77" fmla="*/ 20 h 28"/>
                <a:gd name="T78" fmla="*/ 11 w 16"/>
                <a:gd name="T79" fmla="*/ 22 h 28"/>
                <a:gd name="T80" fmla="*/ 9 w 16"/>
                <a:gd name="T81" fmla="*/ 22 h 28"/>
                <a:gd name="T82" fmla="*/ 9 w 16"/>
                <a:gd name="T83" fmla="*/ 16 h 28"/>
                <a:gd name="T84" fmla="*/ 11 w 16"/>
                <a:gd name="T85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" h="28">
                  <a:moveTo>
                    <a:pt x="14" y="6"/>
                  </a:moveTo>
                  <a:cubicBezTo>
                    <a:pt x="15" y="6"/>
                    <a:pt x="16" y="6"/>
                    <a:pt x="16" y="5"/>
                  </a:cubicBezTo>
                  <a:cubicBezTo>
                    <a:pt x="16" y="4"/>
                    <a:pt x="15" y="3"/>
                    <a:pt x="14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9" y="0"/>
                    <a:pt x="8" y="0"/>
                  </a:cubicBezTo>
                  <a:cubicBezTo>
                    <a:pt x="7" y="0"/>
                    <a:pt x="6" y="1"/>
                    <a:pt x="6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3" y="3"/>
                    <a:pt x="0" y="4"/>
                    <a:pt x="0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4"/>
                    <a:pt x="3" y="16"/>
                    <a:pt x="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2"/>
                    <a:pt x="0" y="22"/>
                    <a:pt x="0" y="23"/>
                  </a:cubicBezTo>
                  <a:cubicBezTo>
                    <a:pt x="0" y="24"/>
                    <a:pt x="1" y="25"/>
                    <a:pt x="2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8"/>
                    <a:pt x="8" y="28"/>
                  </a:cubicBezTo>
                  <a:cubicBezTo>
                    <a:pt x="9" y="28"/>
                    <a:pt x="9" y="27"/>
                    <a:pt x="9" y="26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3" y="25"/>
                    <a:pt x="16" y="24"/>
                    <a:pt x="16" y="20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4"/>
                    <a:pt x="13" y="12"/>
                    <a:pt x="11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6"/>
                    <a:pt x="9" y="6"/>
                    <a:pt x="9" y="6"/>
                  </a:cubicBezTo>
                  <a:lnTo>
                    <a:pt x="14" y="6"/>
                  </a:lnTo>
                  <a:close/>
                  <a:moveTo>
                    <a:pt x="6" y="12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4" y="12"/>
                    <a:pt x="3" y="12"/>
                    <a:pt x="3" y="11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7"/>
                    <a:pt x="4" y="6"/>
                    <a:pt x="5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12"/>
                  </a:lnTo>
                  <a:close/>
                  <a:moveTo>
                    <a:pt x="11" y="16"/>
                  </a:moveTo>
                  <a:cubicBezTo>
                    <a:pt x="12" y="16"/>
                    <a:pt x="12" y="16"/>
                    <a:pt x="12" y="17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1"/>
                    <a:pt x="12" y="22"/>
                    <a:pt x="11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16"/>
                    <a:pt x="9" y="16"/>
                    <a:pt x="9" y="16"/>
                  </a:cubicBezTo>
                  <a:lnTo>
                    <a:pt x="11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8550" name="Freeform 481"/>
          <p:cNvSpPr>
            <a:spLocks noEditPoints="1"/>
          </p:cNvSpPr>
          <p:nvPr/>
        </p:nvSpPr>
        <p:spPr bwMode="auto">
          <a:xfrm>
            <a:off x="7059613" y="2582664"/>
            <a:ext cx="203200" cy="203200"/>
          </a:xfrm>
          <a:custGeom>
            <a:avLst/>
            <a:gdLst>
              <a:gd name="T0" fmla="*/ 64 w 64"/>
              <a:gd name="T1" fmla="*/ 40 h 64"/>
              <a:gd name="T2" fmla="*/ 64 w 64"/>
              <a:gd name="T3" fmla="*/ 0 h 64"/>
              <a:gd name="T4" fmla="*/ 0 w 64"/>
              <a:gd name="T5" fmla="*/ 0 h 64"/>
              <a:gd name="T6" fmla="*/ 0 w 64"/>
              <a:gd name="T7" fmla="*/ 40 h 64"/>
              <a:gd name="T8" fmla="*/ 6 w 64"/>
              <a:gd name="T9" fmla="*/ 40 h 64"/>
              <a:gd name="T10" fmla="*/ 7 w 64"/>
              <a:gd name="T11" fmla="*/ 42 h 64"/>
              <a:gd name="T12" fmla="*/ 6 w 64"/>
              <a:gd name="T13" fmla="*/ 46 h 64"/>
              <a:gd name="T14" fmla="*/ 7 w 64"/>
              <a:gd name="T15" fmla="*/ 50 h 64"/>
              <a:gd name="T16" fmla="*/ 6 w 64"/>
              <a:gd name="T17" fmla="*/ 54 h 64"/>
              <a:gd name="T18" fmla="*/ 24 w 64"/>
              <a:gd name="T19" fmla="*/ 64 h 64"/>
              <a:gd name="T20" fmla="*/ 42 w 64"/>
              <a:gd name="T21" fmla="*/ 54 h 64"/>
              <a:gd name="T22" fmla="*/ 41 w 64"/>
              <a:gd name="T23" fmla="*/ 50 h 64"/>
              <a:gd name="T24" fmla="*/ 42 w 64"/>
              <a:gd name="T25" fmla="*/ 46 h 64"/>
              <a:gd name="T26" fmla="*/ 41 w 64"/>
              <a:gd name="T27" fmla="*/ 42 h 64"/>
              <a:gd name="T28" fmla="*/ 42 w 64"/>
              <a:gd name="T29" fmla="*/ 40 h 64"/>
              <a:gd name="T30" fmla="*/ 64 w 64"/>
              <a:gd name="T31" fmla="*/ 40 h 64"/>
              <a:gd name="T32" fmla="*/ 24 w 64"/>
              <a:gd name="T33" fmla="*/ 60 h 64"/>
              <a:gd name="T34" fmla="*/ 10 w 64"/>
              <a:gd name="T35" fmla="*/ 54 h 64"/>
              <a:gd name="T36" fmla="*/ 11 w 64"/>
              <a:gd name="T37" fmla="*/ 53 h 64"/>
              <a:gd name="T38" fmla="*/ 24 w 64"/>
              <a:gd name="T39" fmla="*/ 56 h 64"/>
              <a:gd name="T40" fmla="*/ 38 w 64"/>
              <a:gd name="T41" fmla="*/ 53 h 64"/>
              <a:gd name="T42" fmla="*/ 38 w 64"/>
              <a:gd name="T43" fmla="*/ 54 h 64"/>
              <a:gd name="T44" fmla="*/ 24 w 64"/>
              <a:gd name="T45" fmla="*/ 60 h 64"/>
              <a:gd name="T46" fmla="*/ 24 w 64"/>
              <a:gd name="T47" fmla="*/ 52 h 64"/>
              <a:gd name="T48" fmla="*/ 10 w 64"/>
              <a:gd name="T49" fmla="*/ 46 h 64"/>
              <a:gd name="T50" fmla="*/ 11 w 64"/>
              <a:gd name="T51" fmla="*/ 45 h 64"/>
              <a:gd name="T52" fmla="*/ 24 w 64"/>
              <a:gd name="T53" fmla="*/ 48 h 64"/>
              <a:gd name="T54" fmla="*/ 38 w 64"/>
              <a:gd name="T55" fmla="*/ 45 h 64"/>
              <a:gd name="T56" fmla="*/ 38 w 64"/>
              <a:gd name="T57" fmla="*/ 46 h 64"/>
              <a:gd name="T58" fmla="*/ 24 w 64"/>
              <a:gd name="T59" fmla="*/ 52 h 64"/>
              <a:gd name="T60" fmla="*/ 24 w 64"/>
              <a:gd name="T61" fmla="*/ 44 h 64"/>
              <a:gd name="T62" fmla="*/ 10 w 64"/>
              <a:gd name="T63" fmla="*/ 38 h 64"/>
              <a:gd name="T64" fmla="*/ 24 w 64"/>
              <a:gd name="T65" fmla="*/ 32 h 64"/>
              <a:gd name="T66" fmla="*/ 38 w 64"/>
              <a:gd name="T67" fmla="*/ 38 h 64"/>
              <a:gd name="T68" fmla="*/ 24 w 64"/>
              <a:gd name="T69" fmla="*/ 44 h 64"/>
              <a:gd name="T70" fmla="*/ 14 w 64"/>
              <a:gd name="T71" fmla="*/ 20 h 64"/>
              <a:gd name="T72" fmla="*/ 14 w 64"/>
              <a:gd name="T73" fmla="*/ 16 h 64"/>
              <a:gd name="T74" fmla="*/ 20 w 64"/>
              <a:gd name="T75" fmla="*/ 16 h 64"/>
              <a:gd name="T76" fmla="*/ 20 w 64"/>
              <a:gd name="T77" fmla="*/ 20 h 64"/>
              <a:gd name="T78" fmla="*/ 14 w 64"/>
              <a:gd name="T79" fmla="*/ 20 h 64"/>
              <a:gd name="T80" fmla="*/ 24 w 64"/>
              <a:gd name="T81" fmla="*/ 20 h 64"/>
              <a:gd name="T82" fmla="*/ 32 w 64"/>
              <a:gd name="T83" fmla="*/ 12 h 64"/>
              <a:gd name="T84" fmla="*/ 40 w 64"/>
              <a:gd name="T85" fmla="*/ 20 h 64"/>
              <a:gd name="T86" fmla="*/ 32 w 64"/>
              <a:gd name="T87" fmla="*/ 28 h 64"/>
              <a:gd name="T88" fmla="*/ 24 w 64"/>
              <a:gd name="T89" fmla="*/ 20 h 64"/>
              <a:gd name="T90" fmla="*/ 38 w 64"/>
              <a:gd name="T91" fmla="*/ 32 h 64"/>
              <a:gd name="T92" fmla="*/ 56 w 64"/>
              <a:gd name="T93" fmla="*/ 32 h 64"/>
              <a:gd name="T94" fmla="*/ 56 w 64"/>
              <a:gd name="T95" fmla="*/ 8 h 64"/>
              <a:gd name="T96" fmla="*/ 8 w 64"/>
              <a:gd name="T97" fmla="*/ 8 h 64"/>
              <a:gd name="T98" fmla="*/ 8 w 64"/>
              <a:gd name="T99" fmla="*/ 32 h 64"/>
              <a:gd name="T100" fmla="*/ 10 w 64"/>
              <a:gd name="T101" fmla="*/ 32 h 64"/>
              <a:gd name="T102" fmla="*/ 6 w 64"/>
              <a:gd name="T103" fmla="*/ 36 h 64"/>
              <a:gd name="T104" fmla="*/ 4 w 64"/>
              <a:gd name="T105" fmla="*/ 36 h 64"/>
              <a:gd name="T106" fmla="*/ 4 w 64"/>
              <a:gd name="T107" fmla="*/ 4 h 64"/>
              <a:gd name="T108" fmla="*/ 60 w 64"/>
              <a:gd name="T109" fmla="*/ 4 h 64"/>
              <a:gd name="T110" fmla="*/ 60 w 64"/>
              <a:gd name="T111" fmla="*/ 36 h 64"/>
              <a:gd name="T112" fmla="*/ 42 w 64"/>
              <a:gd name="T113" fmla="*/ 36 h 64"/>
              <a:gd name="T114" fmla="*/ 38 w 64"/>
              <a:gd name="T115" fmla="*/ 32 h 64"/>
              <a:gd name="T116" fmla="*/ 44 w 64"/>
              <a:gd name="T117" fmla="*/ 20 h 64"/>
              <a:gd name="T118" fmla="*/ 44 w 64"/>
              <a:gd name="T119" fmla="*/ 16 h 64"/>
              <a:gd name="T120" fmla="*/ 50 w 64"/>
              <a:gd name="T121" fmla="*/ 16 h 64"/>
              <a:gd name="T122" fmla="*/ 50 w 64"/>
              <a:gd name="T123" fmla="*/ 20 h 64"/>
              <a:gd name="T124" fmla="*/ 44 w 64"/>
              <a:gd name="T125" fmla="*/ 2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4" h="64">
                <a:moveTo>
                  <a:pt x="64" y="40"/>
                </a:moveTo>
                <a:cubicBezTo>
                  <a:pt x="64" y="0"/>
                  <a:pt x="64" y="0"/>
                  <a:pt x="6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0"/>
                  <a:pt x="0" y="40"/>
                  <a:pt x="0" y="40"/>
                </a:cubicBezTo>
                <a:cubicBezTo>
                  <a:pt x="6" y="40"/>
                  <a:pt x="6" y="40"/>
                  <a:pt x="6" y="40"/>
                </a:cubicBezTo>
                <a:cubicBezTo>
                  <a:pt x="7" y="41"/>
                  <a:pt x="7" y="41"/>
                  <a:pt x="7" y="42"/>
                </a:cubicBezTo>
                <a:cubicBezTo>
                  <a:pt x="7" y="43"/>
                  <a:pt x="6" y="45"/>
                  <a:pt x="6" y="46"/>
                </a:cubicBezTo>
                <a:cubicBezTo>
                  <a:pt x="6" y="47"/>
                  <a:pt x="7" y="49"/>
                  <a:pt x="7" y="50"/>
                </a:cubicBezTo>
                <a:cubicBezTo>
                  <a:pt x="7" y="51"/>
                  <a:pt x="6" y="53"/>
                  <a:pt x="6" y="54"/>
                </a:cubicBezTo>
                <a:cubicBezTo>
                  <a:pt x="6" y="60"/>
                  <a:pt x="14" y="64"/>
                  <a:pt x="24" y="64"/>
                </a:cubicBezTo>
                <a:cubicBezTo>
                  <a:pt x="34" y="64"/>
                  <a:pt x="42" y="60"/>
                  <a:pt x="42" y="54"/>
                </a:cubicBezTo>
                <a:cubicBezTo>
                  <a:pt x="42" y="53"/>
                  <a:pt x="41" y="51"/>
                  <a:pt x="41" y="50"/>
                </a:cubicBezTo>
                <a:cubicBezTo>
                  <a:pt x="41" y="49"/>
                  <a:pt x="42" y="47"/>
                  <a:pt x="42" y="46"/>
                </a:cubicBezTo>
                <a:cubicBezTo>
                  <a:pt x="42" y="45"/>
                  <a:pt x="41" y="43"/>
                  <a:pt x="41" y="42"/>
                </a:cubicBezTo>
                <a:cubicBezTo>
                  <a:pt x="41" y="41"/>
                  <a:pt x="41" y="41"/>
                  <a:pt x="42" y="40"/>
                </a:cubicBezTo>
                <a:lnTo>
                  <a:pt x="64" y="40"/>
                </a:lnTo>
                <a:close/>
                <a:moveTo>
                  <a:pt x="24" y="60"/>
                </a:moveTo>
                <a:cubicBezTo>
                  <a:pt x="16" y="60"/>
                  <a:pt x="10" y="57"/>
                  <a:pt x="10" y="54"/>
                </a:cubicBezTo>
                <a:cubicBezTo>
                  <a:pt x="10" y="54"/>
                  <a:pt x="10" y="53"/>
                  <a:pt x="11" y="53"/>
                </a:cubicBezTo>
                <a:cubicBezTo>
                  <a:pt x="14" y="55"/>
                  <a:pt x="19" y="56"/>
                  <a:pt x="24" y="56"/>
                </a:cubicBezTo>
                <a:cubicBezTo>
                  <a:pt x="29" y="56"/>
                  <a:pt x="34" y="55"/>
                  <a:pt x="38" y="53"/>
                </a:cubicBezTo>
                <a:cubicBezTo>
                  <a:pt x="38" y="53"/>
                  <a:pt x="38" y="54"/>
                  <a:pt x="38" y="54"/>
                </a:cubicBezTo>
                <a:cubicBezTo>
                  <a:pt x="38" y="57"/>
                  <a:pt x="32" y="60"/>
                  <a:pt x="24" y="60"/>
                </a:cubicBezTo>
                <a:close/>
                <a:moveTo>
                  <a:pt x="24" y="52"/>
                </a:moveTo>
                <a:cubicBezTo>
                  <a:pt x="16" y="52"/>
                  <a:pt x="10" y="49"/>
                  <a:pt x="10" y="46"/>
                </a:cubicBezTo>
                <a:cubicBezTo>
                  <a:pt x="10" y="46"/>
                  <a:pt x="10" y="45"/>
                  <a:pt x="11" y="45"/>
                </a:cubicBezTo>
                <a:cubicBezTo>
                  <a:pt x="14" y="47"/>
                  <a:pt x="19" y="48"/>
                  <a:pt x="24" y="48"/>
                </a:cubicBezTo>
                <a:cubicBezTo>
                  <a:pt x="29" y="48"/>
                  <a:pt x="34" y="47"/>
                  <a:pt x="38" y="45"/>
                </a:cubicBezTo>
                <a:cubicBezTo>
                  <a:pt x="38" y="45"/>
                  <a:pt x="38" y="46"/>
                  <a:pt x="38" y="46"/>
                </a:cubicBezTo>
                <a:cubicBezTo>
                  <a:pt x="38" y="49"/>
                  <a:pt x="32" y="52"/>
                  <a:pt x="24" y="52"/>
                </a:cubicBezTo>
                <a:close/>
                <a:moveTo>
                  <a:pt x="24" y="44"/>
                </a:moveTo>
                <a:cubicBezTo>
                  <a:pt x="16" y="44"/>
                  <a:pt x="10" y="41"/>
                  <a:pt x="10" y="38"/>
                </a:cubicBezTo>
                <a:cubicBezTo>
                  <a:pt x="10" y="35"/>
                  <a:pt x="16" y="32"/>
                  <a:pt x="24" y="32"/>
                </a:cubicBezTo>
                <a:cubicBezTo>
                  <a:pt x="32" y="32"/>
                  <a:pt x="38" y="35"/>
                  <a:pt x="38" y="38"/>
                </a:cubicBezTo>
                <a:cubicBezTo>
                  <a:pt x="38" y="41"/>
                  <a:pt x="32" y="44"/>
                  <a:pt x="24" y="44"/>
                </a:cubicBezTo>
                <a:close/>
                <a:moveTo>
                  <a:pt x="14" y="20"/>
                </a:moveTo>
                <a:cubicBezTo>
                  <a:pt x="14" y="16"/>
                  <a:pt x="14" y="16"/>
                  <a:pt x="14" y="16"/>
                </a:cubicBezTo>
                <a:cubicBezTo>
                  <a:pt x="20" y="16"/>
                  <a:pt x="20" y="16"/>
                  <a:pt x="20" y="16"/>
                </a:cubicBezTo>
                <a:cubicBezTo>
                  <a:pt x="20" y="20"/>
                  <a:pt x="20" y="20"/>
                  <a:pt x="20" y="20"/>
                </a:cubicBezTo>
                <a:lnTo>
                  <a:pt x="14" y="20"/>
                </a:lnTo>
                <a:close/>
                <a:moveTo>
                  <a:pt x="24" y="20"/>
                </a:moveTo>
                <a:cubicBezTo>
                  <a:pt x="24" y="16"/>
                  <a:pt x="28" y="12"/>
                  <a:pt x="32" y="12"/>
                </a:cubicBezTo>
                <a:cubicBezTo>
                  <a:pt x="36" y="12"/>
                  <a:pt x="40" y="16"/>
                  <a:pt x="40" y="20"/>
                </a:cubicBezTo>
                <a:cubicBezTo>
                  <a:pt x="40" y="24"/>
                  <a:pt x="36" y="28"/>
                  <a:pt x="32" y="28"/>
                </a:cubicBezTo>
                <a:cubicBezTo>
                  <a:pt x="28" y="28"/>
                  <a:pt x="24" y="24"/>
                  <a:pt x="24" y="20"/>
                </a:cubicBezTo>
                <a:close/>
                <a:moveTo>
                  <a:pt x="38" y="32"/>
                </a:moveTo>
                <a:cubicBezTo>
                  <a:pt x="56" y="32"/>
                  <a:pt x="56" y="32"/>
                  <a:pt x="56" y="32"/>
                </a:cubicBezTo>
                <a:cubicBezTo>
                  <a:pt x="56" y="8"/>
                  <a:pt x="56" y="8"/>
                  <a:pt x="56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32"/>
                  <a:pt x="8" y="32"/>
                  <a:pt x="8" y="32"/>
                </a:cubicBezTo>
                <a:cubicBezTo>
                  <a:pt x="10" y="32"/>
                  <a:pt x="10" y="32"/>
                  <a:pt x="10" y="32"/>
                </a:cubicBezTo>
                <a:cubicBezTo>
                  <a:pt x="8" y="33"/>
                  <a:pt x="7" y="35"/>
                  <a:pt x="6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4"/>
                  <a:pt x="4" y="4"/>
                  <a:pt x="4" y="4"/>
                </a:cubicBezTo>
                <a:cubicBezTo>
                  <a:pt x="60" y="4"/>
                  <a:pt x="60" y="4"/>
                  <a:pt x="60" y="4"/>
                </a:cubicBezTo>
                <a:cubicBezTo>
                  <a:pt x="60" y="36"/>
                  <a:pt x="60" y="36"/>
                  <a:pt x="60" y="36"/>
                </a:cubicBezTo>
                <a:cubicBezTo>
                  <a:pt x="42" y="36"/>
                  <a:pt x="42" y="36"/>
                  <a:pt x="42" y="36"/>
                </a:cubicBezTo>
                <a:cubicBezTo>
                  <a:pt x="41" y="35"/>
                  <a:pt x="40" y="33"/>
                  <a:pt x="38" y="32"/>
                </a:cubicBezTo>
                <a:close/>
                <a:moveTo>
                  <a:pt x="44" y="20"/>
                </a:moveTo>
                <a:cubicBezTo>
                  <a:pt x="44" y="16"/>
                  <a:pt x="44" y="16"/>
                  <a:pt x="44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0" y="20"/>
                  <a:pt x="50" y="20"/>
                  <a:pt x="50" y="20"/>
                </a:cubicBezTo>
                <a:lnTo>
                  <a:pt x="44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8551" name="Freeform 482"/>
          <p:cNvSpPr>
            <a:spLocks noEditPoints="1"/>
          </p:cNvSpPr>
          <p:nvPr/>
        </p:nvSpPr>
        <p:spPr bwMode="auto">
          <a:xfrm>
            <a:off x="6245225" y="2595364"/>
            <a:ext cx="203200" cy="177800"/>
          </a:xfrm>
          <a:custGeom>
            <a:avLst/>
            <a:gdLst>
              <a:gd name="T0" fmla="*/ 64 w 64"/>
              <a:gd name="T1" fmla="*/ 30 h 56"/>
              <a:gd name="T2" fmla="*/ 35 w 64"/>
              <a:gd name="T3" fmla="*/ 22 h 56"/>
              <a:gd name="T4" fmla="*/ 36 w 64"/>
              <a:gd name="T5" fmla="*/ 18 h 56"/>
              <a:gd name="T6" fmla="*/ 36 w 64"/>
              <a:gd name="T7" fmla="*/ 10 h 56"/>
              <a:gd name="T8" fmla="*/ 0 w 64"/>
              <a:gd name="T9" fmla="*/ 10 h 56"/>
              <a:gd name="T10" fmla="*/ 0 w 64"/>
              <a:gd name="T11" fmla="*/ 18 h 56"/>
              <a:gd name="T12" fmla="*/ 0 w 64"/>
              <a:gd name="T13" fmla="*/ 26 h 56"/>
              <a:gd name="T14" fmla="*/ 0 w 64"/>
              <a:gd name="T15" fmla="*/ 34 h 56"/>
              <a:gd name="T16" fmla="*/ 0 w 64"/>
              <a:gd name="T17" fmla="*/ 42 h 56"/>
              <a:gd name="T18" fmla="*/ 29 w 64"/>
              <a:gd name="T19" fmla="*/ 50 h 56"/>
              <a:gd name="T20" fmla="*/ 64 w 64"/>
              <a:gd name="T21" fmla="*/ 46 h 56"/>
              <a:gd name="T22" fmla="*/ 64 w 64"/>
              <a:gd name="T23" fmla="*/ 38 h 56"/>
              <a:gd name="T24" fmla="*/ 18 w 64"/>
              <a:gd name="T25" fmla="*/ 4 h 56"/>
              <a:gd name="T26" fmla="*/ 18 w 64"/>
              <a:gd name="T27" fmla="*/ 16 h 56"/>
              <a:gd name="T28" fmla="*/ 18 w 64"/>
              <a:gd name="T29" fmla="*/ 4 h 56"/>
              <a:gd name="T30" fmla="*/ 28 w 64"/>
              <a:gd name="T31" fmla="*/ 46 h 56"/>
              <a:gd name="T32" fmla="*/ 4 w 64"/>
              <a:gd name="T33" fmla="*/ 42 h 56"/>
              <a:gd name="T34" fmla="*/ 18 w 64"/>
              <a:gd name="T35" fmla="*/ 44 h 56"/>
              <a:gd name="T36" fmla="*/ 29 w 64"/>
              <a:gd name="T37" fmla="*/ 42 h 56"/>
              <a:gd name="T38" fmla="*/ 28 w 64"/>
              <a:gd name="T39" fmla="*/ 38 h 56"/>
              <a:gd name="T40" fmla="*/ 18 w 64"/>
              <a:gd name="T41" fmla="*/ 40 h 56"/>
              <a:gd name="T42" fmla="*/ 5 w 64"/>
              <a:gd name="T43" fmla="*/ 33 h 56"/>
              <a:gd name="T44" fmla="*/ 29 w 64"/>
              <a:gd name="T45" fmla="*/ 34 h 56"/>
              <a:gd name="T46" fmla="*/ 28 w 64"/>
              <a:gd name="T47" fmla="*/ 38 h 56"/>
              <a:gd name="T48" fmla="*/ 28 w 64"/>
              <a:gd name="T49" fmla="*/ 30 h 56"/>
              <a:gd name="T50" fmla="*/ 4 w 64"/>
              <a:gd name="T51" fmla="*/ 26 h 56"/>
              <a:gd name="T52" fmla="*/ 18 w 64"/>
              <a:gd name="T53" fmla="*/ 28 h 56"/>
              <a:gd name="T54" fmla="*/ 28 w 64"/>
              <a:gd name="T55" fmla="*/ 30 h 56"/>
              <a:gd name="T56" fmla="*/ 4 w 64"/>
              <a:gd name="T57" fmla="*/ 18 h 56"/>
              <a:gd name="T58" fmla="*/ 18 w 64"/>
              <a:gd name="T59" fmla="*/ 20 h 56"/>
              <a:gd name="T60" fmla="*/ 32 w 64"/>
              <a:gd name="T61" fmla="*/ 18 h 56"/>
              <a:gd name="T62" fmla="*/ 46 w 64"/>
              <a:gd name="T63" fmla="*/ 52 h 56"/>
              <a:gd name="T64" fmla="*/ 33 w 64"/>
              <a:gd name="T65" fmla="*/ 45 h 56"/>
              <a:gd name="T66" fmla="*/ 60 w 64"/>
              <a:gd name="T67" fmla="*/ 45 h 56"/>
              <a:gd name="T68" fmla="*/ 46 w 64"/>
              <a:gd name="T69" fmla="*/ 52 h 56"/>
              <a:gd name="T70" fmla="*/ 32 w 64"/>
              <a:gd name="T71" fmla="*/ 38 h 56"/>
              <a:gd name="T72" fmla="*/ 46 w 64"/>
              <a:gd name="T73" fmla="*/ 40 h 56"/>
              <a:gd name="T74" fmla="*/ 60 w 64"/>
              <a:gd name="T75" fmla="*/ 38 h 56"/>
              <a:gd name="T76" fmla="*/ 46 w 64"/>
              <a:gd name="T77" fmla="*/ 36 h 56"/>
              <a:gd name="T78" fmla="*/ 46 w 64"/>
              <a:gd name="T79" fmla="*/ 24 h 56"/>
              <a:gd name="T80" fmla="*/ 46 w 64"/>
              <a:gd name="T81" fmla="*/ 3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4" h="56">
                <a:moveTo>
                  <a:pt x="63" y="34"/>
                </a:moveTo>
                <a:cubicBezTo>
                  <a:pt x="63" y="33"/>
                  <a:pt x="64" y="31"/>
                  <a:pt x="64" y="30"/>
                </a:cubicBezTo>
                <a:cubicBezTo>
                  <a:pt x="64" y="24"/>
                  <a:pt x="56" y="20"/>
                  <a:pt x="46" y="20"/>
                </a:cubicBezTo>
                <a:cubicBezTo>
                  <a:pt x="42" y="20"/>
                  <a:pt x="38" y="21"/>
                  <a:pt x="35" y="22"/>
                </a:cubicBezTo>
                <a:cubicBezTo>
                  <a:pt x="35" y="22"/>
                  <a:pt x="35" y="22"/>
                  <a:pt x="35" y="22"/>
                </a:cubicBezTo>
                <a:cubicBezTo>
                  <a:pt x="35" y="21"/>
                  <a:pt x="36" y="19"/>
                  <a:pt x="36" y="18"/>
                </a:cubicBezTo>
                <a:cubicBezTo>
                  <a:pt x="36" y="17"/>
                  <a:pt x="35" y="15"/>
                  <a:pt x="35" y="14"/>
                </a:cubicBezTo>
                <a:cubicBezTo>
                  <a:pt x="35" y="13"/>
                  <a:pt x="36" y="11"/>
                  <a:pt x="36" y="10"/>
                </a:cubicBezTo>
                <a:cubicBezTo>
                  <a:pt x="36" y="4"/>
                  <a:pt x="28" y="0"/>
                  <a:pt x="18" y="0"/>
                </a:cubicBezTo>
                <a:cubicBezTo>
                  <a:pt x="8" y="0"/>
                  <a:pt x="0" y="4"/>
                  <a:pt x="0" y="10"/>
                </a:cubicBezTo>
                <a:cubicBezTo>
                  <a:pt x="0" y="11"/>
                  <a:pt x="1" y="13"/>
                  <a:pt x="1" y="14"/>
                </a:cubicBezTo>
                <a:cubicBezTo>
                  <a:pt x="1" y="15"/>
                  <a:pt x="0" y="17"/>
                  <a:pt x="0" y="18"/>
                </a:cubicBezTo>
                <a:cubicBezTo>
                  <a:pt x="0" y="19"/>
                  <a:pt x="1" y="21"/>
                  <a:pt x="1" y="22"/>
                </a:cubicBezTo>
                <a:cubicBezTo>
                  <a:pt x="1" y="23"/>
                  <a:pt x="0" y="25"/>
                  <a:pt x="0" y="26"/>
                </a:cubicBezTo>
                <a:cubicBezTo>
                  <a:pt x="0" y="27"/>
                  <a:pt x="1" y="29"/>
                  <a:pt x="1" y="30"/>
                </a:cubicBezTo>
                <a:cubicBezTo>
                  <a:pt x="1" y="31"/>
                  <a:pt x="0" y="33"/>
                  <a:pt x="0" y="34"/>
                </a:cubicBezTo>
                <a:cubicBezTo>
                  <a:pt x="0" y="35"/>
                  <a:pt x="1" y="37"/>
                  <a:pt x="1" y="38"/>
                </a:cubicBezTo>
                <a:cubicBezTo>
                  <a:pt x="1" y="39"/>
                  <a:pt x="0" y="41"/>
                  <a:pt x="0" y="42"/>
                </a:cubicBezTo>
                <a:cubicBezTo>
                  <a:pt x="0" y="48"/>
                  <a:pt x="8" y="52"/>
                  <a:pt x="18" y="52"/>
                </a:cubicBezTo>
                <a:cubicBezTo>
                  <a:pt x="22" y="52"/>
                  <a:pt x="26" y="51"/>
                  <a:pt x="29" y="50"/>
                </a:cubicBezTo>
                <a:cubicBezTo>
                  <a:pt x="32" y="53"/>
                  <a:pt x="38" y="56"/>
                  <a:pt x="46" y="56"/>
                </a:cubicBezTo>
                <a:cubicBezTo>
                  <a:pt x="56" y="56"/>
                  <a:pt x="64" y="52"/>
                  <a:pt x="64" y="46"/>
                </a:cubicBezTo>
                <a:cubicBezTo>
                  <a:pt x="64" y="45"/>
                  <a:pt x="63" y="43"/>
                  <a:pt x="63" y="42"/>
                </a:cubicBezTo>
                <a:cubicBezTo>
                  <a:pt x="63" y="41"/>
                  <a:pt x="64" y="39"/>
                  <a:pt x="64" y="38"/>
                </a:cubicBezTo>
                <a:cubicBezTo>
                  <a:pt x="64" y="37"/>
                  <a:pt x="63" y="35"/>
                  <a:pt x="63" y="34"/>
                </a:cubicBezTo>
                <a:close/>
                <a:moveTo>
                  <a:pt x="18" y="4"/>
                </a:moveTo>
                <a:cubicBezTo>
                  <a:pt x="26" y="4"/>
                  <a:pt x="32" y="7"/>
                  <a:pt x="32" y="10"/>
                </a:cubicBezTo>
                <a:cubicBezTo>
                  <a:pt x="32" y="13"/>
                  <a:pt x="26" y="16"/>
                  <a:pt x="18" y="16"/>
                </a:cubicBezTo>
                <a:cubicBezTo>
                  <a:pt x="10" y="16"/>
                  <a:pt x="4" y="13"/>
                  <a:pt x="4" y="10"/>
                </a:cubicBezTo>
                <a:cubicBezTo>
                  <a:pt x="4" y="7"/>
                  <a:pt x="10" y="4"/>
                  <a:pt x="18" y="4"/>
                </a:cubicBezTo>
                <a:close/>
                <a:moveTo>
                  <a:pt x="28" y="46"/>
                </a:moveTo>
                <a:cubicBezTo>
                  <a:pt x="28" y="46"/>
                  <a:pt x="28" y="46"/>
                  <a:pt x="28" y="46"/>
                </a:cubicBezTo>
                <a:cubicBezTo>
                  <a:pt x="26" y="47"/>
                  <a:pt x="22" y="48"/>
                  <a:pt x="18" y="48"/>
                </a:cubicBezTo>
                <a:cubicBezTo>
                  <a:pt x="10" y="48"/>
                  <a:pt x="4" y="45"/>
                  <a:pt x="4" y="42"/>
                </a:cubicBezTo>
                <a:cubicBezTo>
                  <a:pt x="4" y="42"/>
                  <a:pt x="4" y="41"/>
                  <a:pt x="5" y="41"/>
                </a:cubicBezTo>
                <a:cubicBezTo>
                  <a:pt x="8" y="43"/>
                  <a:pt x="13" y="44"/>
                  <a:pt x="18" y="44"/>
                </a:cubicBezTo>
                <a:cubicBezTo>
                  <a:pt x="22" y="44"/>
                  <a:pt x="26" y="43"/>
                  <a:pt x="29" y="42"/>
                </a:cubicBezTo>
                <a:cubicBezTo>
                  <a:pt x="29" y="42"/>
                  <a:pt x="29" y="42"/>
                  <a:pt x="29" y="42"/>
                </a:cubicBezTo>
                <a:cubicBezTo>
                  <a:pt x="29" y="43"/>
                  <a:pt x="28" y="45"/>
                  <a:pt x="28" y="46"/>
                </a:cubicBezTo>
                <a:close/>
                <a:moveTo>
                  <a:pt x="28" y="38"/>
                </a:moveTo>
                <a:cubicBezTo>
                  <a:pt x="28" y="38"/>
                  <a:pt x="28" y="38"/>
                  <a:pt x="28" y="38"/>
                </a:cubicBezTo>
                <a:cubicBezTo>
                  <a:pt x="26" y="39"/>
                  <a:pt x="22" y="40"/>
                  <a:pt x="18" y="40"/>
                </a:cubicBezTo>
                <a:cubicBezTo>
                  <a:pt x="10" y="40"/>
                  <a:pt x="4" y="37"/>
                  <a:pt x="4" y="34"/>
                </a:cubicBezTo>
                <a:cubicBezTo>
                  <a:pt x="4" y="34"/>
                  <a:pt x="4" y="33"/>
                  <a:pt x="5" y="33"/>
                </a:cubicBezTo>
                <a:cubicBezTo>
                  <a:pt x="8" y="35"/>
                  <a:pt x="13" y="36"/>
                  <a:pt x="18" y="36"/>
                </a:cubicBezTo>
                <a:cubicBezTo>
                  <a:pt x="22" y="36"/>
                  <a:pt x="26" y="35"/>
                  <a:pt x="29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29" y="35"/>
                  <a:pt x="28" y="37"/>
                  <a:pt x="28" y="38"/>
                </a:cubicBezTo>
                <a:close/>
                <a:moveTo>
                  <a:pt x="28" y="30"/>
                </a:moveTo>
                <a:cubicBezTo>
                  <a:pt x="28" y="30"/>
                  <a:pt x="28" y="30"/>
                  <a:pt x="28" y="30"/>
                </a:cubicBezTo>
                <a:cubicBezTo>
                  <a:pt x="26" y="31"/>
                  <a:pt x="22" y="32"/>
                  <a:pt x="18" y="32"/>
                </a:cubicBezTo>
                <a:cubicBezTo>
                  <a:pt x="10" y="32"/>
                  <a:pt x="4" y="29"/>
                  <a:pt x="4" y="26"/>
                </a:cubicBezTo>
                <a:cubicBezTo>
                  <a:pt x="4" y="26"/>
                  <a:pt x="4" y="25"/>
                  <a:pt x="5" y="25"/>
                </a:cubicBezTo>
                <a:cubicBezTo>
                  <a:pt x="8" y="27"/>
                  <a:pt x="13" y="28"/>
                  <a:pt x="18" y="28"/>
                </a:cubicBezTo>
                <a:cubicBezTo>
                  <a:pt x="23" y="28"/>
                  <a:pt x="27" y="27"/>
                  <a:pt x="30" y="25"/>
                </a:cubicBezTo>
                <a:cubicBezTo>
                  <a:pt x="29" y="27"/>
                  <a:pt x="28" y="28"/>
                  <a:pt x="28" y="30"/>
                </a:cubicBezTo>
                <a:close/>
                <a:moveTo>
                  <a:pt x="18" y="24"/>
                </a:moveTo>
                <a:cubicBezTo>
                  <a:pt x="10" y="24"/>
                  <a:pt x="4" y="21"/>
                  <a:pt x="4" y="18"/>
                </a:cubicBezTo>
                <a:cubicBezTo>
                  <a:pt x="4" y="18"/>
                  <a:pt x="4" y="17"/>
                  <a:pt x="5" y="17"/>
                </a:cubicBezTo>
                <a:cubicBezTo>
                  <a:pt x="8" y="19"/>
                  <a:pt x="13" y="20"/>
                  <a:pt x="18" y="20"/>
                </a:cubicBezTo>
                <a:cubicBezTo>
                  <a:pt x="23" y="20"/>
                  <a:pt x="28" y="19"/>
                  <a:pt x="32" y="17"/>
                </a:cubicBezTo>
                <a:cubicBezTo>
                  <a:pt x="32" y="17"/>
                  <a:pt x="32" y="18"/>
                  <a:pt x="32" y="18"/>
                </a:cubicBezTo>
                <a:cubicBezTo>
                  <a:pt x="32" y="21"/>
                  <a:pt x="26" y="24"/>
                  <a:pt x="18" y="24"/>
                </a:cubicBezTo>
                <a:close/>
                <a:moveTo>
                  <a:pt x="46" y="52"/>
                </a:moveTo>
                <a:cubicBezTo>
                  <a:pt x="38" y="52"/>
                  <a:pt x="32" y="49"/>
                  <a:pt x="32" y="46"/>
                </a:cubicBezTo>
                <a:cubicBezTo>
                  <a:pt x="32" y="46"/>
                  <a:pt x="32" y="45"/>
                  <a:pt x="33" y="45"/>
                </a:cubicBezTo>
                <a:cubicBezTo>
                  <a:pt x="36" y="47"/>
                  <a:pt x="41" y="48"/>
                  <a:pt x="46" y="48"/>
                </a:cubicBezTo>
                <a:cubicBezTo>
                  <a:pt x="51" y="48"/>
                  <a:pt x="56" y="47"/>
                  <a:pt x="60" y="45"/>
                </a:cubicBezTo>
                <a:cubicBezTo>
                  <a:pt x="60" y="45"/>
                  <a:pt x="60" y="46"/>
                  <a:pt x="60" y="46"/>
                </a:cubicBezTo>
                <a:cubicBezTo>
                  <a:pt x="60" y="49"/>
                  <a:pt x="54" y="52"/>
                  <a:pt x="46" y="52"/>
                </a:cubicBezTo>
                <a:close/>
                <a:moveTo>
                  <a:pt x="46" y="44"/>
                </a:moveTo>
                <a:cubicBezTo>
                  <a:pt x="38" y="44"/>
                  <a:pt x="32" y="41"/>
                  <a:pt x="32" y="38"/>
                </a:cubicBezTo>
                <a:cubicBezTo>
                  <a:pt x="32" y="38"/>
                  <a:pt x="32" y="37"/>
                  <a:pt x="33" y="37"/>
                </a:cubicBezTo>
                <a:cubicBezTo>
                  <a:pt x="36" y="39"/>
                  <a:pt x="41" y="40"/>
                  <a:pt x="46" y="40"/>
                </a:cubicBezTo>
                <a:cubicBezTo>
                  <a:pt x="51" y="40"/>
                  <a:pt x="56" y="39"/>
                  <a:pt x="60" y="37"/>
                </a:cubicBezTo>
                <a:cubicBezTo>
                  <a:pt x="60" y="37"/>
                  <a:pt x="60" y="38"/>
                  <a:pt x="60" y="38"/>
                </a:cubicBezTo>
                <a:cubicBezTo>
                  <a:pt x="60" y="41"/>
                  <a:pt x="54" y="44"/>
                  <a:pt x="46" y="44"/>
                </a:cubicBezTo>
                <a:close/>
                <a:moveTo>
                  <a:pt x="46" y="36"/>
                </a:moveTo>
                <a:cubicBezTo>
                  <a:pt x="38" y="36"/>
                  <a:pt x="32" y="33"/>
                  <a:pt x="32" y="30"/>
                </a:cubicBezTo>
                <a:cubicBezTo>
                  <a:pt x="32" y="27"/>
                  <a:pt x="38" y="24"/>
                  <a:pt x="46" y="24"/>
                </a:cubicBezTo>
                <a:cubicBezTo>
                  <a:pt x="54" y="24"/>
                  <a:pt x="60" y="27"/>
                  <a:pt x="60" y="30"/>
                </a:cubicBezTo>
                <a:cubicBezTo>
                  <a:pt x="60" y="33"/>
                  <a:pt x="54" y="36"/>
                  <a:pt x="46" y="3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9168" name="Group 9167"/>
          <p:cNvGrpSpPr/>
          <p:nvPr/>
        </p:nvGrpSpPr>
        <p:grpSpPr>
          <a:xfrm>
            <a:off x="7466013" y="2595364"/>
            <a:ext cx="203200" cy="177800"/>
            <a:chOff x="7466013" y="2595364"/>
            <a:chExt cx="203200" cy="177800"/>
          </a:xfrm>
        </p:grpSpPr>
        <p:sp>
          <p:nvSpPr>
            <p:cNvPr id="8552" name="Freeform 483"/>
            <p:cNvSpPr>
              <a:spLocks noEditPoints="1"/>
            </p:cNvSpPr>
            <p:nvPr/>
          </p:nvSpPr>
          <p:spPr bwMode="auto">
            <a:xfrm>
              <a:off x="7466013" y="2595364"/>
              <a:ext cx="203200" cy="127000"/>
            </a:xfrm>
            <a:custGeom>
              <a:avLst/>
              <a:gdLst>
                <a:gd name="T0" fmla="*/ 0 w 128"/>
                <a:gd name="T1" fmla="*/ 0 h 80"/>
                <a:gd name="T2" fmla="*/ 0 w 128"/>
                <a:gd name="T3" fmla="*/ 80 h 80"/>
                <a:gd name="T4" fmla="*/ 128 w 128"/>
                <a:gd name="T5" fmla="*/ 80 h 80"/>
                <a:gd name="T6" fmla="*/ 128 w 128"/>
                <a:gd name="T7" fmla="*/ 0 h 80"/>
                <a:gd name="T8" fmla="*/ 0 w 128"/>
                <a:gd name="T9" fmla="*/ 0 h 80"/>
                <a:gd name="T10" fmla="*/ 120 w 128"/>
                <a:gd name="T11" fmla="*/ 72 h 80"/>
                <a:gd name="T12" fmla="*/ 8 w 128"/>
                <a:gd name="T13" fmla="*/ 72 h 80"/>
                <a:gd name="T14" fmla="*/ 8 w 128"/>
                <a:gd name="T15" fmla="*/ 8 h 80"/>
                <a:gd name="T16" fmla="*/ 120 w 128"/>
                <a:gd name="T17" fmla="*/ 8 h 80"/>
                <a:gd name="T18" fmla="*/ 120 w 128"/>
                <a:gd name="T19" fmla="*/ 7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80">
                  <a:moveTo>
                    <a:pt x="0" y="0"/>
                  </a:moveTo>
                  <a:lnTo>
                    <a:pt x="0" y="80"/>
                  </a:lnTo>
                  <a:lnTo>
                    <a:pt x="128" y="80"/>
                  </a:lnTo>
                  <a:lnTo>
                    <a:pt x="128" y="0"/>
                  </a:lnTo>
                  <a:lnTo>
                    <a:pt x="0" y="0"/>
                  </a:lnTo>
                  <a:close/>
                  <a:moveTo>
                    <a:pt x="120" y="72"/>
                  </a:moveTo>
                  <a:lnTo>
                    <a:pt x="8" y="72"/>
                  </a:lnTo>
                  <a:lnTo>
                    <a:pt x="8" y="8"/>
                  </a:lnTo>
                  <a:lnTo>
                    <a:pt x="120" y="8"/>
                  </a:lnTo>
                  <a:lnTo>
                    <a:pt x="12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553" name="Freeform 484"/>
            <p:cNvSpPr>
              <a:spLocks noEditPoints="1"/>
            </p:cNvSpPr>
            <p:nvPr/>
          </p:nvSpPr>
          <p:spPr bwMode="auto">
            <a:xfrm>
              <a:off x="7491413" y="2620764"/>
              <a:ext cx="152400" cy="76200"/>
            </a:xfrm>
            <a:custGeom>
              <a:avLst/>
              <a:gdLst>
                <a:gd name="T0" fmla="*/ 48 w 48"/>
                <a:gd name="T1" fmla="*/ 0 h 24"/>
                <a:gd name="T2" fmla="*/ 0 w 48"/>
                <a:gd name="T3" fmla="*/ 0 h 24"/>
                <a:gd name="T4" fmla="*/ 0 w 48"/>
                <a:gd name="T5" fmla="*/ 24 h 24"/>
                <a:gd name="T6" fmla="*/ 48 w 48"/>
                <a:gd name="T7" fmla="*/ 24 h 24"/>
                <a:gd name="T8" fmla="*/ 48 w 48"/>
                <a:gd name="T9" fmla="*/ 0 h 24"/>
                <a:gd name="T10" fmla="*/ 12 w 48"/>
                <a:gd name="T11" fmla="*/ 12 h 24"/>
                <a:gd name="T12" fmla="*/ 6 w 48"/>
                <a:gd name="T13" fmla="*/ 12 h 24"/>
                <a:gd name="T14" fmla="*/ 6 w 48"/>
                <a:gd name="T15" fmla="*/ 8 h 24"/>
                <a:gd name="T16" fmla="*/ 12 w 48"/>
                <a:gd name="T17" fmla="*/ 8 h 24"/>
                <a:gd name="T18" fmla="*/ 12 w 48"/>
                <a:gd name="T19" fmla="*/ 12 h 24"/>
                <a:gd name="T20" fmla="*/ 24 w 48"/>
                <a:gd name="T21" fmla="*/ 20 h 24"/>
                <a:gd name="T22" fmla="*/ 16 w 48"/>
                <a:gd name="T23" fmla="*/ 12 h 24"/>
                <a:gd name="T24" fmla="*/ 24 w 48"/>
                <a:gd name="T25" fmla="*/ 4 h 24"/>
                <a:gd name="T26" fmla="*/ 32 w 48"/>
                <a:gd name="T27" fmla="*/ 12 h 24"/>
                <a:gd name="T28" fmla="*/ 24 w 48"/>
                <a:gd name="T29" fmla="*/ 20 h 24"/>
                <a:gd name="T30" fmla="*/ 42 w 48"/>
                <a:gd name="T31" fmla="*/ 12 h 24"/>
                <a:gd name="T32" fmla="*/ 36 w 48"/>
                <a:gd name="T33" fmla="*/ 12 h 24"/>
                <a:gd name="T34" fmla="*/ 36 w 48"/>
                <a:gd name="T35" fmla="*/ 8 h 24"/>
                <a:gd name="T36" fmla="*/ 42 w 48"/>
                <a:gd name="T37" fmla="*/ 8 h 24"/>
                <a:gd name="T38" fmla="*/ 42 w 48"/>
                <a:gd name="T3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" h="24">
                  <a:moveTo>
                    <a:pt x="4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48" y="24"/>
                    <a:pt x="48" y="24"/>
                    <a:pt x="48" y="24"/>
                  </a:cubicBezTo>
                  <a:lnTo>
                    <a:pt x="48" y="0"/>
                  </a:lnTo>
                  <a:close/>
                  <a:moveTo>
                    <a:pt x="1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12" y="8"/>
                    <a:pt x="12" y="8"/>
                    <a:pt x="12" y="8"/>
                  </a:cubicBezTo>
                  <a:lnTo>
                    <a:pt x="12" y="12"/>
                  </a:lnTo>
                  <a:close/>
                  <a:moveTo>
                    <a:pt x="24" y="20"/>
                  </a:moveTo>
                  <a:cubicBezTo>
                    <a:pt x="20" y="20"/>
                    <a:pt x="16" y="16"/>
                    <a:pt x="16" y="12"/>
                  </a:cubicBezTo>
                  <a:cubicBezTo>
                    <a:pt x="16" y="8"/>
                    <a:pt x="20" y="4"/>
                    <a:pt x="24" y="4"/>
                  </a:cubicBezTo>
                  <a:cubicBezTo>
                    <a:pt x="28" y="4"/>
                    <a:pt x="32" y="8"/>
                    <a:pt x="32" y="12"/>
                  </a:cubicBezTo>
                  <a:cubicBezTo>
                    <a:pt x="32" y="16"/>
                    <a:pt x="28" y="20"/>
                    <a:pt x="24" y="20"/>
                  </a:cubicBezTo>
                  <a:close/>
                  <a:moveTo>
                    <a:pt x="42" y="12"/>
                  </a:moveTo>
                  <a:cubicBezTo>
                    <a:pt x="36" y="12"/>
                    <a:pt x="36" y="12"/>
                    <a:pt x="36" y="12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42" y="8"/>
                    <a:pt x="42" y="8"/>
                    <a:pt x="42" y="8"/>
                  </a:cubicBezTo>
                  <a:lnTo>
                    <a:pt x="42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554" name="Rectangle 485"/>
            <p:cNvSpPr>
              <a:spLocks noChangeArrowheads="1"/>
            </p:cNvSpPr>
            <p:nvPr/>
          </p:nvSpPr>
          <p:spPr bwMode="auto">
            <a:xfrm>
              <a:off x="7478713" y="2735064"/>
              <a:ext cx="1778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555" name="Rectangle 486"/>
            <p:cNvSpPr>
              <a:spLocks noChangeArrowheads="1"/>
            </p:cNvSpPr>
            <p:nvPr/>
          </p:nvSpPr>
          <p:spPr bwMode="auto">
            <a:xfrm>
              <a:off x="7491413" y="2760464"/>
              <a:ext cx="152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84" name="Group 9183"/>
          <p:cNvGrpSpPr/>
          <p:nvPr/>
        </p:nvGrpSpPr>
        <p:grpSpPr>
          <a:xfrm>
            <a:off x="1363663" y="2989064"/>
            <a:ext cx="190500" cy="200025"/>
            <a:chOff x="1363663" y="2989064"/>
            <a:chExt cx="190500" cy="200025"/>
          </a:xfrm>
        </p:grpSpPr>
        <p:sp>
          <p:nvSpPr>
            <p:cNvPr id="8556" name="Freeform 487"/>
            <p:cNvSpPr>
              <a:spLocks/>
            </p:cNvSpPr>
            <p:nvPr/>
          </p:nvSpPr>
          <p:spPr bwMode="auto">
            <a:xfrm>
              <a:off x="1392238" y="2989064"/>
              <a:ext cx="161925" cy="139700"/>
            </a:xfrm>
            <a:custGeom>
              <a:avLst/>
              <a:gdLst>
                <a:gd name="T0" fmla="*/ 47 w 51"/>
                <a:gd name="T1" fmla="*/ 0 h 44"/>
                <a:gd name="T2" fmla="*/ 0 w 51"/>
                <a:gd name="T3" fmla="*/ 0 h 44"/>
                <a:gd name="T4" fmla="*/ 16 w 51"/>
                <a:gd name="T5" fmla="*/ 8 h 44"/>
                <a:gd name="T6" fmla="*/ 43 w 51"/>
                <a:gd name="T7" fmla="*/ 8 h 44"/>
                <a:gd name="T8" fmla="*/ 43 w 51"/>
                <a:gd name="T9" fmla="*/ 12 h 44"/>
                <a:gd name="T10" fmla="*/ 24 w 51"/>
                <a:gd name="T11" fmla="*/ 12 h 44"/>
                <a:gd name="T12" fmla="*/ 29 w 51"/>
                <a:gd name="T13" fmla="*/ 15 h 44"/>
                <a:gd name="T14" fmla="*/ 34 w 51"/>
                <a:gd name="T15" fmla="*/ 20 h 44"/>
                <a:gd name="T16" fmla="*/ 43 w 51"/>
                <a:gd name="T17" fmla="*/ 20 h 44"/>
                <a:gd name="T18" fmla="*/ 43 w 51"/>
                <a:gd name="T19" fmla="*/ 24 h 44"/>
                <a:gd name="T20" fmla="*/ 35 w 51"/>
                <a:gd name="T21" fmla="*/ 24 h 44"/>
                <a:gd name="T22" fmla="*/ 35 w 51"/>
                <a:gd name="T23" fmla="*/ 44 h 44"/>
                <a:gd name="T24" fmla="*/ 47 w 51"/>
                <a:gd name="T25" fmla="*/ 44 h 44"/>
                <a:gd name="T26" fmla="*/ 51 w 51"/>
                <a:gd name="T27" fmla="*/ 40 h 44"/>
                <a:gd name="T28" fmla="*/ 51 w 51"/>
                <a:gd name="T29" fmla="*/ 4 h 44"/>
                <a:gd name="T30" fmla="*/ 47 w 51"/>
                <a:gd name="T3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" h="44">
                  <a:moveTo>
                    <a:pt x="4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31" y="16"/>
                    <a:pt x="33" y="18"/>
                    <a:pt x="34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9" y="44"/>
                    <a:pt x="51" y="42"/>
                    <a:pt x="51" y="40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2"/>
                    <a:pt x="49" y="0"/>
                    <a:pt x="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557" name="Freeform 488"/>
            <p:cNvSpPr>
              <a:spLocks noEditPoints="1"/>
            </p:cNvSpPr>
            <p:nvPr/>
          </p:nvSpPr>
          <p:spPr bwMode="auto">
            <a:xfrm>
              <a:off x="1363663" y="2992239"/>
              <a:ext cx="127000" cy="196850"/>
            </a:xfrm>
            <a:custGeom>
              <a:avLst/>
              <a:gdLst>
                <a:gd name="T0" fmla="*/ 36 w 40"/>
                <a:gd name="T1" fmla="*/ 17 h 62"/>
                <a:gd name="T2" fmla="*/ 4 w 40"/>
                <a:gd name="T3" fmla="*/ 1 h 62"/>
                <a:gd name="T4" fmla="*/ 2 w 40"/>
                <a:gd name="T5" fmla="*/ 0 h 62"/>
                <a:gd name="T6" fmla="*/ 0 w 40"/>
                <a:gd name="T7" fmla="*/ 3 h 62"/>
                <a:gd name="T8" fmla="*/ 0 w 40"/>
                <a:gd name="T9" fmla="*/ 39 h 62"/>
                <a:gd name="T10" fmla="*/ 4 w 40"/>
                <a:gd name="T11" fmla="*/ 45 h 62"/>
                <a:gd name="T12" fmla="*/ 36 w 40"/>
                <a:gd name="T13" fmla="*/ 61 h 62"/>
                <a:gd name="T14" fmla="*/ 38 w 40"/>
                <a:gd name="T15" fmla="*/ 62 h 62"/>
                <a:gd name="T16" fmla="*/ 40 w 40"/>
                <a:gd name="T17" fmla="*/ 59 h 62"/>
                <a:gd name="T18" fmla="*/ 40 w 40"/>
                <a:gd name="T19" fmla="*/ 23 h 62"/>
                <a:gd name="T20" fmla="*/ 36 w 40"/>
                <a:gd name="T21" fmla="*/ 17 h 62"/>
                <a:gd name="T22" fmla="*/ 28 w 40"/>
                <a:gd name="T23" fmla="*/ 43 h 62"/>
                <a:gd name="T24" fmla="*/ 24 w 40"/>
                <a:gd name="T25" fmla="*/ 37 h 62"/>
                <a:gd name="T26" fmla="*/ 28 w 40"/>
                <a:gd name="T27" fmla="*/ 31 h 62"/>
                <a:gd name="T28" fmla="*/ 32 w 40"/>
                <a:gd name="T29" fmla="*/ 37 h 62"/>
                <a:gd name="T30" fmla="*/ 28 w 40"/>
                <a:gd name="T31" fmla="*/ 4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" h="62">
                  <a:moveTo>
                    <a:pt x="36" y="17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1"/>
                    <a:pt x="2" y="44"/>
                    <a:pt x="4" y="45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7" y="61"/>
                    <a:pt x="37" y="62"/>
                    <a:pt x="38" y="62"/>
                  </a:cubicBezTo>
                  <a:cubicBezTo>
                    <a:pt x="39" y="62"/>
                    <a:pt x="40" y="61"/>
                    <a:pt x="40" y="59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1"/>
                    <a:pt x="38" y="18"/>
                    <a:pt x="36" y="17"/>
                  </a:cubicBezTo>
                  <a:close/>
                  <a:moveTo>
                    <a:pt x="28" y="43"/>
                  </a:moveTo>
                  <a:cubicBezTo>
                    <a:pt x="26" y="43"/>
                    <a:pt x="24" y="40"/>
                    <a:pt x="24" y="37"/>
                  </a:cubicBezTo>
                  <a:cubicBezTo>
                    <a:pt x="24" y="34"/>
                    <a:pt x="26" y="31"/>
                    <a:pt x="28" y="31"/>
                  </a:cubicBezTo>
                  <a:cubicBezTo>
                    <a:pt x="30" y="31"/>
                    <a:pt x="32" y="34"/>
                    <a:pt x="32" y="37"/>
                  </a:cubicBezTo>
                  <a:cubicBezTo>
                    <a:pt x="32" y="40"/>
                    <a:pt x="30" y="43"/>
                    <a:pt x="28" y="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85" name="Group 9184"/>
          <p:cNvGrpSpPr/>
          <p:nvPr/>
        </p:nvGrpSpPr>
        <p:grpSpPr>
          <a:xfrm>
            <a:off x="955675" y="3001764"/>
            <a:ext cx="203200" cy="177800"/>
            <a:chOff x="955675" y="3001764"/>
            <a:chExt cx="203200" cy="177800"/>
          </a:xfrm>
        </p:grpSpPr>
        <p:sp>
          <p:nvSpPr>
            <p:cNvPr id="8558" name="Freeform 489"/>
            <p:cNvSpPr>
              <a:spLocks noEditPoints="1"/>
            </p:cNvSpPr>
            <p:nvPr/>
          </p:nvSpPr>
          <p:spPr bwMode="auto">
            <a:xfrm>
              <a:off x="955675" y="3001764"/>
              <a:ext cx="190500" cy="177800"/>
            </a:xfrm>
            <a:custGeom>
              <a:avLst/>
              <a:gdLst>
                <a:gd name="T0" fmla="*/ 28 w 60"/>
                <a:gd name="T1" fmla="*/ 32 h 56"/>
                <a:gd name="T2" fmla="*/ 40 w 60"/>
                <a:gd name="T3" fmla="*/ 20 h 56"/>
                <a:gd name="T4" fmla="*/ 60 w 60"/>
                <a:gd name="T5" fmla="*/ 20 h 56"/>
                <a:gd name="T6" fmla="*/ 60 w 60"/>
                <a:gd name="T7" fmla="*/ 12 h 56"/>
                <a:gd name="T8" fmla="*/ 56 w 60"/>
                <a:gd name="T9" fmla="*/ 8 h 56"/>
                <a:gd name="T10" fmla="*/ 10 w 60"/>
                <a:gd name="T11" fmla="*/ 8 h 56"/>
                <a:gd name="T12" fmla="*/ 8 w 60"/>
                <a:gd name="T13" fmla="*/ 6 h 56"/>
                <a:gd name="T14" fmla="*/ 10 w 60"/>
                <a:gd name="T15" fmla="*/ 4 h 56"/>
                <a:gd name="T16" fmla="*/ 50 w 60"/>
                <a:gd name="T17" fmla="*/ 4 h 56"/>
                <a:gd name="T18" fmla="*/ 52 w 60"/>
                <a:gd name="T19" fmla="*/ 2 h 56"/>
                <a:gd name="T20" fmla="*/ 50 w 60"/>
                <a:gd name="T21" fmla="*/ 0 h 56"/>
                <a:gd name="T22" fmla="*/ 4 w 60"/>
                <a:gd name="T23" fmla="*/ 0 h 56"/>
                <a:gd name="T24" fmla="*/ 0 w 60"/>
                <a:gd name="T25" fmla="*/ 4 h 56"/>
                <a:gd name="T26" fmla="*/ 0 w 60"/>
                <a:gd name="T27" fmla="*/ 52 h 56"/>
                <a:gd name="T28" fmla="*/ 4 w 60"/>
                <a:gd name="T29" fmla="*/ 56 h 56"/>
                <a:gd name="T30" fmla="*/ 56 w 60"/>
                <a:gd name="T31" fmla="*/ 56 h 56"/>
                <a:gd name="T32" fmla="*/ 60 w 60"/>
                <a:gd name="T33" fmla="*/ 52 h 56"/>
                <a:gd name="T34" fmla="*/ 60 w 60"/>
                <a:gd name="T35" fmla="*/ 44 h 56"/>
                <a:gd name="T36" fmla="*/ 40 w 60"/>
                <a:gd name="T37" fmla="*/ 44 h 56"/>
                <a:gd name="T38" fmla="*/ 28 w 60"/>
                <a:gd name="T39" fmla="*/ 32 h 56"/>
                <a:gd name="T40" fmla="*/ 10 w 60"/>
                <a:gd name="T41" fmla="*/ 52 h 56"/>
                <a:gd name="T42" fmla="*/ 8 w 60"/>
                <a:gd name="T43" fmla="*/ 50 h 56"/>
                <a:gd name="T44" fmla="*/ 10 w 60"/>
                <a:gd name="T45" fmla="*/ 48 h 56"/>
                <a:gd name="T46" fmla="*/ 12 w 60"/>
                <a:gd name="T47" fmla="*/ 50 h 56"/>
                <a:gd name="T48" fmla="*/ 10 w 60"/>
                <a:gd name="T49" fmla="*/ 52 h 56"/>
                <a:gd name="T50" fmla="*/ 10 w 60"/>
                <a:gd name="T51" fmla="*/ 44 h 56"/>
                <a:gd name="T52" fmla="*/ 8 w 60"/>
                <a:gd name="T53" fmla="*/ 42 h 56"/>
                <a:gd name="T54" fmla="*/ 10 w 60"/>
                <a:gd name="T55" fmla="*/ 40 h 56"/>
                <a:gd name="T56" fmla="*/ 12 w 60"/>
                <a:gd name="T57" fmla="*/ 42 h 56"/>
                <a:gd name="T58" fmla="*/ 10 w 60"/>
                <a:gd name="T59" fmla="*/ 44 h 56"/>
                <a:gd name="T60" fmla="*/ 10 w 60"/>
                <a:gd name="T61" fmla="*/ 36 h 56"/>
                <a:gd name="T62" fmla="*/ 8 w 60"/>
                <a:gd name="T63" fmla="*/ 34 h 56"/>
                <a:gd name="T64" fmla="*/ 10 w 60"/>
                <a:gd name="T65" fmla="*/ 32 h 56"/>
                <a:gd name="T66" fmla="*/ 12 w 60"/>
                <a:gd name="T67" fmla="*/ 34 h 56"/>
                <a:gd name="T68" fmla="*/ 10 w 60"/>
                <a:gd name="T69" fmla="*/ 36 h 56"/>
                <a:gd name="T70" fmla="*/ 10 w 60"/>
                <a:gd name="T71" fmla="*/ 28 h 56"/>
                <a:gd name="T72" fmla="*/ 8 w 60"/>
                <a:gd name="T73" fmla="*/ 26 h 56"/>
                <a:gd name="T74" fmla="*/ 10 w 60"/>
                <a:gd name="T75" fmla="*/ 24 h 56"/>
                <a:gd name="T76" fmla="*/ 12 w 60"/>
                <a:gd name="T77" fmla="*/ 26 h 56"/>
                <a:gd name="T78" fmla="*/ 10 w 60"/>
                <a:gd name="T79" fmla="*/ 28 h 56"/>
                <a:gd name="T80" fmla="*/ 10 w 60"/>
                <a:gd name="T81" fmla="*/ 20 h 56"/>
                <a:gd name="T82" fmla="*/ 8 w 60"/>
                <a:gd name="T83" fmla="*/ 18 h 56"/>
                <a:gd name="T84" fmla="*/ 10 w 60"/>
                <a:gd name="T85" fmla="*/ 16 h 56"/>
                <a:gd name="T86" fmla="*/ 12 w 60"/>
                <a:gd name="T87" fmla="*/ 18 h 56"/>
                <a:gd name="T88" fmla="*/ 10 w 60"/>
                <a:gd name="T89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0" h="56">
                  <a:moveTo>
                    <a:pt x="28" y="32"/>
                  </a:moveTo>
                  <a:cubicBezTo>
                    <a:pt x="28" y="25"/>
                    <a:pt x="33" y="20"/>
                    <a:pt x="40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0" y="10"/>
                    <a:pt x="58" y="8"/>
                    <a:pt x="56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9" y="8"/>
                    <a:pt x="8" y="7"/>
                    <a:pt x="8" y="6"/>
                  </a:cubicBezTo>
                  <a:cubicBezTo>
                    <a:pt x="8" y="5"/>
                    <a:pt x="9" y="4"/>
                    <a:pt x="10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1" y="4"/>
                    <a:pt x="52" y="3"/>
                    <a:pt x="52" y="2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4"/>
                    <a:pt x="2" y="56"/>
                    <a:pt x="4" y="56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8" y="56"/>
                    <a:pt x="60" y="54"/>
                    <a:pt x="60" y="52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3" y="44"/>
                    <a:pt x="28" y="39"/>
                    <a:pt x="28" y="32"/>
                  </a:cubicBezTo>
                  <a:close/>
                  <a:moveTo>
                    <a:pt x="10" y="52"/>
                  </a:moveTo>
                  <a:cubicBezTo>
                    <a:pt x="9" y="52"/>
                    <a:pt x="8" y="51"/>
                    <a:pt x="8" y="50"/>
                  </a:cubicBezTo>
                  <a:cubicBezTo>
                    <a:pt x="8" y="49"/>
                    <a:pt x="9" y="48"/>
                    <a:pt x="10" y="48"/>
                  </a:cubicBezTo>
                  <a:cubicBezTo>
                    <a:pt x="11" y="48"/>
                    <a:pt x="12" y="49"/>
                    <a:pt x="12" y="50"/>
                  </a:cubicBezTo>
                  <a:cubicBezTo>
                    <a:pt x="12" y="51"/>
                    <a:pt x="11" y="52"/>
                    <a:pt x="10" y="52"/>
                  </a:cubicBezTo>
                  <a:close/>
                  <a:moveTo>
                    <a:pt x="10" y="44"/>
                  </a:moveTo>
                  <a:cubicBezTo>
                    <a:pt x="9" y="44"/>
                    <a:pt x="8" y="43"/>
                    <a:pt x="8" y="42"/>
                  </a:cubicBezTo>
                  <a:cubicBezTo>
                    <a:pt x="8" y="41"/>
                    <a:pt x="9" y="40"/>
                    <a:pt x="10" y="40"/>
                  </a:cubicBezTo>
                  <a:cubicBezTo>
                    <a:pt x="11" y="40"/>
                    <a:pt x="12" y="41"/>
                    <a:pt x="12" y="42"/>
                  </a:cubicBezTo>
                  <a:cubicBezTo>
                    <a:pt x="12" y="43"/>
                    <a:pt x="11" y="44"/>
                    <a:pt x="10" y="44"/>
                  </a:cubicBezTo>
                  <a:close/>
                  <a:moveTo>
                    <a:pt x="10" y="36"/>
                  </a:moveTo>
                  <a:cubicBezTo>
                    <a:pt x="9" y="36"/>
                    <a:pt x="8" y="35"/>
                    <a:pt x="8" y="34"/>
                  </a:cubicBezTo>
                  <a:cubicBezTo>
                    <a:pt x="8" y="33"/>
                    <a:pt x="9" y="32"/>
                    <a:pt x="10" y="32"/>
                  </a:cubicBezTo>
                  <a:cubicBezTo>
                    <a:pt x="11" y="32"/>
                    <a:pt x="12" y="33"/>
                    <a:pt x="12" y="34"/>
                  </a:cubicBezTo>
                  <a:cubicBezTo>
                    <a:pt x="12" y="35"/>
                    <a:pt x="11" y="36"/>
                    <a:pt x="10" y="36"/>
                  </a:cubicBezTo>
                  <a:close/>
                  <a:moveTo>
                    <a:pt x="10" y="28"/>
                  </a:moveTo>
                  <a:cubicBezTo>
                    <a:pt x="9" y="28"/>
                    <a:pt x="8" y="27"/>
                    <a:pt x="8" y="26"/>
                  </a:cubicBezTo>
                  <a:cubicBezTo>
                    <a:pt x="8" y="25"/>
                    <a:pt x="9" y="24"/>
                    <a:pt x="10" y="24"/>
                  </a:cubicBezTo>
                  <a:cubicBezTo>
                    <a:pt x="11" y="24"/>
                    <a:pt x="12" y="25"/>
                    <a:pt x="12" y="26"/>
                  </a:cubicBezTo>
                  <a:cubicBezTo>
                    <a:pt x="12" y="27"/>
                    <a:pt x="11" y="28"/>
                    <a:pt x="10" y="28"/>
                  </a:cubicBezTo>
                  <a:close/>
                  <a:moveTo>
                    <a:pt x="10" y="20"/>
                  </a:moveTo>
                  <a:cubicBezTo>
                    <a:pt x="9" y="20"/>
                    <a:pt x="8" y="19"/>
                    <a:pt x="8" y="18"/>
                  </a:cubicBezTo>
                  <a:cubicBezTo>
                    <a:pt x="8" y="17"/>
                    <a:pt x="9" y="16"/>
                    <a:pt x="10" y="16"/>
                  </a:cubicBezTo>
                  <a:cubicBezTo>
                    <a:pt x="11" y="16"/>
                    <a:pt x="12" y="17"/>
                    <a:pt x="12" y="18"/>
                  </a:cubicBezTo>
                  <a:cubicBezTo>
                    <a:pt x="12" y="19"/>
                    <a:pt x="11" y="20"/>
                    <a:pt x="10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559" name="Freeform 490"/>
            <p:cNvSpPr>
              <a:spLocks noEditPoints="1"/>
            </p:cNvSpPr>
            <p:nvPr/>
          </p:nvSpPr>
          <p:spPr bwMode="auto">
            <a:xfrm>
              <a:off x="1057275" y="3077964"/>
              <a:ext cx="101600" cy="50800"/>
            </a:xfrm>
            <a:custGeom>
              <a:avLst/>
              <a:gdLst>
                <a:gd name="T0" fmla="*/ 8 w 32"/>
                <a:gd name="T1" fmla="*/ 0 h 16"/>
                <a:gd name="T2" fmla="*/ 0 w 32"/>
                <a:gd name="T3" fmla="*/ 8 h 16"/>
                <a:gd name="T4" fmla="*/ 8 w 32"/>
                <a:gd name="T5" fmla="*/ 16 h 16"/>
                <a:gd name="T6" fmla="*/ 32 w 32"/>
                <a:gd name="T7" fmla="*/ 16 h 16"/>
                <a:gd name="T8" fmla="*/ 32 w 32"/>
                <a:gd name="T9" fmla="*/ 0 h 16"/>
                <a:gd name="T10" fmla="*/ 8 w 32"/>
                <a:gd name="T11" fmla="*/ 0 h 16"/>
                <a:gd name="T12" fmla="*/ 12 w 32"/>
                <a:gd name="T13" fmla="*/ 12 h 16"/>
                <a:gd name="T14" fmla="*/ 8 w 32"/>
                <a:gd name="T15" fmla="*/ 8 h 16"/>
                <a:gd name="T16" fmla="*/ 12 w 32"/>
                <a:gd name="T17" fmla="*/ 4 h 16"/>
                <a:gd name="T18" fmla="*/ 16 w 32"/>
                <a:gd name="T19" fmla="*/ 8 h 16"/>
                <a:gd name="T20" fmla="*/ 12 w 32"/>
                <a:gd name="T21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16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8" y="0"/>
                  </a:lnTo>
                  <a:close/>
                  <a:moveTo>
                    <a:pt x="12" y="12"/>
                  </a:moveTo>
                  <a:cubicBezTo>
                    <a:pt x="10" y="12"/>
                    <a:pt x="8" y="10"/>
                    <a:pt x="8" y="8"/>
                  </a:cubicBezTo>
                  <a:cubicBezTo>
                    <a:pt x="8" y="6"/>
                    <a:pt x="10" y="4"/>
                    <a:pt x="12" y="4"/>
                  </a:cubicBezTo>
                  <a:cubicBezTo>
                    <a:pt x="14" y="4"/>
                    <a:pt x="16" y="6"/>
                    <a:pt x="16" y="8"/>
                  </a:cubicBezTo>
                  <a:cubicBezTo>
                    <a:pt x="16" y="10"/>
                    <a:pt x="14" y="12"/>
                    <a:pt x="12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80" name="Group 9179"/>
          <p:cNvGrpSpPr/>
          <p:nvPr/>
        </p:nvGrpSpPr>
        <p:grpSpPr>
          <a:xfrm>
            <a:off x="2990850" y="2989064"/>
            <a:ext cx="203200" cy="203200"/>
            <a:chOff x="2990850" y="2989064"/>
            <a:chExt cx="203200" cy="203200"/>
          </a:xfrm>
        </p:grpSpPr>
        <p:sp>
          <p:nvSpPr>
            <p:cNvPr id="8560" name="Freeform 491"/>
            <p:cNvSpPr>
              <a:spLocks/>
            </p:cNvSpPr>
            <p:nvPr/>
          </p:nvSpPr>
          <p:spPr bwMode="auto">
            <a:xfrm>
              <a:off x="3140075" y="3090664"/>
              <a:ext cx="28575" cy="12700"/>
            </a:xfrm>
            <a:custGeom>
              <a:avLst/>
              <a:gdLst>
                <a:gd name="T0" fmla="*/ 0 w 9"/>
                <a:gd name="T1" fmla="*/ 4 h 4"/>
                <a:gd name="T2" fmla="*/ 9 w 9"/>
                <a:gd name="T3" fmla="*/ 4 h 4"/>
                <a:gd name="T4" fmla="*/ 9 w 9"/>
                <a:gd name="T5" fmla="*/ 0 h 4"/>
                <a:gd name="T6" fmla="*/ 1 w 9"/>
                <a:gd name="T7" fmla="*/ 0 h 4"/>
                <a:gd name="T8" fmla="*/ 0 w 9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0" y="4"/>
                  </a:moveTo>
                  <a:cubicBezTo>
                    <a:pt x="9" y="4"/>
                    <a:pt x="9" y="4"/>
                    <a:pt x="9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561" name="Freeform 492"/>
            <p:cNvSpPr>
              <a:spLocks noEditPoints="1"/>
            </p:cNvSpPr>
            <p:nvPr/>
          </p:nvSpPr>
          <p:spPr bwMode="auto">
            <a:xfrm>
              <a:off x="2990850" y="2989064"/>
              <a:ext cx="203200" cy="203200"/>
            </a:xfrm>
            <a:custGeom>
              <a:avLst/>
              <a:gdLst>
                <a:gd name="T0" fmla="*/ 0 w 128"/>
                <a:gd name="T1" fmla="*/ 0 h 128"/>
                <a:gd name="T2" fmla="*/ 0 w 128"/>
                <a:gd name="T3" fmla="*/ 128 h 128"/>
                <a:gd name="T4" fmla="*/ 128 w 128"/>
                <a:gd name="T5" fmla="*/ 128 h 128"/>
                <a:gd name="T6" fmla="*/ 128 w 128"/>
                <a:gd name="T7" fmla="*/ 0 h 128"/>
                <a:gd name="T8" fmla="*/ 0 w 128"/>
                <a:gd name="T9" fmla="*/ 0 h 128"/>
                <a:gd name="T10" fmla="*/ 120 w 128"/>
                <a:gd name="T11" fmla="*/ 120 h 128"/>
                <a:gd name="T12" fmla="*/ 8 w 128"/>
                <a:gd name="T13" fmla="*/ 120 h 128"/>
                <a:gd name="T14" fmla="*/ 8 w 128"/>
                <a:gd name="T15" fmla="*/ 8 h 128"/>
                <a:gd name="T16" fmla="*/ 120 w 128"/>
                <a:gd name="T17" fmla="*/ 8 h 128"/>
                <a:gd name="T18" fmla="*/ 120 w 128"/>
                <a:gd name="T19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0" y="0"/>
                  </a:moveTo>
                  <a:lnTo>
                    <a:pt x="0" y="128"/>
                  </a:lnTo>
                  <a:lnTo>
                    <a:pt x="128" y="128"/>
                  </a:lnTo>
                  <a:lnTo>
                    <a:pt x="128" y="0"/>
                  </a:lnTo>
                  <a:lnTo>
                    <a:pt x="0" y="0"/>
                  </a:lnTo>
                  <a:close/>
                  <a:moveTo>
                    <a:pt x="120" y="120"/>
                  </a:moveTo>
                  <a:lnTo>
                    <a:pt x="8" y="120"/>
                  </a:lnTo>
                  <a:lnTo>
                    <a:pt x="8" y="8"/>
                  </a:lnTo>
                  <a:lnTo>
                    <a:pt x="120" y="8"/>
                  </a:lnTo>
                  <a:lnTo>
                    <a:pt x="12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562" name="Freeform 493"/>
            <p:cNvSpPr>
              <a:spLocks noEditPoints="1"/>
            </p:cNvSpPr>
            <p:nvPr/>
          </p:nvSpPr>
          <p:spPr bwMode="auto">
            <a:xfrm>
              <a:off x="3054350" y="3052564"/>
              <a:ext cx="76200" cy="76200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6 h 24"/>
                <a:gd name="T12" fmla="*/ 8 w 24"/>
                <a:gd name="T13" fmla="*/ 12 h 24"/>
                <a:gd name="T14" fmla="*/ 12 w 24"/>
                <a:gd name="T15" fmla="*/ 8 h 24"/>
                <a:gd name="T16" fmla="*/ 16 w 24"/>
                <a:gd name="T17" fmla="*/ 12 h 24"/>
                <a:gd name="T18" fmla="*/ 12 w 24"/>
                <a:gd name="T1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6"/>
                  </a:moveTo>
                  <a:cubicBezTo>
                    <a:pt x="10" y="16"/>
                    <a:pt x="8" y="14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14" y="8"/>
                    <a:pt x="16" y="10"/>
                    <a:pt x="16" y="12"/>
                  </a:cubicBezTo>
                  <a:cubicBezTo>
                    <a:pt x="16" y="14"/>
                    <a:pt x="14" y="16"/>
                    <a:pt x="12" y="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563" name="Freeform 494"/>
            <p:cNvSpPr>
              <a:spLocks/>
            </p:cNvSpPr>
            <p:nvPr/>
          </p:nvSpPr>
          <p:spPr bwMode="auto">
            <a:xfrm>
              <a:off x="3016250" y="3014464"/>
              <a:ext cx="152400" cy="152400"/>
            </a:xfrm>
            <a:custGeom>
              <a:avLst/>
              <a:gdLst>
                <a:gd name="T0" fmla="*/ 48 w 48"/>
                <a:gd name="T1" fmla="*/ 32 h 48"/>
                <a:gd name="T2" fmla="*/ 38 w 48"/>
                <a:gd name="T3" fmla="*/ 32 h 48"/>
                <a:gd name="T4" fmla="*/ 24 w 48"/>
                <a:gd name="T5" fmla="*/ 40 h 48"/>
                <a:gd name="T6" fmla="*/ 8 w 48"/>
                <a:gd name="T7" fmla="*/ 24 h 48"/>
                <a:gd name="T8" fmla="*/ 24 w 48"/>
                <a:gd name="T9" fmla="*/ 8 h 48"/>
                <a:gd name="T10" fmla="*/ 39 w 48"/>
                <a:gd name="T11" fmla="*/ 20 h 48"/>
                <a:gd name="T12" fmla="*/ 48 w 48"/>
                <a:gd name="T13" fmla="*/ 20 h 48"/>
                <a:gd name="T14" fmla="*/ 48 w 48"/>
                <a:gd name="T15" fmla="*/ 0 h 48"/>
                <a:gd name="T16" fmla="*/ 0 w 48"/>
                <a:gd name="T17" fmla="*/ 0 h 48"/>
                <a:gd name="T18" fmla="*/ 0 w 48"/>
                <a:gd name="T19" fmla="*/ 8 h 48"/>
                <a:gd name="T20" fmla="*/ 4 w 48"/>
                <a:gd name="T21" fmla="*/ 8 h 48"/>
                <a:gd name="T22" fmla="*/ 4 w 48"/>
                <a:gd name="T23" fmla="*/ 12 h 48"/>
                <a:gd name="T24" fmla="*/ 0 w 48"/>
                <a:gd name="T25" fmla="*/ 12 h 48"/>
                <a:gd name="T26" fmla="*/ 0 w 48"/>
                <a:gd name="T27" fmla="*/ 36 h 48"/>
                <a:gd name="T28" fmla="*/ 4 w 48"/>
                <a:gd name="T29" fmla="*/ 36 h 48"/>
                <a:gd name="T30" fmla="*/ 4 w 48"/>
                <a:gd name="T31" fmla="*/ 40 h 48"/>
                <a:gd name="T32" fmla="*/ 0 w 48"/>
                <a:gd name="T33" fmla="*/ 40 h 48"/>
                <a:gd name="T34" fmla="*/ 0 w 48"/>
                <a:gd name="T35" fmla="*/ 48 h 48"/>
                <a:gd name="T36" fmla="*/ 48 w 48"/>
                <a:gd name="T37" fmla="*/ 48 h 48"/>
                <a:gd name="T38" fmla="*/ 48 w 48"/>
                <a:gd name="T39" fmla="*/ 3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" h="48">
                  <a:moveTo>
                    <a:pt x="48" y="32"/>
                  </a:moveTo>
                  <a:cubicBezTo>
                    <a:pt x="38" y="32"/>
                    <a:pt x="38" y="32"/>
                    <a:pt x="38" y="32"/>
                  </a:cubicBezTo>
                  <a:cubicBezTo>
                    <a:pt x="35" y="37"/>
                    <a:pt x="30" y="40"/>
                    <a:pt x="24" y="40"/>
                  </a:cubicBezTo>
                  <a:cubicBezTo>
                    <a:pt x="15" y="40"/>
                    <a:pt x="8" y="33"/>
                    <a:pt x="8" y="24"/>
                  </a:cubicBezTo>
                  <a:cubicBezTo>
                    <a:pt x="8" y="15"/>
                    <a:pt x="15" y="8"/>
                    <a:pt x="24" y="8"/>
                  </a:cubicBezTo>
                  <a:cubicBezTo>
                    <a:pt x="31" y="8"/>
                    <a:pt x="38" y="13"/>
                    <a:pt x="39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8564" name="Freeform 495"/>
          <p:cNvSpPr>
            <a:spLocks noEditPoints="1"/>
          </p:cNvSpPr>
          <p:nvPr/>
        </p:nvSpPr>
        <p:spPr bwMode="auto">
          <a:xfrm>
            <a:off x="3422650" y="5242024"/>
            <a:ext cx="152400" cy="203200"/>
          </a:xfrm>
          <a:custGeom>
            <a:avLst/>
            <a:gdLst>
              <a:gd name="T0" fmla="*/ 24 w 48"/>
              <a:gd name="T1" fmla="*/ 0 h 64"/>
              <a:gd name="T2" fmla="*/ 0 w 48"/>
              <a:gd name="T3" fmla="*/ 24 h 64"/>
              <a:gd name="T4" fmla="*/ 24 w 48"/>
              <a:gd name="T5" fmla="*/ 64 h 64"/>
              <a:gd name="T6" fmla="*/ 48 w 48"/>
              <a:gd name="T7" fmla="*/ 24 h 64"/>
              <a:gd name="T8" fmla="*/ 24 w 48"/>
              <a:gd name="T9" fmla="*/ 0 h 64"/>
              <a:gd name="T10" fmla="*/ 24 w 48"/>
              <a:gd name="T11" fmla="*/ 40 h 64"/>
              <a:gd name="T12" fmla="*/ 8 w 48"/>
              <a:gd name="T13" fmla="*/ 24 h 64"/>
              <a:gd name="T14" fmla="*/ 24 w 48"/>
              <a:gd name="T15" fmla="*/ 8 h 64"/>
              <a:gd name="T16" fmla="*/ 40 w 48"/>
              <a:gd name="T17" fmla="*/ 24 h 64"/>
              <a:gd name="T18" fmla="*/ 24 w 48"/>
              <a:gd name="T19" fmla="*/ 4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" h="64">
                <a:moveTo>
                  <a:pt x="24" y="0"/>
                </a:moveTo>
                <a:cubicBezTo>
                  <a:pt x="11" y="0"/>
                  <a:pt x="0" y="11"/>
                  <a:pt x="0" y="24"/>
                </a:cubicBezTo>
                <a:cubicBezTo>
                  <a:pt x="0" y="40"/>
                  <a:pt x="24" y="64"/>
                  <a:pt x="24" y="64"/>
                </a:cubicBezTo>
                <a:cubicBezTo>
                  <a:pt x="24" y="64"/>
                  <a:pt x="48" y="40"/>
                  <a:pt x="48" y="24"/>
                </a:cubicBezTo>
                <a:cubicBezTo>
                  <a:pt x="48" y="11"/>
                  <a:pt x="37" y="0"/>
                  <a:pt x="24" y="0"/>
                </a:cubicBezTo>
                <a:close/>
                <a:moveTo>
                  <a:pt x="24" y="40"/>
                </a:moveTo>
                <a:cubicBezTo>
                  <a:pt x="15" y="40"/>
                  <a:pt x="8" y="33"/>
                  <a:pt x="8" y="24"/>
                </a:cubicBezTo>
                <a:cubicBezTo>
                  <a:pt x="8" y="15"/>
                  <a:pt x="15" y="8"/>
                  <a:pt x="24" y="8"/>
                </a:cubicBezTo>
                <a:cubicBezTo>
                  <a:pt x="33" y="8"/>
                  <a:pt x="40" y="15"/>
                  <a:pt x="40" y="24"/>
                </a:cubicBezTo>
                <a:cubicBezTo>
                  <a:pt x="40" y="33"/>
                  <a:pt x="33" y="40"/>
                  <a:pt x="24" y="4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9232" name="Group 9231"/>
          <p:cNvGrpSpPr/>
          <p:nvPr/>
        </p:nvGrpSpPr>
        <p:grpSpPr>
          <a:xfrm>
            <a:off x="3829050" y="5242024"/>
            <a:ext cx="153988" cy="203200"/>
            <a:chOff x="3829050" y="5242024"/>
            <a:chExt cx="153988" cy="203200"/>
          </a:xfrm>
        </p:grpSpPr>
        <p:sp>
          <p:nvSpPr>
            <p:cNvPr id="8565" name="Freeform 496"/>
            <p:cNvSpPr>
              <a:spLocks noEditPoints="1"/>
            </p:cNvSpPr>
            <p:nvPr/>
          </p:nvSpPr>
          <p:spPr bwMode="auto">
            <a:xfrm>
              <a:off x="3829050" y="5242024"/>
              <a:ext cx="153988" cy="203200"/>
            </a:xfrm>
            <a:custGeom>
              <a:avLst/>
              <a:gdLst>
                <a:gd name="T0" fmla="*/ 24 w 48"/>
                <a:gd name="T1" fmla="*/ 0 h 64"/>
                <a:gd name="T2" fmla="*/ 0 w 48"/>
                <a:gd name="T3" fmla="*/ 24 h 64"/>
                <a:gd name="T4" fmla="*/ 24 w 48"/>
                <a:gd name="T5" fmla="*/ 64 h 64"/>
                <a:gd name="T6" fmla="*/ 48 w 48"/>
                <a:gd name="T7" fmla="*/ 24 h 64"/>
                <a:gd name="T8" fmla="*/ 24 w 48"/>
                <a:gd name="T9" fmla="*/ 0 h 64"/>
                <a:gd name="T10" fmla="*/ 24 w 48"/>
                <a:gd name="T11" fmla="*/ 40 h 64"/>
                <a:gd name="T12" fmla="*/ 8 w 48"/>
                <a:gd name="T13" fmla="*/ 24 h 64"/>
                <a:gd name="T14" fmla="*/ 24 w 48"/>
                <a:gd name="T15" fmla="*/ 8 h 64"/>
                <a:gd name="T16" fmla="*/ 40 w 48"/>
                <a:gd name="T17" fmla="*/ 24 h 64"/>
                <a:gd name="T18" fmla="*/ 24 w 48"/>
                <a:gd name="T19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64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40"/>
                    <a:pt x="24" y="64"/>
                    <a:pt x="24" y="64"/>
                  </a:cubicBezTo>
                  <a:cubicBezTo>
                    <a:pt x="24" y="64"/>
                    <a:pt x="48" y="40"/>
                    <a:pt x="48" y="24"/>
                  </a:cubicBezTo>
                  <a:cubicBezTo>
                    <a:pt x="48" y="11"/>
                    <a:pt x="37" y="0"/>
                    <a:pt x="24" y="0"/>
                  </a:cubicBezTo>
                  <a:close/>
                  <a:moveTo>
                    <a:pt x="24" y="40"/>
                  </a:moveTo>
                  <a:cubicBezTo>
                    <a:pt x="15" y="40"/>
                    <a:pt x="8" y="33"/>
                    <a:pt x="8" y="24"/>
                  </a:cubicBezTo>
                  <a:cubicBezTo>
                    <a:pt x="8" y="15"/>
                    <a:pt x="15" y="8"/>
                    <a:pt x="24" y="8"/>
                  </a:cubicBezTo>
                  <a:cubicBezTo>
                    <a:pt x="33" y="8"/>
                    <a:pt x="40" y="15"/>
                    <a:pt x="40" y="24"/>
                  </a:cubicBezTo>
                  <a:cubicBezTo>
                    <a:pt x="40" y="33"/>
                    <a:pt x="33" y="40"/>
                    <a:pt x="24" y="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566" name="Freeform 497"/>
            <p:cNvSpPr>
              <a:spLocks/>
            </p:cNvSpPr>
            <p:nvPr/>
          </p:nvSpPr>
          <p:spPr bwMode="auto">
            <a:xfrm>
              <a:off x="3867150" y="5280124"/>
              <a:ext cx="77788" cy="76200"/>
            </a:xfrm>
            <a:custGeom>
              <a:avLst/>
              <a:gdLst>
                <a:gd name="T0" fmla="*/ 33 w 49"/>
                <a:gd name="T1" fmla="*/ 0 h 48"/>
                <a:gd name="T2" fmla="*/ 17 w 49"/>
                <a:gd name="T3" fmla="*/ 0 h 48"/>
                <a:gd name="T4" fmla="*/ 17 w 49"/>
                <a:gd name="T5" fmla="*/ 16 h 48"/>
                <a:gd name="T6" fmla="*/ 0 w 49"/>
                <a:gd name="T7" fmla="*/ 16 h 48"/>
                <a:gd name="T8" fmla="*/ 0 w 49"/>
                <a:gd name="T9" fmla="*/ 32 h 48"/>
                <a:gd name="T10" fmla="*/ 17 w 49"/>
                <a:gd name="T11" fmla="*/ 32 h 48"/>
                <a:gd name="T12" fmla="*/ 17 w 49"/>
                <a:gd name="T13" fmla="*/ 48 h 48"/>
                <a:gd name="T14" fmla="*/ 33 w 49"/>
                <a:gd name="T15" fmla="*/ 48 h 48"/>
                <a:gd name="T16" fmla="*/ 33 w 49"/>
                <a:gd name="T17" fmla="*/ 32 h 48"/>
                <a:gd name="T18" fmla="*/ 49 w 49"/>
                <a:gd name="T19" fmla="*/ 32 h 48"/>
                <a:gd name="T20" fmla="*/ 49 w 49"/>
                <a:gd name="T21" fmla="*/ 16 h 48"/>
                <a:gd name="T22" fmla="*/ 33 w 49"/>
                <a:gd name="T23" fmla="*/ 16 h 48"/>
                <a:gd name="T24" fmla="*/ 33 w 49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48">
                  <a:moveTo>
                    <a:pt x="33" y="0"/>
                  </a:moveTo>
                  <a:lnTo>
                    <a:pt x="17" y="0"/>
                  </a:lnTo>
                  <a:lnTo>
                    <a:pt x="17" y="16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17" y="32"/>
                  </a:lnTo>
                  <a:lnTo>
                    <a:pt x="17" y="48"/>
                  </a:lnTo>
                  <a:lnTo>
                    <a:pt x="33" y="48"/>
                  </a:lnTo>
                  <a:lnTo>
                    <a:pt x="33" y="32"/>
                  </a:lnTo>
                  <a:lnTo>
                    <a:pt x="49" y="32"/>
                  </a:lnTo>
                  <a:lnTo>
                    <a:pt x="49" y="16"/>
                  </a:lnTo>
                  <a:lnTo>
                    <a:pt x="33" y="16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231" name="Group 9230"/>
          <p:cNvGrpSpPr/>
          <p:nvPr/>
        </p:nvGrpSpPr>
        <p:grpSpPr>
          <a:xfrm>
            <a:off x="4237038" y="5242024"/>
            <a:ext cx="152400" cy="203200"/>
            <a:chOff x="4237038" y="5242024"/>
            <a:chExt cx="152400" cy="203200"/>
          </a:xfrm>
        </p:grpSpPr>
        <p:sp>
          <p:nvSpPr>
            <p:cNvPr id="8567" name="Freeform 498"/>
            <p:cNvSpPr>
              <a:spLocks noEditPoints="1"/>
            </p:cNvSpPr>
            <p:nvPr/>
          </p:nvSpPr>
          <p:spPr bwMode="auto">
            <a:xfrm>
              <a:off x="4237038" y="5242024"/>
              <a:ext cx="152400" cy="203200"/>
            </a:xfrm>
            <a:custGeom>
              <a:avLst/>
              <a:gdLst>
                <a:gd name="T0" fmla="*/ 24 w 48"/>
                <a:gd name="T1" fmla="*/ 0 h 64"/>
                <a:gd name="T2" fmla="*/ 0 w 48"/>
                <a:gd name="T3" fmla="*/ 24 h 64"/>
                <a:gd name="T4" fmla="*/ 24 w 48"/>
                <a:gd name="T5" fmla="*/ 64 h 64"/>
                <a:gd name="T6" fmla="*/ 48 w 48"/>
                <a:gd name="T7" fmla="*/ 24 h 64"/>
                <a:gd name="T8" fmla="*/ 24 w 48"/>
                <a:gd name="T9" fmla="*/ 0 h 64"/>
                <a:gd name="T10" fmla="*/ 24 w 48"/>
                <a:gd name="T11" fmla="*/ 40 h 64"/>
                <a:gd name="T12" fmla="*/ 8 w 48"/>
                <a:gd name="T13" fmla="*/ 24 h 64"/>
                <a:gd name="T14" fmla="*/ 24 w 48"/>
                <a:gd name="T15" fmla="*/ 8 h 64"/>
                <a:gd name="T16" fmla="*/ 40 w 48"/>
                <a:gd name="T17" fmla="*/ 24 h 64"/>
                <a:gd name="T18" fmla="*/ 24 w 48"/>
                <a:gd name="T19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64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40"/>
                    <a:pt x="24" y="64"/>
                    <a:pt x="24" y="64"/>
                  </a:cubicBezTo>
                  <a:cubicBezTo>
                    <a:pt x="24" y="64"/>
                    <a:pt x="48" y="40"/>
                    <a:pt x="48" y="24"/>
                  </a:cubicBezTo>
                  <a:cubicBezTo>
                    <a:pt x="48" y="11"/>
                    <a:pt x="37" y="0"/>
                    <a:pt x="24" y="0"/>
                  </a:cubicBezTo>
                  <a:close/>
                  <a:moveTo>
                    <a:pt x="24" y="40"/>
                  </a:moveTo>
                  <a:cubicBezTo>
                    <a:pt x="15" y="40"/>
                    <a:pt x="8" y="33"/>
                    <a:pt x="8" y="24"/>
                  </a:cubicBezTo>
                  <a:cubicBezTo>
                    <a:pt x="8" y="15"/>
                    <a:pt x="15" y="8"/>
                    <a:pt x="24" y="8"/>
                  </a:cubicBezTo>
                  <a:cubicBezTo>
                    <a:pt x="33" y="8"/>
                    <a:pt x="40" y="15"/>
                    <a:pt x="40" y="24"/>
                  </a:cubicBezTo>
                  <a:cubicBezTo>
                    <a:pt x="40" y="33"/>
                    <a:pt x="33" y="40"/>
                    <a:pt x="24" y="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568" name="Rectangle 499"/>
            <p:cNvSpPr>
              <a:spLocks noChangeArrowheads="1"/>
            </p:cNvSpPr>
            <p:nvPr/>
          </p:nvSpPr>
          <p:spPr bwMode="auto">
            <a:xfrm>
              <a:off x="4275138" y="5305524"/>
              <a:ext cx="762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8569" name="Freeform 500"/>
          <p:cNvSpPr>
            <a:spLocks noEditPoints="1"/>
          </p:cNvSpPr>
          <p:nvPr/>
        </p:nvSpPr>
        <p:spPr bwMode="auto">
          <a:xfrm>
            <a:off x="5432425" y="4835624"/>
            <a:ext cx="203200" cy="203200"/>
          </a:xfrm>
          <a:custGeom>
            <a:avLst/>
            <a:gdLst>
              <a:gd name="T0" fmla="*/ 36 w 64"/>
              <a:gd name="T1" fmla="*/ 44 h 64"/>
              <a:gd name="T2" fmla="*/ 36 w 64"/>
              <a:gd name="T3" fmla="*/ 24 h 64"/>
              <a:gd name="T4" fmla="*/ 44 w 64"/>
              <a:gd name="T5" fmla="*/ 12 h 64"/>
              <a:gd name="T6" fmla="*/ 32 w 64"/>
              <a:gd name="T7" fmla="*/ 0 h 64"/>
              <a:gd name="T8" fmla="*/ 20 w 64"/>
              <a:gd name="T9" fmla="*/ 12 h 64"/>
              <a:gd name="T10" fmla="*/ 28 w 64"/>
              <a:gd name="T11" fmla="*/ 24 h 64"/>
              <a:gd name="T12" fmla="*/ 28 w 64"/>
              <a:gd name="T13" fmla="*/ 44 h 64"/>
              <a:gd name="T14" fmla="*/ 0 w 64"/>
              <a:gd name="T15" fmla="*/ 54 h 64"/>
              <a:gd name="T16" fmla="*/ 32 w 64"/>
              <a:gd name="T17" fmla="*/ 64 h 64"/>
              <a:gd name="T18" fmla="*/ 64 w 64"/>
              <a:gd name="T19" fmla="*/ 54 h 64"/>
              <a:gd name="T20" fmla="*/ 36 w 64"/>
              <a:gd name="T21" fmla="*/ 44 h 64"/>
              <a:gd name="T22" fmla="*/ 24 w 64"/>
              <a:gd name="T23" fmla="*/ 12 h 64"/>
              <a:gd name="T24" fmla="*/ 32 w 64"/>
              <a:gd name="T25" fmla="*/ 4 h 64"/>
              <a:gd name="T26" fmla="*/ 39 w 64"/>
              <a:gd name="T27" fmla="*/ 9 h 64"/>
              <a:gd name="T28" fmla="*/ 36 w 64"/>
              <a:gd name="T29" fmla="*/ 8 h 64"/>
              <a:gd name="T30" fmla="*/ 28 w 64"/>
              <a:gd name="T31" fmla="*/ 16 h 64"/>
              <a:gd name="T32" fmla="*/ 29 w 64"/>
              <a:gd name="T33" fmla="*/ 20 h 64"/>
              <a:gd name="T34" fmla="*/ 24 w 64"/>
              <a:gd name="T35" fmla="*/ 12 h 64"/>
              <a:gd name="T36" fmla="*/ 32 w 64"/>
              <a:gd name="T37" fmla="*/ 60 h 64"/>
              <a:gd name="T38" fmla="*/ 4 w 64"/>
              <a:gd name="T39" fmla="*/ 54 h 64"/>
              <a:gd name="T40" fmla="*/ 28 w 64"/>
              <a:gd name="T41" fmla="*/ 48 h 64"/>
              <a:gd name="T42" fmla="*/ 28 w 64"/>
              <a:gd name="T43" fmla="*/ 56 h 64"/>
              <a:gd name="T44" fmla="*/ 36 w 64"/>
              <a:gd name="T45" fmla="*/ 56 h 64"/>
              <a:gd name="T46" fmla="*/ 36 w 64"/>
              <a:gd name="T47" fmla="*/ 48 h 64"/>
              <a:gd name="T48" fmla="*/ 60 w 64"/>
              <a:gd name="T49" fmla="*/ 54 h 64"/>
              <a:gd name="T50" fmla="*/ 32 w 64"/>
              <a:gd name="T51" fmla="*/ 6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4" h="64">
                <a:moveTo>
                  <a:pt x="36" y="44"/>
                </a:moveTo>
                <a:cubicBezTo>
                  <a:pt x="36" y="24"/>
                  <a:pt x="36" y="24"/>
                  <a:pt x="36" y="24"/>
                </a:cubicBezTo>
                <a:cubicBezTo>
                  <a:pt x="41" y="22"/>
                  <a:pt x="44" y="18"/>
                  <a:pt x="44" y="12"/>
                </a:cubicBezTo>
                <a:cubicBezTo>
                  <a:pt x="44" y="6"/>
                  <a:pt x="39" y="0"/>
                  <a:pt x="32" y="0"/>
                </a:cubicBezTo>
                <a:cubicBezTo>
                  <a:pt x="25" y="0"/>
                  <a:pt x="20" y="6"/>
                  <a:pt x="20" y="12"/>
                </a:cubicBezTo>
                <a:cubicBezTo>
                  <a:pt x="20" y="18"/>
                  <a:pt x="23" y="22"/>
                  <a:pt x="28" y="24"/>
                </a:cubicBezTo>
                <a:cubicBezTo>
                  <a:pt x="28" y="44"/>
                  <a:pt x="28" y="44"/>
                  <a:pt x="28" y="44"/>
                </a:cubicBezTo>
                <a:cubicBezTo>
                  <a:pt x="12" y="45"/>
                  <a:pt x="0" y="49"/>
                  <a:pt x="0" y="54"/>
                </a:cubicBezTo>
                <a:cubicBezTo>
                  <a:pt x="0" y="60"/>
                  <a:pt x="14" y="64"/>
                  <a:pt x="32" y="64"/>
                </a:cubicBezTo>
                <a:cubicBezTo>
                  <a:pt x="50" y="64"/>
                  <a:pt x="64" y="60"/>
                  <a:pt x="64" y="54"/>
                </a:cubicBezTo>
                <a:cubicBezTo>
                  <a:pt x="64" y="49"/>
                  <a:pt x="52" y="45"/>
                  <a:pt x="36" y="44"/>
                </a:cubicBezTo>
                <a:close/>
                <a:moveTo>
                  <a:pt x="24" y="12"/>
                </a:moveTo>
                <a:cubicBezTo>
                  <a:pt x="24" y="8"/>
                  <a:pt x="28" y="4"/>
                  <a:pt x="32" y="4"/>
                </a:cubicBezTo>
                <a:cubicBezTo>
                  <a:pt x="35" y="4"/>
                  <a:pt x="38" y="6"/>
                  <a:pt x="39" y="9"/>
                </a:cubicBezTo>
                <a:cubicBezTo>
                  <a:pt x="38" y="9"/>
                  <a:pt x="37" y="8"/>
                  <a:pt x="36" y="8"/>
                </a:cubicBezTo>
                <a:cubicBezTo>
                  <a:pt x="32" y="8"/>
                  <a:pt x="28" y="12"/>
                  <a:pt x="28" y="16"/>
                </a:cubicBezTo>
                <a:cubicBezTo>
                  <a:pt x="28" y="17"/>
                  <a:pt x="28" y="19"/>
                  <a:pt x="29" y="20"/>
                </a:cubicBezTo>
                <a:cubicBezTo>
                  <a:pt x="26" y="18"/>
                  <a:pt x="24" y="16"/>
                  <a:pt x="24" y="12"/>
                </a:cubicBezTo>
                <a:close/>
                <a:moveTo>
                  <a:pt x="32" y="60"/>
                </a:moveTo>
                <a:cubicBezTo>
                  <a:pt x="15" y="60"/>
                  <a:pt x="6" y="56"/>
                  <a:pt x="4" y="54"/>
                </a:cubicBezTo>
                <a:cubicBezTo>
                  <a:pt x="5" y="53"/>
                  <a:pt x="14" y="49"/>
                  <a:pt x="28" y="48"/>
                </a:cubicBezTo>
                <a:cubicBezTo>
                  <a:pt x="28" y="56"/>
                  <a:pt x="28" y="56"/>
                  <a:pt x="28" y="56"/>
                </a:cubicBezTo>
                <a:cubicBezTo>
                  <a:pt x="36" y="56"/>
                  <a:pt x="36" y="56"/>
                  <a:pt x="36" y="56"/>
                </a:cubicBezTo>
                <a:cubicBezTo>
                  <a:pt x="36" y="48"/>
                  <a:pt x="36" y="48"/>
                  <a:pt x="36" y="48"/>
                </a:cubicBezTo>
                <a:cubicBezTo>
                  <a:pt x="50" y="49"/>
                  <a:pt x="59" y="53"/>
                  <a:pt x="60" y="54"/>
                </a:cubicBezTo>
                <a:cubicBezTo>
                  <a:pt x="58" y="56"/>
                  <a:pt x="49" y="60"/>
                  <a:pt x="32" y="6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9227" name="Group 9226"/>
          <p:cNvGrpSpPr/>
          <p:nvPr/>
        </p:nvGrpSpPr>
        <p:grpSpPr>
          <a:xfrm>
            <a:off x="7059613" y="4835624"/>
            <a:ext cx="190500" cy="190500"/>
            <a:chOff x="7059613" y="4835624"/>
            <a:chExt cx="190500" cy="190500"/>
          </a:xfrm>
        </p:grpSpPr>
        <p:sp>
          <p:nvSpPr>
            <p:cNvPr id="8570" name="Freeform 501"/>
            <p:cNvSpPr>
              <a:spLocks noEditPoints="1"/>
            </p:cNvSpPr>
            <p:nvPr/>
          </p:nvSpPr>
          <p:spPr bwMode="auto">
            <a:xfrm>
              <a:off x="7059613" y="4835624"/>
              <a:ext cx="190500" cy="190500"/>
            </a:xfrm>
            <a:custGeom>
              <a:avLst/>
              <a:gdLst>
                <a:gd name="T0" fmla="*/ 48 w 60"/>
                <a:gd name="T1" fmla="*/ 0 h 60"/>
                <a:gd name="T2" fmla="*/ 12 w 60"/>
                <a:gd name="T3" fmla="*/ 0 h 60"/>
                <a:gd name="T4" fmla="*/ 0 w 60"/>
                <a:gd name="T5" fmla="*/ 12 h 60"/>
                <a:gd name="T6" fmla="*/ 0 w 60"/>
                <a:gd name="T7" fmla="*/ 48 h 60"/>
                <a:gd name="T8" fmla="*/ 12 w 60"/>
                <a:gd name="T9" fmla="*/ 60 h 60"/>
                <a:gd name="T10" fmla="*/ 48 w 60"/>
                <a:gd name="T11" fmla="*/ 60 h 60"/>
                <a:gd name="T12" fmla="*/ 60 w 60"/>
                <a:gd name="T13" fmla="*/ 48 h 60"/>
                <a:gd name="T14" fmla="*/ 60 w 60"/>
                <a:gd name="T15" fmla="*/ 12 h 60"/>
                <a:gd name="T16" fmla="*/ 48 w 60"/>
                <a:gd name="T17" fmla="*/ 0 h 60"/>
                <a:gd name="T18" fmla="*/ 32 w 60"/>
                <a:gd name="T19" fmla="*/ 56 h 60"/>
                <a:gd name="T20" fmla="*/ 28 w 60"/>
                <a:gd name="T21" fmla="*/ 56 h 60"/>
                <a:gd name="T22" fmla="*/ 12 w 60"/>
                <a:gd name="T23" fmla="*/ 26 h 60"/>
                <a:gd name="T24" fmla="*/ 30 w 60"/>
                <a:gd name="T25" fmla="*/ 8 h 60"/>
                <a:gd name="T26" fmla="*/ 48 w 60"/>
                <a:gd name="T27" fmla="*/ 26 h 60"/>
                <a:gd name="T28" fmla="*/ 32 w 60"/>
                <a:gd name="T29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0" h="60">
                  <a:moveTo>
                    <a:pt x="48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5"/>
                    <a:pt x="5" y="60"/>
                    <a:pt x="12" y="60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55" y="60"/>
                    <a:pt x="60" y="55"/>
                    <a:pt x="60" y="48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0" y="6"/>
                    <a:pt x="55" y="0"/>
                    <a:pt x="48" y="0"/>
                  </a:cubicBezTo>
                  <a:close/>
                  <a:moveTo>
                    <a:pt x="32" y="56"/>
                  </a:moveTo>
                  <a:cubicBezTo>
                    <a:pt x="28" y="56"/>
                    <a:pt x="28" y="56"/>
                    <a:pt x="28" y="56"/>
                  </a:cubicBezTo>
                  <a:cubicBezTo>
                    <a:pt x="28" y="56"/>
                    <a:pt x="12" y="32"/>
                    <a:pt x="12" y="26"/>
                  </a:cubicBezTo>
                  <a:cubicBezTo>
                    <a:pt x="12" y="16"/>
                    <a:pt x="20" y="8"/>
                    <a:pt x="30" y="8"/>
                  </a:cubicBezTo>
                  <a:cubicBezTo>
                    <a:pt x="40" y="8"/>
                    <a:pt x="48" y="16"/>
                    <a:pt x="48" y="26"/>
                  </a:cubicBezTo>
                  <a:cubicBezTo>
                    <a:pt x="48" y="32"/>
                    <a:pt x="32" y="56"/>
                    <a:pt x="32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571" name="Freeform 502"/>
            <p:cNvSpPr>
              <a:spLocks noEditPoints="1"/>
            </p:cNvSpPr>
            <p:nvPr/>
          </p:nvSpPr>
          <p:spPr bwMode="auto">
            <a:xfrm>
              <a:off x="7123113" y="4886424"/>
              <a:ext cx="63500" cy="63500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0 w 20"/>
                <a:gd name="T5" fmla="*/ 12 h 20"/>
                <a:gd name="T6" fmla="*/ 10 w 20"/>
                <a:gd name="T7" fmla="*/ 20 h 20"/>
                <a:gd name="T8" fmla="*/ 20 w 20"/>
                <a:gd name="T9" fmla="*/ 12 h 20"/>
                <a:gd name="T10" fmla="*/ 20 w 20"/>
                <a:gd name="T11" fmla="*/ 10 h 20"/>
                <a:gd name="T12" fmla="*/ 10 w 20"/>
                <a:gd name="T13" fmla="*/ 0 h 20"/>
                <a:gd name="T14" fmla="*/ 16 w 20"/>
                <a:gd name="T15" fmla="*/ 12 h 20"/>
                <a:gd name="T16" fmla="*/ 10 w 20"/>
                <a:gd name="T17" fmla="*/ 16 h 20"/>
                <a:gd name="T18" fmla="*/ 4 w 20"/>
                <a:gd name="T19" fmla="*/ 12 h 20"/>
                <a:gd name="T20" fmla="*/ 4 w 20"/>
                <a:gd name="T21" fmla="*/ 10 h 20"/>
                <a:gd name="T22" fmla="*/ 10 w 20"/>
                <a:gd name="T23" fmla="*/ 4 h 20"/>
                <a:gd name="T24" fmla="*/ 16 w 20"/>
                <a:gd name="T25" fmla="*/ 10 h 20"/>
                <a:gd name="T26" fmla="*/ 16 w 20"/>
                <a:gd name="T27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4" y="0"/>
                    <a:pt x="0" y="5"/>
                    <a:pt x="0" y="10"/>
                  </a:cubicBezTo>
                  <a:cubicBezTo>
                    <a:pt x="0" y="11"/>
                    <a:pt x="0" y="12"/>
                    <a:pt x="0" y="12"/>
                  </a:cubicBezTo>
                  <a:cubicBezTo>
                    <a:pt x="1" y="17"/>
                    <a:pt x="5" y="20"/>
                    <a:pt x="10" y="20"/>
                  </a:cubicBezTo>
                  <a:cubicBezTo>
                    <a:pt x="15" y="20"/>
                    <a:pt x="19" y="17"/>
                    <a:pt x="20" y="12"/>
                  </a:cubicBezTo>
                  <a:cubicBezTo>
                    <a:pt x="20" y="12"/>
                    <a:pt x="20" y="11"/>
                    <a:pt x="20" y="10"/>
                  </a:cubicBezTo>
                  <a:cubicBezTo>
                    <a:pt x="20" y="5"/>
                    <a:pt x="16" y="0"/>
                    <a:pt x="10" y="0"/>
                  </a:cubicBezTo>
                  <a:close/>
                  <a:moveTo>
                    <a:pt x="16" y="12"/>
                  </a:moveTo>
                  <a:cubicBezTo>
                    <a:pt x="15" y="15"/>
                    <a:pt x="13" y="16"/>
                    <a:pt x="10" y="16"/>
                  </a:cubicBezTo>
                  <a:cubicBezTo>
                    <a:pt x="7" y="16"/>
                    <a:pt x="5" y="15"/>
                    <a:pt x="4" y="12"/>
                  </a:cubicBezTo>
                  <a:cubicBezTo>
                    <a:pt x="4" y="12"/>
                    <a:pt x="4" y="11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13" y="4"/>
                    <a:pt x="16" y="7"/>
                    <a:pt x="16" y="10"/>
                  </a:cubicBezTo>
                  <a:cubicBezTo>
                    <a:pt x="16" y="11"/>
                    <a:pt x="16" y="12"/>
                    <a:pt x="16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224" name="Group 9223"/>
          <p:cNvGrpSpPr/>
          <p:nvPr/>
        </p:nvGrpSpPr>
        <p:grpSpPr>
          <a:xfrm>
            <a:off x="5854700" y="4838799"/>
            <a:ext cx="161925" cy="200025"/>
            <a:chOff x="5854700" y="4838799"/>
            <a:chExt cx="161925" cy="200025"/>
          </a:xfrm>
        </p:grpSpPr>
        <p:sp>
          <p:nvSpPr>
            <p:cNvPr id="8572" name="Freeform 503"/>
            <p:cNvSpPr>
              <a:spLocks/>
            </p:cNvSpPr>
            <p:nvPr/>
          </p:nvSpPr>
          <p:spPr bwMode="auto">
            <a:xfrm>
              <a:off x="5854700" y="4968974"/>
              <a:ext cx="161925" cy="69850"/>
            </a:xfrm>
            <a:custGeom>
              <a:avLst/>
              <a:gdLst>
                <a:gd name="T0" fmla="*/ 64 w 102"/>
                <a:gd name="T1" fmla="*/ 22 h 44"/>
                <a:gd name="T2" fmla="*/ 100 w 102"/>
                <a:gd name="T3" fmla="*/ 8 h 44"/>
                <a:gd name="T4" fmla="*/ 96 w 102"/>
                <a:gd name="T5" fmla="*/ 0 h 44"/>
                <a:gd name="T6" fmla="*/ 52 w 102"/>
                <a:gd name="T7" fmla="*/ 18 h 44"/>
                <a:gd name="T8" fmla="*/ 6 w 102"/>
                <a:gd name="T9" fmla="*/ 0 h 44"/>
                <a:gd name="T10" fmla="*/ 4 w 102"/>
                <a:gd name="T11" fmla="*/ 8 h 44"/>
                <a:gd name="T12" fmla="*/ 40 w 102"/>
                <a:gd name="T13" fmla="*/ 22 h 44"/>
                <a:gd name="T14" fmla="*/ 0 w 102"/>
                <a:gd name="T15" fmla="*/ 36 h 44"/>
                <a:gd name="T16" fmla="*/ 4 w 102"/>
                <a:gd name="T17" fmla="*/ 44 h 44"/>
                <a:gd name="T18" fmla="*/ 52 w 102"/>
                <a:gd name="T19" fmla="*/ 26 h 44"/>
                <a:gd name="T20" fmla="*/ 100 w 102"/>
                <a:gd name="T21" fmla="*/ 44 h 44"/>
                <a:gd name="T22" fmla="*/ 102 w 102"/>
                <a:gd name="T23" fmla="*/ 36 h 44"/>
                <a:gd name="T24" fmla="*/ 64 w 102"/>
                <a:gd name="T25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44">
                  <a:moveTo>
                    <a:pt x="64" y="22"/>
                  </a:moveTo>
                  <a:lnTo>
                    <a:pt x="100" y="8"/>
                  </a:lnTo>
                  <a:lnTo>
                    <a:pt x="96" y="0"/>
                  </a:lnTo>
                  <a:lnTo>
                    <a:pt x="52" y="18"/>
                  </a:lnTo>
                  <a:lnTo>
                    <a:pt x="6" y="0"/>
                  </a:lnTo>
                  <a:lnTo>
                    <a:pt x="4" y="8"/>
                  </a:lnTo>
                  <a:lnTo>
                    <a:pt x="40" y="22"/>
                  </a:lnTo>
                  <a:lnTo>
                    <a:pt x="0" y="36"/>
                  </a:lnTo>
                  <a:lnTo>
                    <a:pt x="4" y="44"/>
                  </a:lnTo>
                  <a:lnTo>
                    <a:pt x="52" y="26"/>
                  </a:lnTo>
                  <a:lnTo>
                    <a:pt x="100" y="44"/>
                  </a:lnTo>
                  <a:lnTo>
                    <a:pt x="102" y="36"/>
                  </a:lnTo>
                  <a:lnTo>
                    <a:pt x="6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573" name="Freeform 504"/>
            <p:cNvSpPr>
              <a:spLocks noEditPoints="1"/>
            </p:cNvSpPr>
            <p:nvPr/>
          </p:nvSpPr>
          <p:spPr bwMode="auto">
            <a:xfrm>
              <a:off x="5899150" y="4838799"/>
              <a:ext cx="76200" cy="152400"/>
            </a:xfrm>
            <a:custGeom>
              <a:avLst/>
              <a:gdLst>
                <a:gd name="T0" fmla="*/ 8 w 24"/>
                <a:gd name="T1" fmla="*/ 23 h 48"/>
                <a:gd name="T2" fmla="*/ 8 w 24"/>
                <a:gd name="T3" fmla="*/ 44 h 48"/>
                <a:gd name="T4" fmla="*/ 12 w 24"/>
                <a:gd name="T5" fmla="*/ 48 h 48"/>
                <a:gd name="T6" fmla="*/ 16 w 24"/>
                <a:gd name="T7" fmla="*/ 44 h 48"/>
                <a:gd name="T8" fmla="*/ 16 w 24"/>
                <a:gd name="T9" fmla="*/ 23 h 48"/>
                <a:gd name="T10" fmla="*/ 24 w 24"/>
                <a:gd name="T11" fmla="*/ 12 h 48"/>
                <a:gd name="T12" fmla="*/ 12 w 24"/>
                <a:gd name="T13" fmla="*/ 0 h 48"/>
                <a:gd name="T14" fmla="*/ 0 w 24"/>
                <a:gd name="T15" fmla="*/ 12 h 48"/>
                <a:gd name="T16" fmla="*/ 8 w 24"/>
                <a:gd name="T17" fmla="*/ 23 h 48"/>
                <a:gd name="T18" fmla="*/ 12 w 24"/>
                <a:gd name="T19" fmla="*/ 4 h 48"/>
                <a:gd name="T20" fmla="*/ 19 w 24"/>
                <a:gd name="T21" fmla="*/ 8 h 48"/>
                <a:gd name="T22" fmla="*/ 16 w 24"/>
                <a:gd name="T23" fmla="*/ 8 h 48"/>
                <a:gd name="T24" fmla="*/ 8 w 24"/>
                <a:gd name="T25" fmla="*/ 16 h 48"/>
                <a:gd name="T26" fmla="*/ 8 w 24"/>
                <a:gd name="T27" fmla="*/ 19 h 48"/>
                <a:gd name="T28" fmla="*/ 4 w 24"/>
                <a:gd name="T29" fmla="*/ 12 h 48"/>
                <a:gd name="T30" fmla="*/ 12 w 24"/>
                <a:gd name="T31" fmla="*/ 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" h="48">
                  <a:moveTo>
                    <a:pt x="8" y="23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20" y="21"/>
                    <a:pt x="24" y="17"/>
                    <a:pt x="24" y="12"/>
                  </a:cubicBezTo>
                  <a:cubicBezTo>
                    <a:pt x="24" y="5"/>
                    <a:pt x="18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7"/>
                    <a:pt x="3" y="21"/>
                    <a:pt x="8" y="23"/>
                  </a:cubicBezTo>
                  <a:close/>
                  <a:moveTo>
                    <a:pt x="12" y="4"/>
                  </a:moveTo>
                  <a:cubicBezTo>
                    <a:pt x="15" y="4"/>
                    <a:pt x="18" y="6"/>
                    <a:pt x="19" y="8"/>
                  </a:cubicBezTo>
                  <a:cubicBezTo>
                    <a:pt x="18" y="8"/>
                    <a:pt x="17" y="8"/>
                    <a:pt x="16" y="8"/>
                  </a:cubicBezTo>
                  <a:cubicBezTo>
                    <a:pt x="11" y="8"/>
                    <a:pt x="8" y="11"/>
                    <a:pt x="8" y="16"/>
                  </a:cubicBezTo>
                  <a:cubicBezTo>
                    <a:pt x="8" y="17"/>
                    <a:pt x="8" y="18"/>
                    <a:pt x="8" y="19"/>
                  </a:cubicBezTo>
                  <a:cubicBezTo>
                    <a:pt x="6" y="18"/>
                    <a:pt x="4" y="15"/>
                    <a:pt x="4" y="12"/>
                  </a:cubicBezTo>
                  <a:cubicBezTo>
                    <a:pt x="4" y="7"/>
                    <a:pt x="7" y="4"/>
                    <a:pt x="12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228" name="Group 9227"/>
          <p:cNvGrpSpPr/>
          <p:nvPr/>
        </p:nvGrpSpPr>
        <p:grpSpPr>
          <a:xfrm>
            <a:off x="7466013" y="4835624"/>
            <a:ext cx="203200" cy="203200"/>
            <a:chOff x="7466013" y="4835624"/>
            <a:chExt cx="203200" cy="203200"/>
          </a:xfrm>
        </p:grpSpPr>
        <p:sp>
          <p:nvSpPr>
            <p:cNvPr id="8574" name="Freeform 505"/>
            <p:cNvSpPr>
              <a:spLocks noEditPoints="1"/>
            </p:cNvSpPr>
            <p:nvPr/>
          </p:nvSpPr>
          <p:spPr bwMode="auto">
            <a:xfrm>
              <a:off x="7466013" y="4835624"/>
              <a:ext cx="203200" cy="203200"/>
            </a:xfrm>
            <a:custGeom>
              <a:avLst/>
              <a:gdLst>
                <a:gd name="T0" fmla="*/ 52 w 64"/>
                <a:gd name="T1" fmla="*/ 0 h 64"/>
                <a:gd name="T2" fmla="*/ 12 w 64"/>
                <a:gd name="T3" fmla="*/ 0 h 64"/>
                <a:gd name="T4" fmla="*/ 0 w 64"/>
                <a:gd name="T5" fmla="*/ 12 h 64"/>
                <a:gd name="T6" fmla="*/ 0 w 64"/>
                <a:gd name="T7" fmla="*/ 52 h 64"/>
                <a:gd name="T8" fmla="*/ 12 w 64"/>
                <a:gd name="T9" fmla="*/ 64 h 64"/>
                <a:gd name="T10" fmla="*/ 52 w 64"/>
                <a:gd name="T11" fmla="*/ 64 h 64"/>
                <a:gd name="T12" fmla="*/ 64 w 64"/>
                <a:gd name="T13" fmla="*/ 52 h 64"/>
                <a:gd name="T14" fmla="*/ 64 w 64"/>
                <a:gd name="T15" fmla="*/ 12 h 64"/>
                <a:gd name="T16" fmla="*/ 52 w 64"/>
                <a:gd name="T17" fmla="*/ 0 h 64"/>
                <a:gd name="T18" fmla="*/ 60 w 64"/>
                <a:gd name="T19" fmla="*/ 52 h 64"/>
                <a:gd name="T20" fmla="*/ 52 w 64"/>
                <a:gd name="T21" fmla="*/ 60 h 64"/>
                <a:gd name="T22" fmla="*/ 12 w 64"/>
                <a:gd name="T23" fmla="*/ 60 h 64"/>
                <a:gd name="T24" fmla="*/ 4 w 64"/>
                <a:gd name="T25" fmla="*/ 52 h 64"/>
                <a:gd name="T26" fmla="*/ 4 w 64"/>
                <a:gd name="T27" fmla="*/ 12 h 64"/>
                <a:gd name="T28" fmla="*/ 12 w 64"/>
                <a:gd name="T29" fmla="*/ 4 h 64"/>
                <a:gd name="T30" fmla="*/ 52 w 64"/>
                <a:gd name="T31" fmla="*/ 4 h 64"/>
                <a:gd name="T32" fmla="*/ 60 w 64"/>
                <a:gd name="T33" fmla="*/ 12 h 64"/>
                <a:gd name="T34" fmla="*/ 60 w 64"/>
                <a:gd name="T35" fmla="*/ 5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64">
                  <a:moveTo>
                    <a:pt x="5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9"/>
                    <a:pt x="5" y="64"/>
                    <a:pt x="12" y="64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9" y="64"/>
                    <a:pt x="64" y="59"/>
                    <a:pt x="64" y="5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6"/>
                    <a:pt x="59" y="0"/>
                    <a:pt x="52" y="0"/>
                  </a:cubicBezTo>
                  <a:close/>
                  <a:moveTo>
                    <a:pt x="60" y="52"/>
                  </a:moveTo>
                  <a:cubicBezTo>
                    <a:pt x="60" y="57"/>
                    <a:pt x="56" y="60"/>
                    <a:pt x="52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8" y="60"/>
                    <a:pt x="4" y="57"/>
                    <a:pt x="4" y="5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8"/>
                    <a:pt x="8" y="4"/>
                    <a:pt x="1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6" y="4"/>
                    <a:pt x="60" y="8"/>
                    <a:pt x="60" y="12"/>
                  </a:cubicBezTo>
                  <a:lnTo>
                    <a:pt x="60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575" name="Freeform 506"/>
            <p:cNvSpPr>
              <a:spLocks noEditPoints="1"/>
            </p:cNvSpPr>
            <p:nvPr/>
          </p:nvSpPr>
          <p:spPr bwMode="auto">
            <a:xfrm>
              <a:off x="7529513" y="4873724"/>
              <a:ext cx="76200" cy="139700"/>
            </a:xfrm>
            <a:custGeom>
              <a:avLst/>
              <a:gdLst>
                <a:gd name="T0" fmla="*/ 12 w 24"/>
                <a:gd name="T1" fmla="*/ 0 h 44"/>
                <a:gd name="T2" fmla="*/ 0 w 24"/>
                <a:gd name="T3" fmla="*/ 12 h 44"/>
                <a:gd name="T4" fmla="*/ 8 w 24"/>
                <a:gd name="T5" fmla="*/ 24 h 44"/>
                <a:gd name="T6" fmla="*/ 8 w 24"/>
                <a:gd name="T7" fmla="*/ 44 h 44"/>
                <a:gd name="T8" fmla="*/ 16 w 24"/>
                <a:gd name="T9" fmla="*/ 44 h 44"/>
                <a:gd name="T10" fmla="*/ 16 w 24"/>
                <a:gd name="T11" fmla="*/ 24 h 44"/>
                <a:gd name="T12" fmla="*/ 24 w 24"/>
                <a:gd name="T13" fmla="*/ 12 h 44"/>
                <a:gd name="T14" fmla="*/ 12 w 24"/>
                <a:gd name="T15" fmla="*/ 0 h 44"/>
                <a:gd name="T16" fmla="*/ 16 w 24"/>
                <a:gd name="T17" fmla="*/ 8 h 44"/>
                <a:gd name="T18" fmla="*/ 8 w 24"/>
                <a:gd name="T19" fmla="*/ 16 h 44"/>
                <a:gd name="T20" fmla="*/ 9 w 24"/>
                <a:gd name="T21" fmla="*/ 20 h 44"/>
                <a:gd name="T22" fmla="*/ 4 w 24"/>
                <a:gd name="T23" fmla="*/ 12 h 44"/>
                <a:gd name="T24" fmla="*/ 12 w 24"/>
                <a:gd name="T25" fmla="*/ 4 h 44"/>
                <a:gd name="T26" fmla="*/ 19 w 24"/>
                <a:gd name="T27" fmla="*/ 9 h 44"/>
                <a:gd name="T28" fmla="*/ 16 w 24"/>
                <a:gd name="T29" fmla="*/ 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44">
                  <a:moveTo>
                    <a:pt x="12" y="0"/>
                  </a:moveTo>
                  <a:cubicBezTo>
                    <a:pt x="5" y="0"/>
                    <a:pt x="0" y="6"/>
                    <a:pt x="0" y="12"/>
                  </a:cubicBezTo>
                  <a:cubicBezTo>
                    <a:pt x="0" y="18"/>
                    <a:pt x="3" y="22"/>
                    <a:pt x="8" y="2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21" y="22"/>
                    <a:pt x="24" y="18"/>
                    <a:pt x="24" y="12"/>
                  </a:cubicBezTo>
                  <a:cubicBezTo>
                    <a:pt x="24" y="6"/>
                    <a:pt x="19" y="0"/>
                    <a:pt x="12" y="0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17"/>
                    <a:pt x="8" y="19"/>
                    <a:pt x="9" y="20"/>
                  </a:cubicBezTo>
                  <a:cubicBezTo>
                    <a:pt x="6" y="18"/>
                    <a:pt x="4" y="16"/>
                    <a:pt x="4" y="12"/>
                  </a:cubicBezTo>
                  <a:cubicBezTo>
                    <a:pt x="4" y="8"/>
                    <a:pt x="8" y="4"/>
                    <a:pt x="12" y="4"/>
                  </a:cubicBezTo>
                  <a:cubicBezTo>
                    <a:pt x="15" y="4"/>
                    <a:pt x="18" y="6"/>
                    <a:pt x="19" y="9"/>
                  </a:cubicBezTo>
                  <a:cubicBezTo>
                    <a:pt x="18" y="9"/>
                    <a:pt x="17" y="8"/>
                    <a:pt x="16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229" name="Group 9228"/>
          <p:cNvGrpSpPr/>
          <p:nvPr/>
        </p:nvGrpSpPr>
        <p:grpSpPr>
          <a:xfrm>
            <a:off x="5457825" y="5242024"/>
            <a:ext cx="152400" cy="203200"/>
            <a:chOff x="5457825" y="5242024"/>
            <a:chExt cx="152400" cy="203200"/>
          </a:xfrm>
        </p:grpSpPr>
        <p:sp>
          <p:nvSpPr>
            <p:cNvPr id="8576" name="Freeform 507"/>
            <p:cNvSpPr>
              <a:spLocks/>
            </p:cNvSpPr>
            <p:nvPr/>
          </p:nvSpPr>
          <p:spPr bwMode="auto">
            <a:xfrm>
              <a:off x="5495925" y="5280124"/>
              <a:ext cx="76200" cy="76200"/>
            </a:xfrm>
            <a:custGeom>
              <a:avLst/>
              <a:gdLst>
                <a:gd name="T0" fmla="*/ 32 w 48"/>
                <a:gd name="T1" fmla="*/ 0 h 48"/>
                <a:gd name="T2" fmla="*/ 16 w 48"/>
                <a:gd name="T3" fmla="*/ 0 h 48"/>
                <a:gd name="T4" fmla="*/ 16 w 48"/>
                <a:gd name="T5" fmla="*/ 16 h 48"/>
                <a:gd name="T6" fmla="*/ 0 w 48"/>
                <a:gd name="T7" fmla="*/ 16 h 48"/>
                <a:gd name="T8" fmla="*/ 0 w 48"/>
                <a:gd name="T9" fmla="*/ 32 h 48"/>
                <a:gd name="T10" fmla="*/ 16 w 48"/>
                <a:gd name="T11" fmla="*/ 32 h 48"/>
                <a:gd name="T12" fmla="*/ 16 w 48"/>
                <a:gd name="T13" fmla="*/ 48 h 48"/>
                <a:gd name="T14" fmla="*/ 32 w 48"/>
                <a:gd name="T15" fmla="*/ 48 h 48"/>
                <a:gd name="T16" fmla="*/ 32 w 48"/>
                <a:gd name="T17" fmla="*/ 32 h 48"/>
                <a:gd name="T18" fmla="*/ 48 w 48"/>
                <a:gd name="T19" fmla="*/ 32 h 48"/>
                <a:gd name="T20" fmla="*/ 48 w 48"/>
                <a:gd name="T21" fmla="*/ 16 h 48"/>
                <a:gd name="T22" fmla="*/ 32 w 48"/>
                <a:gd name="T23" fmla="*/ 16 h 48"/>
                <a:gd name="T24" fmla="*/ 32 w 48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48">
                  <a:moveTo>
                    <a:pt x="32" y="0"/>
                  </a:move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16" y="48"/>
                  </a:lnTo>
                  <a:lnTo>
                    <a:pt x="32" y="48"/>
                  </a:lnTo>
                  <a:lnTo>
                    <a:pt x="32" y="32"/>
                  </a:lnTo>
                  <a:lnTo>
                    <a:pt x="48" y="32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577" name="Freeform 508"/>
            <p:cNvSpPr>
              <a:spLocks noEditPoints="1"/>
            </p:cNvSpPr>
            <p:nvPr/>
          </p:nvSpPr>
          <p:spPr bwMode="auto">
            <a:xfrm>
              <a:off x="5457825" y="5242024"/>
              <a:ext cx="152400" cy="203200"/>
            </a:xfrm>
            <a:custGeom>
              <a:avLst/>
              <a:gdLst>
                <a:gd name="T0" fmla="*/ 24 w 48"/>
                <a:gd name="T1" fmla="*/ 0 h 64"/>
                <a:gd name="T2" fmla="*/ 0 w 48"/>
                <a:gd name="T3" fmla="*/ 24 h 64"/>
                <a:gd name="T4" fmla="*/ 17 w 48"/>
                <a:gd name="T5" fmla="*/ 47 h 64"/>
                <a:gd name="T6" fmla="*/ 24 w 48"/>
                <a:gd name="T7" fmla="*/ 64 h 64"/>
                <a:gd name="T8" fmla="*/ 31 w 48"/>
                <a:gd name="T9" fmla="*/ 47 h 64"/>
                <a:gd name="T10" fmla="*/ 48 w 48"/>
                <a:gd name="T11" fmla="*/ 24 h 64"/>
                <a:gd name="T12" fmla="*/ 24 w 48"/>
                <a:gd name="T13" fmla="*/ 0 h 64"/>
                <a:gd name="T14" fmla="*/ 34 w 48"/>
                <a:gd name="T15" fmla="*/ 36 h 64"/>
                <a:gd name="T16" fmla="*/ 24 w 48"/>
                <a:gd name="T17" fmla="*/ 40 h 64"/>
                <a:gd name="T18" fmla="*/ 14 w 48"/>
                <a:gd name="T19" fmla="*/ 36 h 64"/>
                <a:gd name="T20" fmla="*/ 8 w 48"/>
                <a:gd name="T21" fmla="*/ 24 h 64"/>
                <a:gd name="T22" fmla="*/ 24 w 48"/>
                <a:gd name="T23" fmla="*/ 8 h 64"/>
                <a:gd name="T24" fmla="*/ 40 w 48"/>
                <a:gd name="T25" fmla="*/ 24 h 64"/>
                <a:gd name="T26" fmla="*/ 34 w 48"/>
                <a:gd name="T27" fmla="*/ 3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4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5"/>
                    <a:pt x="7" y="44"/>
                    <a:pt x="17" y="47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41" y="44"/>
                    <a:pt x="48" y="35"/>
                    <a:pt x="48" y="24"/>
                  </a:cubicBezTo>
                  <a:cubicBezTo>
                    <a:pt x="48" y="11"/>
                    <a:pt x="37" y="0"/>
                    <a:pt x="24" y="0"/>
                  </a:cubicBezTo>
                  <a:close/>
                  <a:moveTo>
                    <a:pt x="34" y="36"/>
                  </a:moveTo>
                  <a:cubicBezTo>
                    <a:pt x="32" y="39"/>
                    <a:pt x="28" y="40"/>
                    <a:pt x="24" y="40"/>
                  </a:cubicBezTo>
                  <a:cubicBezTo>
                    <a:pt x="20" y="40"/>
                    <a:pt x="16" y="39"/>
                    <a:pt x="14" y="36"/>
                  </a:cubicBezTo>
                  <a:cubicBezTo>
                    <a:pt x="10" y="33"/>
                    <a:pt x="8" y="29"/>
                    <a:pt x="8" y="24"/>
                  </a:cubicBezTo>
                  <a:cubicBezTo>
                    <a:pt x="8" y="15"/>
                    <a:pt x="15" y="8"/>
                    <a:pt x="24" y="8"/>
                  </a:cubicBezTo>
                  <a:cubicBezTo>
                    <a:pt x="33" y="8"/>
                    <a:pt x="40" y="15"/>
                    <a:pt x="40" y="24"/>
                  </a:cubicBezTo>
                  <a:cubicBezTo>
                    <a:pt x="40" y="29"/>
                    <a:pt x="38" y="33"/>
                    <a:pt x="34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8578" name="Freeform 509"/>
          <p:cNvSpPr>
            <a:spLocks noEditPoints="1"/>
          </p:cNvSpPr>
          <p:nvPr/>
        </p:nvSpPr>
        <p:spPr bwMode="auto">
          <a:xfrm>
            <a:off x="4643438" y="5242024"/>
            <a:ext cx="152400" cy="203200"/>
          </a:xfrm>
          <a:custGeom>
            <a:avLst/>
            <a:gdLst>
              <a:gd name="T0" fmla="*/ 24 w 48"/>
              <a:gd name="T1" fmla="*/ 0 h 64"/>
              <a:gd name="T2" fmla="*/ 0 w 48"/>
              <a:gd name="T3" fmla="*/ 24 h 64"/>
              <a:gd name="T4" fmla="*/ 17 w 48"/>
              <a:gd name="T5" fmla="*/ 47 h 64"/>
              <a:gd name="T6" fmla="*/ 24 w 48"/>
              <a:gd name="T7" fmla="*/ 64 h 64"/>
              <a:gd name="T8" fmla="*/ 31 w 48"/>
              <a:gd name="T9" fmla="*/ 47 h 64"/>
              <a:gd name="T10" fmla="*/ 48 w 48"/>
              <a:gd name="T11" fmla="*/ 24 h 64"/>
              <a:gd name="T12" fmla="*/ 24 w 48"/>
              <a:gd name="T13" fmla="*/ 0 h 64"/>
              <a:gd name="T14" fmla="*/ 34 w 48"/>
              <a:gd name="T15" fmla="*/ 36 h 64"/>
              <a:gd name="T16" fmla="*/ 24 w 48"/>
              <a:gd name="T17" fmla="*/ 40 h 64"/>
              <a:gd name="T18" fmla="*/ 14 w 48"/>
              <a:gd name="T19" fmla="*/ 36 h 64"/>
              <a:gd name="T20" fmla="*/ 8 w 48"/>
              <a:gd name="T21" fmla="*/ 24 h 64"/>
              <a:gd name="T22" fmla="*/ 24 w 48"/>
              <a:gd name="T23" fmla="*/ 8 h 64"/>
              <a:gd name="T24" fmla="*/ 40 w 48"/>
              <a:gd name="T25" fmla="*/ 24 h 64"/>
              <a:gd name="T26" fmla="*/ 34 w 48"/>
              <a:gd name="T27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8" h="64">
                <a:moveTo>
                  <a:pt x="24" y="0"/>
                </a:moveTo>
                <a:cubicBezTo>
                  <a:pt x="11" y="0"/>
                  <a:pt x="0" y="11"/>
                  <a:pt x="0" y="24"/>
                </a:cubicBezTo>
                <a:cubicBezTo>
                  <a:pt x="0" y="35"/>
                  <a:pt x="7" y="44"/>
                  <a:pt x="17" y="47"/>
                </a:cubicBezTo>
                <a:cubicBezTo>
                  <a:pt x="24" y="64"/>
                  <a:pt x="24" y="64"/>
                  <a:pt x="24" y="64"/>
                </a:cubicBezTo>
                <a:cubicBezTo>
                  <a:pt x="31" y="47"/>
                  <a:pt x="31" y="47"/>
                  <a:pt x="31" y="47"/>
                </a:cubicBezTo>
                <a:cubicBezTo>
                  <a:pt x="41" y="44"/>
                  <a:pt x="48" y="35"/>
                  <a:pt x="48" y="24"/>
                </a:cubicBezTo>
                <a:cubicBezTo>
                  <a:pt x="48" y="11"/>
                  <a:pt x="37" y="0"/>
                  <a:pt x="24" y="0"/>
                </a:cubicBezTo>
                <a:close/>
                <a:moveTo>
                  <a:pt x="34" y="36"/>
                </a:moveTo>
                <a:cubicBezTo>
                  <a:pt x="32" y="39"/>
                  <a:pt x="28" y="40"/>
                  <a:pt x="24" y="40"/>
                </a:cubicBezTo>
                <a:cubicBezTo>
                  <a:pt x="20" y="40"/>
                  <a:pt x="16" y="39"/>
                  <a:pt x="14" y="36"/>
                </a:cubicBezTo>
                <a:cubicBezTo>
                  <a:pt x="10" y="33"/>
                  <a:pt x="8" y="29"/>
                  <a:pt x="8" y="24"/>
                </a:cubicBezTo>
                <a:cubicBezTo>
                  <a:pt x="8" y="15"/>
                  <a:pt x="15" y="8"/>
                  <a:pt x="24" y="8"/>
                </a:cubicBezTo>
                <a:cubicBezTo>
                  <a:pt x="33" y="8"/>
                  <a:pt x="40" y="15"/>
                  <a:pt x="40" y="24"/>
                </a:cubicBezTo>
                <a:cubicBezTo>
                  <a:pt x="40" y="29"/>
                  <a:pt x="38" y="33"/>
                  <a:pt x="34" y="3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9230" name="Group 9229"/>
          <p:cNvGrpSpPr/>
          <p:nvPr/>
        </p:nvGrpSpPr>
        <p:grpSpPr>
          <a:xfrm>
            <a:off x="5049838" y="5242024"/>
            <a:ext cx="153988" cy="203200"/>
            <a:chOff x="5049838" y="5242024"/>
            <a:chExt cx="153988" cy="203200"/>
          </a:xfrm>
        </p:grpSpPr>
        <p:sp>
          <p:nvSpPr>
            <p:cNvPr id="8579" name="Rectangle 510"/>
            <p:cNvSpPr>
              <a:spLocks noChangeArrowheads="1"/>
            </p:cNvSpPr>
            <p:nvPr/>
          </p:nvSpPr>
          <p:spPr bwMode="auto">
            <a:xfrm>
              <a:off x="5087938" y="5305524"/>
              <a:ext cx="762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580" name="Freeform 511"/>
            <p:cNvSpPr>
              <a:spLocks noEditPoints="1"/>
            </p:cNvSpPr>
            <p:nvPr/>
          </p:nvSpPr>
          <p:spPr bwMode="auto">
            <a:xfrm>
              <a:off x="5049838" y="5242024"/>
              <a:ext cx="153988" cy="203200"/>
            </a:xfrm>
            <a:custGeom>
              <a:avLst/>
              <a:gdLst>
                <a:gd name="T0" fmla="*/ 24 w 48"/>
                <a:gd name="T1" fmla="*/ 0 h 64"/>
                <a:gd name="T2" fmla="*/ 0 w 48"/>
                <a:gd name="T3" fmla="*/ 24 h 64"/>
                <a:gd name="T4" fmla="*/ 17 w 48"/>
                <a:gd name="T5" fmla="*/ 47 h 64"/>
                <a:gd name="T6" fmla="*/ 24 w 48"/>
                <a:gd name="T7" fmla="*/ 64 h 64"/>
                <a:gd name="T8" fmla="*/ 31 w 48"/>
                <a:gd name="T9" fmla="*/ 47 h 64"/>
                <a:gd name="T10" fmla="*/ 48 w 48"/>
                <a:gd name="T11" fmla="*/ 24 h 64"/>
                <a:gd name="T12" fmla="*/ 24 w 48"/>
                <a:gd name="T13" fmla="*/ 0 h 64"/>
                <a:gd name="T14" fmla="*/ 34 w 48"/>
                <a:gd name="T15" fmla="*/ 36 h 64"/>
                <a:gd name="T16" fmla="*/ 24 w 48"/>
                <a:gd name="T17" fmla="*/ 40 h 64"/>
                <a:gd name="T18" fmla="*/ 14 w 48"/>
                <a:gd name="T19" fmla="*/ 36 h 64"/>
                <a:gd name="T20" fmla="*/ 8 w 48"/>
                <a:gd name="T21" fmla="*/ 24 h 64"/>
                <a:gd name="T22" fmla="*/ 24 w 48"/>
                <a:gd name="T23" fmla="*/ 8 h 64"/>
                <a:gd name="T24" fmla="*/ 40 w 48"/>
                <a:gd name="T25" fmla="*/ 24 h 64"/>
                <a:gd name="T26" fmla="*/ 34 w 48"/>
                <a:gd name="T27" fmla="*/ 3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4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5"/>
                    <a:pt x="7" y="44"/>
                    <a:pt x="17" y="47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41" y="44"/>
                    <a:pt x="48" y="35"/>
                    <a:pt x="48" y="24"/>
                  </a:cubicBezTo>
                  <a:cubicBezTo>
                    <a:pt x="48" y="11"/>
                    <a:pt x="37" y="0"/>
                    <a:pt x="24" y="0"/>
                  </a:cubicBezTo>
                  <a:close/>
                  <a:moveTo>
                    <a:pt x="34" y="36"/>
                  </a:moveTo>
                  <a:cubicBezTo>
                    <a:pt x="32" y="39"/>
                    <a:pt x="28" y="40"/>
                    <a:pt x="24" y="40"/>
                  </a:cubicBezTo>
                  <a:cubicBezTo>
                    <a:pt x="20" y="40"/>
                    <a:pt x="16" y="39"/>
                    <a:pt x="14" y="36"/>
                  </a:cubicBezTo>
                  <a:cubicBezTo>
                    <a:pt x="10" y="33"/>
                    <a:pt x="8" y="29"/>
                    <a:pt x="8" y="24"/>
                  </a:cubicBezTo>
                  <a:cubicBezTo>
                    <a:pt x="8" y="15"/>
                    <a:pt x="15" y="8"/>
                    <a:pt x="24" y="8"/>
                  </a:cubicBezTo>
                  <a:cubicBezTo>
                    <a:pt x="33" y="8"/>
                    <a:pt x="40" y="15"/>
                    <a:pt x="40" y="24"/>
                  </a:cubicBezTo>
                  <a:cubicBezTo>
                    <a:pt x="40" y="29"/>
                    <a:pt x="38" y="33"/>
                    <a:pt x="34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220" name="Group 9219"/>
          <p:cNvGrpSpPr/>
          <p:nvPr/>
        </p:nvGrpSpPr>
        <p:grpSpPr>
          <a:xfrm>
            <a:off x="2189163" y="4838799"/>
            <a:ext cx="165100" cy="200025"/>
            <a:chOff x="2189163" y="4838799"/>
            <a:chExt cx="165100" cy="200025"/>
          </a:xfrm>
        </p:grpSpPr>
        <p:sp>
          <p:nvSpPr>
            <p:cNvPr id="8581" name="Oval 512"/>
            <p:cNvSpPr>
              <a:spLocks noChangeArrowheads="1"/>
            </p:cNvSpPr>
            <p:nvPr/>
          </p:nvSpPr>
          <p:spPr bwMode="auto">
            <a:xfrm>
              <a:off x="2233613" y="4848324"/>
              <a:ext cx="114300" cy="114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582" name="Freeform 513"/>
            <p:cNvSpPr>
              <a:spLocks/>
            </p:cNvSpPr>
            <p:nvPr/>
          </p:nvSpPr>
          <p:spPr bwMode="auto">
            <a:xfrm>
              <a:off x="2189163" y="4838799"/>
              <a:ext cx="165100" cy="200025"/>
            </a:xfrm>
            <a:custGeom>
              <a:avLst/>
              <a:gdLst>
                <a:gd name="T0" fmla="*/ 50 w 52"/>
                <a:gd name="T1" fmla="*/ 59 h 63"/>
                <a:gd name="T2" fmla="*/ 35 w 52"/>
                <a:gd name="T3" fmla="*/ 56 h 63"/>
                <a:gd name="T4" fmla="*/ 35 w 52"/>
                <a:gd name="T5" fmla="*/ 51 h 63"/>
                <a:gd name="T6" fmla="*/ 49 w 52"/>
                <a:gd name="T7" fmla="*/ 46 h 63"/>
                <a:gd name="T8" fmla="*/ 51 w 52"/>
                <a:gd name="T9" fmla="*/ 44 h 63"/>
                <a:gd name="T10" fmla="*/ 51 w 52"/>
                <a:gd name="T11" fmla="*/ 44 h 63"/>
                <a:gd name="T12" fmla="*/ 51 w 52"/>
                <a:gd name="T13" fmla="*/ 44 h 63"/>
                <a:gd name="T14" fmla="*/ 52 w 52"/>
                <a:gd name="T15" fmla="*/ 43 h 63"/>
                <a:gd name="T16" fmla="*/ 46 w 52"/>
                <a:gd name="T17" fmla="*/ 37 h 63"/>
                <a:gd name="T18" fmla="*/ 44 w 52"/>
                <a:gd name="T19" fmla="*/ 40 h 63"/>
                <a:gd name="T20" fmla="*/ 46 w 52"/>
                <a:gd name="T21" fmla="*/ 43 h 63"/>
                <a:gd name="T22" fmla="*/ 25 w 52"/>
                <a:gd name="T23" fmla="*/ 46 h 63"/>
                <a:gd name="T24" fmla="*/ 7 w 52"/>
                <a:gd name="T25" fmla="*/ 28 h 63"/>
                <a:gd name="T26" fmla="*/ 11 w 52"/>
                <a:gd name="T27" fmla="*/ 5 h 63"/>
                <a:gd name="T28" fmla="*/ 14 w 52"/>
                <a:gd name="T29" fmla="*/ 8 h 63"/>
                <a:gd name="T30" fmla="*/ 17 w 52"/>
                <a:gd name="T31" fmla="*/ 5 h 63"/>
                <a:gd name="T32" fmla="*/ 11 w 52"/>
                <a:gd name="T33" fmla="*/ 0 h 63"/>
                <a:gd name="T34" fmla="*/ 8 w 52"/>
                <a:gd name="T35" fmla="*/ 2 h 63"/>
                <a:gd name="T36" fmla="*/ 8 w 52"/>
                <a:gd name="T37" fmla="*/ 3 h 63"/>
                <a:gd name="T38" fmla="*/ 3 w 52"/>
                <a:gd name="T39" fmla="*/ 29 h 63"/>
                <a:gd name="T40" fmla="*/ 24 w 52"/>
                <a:gd name="T41" fmla="*/ 50 h 63"/>
                <a:gd name="T42" fmla="*/ 27 w 52"/>
                <a:gd name="T43" fmla="*/ 51 h 63"/>
                <a:gd name="T44" fmla="*/ 27 w 52"/>
                <a:gd name="T45" fmla="*/ 56 h 63"/>
                <a:gd name="T46" fmla="*/ 11 w 52"/>
                <a:gd name="T47" fmla="*/ 59 h 63"/>
                <a:gd name="T48" fmla="*/ 10 w 52"/>
                <a:gd name="T49" fmla="*/ 62 h 63"/>
                <a:gd name="T50" fmla="*/ 12 w 52"/>
                <a:gd name="T51" fmla="*/ 63 h 63"/>
                <a:gd name="T52" fmla="*/ 49 w 52"/>
                <a:gd name="T53" fmla="*/ 63 h 63"/>
                <a:gd name="T54" fmla="*/ 51 w 52"/>
                <a:gd name="T55" fmla="*/ 62 h 63"/>
                <a:gd name="T56" fmla="*/ 50 w 52"/>
                <a:gd name="T57" fmla="*/ 5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2" h="63">
                  <a:moveTo>
                    <a:pt x="50" y="59"/>
                  </a:moveTo>
                  <a:cubicBezTo>
                    <a:pt x="46" y="57"/>
                    <a:pt x="41" y="56"/>
                    <a:pt x="35" y="5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40" y="51"/>
                    <a:pt x="45" y="49"/>
                    <a:pt x="49" y="46"/>
                  </a:cubicBezTo>
                  <a:cubicBezTo>
                    <a:pt x="50" y="45"/>
                    <a:pt x="50" y="45"/>
                    <a:pt x="51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0" y="47"/>
                    <a:pt x="32" y="48"/>
                    <a:pt x="25" y="46"/>
                  </a:cubicBezTo>
                  <a:cubicBezTo>
                    <a:pt x="16" y="44"/>
                    <a:pt x="9" y="37"/>
                    <a:pt x="7" y="28"/>
                  </a:cubicBezTo>
                  <a:cubicBezTo>
                    <a:pt x="4" y="20"/>
                    <a:pt x="6" y="12"/>
                    <a:pt x="11" y="5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2" y="10"/>
                    <a:pt x="0" y="20"/>
                    <a:pt x="3" y="29"/>
                  </a:cubicBezTo>
                  <a:cubicBezTo>
                    <a:pt x="5" y="39"/>
                    <a:pt x="14" y="48"/>
                    <a:pt x="24" y="50"/>
                  </a:cubicBezTo>
                  <a:cubicBezTo>
                    <a:pt x="25" y="51"/>
                    <a:pt x="26" y="51"/>
                    <a:pt x="27" y="51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1" y="56"/>
                    <a:pt x="16" y="57"/>
                    <a:pt x="11" y="59"/>
                  </a:cubicBezTo>
                  <a:cubicBezTo>
                    <a:pt x="10" y="60"/>
                    <a:pt x="10" y="61"/>
                    <a:pt x="10" y="62"/>
                  </a:cubicBezTo>
                  <a:cubicBezTo>
                    <a:pt x="10" y="63"/>
                    <a:pt x="11" y="63"/>
                    <a:pt x="12" y="63"/>
                  </a:cubicBezTo>
                  <a:cubicBezTo>
                    <a:pt x="49" y="63"/>
                    <a:pt x="49" y="63"/>
                    <a:pt x="49" y="63"/>
                  </a:cubicBezTo>
                  <a:cubicBezTo>
                    <a:pt x="50" y="63"/>
                    <a:pt x="51" y="63"/>
                    <a:pt x="51" y="62"/>
                  </a:cubicBezTo>
                  <a:cubicBezTo>
                    <a:pt x="52" y="61"/>
                    <a:pt x="51" y="60"/>
                    <a:pt x="50" y="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8583" name="Freeform 514"/>
          <p:cNvSpPr>
            <a:spLocks noEditPoints="1"/>
          </p:cNvSpPr>
          <p:nvPr/>
        </p:nvSpPr>
        <p:spPr bwMode="auto">
          <a:xfrm>
            <a:off x="7870825" y="2998589"/>
            <a:ext cx="193675" cy="193675"/>
          </a:xfrm>
          <a:custGeom>
            <a:avLst/>
            <a:gdLst>
              <a:gd name="T0" fmla="*/ 61 w 61"/>
              <a:gd name="T1" fmla="*/ 31 h 61"/>
              <a:gd name="T2" fmla="*/ 54 w 61"/>
              <a:gd name="T3" fmla="*/ 25 h 61"/>
              <a:gd name="T4" fmla="*/ 57 w 61"/>
              <a:gd name="T5" fmla="*/ 17 h 61"/>
              <a:gd name="T6" fmla="*/ 55 w 61"/>
              <a:gd name="T7" fmla="*/ 14 h 61"/>
              <a:gd name="T8" fmla="*/ 47 w 61"/>
              <a:gd name="T9" fmla="*/ 13 h 61"/>
              <a:gd name="T10" fmla="*/ 46 w 61"/>
              <a:gd name="T11" fmla="*/ 4 h 61"/>
              <a:gd name="T12" fmla="*/ 37 w 61"/>
              <a:gd name="T13" fmla="*/ 8 h 61"/>
              <a:gd name="T14" fmla="*/ 32 w 61"/>
              <a:gd name="T15" fmla="*/ 1 h 61"/>
              <a:gd name="T16" fmla="*/ 29 w 61"/>
              <a:gd name="T17" fmla="*/ 1 h 61"/>
              <a:gd name="T18" fmla="*/ 24 w 61"/>
              <a:gd name="T19" fmla="*/ 8 h 61"/>
              <a:gd name="T20" fmla="*/ 15 w 61"/>
              <a:gd name="T21" fmla="*/ 4 h 61"/>
              <a:gd name="T22" fmla="*/ 14 w 61"/>
              <a:gd name="T23" fmla="*/ 13 h 61"/>
              <a:gd name="T24" fmla="*/ 6 w 61"/>
              <a:gd name="T25" fmla="*/ 14 h 61"/>
              <a:gd name="T26" fmla="*/ 4 w 61"/>
              <a:gd name="T27" fmla="*/ 17 h 61"/>
              <a:gd name="T28" fmla="*/ 7 w 61"/>
              <a:gd name="T29" fmla="*/ 25 h 61"/>
              <a:gd name="T30" fmla="*/ 0 w 61"/>
              <a:gd name="T31" fmla="*/ 31 h 61"/>
              <a:gd name="T32" fmla="*/ 7 w 61"/>
              <a:gd name="T33" fmla="*/ 36 h 61"/>
              <a:gd name="T34" fmla="*/ 4 w 61"/>
              <a:gd name="T35" fmla="*/ 44 h 61"/>
              <a:gd name="T36" fmla="*/ 6 w 61"/>
              <a:gd name="T37" fmla="*/ 47 h 61"/>
              <a:gd name="T38" fmla="*/ 14 w 61"/>
              <a:gd name="T39" fmla="*/ 48 h 61"/>
              <a:gd name="T40" fmla="*/ 15 w 61"/>
              <a:gd name="T41" fmla="*/ 57 h 61"/>
              <a:gd name="T42" fmla="*/ 24 w 61"/>
              <a:gd name="T43" fmla="*/ 54 h 61"/>
              <a:gd name="T44" fmla="*/ 29 w 61"/>
              <a:gd name="T45" fmla="*/ 60 h 61"/>
              <a:gd name="T46" fmla="*/ 32 w 61"/>
              <a:gd name="T47" fmla="*/ 60 h 61"/>
              <a:gd name="T48" fmla="*/ 37 w 61"/>
              <a:gd name="T49" fmla="*/ 54 h 61"/>
              <a:gd name="T50" fmla="*/ 46 w 61"/>
              <a:gd name="T51" fmla="*/ 57 h 61"/>
              <a:gd name="T52" fmla="*/ 47 w 61"/>
              <a:gd name="T53" fmla="*/ 48 h 61"/>
              <a:gd name="T54" fmla="*/ 55 w 61"/>
              <a:gd name="T55" fmla="*/ 47 h 61"/>
              <a:gd name="T56" fmla="*/ 57 w 61"/>
              <a:gd name="T57" fmla="*/ 44 h 61"/>
              <a:gd name="T58" fmla="*/ 54 w 61"/>
              <a:gd name="T59" fmla="*/ 36 h 61"/>
              <a:gd name="T60" fmla="*/ 41 w 61"/>
              <a:gd name="T61" fmla="*/ 21 h 61"/>
              <a:gd name="T62" fmla="*/ 25 w 61"/>
              <a:gd name="T63" fmla="*/ 25 h 61"/>
              <a:gd name="T64" fmla="*/ 33 w 61"/>
              <a:gd name="T65" fmla="*/ 29 h 61"/>
              <a:gd name="T66" fmla="*/ 33 w 61"/>
              <a:gd name="T67" fmla="*/ 45 h 61"/>
              <a:gd name="T68" fmla="*/ 29 w 61"/>
              <a:gd name="T69" fmla="*/ 49 h 61"/>
              <a:gd name="T70" fmla="*/ 21 w 61"/>
              <a:gd name="T71" fmla="*/ 45 h 61"/>
              <a:gd name="T72" fmla="*/ 33 w 61"/>
              <a:gd name="T73" fmla="*/ 41 h 61"/>
              <a:gd name="T74" fmla="*/ 33 w 61"/>
              <a:gd name="T75" fmla="*/ 33 h 61"/>
              <a:gd name="T76" fmla="*/ 21 w 61"/>
              <a:gd name="T77" fmla="*/ 25 h 61"/>
              <a:gd name="T78" fmla="*/ 29 w 61"/>
              <a:gd name="T79" fmla="*/ 13 h 61"/>
              <a:gd name="T80" fmla="*/ 33 w 61"/>
              <a:gd name="T81" fmla="*/ 17 h 61"/>
              <a:gd name="T82" fmla="*/ 41 w 61"/>
              <a:gd name="T83" fmla="*/ 2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1" h="61">
                <a:moveTo>
                  <a:pt x="60" y="32"/>
                </a:moveTo>
                <a:cubicBezTo>
                  <a:pt x="61" y="32"/>
                  <a:pt x="61" y="31"/>
                  <a:pt x="61" y="31"/>
                </a:cubicBezTo>
                <a:cubicBezTo>
                  <a:pt x="61" y="30"/>
                  <a:pt x="61" y="29"/>
                  <a:pt x="60" y="29"/>
                </a:cubicBezTo>
                <a:cubicBezTo>
                  <a:pt x="54" y="25"/>
                  <a:pt x="54" y="25"/>
                  <a:pt x="54" y="25"/>
                </a:cubicBezTo>
                <a:cubicBezTo>
                  <a:pt x="54" y="24"/>
                  <a:pt x="54" y="24"/>
                  <a:pt x="54" y="24"/>
                </a:cubicBezTo>
                <a:cubicBezTo>
                  <a:pt x="57" y="17"/>
                  <a:pt x="57" y="17"/>
                  <a:pt x="57" y="17"/>
                </a:cubicBezTo>
                <a:cubicBezTo>
                  <a:pt x="57" y="17"/>
                  <a:pt x="57" y="16"/>
                  <a:pt x="57" y="15"/>
                </a:cubicBezTo>
                <a:cubicBezTo>
                  <a:pt x="57" y="15"/>
                  <a:pt x="56" y="14"/>
                  <a:pt x="55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6"/>
                  <a:pt x="47" y="6"/>
                  <a:pt x="47" y="6"/>
                </a:cubicBezTo>
                <a:cubicBezTo>
                  <a:pt x="47" y="5"/>
                  <a:pt x="46" y="5"/>
                  <a:pt x="46" y="4"/>
                </a:cubicBezTo>
                <a:cubicBezTo>
                  <a:pt x="45" y="4"/>
                  <a:pt x="45" y="4"/>
                  <a:pt x="44" y="4"/>
                </a:cubicBezTo>
                <a:cubicBezTo>
                  <a:pt x="37" y="8"/>
                  <a:pt x="37" y="8"/>
                  <a:pt x="37" y="8"/>
                </a:cubicBezTo>
                <a:cubicBezTo>
                  <a:pt x="36" y="7"/>
                  <a:pt x="36" y="7"/>
                  <a:pt x="36" y="7"/>
                </a:cubicBezTo>
                <a:cubicBezTo>
                  <a:pt x="32" y="1"/>
                  <a:pt x="32" y="1"/>
                  <a:pt x="32" y="1"/>
                </a:cubicBezTo>
                <a:cubicBezTo>
                  <a:pt x="32" y="1"/>
                  <a:pt x="31" y="0"/>
                  <a:pt x="31" y="0"/>
                </a:cubicBezTo>
                <a:cubicBezTo>
                  <a:pt x="30" y="0"/>
                  <a:pt x="29" y="1"/>
                  <a:pt x="29" y="1"/>
                </a:cubicBezTo>
                <a:cubicBezTo>
                  <a:pt x="25" y="7"/>
                  <a:pt x="25" y="7"/>
                  <a:pt x="25" y="7"/>
                </a:cubicBezTo>
                <a:cubicBezTo>
                  <a:pt x="24" y="8"/>
                  <a:pt x="24" y="8"/>
                  <a:pt x="24" y="8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6" y="4"/>
                  <a:pt x="15" y="4"/>
                </a:cubicBezTo>
                <a:cubicBezTo>
                  <a:pt x="15" y="5"/>
                  <a:pt x="14" y="5"/>
                  <a:pt x="14" y="6"/>
                </a:cubicBezTo>
                <a:cubicBezTo>
                  <a:pt x="14" y="13"/>
                  <a:pt x="14" y="13"/>
                  <a:pt x="14" y="13"/>
                </a:cubicBezTo>
                <a:cubicBezTo>
                  <a:pt x="13" y="14"/>
                  <a:pt x="13" y="14"/>
                  <a:pt x="13" y="14"/>
                </a:cubicBezTo>
                <a:cubicBezTo>
                  <a:pt x="6" y="14"/>
                  <a:pt x="6" y="14"/>
                  <a:pt x="6" y="14"/>
                </a:cubicBezTo>
                <a:cubicBezTo>
                  <a:pt x="5" y="14"/>
                  <a:pt x="5" y="15"/>
                  <a:pt x="4" y="15"/>
                </a:cubicBezTo>
                <a:cubicBezTo>
                  <a:pt x="4" y="16"/>
                  <a:pt x="4" y="17"/>
                  <a:pt x="4" y="17"/>
                </a:cubicBezTo>
                <a:cubicBezTo>
                  <a:pt x="8" y="24"/>
                  <a:pt x="8" y="24"/>
                  <a:pt x="8" y="24"/>
                </a:cubicBezTo>
                <a:cubicBezTo>
                  <a:pt x="7" y="25"/>
                  <a:pt x="7" y="25"/>
                  <a:pt x="7" y="25"/>
                </a:cubicBezTo>
                <a:cubicBezTo>
                  <a:pt x="1" y="29"/>
                  <a:pt x="1" y="29"/>
                  <a:pt x="1" y="29"/>
                </a:cubicBezTo>
                <a:cubicBezTo>
                  <a:pt x="1" y="29"/>
                  <a:pt x="0" y="30"/>
                  <a:pt x="0" y="31"/>
                </a:cubicBezTo>
                <a:cubicBezTo>
                  <a:pt x="0" y="31"/>
                  <a:pt x="1" y="32"/>
                  <a:pt x="1" y="32"/>
                </a:cubicBezTo>
                <a:cubicBezTo>
                  <a:pt x="7" y="36"/>
                  <a:pt x="7" y="36"/>
                  <a:pt x="7" y="36"/>
                </a:cubicBezTo>
                <a:cubicBezTo>
                  <a:pt x="8" y="37"/>
                  <a:pt x="8" y="37"/>
                  <a:pt x="8" y="37"/>
                </a:cubicBezTo>
                <a:cubicBezTo>
                  <a:pt x="4" y="44"/>
                  <a:pt x="4" y="44"/>
                  <a:pt x="4" y="44"/>
                </a:cubicBezTo>
                <a:cubicBezTo>
                  <a:pt x="4" y="45"/>
                  <a:pt x="4" y="45"/>
                  <a:pt x="4" y="46"/>
                </a:cubicBezTo>
                <a:cubicBezTo>
                  <a:pt x="5" y="46"/>
                  <a:pt x="5" y="47"/>
                  <a:pt x="6" y="47"/>
                </a:cubicBezTo>
                <a:cubicBezTo>
                  <a:pt x="13" y="47"/>
                  <a:pt x="13" y="47"/>
                  <a:pt x="13" y="47"/>
                </a:cubicBezTo>
                <a:cubicBezTo>
                  <a:pt x="14" y="48"/>
                  <a:pt x="14" y="48"/>
                  <a:pt x="14" y="48"/>
                </a:cubicBezTo>
                <a:cubicBezTo>
                  <a:pt x="14" y="55"/>
                  <a:pt x="14" y="55"/>
                  <a:pt x="14" y="55"/>
                </a:cubicBezTo>
                <a:cubicBezTo>
                  <a:pt x="14" y="56"/>
                  <a:pt x="15" y="57"/>
                  <a:pt x="15" y="57"/>
                </a:cubicBezTo>
                <a:cubicBezTo>
                  <a:pt x="16" y="57"/>
                  <a:pt x="17" y="57"/>
                  <a:pt x="17" y="57"/>
                </a:cubicBezTo>
                <a:cubicBezTo>
                  <a:pt x="24" y="54"/>
                  <a:pt x="24" y="54"/>
                  <a:pt x="24" y="54"/>
                </a:cubicBezTo>
                <a:cubicBezTo>
                  <a:pt x="25" y="54"/>
                  <a:pt x="25" y="54"/>
                  <a:pt x="25" y="54"/>
                </a:cubicBezTo>
                <a:cubicBezTo>
                  <a:pt x="29" y="60"/>
                  <a:pt x="29" y="60"/>
                  <a:pt x="29" y="60"/>
                </a:cubicBezTo>
                <a:cubicBezTo>
                  <a:pt x="29" y="61"/>
                  <a:pt x="30" y="61"/>
                  <a:pt x="31" y="61"/>
                </a:cubicBezTo>
                <a:cubicBezTo>
                  <a:pt x="31" y="61"/>
                  <a:pt x="32" y="61"/>
                  <a:pt x="32" y="60"/>
                </a:cubicBezTo>
                <a:cubicBezTo>
                  <a:pt x="36" y="54"/>
                  <a:pt x="36" y="54"/>
                  <a:pt x="36" y="54"/>
                </a:cubicBezTo>
                <a:cubicBezTo>
                  <a:pt x="37" y="54"/>
                  <a:pt x="37" y="54"/>
                  <a:pt x="37" y="54"/>
                </a:cubicBezTo>
                <a:cubicBezTo>
                  <a:pt x="44" y="57"/>
                  <a:pt x="44" y="57"/>
                  <a:pt x="44" y="57"/>
                </a:cubicBezTo>
                <a:cubicBezTo>
                  <a:pt x="45" y="57"/>
                  <a:pt x="45" y="57"/>
                  <a:pt x="46" y="57"/>
                </a:cubicBezTo>
                <a:cubicBezTo>
                  <a:pt x="46" y="57"/>
                  <a:pt x="47" y="56"/>
                  <a:pt x="47" y="55"/>
                </a:cubicBezTo>
                <a:cubicBezTo>
                  <a:pt x="47" y="48"/>
                  <a:pt x="47" y="48"/>
                  <a:pt x="47" y="48"/>
                </a:cubicBezTo>
                <a:cubicBezTo>
                  <a:pt x="48" y="47"/>
                  <a:pt x="48" y="47"/>
                  <a:pt x="48" y="47"/>
                </a:cubicBezTo>
                <a:cubicBezTo>
                  <a:pt x="55" y="47"/>
                  <a:pt x="55" y="47"/>
                  <a:pt x="55" y="47"/>
                </a:cubicBezTo>
                <a:cubicBezTo>
                  <a:pt x="56" y="47"/>
                  <a:pt x="57" y="46"/>
                  <a:pt x="57" y="46"/>
                </a:cubicBezTo>
                <a:cubicBezTo>
                  <a:pt x="57" y="45"/>
                  <a:pt x="57" y="45"/>
                  <a:pt x="57" y="44"/>
                </a:cubicBezTo>
                <a:cubicBezTo>
                  <a:pt x="54" y="37"/>
                  <a:pt x="54" y="37"/>
                  <a:pt x="54" y="37"/>
                </a:cubicBezTo>
                <a:cubicBezTo>
                  <a:pt x="54" y="36"/>
                  <a:pt x="54" y="36"/>
                  <a:pt x="54" y="36"/>
                </a:cubicBezTo>
                <a:lnTo>
                  <a:pt x="60" y="32"/>
                </a:lnTo>
                <a:close/>
                <a:moveTo>
                  <a:pt x="41" y="21"/>
                </a:moveTo>
                <a:cubicBezTo>
                  <a:pt x="29" y="21"/>
                  <a:pt x="29" y="21"/>
                  <a:pt x="29" y="21"/>
                </a:cubicBezTo>
                <a:cubicBezTo>
                  <a:pt x="27" y="21"/>
                  <a:pt x="25" y="23"/>
                  <a:pt x="25" y="25"/>
                </a:cubicBezTo>
                <a:cubicBezTo>
                  <a:pt x="25" y="27"/>
                  <a:pt x="27" y="29"/>
                  <a:pt x="29" y="29"/>
                </a:cubicBezTo>
                <a:cubicBezTo>
                  <a:pt x="33" y="29"/>
                  <a:pt x="33" y="29"/>
                  <a:pt x="33" y="29"/>
                </a:cubicBezTo>
                <a:cubicBezTo>
                  <a:pt x="37" y="29"/>
                  <a:pt x="41" y="33"/>
                  <a:pt x="41" y="37"/>
                </a:cubicBezTo>
                <a:cubicBezTo>
                  <a:pt x="41" y="41"/>
                  <a:pt x="37" y="45"/>
                  <a:pt x="33" y="45"/>
                </a:cubicBezTo>
                <a:cubicBezTo>
                  <a:pt x="33" y="49"/>
                  <a:pt x="33" y="49"/>
                  <a:pt x="33" y="49"/>
                </a:cubicBezTo>
                <a:cubicBezTo>
                  <a:pt x="29" y="49"/>
                  <a:pt x="29" y="49"/>
                  <a:pt x="29" y="49"/>
                </a:cubicBezTo>
                <a:cubicBezTo>
                  <a:pt x="29" y="45"/>
                  <a:pt x="29" y="45"/>
                  <a:pt x="29" y="45"/>
                </a:cubicBezTo>
                <a:cubicBezTo>
                  <a:pt x="21" y="45"/>
                  <a:pt x="21" y="45"/>
                  <a:pt x="21" y="45"/>
                </a:cubicBezTo>
                <a:cubicBezTo>
                  <a:pt x="21" y="41"/>
                  <a:pt x="21" y="41"/>
                  <a:pt x="21" y="41"/>
                </a:cubicBezTo>
                <a:cubicBezTo>
                  <a:pt x="33" y="41"/>
                  <a:pt x="33" y="41"/>
                  <a:pt x="33" y="41"/>
                </a:cubicBezTo>
                <a:cubicBezTo>
                  <a:pt x="35" y="41"/>
                  <a:pt x="37" y="39"/>
                  <a:pt x="37" y="37"/>
                </a:cubicBezTo>
                <a:cubicBezTo>
                  <a:pt x="37" y="35"/>
                  <a:pt x="35" y="33"/>
                  <a:pt x="33" y="33"/>
                </a:cubicBezTo>
                <a:cubicBezTo>
                  <a:pt x="29" y="33"/>
                  <a:pt x="29" y="33"/>
                  <a:pt x="29" y="33"/>
                </a:cubicBezTo>
                <a:cubicBezTo>
                  <a:pt x="25" y="33"/>
                  <a:pt x="21" y="29"/>
                  <a:pt x="21" y="25"/>
                </a:cubicBezTo>
                <a:cubicBezTo>
                  <a:pt x="21" y="21"/>
                  <a:pt x="25" y="17"/>
                  <a:pt x="29" y="17"/>
                </a:cubicBezTo>
                <a:cubicBezTo>
                  <a:pt x="29" y="13"/>
                  <a:pt x="29" y="13"/>
                  <a:pt x="29" y="13"/>
                </a:cubicBezTo>
                <a:cubicBezTo>
                  <a:pt x="33" y="13"/>
                  <a:pt x="33" y="13"/>
                  <a:pt x="33" y="13"/>
                </a:cubicBezTo>
                <a:cubicBezTo>
                  <a:pt x="33" y="17"/>
                  <a:pt x="33" y="17"/>
                  <a:pt x="33" y="17"/>
                </a:cubicBezTo>
                <a:cubicBezTo>
                  <a:pt x="41" y="17"/>
                  <a:pt x="41" y="17"/>
                  <a:pt x="41" y="17"/>
                </a:cubicBezTo>
                <a:lnTo>
                  <a:pt x="41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8584" name="Freeform 515"/>
          <p:cNvSpPr>
            <a:spLocks noEditPoints="1"/>
          </p:cNvSpPr>
          <p:nvPr/>
        </p:nvSpPr>
        <p:spPr bwMode="auto">
          <a:xfrm>
            <a:off x="549275" y="3404989"/>
            <a:ext cx="193675" cy="193675"/>
          </a:xfrm>
          <a:custGeom>
            <a:avLst/>
            <a:gdLst>
              <a:gd name="T0" fmla="*/ 61 w 61"/>
              <a:gd name="T1" fmla="*/ 31 h 61"/>
              <a:gd name="T2" fmla="*/ 54 w 61"/>
              <a:gd name="T3" fmla="*/ 25 h 61"/>
              <a:gd name="T4" fmla="*/ 57 w 61"/>
              <a:gd name="T5" fmla="*/ 17 h 61"/>
              <a:gd name="T6" fmla="*/ 55 w 61"/>
              <a:gd name="T7" fmla="*/ 14 h 61"/>
              <a:gd name="T8" fmla="*/ 47 w 61"/>
              <a:gd name="T9" fmla="*/ 13 h 61"/>
              <a:gd name="T10" fmla="*/ 46 w 61"/>
              <a:gd name="T11" fmla="*/ 4 h 61"/>
              <a:gd name="T12" fmla="*/ 37 w 61"/>
              <a:gd name="T13" fmla="*/ 8 h 61"/>
              <a:gd name="T14" fmla="*/ 32 w 61"/>
              <a:gd name="T15" fmla="*/ 1 h 61"/>
              <a:gd name="T16" fmla="*/ 29 w 61"/>
              <a:gd name="T17" fmla="*/ 1 h 61"/>
              <a:gd name="T18" fmla="*/ 24 w 61"/>
              <a:gd name="T19" fmla="*/ 8 h 61"/>
              <a:gd name="T20" fmla="*/ 15 w 61"/>
              <a:gd name="T21" fmla="*/ 4 h 61"/>
              <a:gd name="T22" fmla="*/ 14 w 61"/>
              <a:gd name="T23" fmla="*/ 13 h 61"/>
              <a:gd name="T24" fmla="*/ 6 w 61"/>
              <a:gd name="T25" fmla="*/ 14 h 61"/>
              <a:gd name="T26" fmla="*/ 4 w 61"/>
              <a:gd name="T27" fmla="*/ 17 h 61"/>
              <a:gd name="T28" fmla="*/ 7 w 61"/>
              <a:gd name="T29" fmla="*/ 25 h 61"/>
              <a:gd name="T30" fmla="*/ 0 w 61"/>
              <a:gd name="T31" fmla="*/ 31 h 61"/>
              <a:gd name="T32" fmla="*/ 7 w 61"/>
              <a:gd name="T33" fmla="*/ 36 h 61"/>
              <a:gd name="T34" fmla="*/ 4 w 61"/>
              <a:gd name="T35" fmla="*/ 44 h 61"/>
              <a:gd name="T36" fmla="*/ 6 w 61"/>
              <a:gd name="T37" fmla="*/ 47 h 61"/>
              <a:gd name="T38" fmla="*/ 14 w 61"/>
              <a:gd name="T39" fmla="*/ 48 h 61"/>
              <a:gd name="T40" fmla="*/ 15 w 61"/>
              <a:gd name="T41" fmla="*/ 57 h 61"/>
              <a:gd name="T42" fmla="*/ 24 w 61"/>
              <a:gd name="T43" fmla="*/ 54 h 61"/>
              <a:gd name="T44" fmla="*/ 29 w 61"/>
              <a:gd name="T45" fmla="*/ 60 h 61"/>
              <a:gd name="T46" fmla="*/ 32 w 61"/>
              <a:gd name="T47" fmla="*/ 60 h 61"/>
              <a:gd name="T48" fmla="*/ 37 w 61"/>
              <a:gd name="T49" fmla="*/ 54 h 61"/>
              <a:gd name="T50" fmla="*/ 46 w 61"/>
              <a:gd name="T51" fmla="*/ 57 h 61"/>
              <a:gd name="T52" fmla="*/ 47 w 61"/>
              <a:gd name="T53" fmla="*/ 48 h 61"/>
              <a:gd name="T54" fmla="*/ 55 w 61"/>
              <a:gd name="T55" fmla="*/ 47 h 61"/>
              <a:gd name="T56" fmla="*/ 57 w 61"/>
              <a:gd name="T57" fmla="*/ 44 h 61"/>
              <a:gd name="T58" fmla="*/ 54 w 61"/>
              <a:gd name="T59" fmla="*/ 36 h 61"/>
              <a:gd name="T60" fmla="*/ 41 w 61"/>
              <a:gd name="T61" fmla="*/ 25 h 61"/>
              <a:gd name="T62" fmla="*/ 33 w 61"/>
              <a:gd name="T63" fmla="*/ 29 h 61"/>
              <a:gd name="T64" fmla="*/ 41 w 61"/>
              <a:gd name="T65" fmla="*/ 33 h 61"/>
              <a:gd name="T66" fmla="*/ 33 w 61"/>
              <a:gd name="T67" fmla="*/ 37 h 61"/>
              <a:gd name="T68" fmla="*/ 29 w 61"/>
              <a:gd name="T69" fmla="*/ 49 h 61"/>
              <a:gd name="T70" fmla="*/ 21 w 61"/>
              <a:gd name="T71" fmla="*/ 37 h 61"/>
              <a:gd name="T72" fmla="*/ 29 w 61"/>
              <a:gd name="T73" fmla="*/ 33 h 61"/>
              <a:gd name="T74" fmla="*/ 21 w 61"/>
              <a:gd name="T75" fmla="*/ 29 h 61"/>
              <a:gd name="T76" fmla="*/ 25 w 61"/>
              <a:gd name="T77" fmla="*/ 25 h 61"/>
              <a:gd name="T78" fmla="*/ 25 w 61"/>
              <a:gd name="T79" fmla="*/ 13 h 61"/>
              <a:gd name="T80" fmla="*/ 37 w 61"/>
              <a:gd name="T81" fmla="*/ 13 h 61"/>
              <a:gd name="T82" fmla="*/ 37 w 61"/>
              <a:gd name="T83" fmla="*/ 25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1" h="61">
                <a:moveTo>
                  <a:pt x="60" y="32"/>
                </a:moveTo>
                <a:cubicBezTo>
                  <a:pt x="60" y="32"/>
                  <a:pt x="61" y="31"/>
                  <a:pt x="61" y="31"/>
                </a:cubicBezTo>
                <a:cubicBezTo>
                  <a:pt x="61" y="30"/>
                  <a:pt x="60" y="29"/>
                  <a:pt x="60" y="29"/>
                </a:cubicBezTo>
                <a:cubicBezTo>
                  <a:pt x="54" y="25"/>
                  <a:pt x="54" y="25"/>
                  <a:pt x="54" y="25"/>
                </a:cubicBezTo>
                <a:cubicBezTo>
                  <a:pt x="53" y="24"/>
                  <a:pt x="53" y="24"/>
                  <a:pt x="53" y="24"/>
                </a:cubicBezTo>
                <a:cubicBezTo>
                  <a:pt x="57" y="17"/>
                  <a:pt x="57" y="17"/>
                  <a:pt x="57" y="17"/>
                </a:cubicBezTo>
                <a:cubicBezTo>
                  <a:pt x="57" y="17"/>
                  <a:pt x="57" y="16"/>
                  <a:pt x="57" y="15"/>
                </a:cubicBezTo>
                <a:cubicBezTo>
                  <a:pt x="56" y="15"/>
                  <a:pt x="56" y="14"/>
                  <a:pt x="55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6"/>
                  <a:pt x="47" y="6"/>
                  <a:pt x="47" y="6"/>
                </a:cubicBezTo>
                <a:cubicBezTo>
                  <a:pt x="47" y="5"/>
                  <a:pt x="46" y="5"/>
                  <a:pt x="46" y="4"/>
                </a:cubicBezTo>
                <a:cubicBezTo>
                  <a:pt x="45" y="4"/>
                  <a:pt x="44" y="4"/>
                  <a:pt x="44" y="4"/>
                </a:cubicBezTo>
                <a:cubicBezTo>
                  <a:pt x="37" y="8"/>
                  <a:pt x="37" y="8"/>
                  <a:pt x="37" y="8"/>
                </a:cubicBezTo>
                <a:cubicBezTo>
                  <a:pt x="36" y="7"/>
                  <a:pt x="36" y="7"/>
                  <a:pt x="36" y="7"/>
                </a:cubicBezTo>
                <a:cubicBezTo>
                  <a:pt x="32" y="1"/>
                  <a:pt x="32" y="1"/>
                  <a:pt x="32" y="1"/>
                </a:cubicBezTo>
                <a:cubicBezTo>
                  <a:pt x="32" y="1"/>
                  <a:pt x="31" y="0"/>
                  <a:pt x="30" y="0"/>
                </a:cubicBezTo>
                <a:cubicBezTo>
                  <a:pt x="30" y="0"/>
                  <a:pt x="29" y="1"/>
                  <a:pt x="29" y="1"/>
                </a:cubicBezTo>
                <a:cubicBezTo>
                  <a:pt x="25" y="7"/>
                  <a:pt x="25" y="7"/>
                  <a:pt x="25" y="7"/>
                </a:cubicBezTo>
                <a:cubicBezTo>
                  <a:pt x="24" y="8"/>
                  <a:pt x="24" y="8"/>
                  <a:pt x="24" y="8"/>
                </a:cubicBezTo>
                <a:cubicBezTo>
                  <a:pt x="17" y="4"/>
                  <a:pt x="17" y="4"/>
                  <a:pt x="17" y="4"/>
                </a:cubicBezTo>
                <a:cubicBezTo>
                  <a:pt x="16" y="4"/>
                  <a:pt x="16" y="4"/>
                  <a:pt x="15" y="4"/>
                </a:cubicBezTo>
                <a:cubicBezTo>
                  <a:pt x="15" y="5"/>
                  <a:pt x="14" y="5"/>
                  <a:pt x="14" y="6"/>
                </a:cubicBezTo>
                <a:cubicBezTo>
                  <a:pt x="14" y="13"/>
                  <a:pt x="14" y="13"/>
                  <a:pt x="14" y="13"/>
                </a:cubicBezTo>
                <a:cubicBezTo>
                  <a:pt x="13" y="14"/>
                  <a:pt x="13" y="14"/>
                  <a:pt x="13" y="14"/>
                </a:cubicBezTo>
                <a:cubicBezTo>
                  <a:pt x="6" y="14"/>
                  <a:pt x="6" y="14"/>
                  <a:pt x="6" y="14"/>
                </a:cubicBezTo>
                <a:cubicBezTo>
                  <a:pt x="5" y="14"/>
                  <a:pt x="4" y="15"/>
                  <a:pt x="4" y="15"/>
                </a:cubicBezTo>
                <a:cubicBezTo>
                  <a:pt x="4" y="16"/>
                  <a:pt x="4" y="17"/>
                  <a:pt x="4" y="17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5"/>
                  <a:pt x="7" y="25"/>
                  <a:pt x="7" y="25"/>
                </a:cubicBezTo>
                <a:cubicBezTo>
                  <a:pt x="1" y="29"/>
                  <a:pt x="1" y="29"/>
                  <a:pt x="1" y="29"/>
                </a:cubicBezTo>
                <a:cubicBezTo>
                  <a:pt x="0" y="29"/>
                  <a:pt x="0" y="30"/>
                  <a:pt x="0" y="31"/>
                </a:cubicBezTo>
                <a:cubicBezTo>
                  <a:pt x="0" y="31"/>
                  <a:pt x="0" y="32"/>
                  <a:pt x="1" y="32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7"/>
                  <a:pt x="7" y="37"/>
                  <a:pt x="7" y="37"/>
                </a:cubicBezTo>
                <a:cubicBezTo>
                  <a:pt x="4" y="44"/>
                  <a:pt x="4" y="44"/>
                  <a:pt x="4" y="44"/>
                </a:cubicBezTo>
                <a:cubicBezTo>
                  <a:pt x="4" y="45"/>
                  <a:pt x="4" y="45"/>
                  <a:pt x="4" y="46"/>
                </a:cubicBezTo>
                <a:cubicBezTo>
                  <a:pt x="4" y="46"/>
                  <a:pt x="5" y="47"/>
                  <a:pt x="6" y="47"/>
                </a:cubicBezTo>
                <a:cubicBezTo>
                  <a:pt x="13" y="47"/>
                  <a:pt x="13" y="47"/>
                  <a:pt x="13" y="47"/>
                </a:cubicBezTo>
                <a:cubicBezTo>
                  <a:pt x="14" y="48"/>
                  <a:pt x="14" y="48"/>
                  <a:pt x="14" y="48"/>
                </a:cubicBezTo>
                <a:cubicBezTo>
                  <a:pt x="14" y="55"/>
                  <a:pt x="14" y="55"/>
                  <a:pt x="14" y="55"/>
                </a:cubicBezTo>
                <a:cubicBezTo>
                  <a:pt x="14" y="56"/>
                  <a:pt x="15" y="57"/>
                  <a:pt x="15" y="57"/>
                </a:cubicBezTo>
                <a:cubicBezTo>
                  <a:pt x="16" y="57"/>
                  <a:pt x="16" y="57"/>
                  <a:pt x="17" y="57"/>
                </a:cubicBezTo>
                <a:cubicBezTo>
                  <a:pt x="24" y="54"/>
                  <a:pt x="24" y="54"/>
                  <a:pt x="24" y="54"/>
                </a:cubicBezTo>
                <a:cubicBezTo>
                  <a:pt x="25" y="54"/>
                  <a:pt x="25" y="54"/>
                  <a:pt x="25" y="54"/>
                </a:cubicBezTo>
                <a:cubicBezTo>
                  <a:pt x="29" y="60"/>
                  <a:pt x="29" y="60"/>
                  <a:pt x="29" y="60"/>
                </a:cubicBezTo>
                <a:cubicBezTo>
                  <a:pt x="29" y="61"/>
                  <a:pt x="30" y="61"/>
                  <a:pt x="30" y="61"/>
                </a:cubicBezTo>
                <a:cubicBezTo>
                  <a:pt x="31" y="61"/>
                  <a:pt x="32" y="61"/>
                  <a:pt x="32" y="60"/>
                </a:cubicBezTo>
                <a:cubicBezTo>
                  <a:pt x="36" y="54"/>
                  <a:pt x="36" y="54"/>
                  <a:pt x="36" y="54"/>
                </a:cubicBezTo>
                <a:cubicBezTo>
                  <a:pt x="37" y="54"/>
                  <a:pt x="37" y="54"/>
                  <a:pt x="37" y="54"/>
                </a:cubicBezTo>
                <a:cubicBezTo>
                  <a:pt x="44" y="57"/>
                  <a:pt x="44" y="57"/>
                  <a:pt x="44" y="57"/>
                </a:cubicBezTo>
                <a:cubicBezTo>
                  <a:pt x="44" y="57"/>
                  <a:pt x="45" y="57"/>
                  <a:pt x="46" y="57"/>
                </a:cubicBezTo>
                <a:cubicBezTo>
                  <a:pt x="46" y="57"/>
                  <a:pt x="47" y="56"/>
                  <a:pt x="47" y="55"/>
                </a:cubicBezTo>
                <a:cubicBezTo>
                  <a:pt x="47" y="48"/>
                  <a:pt x="47" y="48"/>
                  <a:pt x="47" y="48"/>
                </a:cubicBezTo>
                <a:cubicBezTo>
                  <a:pt x="48" y="47"/>
                  <a:pt x="48" y="47"/>
                  <a:pt x="48" y="47"/>
                </a:cubicBezTo>
                <a:cubicBezTo>
                  <a:pt x="55" y="47"/>
                  <a:pt x="55" y="47"/>
                  <a:pt x="55" y="47"/>
                </a:cubicBezTo>
                <a:cubicBezTo>
                  <a:pt x="56" y="47"/>
                  <a:pt x="56" y="46"/>
                  <a:pt x="57" y="46"/>
                </a:cubicBezTo>
                <a:cubicBezTo>
                  <a:pt x="57" y="45"/>
                  <a:pt x="57" y="45"/>
                  <a:pt x="57" y="44"/>
                </a:cubicBezTo>
                <a:cubicBezTo>
                  <a:pt x="53" y="37"/>
                  <a:pt x="53" y="37"/>
                  <a:pt x="53" y="37"/>
                </a:cubicBezTo>
                <a:cubicBezTo>
                  <a:pt x="54" y="36"/>
                  <a:pt x="54" y="36"/>
                  <a:pt x="54" y="36"/>
                </a:cubicBezTo>
                <a:lnTo>
                  <a:pt x="60" y="32"/>
                </a:lnTo>
                <a:close/>
                <a:moveTo>
                  <a:pt x="41" y="25"/>
                </a:moveTo>
                <a:cubicBezTo>
                  <a:pt x="41" y="29"/>
                  <a:pt x="41" y="29"/>
                  <a:pt x="41" y="29"/>
                </a:cubicBezTo>
                <a:cubicBezTo>
                  <a:pt x="33" y="29"/>
                  <a:pt x="33" y="29"/>
                  <a:pt x="33" y="29"/>
                </a:cubicBezTo>
                <a:cubicBezTo>
                  <a:pt x="33" y="33"/>
                  <a:pt x="33" y="33"/>
                  <a:pt x="33" y="33"/>
                </a:cubicBezTo>
                <a:cubicBezTo>
                  <a:pt x="41" y="33"/>
                  <a:pt x="41" y="33"/>
                  <a:pt x="41" y="33"/>
                </a:cubicBezTo>
                <a:cubicBezTo>
                  <a:pt x="41" y="37"/>
                  <a:pt x="41" y="37"/>
                  <a:pt x="41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49"/>
                  <a:pt x="33" y="49"/>
                  <a:pt x="33" y="49"/>
                </a:cubicBezTo>
                <a:cubicBezTo>
                  <a:pt x="29" y="49"/>
                  <a:pt x="29" y="49"/>
                  <a:pt x="29" y="49"/>
                </a:cubicBezTo>
                <a:cubicBezTo>
                  <a:pt x="29" y="37"/>
                  <a:pt x="29" y="37"/>
                  <a:pt x="29" y="37"/>
                </a:cubicBezTo>
                <a:cubicBezTo>
                  <a:pt x="21" y="37"/>
                  <a:pt x="21" y="37"/>
                  <a:pt x="21" y="37"/>
                </a:cubicBezTo>
                <a:cubicBezTo>
                  <a:pt x="21" y="33"/>
                  <a:pt x="21" y="33"/>
                  <a:pt x="21" y="33"/>
                </a:cubicBezTo>
                <a:cubicBezTo>
                  <a:pt x="29" y="33"/>
                  <a:pt x="29" y="33"/>
                  <a:pt x="29" y="33"/>
                </a:cubicBezTo>
                <a:cubicBezTo>
                  <a:pt x="29" y="29"/>
                  <a:pt x="29" y="29"/>
                  <a:pt x="29" y="29"/>
                </a:cubicBezTo>
                <a:cubicBezTo>
                  <a:pt x="21" y="29"/>
                  <a:pt x="21" y="29"/>
                  <a:pt x="21" y="29"/>
                </a:cubicBezTo>
                <a:cubicBezTo>
                  <a:pt x="21" y="25"/>
                  <a:pt x="21" y="25"/>
                  <a:pt x="21" y="25"/>
                </a:cubicBezTo>
                <a:cubicBezTo>
                  <a:pt x="25" y="25"/>
                  <a:pt x="25" y="25"/>
                  <a:pt x="25" y="25"/>
                </a:cubicBezTo>
                <a:cubicBezTo>
                  <a:pt x="19" y="13"/>
                  <a:pt x="19" y="13"/>
                  <a:pt x="19" y="13"/>
                </a:cubicBezTo>
                <a:cubicBezTo>
                  <a:pt x="25" y="13"/>
                  <a:pt x="25" y="13"/>
                  <a:pt x="25" y="13"/>
                </a:cubicBezTo>
                <a:cubicBezTo>
                  <a:pt x="31" y="25"/>
                  <a:pt x="31" y="25"/>
                  <a:pt x="31" y="25"/>
                </a:cubicBezTo>
                <a:cubicBezTo>
                  <a:pt x="37" y="13"/>
                  <a:pt x="37" y="13"/>
                  <a:pt x="37" y="13"/>
                </a:cubicBezTo>
                <a:cubicBezTo>
                  <a:pt x="43" y="13"/>
                  <a:pt x="43" y="13"/>
                  <a:pt x="43" y="13"/>
                </a:cubicBezTo>
                <a:cubicBezTo>
                  <a:pt x="37" y="25"/>
                  <a:pt x="37" y="25"/>
                  <a:pt x="37" y="25"/>
                </a:cubicBezTo>
                <a:lnTo>
                  <a:pt x="41" y="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8585" name="Freeform 516"/>
          <p:cNvSpPr>
            <a:spLocks noEditPoints="1"/>
          </p:cNvSpPr>
          <p:nvPr/>
        </p:nvSpPr>
        <p:spPr bwMode="auto">
          <a:xfrm>
            <a:off x="955675" y="3404989"/>
            <a:ext cx="193675" cy="193675"/>
          </a:xfrm>
          <a:custGeom>
            <a:avLst/>
            <a:gdLst>
              <a:gd name="T0" fmla="*/ 61 w 61"/>
              <a:gd name="T1" fmla="*/ 31 h 61"/>
              <a:gd name="T2" fmla="*/ 54 w 61"/>
              <a:gd name="T3" fmla="*/ 25 h 61"/>
              <a:gd name="T4" fmla="*/ 57 w 61"/>
              <a:gd name="T5" fmla="*/ 17 h 61"/>
              <a:gd name="T6" fmla="*/ 55 w 61"/>
              <a:gd name="T7" fmla="*/ 14 h 61"/>
              <a:gd name="T8" fmla="*/ 47 w 61"/>
              <a:gd name="T9" fmla="*/ 13 h 61"/>
              <a:gd name="T10" fmla="*/ 46 w 61"/>
              <a:gd name="T11" fmla="*/ 4 h 61"/>
              <a:gd name="T12" fmla="*/ 37 w 61"/>
              <a:gd name="T13" fmla="*/ 8 h 61"/>
              <a:gd name="T14" fmla="*/ 32 w 61"/>
              <a:gd name="T15" fmla="*/ 1 h 61"/>
              <a:gd name="T16" fmla="*/ 29 w 61"/>
              <a:gd name="T17" fmla="*/ 1 h 61"/>
              <a:gd name="T18" fmla="*/ 24 w 61"/>
              <a:gd name="T19" fmla="*/ 8 h 61"/>
              <a:gd name="T20" fmla="*/ 15 w 61"/>
              <a:gd name="T21" fmla="*/ 4 h 61"/>
              <a:gd name="T22" fmla="*/ 14 w 61"/>
              <a:gd name="T23" fmla="*/ 13 h 61"/>
              <a:gd name="T24" fmla="*/ 6 w 61"/>
              <a:gd name="T25" fmla="*/ 14 h 61"/>
              <a:gd name="T26" fmla="*/ 4 w 61"/>
              <a:gd name="T27" fmla="*/ 17 h 61"/>
              <a:gd name="T28" fmla="*/ 7 w 61"/>
              <a:gd name="T29" fmla="*/ 25 h 61"/>
              <a:gd name="T30" fmla="*/ 0 w 61"/>
              <a:gd name="T31" fmla="*/ 31 h 61"/>
              <a:gd name="T32" fmla="*/ 7 w 61"/>
              <a:gd name="T33" fmla="*/ 36 h 61"/>
              <a:gd name="T34" fmla="*/ 4 w 61"/>
              <a:gd name="T35" fmla="*/ 44 h 61"/>
              <a:gd name="T36" fmla="*/ 6 w 61"/>
              <a:gd name="T37" fmla="*/ 47 h 61"/>
              <a:gd name="T38" fmla="*/ 14 w 61"/>
              <a:gd name="T39" fmla="*/ 48 h 61"/>
              <a:gd name="T40" fmla="*/ 15 w 61"/>
              <a:gd name="T41" fmla="*/ 57 h 61"/>
              <a:gd name="T42" fmla="*/ 24 w 61"/>
              <a:gd name="T43" fmla="*/ 54 h 61"/>
              <a:gd name="T44" fmla="*/ 29 w 61"/>
              <a:gd name="T45" fmla="*/ 60 h 61"/>
              <a:gd name="T46" fmla="*/ 32 w 61"/>
              <a:gd name="T47" fmla="*/ 60 h 61"/>
              <a:gd name="T48" fmla="*/ 37 w 61"/>
              <a:gd name="T49" fmla="*/ 54 h 61"/>
              <a:gd name="T50" fmla="*/ 46 w 61"/>
              <a:gd name="T51" fmla="*/ 57 h 61"/>
              <a:gd name="T52" fmla="*/ 47 w 61"/>
              <a:gd name="T53" fmla="*/ 48 h 61"/>
              <a:gd name="T54" fmla="*/ 55 w 61"/>
              <a:gd name="T55" fmla="*/ 47 h 61"/>
              <a:gd name="T56" fmla="*/ 57 w 61"/>
              <a:gd name="T57" fmla="*/ 44 h 61"/>
              <a:gd name="T58" fmla="*/ 54 w 61"/>
              <a:gd name="T59" fmla="*/ 36 h 61"/>
              <a:gd name="T60" fmla="*/ 41 w 61"/>
              <a:gd name="T61" fmla="*/ 17 h 61"/>
              <a:gd name="T62" fmla="*/ 37 w 61"/>
              <a:gd name="T63" fmla="*/ 25 h 61"/>
              <a:gd name="T64" fmla="*/ 28 w 61"/>
              <a:gd name="T65" fmla="*/ 29 h 61"/>
              <a:gd name="T66" fmla="*/ 28 w 61"/>
              <a:gd name="T67" fmla="*/ 33 h 61"/>
              <a:gd name="T68" fmla="*/ 37 w 61"/>
              <a:gd name="T69" fmla="*/ 37 h 61"/>
              <a:gd name="T70" fmla="*/ 41 w 61"/>
              <a:gd name="T71" fmla="*/ 45 h 61"/>
              <a:gd name="T72" fmla="*/ 39 w 61"/>
              <a:gd name="T73" fmla="*/ 49 h 61"/>
              <a:gd name="T74" fmla="*/ 17 w 61"/>
              <a:gd name="T75" fmla="*/ 37 h 61"/>
              <a:gd name="T76" fmla="*/ 21 w 61"/>
              <a:gd name="T77" fmla="*/ 33 h 61"/>
              <a:gd name="T78" fmla="*/ 21 w 61"/>
              <a:gd name="T79" fmla="*/ 29 h 61"/>
              <a:gd name="T80" fmla="*/ 17 w 61"/>
              <a:gd name="T81" fmla="*/ 25 h 61"/>
              <a:gd name="T82" fmla="*/ 39 w 61"/>
              <a:gd name="T83" fmla="*/ 13 h 61"/>
              <a:gd name="T84" fmla="*/ 41 w 61"/>
              <a:gd name="T85" fmla="*/ 17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1" h="61">
                <a:moveTo>
                  <a:pt x="60" y="32"/>
                </a:moveTo>
                <a:cubicBezTo>
                  <a:pt x="60" y="32"/>
                  <a:pt x="61" y="31"/>
                  <a:pt x="61" y="31"/>
                </a:cubicBezTo>
                <a:cubicBezTo>
                  <a:pt x="61" y="30"/>
                  <a:pt x="60" y="29"/>
                  <a:pt x="60" y="29"/>
                </a:cubicBezTo>
                <a:cubicBezTo>
                  <a:pt x="54" y="25"/>
                  <a:pt x="54" y="25"/>
                  <a:pt x="54" y="25"/>
                </a:cubicBezTo>
                <a:cubicBezTo>
                  <a:pt x="53" y="24"/>
                  <a:pt x="53" y="24"/>
                  <a:pt x="53" y="24"/>
                </a:cubicBezTo>
                <a:cubicBezTo>
                  <a:pt x="57" y="17"/>
                  <a:pt x="57" y="17"/>
                  <a:pt x="57" y="17"/>
                </a:cubicBezTo>
                <a:cubicBezTo>
                  <a:pt x="57" y="17"/>
                  <a:pt x="57" y="16"/>
                  <a:pt x="57" y="15"/>
                </a:cubicBezTo>
                <a:cubicBezTo>
                  <a:pt x="56" y="15"/>
                  <a:pt x="56" y="14"/>
                  <a:pt x="55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6"/>
                  <a:pt x="47" y="6"/>
                  <a:pt x="47" y="6"/>
                </a:cubicBezTo>
                <a:cubicBezTo>
                  <a:pt x="47" y="5"/>
                  <a:pt x="46" y="5"/>
                  <a:pt x="46" y="4"/>
                </a:cubicBezTo>
                <a:cubicBezTo>
                  <a:pt x="45" y="4"/>
                  <a:pt x="44" y="4"/>
                  <a:pt x="44" y="4"/>
                </a:cubicBezTo>
                <a:cubicBezTo>
                  <a:pt x="37" y="8"/>
                  <a:pt x="37" y="8"/>
                  <a:pt x="37" y="8"/>
                </a:cubicBezTo>
                <a:cubicBezTo>
                  <a:pt x="36" y="7"/>
                  <a:pt x="36" y="7"/>
                  <a:pt x="36" y="7"/>
                </a:cubicBezTo>
                <a:cubicBezTo>
                  <a:pt x="32" y="1"/>
                  <a:pt x="32" y="1"/>
                  <a:pt x="32" y="1"/>
                </a:cubicBezTo>
                <a:cubicBezTo>
                  <a:pt x="32" y="1"/>
                  <a:pt x="31" y="0"/>
                  <a:pt x="30" y="0"/>
                </a:cubicBezTo>
                <a:cubicBezTo>
                  <a:pt x="30" y="0"/>
                  <a:pt x="29" y="1"/>
                  <a:pt x="29" y="1"/>
                </a:cubicBezTo>
                <a:cubicBezTo>
                  <a:pt x="25" y="7"/>
                  <a:pt x="25" y="7"/>
                  <a:pt x="25" y="7"/>
                </a:cubicBezTo>
                <a:cubicBezTo>
                  <a:pt x="24" y="8"/>
                  <a:pt x="24" y="8"/>
                  <a:pt x="24" y="8"/>
                </a:cubicBezTo>
                <a:cubicBezTo>
                  <a:pt x="17" y="4"/>
                  <a:pt x="17" y="4"/>
                  <a:pt x="17" y="4"/>
                </a:cubicBezTo>
                <a:cubicBezTo>
                  <a:pt x="16" y="4"/>
                  <a:pt x="16" y="4"/>
                  <a:pt x="15" y="4"/>
                </a:cubicBezTo>
                <a:cubicBezTo>
                  <a:pt x="15" y="5"/>
                  <a:pt x="14" y="5"/>
                  <a:pt x="14" y="6"/>
                </a:cubicBezTo>
                <a:cubicBezTo>
                  <a:pt x="14" y="13"/>
                  <a:pt x="14" y="13"/>
                  <a:pt x="14" y="13"/>
                </a:cubicBezTo>
                <a:cubicBezTo>
                  <a:pt x="13" y="14"/>
                  <a:pt x="13" y="14"/>
                  <a:pt x="13" y="14"/>
                </a:cubicBezTo>
                <a:cubicBezTo>
                  <a:pt x="6" y="14"/>
                  <a:pt x="6" y="14"/>
                  <a:pt x="6" y="14"/>
                </a:cubicBezTo>
                <a:cubicBezTo>
                  <a:pt x="5" y="14"/>
                  <a:pt x="4" y="15"/>
                  <a:pt x="4" y="15"/>
                </a:cubicBezTo>
                <a:cubicBezTo>
                  <a:pt x="4" y="16"/>
                  <a:pt x="4" y="17"/>
                  <a:pt x="4" y="17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5"/>
                  <a:pt x="7" y="25"/>
                  <a:pt x="7" y="25"/>
                </a:cubicBezTo>
                <a:cubicBezTo>
                  <a:pt x="1" y="29"/>
                  <a:pt x="1" y="29"/>
                  <a:pt x="1" y="29"/>
                </a:cubicBezTo>
                <a:cubicBezTo>
                  <a:pt x="0" y="29"/>
                  <a:pt x="0" y="30"/>
                  <a:pt x="0" y="31"/>
                </a:cubicBezTo>
                <a:cubicBezTo>
                  <a:pt x="0" y="31"/>
                  <a:pt x="0" y="32"/>
                  <a:pt x="1" y="32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7"/>
                  <a:pt x="7" y="37"/>
                  <a:pt x="7" y="37"/>
                </a:cubicBezTo>
                <a:cubicBezTo>
                  <a:pt x="4" y="44"/>
                  <a:pt x="4" y="44"/>
                  <a:pt x="4" y="44"/>
                </a:cubicBezTo>
                <a:cubicBezTo>
                  <a:pt x="4" y="45"/>
                  <a:pt x="4" y="45"/>
                  <a:pt x="4" y="46"/>
                </a:cubicBezTo>
                <a:cubicBezTo>
                  <a:pt x="4" y="46"/>
                  <a:pt x="5" y="47"/>
                  <a:pt x="6" y="47"/>
                </a:cubicBezTo>
                <a:cubicBezTo>
                  <a:pt x="13" y="47"/>
                  <a:pt x="13" y="47"/>
                  <a:pt x="13" y="47"/>
                </a:cubicBezTo>
                <a:cubicBezTo>
                  <a:pt x="14" y="48"/>
                  <a:pt x="14" y="48"/>
                  <a:pt x="14" y="48"/>
                </a:cubicBezTo>
                <a:cubicBezTo>
                  <a:pt x="14" y="55"/>
                  <a:pt x="14" y="55"/>
                  <a:pt x="14" y="55"/>
                </a:cubicBezTo>
                <a:cubicBezTo>
                  <a:pt x="14" y="56"/>
                  <a:pt x="15" y="57"/>
                  <a:pt x="15" y="57"/>
                </a:cubicBezTo>
                <a:cubicBezTo>
                  <a:pt x="16" y="57"/>
                  <a:pt x="16" y="57"/>
                  <a:pt x="17" y="57"/>
                </a:cubicBezTo>
                <a:cubicBezTo>
                  <a:pt x="24" y="54"/>
                  <a:pt x="24" y="54"/>
                  <a:pt x="24" y="54"/>
                </a:cubicBezTo>
                <a:cubicBezTo>
                  <a:pt x="25" y="54"/>
                  <a:pt x="25" y="54"/>
                  <a:pt x="25" y="54"/>
                </a:cubicBezTo>
                <a:cubicBezTo>
                  <a:pt x="29" y="60"/>
                  <a:pt x="29" y="60"/>
                  <a:pt x="29" y="60"/>
                </a:cubicBezTo>
                <a:cubicBezTo>
                  <a:pt x="29" y="61"/>
                  <a:pt x="30" y="61"/>
                  <a:pt x="30" y="61"/>
                </a:cubicBezTo>
                <a:cubicBezTo>
                  <a:pt x="31" y="61"/>
                  <a:pt x="32" y="61"/>
                  <a:pt x="32" y="60"/>
                </a:cubicBezTo>
                <a:cubicBezTo>
                  <a:pt x="36" y="54"/>
                  <a:pt x="36" y="54"/>
                  <a:pt x="36" y="54"/>
                </a:cubicBezTo>
                <a:cubicBezTo>
                  <a:pt x="37" y="54"/>
                  <a:pt x="37" y="54"/>
                  <a:pt x="37" y="54"/>
                </a:cubicBezTo>
                <a:cubicBezTo>
                  <a:pt x="44" y="57"/>
                  <a:pt x="44" y="57"/>
                  <a:pt x="44" y="57"/>
                </a:cubicBezTo>
                <a:cubicBezTo>
                  <a:pt x="44" y="57"/>
                  <a:pt x="45" y="57"/>
                  <a:pt x="46" y="57"/>
                </a:cubicBezTo>
                <a:cubicBezTo>
                  <a:pt x="46" y="57"/>
                  <a:pt x="47" y="56"/>
                  <a:pt x="47" y="55"/>
                </a:cubicBezTo>
                <a:cubicBezTo>
                  <a:pt x="47" y="48"/>
                  <a:pt x="47" y="48"/>
                  <a:pt x="47" y="48"/>
                </a:cubicBezTo>
                <a:cubicBezTo>
                  <a:pt x="48" y="47"/>
                  <a:pt x="48" y="47"/>
                  <a:pt x="48" y="47"/>
                </a:cubicBezTo>
                <a:cubicBezTo>
                  <a:pt x="55" y="47"/>
                  <a:pt x="55" y="47"/>
                  <a:pt x="55" y="47"/>
                </a:cubicBezTo>
                <a:cubicBezTo>
                  <a:pt x="56" y="47"/>
                  <a:pt x="56" y="46"/>
                  <a:pt x="57" y="46"/>
                </a:cubicBezTo>
                <a:cubicBezTo>
                  <a:pt x="57" y="45"/>
                  <a:pt x="57" y="45"/>
                  <a:pt x="57" y="44"/>
                </a:cubicBezTo>
                <a:cubicBezTo>
                  <a:pt x="53" y="37"/>
                  <a:pt x="53" y="37"/>
                  <a:pt x="53" y="37"/>
                </a:cubicBezTo>
                <a:cubicBezTo>
                  <a:pt x="54" y="36"/>
                  <a:pt x="54" y="36"/>
                  <a:pt x="54" y="36"/>
                </a:cubicBezTo>
                <a:lnTo>
                  <a:pt x="60" y="32"/>
                </a:lnTo>
                <a:close/>
                <a:moveTo>
                  <a:pt x="41" y="17"/>
                </a:moveTo>
                <a:cubicBezTo>
                  <a:pt x="36" y="17"/>
                  <a:pt x="30" y="20"/>
                  <a:pt x="28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9"/>
                  <a:pt x="37" y="29"/>
                  <a:pt x="37" y="29"/>
                </a:cubicBezTo>
                <a:cubicBezTo>
                  <a:pt x="28" y="29"/>
                  <a:pt x="28" y="29"/>
                  <a:pt x="28" y="29"/>
                </a:cubicBezTo>
                <a:cubicBezTo>
                  <a:pt x="28" y="30"/>
                  <a:pt x="28" y="30"/>
                  <a:pt x="28" y="31"/>
                </a:cubicBezTo>
                <a:cubicBezTo>
                  <a:pt x="28" y="32"/>
                  <a:pt x="28" y="32"/>
                  <a:pt x="28" y="33"/>
                </a:cubicBezTo>
                <a:cubicBezTo>
                  <a:pt x="37" y="33"/>
                  <a:pt x="37" y="33"/>
                  <a:pt x="37" y="33"/>
                </a:cubicBezTo>
                <a:cubicBezTo>
                  <a:pt x="37" y="37"/>
                  <a:pt x="37" y="37"/>
                  <a:pt x="37" y="37"/>
                </a:cubicBezTo>
                <a:cubicBezTo>
                  <a:pt x="28" y="37"/>
                  <a:pt x="28" y="37"/>
                  <a:pt x="28" y="37"/>
                </a:cubicBezTo>
                <a:cubicBezTo>
                  <a:pt x="30" y="42"/>
                  <a:pt x="36" y="45"/>
                  <a:pt x="41" y="45"/>
                </a:cubicBezTo>
                <a:cubicBezTo>
                  <a:pt x="41" y="49"/>
                  <a:pt x="41" y="49"/>
                  <a:pt x="41" y="49"/>
                </a:cubicBezTo>
                <a:cubicBezTo>
                  <a:pt x="40" y="49"/>
                  <a:pt x="39" y="49"/>
                  <a:pt x="39" y="49"/>
                </a:cubicBezTo>
                <a:cubicBezTo>
                  <a:pt x="31" y="49"/>
                  <a:pt x="24" y="44"/>
                  <a:pt x="22" y="37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33"/>
                  <a:pt x="17" y="33"/>
                  <a:pt x="17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21" y="32"/>
                  <a:pt x="21" y="32"/>
                  <a:pt x="21" y="31"/>
                </a:cubicBezTo>
                <a:cubicBezTo>
                  <a:pt x="21" y="30"/>
                  <a:pt x="21" y="30"/>
                  <a:pt x="21" y="29"/>
                </a:cubicBezTo>
                <a:cubicBezTo>
                  <a:pt x="17" y="29"/>
                  <a:pt x="17" y="29"/>
                  <a:pt x="17" y="29"/>
                </a:cubicBezTo>
                <a:cubicBezTo>
                  <a:pt x="17" y="25"/>
                  <a:pt x="17" y="25"/>
                  <a:pt x="17" y="25"/>
                </a:cubicBezTo>
                <a:cubicBezTo>
                  <a:pt x="22" y="25"/>
                  <a:pt x="22" y="25"/>
                  <a:pt x="22" y="25"/>
                </a:cubicBezTo>
                <a:cubicBezTo>
                  <a:pt x="24" y="18"/>
                  <a:pt x="31" y="13"/>
                  <a:pt x="39" y="13"/>
                </a:cubicBezTo>
                <a:cubicBezTo>
                  <a:pt x="39" y="13"/>
                  <a:pt x="40" y="13"/>
                  <a:pt x="41" y="13"/>
                </a:cubicBezTo>
                <a:lnTo>
                  <a:pt x="41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8586" name="Freeform 517"/>
          <p:cNvSpPr>
            <a:spLocks noEditPoints="1"/>
          </p:cNvSpPr>
          <p:nvPr/>
        </p:nvSpPr>
        <p:spPr bwMode="auto">
          <a:xfrm>
            <a:off x="1360488" y="3404989"/>
            <a:ext cx="193675" cy="193675"/>
          </a:xfrm>
          <a:custGeom>
            <a:avLst/>
            <a:gdLst>
              <a:gd name="T0" fmla="*/ 61 w 61"/>
              <a:gd name="T1" fmla="*/ 31 h 61"/>
              <a:gd name="T2" fmla="*/ 54 w 61"/>
              <a:gd name="T3" fmla="*/ 25 h 61"/>
              <a:gd name="T4" fmla="*/ 57 w 61"/>
              <a:gd name="T5" fmla="*/ 17 h 61"/>
              <a:gd name="T6" fmla="*/ 55 w 61"/>
              <a:gd name="T7" fmla="*/ 14 h 61"/>
              <a:gd name="T8" fmla="*/ 47 w 61"/>
              <a:gd name="T9" fmla="*/ 13 h 61"/>
              <a:gd name="T10" fmla="*/ 46 w 61"/>
              <a:gd name="T11" fmla="*/ 4 h 61"/>
              <a:gd name="T12" fmla="*/ 37 w 61"/>
              <a:gd name="T13" fmla="*/ 8 h 61"/>
              <a:gd name="T14" fmla="*/ 32 w 61"/>
              <a:gd name="T15" fmla="*/ 1 h 61"/>
              <a:gd name="T16" fmla="*/ 29 w 61"/>
              <a:gd name="T17" fmla="*/ 1 h 61"/>
              <a:gd name="T18" fmla="*/ 24 w 61"/>
              <a:gd name="T19" fmla="*/ 8 h 61"/>
              <a:gd name="T20" fmla="*/ 15 w 61"/>
              <a:gd name="T21" fmla="*/ 4 h 61"/>
              <a:gd name="T22" fmla="*/ 14 w 61"/>
              <a:gd name="T23" fmla="*/ 13 h 61"/>
              <a:gd name="T24" fmla="*/ 6 w 61"/>
              <a:gd name="T25" fmla="*/ 14 h 61"/>
              <a:gd name="T26" fmla="*/ 4 w 61"/>
              <a:gd name="T27" fmla="*/ 17 h 61"/>
              <a:gd name="T28" fmla="*/ 7 w 61"/>
              <a:gd name="T29" fmla="*/ 25 h 61"/>
              <a:gd name="T30" fmla="*/ 0 w 61"/>
              <a:gd name="T31" fmla="*/ 31 h 61"/>
              <a:gd name="T32" fmla="*/ 7 w 61"/>
              <a:gd name="T33" fmla="*/ 36 h 61"/>
              <a:gd name="T34" fmla="*/ 4 w 61"/>
              <a:gd name="T35" fmla="*/ 44 h 61"/>
              <a:gd name="T36" fmla="*/ 6 w 61"/>
              <a:gd name="T37" fmla="*/ 47 h 61"/>
              <a:gd name="T38" fmla="*/ 14 w 61"/>
              <a:gd name="T39" fmla="*/ 48 h 61"/>
              <a:gd name="T40" fmla="*/ 15 w 61"/>
              <a:gd name="T41" fmla="*/ 57 h 61"/>
              <a:gd name="T42" fmla="*/ 24 w 61"/>
              <a:gd name="T43" fmla="*/ 54 h 61"/>
              <a:gd name="T44" fmla="*/ 29 w 61"/>
              <a:gd name="T45" fmla="*/ 60 h 61"/>
              <a:gd name="T46" fmla="*/ 32 w 61"/>
              <a:gd name="T47" fmla="*/ 60 h 61"/>
              <a:gd name="T48" fmla="*/ 37 w 61"/>
              <a:gd name="T49" fmla="*/ 54 h 61"/>
              <a:gd name="T50" fmla="*/ 46 w 61"/>
              <a:gd name="T51" fmla="*/ 57 h 61"/>
              <a:gd name="T52" fmla="*/ 47 w 61"/>
              <a:gd name="T53" fmla="*/ 48 h 61"/>
              <a:gd name="T54" fmla="*/ 55 w 61"/>
              <a:gd name="T55" fmla="*/ 47 h 61"/>
              <a:gd name="T56" fmla="*/ 57 w 61"/>
              <a:gd name="T57" fmla="*/ 44 h 61"/>
              <a:gd name="T58" fmla="*/ 54 w 61"/>
              <a:gd name="T59" fmla="*/ 36 h 61"/>
              <a:gd name="T60" fmla="*/ 31 w 61"/>
              <a:gd name="T61" fmla="*/ 17 h 61"/>
              <a:gd name="T62" fmla="*/ 25 w 61"/>
              <a:gd name="T63" fmla="*/ 29 h 61"/>
              <a:gd name="T64" fmla="*/ 33 w 61"/>
              <a:gd name="T65" fmla="*/ 33 h 61"/>
              <a:gd name="T66" fmla="*/ 25 w 61"/>
              <a:gd name="T67" fmla="*/ 41 h 61"/>
              <a:gd name="T68" fmla="*/ 41 w 61"/>
              <a:gd name="T69" fmla="*/ 45 h 61"/>
              <a:gd name="T70" fmla="*/ 17 w 61"/>
              <a:gd name="T71" fmla="*/ 41 h 61"/>
              <a:gd name="T72" fmla="*/ 21 w 61"/>
              <a:gd name="T73" fmla="*/ 33 h 61"/>
              <a:gd name="T74" fmla="*/ 17 w 61"/>
              <a:gd name="T75" fmla="*/ 29 h 61"/>
              <a:gd name="T76" fmla="*/ 21 w 61"/>
              <a:gd name="T77" fmla="*/ 23 h 61"/>
              <a:gd name="T78" fmla="*/ 41 w 61"/>
              <a:gd name="T79" fmla="*/ 23 h 61"/>
              <a:gd name="T80" fmla="*/ 37 w 61"/>
              <a:gd name="T81" fmla="*/ 23 h 61"/>
              <a:gd name="T82" fmla="*/ 31 w 61"/>
              <a:gd name="T83" fmla="*/ 17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1" h="61">
                <a:moveTo>
                  <a:pt x="60" y="32"/>
                </a:moveTo>
                <a:cubicBezTo>
                  <a:pt x="61" y="32"/>
                  <a:pt x="61" y="31"/>
                  <a:pt x="61" y="31"/>
                </a:cubicBezTo>
                <a:cubicBezTo>
                  <a:pt x="61" y="30"/>
                  <a:pt x="61" y="29"/>
                  <a:pt x="60" y="29"/>
                </a:cubicBezTo>
                <a:cubicBezTo>
                  <a:pt x="54" y="25"/>
                  <a:pt x="54" y="25"/>
                  <a:pt x="54" y="25"/>
                </a:cubicBezTo>
                <a:cubicBezTo>
                  <a:pt x="54" y="24"/>
                  <a:pt x="54" y="24"/>
                  <a:pt x="54" y="24"/>
                </a:cubicBezTo>
                <a:cubicBezTo>
                  <a:pt x="57" y="17"/>
                  <a:pt x="57" y="17"/>
                  <a:pt x="57" y="17"/>
                </a:cubicBezTo>
                <a:cubicBezTo>
                  <a:pt x="57" y="17"/>
                  <a:pt x="57" y="16"/>
                  <a:pt x="57" y="15"/>
                </a:cubicBezTo>
                <a:cubicBezTo>
                  <a:pt x="57" y="15"/>
                  <a:pt x="56" y="14"/>
                  <a:pt x="55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6"/>
                  <a:pt x="47" y="6"/>
                  <a:pt x="47" y="6"/>
                </a:cubicBezTo>
                <a:cubicBezTo>
                  <a:pt x="47" y="5"/>
                  <a:pt x="46" y="5"/>
                  <a:pt x="46" y="4"/>
                </a:cubicBezTo>
                <a:cubicBezTo>
                  <a:pt x="45" y="4"/>
                  <a:pt x="45" y="4"/>
                  <a:pt x="44" y="4"/>
                </a:cubicBezTo>
                <a:cubicBezTo>
                  <a:pt x="37" y="8"/>
                  <a:pt x="37" y="8"/>
                  <a:pt x="37" y="8"/>
                </a:cubicBezTo>
                <a:cubicBezTo>
                  <a:pt x="36" y="7"/>
                  <a:pt x="36" y="7"/>
                  <a:pt x="36" y="7"/>
                </a:cubicBezTo>
                <a:cubicBezTo>
                  <a:pt x="32" y="1"/>
                  <a:pt x="32" y="1"/>
                  <a:pt x="32" y="1"/>
                </a:cubicBezTo>
                <a:cubicBezTo>
                  <a:pt x="32" y="1"/>
                  <a:pt x="31" y="0"/>
                  <a:pt x="31" y="0"/>
                </a:cubicBezTo>
                <a:cubicBezTo>
                  <a:pt x="30" y="0"/>
                  <a:pt x="29" y="1"/>
                  <a:pt x="29" y="1"/>
                </a:cubicBezTo>
                <a:cubicBezTo>
                  <a:pt x="25" y="7"/>
                  <a:pt x="25" y="7"/>
                  <a:pt x="25" y="7"/>
                </a:cubicBezTo>
                <a:cubicBezTo>
                  <a:pt x="24" y="8"/>
                  <a:pt x="24" y="8"/>
                  <a:pt x="24" y="8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6" y="4"/>
                  <a:pt x="15" y="4"/>
                </a:cubicBezTo>
                <a:cubicBezTo>
                  <a:pt x="15" y="5"/>
                  <a:pt x="14" y="5"/>
                  <a:pt x="14" y="6"/>
                </a:cubicBezTo>
                <a:cubicBezTo>
                  <a:pt x="14" y="13"/>
                  <a:pt x="14" y="13"/>
                  <a:pt x="14" y="13"/>
                </a:cubicBezTo>
                <a:cubicBezTo>
                  <a:pt x="13" y="14"/>
                  <a:pt x="13" y="14"/>
                  <a:pt x="13" y="14"/>
                </a:cubicBezTo>
                <a:cubicBezTo>
                  <a:pt x="6" y="14"/>
                  <a:pt x="6" y="14"/>
                  <a:pt x="6" y="14"/>
                </a:cubicBezTo>
                <a:cubicBezTo>
                  <a:pt x="5" y="14"/>
                  <a:pt x="5" y="15"/>
                  <a:pt x="4" y="15"/>
                </a:cubicBezTo>
                <a:cubicBezTo>
                  <a:pt x="4" y="16"/>
                  <a:pt x="4" y="17"/>
                  <a:pt x="4" y="17"/>
                </a:cubicBezTo>
                <a:cubicBezTo>
                  <a:pt x="8" y="24"/>
                  <a:pt x="8" y="24"/>
                  <a:pt x="8" y="24"/>
                </a:cubicBezTo>
                <a:cubicBezTo>
                  <a:pt x="7" y="25"/>
                  <a:pt x="7" y="25"/>
                  <a:pt x="7" y="25"/>
                </a:cubicBezTo>
                <a:cubicBezTo>
                  <a:pt x="1" y="29"/>
                  <a:pt x="1" y="29"/>
                  <a:pt x="1" y="29"/>
                </a:cubicBezTo>
                <a:cubicBezTo>
                  <a:pt x="1" y="29"/>
                  <a:pt x="0" y="30"/>
                  <a:pt x="0" y="31"/>
                </a:cubicBezTo>
                <a:cubicBezTo>
                  <a:pt x="0" y="31"/>
                  <a:pt x="1" y="32"/>
                  <a:pt x="1" y="32"/>
                </a:cubicBezTo>
                <a:cubicBezTo>
                  <a:pt x="7" y="36"/>
                  <a:pt x="7" y="36"/>
                  <a:pt x="7" y="36"/>
                </a:cubicBezTo>
                <a:cubicBezTo>
                  <a:pt x="8" y="37"/>
                  <a:pt x="8" y="37"/>
                  <a:pt x="8" y="37"/>
                </a:cubicBezTo>
                <a:cubicBezTo>
                  <a:pt x="4" y="44"/>
                  <a:pt x="4" y="44"/>
                  <a:pt x="4" y="44"/>
                </a:cubicBezTo>
                <a:cubicBezTo>
                  <a:pt x="4" y="45"/>
                  <a:pt x="4" y="45"/>
                  <a:pt x="4" y="46"/>
                </a:cubicBezTo>
                <a:cubicBezTo>
                  <a:pt x="5" y="46"/>
                  <a:pt x="5" y="47"/>
                  <a:pt x="6" y="47"/>
                </a:cubicBezTo>
                <a:cubicBezTo>
                  <a:pt x="13" y="47"/>
                  <a:pt x="13" y="47"/>
                  <a:pt x="13" y="47"/>
                </a:cubicBezTo>
                <a:cubicBezTo>
                  <a:pt x="14" y="48"/>
                  <a:pt x="14" y="48"/>
                  <a:pt x="14" y="48"/>
                </a:cubicBezTo>
                <a:cubicBezTo>
                  <a:pt x="14" y="55"/>
                  <a:pt x="14" y="55"/>
                  <a:pt x="14" y="55"/>
                </a:cubicBezTo>
                <a:cubicBezTo>
                  <a:pt x="14" y="56"/>
                  <a:pt x="15" y="57"/>
                  <a:pt x="15" y="57"/>
                </a:cubicBezTo>
                <a:cubicBezTo>
                  <a:pt x="16" y="57"/>
                  <a:pt x="17" y="57"/>
                  <a:pt x="17" y="57"/>
                </a:cubicBezTo>
                <a:cubicBezTo>
                  <a:pt x="24" y="54"/>
                  <a:pt x="24" y="54"/>
                  <a:pt x="24" y="54"/>
                </a:cubicBezTo>
                <a:cubicBezTo>
                  <a:pt x="25" y="54"/>
                  <a:pt x="25" y="54"/>
                  <a:pt x="25" y="54"/>
                </a:cubicBezTo>
                <a:cubicBezTo>
                  <a:pt x="29" y="60"/>
                  <a:pt x="29" y="60"/>
                  <a:pt x="29" y="60"/>
                </a:cubicBezTo>
                <a:cubicBezTo>
                  <a:pt x="29" y="61"/>
                  <a:pt x="30" y="61"/>
                  <a:pt x="31" y="61"/>
                </a:cubicBezTo>
                <a:cubicBezTo>
                  <a:pt x="31" y="61"/>
                  <a:pt x="32" y="61"/>
                  <a:pt x="32" y="60"/>
                </a:cubicBezTo>
                <a:cubicBezTo>
                  <a:pt x="36" y="54"/>
                  <a:pt x="36" y="54"/>
                  <a:pt x="36" y="54"/>
                </a:cubicBezTo>
                <a:cubicBezTo>
                  <a:pt x="37" y="54"/>
                  <a:pt x="37" y="54"/>
                  <a:pt x="37" y="54"/>
                </a:cubicBezTo>
                <a:cubicBezTo>
                  <a:pt x="44" y="57"/>
                  <a:pt x="44" y="57"/>
                  <a:pt x="44" y="57"/>
                </a:cubicBezTo>
                <a:cubicBezTo>
                  <a:pt x="45" y="57"/>
                  <a:pt x="45" y="57"/>
                  <a:pt x="46" y="57"/>
                </a:cubicBezTo>
                <a:cubicBezTo>
                  <a:pt x="46" y="57"/>
                  <a:pt x="47" y="56"/>
                  <a:pt x="47" y="55"/>
                </a:cubicBezTo>
                <a:cubicBezTo>
                  <a:pt x="47" y="48"/>
                  <a:pt x="47" y="48"/>
                  <a:pt x="47" y="48"/>
                </a:cubicBezTo>
                <a:cubicBezTo>
                  <a:pt x="48" y="47"/>
                  <a:pt x="48" y="47"/>
                  <a:pt x="48" y="47"/>
                </a:cubicBezTo>
                <a:cubicBezTo>
                  <a:pt x="55" y="47"/>
                  <a:pt x="55" y="47"/>
                  <a:pt x="55" y="47"/>
                </a:cubicBezTo>
                <a:cubicBezTo>
                  <a:pt x="56" y="47"/>
                  <a:pt x="57" y="46"/>
                  <a:pt x="57" y="46"/>
                </a:cubicBezTo>
                <a:cubicBezTo>
                  <a:pt x="57" y="45"/>
                  <a:pt x="57" y="45"/>
                  <a:pt x="57" y="44"/>
                </a:cubicBezTo>
                <a:cubicBezTo>
                  <a:pt x="54" y="37"/>
                  <a:pt x="54" y="37"/>
                  <a:pt x="54" y="37"/>
                </a:cubicBezTo>
                <a:cubicBezTo>
                  <a:pt x="54" y="36"/>
                  <a:pt x="54" y="36"/>
                  <a:pt x="54" y="36"/>
                </a:cubicBezTo>
                <a:lnTo>
                  <a:pt x="60" y="32"/>
                </a:lnTo>
                <a:close/>
                <a:moveTo>
                  <a:pt x="31" y="17"/>
                </a:moveTo>
                <a:cubicBezTo>
                  <a:pt x="28" y="17"/>
                  <a:pt x="25" y="20"/>
                  <a:pt x="25" y="23"/>
                </a:cubicBezTo>
                <a:cubicBezTo>
                  <a:pt x="25" y="29"/>
                  <a:pt x="25" y="29"/>
                  <a:pt x="25" y="29"/>
                </a:cubicBezTo>
                <a:cubicBezTo>
                  <a:pt x="33" y="29"/>
                  <a:pt x="33" y="29"/>
                  <a:pt x="33" y="29"/>
                </a:cubicBezTo>
                <a:cubicBezTo>
                  <a:pt x="33" y="33"/>
                  <a:pt x="33" y="33"/>
                  <a:pt x="33" y="33"/>
                </a:cubicBezTo>
                <a:cubicBezTo>
                  <a:pt x="25" y="33"/>
                  <a:pt x="25" y="33"/>
                  <a:pt x="25" y="33"/>
                </a:cubicBezTo>
                <a:cubicBezTo>
                  <a:pt x="25" y="41"/>
                  <a:pt x="25" y="41"/>
                  <a:pt x="25" y="41"/>
                </a:cubicBezTo>
                <a:cubicBezTo>
                  <a:pt x="41" y="41"/>
                  <a:pt x="41" y="41"/>
                  <a:pt x="41" y="41"/>
                </a:cubicBezTo>
                <a:cubicBezTo>
                  <a:pt x="41" y="45"/>
                  <a:pt x="41" y="45"/>
                  <a:pt x="41" y="45"/>
                </a:cubicBezTo>
                <a:cubicBezTo>
                  <a:pt x="17" y="45"/>
                  <a:pt x="17" y="45"/>
                  <a:pt x="17" y="45"/>
                </a:cubicBezTo>
                <a:cubicBezTo>
                  <a:pt x="17" y="41"/>
                  <a:pt x="17" y="41"/>
                  <a:pt x="17" y="41"/>
                </a:cubicBezTo>
                <a:cubicBezTo>
                  <a:pt x="21" y="37"/>
                  <a:pt x="21" y="37"/>
                  <a:pt x="21" y="37"/>
                </a:cubicBezTo>
                <a:cubicBezTo>
                  <a:pt x="21" y="33"/>
                  <a:pt x="21" y="33"/>
                  <a:pt x="21" y="33"/>
                </a:cubicBezTo>
                <a:cubicBezTo>
                  <a:pt x="17" y="33"/>
                  <a:pt x="17" y="33"/>
                  <a:pt x="17" y="33"/>
                </a:cubicBezTo>
                <a:cubicBezTo>
                  <a:pt x="17" y="29"/>
                  <a:pt x="17" y="29"/>
                  <a:pt x="17" y="29"/>
                </a:cubicBezTo>
                <a:cubicBezTo>
                  <a:pt x="21" y="29"/>
                  <a:pt x="21" y="29"/>
                  <a:pt x="21" y="29"/>
                </a:cubicBezTo>
                <a:cubicBezTo>
                  <a:pt x="21" y="23"/>
                  <a:pt x="21" y="23"/>
                  <a:pt x="21" y="23"/>
                </a:cubicBezTo>
                <a:cubicBezTo>
                  <a:pt x="21" y="17"/>
                  <a:pt x="25" y="13"/>
                  <a:pt x="31" y="13"/>
                </a:cubicBezTo>
                <a:cubicBezTo>
                  <a:pt x="37" y="13"/>
                  <a:pt x="41" y="17"/>
                  <a:pt x="41" y="23"/>
                </a:cubicBezTo>
                <a:cubicBezTo>
                  <a:pt x="41" y="23"/>
                  <a:pt x="41" y="23"/>
                  <a:pt x="41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37" y="20"/>
                  <a:pt x="34" y="17"/>
                  <a:pt x="31" y="1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9189" name="Group 9188"/>
          <p:cNvGrpSpPr/>
          <p:nvPr/>
        </p:nvGrpSpPr>
        <p:grpSpPr>
          <a:xfrm>
            <a:off x="2584450" y="3408164"/>
            <a:ext cx="190500" cy="190500"/>
            <a:chOff x="2584450" y="3408164"/>
            <a:chExt cx="190500" cy="190500"/>
          </a:xfrm>
        </p:grpSpPr>
        <p:sp>
          <p:nvSpPr>
            <p:cNvPr id="8587" name="Freeform 518"/>
            <p:cNvSpPr>
              <a:spLocks/>
            </p:cNvSpPr>
            <p:nvPr/>
          </p:nvSpPr>
          <p:spPr bwMode="auto">
            <a:xfrm>
              <a:off x="2635250" y="3446264"/>
              <a:ext cx="76200" cy="114300"/>
            </a:xfrm>
            <a:custGeom>
              <a:avLst/>
              <a:gdLst>
                <a:gd name="T0" fmla="*/ 5 w 24"/>
                <a:gd name="T1" fmla="*/ 12 h 36"/>
                <a:gd name="T2" fmla="*/ 0 w 24"/>
                <a:gd name="T3" fmla="*/ 12 h 36"/>
                <a:gd name="T4" fmla="*/ 0 w 24"/>
                <a:gd name="T5" fmla="*/ 16 h 36"/>
                <a:gd name="T6" fmla="*/ 4 w 24"/>
                <a:gd name="T7" fmla="*/ 16 h 36"/>
                <a:gd name="T8" fmla="*/ 4 w 24"/>
                <a:gd name="T9" fmla="*/ 18 h 36"/>
                <a:gd name="T10" fmla="*/ 4 w 24"/>
                <a:gd name="T11" fmla="*/ 20 h 36"/>
                <a:gd name="T12" fmla="*/ 0 w 24"/>
                <a:gd name="T13" fmla="*/ 20 h 36"/>
                <a:gd name="T14" fmla="*/ 0 w 24"/>
                <a:gd name="T15" fmla="*/ 24 h 36"/>
                <a:gd name="T16" fmla="*/ 5 w 24"/>
                <a:gd name="T17" fmla="*/ 24 h 36"/>
                <a:gd name="T18" fmla="*/ 22 w 24"/>
                <a:gd name="T19" fmla="*/ 36 h 36"/>
                <a:gd name="T20" fmla="*/ 24 w 24"/>
                <a:gd name="T21" fmla="*/ 36 h 36"/>
                <a:gd name="T22" fmla="*/ 24 w 24"/>
                <a:gd name="T23" fmla="*/ 32 h 36"/>
                <a:gd name="T24" fmla="*/ 22 w 24"/>
                <a:gd name="T25" fmla="*/ 32 h 36"/>
                <a:gd name="T26" fmla="*/ 9 w 24"/>
                <a:gd name="T27" fmla="*/ 24 h 36"/>
                <a:gd name="T28" fmla="*/ 20 w 24"/>
                <a:gd name="T29" fmla="*/ 24 h 36"/>
                <a:gd name="T30" fmla="*/ 20 w 24"/>
                <a:gd name="T31" fmla="*/ 20 h 36"/>
                <a:gd name="T32" fmla="*/ 8 w 24"/>
                <a:gd name="T33" fmla="*/ 20 h 36"/>
                <a:gd name="T34" fmla="*/ 8 w 24"/>
                <a:gd name="T35" fmla="*/ 18 h 36"/>
                <a:gd name="T36" fmla="*/ 8 w 24"/>
                <a:gd name="T37" fmla="*/ 16 h 36"/>
                <a:gd name="T38" fmla="*/ 20 w 24"/>
                <a:gd name="T39" fmla="*/ 16 h 36"/>
                <a:gd name="T40" fmla="*/ 20 w 24"/>
                <a:gd name="T41" fmla="*/ 12 h 36"/>
                <a:gd name="T42" fmla="*/ 9 w 24"/>
                <a:gd name="T43" fmla="*/ 12 h 36"/>
                <a:gd name="T44" fmla="*/ 22 w 24"/>
                <a:gd name="T45" fmla="*/ 4 h 36"/>
                <a:gd name="T46" fmla="*/ 24 w 24"/>
                <a:gd name="T47" fmla="*/ 4 h 36"/>
                <a:gd name="T48" fmla="*/ 24 w 24"/>
                <a:gd name="T49" fmla="*/ 0 h 36"/>
                <a:gd name="T50" fmla="*/ 22 w 24"/>
                <a:gd name="T51" fmla="*/ 0 h 36"/>
                <a:gd name="T52" fmla="*/ 5 w 24"/>
                <a:gd name="T53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" h="36">
                  <a:moveTo>
                    <a:pt x="5" y="12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7"/>
                    <a:pt x="4" y="17"/>
                    <a:pt x="4" y="18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8" y="31"/>
                    <a:pt x="14" y="36"/>
                    <a:pt x="22" y="36"/>
                  </a:cubicBezTo>
                  <a:cubicBezTo>
                    <a:pt x="23" y="36"/>
                    <a:pt x="23" y="36"/>
                    <a:pt x="24" y="36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3" y="32"/>
                    <a:pt x="23" y="32"/>
                    <a:pt x="22" y="32"/>
                  </a:cubicBezTo>
                  <a:cubicBezTo>
                    <a:pt x="16" y="32"/>
                    <a:pt x="12" y="29"/>
                    <a:pt x="9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19"/>
                    <a:pt x="8" y="19"/>
                    <a:pt x="8" y="18"/>
                  </a:cubicBezTo>
                  <a:cubicBezTo>
                    <a:pt x="8" y="17"/>
                    <a:pt x="8" y="17"/>
                    <a:pt x="8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2" y="7"/>
                    <a:pt x="16" y="4"/>
                    <a:pt x="22" y="4"/>
                  </a:cubicBezTo>
                  <a:cubicBezTo>
                    <a:pt x="23" y="4"/>
                    <a:pt x="23" y="4"/>
                    <a:pt x="24" y="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3" y="0"/>
                    <a:pt x="22" y="0"/>
                  </a:cubicBezTo>
                  <a:cubicBezTo>
                    <a:pt x="14" y="0"/>
                    <a:pt x="8" y="5"/>
                    <a:pt x="5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588" name="Freeform 519"/>
            <p:cNvSpPr>
              <a:spLocks noEditPoints="1"/>
            </p:cNvSpPr>
            <p:nvPr/>
          </p:nvSpPr>
          <p:spPr bwMode="auto">
            <a:xfrm>
              <a:off x="2584450" y="3408164"/>
              <a:ext cx="190500" cy="190500"/>
            </a:xfrm>
            <a:custGeom>
              <a:avLst/>
              <a:gdLst>
                <a:gd name="T0" fmla="*/ 30 w 60"/>
                <a:gd name="T1" fmla="*/ 0 h 60"/>
                <a:gd name="T2" fmla="*/ 0 w 60"/>
                <a:gd name="T3" fmla="*/ 30 h 60"/>
                <a:gd name="T4" fmla="*/ 30 w 60"/>
                <a:gd name="T5" fmla="*/ 60 h 60"/>
                <a:gd name="T6" fmla="*/ 60 w 60"/>
                <a:gd name="T7" fmla="*/ 30 h 60"/>
                <a:gd name="T8" fmla="*/ 30 w 60"/>
                <a:gd name="T9" fmla="*/ 0 h 60"/>
                <a:gd name="T10" fmla="*/ 30 w 60"/>
                <a:gd name="T11" fmla="*/ 56 h 60"/>
                <a:gd name="T12" fmla="*/ 4 w 60"/>
                <a:gd name="T13" fmla="*/ 30 h 60"/>
                <a:gd name="T14" fmla="*/ 30 w 60"/>
                <a:gd name="T15" fmla="*/ 4 h 60"/>
                <a:gd name="T16" fmla="*/ 56 w 60"/>
                <a:gd name="T17" fmla="*/ 30 h 60"/>
                <a:gd name="T18" fmla="*/ 30 w 60"/>
                <a:gd name="T19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0"/>
                  </a:moveTo>
                  <a:cubicBezTo>
                    <a:pt x="13" y="0"/>
                    <a:pt x="0" y="13"/>
                    <a:pt x="0" y="30"/>
                  </a:cubicBezTo>
                  <a:cubicBezTo>
                    <a:pt x="0" y="47"/>
                    <a:pt x="13" y="60"/>
                    <a:pt x="30" y="60"/>
                  </a:cubicBezTo>
                  <a:cubicBezTo>
                    <a:pt x="47" y="60"/>
                    <a:pt x="60" y="47"/>
                    <a:pt x="60" y="30"/>
                  </a:cubicBezTo>
                  <a:cubicBezTo>
                    <a:pt x="60" y="13"/>
                    <a:pt x="47" y="0"/>
                    <a:pt x="30" y="0"/>
                  </a:cubicBezTo>
                  <a:close/>
                  <a:moveTo>
                    <a:pt x="30" y="56"/>
                  </a:moveTo>
                  <a:cubicBezTo>
                    <a:pt x="16" y="56"/>
                    <a:pt x="4" y="44"/>
                    <a:pt x="4" y="30"/>
                  </a:cubicBezTo>
                  <a:cubicBezTo>
                    <a:pt x="4" y="16"/>
                    <a:pt x="16" y="4"/>
                    <a:pt x="30" y="4"/>
                  </a:cubicBezTo>
                  <a:cubicBezTo>
                    <a:pt x="44" y="4"/>
                    <a:pt x="56" y="16"/>
                    <a:pt x="56" y="30"/>
                  </a:cubicBezTo>
                  <a:cubicBezTo>
                    <a:pt x="56" y="44"/>
                    <a:pt x="44" y="56"/>
                    <a:pt x="30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90" name="Group 9189"/>
          <p:cNvGrpSpPr/>
          <p:nvPr/>
        </p:nvGrpSpPr>
        <p:grpSpPr>
          <a:xfrm>
            <a:off x="2990850" y="3408164"/>
            <a:ext cx="190500" cy="190500"/>
            <a:chOff x="2990850" y="3408164"/>
            <a:chExt cx="190500" cy="190500"/>
          </a:xfrm>
        </p:grpSpPr>
        <p:sp>
          <p:nvSpPr>
            <p:cNvPr id="8589" name="Freeform 520"/>
            <p:cNvSpPr>
              <a:spLocks/>
            </p:cNvSpPr>
            <p:nvPr/>
          </p:nvSpPr>
          <p:spPr bwMode="auto">
            <a:xfrm>
              <a:off x="3041650" y="3446264"/>
              <a:ext cx="76200" cy="101600"/>
            </a:xfrm>
            <a:custGeom>
              <a:avLst/>
              <a:gdLst>
                <a:gd name="T0" fmla="*/ 24 w 24"/>
                <a:gd name="T1" fmla="*/ 10 h 32"/>
                <a:gd name="T2" fmla="*/ 24 w 24"/>
                <a:gd name="T3" fmla="*/ 10 h 32"/>
                <a:gd name="T4" fmla="*/ 14 w 24"/>
                <a:gd name="T5" fmla="*/ 0 h 32"/>
                <a:gd name="T6" fmla="*/ 4 w 24"/>
                <a:gd name="T7" fmla="*/ 10 h 32"/>
                <a:gd name="T8" fmla="*/ 4 w 24"/>
                <a:gd name="T9" fmla="*/ 16 h 32"/>
                <a:gd name="T10" fmla="*/ 0 w 24"/>
                <a:gd name="T11" fmla="*/ 16 h 32"/>
                <a:gd name="T12" fmla="*/ 0 w 24"/>
                <a:gd name="T13" fmla="*/ 20 h 32"/>
                <a:gd name="T14" fmla="*/ 4 w 24"/>
                <a:gd name="T15" fmla="*/ 20 h 32"/>
                <a:gd name="T16" fmla="*/ 4 w 24"/>
                <a:gd name="T17" fmla="*/ 24 h 32"/>
                <a:gd name="T18" fmla="*/ 0 w 24"/>
                <a:gd name="T19" fmla="*/ 28 h 32"/>
                <a:gd name="T20" fmla="*/ 0 w 24"/>
                <a:gd name="T21" fmla="*/ 32 h 32"/>
                <a:gd name="T22" fmla="*/ 24 w 24"/>
                <a:gd name="T23" fmla="*/ 32 h 32"/>
                <a:gd name="T24" fmla="*/ 24 w 24"/>
                <a:gd name="T25" fmla="*/ 28 h 32"/>
                <a:gd name="T26" fmla="*/ 6 w 24"/>
                <a:gd name="T27" fmla="*/ 28 h 32"/>
                <a:gd name="T28" fmla="*/ 8 w 24"/>
                <a:gd name="T29" fmla="*/ 24 h 32"/>
                <a:gd name="T30" fmla="*/ 8 w 24"/>
                <a:gd name="T31" fmla="*/ 20 h 32"/>
                <a:gd name="T32" fmla="*/ 16 w 24"/>
                <a:gd name="T33" fmla="*/ 20 h 32"/>
                <a:gd name="T34" fmla="*/ 16 w 24"/>
                <a:gd name="T35" fmla="*/ 16 h 32"/>
                <a:gd name="T36" fmla="*/ 8 w 24"/>
                <a:gd name="T37" fmla="*/ 16 h 32"/>
                <a:gd name="T38" fmla="*/ 8 w 24"/>
                <a:gd name="T39" fmla="*/ 10 h 32"/>
                <a:gd name="T40" fmla="*/ 14 w 24"/>
                <a:gd name="T41" fmla="*/ 4 h 32"/>
                <a:gd name="T42" fmla="*/ 20 w 24"/>
                <a:gd name="T43" fmla="*/ 10 h 32"/>
                <a:gd name="T44" fmla="*/ 20 w 24"/>
                <a:gd name="T45" fmla="*/ 10 h 32"/>
                <a:gd name="T46" fmla="*/ 24 w 24"/>
                <a:gd name="T47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" h="32">
                  <a:moveTo>
                    <a:pt x="24" y="10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4" y="4"/>
                    <a:pt x="20" y="0"/>
                    <a:pt x="14" y="0"/>
                  </a:cubicBezTo>
                  <a:cubicBezTo>
                    <a:pt x="8" y="0"/>
                    <a:pt x="4" y="4"/>
                    <a:pt x="4" y="10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7"/>
                    <a:pt x="11" y="4"/>
                    <a:pt x="14" y="4"/>
                  </a:cubicBezTo>
                  <a:cubicBezTo>
                    <a:pt x="17" y="4"/>
                    <a:pt x="20" y="7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4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590" name="Freeform 521"/>
            <p:cNvSpPr>
              <a:spLocks noEditPoints="1"/>
            </p:cNvSpPr>
            <p:nvPr/>
          </p:nvSpPr>
          <p:spPr bwMode="auto">
            <a:xfrm>
              <a:off x="2990850" y="3408164"/>
              <a:ext cx="190500" cy="190500"/>
            </a:xfrm>
            <a:custGeom>
              <a:avLst/>
              <a:gdLst>
                <a:gd name="T0" fmla="*/ 30 w 60"/>
                <a:gd name="T1" fmla="*/ 0 h 60"/>
                <a:gd name="T2" fmla="*/ 0 w 60"/>
                <a:gd name="T3" fmla="*/ 30 h 60"/>
                <a:gd name="T4" fmla="*/ 30 w 60"/>
                <a:gd name="T5" fmla="*/ 60 h 60"/>
                <a:gd name="T6" fmla="*/ 60 w 60"/>
                <a:gd name="T7" fmla="*/ 30 h 60"/>
                <a:gd name="T8" fmla="*/ 30 w 60"/>
                <a:gd name="T9" fmla="*/ 0 h 60"/>
                <a:gd name="T10" fmla="*/ 30 w 60"/>
                <a:gd name="T11" fmla="*/ 56 h 60"/>
                <a:gd name="T12" fmla="*/ 4 w 60"/>
                <a:gd name="T13" fmla="*/ 30 h 60"/>
                <a:gd name="T14" fmla="*/ 30 w 60"/>
                <a:gd name="T15" fmla="*/ 4 h 60"/>
                <a:gd name="T16" fmla="*/ 56 w 60"/>
                <a:gd name="T17" fmla="*/ 30 h 60"/>
                <a:gd name="T18" fmla="*/ 30 w 60"/>
                <a:gd name="T19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0"/>
                  </a:moveTo>
                  <a:cubicBezTo>
                    <a:pt x="13" y="0"/>
                    <a:pt x="0" y="13"/>
                    <a:pt x="0" y="30"/>
                  </a:cubicBezTo>
                  <a:cubicBezTo>
                    <a:pt x="0" y="47"/>
                    <a:pt x="13" y="60"/>
                    <a:pt x="30" y="60"/>
                  </a:cubicBezTo>
                  <a:cubicBezTo>
                    <a:pt x="47" y="60"/>
                    <a:pt x="60" y="47"/>
                    <a:pt x="60" y="30"/>
                  </a:cubicBezTo>
                  <a:cubicBezTo>
                    <a:pt x="60" y="13"/>
                    <a:pt x="47" y="0"/>
                    <a:pt x="30" y="0"/>
                  </a:cubicBezTo>
                  <a:close/>
                  <a:moveTo>
                    <a:pt x="30" y="56"/>
                  </a:moveTo>
                  <a:cubicBezTo>
                    <a:pt x="16" y="56"/>
                    <a:pt x="4" y="44"/>
                    <a:pt x="4" y="30"/>
                  </a:cubicBezTo>
                  <a:cubicBezTo>
                    <a:pt x="4" y="16"/>
                    <a:pt x="16" y="4"/>
                    <a:pt x="30" y="4"/>
                  </a:cubicBezTo>
                  <a:cubicBezTo>
                    <a:pt x="44" y="4"/>
                    <a:pt x="56" y="16"/>
                    <a:pt x="56" y="30"/>
                  </a:cubicBezTo>
                  <a:cubicBezTo>
                    <a:pt x="56" y="44"/>
                    <a:pt x="44" y="56"/>
                    <a:pt x="30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88" name="Group 9187"/>
          <p:cNvGrpSpPr/>
          <p:nvPr/>
        </p:nvGrpSpPr>
        <p:grpSpPr>
          <a:xfrm>
            <a:off x="2176463" y="3408164"/>
            <a:ext cx="190500" cy="190500"/>
            <a:chOff x="2176463" y="3408164"/>
            <a:chExt cx="190500" cy="190500"/>
          </a:xfrm>
        </p:grpSpPr>
        <p:sp>
          <p:nvSpPr>
            <p:cNvPr id="8591" name="Freeform 522"/>
            <p:cNvSpPr>
              <a:spLocks/>
            </p:cNvSpPr>
            <p:nvPr/>
          </p:nvSpPr>
          <p:spPr bwMode="auto">
            <a:xfrm>
              <a:off x="2239963" y="3446264"/>
              <a:ext cx="63500" cy="114300"/>
            </a:xfrm>
            <a:custGeom>
              <a:avLst/>
              <a:gdLst>
                <a:gd name="T0" fmla="*/ 32 w 40"/>
                <a:gd name="T1" fmla="*/ 0 h 72"/>
                <a:gd name="T2" fmla="*/ 20 w 40"/>
                <a:gd name="T3" fmla="*/ 24 h 72"/>
                <a:gd name="T4" fmla="*/ 8 w 40"/>
                <a:gd name="T5" fmla="*/ 0 h 72"/>
                <a:gd name="T6" fmla="*/ 0 w 40"/>
                <a:gd name="T7" fmla="*/ 0 h 72"/>
                <a:gd name="T8" fmla="*/ 12 w 40"/>
                <a:gd name="T9" fmla="*/ 24 h 72"/>
                <a:gd name="T10" fmla="*/ 0 w 40"/>
                <a:gd name="T11" fmla="*/ 24 h 72"/>
                <a:gd name="T12" fmla="*/ 0 w 40"/>
                <a:gd name="T13" fmla="*/ 32 h 72"/>
                <a:gd name="T14" fmla="*/ 16 w 40"/>
                <a:gd name="T15" fmla="*/ 32 h 72"/>
                <a:gd name="T16" fmla="*/ 16 w 40"/>
                <a:gd name="T17" fmla="*/ 40 h 72"/>
                <a:gd name="T18" fmla="*/ 0 w 40"/>
                <a:gd name="T19" fmla="*/ 40 h 72"/>
                <a:gd name="T20" fmla="*/ 0 w 40"/>
                <a:gd name="T21" fmla="*/ 48 h 72"/>
                <a:gd name="T22" fmla="*/ 16 w 40"/>
                <a:gd name="T23" fmla="*/ 48 h 72"/>
                <a:gd name="T24" fmla="*/ 16 w 40"/>
                <a:gd name="T25" fmla="*/ 72 h 72"/>
                <a:gd name="T26" fmla="*/ 24 w 40"/>
                <a:gd name="T27" fmla="*/ 72 h 72"/>
                <a:gd name="T28" fmla="*/ 24 w 40"/>
                <a:gd name="T29" fmla="*/ 48 h 72"/>
                <a:gd name="T30" fmla="*/ 40 w 40"/>
                <a:gd name="T31" fmla="*/ 48 h 72"/>
                <a:gd name="T32" fmla="*/ 40 w 40"/>
                <a:gd name="T33" fmla="*/ 40 h 72"/>
                <a:gd name="T34" fmla="*/ 24 w 40"/>
                <a:gd name="T35" fmla="*/ 40 h 72"/>
                <a:gd name="T36" fmla="*/ 24 w 40"/>
                <a:gd name="T37" fmla="*/ 32 h 72"/>
                <a:gd name="T38" fmla="*/ 40 w 40"/>
                <a:gd name="T39" fmla="*/ 32 h 72"/>
                <a:gd name="T40" fmla="*/ 40 w 40"/>
                <a:gd name="T41" fmla="*/ 24 h 72"/>
                <a:gd name="T42" fmla="*/ 28 w 40"/>
                <a:gd name="T43" fmla="*/ 24 h 72"/>
                <a:gd name="T44" fmla="*/ 40 w 40"/>
                <a:gd name="T45" fmla="*/ 0 h 72"/>
                <a:gd name="T46" fmla="*/ 32 w 40"/>
                <a:gd name="T4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0" h="72">
                  <a:moveTo>
                    <a:pt x="32" y="0"/>
                  </a:moveTo>
                  <a:lnTo>
                    <a:pt x="20" y="24"/>
                  </a:lnTo>
                  <a:lnTo>
                    <a:pt x="8" y="0"/>
                  </a:lnTo>
                  <a:lnTo>
                    <a:pt x="0" y="0"/>
                  </a:lnTo>
                  <a:lnTo>
                    <a:pt x="12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16" y="40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16" y="48"/>
                  </a:lnTo>
                  <a:lnTo>
                    <a:pt x="16" y="72"/>
                  </a:lnTo>
                  <a:lnTo>
                    <a:pt x="24" y="7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24" y="32"/>
                  </a:lnTo>
                  <a:lnTo>
                    <a:pt x="40" y="32"/>
                  </a:lnTo>
                  <a:lnTo>
                    <a:pt x="40" y="24"/>
                  </a:lnTo>
                  <a:lnTo>
                    <a:pt x="28" y="24"/>
                  </a:lnTo>
                  <a:lnTo>
                    <a:pt x="40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592" name="Freeform 523"/>
            <p:cNvSpPr>
              <a:spLocks noEditPoints="1"/>
            </p:cNvSpPr>
            <p:nvPr/>
          </p:nvSpPr>
          <p:spPr bwMode="auto">
            <a:xfrm>
              <a:off x="2176463" y="3408164"/>
              <a:ext cx="190500" cy="190500"/>
            </a:xfrm>
            <a:custGeom>
              <a:avLst/>
              <a:gdLst>
                <a:gd name="T0" fmla="*/ 30 w 60"/>
                <a:gd name="T1" fmla="*/ 0 h 60"/>
                <a:gd name="T2" fmla="*/ 0 w 60"/>
                <a:gd name="T3" fmla="*/ 30 h 60"/>
                <a:gd name="T4" fmla="*/ 30 w 60"/>
                <a:gd name="T5" fmla="*/ 60 h 60"/>
                <a:gd name="T6" fmla="*/ 60 w 60"/>
                <a:gd name="T7" fmla="*/ 30 h 60"/>
                <a:gd name="T8" fmla="*/ 30 w 60"/>
                <a:gd name="T9" fmla="*/ 0 h 60"/>
                <a:gd name="T10" fmla="*/ 30 w 60"/>
                <a:gd name="T11" fmla="*/ 56 h 60"/>
                <a:gd name="T12" fmla="*/ 4 w 60"/>
                <a:gd name="T13" fmla="*/ 30 h 60"/>
                <a:gd name="T14" fmla="*/ 30 w 60"/>
                <a:gd name="T15" fmla="*/ 4 h 60"/>
                <a:gd name="T16" fmla="*/ 56 w 60"/>
                <a:gd name="T17" fmla="*/ 30 h 60"/>
                <a:gd name="T18" fmla="*/ 30 w 60"/>
                <a:gd name="T19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0"/>
                  </a:moveTo>
                  <a:cubicBezTo>
                    <a:pt x="13" y="0"/>
                    <a:pt x="0" y="13"/>
                    <a:pt x="0" y="30"/>
                  </a:cubicBezTo>
                  <a:cubicBezTo>
                    <a:pt x="0" y="47"/>
                    <a:pt x="13" y="60"/>
                    <a:pt x="30" y="60"/>
                  </a:cubicBezTo>
                  <a:cubicBezTo>
                    <a:pt x="47" y="60"/>
                    <a:pt x="60" y="47"/>
                    <a:pt x="60" y="30"/>
                  </a:cubicBezTo>
                  <a:cubicBezTo>
                    <a:pt x="60" y="13"/>
                    <a:pt x="47" y="0"/>
                    <a:pt x="30" y="0"/>
                  </a:cubicBezTo>
                  <a:close/>
                  <a:moveTo>
                    <a:pt x="30" y="56"/>
                  </a:moveTo>
                  <a:cubicBezTo>
                    <a:pt x="16" y="56"/>
                    <a:pt x="4" y="44"/>
                    <a:pt x="4" y="30"/>
                  </a:cubicBezTo>
                  <a:cubicBezTo>
                    <a:pt x="4" y="16"/>
                    <a:pt x="16" y="4"/>
                    <a:pt x="30" y="4"/>
                  </a:cubicBezTo>
                  <a:cubicBezTo>
                    <a:pt x="44" y="4"/>
                    <a:pt x="56" y="16"/>
                    <a:pt x="56" y="30"/>
                  </a:cubicBezTo>
                  <a:cubicBezTo>
                    <a:pt x="56" y="44"/>
                    <a:pt x="44" y="56"/>
                    <a:pt x="30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87" name="Group 9186"/>
          <p:cNvGrpSpPr/>
          <p:nvPr/>
        </p:nvGrpSpPr>
        <p:grpSpPr>
          <a:xfrm>
            <a:off x="1770063" y="3408164"/>
            <a:ext cx="190500" cy="190500"/>
            <a:chOff x="1770063" y="3408164"/>
            <a:chExt cx="190500" cy="190500"/>
          </a:xfrm>
        </p:grpSpPr>
        <p:sp>
          <p:nvSpPr>
            <p:cNvPr id="8593" name="Freeform 524"/>
            <p:cNvSpPr>
              <a:spLocks/>
            </p:cNvSpPr>
            <p:nvPr/>
          </p:nvSpPr>
          <p:spPr bwMode="auto">
            <a:xfrm>
              <a:off x="1833563" y="3446264"/>
              <a:ext cx="63500" cy="114300"/>
            </a:xfrm>
            <a:custGeom>
              <a:avLst/>
              <a:gdLst>
                <a:gd name="T0" fmla="*/ 12 w 20"/>
                <a:gd name="T1" fmla="*/ 0 h 36"/>
                <a:gd name="T2" fmla="*/ 8 w 20"/>
                <a:gd name="T3" fmla="*/ 0 h 36"/>
                <a:gd name="T4" fmla="*/ 8 w 20"/>
                <a:gd name="T5" fmla="*/ 4 h 36"/>
                <a:gd name="T6" fmla="*/ 0 w 20"/>
                <a:gd name="T7" fmla="*/ 12 h 36"/>
                <a:gd name="T8" fmla="*/ 8 w 20"/>
                <a:gd name="T9" fmla="*/ 20 h 36"/>
                <a:gd name="T10" fmla="*/ 12 w 20"/>
                <a:gd name="T11" fmla="*/ 20 h 36"/>
                <a:gd name="T12" fmla="*/ 16 w 20"/>
                <a:gd name="T13" fmla="*/ 24 h 36"/>
                <a:gd name="T14" fmla="*/ 12 w 20"/>
                <a:gd name="T15" fmla="*/ 28 h 36"/>
                <a:gd name="T16" fmla="*/ 0 w 20"/>
                <a:gd name="T17" fmla="*/ 28 h 36"/>
                <a:gd name="T18" fmla="*/ 0 w 20"/>
                <a:gd name="T19" fmla="*/ 32 h 36"/>
                <a:gd name="T20" fmla="*/ 8 w 20"/>
                <a:gd name="T21" fmla="*/ 32 h 36"/>
                <a:gd name="T22" fmla="*/ 8 w 20"/>
                <a:gd name="T23" fmla="*/ 36 h 36"/>
                <a:gd name="T24" fmla="*/ 12 w 20"/>
                <a:gd name="T25" fmla="*/ 36 h 36"/>
                <a:gd name="T26" fmla="*/ 12 w 20"/>
                <a:gd name="T27" fmla="*/ 32 h 36"/>
                <a:gd name="T28" fmla="*/ 20 w 20"/>
                <a:gd name="T29" fmla="*/ 24 h 36"/>
                <a:gd name="T30" fmla="*/ 12 w 20"/>
                <a:gd name="T31" fmla="*/ 16 h 36"/>
                <a:gd name="T32" fmla="*/ 8 w 20"/>
                <a:gd name="T33" fmla="*/ 16 h 36"/>
                <a:gd name="T34" fmla="*/ 4 w 20"/>
                <a:gd name="T35" fmla="*/ 12 h 36"/>
                <a:gd name="T36" fmla="*/ 8 w 20"/>
                <a:gd name="T37" fmla="*/ 8 h 36"/>
                <a:gd name="T38" fmla="*/ 20 w 20"/>
                <a:gd name="T39" fmla="*/ 8 h 36"/>
                <a:gd name="T40" fmla="*/ 20 w 20"/>
                <a:gd name="T41" fmla="*/ 4 h 36"/>
                <a:gd name="T42" fmla="*/ 12 w 20"/>
                <a:gd name="T43" fmla="*/ 4 h 36"/>
                <a:gd name="T44" fmla="*/ 12 w 20"/>
                <a:gd name="T4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36">
                  <a:moveTo>
                    <a:pt x="1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4" y="4"/>
                    <a:pt x="0" y="8"/>
                    <a:pt x="0" y="12"/>
                  </a:cubicBezTo>
                  <a:cubicBezTo>
                    <a:pt x="0" y="16"/>
                    <a:pt x="4" y="20"/>
                    <a:pt x="8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4" y="20"/>
                    <a:pt x="16" y="22"/>
                    <a:pt x="16" y="24"/>
                  </a:cubicBezTo>
                  <a:cubicBezTo>
                    <a:pt x="16" y="26"/>
                    <a:pt x="14" y="28"/>
                    <a:pt x="12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6" y="32"/>
                    <a:pt x="20" y="28"/>
                    <a:pt x="20" y="24"/>
                  </a:cubicBezTo>
                  <a:cubicBezTo>
                    <a:pt x="20" y="20"/>
                    <a:pt x="16" y="16"/>
                    <a:pt x="12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6" y="16"/>
                    <a:pt x="4" y="14"/>
                    <a:pt x="4" y="12"/>
                  </a:cubicBezTo>
                  <a:cubicBezTo>
                    <a:pt x="4" y="10"/>
                    <a:pt x="6" y="8"/>
                    <a:pt x="8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2" y="4"/>
                    <a:pt x="12" y="4"/>
                    <a:pt x="12" y="4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594" name="Freeform 525"/>
            <p:cNvSpPr>
              <a:spLocks noEditPoints="1"/>
            </p:cNvSpPr>
            <p:nvPr/>
          </p:nvSpPr>
          <p:spPr bwMode="auto">
            <a:xfrm>
              <a:off x="1770063" y="3408164"/>
              <a:ext cx="190500" cy="190500"/>
            </a:xfrm>
            <a:custGeom>
              <a:avLst/>
              <a:gdLst>
                <a:gd name="T0" fmla="*/ 30 w 60"/>
                <a:gd name="T1" fmla="*/ 0 h 60"/>
                <a:gd name="T2" fmla="*/ 0 w 60"/>
                <a:gd name="T3" fmla="*/ 30 h 60"/>
                <a:gd name="T4" fmla="*/ 30 w 60"/>
                <a:gd name="T5" fmla="*/ 60 h 60"/>
                <a:gd name="T6" fmla="*/ 60 w 60"/>
                <a:gd name="T7" fmla="*/ 30 h 60"/>
                <a:gd name="T8" fmla="*/ 30 w 60"/>
                <a:gd name="T9" fmla="*/ 0 h 60"/>
                <a:gd name="T10" fmla="*/ 30 w 60"/>
                <a:gd name="T11" fmla="*/ 56 h 60"/>
                <a:gd name="T12" fmla="*/ 4 w 60"/>
                <a:gd name="T13" fmla="*/ 30 h 60"/>
                <a:gd name="T14" fmla="*/ 30 w 60"/>
                <a:gd name="T15" fmla="*/ 4 h 60"/>
                <a:gd name="T16" fmla="*/ 56 w 60"/>
                <a:gd name="T17" fmla="*/ 30 h 60"/>
                <a:gd name="T18" fmla="*/ 30 w 60"/>
                <a:gd name="T19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0"/>
                  </a:moveTo>
                  <a:cubicBezTo>
                    <a:pt x="13" y="0"/>
                    <a:pt x="0" y="13"/>
                    <a:pt x="0" y="30"/>
                  </a:cubicBezTo>
                  <a:cubicBezTo>
                    <a:pt x="0" y="47"/>
                    <a:pt x="13" y="60"/>
                    <a:pt x="30" y="60"/>
                  </a:cubicBezTo>
                  <a:cubicBezTo>
                    <a:pt x="47" y="60"/>
                    <a:pt x="60" y="47"/>
                    <a:pt x="60" y="30"/>
                  </a:cubicBezTo>
                  <a:cubicBezTo>
                    <a:pt x="60" y="13"/>
                    <a:pt x="47" y="0"/>
                    <a:pt x="30" y="0"/>
                  </a:cubicBezTo>
                  <a:close/>
                  <a:moveTo>
                    <a:pt x="30" y="56"/>
                  </a:moveTo>
                  <a:cubicBezTo>
                    <a:pt x="16" y="56"/>
                    <a:pt x="4" y="44"/>
                    <a:pt x="4" y="30"/>
                  </a:cubicBezTo>
                  <a:cubicBezTo>
                    <a:pt x="4" y="16"/>
                    <a:pt x="16" y="4"/>
                    <a:pt x="30" y="4"/>
                  </a:cubicBezTo>
                  <a:cubicBezTo>
                    <a:pt x="44" y="4"/>
                    <a:pt x="56" y="16"/>
                    <a:pt x="56" y="30"/>
                  </a:cubicBezTo>
                  <a:cubicBezTo>
                    <a:pt x="56" y="44"/>
                    <a:pt x="44" y="56"/>
                    <a:pt x="30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79" name="Group 9178"/>
          <p:cNvGrpSpPr/>
          <p:nvPr/>
        </p:nvGrpSpPr>
        <p:grpSpPr>
          <a:xfrm>
            <a:off x="3397250" y="2989064"/>
            <a:ext cx="203200" cy="190500"/>
            <a:chOff x="3397250" y="2989064"/>
            <a:chExt cx="203200" cy="190500"/>
          </a:xfrm>
        </p:grpSpPr>
        <p:sp>
          <p:nvSpPr>
            <p:cNvPr id="8595" name="Freeform 526"/>
            <p:cNvSpPr>
              <a:spLocks/>
            </p:cNvSpPr>
            <p:nvPr/>
          </p:nvSpPr>
          <p:spPr bwMode="auto">
            <a:xfrm>
              <a:off x="3460750" y="2989064"/>
              <a:ext cx="104775" cy="101600"/>
            </a:xfrm>
            <a:custGeom>
              <a:avLst/>
              <a:gdLst>
                <a:gd name="T0" fmla="*/ 66 w 66"/>
                <a:gd name="T1" fmla="*/ 16 h 64"/>
                <a:gd name="T2" fmla="*/ 50 w 66"/>
                <a:gd name="T3" fmla="*/ 0 h 64"/>
                <a:gd name="T4" fmla="*/ 0 w 66"/>
                <a:gd name="T5" fmla="*/ 48 h 64"/>
                <a:gd name="T6" fmla="*/ 16 w 66"/>
                <a:gd name="T7" fmla="*/ 64 h 64"/>
                <a:gd name="T8" fmla="*/ 66 w 66"/>
                <a:gd name="T9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4">
                  <a:moveTo>
                    <a:pt x="66" y="16"/>
                  </a:moveTo>
                  <a:lnTo>
                    <a:pt x="50" y="0"/>
                  </a:lnTo>
                  <a:lnTo>
                    <a:pt x="0" y="48"/>
                  </a:lnTo>
                  <a:lnTo>
                    <a:pt x="16" y="64"/>
                  </a:lnTo>
                  <a:lnTo>
                    <a:pt x="6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596" name="Freeform 527"/>
            <p:cNvSpPr>
              <a:spLocks/>
            </p:cNvSpPr>
            <p:nvPr/>
          </p:nvSpPr>
          <p:spPr bwMode="auto">
            <a:xfrm>
              <a:off x="3435350" y="3081139"/>
              <a:ext cx="38100" cy="34925"/>
            </a:xfrm>
            <a:custGeom>
              <a:avLst/>
              <a:gdLst>
                <a:gd name="T0" fmla="*/ 8 w 24"/>
                <a:gd name="T1" fmla="*/ 0 h 22"/>
                <a:gd name="T2" fmla="*/ 0 w 24"/>
                <a:gd name="T3" fmla="*/ 22 h 22"/>
                <a:gd name="T4" fmla="*/ 24 w 24"/>
                <a:gd name="T5" fmla="*/ 16 h 22"/>
                <a:gd name="T6" fmla="*/ 8 w 24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2">
                  <a:moveTo>
                    <a:pt x="8" y="0"/>
                  </a:moveTo>
                  <a:lnTo>
                    <a:pt x="0" y="22"/>
                  </a:lnTo>
                  <a:lnTo>
                    <a:pt x="24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597" name="Freeform 528"/>
            <p:cNvSpPr>
              <a:spLocks/>
            </p:cNvSpPr>
            <p:nvPr/>
          </p:nvSpPr>
          <p:spPr bwMode="auto">
            <a:xfrm>
              <a:off x="3397250" y="3065264"/>
              <a:ext cx="203200" cy="114300"/>
            </a:xfrm>
            <a:custGeom>
              <a:avLst/>
              <a:gdLst>
                <a:gd name="T0" fmla="*/ 96 w 128"/>
                <a:gd name="T1" fmla="*/ 0 h 72"/>
                <a:gd name="T2" fmla="*/ 96 w 128"/>
                <a:gd name="T3" fmla="*/ 8 h 72"/>
                <a:gd name="T4" fmla="*/ 120 w 128"/>
                <a:gd name="T5" fmla="*/ 8 h 72"/>
                <a:gd name="T6" fmla="*/ 120 w 128"/>
                <a:gd name="T7" fmla="*/ 64 h 72"/>
                <a:gd name="T8" fmla="*/ 8 w 128"/>
                <a:gd name="T9" fmla="*/ 64 h 72"/>
                <a:gd name="T10" fmla="*/ 8 w 128"/>
                <a:gd name="T11" fmla="*/ 8 h 72"/>
                <a:gd name="T12" fmla="*/ 16 w 128"/>
                <a:gd name="T13" fmla="*/ 8 h 72"/>
                <a:gd name="T14" fmla="*/ 16 w 128"/>
                <a:gd name="T15" fmla="*/ 0 h 72"/>
                <a:gd name="T16" fmla="*/ 0 w 128"/>
                <a:gd name="T17" fmla="*/ 0 h 72"/>
                <a:gd name="T18" fmla="*/ 0 w 128"/>
                <a:gd name="T19" fmla="*/ 72 h 72"/>
                <a:gd name="T20" fmla="*/ 128 w 128"/>
                <a:gd name="T21" fmla="*/ 72 h 72"/>
                <a:gd name="T22" fmla="*/ 128 w 128"/>
                <a:gd name="T23" fmla="*/ 0 h 72"/>
                <a:gd name="T24" fmla="*/ 96 w 128"/>
                <a:gd name="T2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8" h="72">
                  <a:moveTo>
                    <a:pt x="96" y="0"/>
                  </a:moveTo>
                  <a:lnTo>
                    <a:pt x="96" y="8"/>
                  </a:lnTo>
                  <a:lnTo>
                    <a:pt x="120" y="8"/>
                  </a:lnTo>
                  <a:lnTo>
                    <a:pt x="120" y="64"/>
                  </a:lnTo>
                  <a:lnTo>
                    <a:pt x="8" y="64"/>
                  </a:lnTo>
                  <a:lnTo>
                    <a:pt x="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72"/>
                  </a:lnTo>
                  <a:lnTo>
                    <a:pt x="128" y="72"/>
                  </a:lnTo>
                  <a:lnTo>
                    <a:pt x="128" y="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598" name="Rectangle 529"/>
            <p:cNvSpPr>
              <a:spLocks noChangeArrowheads="1"/>
            </p:cNvSpPr>
            <p:nvPr/>
          </p:nvSpPr>
          <p:spPr bwMode="auto">
            <a:xfrm>
              <a:off x="3498850" y="3103364"/>
              <a:ext cx="635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599" name="Rectangle 530"/>
            <p:cNvSpPr>
              <a:spLocks noChangeArrowheads="1"/>
            </p:cNvSpPr>
            <p:nvPr/>
          </p:nvSpPr>
          <p:spPr bwMode="auto">
            <a:xfrm>
              <a:off x="3473450" y="3128764"/>
              <a:ext cx="889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53" name="Group 9152"/>
          <p:cNvGrpSpPr/>
          <p:nvPr/>
        </p:nvGrpSpPr>
        <p:grpSpPr>
          <a:xfrm>
            <a:off x="7466013" y="2212777"/>
            <a:ext cx="203200" cy="115888"/>
            <a:chOff x="7466013" y="2212777"/>
            <a:chExt cx="203200" cy="115888"/>
          </a:xfrm>
        </p:grpSpPr>
        <p:sp>
          <p:nvSpPr>
            <p:cNvPr id="8600" name="Rectangle 531"/>
            <p:cNvSpPr>
              <a:spLocks noChangeArrowheads="1"/>
            </p:cNvSpPr>
            <p:nvPr/>
          </p:nvSpPr>
          <p:spPr bwMode="auto">
            <a:xfrm>
              <a:off x="7504113" y="2250877"/>
              <a:ext cx="25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601" name="Rectangle 532"/>
            <p:cNvSpPr>
              <a:spLocks noChangeArrowheads="1"/>
            </p:cNvSpPr>
            <p:nvPr/>
          </p:nvSpPr>
          <p:spPr bwMode="auto">
            <a:xfrm>
              <a:off x="7504113" y="2276277"/>
              <a:ext cx="25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602" name="Freeform 533"/>
            <p:cNvSpPr>
              <a:spLocks noEditPoints="1"/>
            </p:cNvSpPr>
            <p:nvPr/>
          </p:nvSpPr>
          <p:spPr bwMode="auto">
            <a:xfrm>
              <a:off x="7466013" y="2212777"/>
              <a:ext cx="203200" cy="115888"/>
            </a:xfrm>
            <a:custGeom>
              <a:avLst/>
              <a:gdLst>
                <a:gd name="T0" fmla="*/ 60 w 64"/>
                <a:gd name="T1" fmla="*/ 0 h 36"/>
                <a:gd name="T2" fmla="*/ 4 w 64"/>
                <a:gd name="T3" fmla="*/ 0 h 36"/>
                <a:gd name="T4" fmla="*/ 0 w 64"/>
                <a:gd name="T5" fmla="*/ 4 h 36"/>
                <a:gd name="T6" fmla="*/ 0 w 64"/>
                <a:gd name="T7" fmla="*/ 32 h 36"/>
                <a:gd name="T8" fmla="*/ 4 w 64"/>
                <a:gd name="T9" fmla="*/ 36 h 36"/>
                <a:gd name="T10" fmla="*/ 60 w 64"/>
                <a:gd name="T11" fmla="*/ 36 h 36"/>
                <a:gd name="T12" fmla="*/ 64 w 64"/>
                <a:gd name="T13" fmla="*/ 32 h 36"/>
                <a:gd name="T14" fmla="*/ 64 w 64"/>
                <a:gd name="T15" fmla="*/ 4 h 36"/>
                <a:gd name="T16" fmla="*/ 60 w 64"/>
                <a:gd name="T17" fmla="*/ 0 h 36"/>
                <a:gd name="T18" fmla="*/ 24 w 64"/>
                <a:gd name="T19" fmla="*/ 28 h 36"/>
                <a:gd name="T20" fmla="*/ 8 w 64"/>
                <a:gd name="T21" fmla="*/ 28 h 36"/>
                <a:gd name="T22" fmla="*/ 8 w 64"/>
                <a:gd name="T23" fmla="*/ 8 h 36"/>
                <a:gd name="T24" fmla="*/ 24 w 64"/>
                <a:gd name="T25" fmla="*/ 8 h 36"/>
                <a:gd name="T26" fmla="*/ 24 w 64"/>
                <a:gd name="T27" fmla="*/ 28 h 36"/>
                <a:gd name="T28" fmla="*/ 40 w 64"/>
                <a:gd name="T29" fmla="*/ 28 h 36"/>
                <a:gd name="T30" fmla="*/ 28 w 64"/>
                <a:gd name="T31" fmla="*/ 28 h 36"/>
                <a:gd name="T32" fmla="*/ 28 w 64"/>
                <a:gd name="T33" fmla="*/ 8 h 36"/>
                <a:gd name="T34" fmla="*/ 32 w 64"/>
                <a:gd name="T35" fmla="*/ 8 h 36"/>
                <a:gd name="T36" fmla="*/ 32 w 64"/>
                <a:gd name="T37" fmla="*/ 24 h 36"/>
                <a:gd name="T38" fmla="*/ 36 w 64"/>
                <a:gd name="T39" fmla="*/ 24 h 36"/>
                <a:gd name="T40" fmla="*/ 36 w 64"/>
                <a:gd name="T41" fmla="*/ 8 h 36"/>
                <a:gd name="T42" fmla="*/ 40 w 64"/>
                <a:gd name="T43" fmla="*/ 8 h 36"/>
                <a:gd name="T44" fmla="*/ 40 w 64"/>
                <a:gd name="T45" fmla="*/ 28 h 36"/>
                <a:gd name="T46" fmla="*/ 56 w 64"/>
                <a:gd name="T47" fmla="*/ 20 h 36"/>
                <a:gd name="T48" fmla="*/ 52 w 64"/>
                <a:gd name="T49" fmla="*/ 20 h 36"/>
                <a:gd name="T50" fmla="*/ 52 w 64"/>
                <a:gd name="T51" fmla="*/ 28 h 36"/>
                <a:gd name="T52" fmla="*/ 48 w 64"/>
                <a:gd name="T53" fmla="*/ 28 h 36"/>
                <a:gd name="T54" fmla="*/ 48 w 64"/>
                <a:gd name="T55" fmla="*/ 20 h 36"/>
                <a:gd name="T56" fmla="*/ 44 w 64"/>
                <a:gd name="T57" fmla="*/ 20 h 36"/>
                <a:gd name="T58" fmla="*/ 44 w 64"/>
                <a:gd name="T59" fmla="*/ 8 h 36"/>
                <a:gd name="T60" fmla="*/ 48 w 64"/>
                <a:gd name="T61" fmla="*/ 8 h 36"/>
                <a:gd name="T62" fmla="*/ 48 w 64"/>
                <a:gd name="T63" fmla="*/ 16 h 36"/>
                <a:gd name="T64" fmla="*/ 52 w 64"/>
                <a:gd name="T65" fmla="*/ 16 h 36"/>
                <a:gd name="T66" fmla="*/ 52 w 64"/>
                <a:gd name="T67" fmla="*/ 8 h 36"/>
                <a:gd name="T68" fmla="*/ 56 w 64"/>
                <a:gd name="T69" fmla="*/ 8 h 36"/>
                <a:gd name="T70" fmla="*/ 56 w 64"/>
                <a:gd name="T71" fmla="*/ 2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4" h="36">
                  <a:moveTo>
                    <a:pt x="6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4"/>
                    <a:pt x="2" y="36"/>
                    <a:pt x="4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2" y="36"/>
                    <a:pt x="64" y="34"/>
                    <a:pt x="64" y="32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2"/>
                    <a:pt x="62" y="0"/>
                    <a:pt x="60" y="0"/>
                  </a:cubicBezTo>
                  <a:close/>
                  <a:moveTo>
                    <a:pt x="24" y="28"/>
                  </a:moveTo>
                  <a:cubicBezTo>
                    <a:pt x="8" y="28"/>
                    <a:pt x="8" y="28"/>
                    <a:pt x="8" y="2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24" y="8"/>
                    <a:pt x="24" y="8"/>
                    <a:pt x="24" y="8"/>
                  </a:cubicBezTo>
                  <a:lnTo>
                    <a:pt x="24" y="28"/>
                  </a:lnTo>
                  <a:close/>
                  <a:moveTo>
                    <a:pt x="40" y="28"/>
                  </a:moveTo>
                  <a:cubicBezTo>
                    <a:pt x="28" y="28"/>
                    <a:pt x="28" y="28"/>
                    <a:pt x="28" y="2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40" y="8"/>
                    <a:pt x="40" y="8"/>
                    <a:pt x="40" y="8"/>
                  </a:cubicBezTo>
                  <a:lnTo>
                    <a:pt x="40" y="28"/>
                  </a:lnTo>
                  <a:close/>
                  <a:moveTo>
                    <a:pt x="56" y="20"/>
                  </a:moveTo>
                  <a:cubicBezTo>
                    <a:pt x="52" y="20"/>
                    <a:pt x="52" y="20"/>
                    <a:pt x="52" y="20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6" y="8"/>
                    <a:pt x="56" y="8"/>
                    <a:pt x="56" y="8"/>
                  </a:cubicBezTo>
                  <a:lnTo>
                    <a:pt x="56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8603" name="Freeform 534"/>
          <p:cNvSpPr>
            <a:spLocks noEditPoints="1"/>
          </p:cNvSpPr>
          <p:nvPr/>
        </p:nvSpPr>
        <p:spPr bwMode="auto">
          <a:xfrm>
            <a:off x="7874000" y="2212777"/>
            <a:ext cx="203200" cy="115888"/>
          </a:xfrm>
          <a:custGeom>
            <a:avLst/>
            <a:gdLst>
              <a:gd name="T0" fmla="*/ 60 w 64"/>
              <a:gd name="T1" fmla="*/ 0 h 36"/>
              <a:gd name="T2" fmla="*/ 4 w 64"/>
              <a:gd name="T3" fmla="*/ 0 h 36"/>
              <a:gd name="T4" fmla="*/ 0 w 64"/>
              <a:gd name="T5" fmla="*/ 4 h 36"/>
              <a:gd name="T6" fmla="*/ 0 w 64"/>
              <a:gd name="T7" fmla="*/ 32 h 36"/>
              <a:gd name="T8" fmla="*/ 4 w 64"/>
              <a:gd name="T9" fmla="*/ 36 h 36"/>
              <a:gd name="T10" fmla="*/ 60 w 64"/>
              <a:gd name="T11" fmla="*/ 36 h 36"/>
              <a:gd name="T12" fmla="*/ 64 w 64"/>
              <a:gd name="T13" fmla="*/ 32 h 36"/>
              <a:gd name="T14" fmla="*/ 64 w 64"/>
              <a:gd name="T15" fmla="*/ 4 h 36"/>
              <a:gd name="T16" fmla="*/ 60 w 64"/>
              <a:gd name="T17" fmla="*/ 0 h 36"/>
              <a:gd name="T18" fmla="*/ 20 w 64"/>
              <a:gd name="T19" fmla="*/ 12 h 36"/>
              <a:gd name="T20" fmla="*/ 12 w 64"/>
              <a:gd name="T21" fmla="*/ 12 h 36"/>
              <a:gd name="T22" fmla="*/ 12 w 64"/>
              <a:gd name="T23" fmla="*/ 16 h 36"/>
              <a:gd name="T24" fmla="*/ 20 w 64"/>
              <a:gd name="T25" fmla="*/ 16 h 36"/>
              <a:gd name="T26" fmla="*/ 20 w 64"/>
              <a:gd name="T27" fmla="*/ 28 h 36"/>
              <a:gd name="T28" fmla="*/ 8 w 64"/>
              <a:gd name="T29" fmla="*/ 28 h 36"/>
              <a:gd name="T30" fmla="*/ 8 w 64"/>
              <a:gd name="T31" fmla="*/ 24 h 36"/>
              <a:gd name="T32" fmla="*/ 16 w 64"/>
              <a:gd name="T33" fmla="*/ 24 h 36"/>
              <a:gd name="T34" fmla="*/ 16 w 64"/>
              <a:gd name="T35" fmla="*/ 20 h 36"/>
              <a:gd name="T36" fmla="*/ 8 w 64"/>
              <a:gd name="T37" fmla="*/ 20 h 36"/>
              <a:gd name="T38" fmla="*/ 8 w 64"/>
              <a:gd name="T39" fmla="*/ 8 h 36"/>
              <a:gd name="T40" fmla="*/ 20 w 64"/>
              <a:gd name="T41" fmla="*/ 8 h 36"/>
              <a:gd name="T42" fmla="*/ 20 w 64"/>
              <a:gd name="T43" fmla="*/ 12 h 36"/>
              <a:gd name="T44" fmla="*/ 36 w 64"/>
              <a:gd name="T45" fmla="*/ 12 h 36"/>
              <a:gd name="T46" fmla="*/ 28 w 64"/>
              <a:gd name="T47" fmla="*/ 12 h 36"/>
              <a:gd name="T48" fmla="*/ 28 w 64"/>
              <a:gd name="T49" fmla="*/ 16 h 36"/>
              <a:gd name="T50" fmla="*/ 36 w 64"/>
              <a:gd name="T51" fmla="*/ 16 h 36"/>
              <a:gd name="T52" fmla="*/ 36 w 64"/>
              <a:gd name="T53" fmla="*/ 20 h 36"/>
              <a:gd name="T54" fmla="*/ 28 w 64"/>
              <a:gd name="T55" fmla="*/ 20 h 36"/>
              <a:gd name="T56" fmla="*/ 28 w 64"/>
              <a:gd name="T57" fmla="*/ 24 h 36"/>
              <a:gd name="T58" fmla="*/ 36 w 64"/>
              <a:gd name="T59" fmla="*/ 24 h 36"/>
              <a:gd name="T60" fmla="*/ 36 w 64"/>
              <a:gd name="T61" fmla="*/ 28 h 36"/>
              <a:gd name="T62" fmla="*/ 24 w 64"/>
              <a:gd name="T63" fmla="*/ 28 h 36"/>
              <a:gd name="T64" fmla="*/ 24 w 64"/>
              <a:gd name="T65" fmla="*/ 8 h 36"/>
              <a:gd name="T66" fmla="*/ 36 w 64"/>
              <a:gd name="T67" fmla="*/ 8 h 36"/>
              <a:gd name="T68" fmla="*/ 36 w 64"/>
              <a:gd name="T69" fmla="*/ 12 h 36"/>
              <a:gd name="T70" fmla="*/ 48 w 64"/>
              <a:gd name="T71" fmla="*/ 28 h 36"/>
              <a:gd name="T72" fmla="*/ 40 w 64"/>
              <a:gd name="T73" fmla="*/ 28 h 36"/>
              <a:gd name="T74" fmla="*/ 40 w 64"/>
              <a:gd name="T75" fmla="*/ 8 h 36"/>
              <a:gd name="T76" fmla="*/ 44 w 64"/>
              <a:gd name="T77" fmla="*/ 8 h 36"/>
              <a:gd name="T78" fmla="*/ 44 w 64"/>
              <a:gd name="T79" fmla="*/ 24 h 36"/>
              <a:gd name="T80" fmla="*/ 48 w 64"/>
              <a:gd name="T81" fmla="*/ 24 h 36"/>
              <a:gd name="T82" fmla="*/ 48 w 64"/>
              <a:gd name="T83" fmla="*/ 28 h 36"/>
              <a:gd name="T84" fmla="*/ 60 w 64"/>
              <a:gd name="T85" fmla="*/ 28 h 36"/>
              <a:gd name="T86" fmla="*/ 52 w 64"/>
              <a:gd name="T87" fmla="*/ 28 h 36"/>
              <a:gd name="T88" fmla="*/ 52 w 64"/>
              <a:gd name="T89" fmla="*/ 8 h 36"/>
              <a:gd name="T90" fmla="*/ 56 w 64"/>
              <a:gd name="T91" fmla="*/ 8 h 36"/>
              <a:gd name="T92" fmla="*/ 56 w 64"/>
              <a:gd name="T93" fmla="*/ 24 h 36"/>
              <a:gd name="T94" fmla="*/ 60 w 64"/>
              <a:gd name="T95" fmla="*/ 24 h 36"/>
              <a:gd name="T96" fmla="*/ 60 w 64"/>
              <a:gd name="T97" fmla="*/ 28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4" h="36">
                <a:moveTo>
                  <a:pt x="60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4"/>
                  <a:pt x="2" y="36"/>
                  <a:pt x="4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2" y="36"/>
                  <a:pt x="64" y="34"/>
                  <a:pt x="64" y="32"/>
                </a:cubicBezTo>
                <a:cubicBezTo>
                  <a:pt x="64" y="4"/>
                  <a:pt x="64" y="4"/>
                  <a:pt x="64" y="4"/>
                </a:cubicBezTo>
                <a:cubicBezTo>
                  <a:pt x="64" y="2"/>
                  <a:pt x="62" y="0"/>
                  <a:pt x="60" y="0"/>
                </a:cubicBezTo>
                <a:close/>
                <a:moveTo>
                  <a:pt x="20" y="12"/>
                </a:moveTo>
                <a:cubicBezTo>
                  <a:pt x="12" y="12"/>
                  <a:pt x="12" y="12"/>
                  <a:pt x="12" y="12"/>
                </a:cubicBezTo>
                <a:cubicBezTo>
                  <a:pt x="12" y="16"/>
                  <a:pt x="12" y="16"/>
                  <a:pt x="12" y="16"/>
                </a:cubicBezTo>
                <a:cubicBezTo>
                  <a:pt x="20" y="16"/>
                  <a:pt x="20" y="16"/>
                  <a:pt x="20" y="16"/>
                </a:cubicBezTo>
                <a:cubicBezTo>
                  <a:pt x="20" y="28"/>
                  <a:pt x="20" y="28"/>
                  <a:pt x="20" y="28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4"/>
                  <a:pt x="8" y="24"/>
                  <a:pt x="8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16" y="20"/>
                  <a:pt x="16" y="20"/>
                  <a:pt x="16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8"/>
                  <a:pt x="8" y="8"/>
                  <a:pt x="8" y="8"/>
                </a:cubicBezTo>
                <a:cubicBezTo>
                  <a:pt x="20" y="8"/>
                  <a:pt x="20" y="8"/>
                  <a:pt x="20" y="8"/>
                </a:cubicBezTo>
                <a:lnTo>
                  <a:pt x="20" y="12"/>
                </a:lnTo>
                <a:close/>
                <a:moveTo>
                  <a:pt x="36" y="12"/>
                </a:moveTo>
                <a:cubicBezTo>
                  <a:pt x="28" y="12"/>
                  <a:pt x="28" y="12"/>
                  <a:pt x="28" y="12"/>
                </a:cubicBezTo>
                <a:cubicBezTo>
                  <a:pt x="28" y="16"/>
                  <a:pt x="28" y="16"/>
                  <a:pt x="28" y="16"/>
                </a:cubicBezTo>
                <a:cubicBezTo>
                  <a:pt x="36" y="16"/>
                  <a:pt x="36" y="16"/>
                  <a:pt x="36" y="16"/>
                </a:cubicBezTo>
                <a:cubicBezTo>
                  <a:pt x="36" y="20"/>
                  <a:pt x="36" y="20"/>
                  <a:pt x="36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4"/>
                  <a:pt x="28" y="24"/>
                  <a:pt x="28" y="24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28"/>
                  <a:pt x="36" y="28"/>
                  <a:pt x="36" y="28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8"/>
                  <a:pt x="24" y="8"/>
                  <a:pt x="24" y="8"/>
                </a:cubicBezTo>
                <a:cubicBezTo>
                  <a:pt x="36" y="8"/>
                  <a:pt x="36" y="8"/>
                  <a:pt x="36" y="8"/>
                </a:cubicBezTo>
                <a:lnTo>
                  <a:pt x="36" y="12"/>
                </a:lnTo>
                <a:close/>
                <a:moveTo>
                  <a:pt x="48" y="28"/>
                </a:moveTo>
                <a:cubicBezTo>
                  <a:pt x="40" y="28"/>
                  <a:pt x="40" y="28"/>
                  <a:pt x="40" y="28"/>
                </a:cubicBezTo>
                <a:cubicBezTo>
                  <a:pt x="40" y="8"/>
                  <a:pt x="40" y="8"/>
                  <a:pt x="40" y="8"/>
                </a:cubicBezTo>
                <a:cubicBezTo>
                  <a:pt x="44" y="8"/>
                  <a:pt x="44" y="8"/>
                  <a:pt x="44" y="8"/>
                </a:cubicBezTo>
                <a:cubicBezTo>
                  <a:pt x="44" y="24"/>
                  <a:pt x="44" y="24"/>
                  <a:pt x="44" y="24"/>
                </a:cubicBezTo>
                <a:cubicBezTo>
                  <a:pt x="48" y="24"/>
                  <a:pt x="48" y="24"/>
                  <a:pt x="48" y="24"/>
                </a:cubicBezTo>
                <a:lnTo>
                  <a:pt x="48" y="28"/>
                </a:lnTo>
                <a:close/>
                <a:moveTo>
                  <a:pt x="60" y="28"/>
                </a:moveTo>
                <a:cubicBezTo>
                  <a:pt x="52" y="28"/>
                  <a:pt x="52" y="28"/>
                  <a:pt x="52" y="28"/>
                </a:cubicBezTo>
                <a:cubicBezTo>
                  <a:pt x="52" y="8"/>
                  <a:pt x="52" y="8"/>
                  <a:pt x="52" y="8"/>
                </a:cubicBezTo>
                <a:cubicBezTo>
                  <a:pt x="56" y="8"/>
                  <a:pt x="56" y="8"/>
                  <a:pt x="56" y="8"/>
                </a:cubicBezTo>
                <a:cubicBezTo>
                  <a:pt x="56" y="24"/>
                  <a:pt x="56" y="24"/>
                  <a:pt x="56" y="24"/>
                </a:cubicBezTo>
                <a:cubicBezTo>
                  <a:pt x="60" y="24"/>
                  <a:pt x="60" y="24"/>
                  <a:pt x="60" y="24"/>
                </a:cubicBezTo>
                <a:lnTo>
                  <a:pt x="60" y="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9170" name="Group 9169"/>
          <p:cNvGrpSpPr/>
          <p:nvPr/>
        </p:nvGrpSpPr>
        <p:grpSpPr>
          <a:xfrm>
            <a:off x="8280400" y="2608064"/>
            <a:ext cx="203200" cy="152400"/>
            <a:chOff x="8280400" y="2608064"/>
            <a:chExt cx="203200" cy="152400"/>
          </a:xfrm>
        </p:grpSpPr>
        <p:sp>
          <p:nvSpPr>
            <p:cNvPr id="8604" name="Freeform 535"/>
            <p:cNvSpPr>
              <a:spLocks noEditPoints="1"/>
            </p:cNvSpPr>
            <p:nvPr/>
          </p:nvSpPr>
          <p:spPr bwMode="auto">
            <a:xfrm>
              <a:off x="8280400" y="2608064"/>
              <a:ext cx="203200" cy="152400"/>
            </a:xfrm>
            <a:custGeom>
              <a:avLst/>
              <a:gdLst>
                <a:gd name="T0" fmla="*/ 0 w 128"/>
                <a:gd name="T1" fmla="*/ 0 h 96"/>
                <a:gd name="T2" fmla="*/ 0 w 128"/>
                <a:gd name="T3" fmla="*/ 40 h 96"/>
                <a:gd name="T4" fmla="*/ 28 w 128"/>
                <a:gd name="T5" fmla="*/ 40 h 96"/>
                <a:gd name="T6" fmla="*/ 6 w 128"/>
                <a:gd name="T7" fmla="*/ 72 h 96"/>
                <a:gd name="T8" fmla="*/ 0 w 128"/>
                <a:gd name="T9" fmla="*/ 80 h 96"/>
                <a:gd name="T10" fmla="*/ 64 w 128"/>
                <a:gd name="T11" fmla="*/ 80 h 96"/>
                <a:gd name="T12" fmla="*/ 70 w 128"/>
                <a:gd name="T13" fmla="*/ 72 h 96"/>
                <a:gd name="T14" fmla="*/ 92 w 128"/>
                <a:gd name="T15" fmla="*/ 40 h 96"/>
                <a:gd name="T16" fmla="*/ 102 w 128"/>
                <a:gd name="T17" fmla="*/ 40 h 96"/>
                <a:gd name="T18" fmla="*/ 68 w 128"/>
                <a:gd name="T19" fmla="*/ 88 h 96"/>
                <a:gd name="T20" fmla="*/ 14 w 128"/>
                <a:gd name="T21" fmla="*/ 88 h 96"/>
                <a:gd name="T22" fmla="*/ 8 w 128"/>
                <a:gd name="T23" fmla="*/ 96 h 96"/>
                <a:gd name="T24" fmla="*/ 72 w 128"/>
                <a:gd name="T25" fmla="*/ 96 h 96"/>
                <a:gd name="T26" fmla="*/ 78 w 128"/>
                <a:gd name="T27" fmla="*/ 88 h 96"/>
                <a:gd name="T28" fmla="*/ 110 w 128"/>
                <a:gd name="T29" fmla="*/ 40 h 96"/>
                <a:gd name="T30" fmla="*/ 128 w 128"/>
                <a:gd name="T31" fmla="*/ 40 h 96"/>
                <a:gd name="T32" fmla="*/ 128 w 128"/>
                <a:gd name="T33" fmla="*/ 0 h 96"/>
                <a:gd name="T34" fmla="*/ 0 w 128"/>
                <a:gd name="T35" fmla="*/ 0 h 96"/>
                <a:gd name="T36" fmla="*/ 60 w 128"/>
                <a:gd name="T37" fmla="*/ 72 h 96"/>
                <a:gd name="T38" fmla="*/ 16 w 128"/>
                <a:gd name="T39" fmla="*/ 72 h 96"/>
                <a:gd name="T40" fmla="*/ 54 w 128"/>
                <a:gd name="T41" fmla="*/ 18 h 96"/>
                <a:gd name="T42" fmla="*/ 98 w 128"/>
                <a:gd name="T43" fmla="*/ 18 h 96"/>
                <a:gd name="T44" fmla="*/ 60 w 128"/>
                <a:gd name="T45" fmla="*/ 7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8" h="96">
                  <a:moveTo>
                    <a:pt x="0" y="0"/>
                  </a:moveTo>
                  <a:lnTo>
                    <a:pt x="0" y="40"/>
                  </a:lnTo>
                  <a:lnTo>
                    <a:pt x="28" y="40"/>
                  </a:lnTo>
                  <a:lnTo>
                    <a:pt x="6" y="72"/>
                  </a:lnTo>
                  <a:lnTo>
                    <a:pt x="0" y="80"/>
                  </a:lnTo>
                  <a:lnTo>
                    <a:pt x="64" y="80"/>
                  </a:lnTo>
                  <a:lnTo>
                    <a:pt x="70" y="72"/>
                  </a:lnTo>
                  <a:lnTo>
                    <a:pt x="92" y="40"/>
                  </a:lnTo>
                  <a:lnTo>
                    <a:pt x="102" y="40"/>
                  </a:lnTo>
                  <a:lnTo>
                    <a:pt x="68" y="88"/>
                  </a:lnTo>
                  <a:lnTo>
                    <a:pt x="14" y="88"/>
                  </a:lnTo>
                  <a:lnTo>
                    <a:pt x="8" y="96"/>
                  </a:lnTo>
                  <a:lnTo>
                    <a:pt x="72" y="96"/>
                  </a:lnTo>
                  <a:lnTo>
                    <a:pt x="78" y="88"/>
                  </a:lnTo>
                  <a:lnTo>
                    <a:pt x="110" y="40"/>
                  </a:lnTo>
                  <a:lnTo>
                    <a:pt x="128" y="40"/>
                  </a:lnTo>
                  <a:lnTo>
                    <a:pt x="128" y="0"/>
                  </a:lnTo>
                  <a:lnTo>
                    <a:pt x="0" y="0"/>
                  </a:lnTo>
                  <a:close/>
                  <a:moveTo>
                    <a:pt x="60" y="72"/>
                  </a:moveTo>
                  <a:lnTo>
                    <a:pt x="16" y="72"/>
                  </a:lnTo>
                  <a:lnTo>
                    <a:pt x="54" y="18"/>
                  </a:lnTo>
                  <a:lnTo>
                    <a:pt x="98" y="18"/>
                  </a:lnTo>
                  <a:lnTo>
                    <a:pt x="6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605" name="Freeform 536"/>
            <p:cNvSpPr>
              <a:spLocks/>
            </p:cNvSpPr>
            <p:nvPr/>
          </p:nvSpPr>
          <p:spPr bwMode="auto">
            <a:xfrm>
              <a:off x="8340725" y="2658864"/>
              <a:ext cx="57150" cy="41275"/>
            </a:xfrm>
            <a:custGeom>
              <a:avLst/>
              <a:gdLst>
                <a:gd name="T0" fmla="*/ 5 w 18"/>
                <a:gd name="T1" fmla="*/ 4 h 13"/>
                <a:gd name="T2" fmla="*/ 7 w 18"/>
                <a:gd name="T3" fmla="*/ 7 h 13"/>
                <a:gd name="T4" fmla="*/ 10 w 18"/>
                <a:gd name="T5" fmla="*/ 7 h 13"/>
                <a:gd name="T6" fmla="*/ 11 w 18"/>
                <a:gd name="T7" fmla="*/ 9 h 13"/>
                <a:gd name="T8" fmla="*/ 7 w 18"/>
                <a:gd name="T9" fmla="*/ 10 h 13"/>
                <a:gd name="T10" fmla="*/ 1 w 18"/>
                <a:gd name="T11" fmla="*/ 10 h 13"/>
                <a:gd name="T12" fmla="*/ 0 w 18"/>
                <a:gd name="T13" fmla="*/ 12 h 13"/>
                <a:gd name="T14" fmla="*/ 4 w 18"/>
                <a:gd name="T15" fmla="*/ 12 h 13"/>
                <a:gd name="T16" fmla="*/ 3 w 18"/>
                <a:gd name="T17" fmla="*/ 13 h 13"/>
                <a:gd name="T18" fmla="*/ 5 w 18"/>
                <a:gd name="T19" fmla="*/ 13 h 13"/>
                <a:gd name="T20" fmla="*/ 6 w 18"/>
                <a:gd name="T21" fmla="*/ 12 h 13"/>
                <a:gd name="T22" fmla="*/ 13 w 18"/>
                <a:gd name="T23" fmla="*/ 9 h 13"/>
                <a:gd name="T24" fmla="*/ 11 w 18"/>
                <a:gd name="T25" fmla="*/ 6 h 13"/>
                <a:gd name="T26" fmla="*/ 8 w 18"/>
                <a:gd name="T27" fmla="*/ 6 h 13"/>
                <a:gd name="T28" fmla="*/ 7 w 18"/>
                <a:gd name="T29" fmla="*/ 4 h 13"/>
                <a:gd name="T30" fmla="*/ 11 w 18"/>
                <a:gd name="T31" fmla="*/ 3 h 13"/>
                <a:gd name="T32" fmla="*/ 17 w 18"/>
                <a:gd name="T33" fmla="*/ 3 h 13"/>
                <a:gd name="T34" fmla="*/ 18 w 18"/>
                <a:gd name="T35" fmla="*/ 1 h 13"/>
                <a:gd name="T36" fmla="*/ 14 w 18"/>
                <a:gd name="T37" fmla="*/ 1 h 13"/>
                <a:gd name="T38" fmla="*/ 15 w 18"/>
                <a:gd name="T39" fmla="*/ 0 h 13"/>
                <a:gd name="T40" fmla="*/ 13 w 18"/>
                <a:gd name="T41" fmla="*/ 0 h 13"/>
                <a:gd name="T42" fmla="*/ 12 w 18"/>
                <a:gd name="T43" fmla="*/ 1 h 13"/>
                <a:gd name="T44" fmla="*/ 5 w 18"/>
                <a:gd name="T4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" h="13">
                  <a:moveTo>
                    <a:pt x="5" y="4"/>
                  </a:moveTo>
                  <a:cubicBezTo>
                    <a:pt x="4" y="6"/>
                    <a:pt x="5" y="7"/>
                    <a:pt x="7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1" y="8"/>
                    <a:pt x="11" y="9"/>
                  </a:cubicBezTo>
                  <a:cubicBezTo>
                    <a:pt x="10" y="10"/>
                    <a:pt x="9" y="10"/>
                    <a:pt x="7" y="10"/>
                  </a:cubicBezTo>
                  <a:cubicBezTo>
                    <a:pt x="5" y="10"/>
                    <a:pt x="4" y="10"/>
                    <a:pt x="1" y="10"/>
                  </a:cubicBezTo>
                  <a:cubicBezTo>
                    <a:pt x="1" y="11"/>
                    <a:pt x="0" y="11"/>
                    <a:pt x="0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3"/>
                    <a:pt x="3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13"/>
                    <a:pt x="6" y="12"/>
                    <a:pt x="6" y="12"/>
                  </a:cubicBezTo>
                  <a:cubicBezTo>
                    <a:pt x="9" y="12"/>
                    <a:pt x="12" y="10"/>
                    <a:pt x="13" y="9"/>
                  </a:cubicBezTo>
                  <a:cubicBezTo>
                    <a:pt x="14" y="7"/>
                    <a:pt x="13" y="6"/>
                    <a:pt x="11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7" y="5"/>
                    <a:pt x="7" y="4"/>
                  </a:cubicBezTo>
                  <a:cubicBezTo>
                    <a:pt x="8" y="3"/>
                    <a:pt x="9" y="3"/>
                    <a:pt x="11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0"/>
                    <a:pt x="1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1"/>
                    <a:pt x="12" y="1"/>
                  </a:cubicBezTo>
                  <a:cubicBezTo>
                    <a:pt x="9" y="1"/>
                    <a:pt x="6" y="3"/>
                    <a:pt x="5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8606" name="Freeform 537"/>
          <p:cNvSpPr>
            <a:spLocks noEditPoints="1"/>
          </p:cNvSpPr>
          <p:nvPr/>
        </p:nvSpPr>
        <p:spPr bwMode="auto">
          <a:xfrm>
            <a:off x="8280400" y="2212777"/>
            <a:ext cx="203200" cy="115888"/>
          </a:xfrm>
          <a:custGeom>
            <a:avLst/>
            <a:gdLst>
              <a:gd name="T0" fmla="*/ 60 w 64"/>
              <a:gd name="T1" fmla="*/ 0 h 36"/>
              <a:gd name="T2" fmla="*/ 4 w 64"/>
              <a:gd name="T3" fmla="*/ 0 h 36"/>
              <a:gd name="T4" fmla="*/ 0 w 64"/>
              <a:gd name="T5" fmla="*/ 4 h 36"/>
              <a:gd name="T6" fmla="*/ 0 w 64"/>
              <a:gd name="T7" fmla="*/ 32 h 36"/>
              <a:gd name="T8" fmla="*/ 4 w 64"/>
              <a:gd name="T9" fmla="*/ 36 h 36"/>
              <a:gd name="T10" fmla="*/ 60 w 64"/>
              <a:gd name="T11" fmla="*/ 36 h 36"/>
              <a:gd name="T12" fmla="*/ 64 w 64"/>
              <a:gd name="T13" fmla="*/ 32 h 36"/>
              <a:gd name="T14" fmla="*/ 64 w 64"/>
              <a:gd name="T15" fmla="*/ 4 h 36"/>
              <a:gd name="T16" fmla="*/ 60 w 64"/>
              <a:gd name="T17" fmla="*/ 0 h 36"/>
              <a:gd name="T18" fmla="*/ 24 w 64"/>
              <a:gd name="T19" fmla="*/ 28 h 36"/>
              <a:gd name="T20" fmla="*/ 20 w 64"/>
              <a:gd name="T21" fmla="*/ 28 h 36"/>
              <a:gd name="T22" fmla="*/ 12 w 64"/>
              <a:gd name="T23" fmla="*/ 15 h 36"/>
              <a:gd name="T24" fmla="*/ 12 w 64"/>
              <a:gd name="T25" fmla="*/ 28 h 36"/>
              <a:gd name="T26" fmla="*/ 8 w 64"/>
              <a:gd name="T27" fmla="*/ 28 h 36"/>
              <a:gd name="T28" fmla="*/ 8 w 64"/>
              <a:gd name="T29" fmla="*/ 8 h 36"/>
              <a:gd name="T30" fmla="*/ 12 w 64"/>
              <a:gd name="T31" fmla="*/ 8 h 36"/>
              <a:gd name="T32" fmla="*/ 20 w 64"/>
              <a:gd name="T33" fmla="*/ 21 h 36"/>
              <a:gd name="T34" fmla="*/ 20 w 64"/>
              <a:gd name="T35" fmla="*/ 8 h 36"/>
              <a:gd name="T36" fmla="*/ 24 w 64"/>
              <a:gd name="T37" fmla="*/ 8 h 36"/>
              <a:gd name="T38" fmla="*/ 24 w 64"/>
              <a:gd name="T39" fmla="*/ 28 h 36"/>
              <a:gd name="T40" fmla="*/ 36 w 64"/>
              <a:gd name="T41" fmla="*/ 12 h 36"/>
              <a:gd name="T42" fmla="*/ 32 w 64"/>
              <a:gd name="T43" fmla="*/ 12 h 36"/>
              <a:gd name="T44" fmla="*/ 32 w 64"/>
              <a:gd name="T45" fmla="*/ 16 h 36"/>
              <a:gd name="T46" fmla="*/ 36 w 64"/>
              <a:gd name="T47" fmla="*/ 16 h 36"/>
              <a:gd name="T48" fmla="*/ 36 w 64"/>
              <a:gd name="T49" fmla="*/ 20 h 36"/>
              <a:gd name="T50" fmla="*/ 32 w 64"/>
              <a:gd name="T51" fmla="*/ 20 h 36"/>
              <a:gd name="T52" fmla="*/ 32 w 64"/>
              <a:gd name="T53" fmla="*/ 24 h 36"/>
              <a:gd name="T54" fmla="*/ 36 w 64"/>
              <a:gd name="T55" fmla="*/ 24 h 36"/>
              <a:gd name="T56" fmla="*/ 36 w 64"/>
              <a:gd name="T57" fmla="*/ 28 h 36"/>
              <a:gd name="T58" fmla="*/ 28 w 64"/>
              <a:gd name="T59" fmla="*/ 28 h 36"/>
              <a:gd name="T60" fmla="*/ 28 w 64"/>
              <a:gd name="T61" fmla="*/ 8 h 36"/>
              <a:gd name="T62" fmla="*/ 36 w 64"/>
              <a:gd name="T63" fmla="*/ 8 h 36"/>
              <a:gd name="T64" fmla="*/ 36 w 64"/>
              <a:gd name="T65" fmla="*/ 12 h 36"/>
              <a:gd name="T66" fmla="*/ 56 w 64"/>
              <a:gd name="T67" fmla="*/ 28 h 36"/>
              <a:gd name="T68" fmla="*/ 52 w 64"/>
              <a:gd name="T69" fmla="*/ 28 h 36"/>
              <a:gd name="T70" fmla="*/ 48 w 64"/>
              <a:gd name="T71" fmla="*/ 20 h 36"/>
              <a:gd name="T72" fmla="*/ 44 w 64"/>
              <a:gd name="T73" fmla="*/ 28 h 36"/>
              <a:gd name="T74" fmla="*/ 40 w 64"/>
              <a:gd name="T75" fmla="*/ 28 h 36"/>
              <a:gd name="T76" fmla="*/ 40 w 64"/>
              <a:gd name="T77" fmla="*/ 8 h 36"/>
              <a:gd name="T78" fmla="*/ 44 w 64"/>
              <a:gd name="T79" fmla="*/ 8 h 36"/>
              <a:gd name="T80" fmla="*/ 44 w 64"/>
              <a:gd name="T81" fmla="*/ 20 h 36"/>
              <a:gd name="T82" fmla="*/ 48 w 64"/>
              <a:gd name="T83" fmla="*/ 12 h 36"/>
              <a:gd name="T84" fmla="*/ 52 w 64"/>
              <a:gd name="T85" fmla="*/ 20 h 36"/>
              <a:gd name="T86" fmla="*/ 52 w 64"/>
              <a:gd name="T87" fmla="*/ 8 h 36"/>
              <a:gd name="T88" fmla="*/ 56 w 64"/>
              <a:gd name="T89" fmla="*/ 8 h 36"/>
              <a:gd name="T90" fmla="*/ 56 w 64"/>
              <a:gd name="T91" fmla="*/ 28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4" h="36">
                <a:moveTo>
                  <a:pt x="60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4"/>
                  <a:pt x="2" y="36"/>
                  <a:pt x="4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2" y="36"/>
                  <a:pt x="64" y="34"/>
                  <a:pt x="64" y="32"/>
                </a:cubicBezTo>
                <a:cubicBezTo>
                  <a:pt x="64" y="4"/>
                  <a:pt x="64" y="4"/>
                  <a:pt x="64" y="4"/>
                </a:cubicBezTo>
                <a:cubicBezTo>
                  <a:pt x="64" y="2"/>
                  <a:pt x="62" y="0"/>
                  <a:pt x="60" y="0"/>
                </a:cubicBezTo>
                <a:close/>
                <a:moveTo>
                  <a:pt x="24" y="28"/>
                </a:moveTo>
                <a:cubicBezTo>
                  <a:pt x="20" y="28"/>
                  <a:pt x="20" y="28"/>
                  <a:pt x="20" y="28"/>
                </a:cubicBezTo>
                <a:cubicBezTo>
                  <a:pt x="12" y="15"/>
                  <a:pt x="12" y="15"/>
                  <a:pt x="12" y="15"/>
                </a:cubicBezTo>
                <a:cubicBezTo>
                  <a:pt x="12" y="28"/>
                  <a:pt x="12" y="28"/>
                  <a:pt x="12" y="28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8"/>
                  <a:pt x="8" y="8"/>
                  <a:pt x="8" y="8"/>
                </a:cubicBezTo>
                <a:cubicBezTo>
                  <a:pt x="12" y="8"/>
                  <a:pt x="12" y="8"/>
                  <a:pt x="12" y="8"/>
                </a:cubicBezTo>
                <a:cubicBezTo>
                  <a:pt x="20" y="21"/>
                  <a:pt x="20" y="21"/>
                  <a:pt x="20" y="21"/>
                </a:cubicBezTo>
                <a:cubicBezTo>
                  <a:pt x="20" y="8"/>
                  <a:pt x="20" y="8"/>
                  <a:pt x="20" y="8"/>
                </a:cubicBezTo>
                <a:cubicBezTo>
                  <a:pt x="24" y="8"/>
                  <a:pt x="24" y="8"/>
                  <a:pt x="24" y="8"/>
                </a:cubicBezTo>
                <a:lnTo>
                  <a:pt x="24" y="28"/>
                </a:lnTo>
                <a:close/>
                <a:moveTo>
                  <a:pt x="36" y="12"/>
                </a:moveTo>
                <a:cubicBezTo>
                  <a:pt x="32" y="12"/>
                  <a:pt x="32" y="12"/>
                  <a:pt x="32" y="12"/>
                </a:cubicBezTo>
                <a:cubicBezTo>
                  <a:pt x="32" y="16"/>
                  <a:pt x="32" y="16"/>
                  <a:pt x="32" y="16"/>
                </a:cubicBezTo>
                <a:cubicBezTo>
                  <a:pt x="36" y="16"/>
                  <a:pt x="36" y="16"/>
                  <a:pt x="36" y="16"/>
                </a:cubicBezTo>
                <a:cubicBezTo>
                  <a:pt x="36" y="20"/>
                  <a:pt x="36" y="20"/>
                  <a:pt x="36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4"/>
                  <a:pt x="32" y="24"/>
                  <a:pt x="32" y="24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28"/>
                  <a:pt x="36" y="28"/>
                  <a:pt x="36" y="28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8"/>
                  <a:pt x="28" y="8"/>
                  <a:pt x="28" y="8"/>
                </a:cubicBezTo>
                <a:cubicBezTo>
                  <a:pt x="36" y="8"/>
                  <a:pt x="36" y="8"/>
                  <a:pt x="36" y="8"/>
                </a:cubicBezTo>
                <a:lnTo>
                  <a:pt x="36" y="12"/>
                </a:lnTo>
                <a:close/>
                <a:moveTo>
                  <a:pt x="56" y="28"/>
                </a:moveTo>
                <a:cubicBezTo>
                  <a:pt x="52" y="28"/>
                  <a:pt x="52" y="28"/>
                  <a:pt x="52" y="28"/>
                </a:cubicBezTo>
                <a:cubicBezTo>
                  <a:pt x="48" y="20"/>
                  <a:pt x="48" y="20"/>
                  <a:pt x="48" y="20"/>
                </a:cubicBezTo>
                <a:cubicBezTo>
                  <a:pt x="44" y="28"/>
                  <a:pt x="44" y="28"/>
                  <a:pt x="44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8"/>
                  <a:pt x="40" y="8"/>
                  <a:pt x="40" y="8"/>
                </a:cubicBezTo>
                <a:cubicBezTo>
                  <a:pt x="44" y="8"/>
                  <a:pt x="44" y="8"/>
                  <a:pt x="44" y="8"/>
                </a:cubicBezTo>
                <a:cubicBezTo>
                  <a:pt x="44" y="20"/>
                  <a:pt x="44" y="20"/>
                  <a:pt x="44" y="20"/>
                </a:cubicBezTo>
                <a:cubicBezTo>
                  <a:pt x="48" y="12"/>
                  <a:pt x="48" y="12"/>
                  <a:pt x="48" y="12"/>
                </a:cubicBezTo>
                <a:cubicBezTo>
                  <a:pt x="52" y="20"/>
                  <a:pt x="52" y="20"/>
                  <a:pt x="52" y="20"/>
                </a:cubicBezTo>
                <a:cubicBezTo>
                  <a:pt x="52" y="8"/>
                  <a:pt x="52" y="8"/>
                  <a:pt x="52" y="8"/>
                </a:cubicBezTo>
                <a:cubicBezTo>
                  <a:pt x="56" y="8"/>
                  <a:pt x="56" y="8"/>
                  <a:pt x="56" y="8"/>
                </a:cubicBezTo>
                <a:lnTo>
                  <a:pt x="56" y="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9148" name="Group 9147"/>
          <p:cNvGrpSpPr/>
          <p:nvPr/>
        </p:nvGrpSpPr>
        <p:grpSpPr>
          <a:xfrm>
            <a:off x="5024438" y="2174677"/>
            <a:ext cx="204788" cy="204788"/>
            <a:chOff x="5024438" y="2174677"/>
            <a:chExt cx="204788" cy="204788"/>
          </a:xfrm>
        </p:grpSpPr>
        <p:sp>
          <p:nvSpPr>
            <p:cNvPr id="8607" name="Rectangle 538"/>
            <p:cNvSpPr>
              <a:spLocks noChangeArrowheads="1"/>
            </p:cNvSpPr>
            <p:nvPr/>
          </p:nvSpPr>
          <p:spPr bwMode="auto">
            <a:xfrm>
              <a:off x="5126038" y="2212777"/>
              <a:ext cx="635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608" name="Rectangle 539"/>
            <p:cNvSpPr>
              <a:spLocks noChangeArrowheads="1"/>
            </p:cNvSpPr>
            <p:nvPr/>
          </p:nvSpPr>
          <p:spPr bwMode="auto">
            <a:xfrm>
              <a:off x="5100638" y="2238177"/>
              <a:ext cx="381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609" name="Rectangle 540"/>
            <p:cNvSpPr>
              <a:spLocks noChangeArrowheads="1"/>
            </p:cNvSpPr>
            <p:nvPr/>
          </p:nvSpPr>
          <p:spPr bwMode="auto">
            <a:xfrm>
              <a:off x="5100638" y="2212777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610" name="Rectangle 541"/>
            <p:cNvSpPr>
              <a:spLocks noChangeArrowheads="1"/>
            </p:cNvSpPr>
            <p:nvPr/>
          </p:nvSpPr>
          <p:spPr bwMode="auto">
            <a:xfrm>
              <a:off x="5151438" y="2238177"/>
              <a:ext cx="25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611" name="Rectangle 542"/>
            <p:cNvSpPr>
              <a:spLocks noChangeArrowheads="1"/>
            </p:cNvSpPr>
            <p:nvPr/>
          </p:nvSpPr>
          <p:spPr bwMode="auto">
            <a:xfrm>
              <a:off x="5087938" y="2263577"/>
              <a:ext cx="381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612" name="Rectangle 543"/>
            <p:cNvSpPr>
              <a:spLocks noChangeArrowheads="1"/>
            </p:cNvSpPr>
            <p:nvPr/>
          </p:nvSpPr>
          <p:spPr bwMode="auto">
            <a:xfrm>
              <a:off x="5138738" y="2263577"/>
              <a:ext cx="25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613" name="Freeform 544"/>
            <p:cNvSpPr>
              <a:spLocks noEditPoints="1"/>
            </p:cNvSpPr>
            <p:nvPr/>
          </p:nvSpPr>
          <p:spPr bwMode="auto">
            <a:xfrm>
              <a:off x="5024438" y="2174677"/>
              <a:ext cx="204788" cy="204788"/>
            </a:xfrm>
            <a:custGeom>
              <a:avLst/>
              <a:gdLst>
                <a:gd name="T0" fmla="*/ 16 w 64"/>
                <a:gd name="T1" fmla="*/ 0 h 64"/>
                <a:gd name="T2" fmla="*/ 10 w 64"/>
                <a:gd name="T3" fmla="*/ 44 h 64"/>
                <a:gd name="T4" fmla="*/ 0 w 64"/>
                <a:gd name="T5" fmla="*/ 44 h 64"/>
                <a:gd name="T6" fmla="*/ 0 w 64"/>
                <a:gd name="T7" fmla="*/ 53 h 64"/>
                <a:gd name="T8" fmla="*/ 11 w 64"/>
                <a:gd name="T9" fmla="*/ 64 h 64"/>
                <a:gd name="T10" fmla="*/ 46 w 64"/>
                <a:gd name="T11" fmla="*/ 64 h 64"/>
                <a:gd name="T12" fmla="*/ 46 w 64"/>
                <a:gd name="T13" fmla="*/ 64 h 64"/>
                <a:gd name="T14" fmla="*/ 52 w 64"/>
                <a:gd name="T15" fmla="*/ 62 h 64"/>
                <a:gd name="T16" fmla="*/ 52 w 64"/>
                <a:gd name="T17" fmla="*/ 62 h 64"/>
                <a:gd name="T18" fmla="*/ 54 w 64"/>
                <a:gd name="T19" fmla="*/ 60 h 64"/>
                <a:gd name="T20" fmla="*/ 54 w 64"/>
                <a:gd name="T21" fmla="*/ 59 h 64"/>
                <a:gd name="T22" fmla="*/ 54 w 64"/>
                <a:gd name="T23" fmla="*/ 59 h 64"/>
                <a:gd name="T24" fmla="*/ 55 w 64"/>
                <a:gd name="T25" fmla="*/ 58 h 64"/>
                <a:gd name="T26" fmla="*/ 55 w 64"/>
                <a:gd name="T27" fmla="*/ 58 h 64"/>
                <a:gd name="T28" fmla="*/ 64 w 64"/>
                <a:gd name="T29" fmla="*/ 0 h 64"/>
                <a:gd name="T30" fmla="*/ 16 w 64"/>
                <a:gd name="T31" fmla="*/ 0 h 64"/>
                <a:gd name="T32" fmla="*/ 11 w 64"/>
                <a:gd name="T33" fmla="*/ 60 h 64"/>
                <a:gd name="T34" fmla="*/ 4 w 64"/>
                <a:gd name="T35" fmla="*/ 53 h 64"/>
                <a:gd name="T36" fmla="*/ 4 w 64"/>
                <a:gd name="T37" fmla="*/ 48 h 64"/>
                <a:gd name="T38" fmla="*/ 32 w 64"/>
                <a:gd name="T39" fmla="*/ 48 h 64"/>
                <a:gd name="T40" fmla="*/ 32 w 64"/>
                <a:gd name="T41" fmla="*/ 53 h 64"/>
                <a:gd name="T42" fmla="*/ 35 w 64"/>
                <a:gd name="T43" fmla="*/ 60 h 64"/>
                <a:gd name="T44" fmla="*/ 11 w 64"/>
                <a:gd name="T45" fmla="*/ 60 h 64"/>
                <a:gd name="T46" fmla="*/ 53 w 64"/>
                <a:gd name="T47" fmla="*/ 47 h 64"/>
                <a:gd name="T48" fmla="*/ 53 w 64"/>
                <a:gd name="T49" fmla="*/ 52 h 64"/>
                <a:gd name="T50" fmla="*/ 53 w 64"/>
                <a:gd name="T51" fmla="*/ 52 h 64"/>
                <a:gd name="T52" fmla="*/ 52 w 64"/>
                <a:gd name="T53" fmla="*/ 55 h 64"/>
                <a:gd name="T54" fmla="*/ 46 w 64"/>
                <a:gd name="T55" fmla="*/ 60 h 64"/>
                <a:gd name="T56" fmla="*/ 44 w 64"/>
                <a:gd name="T57" fmla="*/ 60 h 64"/>
                <a:gd name="T58" fmla="*/ 44 w 64"/>
                <a:gd name="T59" fmla="*/ 60 h 64"/>
                <a:gd name="T60" fmla="*/ 43 w 64"/>
                <a:gd name="T61" fmla="*/ 60 h 64"/>
                <a:gd name="T62" fmla="*/ 36 w 64"/>
                <a:gd name="T63" fmla="*/ 53 h 64"/>
                <a:gd name="T64" fmla="*/ 36 w 64"/>
                <a:gd name="T65" fmla="*/ 44 h 64"/>
                <a:gd name="T66" fmla="*/ 14 w 64"/>
                <a:gd name="T67" fmla="*/ 44 h 64"/>
                <a:gd name="T68" fmla="*/ 19 w 64"/>
                <a:gd name="T69" fmla="*/ 4 h 64"/>
                <a:gd name="T70" fmla="*/ 59 w 64"/>
                <a:gd name="T71" fmla="*/ 4 h 64"/>
                <a:gd name="T72" fmla="*/ 53 w 64"/>
                <a:gd name="T73" fmla="*/ 4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" h="64">
                  <a:moveTo>
                    <a:pt x="16" y="0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9"/>
                    <a:pt x="5" y="64"/>
                    <a:pt x="11" y="64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48" y="64"/>
                    <a:pt x="50" y="63"/>
                    <a:pt x="52" y="62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3" y="61"/>
                    <a:pt x="53" y="61"/>
                    <a:pt x="54" y="60"/>
                  </a:cubicBezTo>
                  <a:cubicBezTo>
                    <a:pt x="54" y="60"/>
                    <a:pt x="54" y="60"/>
                    <a:pt x="54" y="59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5" y="59"/>
                    <a:pt x="55" y="58"/>
                    <a:pt x="55" y="58"/>
                  </a:cubicBezTo>
                  <a:cubicBezTo>
                    <a:pt x="55" y="58"/>
                    <a:pt x="55" y="58"/>
                    <a:pt x="55" y="58"/>
                  </a:cubicBezTo>
                  <a:cubicBezTo>
                    <a:pt x="55" y="57"/>
                    <a:pt x="64" y="0"/>
                    <a:pt x="64" y="0"/>
                  </a:cubicBezTo>
                  <a:lnTo>
                    <a:pt x="16" y="0"/>
                  </a:lnTo>
                  <a:close/>
                  <a:moveTo>
                    <a:pt x="11" y="60"/>
                  </a:moveTo>
                  <a:cubicBezTo>
                    <a:pt x="7" y="60"/>
                    <a:pt x="4" y="57"/>
                    <a:pt x="4" y="53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56"/>
                    <a:pt x="33" y="58"/>
                    <a:pt x="35" y="60"/>
                  </a:cubicBezTo>
                  <a:lnTo>
                    <a:pt x="11" y="60"/>
                  </a:lnTo>
                  <a:close/>
                  <a:moveTo>
                    <a:pt x="53" y="47"/>
                  </a:move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51" y="58"/>
                    <a:pt x="49" y="60"/>
                    <a:pt x="46" y="60"/>
                  </a:cubicBezTo>
                  <a:cubicBezTo>
                    <a:pt x="45" y="60"/>
                    <a:pt x="45" y="60"/>
                    <a:pt x="44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39" y="60"/>
                    <a:pt x="36" y="57"/>
                    <a:pt x="36" y="53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59" y="4"/>
                    <a:pt x="59" y="4"/>
                    <a:pt x="59" y="4"/>
                  </a:cubicBezTo>
                  <a:lnTo>
                    <a:pt x="53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46" name="Group 9145"/>
          <p:cNvGrpSpPr/>
          <p:nvPr/>
        </p:nvGrpSpPr>
        <p:grpSpPr>
          <a:xfrm>
            <a:off x="4224338" y="2174677"/>
            <a:ext cx="177800" cy="204788"/>
            <a:chOff x="4224338" y="2174677"/>
            <a:chExt cx="177800" cy="204788"/>
          </a:xfrm>
        </p:grpSpPr>
        <p:sp>
          <p:nvSpPr>
            <p:cNvPr id="8614" name="Rectangle 545"/>
            <p:cNvSpPr>
              <a:spLocks noChangeArrowheads="1"/>
            </p:cNvSpPr>
            <p:nvPr/>
          </p:nvSpPr>
          <p:spPr bwMode="auto">
            <a:xfrm>
              <a:off x="4287838" y="2225477"/>
              <a:ext cx="508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615" name="Freeform 546"/>
            <p:cNvSpPr>
              <a:spLocks noEditPoints="1"/>
            </p:cNvSpPr>
            <p:nvPr/>
          </p:nvSpPr>
          <p:spPr bwMode="auto">
            <a:xfrm>
              <a:off x="4224338" y="2174677"/>
              <a:ext cx="177800" cy="204788"/>
            </a:xfrm>
            <a:custGeom>
              <a:avLst/>
              <a:gdLst>
                <a:gd name="T0" fmla="*/ 44 w 56"/>
                <a:gd name="T1" fmla="*/ 16 h 64"/>
                <a:gd name="T2" fmla="*/ 28 w 56"/>
                <a:gd name="T3" fmla="*/ 0 h 64"/>
                <a:gd name="T4" fmla="*/ 12 w 56"/>
                <a:gd name="T5" fmla="*/ 16 h 64"/>
                <a:gd name="T6" fmla="*/ 0 w 56"/>
                <a:gd name="T7" fmla="*/ 16 h 64"/>
                <a:gd name="T8" fmla="*/ 0 w 56"/>
                <a:gd name="T9" fmla="*/ 64 h 64"/>
                <a:gd name="T10" fmla="*/ 56 w 56"/>
                <a:gd name="T11" fmla="*/ 64 h 64"/>
                <a:gd name="T12" fmla="*/ 56 w 56"/>
                <a:gd name="T13" fmla="*/ 16 h 64"/>
                <a:gd name="T14" fmla="*/ 44 w 56"/>
                <a:gd name="T15" fmla="*/ 16 h 64"/>
                <a:gd name="T16" fmla="*/ 52 w 56"/>
                <a:gd name="T17" fmla="*/ 60 h 64"/>
                <a:gd name="T18" fmla="*/ 4 w 56"/>
                <a:gd name="T19" fmla="*/ 60 h 64"/>
                <a:gd name="T20" fmla="*/ 4 w 56"/>
                <a:gd name="T21" fmla="*/ 20 h 64"/>
                <a:gd name="T22" fmla="*/ 12 w 56"/>
                <a:gd name="T23" fmla="*/ 20 h 64"/>
                <a:gd name="T24" fmla="*/ 12 w 56"/>
                <a:gd name="T25" fmla="*/ 32 h 64"/>
                <a:gd name="T26" fmla="*/ 16 w 56"/>
                <a:gd name="T27" fmla="*/ 32 h 64"/>
                <a:gd name="T28" fmla="*/ 16 w 56"/>
                <a:gd name="T29" fmla="*/ 16 h 64"/>
                <a:gd name="T30" fmla="*/ 28 w 56"/>
                <a:gd name="T31" fmla="*/ 4 h 64"/>
                <a:gd name="T32" fmla="*/ 40 w 56"/>
                <a:gd name="T33" fmla="*/ 16 h 64"/>
                <a:gd name="T34" fmla="*/ 40 w 56"/>
                <a:gd name="T35" fmla="*/ 32 h 64"/>
                <a:gd name="T36" fmla="*/ 44 w 56"/>
                <a:gd name="T37" fmla="*/ 32 h 64"/>
                <a:gd name="T38" fmla="*/ 44 w 56"/>
                <a:gd name="T39" fmla="*/ 20 h 64"/>
                <a:gd name="T40" fmla="*/ 52 w 56"/>
                <a:gd name="T41" fmla="*/ 20 h 64"/>
                <a:gd name="T42" fmla="*/ 52 w 56"/>
                <a:gd name="T43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64">
                  <a:moveTo>
                    <a:pt x="44" y="16"/>
                  </a:moveTo>
                  <a:cubicBezTo>
                    <a:pt x="44" y="7"/>
                    <a:pt x="37" y="0"/>
                    <a:pt x="28" y="0"/>
                  </a:cubicBezTo>
                  <a:cubicBezTo>
                    <a:pt x="19" y="0"/>
                    <a:pt x="12" y="7"/>
                    <a:pt x="12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56" y="16"/>
                    <a:pt x="56" y="16"/>
                    <a:pt x="56" y="16"/>
                  </a:cubicBezTo>
                  <a:lnTo>
                    <a:pt x="44" y="16"/>
                  </a:lnTo>
                  <a:close/>
                  <a:moveTo>
                    <a:pt x="52" y="60"/>
                  </a:moveTo>
                  <a:cubicBezTo>
                    <a:pt x="4" y="60"/>
                    <a:pt x="4" y="60"/>
                    <a:pt x="4" y="6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9"/>
                    <a:pt x="21" y="4"/>
                    <a:pt x="28" y="4"/>
                  </a:cubicBezTo>
                  <a:cubicBezTo>
                    <a:pt x="35" y="4"/>
                    <a:pt x="40" y="9"/>
                    <a:pt x="40" y="16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52" y="20"/>
                    <a:pt x="52" y="20"/>
                    <a:pt x="52" y="20"/>
                  </a:cubicBezTo>
                  <a:lnTo>
                    <a:pt x="52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47" name="Group 9146"/>
          <p:cNvGrpSpPr/>
          <p:nvPr/>
        </p:nvGrpSpPr>
        <p:grpSpPr>
          <a:xfrm>
            <a:off x="4630738" y="2174677"/>
            <a:ext cx="177800" cy="204788"/>
            <a:chOff x="4630738" y="2174677"/>
            <a:chExt cx="177800" cy="204788"/>
          </a:xfrm>
        </p:grpSpPr>
        <p:sp>
          <p:nvSpPr>
            <p:cNvPr id="8616" name="Freeform 547"/>
            <p:cNvSpPr>
              <a:spLocks/>
            </p:cNvSpPr>
            <p:nvPr/>
          </p:nvSpPr>
          <p:spPr bwMode="auto">
            <a:xfrm>
              <a:off x="4691063" y="2254052"/>
              <a:ext cx="53975" cy="100013"/>
            </a:xfrm>
            <a:custGeom>
              <a:avLst/>
              <a:gdLst>
                <a:gd name="T0" fmla="*/ 10 w 17"/>
                <a:gd name="T1" fmla="*/ 0 h 31"/>
                <a:gd name="T2" fmla="*/ 7 w 17"/>
                <a:gd name="T3" fmla="*/ 0 h 31"/>
                <a:gd name="T4" fmla="*/ 7 w 17"/>
                <a:gd name="T5" fmla="*/ 3 h 31"/>
                <a:gd name="T6" fmla="*/ 0 w 17"/>
                <a:gd name="T7" fmla="*/ 10 h 31"/>
                <a:gd name="T8" fmla="*/ 7 w 17"/>
                <a:gd name="T9" fmla="*/ 17 h 31"/>
                <a:gd name="T10" fmla="*/ 10 w 17"/>
                <a:gd name="T11" fmla="*/ 17 h 31"/>
                <a:gd name="T12" fmla="*/ 14 w 17"/>
                <a:gd name="T13" fmla="*/ 21 h 31"/>
                <a:gd name="T14" fmla="*/ 10 w 17"/>
                <a:gd name="T15" fmla="*/ 24 h 31"/>
                <a:gd name="T16" fmla="*/ 0 w 17"/>
                <a:gd name="T17" fmla="*/ 24 h 31"/>
                <a:gd name="T18" fmla="*/ 0 w 17"/>
                <a:gd name="T19" fmla="*/ 28 h 31"/>
                <a:gd name="T20" fmla="*/ 7 w 17"/>
                <a:gd name="T21" fmla="*/ 28 h 31"/>
                <a:gd name="T22" fmla="*/ 7 w 17"/>
                <a:gd name="T23" fmla="*/ 31 h 31"/>
                <a:gd name="T24" fmla="*/ 10 w 17"/>
                <a:gd name="T25" fmla="*/ 31 h 31"/>
                <a:gd name="T26" fmla="*/ 10 w 17"/>
                <a:gd name="T27" fmla="*/ 28 h 31"/>
                <a:gd name="T28" fmla="*/ 17 w 17"/>
                <a:gd name="T29" fmla="*/ 21 h 31"/>
                <a:gd name="T30" fmla="*/ 10 w 17"/>
                <a:gd name="T31" fmla="*/ 14 h 31"/>
                <a:gd name="T32" fmla="*/ 7 w 17"/>
                <a:gd name="T33" fmla="*/ 14 h 31"/>
                <a:gd name="T34" fmla="*/ 3 w 17"/>
                <a:gd name="T35" fmla="*/ 10 h 31"/>
                <a:gd name="T36" fmla="*/ 7 w 17"/>
                <a:gd name="T37" fmla="*/ 7 h 31"/>
                <a:gd name="T38" fmla="*/ 17 w 17"/>
                <a:gd name="T39" fmla="*/ 7 h 31"/>
                <a:gd name="T40" fmla="*/ 17 w 17"/>
                <a:gd name="T41" fmla="*/ 3 h 31"/>
                <a:gd name="T42" fmla="*/ 10 w 17"/>
                <a:gd name="T43" fmla="*/ 3 h 31"/>
                <a:gd name="T44" fmla="*/ 10 w 17"/>
                <a:gd name="T4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" h="31">
                  <a:moveTo>
                    <a:pt x="1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3" y="3"/>
                    <a:pt x="0" y="6"/>
                    <a:pt x="0" y="10"/>
                  </a:cubicBezTo>
                  <a:cubicBezTo>
                    <a:pt x="0" y="14"/>
                    <a:pt x="3" y="17"/>
                    <a:pt x="7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2" y="17"/>
                    <a:pt x="14" y="19"/>
                    <a:pt x="14" y="21"/>
                  </a:cubicBezTo>
                  <a:cubicBezTo>
                    <a:pt x="14" y="22"/>
                    <a:pt x="12" y="24"/>
                    <a:pt x="1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4" y="28"/>
                    <a:pt x="17" y="24"/>
                    <a:pt x="17" y="21"/>
                  </a:cubicBezTo>
                  <a:cubicBezTo>
                    <a:pt x="17" y="17"/>
                    <a:pt x="14" y="14"/>
                    <a:pt x="10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5" y="14"/>
                    <a:pt x="3" y="12"/>
                    <a:pt x="3" y="10"/>
                  </a:cubicBezTo>
                  <a:cubicBezTo>
                    <a:pt x="3" y="8"/>
                    <a:pt x="5" y="7"/>
                    <a:pt x="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0" y="3"/>
                    <a:pt x="10" y="3"/>
                    <a:pt x="10" y="3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617" name="Rectangle 548"/>
            <p:cNvSpPr>
              <a:spLocks noChangeArrowheads="1"/>
            </p:cNvSpPr>
            <p:nvPr/>
          </p:nvSpPr>
          <p:spPr bwMode="auto">
            <a:xfrm>
              <a:off x="4694238" y="2225477"/>
              <a:ext cx="508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618" name="Freeform 549"/>
            <p:cNvSpPr>
              <a:spLocks noEditPoints="1"/>
            </p:cNvSpPr>
            <p:nvPr/>
          </p:nvSpPr>
          <p:spPr bwMode="auto">
            <a:xfrm>
              <a:off x="4630738" y="2174677"/>
              <a:ext cx="177800" cy="204788"/>
            </a:xfrm>
            <a:custGeom>
              <a:avLst/>
              <a:gdLst>
                <a:gd name="T0" fmla="*/ 44 w 56"/>
                <a:gd name="T1" fmla="*/ 16 h 64"/>
                <a:gd name="T2" fmla="*/ 28 w 56"/>
                <a:gd name="T3" fmla="*/ 0 h 64"/>
                <a:gd name="T4" fmla="*/ 12 w 56"/>
                <a:gd name="T5" fmla="*/ 16 h 64"/>
                <a:gd name="T6" fmla="*/ 0 w 56"/>
                <a:gd name="T7" fmla="*/ 16 h 64"/>
                <a:gd name="T8" fmla="*/ 0 w 56"/>
                <a:gd name="T9" fmla="*/ 64 h 64"/>
                <a:gd name="T10" fmla="*/ 56 w 56"/>
                <a:gd name="T11" fmla="*/ 64 h 64"/>
                <a:gd name="T12" fmla="*/ 56 w 56"/>
                <a:gd name="T13" fmla="*/ 16 h 64"/>
                <a:gd name="T14" fmla="*/ 44 w 56"/>
                <a:gd name="T15" fmla="*/ 16 h 64"/>
                <a:gd name="T16" fmla="*/ 52 w 56"/>
                <a:gd name="T17" fmla="*/ 60 h 64"/>
                <a:gd name="T18" fmla="*/ 4 w 56"/>
                <a:gd name="T19" fmla="*/ 60 h 64"/>
                <a:gd name="T20" fmla="*/ 4 w 56"/>
                <a:gd name="T21" fmla="*/ 20 h 64"/>
                <a:gd name="T22" fmla="*/ 12 w 56"/>
                <a:gd name="T23" fmla="*/ 20 h 64"/>
                <a:gd name="T24" fmla="*/ 12 w 56"/>
                <a:gd name="T25" fmla="*/ 32 h 64"/>
                <a:gd name="T26" fmla="*/ 16 w 56"/>
                <a:gd name="T27" fmla="*/ 32 h 64"/>
                <a:gd name="T28" fmla="*/ 16 w 56"/>
                <a:gd name="T29" fmla="*/ 16 h 64"/>
                <a:gd name="T30" fmla="*/ 28 w 56"/>
                <a:gd name="T31" fmla="*/ 4 h 64"/>
                <a:gd name="T32" fmla="*/ 40 w 56"/>
                <a:gd name="T33" fmla="*/ 16 h 64"/>
                <a:gd name="T34" fmla="*/ 40 w 56"/>
                <a:gd name="T35" fmla="*/ 32 h 64"/>
                <a:gd name="T36" fmla="*/ 44 w 56"/>
                <a:gd name="T37" fmla="*/ 32 h 64"/>
                <a:gd name="T38" fmla="*/ 44 w 56"/>
                <a:gd name="T39" fmla="*/ 20 h 64"/>
                <a:gd name="T40" fmla="*/ 52 w 56"/>
                <a:gd name="T41" fmla="*/ 20 h 64"/>
                <a:gd name="T42" fmla="*/ 52 w 56"/>
                <a:gd name="T43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64">
                  <a:moveTo>
                    <a:pt x="44" y="16"/>
                  </a:moveTo>
                  <a:cubicBezTo>
                    <a:pt x="44" y="7"/>
                    <a:pt x="37" y="0"/>
                    <a:pt x="28" y="0"/>
                  </a:cubicBezTo>
                  <a:cubicBezTo>
                    <a:pt x="19" y="0"/>
                    <a:pt x="12" y="7"/>
                    <a:pt x="12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56" y="16"/>
                    <a:pt x="56" y="16"/>
                    <a:pt x="56" y="16"/>
                  </a:cubicBezTo>
                  <a:lnTo>
                    <a:pt x="44" y="16"/>
                  </a:lnTo>
                  <a:close/>
                  <a:moveTo>
                    <a:pt x="52" y="60"/>
                  </a:moveTo>
                  <a:cubicBezTo>
                    <a:pt x="4" y="60"/>
                    <a:pt x="4" y="60"/>
                    <a:pt x="4" y="6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9"/>
                    <a:pt x="21" y="4"/>
                    <a:pt x="28" y="4"/>
                  </a:cubicBezTo>
                  <a:cubicBezTo>
                    <a:pt x="35" y="4"/>
                    <a:pt x="40" y="9"/>
                    <a:pt x="40" y="16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52" y="20"/>
                    <a:pt x="52" y="20"/>
                    <a:pt x="52" y="20"/>
                  </a:cubicBezTo>
                  <a:lnTo>
                    <a:pt x="52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64" name="Group 9163"/>
          <p:cNvGrpSpPr/>
          <p:nvPr/>
        </p:nvGrpSpPr>
        <p:grpSpPr>
          <a:xfrm>
            <a:off x="5062538" y="2620764"/>
            <a:ext cx="204788" cy="152400"/>
            <a:chOff x="5062538" y="2620764"/>
            <a:chExt cx="204788" cy="152400"/>
          </a:xfrm>
        </p:grpSpPr>
        <p:sp>
          <p:nvSpPr>
            <p:cNvPr id="8619" name="Freeform 550"/>
            <p:cNvSpPr>
              <a:spLocks noEditPoints="1"/>
            </p:cNvSpPr>
            <p:nvPr/>
          </p:nvSpPr>
          <p:spPr bwMode="auto">
            <a:xfrm>
              <a:off x="5062538" y="2620764"/>
              <a:ext cx="204788" cy="152400"/>
            </a:xfrm>
            <a:custGeom>
              <a:avLst/>
              <a:gdLst>
                <a:gd name="T0" fmla="*/ 56 w 64"/>
                <a:gd name="T1" fmla="*/ 0 h 48"/>
                <a:gd name="T2" fmla="*/ 8 w 64"/>
                <a:gd name="T3" fmla="*/ 0 h 48"/>
                <a:gd name="T4" fmla="*/ 0 w 64"/>
                <a:gd name="T5" fmla="*/ 8 h 48"/>
                <a:gd name="T6" fmla="*/ 0 w 64"/>
                <a:gd name="T7" fmla="*/ 40 h 48"/>
                <a:gd name="T8" fmla="*/ 8 w 64"/>
                <a:gd name="T9" fmla="*/ 48 h 48"/>
                <a:gd name="T10" fmla="*/ 56 w 64"/>
                <a:gd name="T11" fmla="*/ 48 h 48"/>
                <a:gd name="T12" fmla="*/ 64 w 64"/>
                <a:gd name="T13" fmla="*/ 40 h 48"/>
                <a:gd name="T14" fmla="*/ 64 w 64"/>
                <a:gd name="T15" fmla="*/ 8 h 48"/>
                <a:gd name="T16" fmla="*/ 56 w 64"/>
                <a:gd name="T17" fmla="*/ 0 h 48"/>
                <a:gd name="T18" fmla="*/ 60 w 64"/>
                <a:gd name="T19" fmla="*/ 40 h 48"/>
                <a:gd name="T20" fmla="*/ 56 w 64"/>
                <a:gd name="T21" fmla="*/ 44 h 48"/>
                <a:gd name="T22" fmla="*/ 8 w 64"/>
                <a:gd name="T23" fmla="*/ 44 h 48"/>
                <a:gd name="T24" fmla="*/ 4 w 64"/>
                <a:gd name="T25" fmla="*/ 40 h 48"/>
                <a:gd name="T26" fmla="*/ 4 w 64"/>
                <a:gd name="T27" fmla="*/ 20 h 48"/>
                <a:gd name="T28" fmla="*/ 60 w 64"/>
                <a:gd name="T29" fmla="*/ 20 h 48"/>
                <a:gd name="T30" fmla="*/ 60 w 64"/>
                <a:gd name="T31" fmla="*/ 40 h 48"/>
                <a:gd name="T32" fmla="*/ 60 w 64"/>
                <a:gd name="T33" fmla="*/ 12 h 48"/>
                <a:gd name="T34" fmla="*/ 4 w 64"/>
                <a:gd name="T35" fmla="*/ 12 h 48"/>
                <a:gd name="T36" fmla="*/ 4 w 64"/>
                <a:gd name="T37" fmla="*/ 8 h 48"/>
                <a:gd name="T38" fmla="*/ 8 w 64"/>
                <a:gd name="T39" fmla="*/ 4 h 48"/>
                <a:gd name="T40" fmla="*/ 56 w 64"/>
                <a:gd name="T41" fmla="*/ 4 h 48"/>
                <a:gd name="T42" fmla="*/ 60 w 64"/>
                <a:gd name="T43" fmla="*/ 8 h 48"/>
                <a:gd name="T44" fmla="*/ 60 w 64"/>
                <a:gd name="T45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" h="48">
                  <a:moveTo>
                    <a:pt x="5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4"/>
                    <a:pt x="4" y="48"/>
                    <a:pt x="8" y="4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60" y="48"/>
                    <a:pt x="64" y="44"/>
                    <a:pt x="64" y="40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4"/>
                    <a:pt x="60" y="0"/>
                    <a:pt x="56" y="0"/>
                  </a:cubicBezTo>
                  <a:close/>
                  <a:moveTo>
                    <a:pt x="60" y="40"/>
                  </a:moveTo>
                  <a:cubicBezTo>
                    <a:pt x="60" y="42"/>
                    <a:pt x="58" y="44"/>
                    <a:pt x="56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6" y="44"/>
                    <a:pt x="4" y="42"/>
                    <a:pt x="4" y="4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60" y="20"/>
                    <a:pt x="60" y="20"/>
                    <a:pt x="60" y="20"/>
                  </a:cubicBezTo>
                  <a:lnTo>
                    <a:pt x="60" y="40"/>
                  </a:lnTo>
                  <a:close/>
                  <a:moveTo>
                    <a:pt x="60" y="12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8" y="4"/>
                    <a:pt x="60" y="6"/>
                    <a:pt x="60" y="8"/>
                  </a:cubicBezTo>
                  <a:lnTo>
                    <a:pt x="6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620" name="Rectangle 551"/>
            <p:cNvSpPr>
              <a:spLocks noChangeArrowheads="1"/>
            </p:cNvSpPr>
            <p:nvPr/>
          </p:nvSpPr>
          <p:spPr bwMode="auto">
            <a:xfrm>
              <a:off x="5087938" y="2696964"/>
              <a:ext cx="762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621" name="Rectangle 552"/>
            <p:cNvSpPr>
              <a:spLocks noChangeArrowheads="1"/>
            </p:cNvSpPr>
            <p:nvPr/>
          </p:nvSpPr>
          <p:spPr bwMode="auto">
            <a:xfrm>
              <a:off x="5087938" y="2722364"/>
              <a:ext cx="25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622" name="Rectangle 553"/>
            <p:cNvSpPr>
              <a:spLocks noChangeArrowheads="1"/>
            </p:cNvSpPr>
            <p:nvPr/>
          </p:nvSpPr>
          <p:spPr bwMode="auto">
            <a:xfrm>
              <a:off x="5203825" y="2696964"/>
              <a:ext cx="381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65" name="Group 9164"/>
          <p:cNvGrpSpPr/>
          <p:nvPr/>
        </p:nvGrpSpPr>
        <p:grpSpPr>
          <a:xfrm>
            <a:off x="5432425" y="2582664"/>
            <a:ext cx="203200" cy="203200"/>
            <a:chOff x="5432425" y="2582664"/>
            <a:chExt cx="203200" cy="203200"/>
          </a:xfrm>
        </p:grpSpPr>
        <p:sp>
          <p:nvSpPr>
            <p:cNvPr id="8623" name="Freeform 554"/>
            <p:cNvSpPr>
              <a:spLocks noEditPoints="1"/>
            </p:cNvSpPr>
            <p:nvPr/>
          </p:nvSpPr>
          <p:spPr bwMode="auto">
            <a:xfrm>
              <a:off x="5534025" y="2671564"/>
              <a:ext cx="88900" cy="114300"/>
            </a:xfrm>
            <a:custGeom>
              <a:avLst/>
              <a:gdLst>
                <a:gd name="T0" fmla="*/ 24 w 28"/>
                <a:gd name="T1" fmla="*/ 10 h 36"/>
                <a:gd name="T2" fmla="*/ 20 w 28"/>
                <a:gd name="T3" fmla="*/ 2 h 36"/>
                <a:gd name="T4" fmla="*/ 14 w 28"/>
                <a:gd name="T5" fmla="*/ 0 h 36"/>
                <a:gd name="T6" fmla="*/ 8 w 28"/>
                <a:gd name="T7" fmla="*/ 2 h 36"/>
                <a:gd name="T8" fmla="*/ 4 w 28"/>
                <a:gd name="T9" fmla="*/ 10 h 36"/>
                <a:gd name="T10" fmla="*/ 4 w 28"/>
                <a:gd name="T11" fmla="*/ 12 h 36"/>
                <a:gd name="T12" fmla="*/ 0 w 28"/>
                <a:gd name="T13" fmla="*/ 12 h 36"/>
                <a:gd name="T14" fmla="*/ 0 w 28"/>
                <a:gd name="T15" fmla="*/ 36 h 36"/>
                <a:gd name="T16" fmla="*/ 28 w 28"/>
                <a:gd name="T17" fmla="*/ 36 h 36"/>
                <a:gd name="T18" fmla="*/ 28 w 28"/>
                <a:gd name="T19" fmla="*/ 12 h 36"/>
                <a:gd name="T20" fmla="*/ 24 w 28"/>
                <a:gd name="T21" fmla="*/ 12 h 36"/>
                <a:gd name="T22" fmla="*/ 24 w 28"/>
                <a:gd name="T23" fmla="*/ 10 h 36"/>
                <a:gd name="T24" fmla="*/ 8 w 28"/>
                <a:gd name="T25" fmla="*/ 10 h 36"/>
                <a:gd name="T26" fmla="*/ 14 w 28"/>
                <a:gd name="T27" fmla="*/ 4 h 36"/>
                <a:gd name="T28" fmla="*/ 20 w 28"/>
                <a:gd name="T29" fmla="*/ 10 h 36"/>
                <a:gd name="T30" fmla="*/ 20 w 28"/>
                <a:gd name="T31" fmla="*/ 12 h 36"/>
                <a:gd name="T32" fmla="*/ 8 w 28"/>
                <a:gd name="T33" fmla="*/ 12 h 36"/>
                <a:gd name="T34" fmla="*/ 8 w 28"/>
                <a:gd name="T35" fmla="*/ 10 h 36"/>
                <a:gd name="T36" fmla="*/ 16 w 28"/>
                <a:gd name="T37" fmla="*/ 28 h 36"/>
                <a:gd name="T38" fmla="*/ 12 w 28"/>
                <a:gd name="T39" fmla="*/ 28 h 36"/>
                <a:gd name="T40" fmla="*/ 12 w 28"/>
                <a:gd name="T41" fmla="*/ 20 h 36"/>
                <a:gd name="T42" fmla="*/ 16 w 28"/>
                <a:gd name="T43" fmla="*/ 20 h 36"/>
                <a:gd name="T44" fmla="*/ 16 w 28"/>
                <a:gd name="T45" fmla="*/ 2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36">
                  <a:moveTo>
                    <a:pt x="24" y="10"/>
                  </a:moveTo>
                  <a:cubicBezTo>
                    <a:pt x="24" y="7"/>
                    <a:pt x="22" y="4"/>
                    <a:pt x="20" y="2"/>
                  </a:cubicBezTo>
                  <a:cubicBezTo>
                    <a:pt x="18" y="1"/>
                    <a:pt x="16" y="0"/>
                    <a:pt x="14" y="0"/>
                  </a:cubicBezTo>
                  <a:cubicBezTo>
                    <a:pt x="12" y="0"/>
                    <a:pt x="10" y="1"/>
                    <a:pt x="8" y="2"/>
                  </a:cubicBezTo>
                  <a:cubicBezTo>
                    <a:pt x="6" y="4"/>
                    <a:pt x="4" y="7"/>
                    <a:pt x="4" y="10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4" y="12"/>
                    <a:pt x="24" y="12"/>
                    <a:pt x="24" y="12"/>
                  </a:cubicBezTo>
                  <a:lnTo>
                    <a:pt x="24" y="10"/>
                  </a:lnTo>
                  <a:close/>
                  <a:moveTo>
                    <a:pt x="8" y="10"/>
                  </a:moveTo>
                  <a:cubicBezTo>
                    <a:pt x="8" y="7"/>
                    <a:pt x="11" y="4"/>
                    <a:pt x="14" y="4"/>
                  </a:cubicBezTo>
                  <a:cubicBezTo>
                    <a:pt x="17" y="4"/>
                    <a:pt x="20" y="7"/>
                    <a:pt x="20" y="10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8" y="12"/>
                    <a:pt x="8" y="12"/>
                    <a:pt x="8" y="12"/>
                  </a:cubicBezTo>
                  <a:lnTo>
                    <a:pt x="8" y="10"/>
                  </a:lnTo>
                  <a:close/>
                  <a:moveTo>
                    <a:pt x="16" y="28"/>
                  </a:moveTo>
                  <a:cubicBezTo>
                    <a:pt x="12" y="28"/>
                    <a:pt x="12" y="28"/>
                    <a:pt x="12" y="28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6" y="20"/>
                    <a:pt x="16" y="20"/>
                    <a:pt x="16" y="20"/>
                  </a:cubicBezTo>
                  <a:lnTo>
                    <a:pt x="16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624" name="Freeform 555"/>
            <p:cNvSpPr>
              <a:spLocks noEditPoints="1"/>
            </p:cNvSpPr>
            <p:nvPr/>
          </p:nvSpPr>
          <p:spPr bwMode="auto">
            <a:xfrm>
              <a:off x="5432425" y="2582664"/>
              <a:ext cx="203200" cy="152400"/>
            </a:xfrm>
            <a:custGeom>
              <a:avLst/>
              <a:gdLst>
                <a:gd name="T0" fmla="*/ 56 w 64"/>
                <a:gd name="T1" fmla="*/ 0 h 48"/>
                <a:gd name="T2" fmla="*/ 8 w 64"/>
                <a:gd name="T3" fmla="*/ 0 h 48"/>
                <a:gd name="T4" fmla="*/ 0 w 64"/>
                <a:gd name="T5" fmla="*/ 8 h 48"/>
                <a:gd name="T6" fmla="*/ 0 w 64"/>
                <a:gd name="T7" fmla="*/ 40 h 48"/>
                <a:gd name="T8" fmla="*/ 8 w 64"/>
                <a:gd name="T9" fmla="*/ 48 h 48"/>
                <a:gd name="T10" fmla="*/ 28 w 64"/>
                <a:gd name="T11" fmla="*/ 48 h 48"/>
                <a:gd name="T12" fmla="*/ 28 w 64"/>
                <a:gd name="T13" fmla="*/ 44 h 48"/>
                <a:gd name="T14" fmla="*/ 8 w 64"/>
                <a:gd name="T15" fmla="*/ 44 h 48"/>
                <a:gd name="T16" fmla="*/ 4 w 64"/>
                <a:gd name="T17" fmla="*/ 40 h 48"/>
                <a:gd name="T18" fmla="*/ 4 w 64"/>
                <a:gd name="T19" fmla="*/ 20 h 48"/>
                <a:gd name="T20" fmla="*/ 60 w 64"/>
                <a:gd name="T21" fmla="*/ 20 h 48"/>
                <a:gd name="T22" fmla="*/ 60 w 64"/>
                <a:gd name="T23" fmla="*/ 36 h 48"/>
                <a:gd name="T24" fmla="*/ 64 w 64"/>
                <a:gd name="T25" fmla="*/ 36 h 48"/>
                <a:gd name="T26" fmla="*/ 64 w 64"/>
                <a:gd name="T27" fmla="*/ 8 h 48"/>
                <a:gd name="T28" fmla="*/ 56 w 64"/>
                <a:gd name="T29" fmla="*/ 0 h 48"/>
                <a:gd name="T30" fmla="*/ 60 w 64"/>
                <a:gd name="T31" fmla="*/ 12 h 48"/>
                <a:gd name="T32" fmla="*/ 4 w 64"/>
                <a:gd name="T33" fmla="*/ 12 h 48"/>
                <a:gd name="T34" fmla="*/ 4 w 64"/>
                <a:gd name="T35" fmla="*/ 8 h 48"/>
                <a:gd name="T36" fmla="*/ 8 w 64"/>
                <a:gd name="T37" fmla="*/ 4 h 48"/>
                <a:gd name="T38" fmla="*/ 56 w 64"/>
                <a:gd name="T39" fmla="*/ 4 h 48"/>
                <a:gd name="T40" fmla="*/ 60 w 64"/>
                <a:gd name="T41" fmla="*/ 8 h 48"/>
                <a:gd name="T42" fmla="*/ 60 w 64"/>
                <a:gd name="T43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48">
                  <a:moveTo>
                    <a:pt x="5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4"/>
                    <a:pt x="4" y="48"/>
                    <a:pt x="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6" y="44"/>
                    <a:pt x="4" y="42"/>
                    <a:pt x="4" y="4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4" y="36"/>
                    <a:pt x="64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4"/>
                    <a:pt x="60" y="0"/>
                    <a:pt x="56" y="0"/>
                  </a:cubicBezTo>
                  <a:close/>
                  <a:moveTo>
                    <a:pt x="60" y="12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8" y="4"/>
                    <a:pt x="60" y="6"/>
                    <a:pt x="60" y="8"/>
                  </a:cubicBezTo>
                  <a:lnTo>
                    <a:pt x="6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8625" name="Freeform 556"/>
          <p:cNvSpPr>
            <a:spLocks noEditPoints="1"/>
          </p:cNvSpPr>
          <p:nvPr/>
        </p:nvSpPr>
        <p:spPr bwMode="auto">
          <a:xfrm>
            <a:off x="5024438" y="2989064"/>
            <a:ext cx="204788" cy="203200"/>
          </a:xfrm>
          <a:custGeom>
            <a:avLst/>
            <a:gdLst>
              <a:gd name="T0" fmla="*/ 56 w 64"/>
              <a:gd name="T1" fmla="*/ 0 h 64"/>
              <a:gd name="T2" fmla="*/ 8 w 64"/>
              <a:gd name="T3" fmla="*/ 0 h 64"/>
              <a:gd name="T4" fmla="*/ 0 w 64"/>
              <a:gd name="T5" fmla="*/ 8 h 64"/>
              <a:gd name="T6" fmla="*/ 0 w 64"/>
              <a:gd name="T7" fmla="*/ 56 h 64"/>
              <a:gd name="T8" fmla="*/ 8 w 64"/>
              <a:gd name="T9" fmla="*/ 64 h 64"/>
              <a:gd name="T10" fmla="*/ 56 w 64"/>
              <a:gd name="T11" fmla="*/ 64 h 64"/>
              <a:gd name="T12" fmla="*/ 64 w 64"/>
              <a:gd name="T13" fmla="*/ 56 h 64"/>
              <a:gd name="T14" fmla="*/ 64 w 64"/>
              <a:gd name="T15" fmla="*/ 8 h 64"/>
              <a:gd name="T16" fmla="*/ 56 w 64"/>
              <a:gd name="T17" fmla="*/ 0 h 64"/>
              <a:gd name="T18" fmla="*/ 26 w 64"/>
              <a:gd name="T19" fmla="*/ 49 h 64"/>
              <a:gd name="T20" fmla="*/ 22 w 64"/>
              <a:gd name="T21" fmla="*/ 53 h 64"/>
              <a:gd name="T22" fmla="*/ 16 w 64"/>
              <a:gd name="T23" fmla="*/ 47 h 64"/>
              <a:gd name="T24" fmla="*/ 11 w 64"/>
              <a:gd name="T25" fmla="*/ 53 h 64"/>
              <a:gd name="T26" fmla="*/ 7 w 64"/>
              <a:gd name="T27" fmla="*/ 49 h 64"/>
              <a:gd name="T28" fmla="*/ 13 w 64"/>
              <a:gd name="T29" fmla="*/ 44 h 64"/>
              <a:gd name="T30" fmla="*/ 7 w 64"/>
              <a:gd name="T31" fmla="*/ 38 h 64"/>
              <a:gd name="T32" fmla="*/ 11 w 64"/>
              <a:gd name="T33" fmla="*/ 34 h 64"/>
              <a:gd name="T34" fmla="*/ 16 w 64"/>
              <a:gd name="T35" fmla="*/ 40 h 64"/>
              <a:gd name="T36" fmla="*/ 22 w 64"/>
              <a:gd name="T37" fmla="*/ 34 h 64"/>
              <a:gd name="T38" fmla="*/ 26 w 64"/>
              <a:gd name="T39" fmla="*/ 38 h 64"/>
              <a:gd name="T40" fmla="*/ 20 w 64"/>
              <a:gd name="T41" fmla="*/ 44 h 64"/>
              <a:gd name="T42" fmla="*/ 26 w 64"/>
              <a:gd name="T43" fmla="*/ 49 h 64"/>
              <a:gd name="T44" fmla="*/ 28 w 64"/>
              <a:gd name="T45" fmla="*/ 20 h 64"/>
              <a:gd name="T46" fmla="*/ 20 w 64"/>
              <a:gd name="T47" fmla="*/ 20 h 64"/>
              <a:gd name="T48" fmla="*/ 20 w 64"/>
              <a:gd name="T49" fmla="*/ 28 h 64"/>
              <a:gd name="T50" fmla="*/ 16 w 64"/>
              <a:gd name="T51" fmla="*/ 28 h 64"/>
              <a:gd name="T52" fmla="*/ 16 w 64"/>
              <a:gd name="T53" fmla="*/ 20 h 64"/>
              <a:gd name="T54" fmla="*/ 8 w 64"/>
              <a:gd name="T55" fmla="*/ 20 h 64"/>
              <a:gd name="T56" fmla="*/ 8 w 64"/>
              <a:gd name="T57" fmla="*/ 16 h 64"/>
              <a:gd name="T58" fmla="*/ 16 w 64"/>
              <a:gd name="T59" fmla="*/ 16 h 64"/>
              <a:gd name="T60" fmla="*/ 16 w 64"/>
              <a:gd name="T61" fmla="*/ 8 h 64"/>
              <a:gd name="T62" fmla="*/ 20 w 64"/>
              <a:gd name="T63" fmla="*/ 8 h 64"/>
              <a:gd name="T64" fmla="*/ 20 w 64"/>
              <a:gd name="T65" fmla="*/ 16 h 64"/>
              <a:gd name="T66" fmla="*/ 28 w 64"/>
              <a:gd name="T67" fmla="*/ 16 h 64"/>
              <a:gd name="T68" fmla="*/ 28 w 64"/>
              <a:gd name="T69" fmla="*/ 20 h 64"/>
              <a:gd name="T70" fmla="*/ 36 w 64"/>
              <a:gd name="T71" fmla="*/ 16 h 64"/>
              <a:gd name="T72" fmla="*/ 56 w 64"/>
              <a:gd name="T73" fmla="*/ 16 h 64"/>
              <a:gd name="T74" fmla="*/ 56 w 64"/>
              <a:gd name="T75" fmla="*/ 20 h 64"/>
              <a:gd name="T76" fmla="*/ 36 w 64"/>
              <a:gd name="T77" fmla="*/ 20 h 64"/>
              <a:gd name="T78" fmla="*/ 36 w 64"/>
              <a:gd name="T79" fmla="*/ 16 h 64"/>
              <a:gd name="T80" fmla="*/ 49 w 64"/>
              <a:gd name="T81" fmla="*/ 32 h 64"/>
              <a:gd name="T82" fmla="*/ 49 w 64"/>
              <a:gd name="T83" fmla="*/ 36 h 64"/>
              <a:gd name="T84" fmla="*/ 45 w 64"/>
              <a:gd name="T85" fmla="*/ 36 h 64"/>
              <a:gd name="T86" fmla="*/ 45 w 64"/>
              <a:gd name="T87" fmla="*/ 32 h 64"/>
              <a:gd name="T88" fmla="*/ 49 w 64"/>
              <a:gd name="T89" fmla="*/ 32 h 64"/>
              <a:gd name="T90" fmla="*/ 49 w 64"/>
              <a:gd name="T91" fmla="*/ 52 h 64"/>
              <a:gd name="T92" fmla="*/ 45 w 64"/>
              <a:gd name="T93" fmla="*/ 52 h 64"/>
              <a:gd name="T94" fmla="*/ 45 w 64"/>
              <a:gd name="T95" fmla="*/ 48 h 64"/>
              <a:gd name="T96" fmla="*/ 49 w 64"/>
              <a:gd name="T97" fmla="*/ 48 h 64"/>
              <a:gd name="T98" fmla="*/ 49 w 64"/>
              <a:gd name="T99" fmla="*/ 52 h 64"/>
              <a:gd name="T100" fmla="*/ 57 w 64"/>
              <a:gd name="T101" fmla="*/ 44 h 64"/>
              <a:gd name="T102" fmla="*/ 37 w 64"/>
              <a:gd name="T103" fmla="*/ 44 h 64"/>
              <a:gd name="T104" fmla="*/ 37 w 64"/>
              <a:gd name="T105" fmla="*/ 40 h 64"/>
              <a:gd name="T106" fmla="*/ 57 w 64"/>
              <a:gd name="T107" fmla="*/ 40 h 64"/>
              <a:gd name="T108" fmla="*/ 57 w 64"/>
              <a:gd name="T109" fmla="*/ 4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4" h="64">
                <a:moveTo>
                  <a:pt x="56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0"/>
                  <a:pt x="4" y="64"/>
                  <a:pt x="8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60" y="64"/>
                  <a:pt x="64" y="60"/>
                  <a:pt x="64" y="56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4"/>
                  <a:pt x="60" y="0"/>
                  <a:pt x="56" y="0"/>
                </a:cubicBezTo>
                <a:close/>
                <a:moveTo>
                  <a:pt x="26" y="49"/>
                </a:moveTo>
                <a:cubicBezTo>
                  <a:pt x="22" y="53"/>
                  <a:pt x="22" y="53"/>
                  <a:pt x="22" y="53"/>
                </a:cubicBezTo>
                <a:cubicBezTo>
                  <a:pt x="16" y="47"/>
                  <a:pt x="16" y="47"/>
                  <a:pt x="16" y="47"/>
                </a:cubicBezTo>
                <a:cubicBezTo>
                  <a:pt x="11" y="53"/>
                  <a:pt x="11" y="53"/>
                  <a:pt x="11" y="53"/>
                </a:cubicBezTo>
                <a:cubicBezTo>
                  <a:pt x="7" y="49"/>
                  <a:pt x="7" y="49"/>
                  <a:pt x="7" y="49"/>
                </a:cubicBezTo>
                <a:cubicBezTo>
                  <a:pt x="13" y="44"/>
                  <a:pt x="13" y="44"/>
                  <a:pt x="13" y="44"/>
                </a:cubicBezTo>
                <a:cubicBezTo>
                  <a:pt x="7" y="38"/>
                  <a:pt x="7" y="38"/>
                  <a:pt x="7" y="38"/>
                </a:cubicBezTo>
                <a:cubicBezTo>
                  <a:pt x="11" y="34"/>
                  <a:pt x="11" y="34"/>
                  <a:pt x="11" y="34"/>
                </a:cubicBezTo>
                <a:cubicBezTo>
                  <a:pt x="16" y="40"/>
                  <a:pt x="16" y="40"/>
                  <a:pt x="16" y="40"/>
                </a:cubicBezTo>
                <a:cubicBezTo>
                  <a:pt x="22" y="34"/>
                  <a:pt x="22" y="34"/>
                  <a:pt x="22" y="34"/>
                </a:cubicBezTo>
                <a:cubicBezTo>
                  <a:pt x="26" y="38"/>
                  <a:pt x="26" y="38"/>
                  <a:pt x="26" y="38"/>
                </a:cubicBezTo>
                <a:cubicBezTo>
                  <a:pt x="20" y="44"/>
                  <a:pt x="20" y="44"/>
                  <a:pt x="20" y="44"/>
                </a:cubicBezTo>
                <a:lnTo>
                  <a:pt x="26" y="49"/>
                </a:lnTo>
                <a:close/>
                <a:moveTo>
                  <a:pt x="28" y="20"/>
                </a:moveTo>
                <a:cubicBezTo>
                  <a:pt x="20" y="20"/>
                  <a:pt x="20" y="20"/>
                  <a:pt x="20" y="20"/>
                </a:cubicBezTo>
                <a:cubicBezTo>
                  <a:pt x="20" y="28"/>
                  <a:pt x="20" y="28"/>
                  <a:pt x="20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0"/>
                  <a:pt x="16" y="20"/>
                  <a:pt x="16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16"/>
                  <a:pt x="8" y="16"/>
                  <a:pt x="8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8"/>
                  <a:pt x="16" y="8"/>
                  <a:pt x="16" y="8"/>
                </a:cubicBezTo>
                <a:cubicBezTo>
                  <a:pt x="20" y="8"/>
                  <a:pt x="20" y="8"/>
                  <a:pt x="20" y="8"/>
                </a:cubicBezTo>
                <a:cubicBezTo>
                  <a:pt x="20" y="16"/>
                  <a:pt x="20" y="16"/>
                  <a:pt x="20" y="16"/>
                </a:cubicBezTo>
                <a:cubicBezTo>
                  <a:pt x="28" y="16"/>
                  <a:pt x="28" y="16"/>
                  <a:pt x="28" y="16"/>
                </a:cubicBezTo>
                <a:lnTo>
                  <a:pt x="28" y="20"/>
                </a:lnTo>
                <a:close/>
                <a:moveTo>
                  <a:pt x="36" y="16"/>
                </a:moveTo>
                <a:cubicBezTo>
                  <a:pt x="56" y="16"/>
                  <a:pt x="56" y="16"/>
                  <a:pt x="56" y="16"/>
                </a:cubicBezTo>
                <a:cubicBezTo>
                  <a:pt x="56" y="20"/>
                  <a:pt x="56" y="20"/>
                  <a:pt x="56" y="20"/>
                </a:cubicBezTo>
                <a:cubicBezTo>
                  <a:pt x="36" y="20"/>
                  <a:pt x="36" y="20"/>
                  <a:pt x="36" y="20"/>
                </a:cubicBezTo>
                <a:lnTo>
                  <a:pt x="36" y="16"/>
                </a:lnTo>
                <a:close/>
                <a:moveTo>
                  <a:pt x="49" y="32"/>
                </a:moveTo>
                <a:cubicBezTo>
                  <a:pt x="49" y="36"/>
                  <a:pt x="49" y="36"/>
                  <a:pt x="49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32"/>
                  <a:pt x="45" y="32"/>
                  <a:pt x="45" y="32"/>
                </a:cubicBezTo>
                <a:lnTo>
                  <a:pt x="49" y="32"/>
                </a:lnTo>
                <a:close/>
                <a:moveTo>
                  <a:pt x="49" y="52"/>
                </a:moveTo>
                <a:cubicBezTo>
                  <a:pt x="45" y="52"/>
                  <a:pt x="45" y="52"/>
                  <a:pt x="45" y="52"/>
                </a:cubicBezTo>
                <a:cubicBezTo>
                  <a:pt x="45" y="48"/>
                  <a:pt x="45" y="48"/>
                  <a:pt x="45" y="48"/>
                </a:cubicBezTo>
                <a:cubicBezTo>
                  <a:pt x="49" y="48"/>
                  <a:pt x="49" y="48"/>
                  <a:pt x="49" y="48"/>
                </a:cubicBezTo>
                <a:lnTo>
                  <a:pt x="49" y="52"/>
                </a:lnTo>
                <a:close/>
                <a:moveTo>
                  <a:pt x="57" y="44"/>
                </a:moveTo>
                <a:cubicBezTo>
                  <a:pt x="37" y="44"/>
                  <a:pt x="37" y="44"/>
                  <a:pt x="37" y="44"/>
                </a:cubicBezTo>
                <a:cubicBezTo>
                  <a:pt x="37" y="40"/>
                  <a:pt x="37" y="40"/>
                  <a:pt x="37" y="40"/>
                </a:cubicBezTo>
                <a:cubicBezTo>
                  <a:pt x="57" y="40"/>
                  <a:pt x="57" y="40"/>
                  <a:pt x="57" y="40"/>
                </a:cubicBezTo>
                <a:lnTo>
                  <a:pt x="57" y="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9157" name="Group 9156"/>
          <p:cNvGrpSpPr/>
          <p:nvPr/>
        </p:nvGrpSpPr>
        <p:grpSpPr>
          <a:xfrm>
            <a:off x="1770063" y="2582664"/>
            <a:ext cx="190500" cy="203200"/>
            <a:chOff x="1770063" y="2582664"/>
            <a:chExt cx="190500" cy="203200"/>
          </a:xfrm>
        </p:grpSpPr>
        <p:sp>
          <p:nvSpPr>
            <p:cNvPr id="8626" name="Freeform 557"/>
            <p:cNvSpPr>
              <a:spLocks/>
            </p:cNvSpPr>
            <p:nvPr/>
          </p:nvSpPr>
          <p:spPr bwMode="auto">
            <a:xfrm>
              <a:off x="1795463" y="2582664"/>
              <a:ext cx="139700" cy="203200"/>
            </a:xfrm>
            <a:custGeom>
              <a:avLst/>
              <a:gdLst>
                <a:gd name="T0" fmla="*/ 35 w 44"/>
                <a:gd name="T1" fmla="*/ 2 h 64"/>
                <a:gd name="T2" fmla="*/ 38 w 44"/>
                <a:gd name="T3" fmla="*/ 0 h 64"/>
                <a:gd name="T4" fmla="*/ 42 w 44"/>
                <a:gd name="T5" fmla="*/ 0 h 64"/>
                <a:gd name="T6" fmla="*/ 43 w 44"/>
                <a:gd name="T7" fmla="*/ 2 h 64"/>
                <a:gd name="T8" fmla="*/ 9 w 44"/>
                <a:gd name="T9" fmla="*/ 62 h 64"/>
                <a:gd name="T10" fmla="*/ 6 w 44"/>
                <a:gd name="T11" fmla="*/ 64 h 64"/>
                <a:gd name="T12" fmla="*/ 2 w 44"/>
                <a:gd name="T13" fmla="*/ 64 h 64"/>
                <a:gd name="T14" fmla="*/ 1 w 44"/>
                <a:gd name="T15" fmla="*/ 62 h 64"/>
                <a:gd name="T16" fmla="*/ 35 w 44"/>
                <a:gd name="T17" fmla="*/ 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64">
                  <a:moveTo>
                    <a:pt x="35" y="2"/>
                  </a:moveTo>
                  <a:cubicBezTo>
                    <a:pt x="36" y="1"/>
                    <a:pt x="37" y="0"/>
                    <a:pt x="38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3" y="0"/>
                    <a:pt x="44" y="1"/>
                    <a:pt x="43" y="2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8" y="63"/>
                    <a:pt x="7" y="64"/>
                    <a:pt x="6" y="64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1" y="64"/>
                    <a:pt x="0" y="63"/>
                    <a:pt x="1" y="62"/>
                  </a:cubicBezTo>
                  <a:lnTo>
                    <a:pt x="3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627" name="Freeform 558"/>
            <p:cNvSpPr>
              <a:spLocks noEditPoints="1"/>
            </p:cNvSpPr>
            <p:nvPr/>
          </p:nvSpPr>
          <p:spPr bwMode="auto">
            <a:xfrm>
              <a:off x="1770063" y="2582664"/>
              <a:ext cx="76200" cy="114300"/>
            </a:xfrm>
            <a:custGeom>
              <a:avLst/>
              <a:gdLst>
                <a:gd name="T0" fmla="*/ 12 w 24"/>
                <a:gd name="T1" fmla="*/ 8 h 36"/>
                <a:gd name="T2" fmla="*/ 16 w 24"/>
                <a:gd name="T3" fmla="*/ 12 h 36"/>
                <a:gd name="T4" fmla="*/ 16 w 24"/>
                <a:gd name="T5" fmla="*/ 24 h 36"/>
                <a:gd name="T6" fmla="*/ 12 w 24"/>
                <a:gd name="T7" fmla="*/ 28 h 36"/>
                <a:gd name="T8" fmla="*/ 8 w 24"/>
                <a:gd name="T9" fmla="*/ 24 h 36"/>
                <a:gd name="T10" fmla="*/ 8 w 24"/>
                <a:gd name="T11" fmla="*/ 12 h 36"/>
                <a:gd name="T12" fmla="*/ 12 w 24"/>
                <a:gd name="T13" fmla="*/ 8 h 36"/>
                <a:gd name="T14" fmla="*/ 12 w 24"/>
                <a:gd name="T15" fmla="*/ 0 h 36"/>
                <a:gd name="T16" fmla="*/ 0 w 24"/>
                <a:gd name="T17" fmla="*/ 12 h 36"/>
                <a:gd name="T18" fmla="*/ 0 w 24"/>
                <a:gd name="T19" fmla="*/ 24 h 36"/>
                <a:gd name="T20" fmla="*/ 12 w 24"/>
                <a:gd name="T21" fmla="*/ 36 h 36"/>
                <a:gd name="T22" fmla="*/ 24 w 24"/>
                <a:gd name="T23" fmla="*/ 24 h 36"/>
                <a:gd name="T24" fmla="*/ 24 w 24"/>
                <a:gd name="T25" fmla="*/ 12 h 36"/>
                <a:gd name="T26" fmla="*/ 12 w 24"/>
                <a:gd name="T2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36">
                  <a:moveTo>
                    <a:pt x="12" y="8"/>
                  </a:moveTo>
                  <a:cubicBezTo>
                    <a:pt x="14" y="8"/>
                    <a:pt x="16" y="10"/>
                    <a:pt x="16" y="12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6"/>
                    <a:pt x="14" y="28"/>
                    <a:pt x="12" y="28"/>
                  </a:cubicBezTo>
                  <a:cubicBezTo>
                    <a:pt x="10" y="28"/>
                    <a:pt x="8" y="26"/>
                    <a:pt x="8" y="24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1"/>
                    <a:pt x="5" y="36"/>
                    <a:pt x="12" y="36"/>
                  </a:cubicBezTo>
                  <a:cubicBezTo>
                    <a:pt x="19" y="36"/>
                    <a:pt x="24" y="31"/>
                    <a:pt x="24" y="24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628" name="Freeform 559"/>
            <p:cNvSpPr>
              <a:spLocks noEditPoints="1"/>
            </p:cNvSpPr>
            <p:nvPr/>
          </p:nvSpPr>
          <p:spPr bwMode="auto">
            <a:xfrm>
              <a:off x="1884363" y="2671564"/>
              <a:ext cx="76200" cy="114300"/>
            </a:xfrm>
            <a:custGeom>
              <a:avLst/>
              <a:gdLst>
                <a:gd name="T0" fmla="*/ 12 w 24"/>
                <a:gd name="T1" fmla="*/ 8 h 36"/>
                <a:gd name="T2" fmla="*/ 16 w 24"/>
                <a:gd name="T3" fmla="*/ 12 h 36"/>
                <a:gd name="T4" fmla="*/ 16 w 24"/>
                <a:gd name="T5" fmla="*/ 24 h 36"/>
                <a:gd name="T6" fmla="*/ 12 w 24"/>
                <a:gd name="T7" fmla="*/ 28 h 36"/>
                <a:gd name="T8" fmla="*/ 8 w 24"/>
                <a:gd name="T9" fmla="*/ 24 h 36"/>
                <a:gd name="T10" fmla="*/ 8 w 24"/>
                <a:gd name="T11" fmla="*/ 12 h 36"/>
                <a:gd name="T12" fmla="*/ 12 w 24"/>
                <a:gd name="T13" fmla="*/ 8 h 36"/>
                <a:gd name="T14" fmla="*/ 12 w 24"/>
                <a:gd name="T15" fmla="*/ 0 h 36"/>
                <a:gd name="T16" fmla="*/ 0 w 24"/>
                <a:gd name="T17" fmla="*/ 12 h 36"/>
                <a:gd name="T18" fmla="*/ 0 w 24"/>
                <a:gd name="T19" fmla="*/ 24 h 36"/>
                <a:gd name="T20" fmla="*/ 12 w 24"/>
                <a:gd name="T21" fmla="*/ 36 h 36"/>
                <a:gd name="T22" fmla="*/ 24 w 24"/>
                <a:gd name="T23" fmla="*/ 24 h 36"/>
                <a:gd name="T24" fmla="*/ 24 w 24"/>
                <a:gd name="T25" fmla="*/ 12 h 36"/>
                <a:gd name="T26" fmla="*/ 12 w 24"/>
                <a:gd name="T2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36">
                  <a:moveTo>
                    <a:pt x="12" y="8"/>
                  </a:moveTo>
                  <a:cubicBezTo>
                    <a:pt x="14" y="8"/>
                    <a:pt x="16" y="10"/>
                    <a:pt x="16" y="12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6"/>
                    <a:pt x="14" y="28"/>
                    <a:pt x="12" y="28"/>
                  </a:cubicBezTo>
                  <a:cubicBezTo>
                    <a:pt x="10" y="28"/>
                    <a:pt x="8" y="26"/>
                    <a:pt x="8" y="24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1"/>
                    <a:pt x="5" y="36"/>
                    <a:pt x="12" y="36"/>
                  </a:cubicBezTo>
                  <a:cubicBezTo>
                    <a:pt x="19" y="36"/>
                    <a:pt x="24" y="31"/>
                    <a:pt x="24" y="24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56" name="Group 9155"/>
          <p:cNvGrpSpPr/>
          <p:nvPr/>
        </p:nvGrpSpPr>
        <p:grpSpPr>
          <a:xfrm>
            <a:off x="1363663" y="2582664"/>
            <a:ext cx="203200" cy="203200"/>
            <a:chOff x="1363663" y="2582664"/>
            <a:chExt cx="203200" cy="203200"/>
          </a:xfrm>
        </p:grpSpPr>
        <p:sp>
          <p:nvSpPr>
            <p:cNvPr id="8629" name="Freeform 560"/>
            <p:cNvSpPr>
              <a:spLocks noEditPoints="1"/>
            </p:cNvSpPr>
            <p:nvPr/>
          </p:nvSpPr>
          <p:spPr bwMode="auto">
            <a:xfrm>
              <a:off x="1363663" y="2582664"/>
              <a:ext cx="203200" cy="203200"/>
            </a:xfrm>
            <a:custGeom>
              <a:avLst/>
              <a:gdLst>
                <a:gd name="T0" fmla="*/ 32 w 64"/>
                <a:gd name="T1" fmla="*/ 0 h 64"/>
                <a:gd name="T2" fmla="*/ 0 w 64"/>
                <a:gd name="T3" fmla="*/ 32 h 64"/>
                <a:gd name="T4" fmla="*/ 32 w 64"/>
                <a:gd name="T5" fmla="*/ 64 h 64"/>
                <a:gd name="T6" fmla="*/ 64 w 64"/>
                <a:gd name="T7" fmla="*/ 32 h 64"/>
                <a:gd name="T8" fmla="*/ 32 w 64"/>
                <a:gd name="T9" fmla="*/ 0 h 64"/>
                <a:gd name="T10" fmla="*/ 16 w 64"/>
                <a:gd name="T11" fmla="*/ 16 h 64"/>
                <a:gd name="T12" fmla="*/ 20 w 64"/>
                <a:gd name="T13" fmla="*/ 12 h 64"/>
                <a:gd name="T14" fmla="*/ 24 w 64"/>
                <a:gd name="T15" fmla="*/ 12 h 64"/>
                <a:gd name="T16" fmla="*/ 28 w 64"/>
                <a:gd name="T17" fmla="*/ 16 h 64"/>
                <a:gd name="T18" fmla="*/ 28 w 64"/>
                <a:gd name="T19" fmla="*/ 24 h 64"/>
                <a:gd name="T20" fmla="*/ 24 w 64"/>
                <a:gd name="T21" fmla="*/ 28 h 64"/>
                <a:gd name="T22" fmla="*/ 20 w 64"/>
                <a:gd name="T23" fmla="*/ 28 h 64"/>
                <a:gd name="T24" fmla="*/ 16 w 64"/>
                <a:gd name="T25" fmla="*/ 24 h 64"/>
                <a:gd name="T26" fmla="*/ 16 w 64"/>
                <a:gd name="T27" fmla="*/ 16 h 64"/>
                <a:gd name="T28" fmla="*/ 48 w 64"/>
                <a:gd name="T29" fmla="*/ 44 h 64"/>
                <a:gd name="T30" fmla="*/ 44 w 64"/>
                <a:gd name="T31" fmla="*/ 48 h 64"/>
                <a:gd name="T32" fmla="*/ 40 w 64"/>
                <a:gd name="T33" fmla="*/ 48 h 64"/>
                <a:gd name="T34" fmla="*/ 36 w 64"/>
                <a:gd name="T35" fmla="*/ 44 h 64"/>
                <a:gd name="T36" fmla="*/ 36 w 64"/>
                <a:gd name="T37" fmla="*/ 36 h 64"/>
                <a:gd name="T38" fmla="*/ 40 w 64"/>
                <a:gd name="T39" fmla="*/ 32 h 64"/>
                <a:gd name="T40" fmla="*/ 44 w 64"/>
                <a:gd name="T41" fmla="*/ 32 h 64"/>
                <a:gd name="T42" fmla="*/ 48 w 64"/>
                <a:gd name="T43" fmla="*/ 36 h 64"/>
                <a:gd name="T44" fmla="*/ 48 w 64"/>
                <a:gd name="T45" fmla="*/ 44 h 64"/>
                <a:gd name="T46" fmla="*/ 24 w 64"/>
                <a:gd name="T47" fmla="*/ 48 h 64"/>
                <a:gd name="T48" fmla="*/ 16 w 64"/>
                <a:gd name="T49" fmla="*/ 48 h 64"/>
                <a:gd name="T50" fmla="*/ 40 w 64"/>
                <a:gd name="T51" fmla="*/ 12 h 64"/>
                <a:gd name="T52" fmla="*/ 48 w 64"/>
                <a:gd name="T53" fmla="*/ 12 h 64"/>
                <a:gd name="T54" fmla="*/ 24 w 64"/>
                <a:gd name="T55" fmla="*/ 4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50" y="64"/>
                    <a:pt x="64" y="50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lose/>
                  <a:moveTo>
                    <a:pt x="16" y="16"/>
                  </a:moveTo>
                  <a:cubicBezTo>
                    <a:pt x="16" y="14"/>
                    <a:pt x="18" y="12"/>
                    <a:pt x="20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6" y="12"/>
                    <a:pt x="28" y="14"/>
                    <a:pt x="28" y="16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6"/>
                    <a:pt x="26" y="28"/>
                    <a:pt x="24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8" y="28"/>
                    <a:pt x="16" y="26"/>
                    <a:pt x="16" y="24"/>
                  </a:cubicBezTo>
                  <a:lnTo>
                    <a:pt x="16" y="16"/>
                  </a:lnTo>
                  <a:close/>
                  <a:moveTo>
                    <a:pt x="48" y="44"/>
                  </a:moveTo>
                  <a:cubicBezTo>
                    <a:pt x="48" y="46"/>
                    <a:pt x="46" y="48"/>
                    <a:pt x="44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38" y="48"/>
                    <a:pt x="36" y="46"/>
                    <a:pt x="36" y="44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4"/>
                    <a:pt x="38" y="32"/>
                    <a:pt x="40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6" y="32"/>
                    <a:pt x="48" y="34"/>
                    <a:pt x="48" y="36"/>
                  </a:cubicBezTo>
                  <a:lnTo>
                    <a:pt x="48" y="44"/>
                  </a:lnTo>
                  <a:close/>
                  <a:moveTo>
                    <a:pt x="24" y="48"/>
                  </a:moveTo>
                  <a:cubicBezTo>
                    <a:pt x="16" y="48"/>
                    <a:pt x="16" y="48"/>
                    <a:pt x="16" y="48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8" y="12"/>
                    <a:pt x="48" y="12"/>
                    <a:pt x="48" y="12"/>
                  </a:cubicBezTo>
                  <a:lnTo>
                    <a:pt x="24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630" name="Rectangle 561"/>
            <p:cNvSpPr>
              <a:spLocks noChangeArrowheads="1"/>
            </p:cNvSpPr>
            <p:nvPr/>
          </p:nvSpPr>
          <p:spPr bwMode="auto">
            <a:xfrm>
              <a:off x="1427163" y="2633464"/>
              <a:ext cx="127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631" name="Rectangle 562"/>
            <p:cNvSpPr>
              <a:spLocks noChangeArrowheads="1"/>
            </p:cNvSpPr>
            <p:nvPr/>
          </p:nvSpPr>
          <p:spPr bwMode="auto">
            <a:xfrm>
              <a:off x="1490663" y="2696964"/>
              <a:ext cx="127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55" name="Group 9154"/>
          <p:cNvGrpSpPr/>
          <p:nvPr/>
        </p:nvGrpSpPr>
        <p:grpSpPr>
          <a:xfrm>
            <a:off x="955675" y="2582664"/>
            <a:ext cx="203200" cy="203200"/>
            <a:chOff x="955675" y="2582664"/>
            <a:chExt cx="203200" cy="203200"/>
          </a:xfrm>
        </p:grpSpPr>
        <p:sp>
          <p:nvSpPr>
            <p:cNvPr id="8632" name="Rectangle 563"/>
            <p:cNvSpPr>
              <a:spLocks noChangeArrowheads="1"/>
            </p:cNvSpPr>
            <p:nvPr/>
          </p:nvSpPr>
          <p:spPr bwMode="auto">
            <a:xfrm>
              <a:off x="1019175" y="2633464"/>
              <a:ext cx="127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633" name="Rectangle 564"/>
            <p:cNvSpPr>
              <a:spLocks noChangeArrowheads="1"/>
            </p:cNvSpPr>
            <p:nvPr/>
          </p:nvSpPr>
          <p:spPr bwMode="auto">
            <a:xfrm>
              <a:off x="1082675" y="2696964"/>
              <a:ext cx="127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634" name="Freeform 565"/>
            <p:cNvSpPr>
              <a:spLocks noEditPoints="1"/>
            </p:cNvSpPr>
            <p:nvPr/>
          </p:nvSpPr>
          <p:spPr bwMode="auto">
            <a:xfrm>
              <a:off x="955675" y="2582664"/>
              <a:ext cx="203200" cy="203200"/>
            </a:xfrm>
            <a:custGeom>
              <a:avLst/>
              <a:gdLst>
                <a:gd name="T0" fmla="*/ 64 w 64"/>
                <a:gd name="T1" fmla="*/ 32 h 64"/>
                <a:gd name="T2" fmla="*/ 56 w 64"/>
                <a:gd name="T3" fmla="*/ 26 h 64"/>
                <a:gd name="T4" fmla="*/ 60 w 64"/>
                <a:gd name="T5" fmla="*/ 18 h 64"/>
                <a:gd name="T6" fmla="*/ 58 w 64"/>
                <a:gd name="T7" fmla="*/ 15 h 64"/>
                <a:gd name="T8" fmla="*/ 50 w 64"/>
                <a:gd name="T9" fmla="*/ 14 h 64"/>
                <a:gd name="T10" fmla="*/ 48 w 64"/>
                <a:gd name="T11" fmla="*/ 4 h 64"/>
                <a:gd name="T12" fmla="*/ 39 w 64"/>
                <a:gd name="T13" fmla="*/ 8 h 64"/>
                <a:gd name="T14" fmla="*/ 34 w 64"/>
                <a:gd name="T15" fmla="*/ 1 h 64"/>
                <a:gd name="T16" fmla="*/ 30 w 64"/>
                <a:gd name="T17" fmla="*/ 1 h 64"/>
                <a:gd name="T18" fmla="*/ 25 w 64"/>
                <a:gd name="T19" fmla="*/ 8 h 64"/>
                <a:gd name="T20" fmla="*/ 16 w 64"/>
                <a:gd name="T21" fmla="*/ 4 h 64"/>
                <a:gd name="T22" fmla="*/ 14 w 64"/>
                <a:gd name="T23" fmla="*/ 14 h 64"/>
                <a:gd name="T24" fmla="*/ 6 w 64"/>
                <a:gd name="T25" fmla="*/ 15 h 64"/>
                <a:gd name="T26" fmla="*/ 4 w 64"/>
                <a:gd name="T27" fmla="*/ 18 h 64"/>
                <a:gd name="T28" fmla="*/ 8 w 64"/>
                <a:gd name="T29" fmla="*/ 26 h 64"/>
                <a:gd name="T30" fmla="*/ 0 w 64"/>
                <a:gd name="T31" fmla="*/ 32 h 64"/>
                <a:gd name="T32" fmla="*/ 8 w 64"/>
                <a:gd name="T33" fmla="*/ 38 h 64"/>
                <a:gd name="T34" fmla="*/ 4 w 64"/>
                <a:gd name="T35" fmla="*/ 46 h 64"/>
                <a:gd name="T36" fmla="*/ 6 w 64"/>
                <a:gd name="T37" fmla="*/ 49 h 64"/>
                <a:gd name="T38" fmla="*/ 14 w 64"/>
                <a:gd name="T39" fmla="*/ 50 h 64"/>
                <a:gd name="T40" fmla="*/ 16 w 64"/>
                <a:gd name="T41" fmla="*/ 60 h 64"/>
                <a:gd name="T42" fmla="*/ 25 w 64"/>
                <a:gd name="T43" fmla="*/ 56 h 64"/>
                <a:gd name="T44" fmla="*/ 30 w 64"/>
                <a:gd name="T45" fmla="*/ 63 h 64"/>
                <a:gd name="T46" fmla="*/ 34 w 64"/>
                <a:gd name="T47" fmla="*/ 63 h 64"/>
                <a:gd name="T48" fmla="*/ 39 w 64"/>
                <a:gd name="T49" fmla="*/ 56 h 64"/>
                <a:gd name="T50" fmla="*/ 48 w 64"/>
                <a:gd name="T51" fmla="*/ 60 h 64"/>
                <a:gd name="T52" fmla="*/ 50 w 64"/>
                <a:gd name="T53" fmla="*/ 50 h 64"/>
                <a:gd name="T54" fmla="*/ 58 w 64"/>
                <a:gd name="T55" fmla="*/ 49 h 64"/>
                <a:gd name="T56" fmla="*/ 60 w 64"/>
                <a:gd name="T57" fmla="*/ 46 h 64"/>
                <a:gd name="T58" fmla="*/ 56 w 64"/>
                <a:gd name="T59" fmla="*/ 38 h 64"/>
                <a:gd name="T60" fmla="*/ 16 w 64"/>
                <a:gd name="T61" fmla="*/ 16 h 64"/>
                <a:gd name="T62" fmla="*/ 24 w 64"/>
                <a:gd name="T63" fmla="*/ 12 h 64"/>
                <a:gd name="T64" fmla="*/ 28 w 64"/>
                <a:gd name="T65" fmla="*/ 24 h 64"/>
                <a:gd name="T66" fmla="*/ 20 w 64"/>
                <a:gd name="T67" fmla="*/ 28 h 64"/>
                <a:gd name="T68" fmla="*/ 16 w 64"/>
                <a:gd name="T69" fmla="*/ 16 h 64"/>
                <a:gd name="T70" fmla="*/ 44 w 64"/>
                <a:gd name="T71" fmla="*/ 48 h 64"/>
                <a:gd name="T72" fmla="*/ 36 w 64"/>
                <a:gd name="T73" fmla="*/ 44 h 64"/>
                <a:gd name="T74" fmla="*/ 40 w 64"/>
                <a:gd name="T75" fmla="*/ 32 h 64"/>
                <a:gd name="T76" fmla="*/ 48 w 64"/>
                <a:gd name="T77" fmla="*/ 36 h 64"/>
                <a:gd name="T78" fmla="*/ 24 w 64"/>
                <a:gd name="T79" fmla="*/ 48 h 64"/>
                <a:gd name="T80" fmla="*/ 40 w 64"/>
                <a:gd name="T81" fmla="*/ 12 h 64"/>
                <a:gd name="T82" fmla="*/ 24 w 64"/>
                <a:gd name="T83" fmla="*/ 4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4" h="64">
                  <a:moveTo>
                    <a:pt x="63" y="34"/>
                  </a:moveTo>
                  <a:cubicBezTo>
                    <a:pt x="64" y="33"/>
                    <a:pt x="64" y="33"/>
                    <a:pt x="64" y="32"/>
                  </a:cubicBezTo>
                  <a:cubicBezTo>
                    <a:pt x="64" y="31"/>
                    <a:pt x="64" y="31"/>
                    <a:pt x="63" y="30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60" y="17"/>
                    <a:pt x="60" y="17"/>
                    <a:pt x="60" y="16"/>
                  </a:cubicBezTo>
                  <a:cubicBezTo>
                    <a:pt x="59" y="15"/>
                    <a:pt x="59" y="15"/>
                    <a:pt x="58" y="15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9" y="5"/>
                    <a:pt x="49" y="5"/>
                    <a:pt x="48" y="4"/>
                  </a:cubicBezTo>
                  <a:cubicBezTo>
                    <a:pt x="47" y="4"/>
                    <a:pt x="47" y="4"/>
                    <a:pt x="46" y="4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3" y="0"/>
                    <a:pt x="33" y="0"/>
                    <a:pt x="32" y="0"/>
                  </a:cubicBezTo>
                  <a:cubicBezTo>
                    <a:pt x="31" y="0"/>
                    <a:pt x="31" y="0"/>
                    <a:pt x="30" y="1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5" y="5"/>
                    <a:pt x="15" y="5"/>
                    <a:pt x="15" y="6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5"/>
                    <a:pt x="5" y="15"/>
                    <a:pt x="4" y="16"/>
                  </a:cubicBezTo>
                  <a:cubicBezTo>
                    <a:pt x="4" y="17"/>
                    <a:pt x="4" y="17"/>
                    <a:pt x="4" y="1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0" y="33"/>
                    <a:pt x="0" y="33"/>
                    <a:pt x="1" y="34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7"/>
                    <a:pt x="4" y="47"/>
                    <a:pt x="4" y="48"/>
                  </a:cubicBezTo>
                  <a:cubicBezTo>
                    <a:pt x="5" y="49"/>
                    <a:pt x="5" y="49"/>
                    <a:pt x="6" y="49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5" y="59"/>
                    <a:pt x="15" y="59"/>
                    <a:pt x="16" y="60"/>
                  </a:cubicBezTo>
                  <a:cubicBezTo>
                    <a:pt x="17" y="60"/>
                    <a:pt x="17" y="60"/>
                    <a:pt x="18" y="60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30" y="63"/>
                    <a:pt x="30" y="63"/>
                    <a:pt x="30" y="63"/>
                  </a:cubicBezTo>
                  <a:cubicBezTo>
                    <a:pt x="31" y="64"/>
                    <a:pt x="31" y="64"/>
                    <a:pt x="32" y="64"/>
                  </a:cubicBezTo>
                  <a:cubicBezTo>
                    <a:pt x="33" y="64"/>
                    <a:pt x="33" y="64"/>
                    <a:pt x="34" y="63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9" y="56"/>
                    <a:pt x="39" y="56"/>
                    <a:pt x="39" y="56"/>
                  </a:cubicBezTo>
                  <a:cubicBezTo>
                    <a:pt x="46" y="60"/>
                    <a:pt x="46" y="60"/>
                    <a:pt x="46" y="60"/>
                  </a:cubicBezTo>
                  <a:cubicBezTo>
                    <a:pt x="47" y="60"/>
                    <a:pt x="47" y="60"/>
                    <a:pt x="48" y="60"/>
                  </a:cubicBezTo>
                  <a:cubicBezTo>
                    <a:pt x="49" y="59"/>
                    <a:pt x="49" y="59"/>
                    <a:pt x="49" y="58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9" y="49"/>
                    <a:pt x="59" y="49"/>
                    <a:pt x="60" y="48"/>
                  </a:cubicBezTo>
                  <a:cubicBezTo>
                    <a:pt x="60" y="47"/>
                    <a:pt x="60" y="47"/>
                    <a:pt x="60" y="46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56" y="38"/>
                    <a:pt x="56" y="38"/>
                    <a:pt x="56" y="38"/>
                  </a:cubicBezTo>
                  <a:lnTo>
                    <a:pt x="63" y="34"/>
                  </a:lnTo>
                  <a:close/>
                  <a:moveTo>
                    <a:pt x="16" y="16"/>
                  </a:moveTo>
                  <a:cubicBezTo>
                    <a:pt x="16" y="14"/>
                    <a:pt x="18" y="12"/>
                    <a:pt x="20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6" y="12"/>
                    <a:pt x="28" y="14"/>
                    <a:pt x="28" y="16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6"/>
                    <a:pt x="26" y="28"/>
                    <a:pt x="24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8" y="28"/>
                    <a:pt x="16" y="26"/>
                    <a:pt x="16" y="24"/>
                  </a:cubicBezTo>
                  <a:lnTo>
                    <a:pt x="16" y="16"/>
                  </a:lnTo>
                  <a:close/>
                  <a:moveTo>
                    <a:pt x="48" y="44"/>
                  </a:moveTo>
                  <a:cubicBezTo>
                    <a:pt x="48" y="46"/>
                    <a:pt x="46" y="48"/>
                    <a:pt x="44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38" y="48"/>
                    <a:pt x="36" y="46"/>
                    <a:pt x="36" y="44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4"/>
                    <a:pt x="38" y="32"/>
                    <a:pt x="40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6" y="32"/>
                    <a:pt x="48" y="34"/>
                    <a:pt x="48" y="36"/>
                  </a:cubicBezTo>
                  <a:lnTo>
                    <a:pt x="48" y="44"/>
                  </a:lnTo>
                  <a:close/>
                  <a:moveTo>
                    <a:pt x="24" y="48"/>
                  </a:moveTo>
                  <a:cubicBezTo>
                    <a:pt x="16" y="48"/>
                    <a:pt x="16" y="48"/>
                    <a:pt x="16" y="48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8" y="12"/>
                    <a:pt x="48" y="12"/>
                    <a:pt x="48" y="12"/>
                  </a:cubicBezTo>
                  <a:lnTo>
                    <a:pt x="24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238" name="Group 9237"/>
          <p:cNvGrpSpPr/>
          <p:nvPr/>
        </p:nvGrpSpPr>
        <p:grpSpPr>
          <a:xfrm>
            <a:off x="549275" y="5242024"/>
            <a:ext cx="203200" cy="203200"/>
            <a:chOff x="549275" y="5242024"/>
            <a:chExt cx="203200" cy="203200"/>
          </a:xfrm>
        </p:grpSpPr>
        <p:sp>
          <p:nvSpPr>
            <p:cNvPr id="8635" name="Oval 566"/>
            <p:cNvSpPr>
              <a:spLocks noChangeArrowheads="1"/>
            </p:cNvSpPr>
            <p:nvPr/>
          </p:nvSpPr>
          <p:spPr bwMode="auto">
            <a:xfrm>
              <a:off x="631825" y="5242024"/>
              <a:ext cx="38100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636" name="Freeform 567"/>
            <p:cNvSpPr>
              <a:spLocks/>
            </p:cNvSpPr>
            <p:nvPr/>
          </p:nvSpPr>
          <p:spPr bwMode="auto">
            <a:xfrm>
              <a:off x="612775" y="5292824"/>
              <a:ext cx="76200" cy="127000"/>
            </a:xfrm>
            <a:custGeom>
              <a:avLst/>
              <a:gdLst>
                <a:gd name="T0" fmla="*/ 8 w 24"/>
                <a:gd name="T1" fmla="*/ 40 h 40"/>
                <a:gd name="T2" fmla="*/ 16 w 24"/>
                <a:gd name="T3" fmla="*/ 40 h 40"/>
                <a:gd name="T4" fmla="*/ 18 w 24"/>
                <a:gd name="T5" fmla="*/ 20 h 40"/>
                <a:gd name="T6" fmla="*/ 24 w 24"/>
                <a:gd name="T7" fmla="*/ 20 h 40"/>
                <a:gd name="T8" fmla="*/ 24 w 24"/>
                <a:gd name="T9" fmla="*/ 3 h 40"/>
                <a:gd name="T10" fmla="*/ 15 w 24"/>
                <a:gd name="T11" fmla="*/ 0 h 40"/>
                <a:gd name="T12" fmla="*/ 9 w 24"/>
                <a:gd name="T13" fmla="*/ 0 h 40"/>
                <a:gd name="T14" fmla="*/ 0 w 24"/>
                <a:gd name="T15" fmla="*/ 3 h 40"/>
                <a:gd name="T16" fmla="*/ 0 w 24"/>
                <a:gd name="T17" fmla="*/ 20 h 40"/>
                <a:gd name="T18" fmla="*/ 6 w 24"/>
                <a:gd name="T19" fmla="*/ 20 h 40"/>
                <a:gd name="T20" fmla="*/ 8 w 24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40">
                  <a:moveTo>
                    <a:pt x="8" y="40"/>
                  </a:moveTo>
                  <a:cubicBezTo>
                    <a:pt x="16" y="40"/>
                    <a:pt x="16" y="40"/>
                    <a:pt x="16" y="4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2" y="2"/>
                    <a:pt x="18" y="1"/>
                    <a:pt x="1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1"/>
                    <a:pt x="2" y="2"/>
                    <a:pt x="0" y="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6" y="20"/>
                    <a:pt x="6" y="20"/>
                    <a:pt x="6" y="2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637" name="Freeform 568"/>
            <p:cNvSpPr>
              <a:spLocks/>
            </p:cNvSpPr>
            <p:nvPr/>
          </p:nvSpPr>
          <p:spPr bwMode="auto">
            <a:xfrm>
              <a:off x="549275" y="5384899"/>
              <a:ext cx="203200" cy="60325"/>
            </a:xfrm>
            <a:custGeom>
              <a:avLst/>
              <a:gdLst>
                <a:gd name="T0" fmla="*/ 41 w 64"/>
                <a:gd name="T1" fmla="*/ 0 h 19"/>
                <a:gd name="T2" fmla="*/ 41 w 64"/>
                <a:gd name="T3" fmla="*/ 4 h 19"/>
                <a:gd name="T4" fmla="*/ 56 w 64"/>
                <a:gd name="T5" fmla="*/ 9 h 19"/>
                <a:gd name="T6" fmla="*/ 32 w 64"/>
                <a:gd name="T7" fmla="*/ 15 h 19"/>
                <a:gd name="T8" fmla="*/ 8 w 64"/>
                <a:gd name="T9" fmla="*/ 9 h 19"/>
                <a:gd name="T10" fmla="*/ 23 w 64"/>
                <a:gd name="T11" fmla="*/ 4 h 19"/>
                <a:gd name="T12" fmla="*/ 23 w 64"/>
                <a:gd name="T13" fmla="*/ 0 h 19"/>
                <a:gd name="T14" fmla="*/ 0 w 64"/>
                <a:gd name="T15" fmla="*/ 9 h 19"/>
                <a:gd name="T16" fmla="*/ 32 w 64"/>
                <a:gd name="T17" fmla="*/ 19 h 19"/>
                <a:gd name="T18" fmla="*/ 64 w 64"/>
                <a:gd name="T19" fmla="*/ 9 h 19"/>
                <a:gd name="T20" fmla="*/ 41 w 64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19">
                  <a:moveTo>
                    <a:pt x="41" y="0"/>
                  </a:moveTo>
                  <a:cubicBezTo>
                    <a:pt x="41" y="4"/>
                    <a:pt x="41" y="4"/>
                    <a:pt x="41" y="4"/>
                  </a:cubicBezTo>
                  <a:cubicBezTo>
                    <a:pt x="51" y="5"/>
                    <a:pt x="55" y="8"/>
                    <a:pt x="56" y="9"/>
                  </a:cubicBezTo>
                  <a:cubicBezTo>
                    <a:pt x="55" y="11"/>
                    <a:pt x="49" y="15"/>
                    <a:pt x="32" y="15"/>
                  </a:cubicBezTo>
                  <a:cubicBezTo>
                    <a:pt x="15" y="15"/>
                    <a:pt x="9" y="11"/>
                    <a:pt x="8" y="9"/>
                  </a:cubicBezTo>
                  <a:cubicBezTo>
                    <a:pt x="9" y="8"/>
                    <a:pt x="13" y="5"/>
                    <a:pt x="23" y="4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1"/>
                    <a:pt x="0" y="5"/>
                    <a:pt x="0" y="9"/>
                  </a:cubicBezTo>
                  <a:cubicBezTo>
                    <a:pt x="0" y="15"/>
                    <a:pt x="14" y="19"/>
                    <a:pt x="32" y="19"/>
                  </a:cubicBezTo>
                  <a:cubicBezTo>
                    <a:pt x="50" y="19"/>
                    <a:pt x="64" y="15"/>
                    <a:pt x="64" y="9"/>
                  </a:cubicBezTo>
                  <a:cubicBezTo>
                    <a:pt x="64" y="5"/>
                    <a:pt x="54" y="1"/>
                    <a:pt x="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59" name="Group 9158"/>
          <p:cNvGrpSpPr/>
          <p:nvPr/>
        </p:nvGrpSpPr>
        <p:grpSpPr>
          <a:xfrm>
            <a:off x="2622550" y="2633464"/>
            <a:ext cx="127000" cy="127000"/>
            <a:chOff x="2622550" y="2633464"/>
            <a:chExt cx="127000" cy="127000"/>
          </a:xfrm>
        </p:grpSpPr>
        <p:sp>
          <p:nvSpPr>
            <p:cNvPr id="8638" name="Freeform 569"/>
            <p:cNvSpPr>
              <a:spLocks noEditPoints="1"/>
            </p:cNvSpPr>
            <p:nvPr/>
          </p:nvSpPr>
          <p:spPr bwMode="auto">
            <a:xfrm>
              <a:off x="2622550" y="2633464"/>
              <a:ext cx="50800" cy="63500"/>
            </a:xfrm>
            <a:custGeom>
              <a:avLst/>
              <a:gdLst>
                <a:gd name="T0" fmla="*/ 16 w 16"/>
                <a:gd name="T1" fmla="*/ 14 h 20"/>
                <a:gd name="T2" fmla="*/ 16 w 16"/>
                <a:gd name="T3" fmla="*/ 6 h 20"/>
                <a:gd name="T4" fmla="*/ 10 w 16"/>
                <a:gd name="T5" fmla="*/ 0 h 20"/>
                <a:gd name="T6" fmla="*/ 6 w 16"/>
                <a:gd name="T7" fmla="*/ 0 h 20"/>
                <a:gd name="T8" fmla="*/ 0 w 16"/>
                <a:gd name="T9" fmla="*/ 6 h 20"/>
                <a:gd name="T10" fmla="*/ 0 w 16"/>
                <a:gd name="T11" fmla="*/ 14 h 20"/>
                <a:gd name="T12" fmla="*/ 6 w 16"/>
                <a:gd name="T13" fmla="*/ 20 h 20"/>
                <a:gd name="T14" fmla="*/ 10 w 16"/>
                <a:gd name="T15" fmla="*/ 20 h 20"/>
                <a:gd name="T16" fmla="*/ 16 w 16"/>
                <a:gd name="T17" fmla="*/ 14 h 20"/>
                <a:gd name="T18" fmla="*/ 4 w 16"/>
                <a:gd name="T19" fmla="*/ 14 h 20"/>
                <a:gd name="T20" fmla="*/ 4 w 16"/>
                <a:gd name="T21" fmla="*/ 6 h 20"/>
                <a:gd name="T22" fmla="*/ 6 w 16"/>
                <a:gd name="T23" fmla="*/ 4 h 20"/>
                <a:gd name="T24" fmla="*/ 10 w 16"/>
                <a:gd name="T25" fmla="*/ 4 h 20"/>
                <a:gd name="T26" fmla="*/ 12 w 16"/>
                <a:gd name="T27" fmla="*/ 6 h 20"/>
                <a:gd name="T28" fmla="*/ 12 w 16"/>
                <a:gd name="T29" fmla="*/ 14 h 20"/>
                <a:gd name="T30" fmla="*/ 10 w 16"/>
                <a:gd name="T31" fmla="*/ 16 h 20"/>
                <a:gd name="T32" fmla="*/ 6 w 16"/>
                <a:gd name="T33" fmla="*/ 16 h 20"/>
                <a:gd name="T34" fmla="*/ 4 w 16"/>
                <a:gd name="T3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20">
                  <a:moveTo>
                    <a:pt x="16" y="14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6" y="3"/>
                    <a:pt x="13" y="0"/>
                    <a:pt x="1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7"/>
                    <a:pt x="3" y="20"/>
                    <a:pt x="6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3" y="20"/>
                    <a:pt x="16" y="17"/>
                    <a:pt x="16" y="14"/>
                  </a:cubicBezTo>
                  <a:close/>
                  <a:moveTo>
                    <a:pt x="4" y="14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2" y="5"/>
                    <a:pt x="12" y="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5"/>
                    <a:pt x="11" y="16"/>
                    <a:pt x="10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5" y="16"/>
                    <a:pt x="4" y="15"/>
                    <a:pt x="4" y="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639" name="Freeform 570"/>
            <p:cNvSpPr>
              <a:spLocks noEditPoints="1"/>
            </p:cNvSpPr>
            <p:nvPr/>
          </p:nvSpPr>
          <p:spPr bwMode="auto">
            <a:xfrm>
              <a:off x="2698750" y="2696964"/>
              <a:ext cx="50800" cy="63500"/>
            </a:xfrm>
            <a:custGeom>
              <a:avLst/>
              <a:gdLst>
                <a:gd name="T0" fmla="*/ 10 w 16"/>
                <a:gd name="T1" fmla="*/ 0 h 20"/>
                <a:gd name="T2" fmla="*/ 6 w 16"/>
                <a:gd name="T3" fmla="*/ 0 h 20"/>
                <a:gd name="T4" fmla="*/ 0 w 16"/>
                <a:gd name="T5" fmla="*/ 6 h 20"/>
                <a:gd name="T6" fmla="*/ 0 w 16"/>
                <a:gd name="T7" fmla="*/ 14 h 20"/>
                <a:gd name="T8" fmla="*/ 6 w 16"/>
                <a:gd name="T9" fmla="*/ 20 h 20"/>
                <a:gd name="T10" fmla="*/ 10 w 16"/>
                <a:gd name="T11" fmla="*/ 20 h 20"/>
                <a:gd name="T12" fmla="*/ 16 w 16"/>
                <a:gd name="T13" fmla="*/ 14 h 20"/>
                <a:gd name="T14" fmla="*/ 16 w 16"/>
                <a:gd name="T15" fmla="*/ 6 h 20"/>
                <a:gd name="T16" fmla="*/ 10 w 16"/>
                <a:gd name="T17" fmla="*/ 0 h 20"/>
                <a:gd name="T18" fmla="*/ 12 w 16"/>
                <a:gd name="T19" fmla="*/ 14 h 20"/>
                <a:gd name="T20" fmla="*/ 10 w 16"/>
                <a:gd name="T21" fmla="*/ 16 h 20"/>
                <a:gd name="T22" fmla="*/ 6 w 16"/>
                <a:gd name="T23" fmla="*/ 16 h 20"/>
                <a:gd name="T24" fmla="*/ 4 w 16"/>
                <a:gd name="T25" fmla="*/ 14 h 20"/>
                <a:gd name="T26" fmla="*/ 4 w 16"/>
                <a:gd name="T27" fmla="*/ 6 h 20"/>
                <a:gd name="T28" fmla="*/ 6 w 16"/>
                <a:gd name="T29" fmla="*/ 4 h 20"/>
                <a:gd name="T30" fmla="*/ 10 w 16"/>
                <a:gd name="T31" fmla="*/ 4 h 20"/>
                <a:gd name="T32" fmla="*/ 12 w 16"/>
                <a:gd name="T33" fmla="*/ 6 h 20"/>
                <a:gd name="T34" fmla="*/ 12 w 16"/>
                <a:gd name="T3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20">
                  <a:moveTo>
                    <a:pt x="1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7"/>
                    <a:pt x="3" y="20"/>
                    <a:pt x="6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3" y="20"/>
                    <a:pt x="16" y="17"/>
                    <a:pt x="16" y="14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3"/>
                    <a:pt x="13" y="0"/>
                    <a:pt x="10" y="0"/>
                  </a:cubicBezTo>
                  <a:close/>
                  <a:moveTo>
                    <a:pt x="12" y="14"/>
                  </a:moveTo>
                  <a:cubicBezTo>
                    <a:pt x="12" y="15"/>
                    <a:pt x="11" y="16"/>
                    <a:pt x="10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5" y="16"/>
                    <a:pt x="4" y="15"/>
                    <a:pt x="4" y="14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2" y="5"/>
                    <a:pt x="12" y="6"/>
                  </a:cubicBezTo>
                  <a:lnTo>
                    <a:pt x="1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640" name="Freeform 571"/>
            <p:cNvSpPr>
              <a:spLocks/>
            </p:cNvSpPr>
            <p:nvPr/>
          </p:nvSpPr>
          <p:spPr bwMode="auto">
            <a:xfrm>
              <a:off x="2647950" y="2633464"/>
              <a:ext cx="76200" cy="127000"/>
            </a:xfrm>
            <a:custGeom>
              <a:avLst/>
              <a:gdLst>
                <a:gd name="T0" fmla="*/ 40 w 48"/>
                <a:gd name="T1" fmla="*/ 0 h 80"/>
                <a:gd name="T2" fmla="*/ 0 w 48"/>
                <a:gd name="T3" fmla="*/ 80 h 80"/>
                <a:gd name="T4" fmla="*/ 8 w 48"/>
                <a:gd name="T5" fmla="*/ 80 h 80"/>
                <a:gd name="T6" fmla="*/ 48 w 48"/>
                <a:gd name="T7" fmla="*/ 0 h 80"/>
                <a:gd name="T8" fmla="*/ 40 w 48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80">
                  <a:moveTo>
                    <a:pt x="40" y="0"/>
                  </a:moveTo>
                  <a:lnTo>
                    <a:pt x="0" y="80"/>
                  </a:lnTo>
                  <a:lnTo>
                    <a:pt x="8" y="80"/>
                  </a:lnTo>
                  <a:lnTo>
                    <a:pt x="48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54" name="Group 9153"/>
          <p:cNvGrpSpPr/>
          <p:nvPr/>
        </p:nvGrpSpPr>
        <p:grpSpPr>
          <a:xfrm>
            <a:off x="546100" y="2611239"/>
            <a:ext cx="206375" cy="161925"/>
            <a:chOff x="546100" y="2611239"/>
            <a:chExt cx="206375" cy="161925"/>
          </a:xfrm>
        </p:grpSpPr>
        <p:sp>
          <p:nvSpPr>
            <p:cNvPr id="8641" name="Freeform 572"/>
            <p:cNvSpPr>
              <a:spLocks noEditPoints="1"/>
            </p:cNvSpPr>
            <p:nvPr/>
          </p:nvSpPr>
          <p:spPr bwMode="auto">
            <a:xfrm>
              <a:off x="546100" y="2611239"/>
              <a:ext cx="177800" cy="161925"/>
            </a:xfrm>
            <a:custGeom>
              <a:avLst/>
              <a:gdLst>
                <a:gd name="T0" fmla="*/ 40 w 56"/>
                <a:gd name="T1" fmla="*/ 11 h 51"/>
                <a:gd name="T2" fmla="*/ 24 w 56"/>
                <a:gd name="T3" fmla="*/ 21 h 51"/>
                <a:gd name="T4" fmla="*/ 20 w 56"/>
                <a:gd name="T5" fmla="*/ 19 h 51"/>
                <a:gd name="T6" fmla="*/ 19 w 56"/>
                <a:gd name="T7" fmla="*/ 17 h 51"/>
                <a:gd name="T8" fmla="*/ 20 w 56"/>
                <a:gd name="T9" fmla="*/ 16 h 51"/>
                <a:gd name="T10" fmla="*/ 16 w 56"/>
                <a:gd name="T11" fmla="*/ 2 h 51"/>
                <a:gd name="T12" fmla="*/ 9 w 56"/>
                <a:gd name="T13" fmla="*/ 1 h 51"/>
                <a:gd name="T14" fmla="*/ 2 w 56"/>
                <a:gd name="T15" fmla="*/ 6 h 51"/>
                <a:gd name="T16" fmla="*/ 6 w 56"/>
                <a:gd name="T17" fmla="*/ 19 h 51"/>
                <a:gd name="T18" fmla="*/ 16 w 56"/>
                <a:gd name="T19" fmla="*/ 26 h 51"/>
                <a:gd name="T20" fmla="*/ 6 w 56"/>
                <a:gd name="T21" fmla="*/ 32 h 51"/>
                <a:gd name="T22" fmla="*/ 2 w 56"/>
                <a:gd name="T23" fmla="*/ 46 h 51"/>
                <a:gd name="T24" fmla="*/ 9 w 56"/>
                <a:gd name="T25" fmla="*/ 51 h 51"/>
                <a:gd name="T26" fmla="*/ 16 w 56"/>
                <a:gd name="T27" fmla="*/ 50 h 51"/>
                <a:gd name="T28" fmla="*/ 20 w 56"/>
                <a:gd name="T29" fmla="*/ 36 h 51"/>
                <a:gd name="T30" fmla="*/ 19 w 56"/>
                <a:gd name="T31" fmla="*/ 34 h 51"/>
                <a:gd name="T32" fmla="*/ 20 w 56"/>
                <a:gd name="T33" fmla="*/ 33 h 51"/>
                <a:gd name="T34" fmla="*/ 24 w 56"/>
                <a:gd name="T35" fmla="*/ 31 h 51"/>
                <a:gd name="T36" fmla="*/ 31 w 56"/>
                <a:gd name="T37" fmla="*/ 35 h 51"/>
                <a:gd name="T38" fmla="*/ 47 w 56"/>
                <a:gd name="T39" fmla="*/ 35 h 51"/>
                <a:gd name="T40" fmla="*/ 32 w 56"/>
                <a:gd name="T41" fmla="*/ 26 h 51"/>
                <a:gd name="T42" fmla="*/ 56 w 56"/>
                <a:gd name="T43" fmla="*/ 11 h 51"/>
                <a:gd name="T44" fmla="*/ 40 w 56"/>
                <a:gd name="T45" fmla="*/ 11 h 51"/>
                <a:gd name="T46" fmla="*/ 14 w 56"/>
                <a:gd name="T47" fmla="*/ 46 h 51"/>
                <a:gd name="T48" fmla="*/ 10 w 56"/>
                <a:gd name="T49" fmla="*/ 47 h 51"/>
                <a:gd name="T50" fmla="*/ 6 w 56"/>
                <a:gd name="T51" fmla="*/ 44 h 51"/>
                <a:gd name="T52" fmla="*/ 8 w 56"/>
                <a:gd name="T53" fmla="*/ 36 h 51"/>
                <a:gd name="T54" fmla="*/ 8 w 56"/>
                <a:gd name="T55" fmla="*/ 36 h 51"/>
                <a:gd name="T56" fmla="*/ 12 w 56"/>
                <a:gd name="T57" fmla="*/ 35 h 51"/>
                <a:gd name="T58" fmla="*/ 15 w 56"/>
                <a:gd name="T59" fmla="*/ 36 h 51"/>
                <a:gd name="T60" fmla="*/ 16 w 56"/>
                <a:gd name="T61" fmla="*/ 38 h 51"/>
                <a:gd name="T62" fmla="*/ 14 w 56"/>
                <a:gd name="T63" fmla="*/ 46 h 51"/>
                <a:gd name="T64" fmla="*/ 16 w 56"/>
                <a:gd name="T65" fmla="*/ 14 h 51"/>
                <a:gd name="T66" fmla="*/ 15 w 56"/>
                <a:gd name="T67" fmla="*/ 15 h 51"/>
                <a:gd name="T68" fmla="*/ 12 w 56"/>
                <a:gd name="T69" fmla="*/ 17 h 51"/>
                <a:gd name="T70" fmla="*/ 8 w 56"/>
                <a:gd name="T71" fmla="*/ 16 h 51"/>
                <a:gd name="T72" fmla="*/ 8 w 56"/>
                <a:gd name="T73" fmla="*/ 16 h 51"/>
                <a:gd name="T74" fmla="*/ 6 w 56"/>
                <a:gd name="T75" fmla="*/ 8 h 51"/>
                <a:gd name="T76" fmla="*/ 10 w 56"/>
                <a:gd name="T77" fmla="*/ 5 h 51"/>
                <a:gd name="T78" fmla="*/ 14 w 56"/>
                <a:gd name="T79" fmla="*/ 6 h 51"/>
                <a:gd name="T80" fmla="*/ 16 w 56"/>
                <a:gd name="T81" fmla="*/ 1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6" h="51">
                  <a:moveTo>
                    <a:pt x="40" y="11"/>
                  </a:moveTo>
                  <a:cubicBezTo>
                    <a:pt x="40" y="11"/>
                    <a:pt x="32" y="16"/>
                    <a:pt x="24" y="21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8"/>
                    <a:pt x="19" y="18"/>
                    <a:pt x="19" y="17"/>
                  </a:cubicBezTo>
                  <a:cubicBezTo>
                    <a:pt x="19" y="17"/>
                    <a:pt x="19" y="16"/>
                    <a:pt x="20" y="16"/>
                  </a:cubicBezTo>
                  <a:cubicBezTo>
                    <a:pt x="22" y="11"/>
                    <a:pt x="21" y="5"/>
                    <a:pt x="16" y="2"/>
                  </a:cubicBezTo>
                  <a:cubicBezTo>
                    <a:pt x="14" y="1"/>
                    <a:pt x="12" y="0"/>
                    <a:pt x="9" y="1"/>
                  </a:cubicBezTo>
                  <a:cubicBezTo>
                    <a:pt x="7" y="1"/>
                    <a:pt x="4" y="3"/>
                    <a:pt x="2" y="6"/>
                  </a:cubicBezTo>
                  <a:cubicBezTo>
                    <a:pt x="0" y="10"/>
                    <a:pt x="1" y="17"/>
                    <a:pt x="6" y="19"/>
                  </a:cubicBezTo>
                  <a:cubicBezTo>
                    <a:pt x="6" y="19"/>
                    <a:pt x="11" y="22"/>
                    <a:pt x="16" y="26"/>
                  </a:cubicBezTo>
                  <a:cubicBezTo>
                    <a:pt x="11" y="29"/>
                    <a:pt x="6" y="32"/>
                    <a:pt x="6" y="32"/>
                  </a:cubicBezTo>
                  <a:cubicBezTo>
                    <a:pt x="1" y="35"/>
                    <a:pt x="0" y="41"/>
                    <a:pt x="2" y="46"/>
                  </a:cubicBezTo>
                  <a:cubicBezTo>
                    <a:pt x="4" y="49"/>
                    <a:pt x="7" y="50"/>
                    <a:pt x="9" y="51"/>
                  </a:cubicBezTo>
                  <a:cubicBezTo>
                    <a:pt x="12" y="51"/>
                    <a:pt x="14" y="51"/>
                    <a:pt x="16" y="50"/>
                  </a:cubicBezTo>
                  <a:cubicBezTo>
                    <a:pt x="21" y="47"/>
                    <a:pt x="22" y="41"/>
                    <a:pt x="20" y="36"/>
                  </a:cubicBezTo>
                  <a:cubicBezTo>
                    <a:pt x="19" y="35"/>
                    <a:pt x="19" y="35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1"/>
                    <a:pt x="30" y="34"/>
                    <a:pt x="31" y="35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1" y="8"/>
                    <a:pt x="45" y="8"/>
                    <a:pt x="40" y="11"/>
                  </a:cubicBezTo>
                  <a:close/>
                  <a:moveTo>
                    <a:pt x="14" y="46"/>
                  </a:moveTo>
                  <a:cubicBezTo>
                    <a:pt x="13" y="47"/>
                    <a:pt x="11" y="47"/>
                    <a:pt x="10" y="47"/>
                  </a:cubicBezTo>
                  <a:cubicBezTo>
                    <a:pt x="8" y="47"/>
                    <a:pt x="7" y="46"/>
                    <a:pt x="6" y="44"/>
                  </a:cubicBezTo>
                  <a:cubicBezTo>
                    <a:pt x="4" y="41"/>
                    <a:pt x="5" y="37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10" y="35"/>
                    <a:pt x="11" y="35"/>
                    <a:pt x="12" y="35"/>
                  </a:cubicBezTo>
                  <a:cubicBezTo>
                    <a:pt x="13" y="35"/>
                    <a:pt x="14" y="36"/>
                    <a:pt x="15" y="36"/>
                  </a:cubicBezTo>
                  <a:cubicBezTo>
                    <a:pt x="15" y="37"/>
                    <a:pt x="16" y="37"/>
                    <a:pt x="16" y="38"/>
                  </a:cubicBezTo>
                  <a:cubicBezTo>
                    <a:pt x="18" y="41"/>
                    <a:pt x="17" y="45"/>
                    <a:pt x="14" y="46"/>
                  </a:cubicBezTo>
                  <a:close/>
                  <a:moveTo>
                    <a:pt x="16" y="14"/>
                  </a:moveTo>
                  <a:cubicBezTo>
                    <a:pt x="16" y="14"/>
                    <a:pt x="15" y="15"/>
                    <a:pt x="15" y="15"/>
                  </a:cubicBezTo>
                  <a:cubicBezTo>
                    <a:pt x="14" y="16"/>
                    <a:pt x="13" y="16"/>
                    <a:pt x="12" y="17"/>
                  </a:cubicBezTo>
                  <a:cubicBezTo>
                    <a:pt x="11" y="17"/>
                    <a:pt x="10" y="17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5" y="14"/>
                    <a:pt x="4" y="11"/>
                    <a:pt x="6" y="8"/>
                  </a:cubicBezTo>
                  <a:cubicBezTo>
                    <a:pt x="7" y="6"/>
                    <a:pt x="8" y="5"/>
                    <a:pt x="10" y="5"/>
                  </a:cubicBezTo>
                  <a:cubicBezTo>
                    <a:pt x="11" y="5"/>
                    <a:pt x="13" y="5"/>
                    <a:pt x="14" y="6"/>
                  </a:cubicBezTo>
                  <a:cubicBezTo>
                    <a:pt x="17" y="7"/>
                    <a:pt x="18" y="11"/>
                    <a:pt x="16" y="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642" name="Rectangle 573"/>
            <p:cNvSpPr>
              <a:spLocks noChangeArrowheads="1"/>
            </p:cNvSpPr>
            <p:nvPr/>
          </p:nvSpPr>
          <p:spPr bwMode="auto">
            <a:xfrm>
              <a:off x="650875" y="2735064"/>
              <a:ext cx="254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643" name="Rectangle 574"/>
            <p:cNvSpPr>
              <a:spLocks noChangeArrowheads="1"/>
            </p:cNvSpPr>
            <p:nvPr/>
          </p:nvSpPr>
          <p:spPr bwMode="auto">
            <a:xfrm>
              <a:off x="688975" y="2735064"/>
              <a:ext cx="254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644" name="Rectangle 575"/>
            <p:cNvSpPr>
              <a:spLocks noChangeArrowheads="1"/>
            </p:cNvSpPr>
            <p:nvPr/>
          </p:nvSpPr>
          <p:spPr bwMode="auto">
            <a:xfrm>
              <a:off x="727075" y="2735064"/>
              <a:ext cx="254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58" name="Group 9157"/>
          <p:cNvGrpSpPr/>
          <p:nvPr/>
        </p:nvGrpSpPr>
        <p:grpSpPr>
          <a:xfrm>
            <a:off x="2176463" y="2582664"/>
            <a:ext cx="203200" cy="203200"/>
            <a:chOff x="2176463" y="2582664"/>
            <a:chExt cx="203200" cy="203200"/>
          </a:xfrm>
        </p:grpSpPr>
        <p:sp>
          <p:nvSpPr>
            <p:cNvPr id="8645" name="Freeform 576"/>
            <p:cNvSpPr>
              <a:spLocks noEditPoints="1"/>
            </p:cNvSpPr>
            <p:nvPr/>
          </p:nvSpPr>
          <p:spPr bwMode="auto">
            <a:xfrm>
              <a:off x="2214563" y="2620764"/>
              <a:ext cx="50800" cy="63500"/>
            </a:xfrm>
            <a:custGeom>
              <a:avLst/>
              <a:gdLst>
                <a:gd name="T0" fmla="*/ 16 w 16"/>
                <a:gd name="T1" fmla="*/ 14 h 20"/>
                <a:gd name="T2" fmla="*/ 16 w 16"/>
                <a:gd name="T3" fmla="*/ 6 h 20"/>
                <a:gd name="T4" fmla="*/ 10 w 16"/>
                <a:gd name="T5" fmla="*/ 0 h 20"/>
                <a:gd name="T6" fmla="*/ 6 w 16"/>
                <a:gd name="T7" fmla="*/ 0 h 20"/>
                <a:gd name="T8" fmla="*/ 0 w 16"/>
                <a:gd name="T9" fmla="*/ 6 h 20"/>
                <a:gd name="T10" fmla="*/ 0 w 16"/>
                <a:gd name="T11" fmla="*/ 14 h 20"/>
                <a:gd name="T12" fmla="*/ 6 w 16"/>
                <a:gd name="T13" fmla="*/ 20 h 20"/>
                <a:gd name="T14" fmla="*/ 10 w 16"/>
                <a:gd name="T15" fmla="*/ 20 h 20"/>
                <a:gd name="T16" fmla="*/ 16 w 16"/>
                <a:gd name="T17" fmla="*/ 14 h 20"/>
                <a:gd name="T18" fmla="*/ 4 w 16"/>
                <a:gd name="T19" fmla="*/ 14 h 20"/>
                <a:gd name="T20" fmla="*/ 4 w 16"/>
                <a:gd name="T21" fmla="*/ 6 h 20"/>
                <a:gd name="T22" fmla="*/ 6 w 16"/>
                <a:gd name="T23" fmla="*/ 4 h 20"/>
                <a:gd name="T24" fmla="*/ 10 w 16"/>
                <a:gd name="T25" fmla="*/ 4 h 20"/>
                <a:gd name="T26" fmla="*/ 12 w 16"/>
                <a:gd name="T27" fmla="*/ 6 h 20"/>
                <a:gd name="T28" fmla="*/ 12 w 16"/>
                <a:gd name="T29" fmla="*/ 14 h 20"/>
                <a:gd name="T30" fmla="*/ 10 w 16"/>
                <a:gd name="T31" fmla="*/ 16 h 20"/>
                <a:gd name="T32" fmla="*/ 6 w 16"/>
                <a:gd name="T33" fmla="*/ 16 h 20"/>
                <a:gd name="T34" fmla="*/ 4 w 16"/>
                <a:gd name="T3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20">
                  <a:moveTo>
                    <a:pt x="16" y="14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6" y="3"/>
                    <a:pt x="13" y="0"/>
                    <a:pt x="1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7"/>
                    <a:pt x="3" y="20"/>
                    <a:pt x="6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3" y="20"/>
                    <a:pt x="16" y="17"/>
                    <a:pt x="16" y="14"/>
                  </a:cubicBezTo>
                  <a:close/>
                  <a:moveTo>
                    <a:pt x="4" y="14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2" y="5"/>
                    <a:pt x="12" y="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5"/>
                    <a:pt x="11" y="16"/>
                    <a:pt x="10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5" y="16"/>
                    <a:pt x="4" y="15"/>
                    <a:pt x="4" y="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646" name="Freeform 577"/>
            <p:cNvSpPr>
              <a:spLocks noEditPoints="1"/>
            </p:cNvSpPr>
            <p:nvPr/>
          </p:nvSpPr>
          <p:spPr bwMode="auto">
            <a:xfrm>
              <a:off x="2290763" y="2684264"/>
              <a:ext cx="50800" cy="63500"/>
            </a:xfrm>
            <a:custGeom>
              <a:avLst/>
              <a:gdLst>
                <a:gd name="T0" fmla="*/ 16 w 16"/>
                <a:gd name="T1" fmla="*/ 6 h 20"/>
                <a:gd name="T2" fmla="*/ 10 w 16"/>
                <a:gd name="T3" fmla="*/ 0 h 20"/>
                <a:gd name="T4" fmla="*/ 6 w 16"/>
                <a:gd name="T5" fmla="*/ 0 h 20"/>
                <a:gd name="T6" fmla="*/ 0 w 16"/>
                <a:gd name="T7" fmla="*/ 6 h 20"/>
                <a:gd name="T8" fmla="*/ 0 w 16"/>
                <a:gd name="T9" fmla="*/ 14 h 20"/>
                <a:gd name="T10" fmla="*/ 6 w 16"/>
                <a:gd name="T11" fmla="*/ 20 h 20"/>
                <a:gd name="T12" fmla="*/ 10 w 16"/>
                <a:gd name="T13" fmla="*/ 20 h 20"/>
                <a:gd name="T14" fmla="*/ 16 w 16"/>
                <a:gd name="T15" fmla="*/ 14 h 20"/>
                <a:gd name="T16" fmla="*/ 16 w 16"/>
                <a:gd name="T17" fmla="*/ 6 h 20"/>
                <a:gd name="T18" fmla="*/ 12 w 16"/>
                <a:gd name="T19" fmla="*/ 14 h 20"/>
                <a:gd name="T20" fmla="*/ 10 w 16"/>
                <a:gd name="T21" fmla="*/ 16 h 20"/>
                <a:gd name="T22" fmla="*/ 6 w 16"/>
                <a:gd name="T23" fmla="*/ 16 h 20"/>
                <a:gd name="T24" fmla="*/ 4 w 16"/>
                <a:gd name="T25" fmla="*/ 14 h 20"/>
                <a:gd name="T26" fmla="*/ 4 w 16"/>
                <a:gd name="T27" fmla="*/ 6 h 20"/>
                <a:gd name="T28" fmla="*/ 6 w 16"/>
                <a:gd name="T29" fmla="*/ 4 h 20"/>
                <a:gd name="T30" fmla="*/ 10 w 16"/>
                <a:gd name="T31" fmla="*/ 4 h 20"/>
                <a:gd name="T32" fmla="*/ 12 w 16"/>
                <a:gd name="T33" fmla="*/ 6 h 20"/>
                <a:gd name="T34" fmla="*/ 12 w 16"/>
                <a:gd name="T3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20">
                  <a:moveTo>
                    <a:pt x="16" y="6"/>
                  </a:moveTo>
                  <a:cubicBezTo>
                    <a:pt x="16" y="3"/>
                    <a:pt x="13" y="0"/>
                    <a:pt x="1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7"/>
                    <a:pt x="3" y="20"/>
                    <a:pt x="6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3" y="20"/>
                    <a:pt x="16" y="17"/>
                    <a:pt x="16" y="14"/>
                  </a:cubicBezTo>
                  <a:lnTo>
                    <a:pt x="16" y="6"/>
                  </a:lnTo>
                  <a:close/>
                  <a:moveTo>
                    <a:pt x="12" y="14"/>
                  </a:moveTo>
                  <a:cubicBezTo>
                    <a:pt x="12" y="15"/>
                    <a:pt x="11" y="16"/>
                    <a:pt x="10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5" y="16"/>
                    <a:pt x="4" y="15"/>
                    <a:pt x="4" y="14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2" y="5"/>
                    <a:pt x="12" y="6"/>
                  </a:cubicBezTo>
                  <a:lnTo>
                    <a:pt x="1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647" name="Freeform 578"/>
            <p:cNvSpPr>
              <a:spLocks/>
            </p:cNvSpPr>
            <p:nvPr/>
          </p:nvSpPr>
          <p:spPr bwMode="auto">
            <a:xfrm>
              <a:off x="2239963" y="2620764"/>
              <a:ext cx="76200" cy="127000"/>
            </a:xfrm>
            <a:custGeom>
              <a:avLst/>
              <a:gdLst>
                <a:gd name="T0" fmla="*/ 8 w 48"/>
                <a:gd name="T1" fmla="*/ 80 h 80"/>
                <a:gd name="T2" fmla="*/ 48 w 48"/>
                <a:gd name="T3" fmla="*/ 0 h 80"/>
                <a:gd name="T4" fmla="*/ 40 w 48"/>
                <a:gd name="T5" fmla="*/ 0 h 80"/>
                <a:gd name="T6" fmla="*/ 0 w 48"/>
                <a:gd name="T7" fmla="*/ 80 h 80"/>
                <a:gd name="T8" fmla="*/ 8 w 48"/>
                <a:gd name="T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80">
                  <a:moveTo>
                    <a:pt x="8" y="80"/>
                  </a:moveTo>
                  <a:lnTo>
                    <a:pt x="48" y="0"/>
                  </a:lnTo>
                  <a:lnTo>
                    <a:pt x="40" y="0"/>
                  </a:lnTo>
                  <a:lnTo>
                    <a:pt x="0" y="80"/>
                  </a:lnTo>
                  <a:lnTo>
                    <a:pt x="8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648" name="Freeform 579"/>
            <p:cNvSpPr>
              <a:spLocks/>
            </p:cNvSpPr>
            <p:nvPr/>
          </p:nvSpPr>
          <p:spPr bwMode="auto">
            <a:xfrm>
              <a:off x="2176463" y="2582664"/>
              <a:ext cx="38100" cy="38100"/>
            </a:xfrm>
            <a:custGeom>
              <a:avLst/>
              <a:gdLst>
                <a:gd name="T0" fmla="*/ 8 w 24"/>
                <a:gd name="T1" fmla="*/ 8 h 24"/>
                <a:gd name="T2" fmla="*/ 24 w 24"/>
                <a:gd name="T3" fmla="*/ 8 h 24"/>
                <a:gd name="T4" fmla="*/ 24 w 24"/>
                <a:gd name="T5" fmla="*/ 0 h 24"/>
                <a:gd name="T6" fmla="*/ 0 w 24"/>
                <a:gd name="T7" fmla="*/ 0 h 24"/>
                <a:gd name="T8" fmla="*/ 0 w 24"/>
                <a:gd name="T9" fmla="*/ 24 h 24"/>
                <a:gd name="T10" fmla="*/ 8 w 24"/>
                <a:gd name="T11" fmla="*/ 24 h 24"/>
                <a:gd name="T12" fmla="*/ 8 w 24"/>
                <a:gd name="T13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4">
                  <a:moveTo>
                    <a:pt x="8" y="8"/>
                  </a:moveTo>
                  <a:lnTo>
                    <a:pt x="24" y="8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649" name="Freeform 580"/>
            <p:cNvSpPr>
              <a:spLocks/>
            </p:cNvSpPr>
            <p:nvPr/>
          </p:nvSpPr>
          <p:spPr bwMode="auto">
            <a:xfrm>
              <a:off x="2341563" y="2582664"/>
              <a:ext cx="38100" cy="38100"/>
            </a:xfrm>
            <a:custGeom>
              <a:avLst/>
              <a:gdLst>
                <a:gd name="T0" fmla="*/ 0 w 24"/>
                <a:gd name="T1" fmla="*/ 0 h 24"/>
                <a:gd name="T2" fmla="*/ 0 w 24"/>
                <a:gd name="T3" fmla="*/ 8 h 24"/>
                <a:gd name="T4" fmla="*/ 16 w 24"/>
                <a:gd name="T5" fmla="*/ 8 h 24"/>
                <a:gd name="T6" fmla="*/ 16 w 24"/>
                <a:gd name="T7" fmla="*/ 24 h 24"/>
                <a:gd name="T8" fmla="*/ 24 w 24"/>
                <a:gd name="T9" fmla="*/ 24 h 24"/>
                <a:gd name="T10" fmla="*/ 24 w 24"/>
                <a:gd name="T11" fmla="*/ 0 h 24"/>
                <a:gd name="T12" fmla="*/ 0 w 24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4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650" name="Freeform 581"/>
            <p:cNvSpPr>
              <a:spLocks/>
            </p:cNvSpPr>
            <p:nvPr/>
          </p:nvSpPr>
          <p:spPr bwMode="auto">
            <a:xfrm>
              <a:off x="2176463" y="2747764"/>
              <a:ext cx="25400" cy="38100"/>
            </a:xfrm>
            <a:custGeom>
              <a:avLst/>
              <a:gdLst>
                <a:gd name="T0" fmla="*/ 8 w 16"/>
                <a:gd name="T1" fmla="*/ 0 h 24"/>
                <a:gd name="T2" fmla="*/ 0 w 16"/>
                <a:gd name="T3" fmla="*/ 0 h 24"/>
                <a:gd name="T4" fmla="*/ 0 w 16"/>
                <a:gd name="T5" fmla="*/ 24 h 24"/>
                <a:gd name="T6" fmla="*/ 16 w 16"/>
                <a:gd name="T7" fmla="*/ 24 h 24"/>
                <a:gd name="T8" fmla="*/ 16 w 16"/>
                <a:gd name="T9" fmla="*/ 16 h 24"/>
                <a:gd name="T10" fmla="*/ 8 w 16"/>
                <a:gd name="T11" fmla="*/ 16 h 24"/>
                <a:gd name="T12" fmla="*/ 8 w 1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4">
                  <a:moveTo>
                    <a:pt x="8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8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651" name="Freeform 582"/>
            <p:cNvSpPr>
              <a:spLocks/>
            </p:cNvSpPr>
            <p:nvPr/>
          </p:nvSpPr>
          <p:spPr bwMode="auto">
            <a:xfrm>
              <a:off x="2341563" y="2747764"/>
              <a:ext cx="38100" cy="38100"/>
            </a:xfrm>
            <a:custGeom>
              <a:avLst/>
              <a:gdLst>
                <a:gd name="T0" fmla="*/ 16 w 24"/>
                <a:gd name="T1" fmla="*/ 16 h 24"/>
                <a:gd name="T2" fmla="*/ 0 w 24"/>
                <a:gd name="T3" fmla="*/ 16 h 24"/>
                <a:gd name="T4" fmla="*/ 0 w 24"/>
                <a:gd name="T5" fmla="*/ 24 h 24"/>
                <a:gd name="T6" fmla="*/ 16 w 24"/>
                <a:gd name="T7" fmla="*/ 24 h 24"/>
                <a:gd name="T8" fmla="*/ 16 w 24"/>
                <a:gd name="T9" fmla="*/ 24 h 24"/>
                <a:gd name="T10" fmla="*/ 24 w 24"/>
                <a:gd name="T11" fmla="*/ 24 h 24"/>
                <a:gd name="T12" fmla="*/ 24 w 24"/>
                <a:gd name="T13" fmla="*/ 0 h 24"/>
                <a:gd name="T14" fmla="*/ 16 w 24"/>
                <a:gd name="T15" fmla="*/ 0 h 24"/>
                <a:gd name="T16" fmla="*/ 16 w 24"/>
                <a:gd name="T1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16" y="16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4" y="24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652" name="Rectangle 583"/>
            <p:cNvSpPr>
              <a:spLocks noChangeArrowheads="1"/>
            </p:cNvSpPr>
            <p:nvPr/>
          </p:nvSpPr>
          <p:spPr bwMode="auto">
            <a:xfrm>
              <a:off x="2176463" y="2646164"/>
              <a:ext cx="127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653" name="Rectangle 584"/>
            <p:cNvSpPr>
              <a:spLocks noChangeArrowheads="1"/>
            </p:cNvSpPr>
            <p:nvPr/>
          </p:nvSpPr>
          <p:spPr bwMode="auto">
            <a:xfrm>
              <a:off x="2176463" y="2696964"/>
              <a:ext cx="127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654" name="Rectangle 585"/>
            <p:cNvSpPr>
              <a:spLocks noChangeArrowheads="1"/>
            </p:cNvSpPr>
            <p:nvPr/>
          </p:nvSpPr>
          <p:spPr bwMode="auto">
            <a:xfrm>
              <a:off x="2366963" y="2646164"/>
              <a:ext cx="127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655" name="Rectangle 586"/>
            <p:cNvSpPr>
              <a:spLocks noChangeArrowheads="1"/>
            </p:cNvSpPr>
            <p:nvPr/>
          </p:nvSpPr>
          <p:spPr bwMode="auto">
            <a:xfrm>
              <a:off x="2366963" y="2696964"/>
              <a:ext cx="127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656" name="Rectangle 587"/>
            <p:cNvSpPr>
              <a:spLocks noChangeArrowheads="1"/>
            </p:cNvSpPr>
            <p:nvPr/>
          </p:nvSpPr>
          <p:spPr bwMode="auto">
            <a:xfrm>
              <a:off x="2290763" y="2582664"/>
              <a:ext cx="25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657" name="Rectangle 588"/>
            <p:cNvSpPr>
              <a:spLocks noChangeArrowheads="1"/>
            </p:cNvSpPr>
            <p:nvPr/>
          </p:nvSpPr>
          <p:spPr bwMode="auto">
            <a:xfrm>
              <a:off x="2239963" y="2582664"/>
              <a:ext cx="25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658" name="Rectangle 589"/>
            <p:cNvSpPr>
              <a:spLocks noChangeArrowheads="1"/>
            </p:cNvSpPr>
            <p:nvPr/>
          </p:nvSpPr>
          <p:spPr bwMode="auto">
            <a:xfrm>
              <a:off x="2290763" y="2773164"/>
              <a:ext cx="25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659" name="Rectangle 590"/>
            <p:cNvSpPr>
              <a:spLocks noChangeArrowheads="1"/>
            </p:cNvSpPr>
            <p:nvPr/>
          </p:nvSpPr>
          <p:spPr bwMode="auto">
            <a:xfrm>
              <a:off x="2239963" y="2773164"/>
              <a:ext cx="25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83" name="Group 9182"/>
          <p:cNvGrpSpPr/>
          <p:nvPr/>
        </p:nvGrpSpPr>
        <p:grpSpPr>
          <a:xfrm>
            <a:off x="1770063" y="3001764"/>
            <a:ext cx="203200" cy="190500"/>
            <a:chOff x="1770063" y="3001764"/>
            <a:chExt cx="203200" cy="190500"/>
          </a:xfrm>
        </p:grpSpPr>
        <p:sp>
          <p:nvSpPr>
            <p:cNvPr id="8660" name="Freeform 591"/>
            <p:cNvSpPr>
              <a:spLocks/>
            </p:cNvSpPr>
            <p:nvPr/>
          </p:nvSpPr>
          <p:spPr bwMode="auto">
            <a:xfrm>
              <a:off x="1795463" y="3001764"/>
              <a:ext cx="152400" cy="63500"/>
            </a:xfrm>
            <a:custGeom>
              <a:avLst/>
              <a:gdLst>
                <a:gd name="T0" fmla="*/ 48 w 48"/>
                <a:gd name="T1" fmla="*/ 14 h 20"/>
                <a:gd name="T2" fmla="*/ 46 w 48"/>
                <a:gd name="T3" fmla="*/ 12 h 20"/>
                <a:gd name="T4" fmla="*/ 30 w 48"/>
                <a:gd name="T5" fmla="*/ 12 h 20"/>
                <a:gd name="T6" fmla="*/ 36 w 48"/>
                <a:gd name="T7" fmla="*/ 6 h 20"/>
                <a:gd name="T8" fmla="*/ 30 w 48"/>
                <a:gd name="T9" fmla="*/ 0 h 20"/>
                <a:gd name="T10" fmla="*/ 24 w 48"/>
                <a:gd name="T11" fmla="*/ 6 h 20"/>
                <a:gd name="T12" fmla="*/ 18 w 48"/>
                <a:gd name="T13" fmla="*/ 0 h 20"/>
                <a:gd name="T14" fmla="*/ 12 w 48"/>
                <a:gd name="T15" fmla="*/ 6 h 20"/>
                <a:gd name="T16" fmla="*/ 18 w 48"/>
                <a:gd name="T17" fmla="*/ 12 h 20"/>
                <a:gd name="T18" fmla="*/ 2 w 48"/>
                <a:gd name="T19" fmla="*/ 12 h 20"/>
                <a:gd name="T20" fmla="*/ 0 w 48"/>
                <a:gd name="T21" fmla="*/ 14 h 20"/>
                <a:gd name="T22" fmla="*/ 0 w 48"/>
                <a:gd name="T23" fmla="*/ 20 h 20"/>
                <a:gd name="T24" fmla="*/ 48 w 48"/>
                <a:gd name="T25" fmla="*/ 20 h 20"/>
                <a:gd name="T26" fmla="*/ 48 w 48"/>
                <a:gd name="T27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20">
                  <a:moveTo>
                    <a:pt x="48" y="14"/>
                  </a:moveTo>
                  <a:cubicBezTo>
                    <a:pt x="48" y="13"/>
                    <a:pt x="47" y="12"/>
                    <a:pt x="4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2"/>
                    <a:pt x="36" y="9"/>
                    <a:pt x="36" y="6"/>
                  </a:cubicBezTo>
                  <a:cubicBezTo>
                    <a:pt x="36" y="3"/>
                    <a:pt x="33" y="0"/>
                    <a:pt x="30" y="0"/>
                  </a:cubicBezTo>
                  <a:cubicBezTo>
                    <a:pt x="27" y="0"/>
                    <a:pt x="24" y="3"/>
                    <a:pt x="24" y="6"/>
                  </a:cubicBezTo>
                  <a:cubicBezTo>
                    <a:pt x="24" y="3"/>
                    <a:pt x="21" y="0"/>
                    <a:pt x="18" y="0"/>
                  </a:cubicBezTo>
                  <a:cubicBezTo>
                    <a:pt x="15" y="0"/>
                    <a:pt x="12" y="3"/>
                    <a:pt x="12" y="6"/>
                  </a:cubicBezTo>
                  <a:cubicBezTo>
                    <a:pt x="12" y="9"/>
                    <a:pt x="15" y="12"/>
                    <a:pt x="18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48" y="20"/>
                    <a:pt x="48" y="20"/>
                    <a:pt x="48" y="20"/>
                  </a:cubicBezTo>
                  <a:lnTo>
                    <a:pt x="48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661" name="Freeform 592"/>
            <p:cNvSpPr>
              <a:spLocks noEditPoints="1"/>
            </p:cNvSpPr>
            <p:nvPr/>
          </p:nvSpPr>
          <p:spPr bwMode="auto">
            <a:xfrm>
              <a:off x="1770063" y="3077964"/>
              <a:ext cx="203200" cy="114300"/>
            </a:xfrm>
            <a:custGeom>
              <a:avLst/>
              <a:gdLst>
                <a:gd name="T0" fmla="*/ 57 w 64"/>
                <a:gd name="T1" fmla="*/ 3 h 36"/>
                <a:gd name="T2" fmla="*/ 56 w 64"/>
                <a:gd name="T3" fmla="*/ 2 h 36"/>
                <a:gd name="T4" fmla="*/ 56 w 64"/>
                <a:gd name="T5" fmla="*/ 0 h 36"/>
                <a:gd name="T6" fmla="*/ 8 w 64"/>
                <a:gd name="T7" fmla="*/ 0 h 36"/>
                <a:gd name="T8" fmla="*/ 8 w 64"/>
                <a:gd name="T9" fmla="*/ 2 h 36"/>
                <a:gd name="T10" fmla="*/ 7 w 64"/>
                <a:gd name="T11" fmla="*/ 3 h 36"/>
                <a:gd name="T12" fmla="*/ 0 w 64"/>
                <a:gd name="T13" fmla="*/ 16 h 36"/>
                <a:gd name="T14" fmla="*/ 32 w 64"/>
                <a:gd name="T15" fmla="*/ 36 h 36"/>
                <a:gd name="T16" fmla="*/ 64 w 64"/>
                <a:gd name="T17" fmla="*/ 16 h 36"/>
                <a:gd name="T18" fmla="*/ 57 w 64"/>
                <a:gd name="T19" fmla="*/ 3 h 36"/>
                <a:gd name="T20" fmla="*/ 32 w 64"/>
                <a:gd name="T21" fmla="*/ 32 h 36"/>
                <a:gd name="T22" fmla="*/ 4 w 64"/>
                <a:gd name="T23" fmla="*/ 15 h 36"/>
                <a:gd name="T24" fmla="*/ 5 w 64"/>
                <a:gd name="T25" fmla="*/ 12 h 36"/>
                <a:gd name="T26" fmla="*/ 32 w 64"/>
                <a:gd name="T27" fmla="*/ 25 h 36"/>
                <a:gd name="T28" fmla="*/ 59 w 64"/>
                <a:gd name="T29" fmla="*/ 12 h 36"/>
                <a:gd name="T30" fmla="*/ 60 w 64"/>
                <a:gd name="T31" fmla="*/ 15 h 36"/>
                <a:gd name="T32" fmla="*/ 32 w 64"/>
                <a:gd name="T33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36">
                  <a:moveTo>
                    <a:pt x="57" y="3"/>
                  </a:moveTo>
                  <a:cubicBezTo>
                    <a:pt x="56" y="3"/>
                    <a:pt x="56" y="2"/>
                    <a:pt x="56" y="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7" y="3"/>
                  </a:cubicBezTo>
                  <a:cubicBezTo>
                    <a:pt x="3" y="7"/>
                    <a:pt x="0" y="11"/>
                    <a:pt x="0" y="16"/>
                  </a:cubicBezTo>
                  <a:cubicBezTo>
                    <a:pt x="0" y="27"/>
                    <a:pt x="14" y="36"/>
                    <a:pt x="32" y="36"/>
                  </a:cubicBezTo>
                  <a:cubicBezTo>
                    <a:pt x="50" y="36"/>
                    <a:pt x="64" y="27"/>
                    <a:pt x="64" y="16"/>
                  </a:cubicBezTo>
                  <a:cubicBezTo>
                    <a:pt x="64" y="11"/>
                    <a:pt x="61" y="7"/>
                    <a:pt x="57" y="3"/>
                  </a:cubicBezTo>
                  <a:close/>
                  <a:moveTo>
                    <a:pt x="32" y="32"/>
                  </a:moveTo>
                  <a:cubicBezTo>
                    <a:pt x="17" y="32"/>
                    <a:pt x="4" y="25"/>
                    <a:pt x="4" y="15"/>
                  </a:cubicBezTo>
                  <a:cubicBezTo>
                    <a:pt x="4" y="14"/>
                    <a:pt x="4" y="13"/>
                    <a:pt x="5" y="12"/>
                  </a:cubicBezTo>
                  <a:cubicBezTo>
                    <a:pt x="7" y="20"/>
                    <a:pt x="18" y="25"/>
                    <a:pt x="32" y="25"/>
                  </a:cubicBezTo>
                  <a:cubicBezTo>
                    <a:pt x="46" y="25"/>
                    <a:pt x="57" y="20"/>
                    <a:pt x="59" y="12"/>
                  </a:cubicBezTo>
                  <a:cubicBezTo>
                    <a:pt x="60" y="13"/>
                    <a:pt x="60" y="14"/>
                    <a:pt x="60" y="15"/>
                  </a:cubicBezTo>
                  <a:cubicBezTo>
                    <a:pt x="60" y="25"/>
                    <a:pt x="47" y="32"/>
                    <a:pt x="32" y="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82" name="Group 9181"/>
          <p:cNvGrpSpPr/>
          <p:nvPr/>
        </p:nvGrpSpPr>
        <p:grpSpPr>
          <a:xfrm>
            <a:off x="2176463" y="2989064"/>
            <a:ext cx="203200" cy="203200"/>
            <a:chOff x="2176463" y="2989064"/>
            <a:chExt cx="203200" cy="203200"/>
          </a:xfrm>
        </p:grpSpPr>
        <p:sp>
          <p:nvSpPr>
            <p:cNvPr id="8662" name="Oval 593"/>
            <p:cNvSpPr>
              <a:spLocks noChangeArrowheads="1"/>
            </p:cNvSpPr>
            <p:nvPr/>
          </p:nvSpPr>
          <p:spPr bwMode="auto">
            <a:xfrm>
              <a:off x="2239963" y="2989064"/>
              <a:ext cx="38100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663" name="Oval 594"/>
            <p:cNvSpPr>
              <a:spLocks noChangeArrowheads="1"/>
            </p:cNvSpPr>
            <p:nvPr/>
          </p:nvSpPr>
          <p:spPr bwMode="auto">
            <a:xfrm>
              <a:off x="2278063" y="2989064"/>
              <a:ext cx="38100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664" name="Freeform 595"/>
            <p:cNvSpPr>
              <a:spLocks/>
            </p:cNvSpPr>
            <p:nvPr/>
          </p:nvSpPr>
          <p:spPr bwMode="auto">
            <a:xfrm>
              <a:off x="2176463" y="3027164"/>
              <a:ext cx="203200" cy="38100"/>
            </a:xfrm>
            <a:custGeom>
              <a:avLst/>
              <a:gdLst>
                <a:gd name="T0" fmla="*/ 4 w 64"/>
                <a:gd name="T1" fmla="*/ 12 h 12"/>
                <a:gd name="T2" fmla="*/ 7 w 64"/>
                <a:gd name="T3" fmla="*/ 11 h 12"/>
                <a:gd name="T4" fmla="*/ 13 w 64"/>
                <a:gd name="T5" fmla="*/ 8 h 12"/>
                <a:gd name="T6" fmla="*/ 51 w 64"/>
                <a:gd name="T7" fmla="*/ 8 h 12"/>
                <a:gd name="T8" fmla="*/ 57 w 64"/>
                <a:gd name="T9" fmla="*/ 11 h 12"/>
                <a:gd name="T10" fmla="*/ 60 w 64"/>
                <a:gd name="T11" fmla="*/ 12 h 12"/>
                <a:gd name="T12" fmla="*/ 64 w 64"/>
                <a:gd name="T13" fmla="*/ 8 h 12"/>
                <a:gd name="T14" fmla="*/ 56 w 64"/>
                <a:gd name="T15" fmla="*/ 0 h 12"/>
                <a:gd name="T16" fmla="*/ 8 w 64"/>
                <a:gd name="T17" fmla="*/ 0 h 12"/>
                <a:gd name="T18" fmla="*/ 0 w 64"/>
                <a:gd name="T19" fmla="*/ 8 h 12"/>
                <a:gd name="T20" fmla="*/ 4 w 64"/>
                <a:gd name="T2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12">
                  <a:moveTo>
                    <a:pt x="4" y="12"/>
                  </a:moveTo>
                  <a:cubicBezTo>
                    <a:pt x="5" y="12"/>
                    <a:pt x="6" y="11"/>
                    <a:pt x="7" y="11"/>
                  </a:cubicBezTo>
                  <a:cubicBezTo>
                    <a:pt x="8" y="9"/>
                    <a:pt x="11" y="8"/>
                    <a:pt x="13" y="8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3" y="8"/>
                    <a:pt x="56" y="9"/>
                    <a:pt x="57" y="11"/>
                  </a:cubicBezTo>
                  <a:cubicBezTo>
                    <a:pt x="58" y="11"/>
                    <a:pt x="59" y="12"/>
                    <a:pt x="60" y="12"/>
                  </a:cubicBezTo>
                  <a:cubicBezTo>
                    <a:pt x="62" y="12"/>
                    <a:pt x="64" y="10"/>
                    <a:pt x="64" y="8"/>
                  </a:cubicBezTo>
                  <a:cubicBezTo>
                    <a:pt x="64" y="4"/>
                    <a:pt x="60" y="0"/>
                    <a:pt x="5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0"/>
                    <a:pt x="2" y="12"/>
                    <a:pt x="4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665" name="Freeform 596"/>
            <p:cNvSpPr>
              <a:spLocks/>
            </p:cNvSpPr>
            <p:nvPr/>
          </p:nvSpPr>
          <p:spPr bwMode="auto">
            <a:xfrm>
              <a:off x="2176463" y="3065264"/>
              <a:ext cx="203200" cy="127000"/>
            </a:xfrm>
            <a:custGeom>
              <a:avLst/>
              <a:gdLst>
                <a:gd name="T0" fmla="*/ 56 w 64"/>
                <a:gd name="T1" fmla="*/ 10 h 40"/>
                <a:gd name="T2" fmla="*/ 52 w 64"/>
                <a:gd name="T3" fmla="*/ 3 h 40"/>
                <a:gd name="T4" fmla="*/ 52 w 64"/>
                <a:gd name="T5" fmla="*/ 0 h 40"/>
                <a:gd name="T6" fmla="*/ 12 w 64"/>
                <a:gd name="T7" fmla="*/ 0 h 40"/>
                <a:gd name="T8" fmla="*/ 12 w 64"/>
                <a:gd name="T9" fmla="*/ 3 h 40"/>
                <a:gd name="T10" fmla="*/ 8 w 64"/>
                <a:gd name="T11" fmla="*/ 10 h 40"/>
                <a:gd name="T12" fmla="*/ 0 w 64"/>
                <a:gd name="T13" fmla="*/ 24 h 40"/>
                <a:gd name="T14" fmla="*/ 12 w 64"/>
                <a:gd name="T15" fmla="*/ 39 h 40"/>
                <a:gd name="T16" fmla="*/ 16 w 64"/>
                <a:gd name="T17" fmla="*/ 40 h 40"/>
                <a:gd name="T18" fmla="*/ 48 w 64"/>
                <a:gd name="T19" fmla="*/ 40 h 40"/>
                <a:gd name="T20" fmla="*/ 52 w 64"/>
                <a:gd name="T21" fmla="*/ 39 h 40"/>
                <a:gd name="T22" fmla="*/ 64 w 64"/>
                <a:gd name="T23" fmla="*/ 24 h 40"/>
                <a:gd name="T24" fmla="*/ 56 w 64"/>
                <a:gd name="T25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40">
                  <a:moveTo>
                    <a:pt x="56" y="10"/>
                  </a:moveTo>
                  <a:cubicBezTo>
                    <a:pt x="54" y="9"/>
                    <a:pt x="52" y="6"/>
                    <a:pt x="52" y="3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6"/>
                    <a:pt x="10" y="9"/>
                    <a:pt x="8" y="10"/>
                  </a:cubicBezTo>
                  <a:cubicBezTo>
                    <a:pt x="3" y="13"/>
                    <a:pt x="0" y="18"/>
                    <a:pt x="0" y="24"/>
                  </a:cubicBezTo>
                  <a:cubicBezTo>
                    <a:pt x="0" y="31"/>
                    <a:pt x="5" y="38"/>
                    <a:pt x="12" y="39"/>
                  </a:cubicBezTo>
                  <a:cubicBezTo>
                    <a:pt x="13" y="40"/>
                    <a:pt x="15" y="40"/>
                    <a:pt x="16" y="40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9" y="40"/>
                    <a:pt x="51" y="40"/>
                    <a:pt x="52" y="39"/>
                  </a:cubicBezTo>
                  <a:cubicBezTo>
                    <a:pt x="59" y="38"/>
                    <a:pt x="64" y="31"/>
                    <a:pt x="64" y="24"/>
                  </a:cubicBezTo>
                  <a:cubicBezTo>
                    <a:pt x="64" y="18"/>
                    <a:pt x="61" y="13"/>
                    <a:pt x="56" y="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8666" name="Freeform 597"/>
          <p:cNvSpPr>
            <a:spLocks noEditPoints="1"/>
          </p:cNvSpPr>
          <p:nvPr/>
        </p:nvSpPr>
        <p:spPr bwMode="auto">
          <a:xfrm>
            <a:off x="5024438" y="4427637"/>
            <a:ext cx="204788" cy="204788"/>
          </a:xfrm>
          <a:custGeom>
            <a:avLst/>
            <a:gdLst>
              <a:gd name="T0" fmla="*/ 96 w 129"/>
              <a:gd name="T1" fmla="*/ 32 h 129"/>
              <a:gd name="T2" fmla="*/ 88 w 129"/>
              <a:gd name="T3" fmla="*/ 64 h 129"/>
              <a:gd name="T4" fmla="*/ 48 w 129"/>
              <a:gd name="T5" fmla="*/ 48 h 129"/>
              <a:gd name="T6" fmla="*/ 32 w 129"/>
              <a:gd name="T7" fmla="*/ 0 h 129"/>
              <a:gd name="T8" fmla="*/ 8 w 129"/>
              <a:gd name="T9" fmla="*/ 16 h 129"/>
              <a:gd name="T10" fmla="*/ 0 w 129"/>
              <a:gd name="T11" fmla="*/ 129 h 129"/>
              <a:gd name="T12" fmla="*/ 121 w 129"/>
              <a:gd name="T13" fmla="*/ 48 h 129"/>
              <a:gd name="T14" fmla="*/ 32 w 129"/>
              <a:gd name="T15" fmla="*/ 32 h 129"/>
              <a:gd name="T16" fmla="*/ 16 w 129"/>
              <a:gd name="T17" fmla="*/ 24 h 129"/>
              <a:gd name="T18" fmla="*/ 16 w 129"/>
              <a:gd name="T19" fmla="*/ 32 h 129"/>
              <a:gd name="T20" fmla="*/ 8 w 129"/>
              <a:gd name="T21" fmla="*/ 113 h 129"/>
              <a:gd name="T22" fmla="*/ 16 w 129"/>
              <a:gd name="T23" fmla="*/ 113 h 129"/>
              <a:gd name="T24" fmla="*/ 8 w 129"/>
              <a:gd name="T25" fmla="*/ 89 h 129"/>
              <a:gd name="T26" fmla="*/ 16 w 129"/>
              <a:gd name="T27" fmla="*/ 80 h 129"/>
              <a:gd name="T28" fmla="*/ 16 w 129"/>
              <a:gd name="T29" fmla="*/ 72 h 129"/>
              <a:gd name="T30" fmla="*/ 8 w 129"/>
              <a:gd name="T31" fmla="*/ 64 h 129"/>
              <a:gd name="T32" fmla="*/ 16 w 129"/>
              <a:gd name="T33" fmla="*/ 64 h 129"/>
              <a:gd name="T34" fmla="*/ 24 w 129"/>
              <a:gd name="T35" fmla="*/ 48 h 129"/>
              <a:gd name="T36" fmla="*/ 32 w 129"/>
              <a:gd name="T37" fmla="*/ 113 h 129"/>
              <a:gd name="T38" fmla="*/ 32 w 129"/>
              <a:gd name="T39" fmla="*/ 105 h 129"/>
              <a:gd name="T40" fmla="*/ 24 w 129"/>
              <a:gd name="T41" fmla="*/ 97 h 129"/>
              <a:gd name="T42" fmla="*/ 32 w 129"/>
              <a:gd name="T43" fmla="*/ 97 h 129"/>
              <a:gd name="T44" fmla="*/ 24 w 129"/>
              <a:gd name="T45" fmla="*/ 72 h 129"/>
              <a:gd name="T46" fmla="*/ 32 w 129"/>
              <a:gd name="T47" fmla="*/ 64 h 129"/>
              <a:gd name="T48" fmla="*/ 32 w 129"/>
              <a:gd name="T49" fmla="*/ 56 h 129"/>
              <a:gd name="T50" fmla="*/ 40 w 129"/>
              <a:gd name="T51" fmla="*/ 40 h 129"/>
              <a:gd name="T52" fmla="*/ 32 w 129"/>
              <a:gd name="T53" fmla="*/ 40 h 129"/>
              <a:gd name="T54" fmla="*/ 40 w 129"/>
              <a:gd name="T55" fmla="*/ 105 h 129"/>
              <a:gd name="T56" fmla="*/ 48 w 129"/>
              <a:gd name="T57" fmla="*/ 97 h 129"/>
              <a:gd name="T58" fmla="*/ 48 w 129"/>
              <a:gd name="T59" fmla="*/ 89 h 129"/>
              <a:gd name="T60" fmla="*/ 40 w 129"/>
              <a:gd name="T61" fmla="*/ 80 h 129"/>
              <a:gd name="T62" fmla="*/ 48 w 129"/>
              <a:gd name="T63" fmla="*/ 80 h 129"/>
              <a:gd name="T64" fmla="*/ 40 w 129"/>
              <a:gd name="T65" fmla="*/ 56 h 129"/>
              <a:gd name="T66" fmla="*/ 80 w 129"/>
              <a:gd name="T67" fmla="*/ 113 h 129"/>
              <a:gd name="T68" fmla="*/ 80 w 129"/>
              <a:gd name="T69" fmla="*/ 105 h 129"/>
              <a:gd name="T70" fmla="*/ 72 w 129"/>
              <a:gd name="T71" fmla="*/ 97 h 129"/>
              <a:gd name="T72" fmla="*/ 80 w 129"/>
              <a:gd name="T73" fmla="*/ 97 h 129"/>
              <a:gd name="T74" fmla="*/ 72 w 129"/>
              <a:gd name="T75" fmla="*/ 72 h 129"/>
              <a:gd name="T76" fmla="*/ 104 w 129"/>
              <a:gd name="T77" fmla="*/ 113 h 129"/>
              <a:gd name="T78" fmla="*/ 104 w 129"/>
              <a:gd name="T79" fmla="*/ 105 h 129"/>
              <a:gd name="T80" fmla="*/ 96 w 129"/>
              <a:gd name="T81" fmla="*/ 97 h 129"/>
              <a:gd name="T82" fmla="*/ 104 w 129"/>
              <a:gd name="T83" fmla="*/ 97 h 129"/>
              <a:gd name="T84" fmla="*/ 96 w 129"/>
              <a:gd name="T85" fmla="*/ 72 h 129"/>
              <a:gd name="T86" fmla="*/ 104 w 129"/>
              <a:gd name="T87" fmla="*/ 64 h 129"/>
              <a:gd name="T88" fmla="*/ 104 w 129"/>
              <a:gd name="T89" fmla="*/ 56 h 129"/>
              <a:gd name="T90" fmla="*/ 113 w 129"/>
              <a:gd name="T91" fmla="*/ 40 h 129"/>
              <a:gd name="T92" fmla="*/ 104 w 129"/>
              <a:gd name="T93" fmla="*/ 40 h 129"/>
              <a:gd name="T94" fmla="*/ 113 w 129"/>
              <a:gd name="T95" fmla="*/ 105 h 129"/>
              <a:gd name="T96" fmla="*/ 121 w 129"/>
              <a:gd name="T97" fmla="*/ 97 h 129"/>
              <a:gd name="T98" fmla="*/ 121 w 129"/>
              <a:gd name="T99" fmla="*/ 89 h 129"/>
              <a:gd name="T100" fmla="*/ 113 w 129"/>
              <a:gd name="T101" fmla="*/ 80 h 129"/>
              <a:gd name="T102" fmla="*/ 121 w 129"/>
              <a:gd name="T103" fmla="*/ 80 h 129"/>
              <a:gd name="T104" fmla="*/ 113 w 129"/>
              <a:gd name="T105" fmla="*/ 56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9" h="129">
                <a:moveTo>
                  <a:pt x="121" y="48"/>
                </a:moveTo>
                <a:lnTo>
                  <a:pt x="121" y="32"/>
                </a:lnTo>
                <a:lnTo>
                  <a:pt x="96" y="32"/>
                </a:lnTo>
                <a:lnTo>
                  <a:pt x="96" y="48"/>
                </a:lnTo>
                <a:lnTo>
                  <a:pt x="88" y="48"/>
                </a:lnTo>
                <a:lnTo>
                  <a:pt x="88" y="64"/>
                </a:lnTo>
                <a:lnTo>
                  <a:pt x="56" y="64"/>
                </a:lnTo>
                <a:lnTo>
                  <a:pt x="56" y="48"/>
                </a:lnTo>
                <a:lnTo>
                  <a:pt x="48" y="48"/>
                </a:lnTo>
                <a:lnTo>
                  <a:pt x="48" y="16"/>
                </a:lnTo>
                <a:lnTo>
                  <a:pt x="32" y="16"/>
                </a:lnTo>
                <a:lnTo>
                  <a:pt x="32" y="0"/>
                </a:lnTo>
                <a:lnTo>
                  <a:pt x="24" y="0"/>
                </a:lnTo>
                <a:lnTo>
                  <a:pt x="24" y="16"/>
                </a:lnTo>
                <a:lnTo>
                  <a:pt x="8" y="16"/>
                </a:lnTo>
                <a:lnTo>
                  <a:pt x="8" y="48"/>
                </a:lnTo>
                <a:lnTo>
                  <a:pt x="0" y="48"/>
                </a:lnTo>
                <a:lnTo>
                  <a:pt x="0" y="129"/>
                </a:lnTo>
                <a:lnTo>
                  <a:pt x="129" y="129"/>
                </a:lnTo>
                <a:lnTo>
                  <a:pt x="129" y="48"/>
                </a:lnTo>
                <a:lnTo>
                  <a:pt x="121" y="48"/>
                </a:lnTo>
                <a:close/>
                <a:moveTo>
                  <a:pt x="40" y="24"/>
                </a:moveTo>
                <a:lnTo>
                  <a:pt x="40" y="32"/>
                </a:lnTo>
                <a:lnTo>
                  <a:pt x="32" y="32"/>
                </a:lnTo>
                <a:lnTo>
                  <a:pt x="32" y="24"/>
                </a:lnTo>
                <a:lnTo>
                  <a:pt x="40" y="24"/>
                </a:lnTo>
                <a:close/>
                <a:moveTo>
                  <a:pt x="16" y="24"/>
                </a:moveTo>
                <a:lnTo>
                  <a:pt x="24" y="24"/>
                </a:lnTo>
                <a:lnTo>
                  <a:pt x="24" y="32"/>
                </a:lnTo>
                <a:lnTo>
                  <a:pt x="16" y="32"/>
                </a:lnTo>
                <a:lnTo>
                  <a:pt x="16" y="24"/>
                </a:lnTo>
                <a:close/>
                <a:moveTo>
                  <a:pt x="16" y="113"/>
                </a:moveTo>
                <a:lnTo>
                  <a:pt x="8" y="113"/>
                </a:lnTo>
                <a:lnTo>
                  <a:pt x="8" y="105"/>
                </a:lnTo>
                <a:lnTo>
                  <a:pt x="16" y="105"/>
                </a:lnTo>
                <a:lnTo>
                  <a:pt x="16" y="113"/>
                </a:lnTo>
                <a:close/>
                <a:moveTo>
                  <a:pt x="16" y="97"/>
                </a:moveTo>
                <a:lnTo>
                  <a:pt x="8" y="97"/>
                </a:lnTo>
                <a:lnTo>
                  <a:pt x="8" y="89"/>
                </a:lnTo>
                <a:lnTo>
                  <a:pt x="16" y="89"/>
                </a:lnTo>
                <a:lnTo>
                  <a:pt x="16" y="97"/>
                </a:lnTo>
                <a:close/>
                <a:moveTo>
                  <a:pt x="16" y="80"/>
                </a:moveTo>
                <a:lnTo>
                  <a:pt x="8" y="80"/>
                </a:lnTo>
                <a:lnTo>
                  <a:pt x="8" y="72"/>
                </a:lnTo>
                <a:lnTo>
                  <a:pt x="16" y="72"/>
                </a:lnTo>
                <a:lnTo>
                  <a:pt x="16" y="80"/>
                </a:lnTo>
                <a:close/>
                <a:moveTo>
                  <a:pt x="16" y="64"/>
                </a:moveTo>
                <a:lnTo>
                  <a:pt x="8" y="64"/>
                </a:lnTo>
                <a:lnTo>
                  <a:pt x="8" y="56"/>
                </a:lnTo>
                <a:lnTo>
                  <a:pt x="16" y="56"/>
                </a:lnTo>
                <a:lnTo>
                  <a:pt x="16" y="64"/>
                </a:lnTo>
                <a:close/>
                <a:moveTo>
                  <a:pt x="16" y="40"/>
                </a:moveTo>
                <a:lnTo>
                  <a:pt x="24" y="40"/>
                </a:lnTo>
                <a:lnTo>
                  <a:pt x="24" y="48"/>
                </a:lnTo>
                <a:lnTo>
                  <a:pt x="16" y="48"/>
                </a:lnTo>
                <a:lnTo>
                  <a:pt x="16" y="40"/>
                </a:lnTo>
                <a:close/>
                <a:moveTo>
                  <a:pt x="32" y="113"/>
                </a:moveTo>
                <a:lnTo>
                  <a:pt x="24" y="113"/>
                </a:lnTo>
                <a:lnTo>
                  <a:pt x="24" y="105"/>
                </a:lnTo>
                <a:lnTo>
                  <a:pt x="32" y="105"/>
                </a:lnTo>
                <a:lnTo>
                  <a:pt x="32" y="113"/>
                </a:lnTo>
                <a:close/>
                <a:moveTo>
                  <a:pt x="32" y="97"/>
                </a:moveTo>
                <a:lnTo>
                  <a:pt x="24" y="97"/>
                </a:lnTo>
                <a:lnTo>
                  <a:pt x="24" y="89"/>
                </a:lnTo>
                <a:lnTo>
                  <a:pt x="32" y="89"/>
                </a:lnTo>
                <a:lnTo>
                  <a:pt x="32" y="97"/>
                </a:lnTo>
                <a:close/>
                <a:moveTo>
                  <a:pt x="32" y="80"/>
                </a:moveTo>
                <a:lnTo>
                  <a:pt x="24" y="80"/>
                </a:lnTo>
                <a:lnTo>
                  <a:pt x="24" y="72"/>
                </a:lnTo>
                <a:lnTo>
                  <a:pt x="32" y="72"/>
                </a:lnTo>
                <a:lnTo>
                  <a:pt x="32" y="80"/>
                </a:lnTo>
                <a:close/>
                <a:moveTo>
                  <a:pt x="32" y="64"/>
                </a:moveTo>
                <a:lnTo>
                  <a:pt x="24" y="64"/>
                </a:lnTo>
                <a:lnTo>
                  <a:pt x="24" y="56"/>
                </a:lnTo>
                <a:lnTo>
                  <a:pt x="32" y="56"/>
                </a:lnTo>
                <a:lnTo>
                  <a:pt x="32" y="64"/>
                </a:lnTo>
                <a:close/>
                <a:moveTo>
                  <a:pt x="32" y="40"/>
                </a:moveTo>
                <a:lnTo>
                  <a:pt x="40" y="40"/>
                </a:lnTo>
                <a:lnTo>
                  <a:pt x="40" y="48"/>
                </a:lnTo>
                <a:lnTo>
                  <a:pt x="32" y="48"/>
                </a:lnTo>
                <a:lnTo>
                  <a:pt x="32" y="40"/>
                </a:lnTo>
                <a:close/>
                <a:moveTo>
                  <a:pt x="48" y="113"/>
                </a:moveTo>
                <a:lnTo>
                  <a:pt x="40" y="113"/>
                </a:lnTo>
                <a:lnTo>
                  <a:pt x="40" y="105"/>
                </a:lnTo>
                <a:lnTo>
                  <a:pt x="48" y="105"/>
                </a:lnTo>
                <a:lnTo>
                  <a:pt x="48" y="113"/>
                </a:lnTo>
                <a:close/>
                <a:moveTo>
                  <a:pt x="48" y="97"/>
                </a:moveTo>
                <a:lnTo>
                  <a:pt x="40" y="97"/>
                </a:lnTo>
                <a:lnTo>
                  <a:pt x="40" y="89"/>
                </a:lnTo>
                <a:lnTo>
                  <a:pt x="48" y="89"/>
                </a:lnTo>
                <a:lnTo>
                  <a:pt x="48" y="97"/>
                </a:lnTo>
                <a:close/>
                <a:moveTo>
                  <a:pt x="48" y="80"/>
                </a:moveTo>
                <a:lnTo>
                  <a:pt x="40" y="80"/>
                </a:lnTo>
                <a:lnTo>
                  <a:pt x="40" y="72"/>
                </a:lnTo>
                <a:lnTo>
                  <a:pt x="48" y="72"/>
                </a:lnTo>
                <a:lnTo>
                  <a:pt x="48" y="80"/>
                </a:lnTo>
                <a:close/>
                <a:moveTo>
                  <a:pt x="48" y="64"/>
                </a:moveTo>
                <a:lnTo>
                  <a:pt x="40" y="64"/>
                </a:lnTo>
                <a:lnTo>
                  <a:pt x="40" y="56"/>
                </a:lnTo>
                <a:lnTo>
                  <a:pt x="48" y="56"/>
                </a:lnTo>
                <a:lnTo>
                  <a:pt x="48" y="64"/>
                </a:lnTo>
                <a:close/>
                <a:moveTo>
                  <a:pt x="80" y="113"/>
                </a:moveTo>
                <a:lnTo>
                  <a:pt x="72" y="113"/>
                </a:lnTo>
                <a:lnTo>
                  <a:pt x="72" y="105"/>
                </a:lnTo>
                <a:lnTo>
                  <a:pt x="80" y="105"/>
                </a:lnTo>
                <a:lnTo>
                  <a:pt x="80" y="113"/>
                </a:lnTo>
                <a:close/>
                <a:moveTo>
                  <a:pt x="80" y="97"/>
                </a:moveTo>
                <a:lnTo>
                  <a:pt x="72" y="97"/>
                </a:lnTo>
                <a:lnTo>
                  <a:pt x="72" y="89"/>
                </a:lnTo>
                <a:lnTo>
                  <a:pt x="80" y="89"/>
                </a:lnTo>
                <a:lnTo>
                  <a:pt x="80" y="97"/>
                </a:lnTo>
                <a:close/>
                <a:moveTo>
                  <a:pt x="80" y="80"/>
                </a:moveTo>
                <a:lnTo>
                  <a:pt x="72" y="80"/>
                </a:lnTo>
                <a:lnTo>
                  <a:pt x="72" y="72"/>
                </a:lnTo>
                <a:lnTo>
                  <a:pt x="80" y="72"/>
                </a:lnTo>
                <a:lnTo>
                  <a:pt x="80" y="80"/>
                </a:lnTo>
                <a:close/>
                <a:moveTo>
                  <a:pt x="104" y="113"/>
                </a:moveTo>
                <a:lnTo>
                  <a:pt x="96" y="113"/>
                </a:lnTo>
                <a:lnTo>
                  <a:pt x="96" y="105"/>
                </a:lnTo>
                <a:lnTo>
                  <a:pt x="104" y="105"/>
                </a:lnTo>
                <a:lnTo>
                  <a:pt x="104" y="113"/>
                </a:lnTo>
                <a:close/>
                <a:moveTo>
                  <a:pt x="104" y="97"/>
                </a:moveTo>
                <a:lnTo>
                  <a:pt x="96" y="97"/>
                </a:lnTo>
                <a:lnTo>
                  <a:pt x="96" y="89"/>
                </a:lnTo>
                <a:lnTo>
                  <a:pt x="104" y="89"/>
                </a:lnTo>
                <a:lnTo>
                  <a:pt x="104" y="97"/>
                </a:lnTo>
                <a:close/>
                <a:moveTo>
                  <a:pt x="104" y="80"/>
                </a:moveTo>
                <a:lnTo>
                  <a:pt x="96" y="80"/>
                </a:lnTo>
                <a:lnTo>
                  <a:pt x="96" y="72"/>
                </a:lnTo>
                <a:lnTo>
                  <a:pt x="104" y="72"/>
                </a:lnTo>
                <a:lnTo>
                  <a:pt x="104" y="80"/>
                </a:lnTo>
                <a:close/>
                <a:moveTo>
                  <a:pt x="104" y="64"/>
                </a:moveTo>
                <a:lnTo>
                  <a:pt x="96" y="64"/>
                </a:lnTo>
                <a:lnTo>
                  <a:pt x="96" y="56"/>
                </a:lnTo>
                <a:lnTo>
                  <a:pt x="104" y="56"/>
                </a:lnTo>
                <a:lnTo>
                  <a:pt x="104" y="64"/>
                </a:lnTo>
                <a:close/>
                <a:moveTo>
                  <a:pt x="104" y="40"/>
                </a:moveTo>
                <a:lnTo>
                  <a:pt x="113" y="40"/>
                </a:lnTo>
                <a:lnTo>
                  <a:pt x="113" y="48"/>
                </a:lnTo>
                <a:lnTo>
                  <a:pt x="104" y="48"/>
                </a:lnTo>
                <a:lnTo>
                  <a:pt x="104" y="40"/>
                </a:lnTo>
                <a:close/>
                <a:moveTo>
                  <a:pt x="121" y="113"/>
                </a:moveTo>
                <a:lnTo>
                  <a:pt x="113" y="113"/>
                </a:lnTo>
                <a:lnTo>
                  <a:pt x="113" y="105"/>
                </a:lnTo>
                <a:lnTo>
                  <a:pt x="121" y="105"/>
                </a:lnTo>
                <a:lnTo>
                  <a:pt x="121" y="113"/>
                </a:lnTo>
                <a:close/>
                <a:moveTo>
                  <a:pt x="121" y="97"/>
                </a:moveTo>
                <a:lnTo>
                  <a:pt x="113" y="97"/>
                </a:lnTo>
                <a:lnTo>
                  <a:pt x="113" y="89"/>
                </a:lnTo>
                <a:lnTo>
                  <a:pt x="121" y="89"/>
                </a:lnTo>
                <a:lnTo>
                  <a:pt x="121" y="97"/>
                </a:lnTo>
                <a:close/>
                <a:moveTo>
                  <a:pt x="121" y="80"/>
                </a:moveTo>
                <a:lnTo>
                  <a:pt x="113" y="80"/>
                </a:lnTo>
                <a:lnTo>
                  <a:pt x="113" y="72"/>
                </a:lnTo>
                <a:lnTo>
                  <a:pt x="121" y="72"/>
                </a:lnTo>
                <a:lnTo>
                  <a:pt x="121" y="80"/>
                </a:lnTo>
                <a:close/>
                <a:moveTo>
                  <a:pt x="121" y="64"/>
                </a:moveTo>
                <a:lnTo>
                  <a:pt x="113" y="64"/>
                </a:lnTo>
                <a:lnTo>
                  <a:pt x="113" y="56"/>
                </a:lnTo>
                <a:lnTo>
                  <a:pt x="121" y="56"/>
                </a:lnTo>
                <a:lnTo>
                  <a:pt x="121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8667" name="Freeform 598"/>
          <p:cNvSpPr>
            <a:spLocks/>
          </p:cNvSpPr>
          <p:nvPr/>
        </p:nvSpPr>
        <p:spPr bwMode="auto">
          <a:xfrm>
            <a:off x="6257925" y="4427637"/>
            <a:ext cx="177800" cy="204788"/>
          </a:xfrm>
          <a:custGeom>
            <a:avLst/>
            <a:gdLst>
              <a:gd name="T0" fmla="*/ 54 w 56"/>
              <a:gd name="T1" fmla="*/ 0 h 64"/>
              <a:gd name="T2" fmla="*/ 50 w 56"/>
              <a:gd name="T3" fmla="*/ 0 h 64"/>
              <a:gd name="T4" fmla="*/ 48 w 56"/>
              <a:gd name="T5" fmla="*/ 2 h 64"/>
              <a:gd name="T6" fmla="*/ 48 w 56"/>
              <a:gd name="T7" fmla="*/ 8 h 64"/>
              <a:gd name="T8" fmla="*/ 40 w 56"/>
              <a:gd name="T9" fmla="*/ 8 h 64"/>
              <a:gd name="T10" fmla="*/ 40 w 56"/>
              <a:gd name="T11" fmla="*/ 2 h 64"/>
              <a:gd name="T12" fmla="*/ 38 w 56"/>
              <a:gd name="T13" fmla="*/ 0 h 64"/>
              <a:gd name="T14" fmla="*/ 34 w 56"/>
              <a:gd name="T15" fmla="*/ 0 h 64"/>
              <a:gd name="T16" fmla="*/ 32 w 56"/>
              <a:gd name="T17" fmla="*/ 2 h 64"/>
              <a:gd name="T18" fmla="*/ 32 w 56"/>
              <a:gd name="T19" fmla="*/ 8 h 64"/>
              <a:gd name="T20" fmla="*/ 24 w 56"/>
              <a:gd name="T21" fmla="*/ 8 h 64"/>
              <a:gd name="T22" fmla="*/ 24 w 56"/>
              <a:gd name="T23" fmla="*/ 2 h 64"/>
              <a:gd name="T24" fmla="*/ 22 w 56"/>
              <a:gd name="T25" fmla="*/ 0 h 64"/>
              <a:gd name="T26" fmla="*/ 18 w 56"/>
              <a:gd name="T27" fmla="*/ 0 h 64"/>
              <a:gd name="T28" fmla="*/ 16 w 56"/>
              <a:gd name="T29" fmla="*/ 2 h 64"/>
              <a:gd name="T30" fmla="*/ 16 w 56"/>
              <a:gd name="T31" fmla="*/ 8 h 64"/>
              <a:gd name="T32" fmla="*/ 8 w 56"/>
              <a:gd name="T33" fmla="*/ 8 h 64"/>
              <a:gd name="T34" fmla="*/ 8 w 56"/>
              <a:gd name="T35" fmla="*/ 2 h 64"/>
              <a:gd name="T36" fmla="*/ 6 w 56"/>
              <a:gd name="T37" fmla="*/ 0 h 64"/>
              <a:gd name="T38" fmla="*/ 2 w 56"/>
              <a:gd name="T39" fmla="*/ 0 h 64"/>
              <a:gd name="T40" fmla="*/ 0 w 56"/>
              <a:gd name="T41" fmla="*/ 2 h 64"/>
              <a:gd name="T42" fmla="*/ 0 w 56"/>
              <a:gd name="T43" fmla="*/ 18 h 64"/>
              <a:gd name="T44" fmla="*/ 2 w 56"/>
              <a:gd name="T45" fmla="*/ 20 h 64"/>
              <a:gd name="T46" fmla="*/ 8 w 56"/>
              <a:gd name="T47" fmla="*/ 20 h 64"/>
              <a:gd name="T48" fmla="*/ 4 w 56"/>
              <a:gd name="T49" fmla="*/ 62 h 64"/>
              <a:gd name="T50" fmla="*/ 5 w 56"/>
              <a:gd name="T51" fmla="*/ 64 h 64"/>
              <a:gd name="T52" fmla="*/ 6 w 56"/>
              <a:gd name="T53" fmla="*/ 64 h 64"/>
              <a:gd name="T54" fmla="*/ 24 w 56"/>
              <a:gd name="T55" fmla="*/ 64 h 64"/>
              <a:gd name="T56" fmla="*/ 24 w 56"/>
              <a:gd name="T57" fmla="*/ 56 h 64"/>
              <a:gd name="T58" fmla="*/ 28 w 56"/>
              <a:gd name="T59" fmla="*/ 52 h 64"/>
              <a:gd name="T60" fmla="*/ 32 w 56"/>
              <a:gd name="T61" fmla="*/ 56 h 64"/>
              <a:gd name="T62" fmla="*/ 32 w 56"/>
              <a:gd name="T63" fmla="*/ 64 h 64"/>
              <a:gd name="T64" fmla="*/ 48 w 56"/>
              <a:gd name="T65" fmla="*/ 64 h 64"/>
              <a:gd name="T66" fmla="*/ 51 w 56"/>
              <a:gd name="T67" fmla="*/ 63 h 64"/>
              <a:gd name="T68" fmla="*/ 52 w 56"/>
              <a:gd name="T69" fmla="*/ 60 h 64"/>
              <a:gd name="T70" fmla="*/ 48 w 56"/>
              <a:gd name="T71" fmla="*/ 20 h 64"/>
              <a:gd name="T72" fmla="*/ 54 w 56"/>
              <a:gd name="T73" fmla="*/ 20 h 64"/>
              <a:gd name="T74" fmla="*/ 56 w 56"/>
              <a:gd name="T75" fmla="*/ 18 h 64"/>
              <a:gd name="T76" fmla="*/ 56 w 56"/>
              <a:gd name="T77" fmla="*/ 2 h 64"/>
              <a:gd name="T78" fmla="*/ 54 w 56"/>
              <a:gd name="T7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6" h="64">
                <a:moveTo>
                  <a:pt x="54" y="0"/>
                </a:moveTo>
                <a:cubicBezTo>
                  <a:pt x="50" y="0"/>
                  <a:pt x="50" y="0"/>
                  <a:pt x="50" y="0"/>
                </a:cubicBezTo>
                <a:cubicBezTo>
                  <a:pt x="49" y="0"/>
                  <a:pt x="48" y="1"/>
                  <a:pt x="48" y="2"/>
                </a:cubicBezTo>
                <a:cubicBezTo>
                  <a:pt x="48" y="8"/>
                  <a:pt x="48" y="8"/>
                  <a:pt x="48" y="8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1"/>
                  <a:pt x="39" y="0"/>
                  <a:pt x="3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3" y="0"/>
                  <a:pt x="32" y="1"/>
                  <a:pt x="32" y="2"/>
                </a:cubicBezTo>
                <a:cubicBezTo>
                  <a:pt x="32" y="8"/>
                  <a:pt x="32" y="8"/>
                  <a:pt x="32" y="8"/>
                </a:cubicBezTo>
                <a:cubicBezTo>
                  <a:pt x="24" y="8"/>
                  <a:pt x="24" y="8"/>
                  <a:pt x="24" y="8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1"/>
                  <a:pt x="23" y="0"/>
                  <a:pt x="22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7" y="0"/>
                  <a:pt x="16" y="1"/>
                  <a:pt x="16" y="2"/>
                </a:cubicBezTo>
                <a:cubicBezTo>
                  <a:pt x="16" y="8"/>
                  <a:pt x="16" y="8"/>
                  <a:pt x="16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2"/>
                  <a:pt x="8" y="2"/>
                  <a:pt x="8" y="2"/>
                </a:cubicBezTo>
                <a:cubicBezTo>
                  <a:pt x="8" y="1"/>
                  <a:pt x="7" y="0"/>
                  <a:pt x="6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9"/>
                  <a:pt x="1" y="20"/>
                  <a:pt x="2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4" y="62"/>
                  <a:pt x="4" y="62"/>
                  <a:pt x="4" y="62"/>
                </a:cubicBezTo>
                <a:cubicBezTo>
                  <a:pt x="4" y="63"/>
                  <a:pt x="4" y="63"/>
                  <a:pt x="5" y="64"/>
                </a:cubicBezTo>
                <a:cubicBezTo>
                  <a:pt x="5" y="64"/>
                  <a:pt x="6" y="64"/>
                  <a:pt x="6" y="64"/>
                </a:cubicBezTo>
                <a:cubicBezTo>
                  <a:pt x="24" y="64"/>
                  <a:pt x="24" y="64"/>
                  <a:pt x="24" y="64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54"/>
                  <a:pt x="26" y="52"/>
                  <a:pt x="28" y="52"/>
                </a:cubicBezTo>
                <a:cubicBezTo>
                  <a:pt x="30" y="52"/>
                  <a:pt x="32" y="54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49" y="64"/>
                  <a:pt x="50" y="64"/>
                  <a:pt x="51" y="63"/>
                </a:cubicBezTo>
                <a:cubicBezTo>
                  <a:pt x="51" y="62"/>
                  <a:pt x="52" y="61"/>
                  <a:pt x="52" y="60"/>
                </a:cubicBezTo>
                <a:cubicBezTo>
                  <a:pt x="48" y="20"/>
                  <a:pt x="48" y="20"/>
                  <a:pt x="48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5" y="20"/>
                  <a:pt x="56" y="19"/>
                  <a:pt x="56" y="18"/>
                </a:cubicBezTo>
                <a:cubicBezTo>
                  <a:pt x="56" y="2"/>
                  <a:pt x="56" y="2"/>
                  <a:pt x="56" y="2"/>
                </a:cubicBezTo>
                <a:cubicBezTo>
                  <a:pt x="56" y="1"/>
                  <a:pt x="55" y="0"/>
                  <a:pt x="5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9213" name="Group 9212"/>
          <p:cNvGrpSpPr/>
          <p:nvPr/>
        </p:nvGrpSpPr>
        <p:grpSpPr>
          <a:xfrm>
            <a:off x="7059613" y="4427637"/>
            <a:ext cx="203200" cy="204788"/>
            <a:chOff x="7059613" y="4427637"/>
            <a:chExt cx="203200" cy="204788"/>
          </a:xfrm>
        </p:grpSpPr>
        <p:sp>
          <p:nvSpPr>
            <p:cNvPr id="8668" name="Freeform 599"/>
            <p:cNvSpPr>
              <a:spLocks noEditPoints="1"/>
            </p:cNvSpPr>
            <p:nvPr/>
          </p:nvSpPr>
          <p:spPr bwMode="auto">
            <a:xfrm>
              <a:off x="7059613" y="4503837"/>
              <a:ext cx="203200" cy="128588"/>
            </a:xfrm>
            <a:custGeom>
              <a:avLst/>
              <a:gdLst>
                <a:gd name="T0" fmla="*/ 0 w 64"/>
                <a:gd name="T1" fmla="*/ 40 h 40"/>
                <a:gd name="T2" fmla="*/ 64 w 64"/>
                <a:gd name="T3" fmla="*/ 40 h 40"/>
                <a:gd name="T4" fmla="*/ 56 w 64"/>
                <a:gd name="T5" fmla="*/ 32 h 40"/>
                <a:gd name="T6" fmla="*/ 56 w 64"/>
                <a:gd name="T7" fmla="*/ 4 h 40"/>
                <a:gd name="T8" fmla="*/ 58 w 64"/>
                <a:gd name="T9" fmla="*/ 4 h 40"/>
                <a:gd name="T10" fmla="*/ 60 w 64"/>
                <a:gd name="T11" fmla="*/ 2 h 40"/>
                <a:gd name="T12" fmla="*/ 60 w 64"/>
                <a:gd name="T13" fmla="*/ 0 h 40"/>
                <a:gd name="T14" fmla="*/ 4 w 64"/>
                <a:gd name="T15" fmla="*/ 0 h 40"/>
                <a:gd name="T16" fmla="*/ 4 w 64"/>
                <a:gd name="T17" fmla="*/ 2 h 40"/>
                <a:gd name="T18" fmla="*/ 6 w 64"/>
                <a:gd name="T19" fmla="*/ 4 h 40"/>
                <a:gd name="T20" fmla="*/ 8 w 64"/>
                <a:gd name="T21" fmla="*/ 4 h 40"/>
                <a:gd name="T22" fmla="*/ 8 w 64"/>
                <a:gd name="T23" fmla="*/ 32 h 40"/>
                <a:gd name="T24" fmla="*/ 0 w 64"/>
                <a:gd name="T25" fmla="*/ 40 h 40"/>
                <a:gd name="T26" fmla="*/ 52 w 64"/>
                <a:gd name="T27" fmla="*/ 4 h 40"/>
                <a:gd name="T28" fmla="*/ 52 w 64"/>
                <a:gd name="T29" fmla="*/ 32 h 40"/>
                <a:gd name="T30" fmla="*/ 44 w 64"/>
                <a:gd name="T31" fmla="*/ 32 h 40"/>
                <a:gd name="T32" fmla="*/ 44 w 64"/>
                <a:gd name="T33" fmla="*/ 4 h 40"/>
                <a:gd name="T34" fmla="*/ 52 w 64"/>
                <a:gd name="T35" fmla="*/ 4 h 40"/>
                <a:gd name="T36" fmla="*/ 36 w 64"/>
                <a:gd name="T37" fmla="*/ 4 h 40"/>
                <a:gd name="T38" fmla="*/ 36 w 64"/>
                <a:gd name="T39" fmla="*/ 32 h 40"/>
                <a:gd name="T40" fmla="*/ 28 w 64"/>
                <a:gd name="T41" fmla="*/ 32 h 40"/>
                <a:gd name="T42" fmla="*/ 28 w 64"/>
                <a:gd name="T43" fmla="*/ 4 h 40"/>
                <a:gd name="T44" fmla="*/ 36 w 64"/>
                <a:gd name="T45" fmla="*/ 4 h 40"/>
                <a:gd name="T46" fmla="*/ 12 w 64"/>
                <a:gd name="T47" fmla="*/ 4 h 40"/>
                <a:gd name="T48" fmla="*/ 20 w 64"/>
                <a:gd name="T49" fmla="*/ 4 h 40"/>
                <a:gd name="T50" fmla="*/ 20 w 64"/>
                <a:gd name="T51" fmla="*/ 32 h 40"/>
                <a:gd name="T52" fmla="*/ 12 w 64"/>
                <a:gd name="T53" fmla="*/ 32 h 40"/>
                <a:gd name="T54" fmla="*/ 12 w 64"/>
                <a:gd name="T5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4" h="40">
                  <a:moveTo>
                    <a:pt x="0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60" y="3"/>
                    <a:pt x="60" y="2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3"/>
                    <a:pt x="5" y="4"/>
                    <a:pt x="6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2"/>
                    <a:pt x="8" y="32"/>
                    <a:pt x="8" y="32"/>
                  </a:cubicBezTo>
                  <a:lnTo>
                    <a:pt x="0" y="40"/>
                  </a:lnTo>
                  <a:close/>
                  <a:moveTo>
                    <a:pt x="52" y="4"/>
                  </a:moveTo>
                  <a:cubicBezTo>
                    <a:pt x="52" y="32"/>
                    <a:pt x="52" y="32"/>
                    <a:pt x="52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4"/>
                    <a:pt x="44" y="4"/>
                    <a:pt x="44" y="4"/>
                  </a:cubicBezTo>
                  <a:lnTo>
                    <a:pt x="52" y="4"/>
                  </a:lnTo>
                  <a:close/>
                  <a:moveTo>
                    <a:pt x="36" y="4"/>
                  </a:moveTo>
                  <a:cubicBezTo>
                    <a:pt x="36" y="32"/>
                    <a:pt x="36" y="32"/>
                    <a:pt x="36" y="32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8" y="4"/>
                    <a:pt x="28" y="4"/>
                    <a:pt x="28" y="4"/>
                  </a:cubicBezTo>
                  <a:lnTo>
                    <a:pt x="36" y="4"/>
                  </a:lnTo>
                  <a:close/>
                  <a:moveTo>
                    <a:pt x="12" y="4"/>
                  </a:moveTo>
                  <a:cubicBezTo>
                    <a:pt x="20" y="4"/>
                    <a:pt x="20" y="4"/>
                    <a:pt x="20" y="4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2" y="32"/>
                    <a:pt x="12" y="32"/>
                    <a:pt x="12" y="32"/>
                  </a:cubicBezTo>
                  <a:lnTo>
                    <a:pt x="1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669" name="Freeform 600"/>
            <p:cNvSpPr>
              <a:spLocks noEditPoints="1"/>
            </p:cNvSpPr>
            <p:nvPr/>
          </p:nvSpPr>
          <p:spPr bwMode="auto">
            <a:xfrm>
              <a:off x="7085013" y="4427637"/>
              <a:ext cx="152400" cy="63500"/>
            </a:xfrm>
            <a:custGeom>
              <a:avLst/>
              <a:gdLst>
                <a:gd name="T0" fmla="*/ 24 w 48"/>
                <a:gd name="T1" fmla="*/ 0 h 20"/>
                <a:gd name="T2" fmla="*/ 0 w 48"/>
                <a:gd name="T3" fmla="*/ 20 h 20"/>
                <a:gd name="T4" fmla="*/ 48 w 48"/>
                <a:gd name="T5" fmla="*/ 20 h 20"/>
                <a:gd name="T6" fmla="*/ 24 w 48"/>
                <a:gd name="T7" fmla="*/ 0 h 20"/>
                <a:gd name="T8" fmla="*/ 20 w 48"/>
                <a:gd name="T9" fmla="*/ 10 h 20"/>
                <a:gd name="T10" fmla="*/ 11 w 48"/>
                <a:gd name="T11" fmla="*/ 16 h 20"/>
                <a:gd name="T12" fmla="*/ 4 w 48"/>
                <a:gd name="T13" fmla="*/ 16 h 20"/>
                <a:gd name="T14" fmla="*/ 20 w 48"/>
                <a:gd name="T15" fmla="*/ 5 h 20"/>
                <a:gd name="T16" fmla="*/ 20 w 48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20">
                  <a:moveTo>
                    <a:pt x="24" y="0"/>
                  </a:moveTo>
                  <a:cubicBezTo>
                    <a:pt x="12" y="0"/>
                    <a:pt x="2" y="9"/>
                    <a:pt x="0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6" y="9"/>
                    <a:pt x="36" y="0"/>
                    <a:pt x="24" y="0"/>
                  </a:cubicBezTo>
                  <a:close/>
                  <a:moveTo>
                    <a:pt x="20" y="10"/>
                  </a:moveTo>
                  <a:cubicBezTo>
                    <a:pt x="17" y="12"/>
                    <a:pt x="14" y="14"/>
                    <a:pt x="11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8" y="11"/>
                    <a:pt x="13" y="6"/>
                    <a:pt x="20" y="5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212" name="Group 9211"/>
          <p:cNvGrpSpPr/>
          <p:nvPr/>
        </p:nvGrpSpPr>
        <p:grpSpPr>
          <a:xfrm>
            <a:off x="7466013" y="4427637"/>
            <a:ext cx="203200" cy="204788"/>
            <a:chOff x="7466013" y="4427637"/>
            <a:chExt cx="203200" cy="204788"/>
          </a:xfrm>
        </p:grpSpPr>
        <p:sp>
          <p:nvSpPr>
            <p:cNvPr id="8670" name="Freeform 601"/>
            <p:cNvSpPr>
              <a:spLocks noEditPoints="1"/>
            </p:cNvSpPr>
            <p:nvPr/>
          </p:nvSpPr>
          <p:spPr bwMode="auto">
            <a:xfrm>
              <a:off x="7466013" y="4503837"/>
              <a:ext cx="203200" cy="128588"/>
            </a:xfrm>
            <a:custGeom>
              <a:avLst/>
              <a:gdLst>
                <a:gd name="T0" fmla="*/ 56 w 64"/>
                <a:gd name="T1" fmla="*/ 4 h 40"/>
                <a:gd name="T2" fmla="*/ 58 w 64"/>
                <a:gd name="T3" fmla="*/ 4 h 40"/>
                <a:gd name="T4" fmla="*/ 60 w 64"/>
                <a:gd name="T5" fmla="*/ 2 h 40"/>
                <a:gd name="T6" fmla="*/ 60 w 64"/>
                <a:gd name="T7" fmla="*/ 0 h 40"/>
                <a:gd name="T8" fmla="*/ 4 w 64"/>
                <a:gd name="T9" fmla="*/ 0 h 40"/>
                <a:gd name="T10" fmla="*/ 4 w 64"/>
                <a:gd name="T11" fmla="*/ 2 h 40"/>
                <a:gd name="T12" fmla="*/ 6 w 64"/>
                <a:gd name="T13" fmla="*/ 4 h 40"/>
                <a:gd name="T14" fmla="*/ 8 w 64"/>
                <a:gd name="T15" fmla="*/ 4 h 40"/>
                <a:gd name="T16" fmla="*/ 8 w 64"/>
                <a:gd name="T17" fmla="*/ 32 h 40"/>
                <a:gd name="T18" fmla="*/ 0 w 64"/>
                <a:gd name="T19" fmla="*/ 40 h 40"/>
                <a:gd name="T20" fmla="*/ 64 w 64"/>
                <a:gd name="T21" fmla="*/ 40 h 40"/>
                <a:gd name="T22" fmla="*/ 56 w 64"/>
                <a:gd name="T23" fmla="*/ 32 h 40"/>
                <a:gd name="T24" fmla="*/ 56 w 64"/>
                <a:gd name="T25" fmla="*/ 4 h 40"/>
                <a:gd name="T26" fmla="*/ 12 w 64"/>
                <a:gd name="T27" fmla="*/ 32 h 40"/>
                <a:gd name="T28" fmla="*/ 12 w 64"/>
                <a:gd name="T29" fmla="*/ 4 h 40"/>
                <a:gd name="T30" fmla="*/ 20 w 64"/>
                <a:gd name="T31" fmla="*/ 4 h 40"/>
                <a:gd name="T32" fmla="*/ 20 w 64"/>
                <a:gd name="T33" fmla="*/ 32 h 40"/>
                <a:gd name="T34" fmla="*/ 12 w 64"/>
                <a:gd name="T35" fmla="*/ 32 h 40"/>
                <a:gd name="T36" fmla="*/ 28 w 64"/>
                <a:gd name="T37" fmla="*/ 32 h 40"/>
                <a:gd name="T38" fmla="*/ 28 w 64"/>
                <a:gd name="T39" fmla="*/ 4 h 40"/>
                <a:gd name="T40" fmla="*/ 36 w 64"/>
                <a:gd name="T41" fmla="*/ 4 h 40"/>
                <a:gd name="T42" fmla="*/ 36 w 64"/>
                <a:gd name="T43" fmla="*/ 32 h 40"/>
                <a:gd name="T44" fmla="*/ 28 w 64"/>
                <a:gd name="T45" fmla="*/ 32 h 40"/>
                <a:gd name="T46" fmla="*/ 44 w 64"/>
                <a:gd name="T47" fmla="*/ 32 h 40"/>
                <a:gd name="T48" fmla="*/ 44 w 64"/>
                <a:gd name="T49" fmla="*/ 4 h 40"/>
                <a:gd name="T50" fmla="*/ 52 w 64"/>
                <a:gd name="T51" fmla="*/ 4 h 40"/>
                <a:gd name="T52" fmla="*/ 52 w 64"/>
                <a:gd name="T53" fmla="*/ 32 h 40"/>
                <a:gd name="T54" fmla="*/ 44 w 64"/>
                <a:gd name="T55" fmla="*/ 3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4" h="40">
                  <a:moveTo>
                    <a:pt x="56" y="4"/>
                  </a:move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60" y="3"/>
                    <a:pt x="60" y="2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3"/>
                    <a:pt x="5" y="4"/>
                    <a:pt x="6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56" y="4"/>
                  </a:lnTo>
                  <a:close/>
                  <a:moveTo>
                    <a:pt x="12" y="32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12" y="32"/>
                  </a:lnTo>
                  <a:close/>
                  <a:moveTo>
                    <a:pt x="28" y="32"/>
                  </a:moveTo>
                  <a:cubicBezTo>
                    <a:pt x="28" y="4"/>
                    <a:pt x="28" y="4"/>
                    <a:pt x="28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32"/>
                    <a:pt x="36" y="32"/>
                    <a:pt x="36" y="32"/>
                  </a:cubicBezTo>
                  <a:lnTo>
                    <a:pt x="28" y="32"/>
                  </a:lnTo>
                  <a:close/>
                  <a:moveTo>
                    <a:pt x="44" y="32"/>
                  </a:moveTo>
                  <a:cubicBezTo>
                    <a:pt x="44" y="4"/>
                    <a:pt x="44" y="4"/>
                    <a:pt x="44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32"/>
                    <a:pt x="52" y="32"/>
                    <a:pt x="52" y="32"/>
                  </a:cubicBezTo>
                  <a:lnTo>
                    <a:pt x="44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671" name="Freeform 602"/>
            <p:cNvSpPr>
              <a:spLocks/>
            </p:cNvSpPr>
            <p:nvPr/>
          </p:nvSpPr>
          <p:spPr bwMode="auto">
            <a:xfrm>
              <a:off x="7466013" y="4427637"/>
              <a:ext cx="203200" cy="63500"/>
            </a:xfrm>
            <a:custGeom>
              <a:avLst/>
              <a:gdLst>
                <a:gd name="T0" fmla="*/ 128 w 128"/>
                <a:gd name="T1" fmla="*/ 40 h 40"/>
                <a:gd name="T2" fmla="*/ 64 w 128"/>
                <a:gd name="T3" fmla="*/ 0 h 40"/>
                <a:gd name="T4" fmla="*/ 0 w 128"/>
                <a:gd name="T5" fmla="*/ 40 h 40"/>
                <a:gd name="T6" fmla="*/ 128 w 128"/>
                <a:gd name="T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40">
                  <a:moveTo>
                    <a:pt x="128" y="40"/>
                  </a:moveTo>
                  <a:lnTo>
                    <a:pt x="64" y="0"/>
                  </a:lnTo>
                  <a:lnTo>
                    <a:pt x="0" y="40"/>
                  </a:lnTo>
                  <a:lnTo>
                    <a:pt x="128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76" name="Group 9175"/>
          <p:cNvGrpSpPr/>
          <p:nvPr/>
        </p:nvGrpSpPr>
        <p:grpSpPr>
          <a:xfrm>
            <a:off x="4630738" y="2989064"/>
            <a:ext cx="177800" cy="203200"/>
            <a:chOff x="4630738" y="2989064"/>
            <a:chExt cx="177800" cy="203200"/>
          </a:xfrm>
        </p:grpSpPr>
        <p:sp>
          <p:nvSpPr>
            <p:cNvPr id="8672" name="Freeform 603"/>
            <p:cNvSpPr>
              <a:spLocks noEditPoints="1"/>
            </p:cNvSpPr>
            <p:nvPr/>
          </p:nvSpPr>
          <p:spPr bwMode="auto">
            <a:xfrm>
              <a:off x="4630738" y="2989064"/>
              <a:ext cx="177800" cy="203200"/>
            </a:xfrm>
            <a:custGeom>
              <a:avLst/>
              <a:gdLst>
                <a:gd name="T0" fmla="*/ 50 w 56"/>
                <a:gd name="T1" fmla="*/ 0 h 64"/>
                <a:gd name="T2" fmla="*/ 6 w 56"/>
                <a:gd name="T3" fmla="*/ 0 h 64"/>
                <a:gd name="T4" fmla="*/ 0 w 56"/>
                <a:gd name="T5" fmla="*/ 6 h 64"/>
                <a:gd name="T6" fmla="*/ 0 w 56"/>
                <a:gd name="T7" fmla="*/ 58 h 64"/>
                <a:gd name="T8" fmla="*/ 6 w 56"/>
                <a:gd name="T9" fmla="*/ 64 h 64"/>
                <a:gd name="T10" fmla="*/ 50 w 56"/>
                <a:gd name="T11" fmla="*/ 64 h 64"/>
                <a:gd name="T12" fmla="*/ 56 w 56"/>
                <a:gd name="T13" fmla="*/ 58 h 64"/>
                <a:gd name="T14" fmla="*/ 56 w 56"/>
                <a:gd name="T15" fmla="*/ 6 h 64"/>
                <a:gd name="T16" fmla="*/ 50 w 56"/>
                <a:gd name="T17" fmla="*/ 0 h 64"/>
                <a:gd name="T18" fmla="*/ 52 w 56"/>
                <a:gd name="T19" fmla="*/ 58 h 64"/>
                <a:gd name="T20" fmla="*/ 50 w 56"/>
                <a:gd name="T21" fmla="*/ 60 h 64"/>
                <a:gd name="T22" fmla="*/ 6 w 56"/>
                <a:gd name="T23" fmla="*/ 60 h 64"/>
                <a:gd name="T24" fmla="*/ 4 w 56"/>
                <a:gd name="T25" fmla="*/ 58 h 64"/>
                <a:gd name="T26" fmla="*/ 4 w 56"/>
                <a:gd name="T27" fmla="*/ 6 h 64"/>
                <a:gd name="T28" fmla="*/ 6 w 56"/>
                <a:gd name="T29" fmla="*/ 4 h 64"/>
                <a:gd name="T30" fmla="*/ 50 w 56"/>
                <a:gd name="T31" fmla="*/ 4 h 64"/>
                <a:gd name="T32" fmla="*/ 52 w 56"/>
                <a:gd name="T33" fmla="*/ 6 h 64"/>
                <a:gd name="T34" fmla="*/ 52 w 56"/>
                <a:gd name="T35" fmla="*/ 5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64">
                  <a:moveTo>
                    <a:pt x="5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1"/>
                    <a:pt x="3" y="64"/>
                    <a:pt x="6" y="64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3" y="64"/>
                    <a:pt x="56" y="61"/>
                    <a:pt x="56" y="58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6" y="3"/>
                    <a:pt x="53" y="0"/>
                    <a:pt x="50" y="0"/>
                  </a:cubicBezTo>
                  <a:close/>
                  <a:moveTo>
                    <a:pt x="52" y="58"/>
                  </a:moveTo>
                  <a:cubicBezTo>
                    <a:pt x="52" y="59"/>
                    <a:pt x="51" y="60"/>
                    <a:pt x="50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5" y="60"/>
                    <a:pt x="4" y="59"/>
                    <a:pt x="4" y="58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1" y="4"/>
                    <a:pt x="52" y="5"/>
                    <a:pt x="52" y="6"/>
                  </a:cubicBezTo>
                  <a:lnTo>
                    <a:pt x="52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673" name="Rectangle 604"/>
            <p:cNvSpPr>
              <a:spLocks noChangeArrowheads="1"/>
            </p:cNvSpPr>
            <p:nvPr/>
          </p:nvSpPr>
          <p:spPr bwMode="auto">
            <a:xfrm>
              <a:off x="4656138" y="3014464"/>
              <a:ext cx="127000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674" name="Rectangle 605"/>
            <p:cNvSpPr>
              <a:spLocks noChangeArrowheads="1"/>
            </p:cNvSpPr>
            <p:nvPr/>
          </p:nvSpPr>
          <p:spPr bwMode="auto">
            <a:xfrm>
              <a:off x="4656138" y="3065264"/>
              <a:ext cx="254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675" name="Rectangle 606"/>
            <p:cNvSpPr>
              <a:spLocks noChangeArrowheads="1"/>
            </p:cNvSpPr>
            <p:nvPr/>
          </p:nvSpPr>
          <p:spPr bwMode="auto">
            <a:xfrm>
              <a:off x="4656138" y="3103364"/>
              <a:ext cx="254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676" name="Rectangle 607"/>
            <p:cNvSpPr>
              <a:spLocks noChangeArrowheads="1"/>
            </p:cNvSpPr>
            <p:nvPr/>
          </p:nvSpPr>
          <p:spPr bwMode="auto">
            <a:xfrm>
              <a:off x="4656138" y="3141464"/>
              <a:ext cx="254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277" name="Rectangle 609"/>
            <p:cNvSpPr>
              <a:spLocks noChangeArrowheads="1"/>
            </p:cNvSpPr>
            <p:nvPr/>
          </p:nvSpPr>
          <p:spPr bwMode="auto">
            <a:xfrm>
              <a:off x="4694238" y="3065264"/>
              <a:ext cx="254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278" name="Rectangle 610"/>
            <p:cNvSpPr>
              <a:spLocks noChangeArrowheads="1"/>
            </p:cNvSpPr>
            <p:nvPr/>
          </p:nvSpPr>
          <p:spPr bwMode="auto">
            <a:xfrm>
              <a:off x="4694238" y="3103364"/>
              <a:ext cx="254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279" name="Rectangle 611"/>
            <p:cNvSpPr>
              <a:spLocks noChangeArrowheads="1"/>
            </p:cNvSpPr>
            <p:nvPr/>
          </p:nvSpPr>
          <p:spPr bwMode="auto">
            <a:xfrm>
              <a:off x="4694238" y="3141464"/>
              <a:ext cx="254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280" name="Rectangle 612"/>
            <p:cNvSpPr>
              <a:spLocks noChangeArrowheads="1"/>
            </p:cNvSpPr>
            <p:nvPr/>
          </p:nvSpPr>
          <p:spPr bwMode="auto">
            <a:xfrm>
              <a:off x="4732338" y="3065264"/>
              <a:ext cx="508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281" name="Rectangle 613"/>
            <p:cNvSpPr>
              <a:spLocks noChangeArrowheads="1"/>
            </p:cNvSpPr>
            <p:nvPr/>
          </p:nvSpPr>
          <p:spPr bwMode="auto">
            <a:xfrm>
              <a:off x="4732338" y="3103364"/>
              <a:ext cx="254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282" name="Rectangle 614"/>
            <p:cNvSpPr>
              <a:spLocks noChangeArrowheads="1"/>
            </p:cNvSpPr>
            <p:nvPr/>
          </p:nvSpPr>
          <p:spPr bwMode="auto">
            <a:xfrm>
              <a:off x="4732338" y="3141464"/>
              <a:ext cx="254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283" name="Rectangle 615"/>
            <p:cNvSpPr>
              <a:spLocks noChangeArrowheads="1"/>
            </p:cNvSpPr>
            <p:nvPr/>
          </p:nvSpPr>
          <p:spPr bwMode="auto">
            <a:xfrm>
              <a:off x="4770438" y="3103364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284" name="Rectangle 616"/>
            <p:cNvSpPr>
              <a:spLocks noChangeArrowheads="1"/>
            </p:cNvSpPr>
            <p:nvPr/>
          </p:nvSpPr>
          <p:spPr bwMode="auto">
            <a:xfrm>
              <a:off x="4770438" y="3128764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285" name="Rectangle 617"/>
            <p:cNvSpPr>
              <a:spLocks noChangeArrowheads="1"/>
            </p:cNvSpPr>
            <p:nvPr/>
          </p:nvSpPr>
          <p:spPr bwMode="auto">
            <a:xfrm>
              <a:off x="4770438" y="3154164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99" name="Group 9198"/>
          <p:cNvGrpSpPr/>
          <p:nvPr/>
        </p:nvGrpSpPr>
        <p:grpSpPr>
          <a:xfrm>
            <a:off x="7466013" y="3395464"/>
            <a:ext cx="203200" cy="203200"/>
            <a:chOff x="7466013" y="3395464"/>
            <a:chExt cx="203200" cy="203200"/>
          </a:xfrm>
        </p:grpSpPr>
        <p:sp>
          <p:nvSpPr>
            <p:cNvPr id="8286" name="Freeform 618"/>
            <p:cNvSpPr>
              <a:spLocks/>
            </p:cNvSpPr>
            <p:nvPr/>
          </p:nvSpPr>
          <p:spPr bwMode="auto">
            <a:xfrm>
              <a:off x="7580313" y="3395464"/>
              <a:ext cx="88900" cy="88900"/>
            </a:xfrm>
            <a:custGeom>
              <a:avLst/>
              <a:gdLst>
                <a:gd name="T0" fmla="*/ 0 w 28"/>
                <a:gd name="T1" fmla="*/ 0 h 28"/>
                <a:gd name="T2" fmla="*/ 0 w 28"/>
                <a:gd name="T3" fmla="*/ 28 h 28"/>
                <a:gd name="T4" fmla="*/ 28 w 28"/>
                <a:gd name="T5" fmla="*/ 28 h 28"/>
                <a:gd name="T6" fmla="*/ 0 w 28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8">
                  <a:moveTo>
                    <a:pt x="0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13"/>
                    <a:pt x="1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287" name="Freeform 619"/>
            <p:cNvSpPr>
              <a:spLocks noEditPoints="1"/>
            </p:cNvSpPr>
            <p:nvPr/>
          </p:nvSpPr>
          <p:spPr bwMode="auto">
            <a:xfrm>
              <a:off x="7466013" y="3420864"/>
              <a:ext cx="177800" cy="177800"/>
            </a:xfrm>
            <a:custGeom>
              <a:avLst/>
              <a:gdLst>
                <a:gd name="T0" fmla="*/ 28 w 56"/>
                <a:gd name="T1" fmla="*/ 0 h 56"/>
                <a:gd name="T2" fmla="*/ 0 w 56"/>
                <a:gd name="T3" fmla="*/ 28 h 56"/>
                <a:gd name="T4" fmla="*/ 28 w 56"/>
                <a:gd name="T5" fmla="*/ 56 h 56"/>
                <a:gd name="T6" fmla="*/ 56 w 56"/>
                <a:gd name="T7" fmla="*/ 28 h 56"/>
                <a:gd name="T8" fmla="*/ 28 w 56"/>
                <a:gd name="T9" fmla="*/ 28 h 56"/>
                <a:gd name="T10" fmla="*/ 28 w 56"/>
                <a:gd name="T11" fmla="*/ 0 h 56"/>
                <a:gd name="T12" fmla="*/ 52 w 56"/>
                <a:gd name="T13" fmla="*/ 32 h 56"/>
                <a:gd name="T14" fmla="*/ 28 w 56"/>
                <a:gd name="T15" fmla="*/ 52 h 56"/>
                <a:gd name="T16" fmla="*/ 4 w 56"/>
                <a:gd name="T17" fmla="*/ 28 h 56"/>
                <a:gd name="T18" fmla="*/ 24 w 56"/>
                <a:gd name="T19" fmla="*/ 4 h 56"/>
                <a:gd name="T20" fmla="*/ 24 w 56"/>
                <a:gd name="T21" fmla="*/ 32 h 56"/>
                <a:gd name="T22" fmla="*/ 52 w 56"/>
                <a:gd name="T2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56"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0"/>
                  </a:lnTo>
                  <a:close/>
                  <a:moveTo>
                    <a:pt x="52" y="32"/>
                  </a:moveTo>
                  <a:cubicBezTo>
                    <a:pt x="50" y="43"/>
                    <a:pt x="40" y="52"/>
                    <a:pt x="28" y="52"/>
                  </a:cubicBezTo>
                  <a:cubicBezTo>
                    <a:pt x="15" y="52"/>
                    <a:pt x="4" y="41"/>
                    <a:pt x="4" y="28"/>
                  </a:cubicBezTo>
                  <a:cubicBezTo>
                    <a:pt x="4" y="16"/>
                    <a:pt x="13" y="6"/>
                    <a:pt x="24" y="4"/>
                  </a:cubicBezTo>
                  <a:cubicBezTo>
                    <a:pt x="24" y="32"/>
                    <a:pt x="24" y="32"/>
                    <a:pt x="24" y="32"/>
                  </a:cubicBezTo>
                  <a:lnTo>
                    <a:pt x="52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8288" name="Freeform 620"/>
          <p:cNvSpPr>
            <a:spLocks noEditPoints="1"/>
          </p:cNvSpPr>
          <p:nvPr/>
        </p:nvSpPr>
        <p:spPr bwMode="auto">
          <a:xfrm>
            <a:off x="6653213" y="3395464"/>
            <a:ext cx="203200" cy="203200"/>
          </a:xfrm>
          <a:custGeom>
            <a:avLst/>
            <a:gdLst>
              <a:gd name="T0" fmla="*/ 54 w 64"/>
              <a:gd name="T1" fmla="*/ 0 h 64"/>
              <a:gd name="T2" fmla="*/ 10 w 64"/>
              <a:gd name="T3" fmla="*/ 0 h 64"/>
              <a:gd name="T4" fmla="*/ 0 w 64"/>
              <a:gd name="T5" fmla="*/ 10 h 64"/>
              <a:gd name="T6" fmla="*/ 0 w 64"/>
              <a:gd name="T7" fmla="*/ 38 h 64"/>
              <a:gd name="T8" fmla="*/ 10 w 64"/>
              <a:gd name="T9" fmla="*/ 48 h 64"/>
              <a:gd name="T10" fmla="*/ 22 w 64"/>
              <a:gd name="T11" fmla="*/ 48 h 64"/>
              <a:gd name="T12" fmla="*/ 11 w 64"/>
              <a:gd name="T13" fmla="*/ 59 h 64"/>
              <a:gd name="T14" fmla="*/ 11 w 64"/>
              <a:gd name="T15" fmla="*/ 61 h 64"/>
              <a:gd name="T16" fmla="*/ 14 w 64"/>
              <a:gd name="T17" fmla="*/ 64 h 64"/>
              <a:gd name="T18" fmla="*/ 16 w 64"/>
              <a:gd name="T19" fmla="*/ 64 h 64"/>
              <a:gd name="T20" fmla="*/ 29 w 64"/>
              <a:gd name="T21" fmla="*/ 51 h 64"/>
              <a:gd name="T22" fmla="*/ 29 w 64"/>
              <a:gd name="T23" fmla="*/ 62 h 64"/>
              <a:gd name="T24" fmla="*/ 31 w 64"/>
              <a:gd name="T25" fmla="*/ 64 h 64"/>
              <a:gd name="T26" fmla="*/ 34 w 64"/>
              <a:gd name="T27" fmla="*/ 64 h 64"/>
              <a:gd name="T28" fmla="*/ 36 w 64"/>
              <a:gd name="T29" fmla="*/ 62 h 64"/>
              <a:gd name="T30" fmla="*/ 36 w 64"/>
              <a:gd name="T31" fmla="*/ 51 h 64"/>
              <a:gd name="T32" fmla="*/ 48 w 64"/>
              <a:gd name="T33" fmla="*/ 64 h 64"/>
              <a:gd name="T34" fmla="*/ 50 w 64"/>
              <a:gd name="T35" fmla="*/ 64 h 64"/>
              <a:gd name="T36" fmla="*/ 53 w 64"/>
              <a:gd name="T37" fmla="*/ 61 h 64"/>
              <a:gd name="T38" fmla="*/ 53 w 64"/>
              <a:gd name="T39" fmla="*/ 59 h 64"/>
              <a:gd name="T40" fmla="*/ 42 w 64"/>
              <a:gd name="T41" fmla="*/ 48 h 64"/>
              <a:gd name="T42" fmla="*/ 54 w 64"/>
              <a:gd name="T43" fmla="*/ 48 h 64"/>
              <a:gd name="T44" fmla="*/ 64 w 64"/>
              <a:gd name="T45" fmla="*/ 38 h 64"/>
              <a:gd name="T46" fmla="*/ 64 w 64"/>
              <a:gd name="T47" fmla="*/ 10 h 64"/>
              <a:gd name="T48" fmla="*/ 54 w 64"/>
              <a:gd name="T49" fmla="*/ 0 h 64"/>
              <a:gd name="T50" fmla="*/ 8 w 64"/>
              <a:gd name="T51" fmla="*/ 10 h 64"/>
              <a:gd name="T52" fmla="*/ 10 w 64"/>
              <a:gd name="T53" fmla="*/ 8 h 64"/>
              <a:gd name="T54" fmla="*/ 54 w 64"/>
              <a:gd name="T55" fmla="*/ 8 h 64"/>
              <a:gd name="T56" fmla="*/ 56 w 64"/>
              <a:gd name="T57" fmla="*/ 10 h 64"/>
              <a:gd name="T58" fmla="*/ 56 w 64"/>
              <a:gd name="T59" fmla="*/ 12 h 64"/>
              <a:gd name="T60" fmla="*/ 8 w 64"/>
              <a:gd name="T61" fmla="*/ 12 h 64"/>
              <a:gd name="T62" fmla="*/ 8 w 64"/>
              <a:gd name="T63" fmla="*/ 10 h 64"/>
              <a:gd name="T64" fmla="*/ 54 w 64"/>
              <a:gd name="T65" fmla="*/ 40 h 64"/>
              <a:gd name="T66" fmla="*/ 10 w 64"/>
              <a:gd name="T67" fmla="*/ 40 h 64"/>
              <a:gd name="T68" fmla="*/ 8 w 64"/>
              <a:gd name="T69" fmla="*/ 38 h 64"/>
              <a:gd name="T70" fmla="*/ 8 w 64"/>
              <a:gd name="T71" fmla="*/ 16 h 64"/>
              <a:gd name="T72" fmla="*/ 56 w 64"/>
              <a:gd name="T73" fmla="*/ 16 h 64"/>
              <a:gd name="T74" fmla="*/ 56 w 64"/>
              <a:gd name="T75" fmla="*/ 38 h 64"/>
              <a:gd name="T76" fmla="*/ 54 w 64"/>
              <a:gd name="T77" fmla="*/ 4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4" h="64">
                <a:moveTo>
                  <a:pt x="54" y="0"/>
                </a:move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44"/>
                  <a:pt x="4" y="48"/>
                  <a:pt x="10" y="48"/>
                </a:cubicBezTo>
                <a:cubicBezTo>
                  <a:pt x="22" y="48"/>
                  <a:pt x="22" y="48"/>
                  <a:pt x="22" y="48"/>
                </a:cubicBezTo>
                <a:cubicBezTo>
                  <a:pt x="11" y="59"/>
                  <a:pt x="11" y="59"/>
                  <a:pt x="11" y="59"/>
                </a:cubicBezTo>
                <a:cubicBezTo>
                  <a:pt x="11" y="59"/>
                  <a:pt x="11" y="61"/>
                  <a:pt x="11" y="61"/>
                </a:cubicBezTo>
                <a:cubicBezTo>
                  <a:pt x="14" y="64"/>
                  <a:pt x="14" y="64"/>
                  <a:pt x="14" y="64"/>
                </a:cubicBezTo>
                <a:cubicBezTo>
                  <a:pt x="14" y="64"/>
                  <a:pt x="16" y="64"/>
                  <a:pt x="16" y="64"/>
                </a:cubicBezTo>
                <a:cubicBezTo>
                  <a:pt x="29" y="51"/>
                  <a:pt x="29" y="51"/>
                  <a:pt x="29" y="51"/>
                </a:cubicBezTo>
                <a:cubicBezTo>
                  <a:pt x="29" y="62"/>
                  <a:pt x="29" y="62"/>
                  <a:pt x="29" y="62"/>
                </a:cubicBezTo>
                <a:cubicBezTo>
                  <a:pt x="29" y="63"/>
                  <a:pt x="29" y="64"/>
                  <a:pt x="31" y="64"/>
                </a:cubicBezTo>
                <a:cubicBezTo>
                  <a:pt x="34" y="64"/>
                  <a:pt x="34" y="64"/>
                  <a:pt x="34" y="64"/>
                </a:cubicBezTo>
                <a:cubicBezTo>
                  <a:pt x="35" y="64"/>
                  <a:pt x="36" y="63"/>
                  <a:pt x="36" y="62"/>
                </a:cubicBezTo>
                <a:cubicBezTo>
                  <a:pt x="36" y="51"/>
                  <a:pt x="36" y="51"/>
                  <a:pt x="36" y="51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64"/>
                  <a:pt x="50" y="64"/>
                  <a:pt x="50" y="64"/>
                </a:cubicBezTo>
                <a:cubicBezTo>
                  <a:pt x="53" y="61"/>
                  <a:pt x="53" y="61"/>
                  <a:pt x="53" y="61"/>
                </a:cubicBezTo>
                <a:cubicBezTo>
                  <a:pt x="53" y="61"/>
                  <a:pt x="53" y="59"/>
                  <a:pt x="53" y="59"/>
                </a:cubicBezTo>
                <a:cubicBezTo>
                  <a:pt x="42" y="48"/>
                  <a:pt x="42" y="48"/>
                  <a:pt x="42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60" y="48"/>
                  <a:pt x="64" y="44"/>
                  <a:pt x="64" y="38"/>
                </a:cubicBezTo>
                <a:cubicBezTo>
                  <a:pt x="64" y="10"/>
                  <a:pt x="64" y="10"/>
                  <a:pt x="64" y="10"/>
                </a:cubicBezTo>
                <a:cubicBezTo>
                  <a:pt x="64" y="4"/>
                  <a:pt x="60" y="0"/>
                  <a:pt x="54" y="0"/>
                </a:cubicBezTo>
                <a:close/>
                <a:moveTo>
                  <a:pt x="8" y="10"/>
                </a:moveTo>
                <a:cubicBezTo>
                  <a:pt x="8" y="9"/>
                  <a:pt x="9" y="8"/>
                  <a:pt x="10" y="8"/>
                </a:cubicBezTo>
                <a:cubicBezTo>
                  <a:pt x="54" y="8"/>
                  <a:pt x="54" y="8"/>
                  <a:pt x="54" y="8"/>
                </a:cubicBezTo>
                <a:cubicBezTo>
                  <a:pt x="55" y="8"/>
                  <a:pt x="56" y="9"/>
                  <a:pt x="56" y="10"/>
                </a:cubicBezTo>
                <a:cubicBezTo>
                  <a:pt x="56" y="12"/>
                  <a:pt x="56" y="12"/>
                  <a:pt x="56" y="12"/>
                </a:cubicBezTo>
                <a:cubicBezTo>
                  <a:pt x="8" y="12"/>
                  <a:pt x="8" y="12"/>
                  <a:pt x="8" y="12"/>
                </a:cubicBezTo>
                <a:lnTo>
                  <a:pt x="8" y="10"/>
                </a:lnTo>
                <a:close/>
                <a:moveTo>
                  <a:pt x="54" y="40"/>
                </a:moveTo>
                <a:cubicBezTo>
                  <a:pt x="10" y="40"/>
                  <a:pt x="10" y="40"/>
                  <a:pt x="10" y="40"/>
                </a:cubicBezTo>
                <a:cubicBezTo>
                  <a:pt x="9" y="40"/>
                  <a:pt x="8" y="39"/>
                  <a:pt x="8" y="38"/>
                </a:cubicBezTo>
                <a:cubicBezTo>
                  <a:pt x="8" y="16"/>
                  <a:pt x="8" y="16"/>
                  <a:pt x="8" y="16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38"/>
                  <a:pt x="56" y="38"/>
                  <a:pt x="56" y="38"/>
                </a:cubicBezTo>
                <a:cubicBezTo>
                  <a:pt x="56" y="39"/>
                  <a:pt x="55" y="40"/>
                  <a:pt x="54" y="4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9211" name="Group 9210"/>
          <p:cNvGrpSpPr/>
          <p:nvPr/>
        </p:nvGrpSpPr>
        <p:grpSpPr>
          <a:xfrm>
            <a:off x="6653213" y="3801864"/>
            <a:ext cx="203200" cy="203200"/>
            <a:chOff x="6653213" y="3801864"/>
            <a:chExt cx="203200" cy="203200"/>
          </a:xfrm>
        </p:grpSpPr>
        <p:sp>
          <p:nvSpPr>
            <p:cNvPr id="8289" name="Freeform 621"/>
            <p:cNvSpPr>
              <a:spLocks/>
            </p:cNvSpPr>
            <p:nvPr/>
          </p:nvSpPr>
          <p:spPr bwMode="auto">
            <a:xfrm>
              <a:off x="6704013" y="3839964"/>
              <a:ext cx="50800" cy="114300"/>
            </a:xfrm>
            <a:custGeom>
              <a:avLst/>
              <a:gdLst>
                <a:gd name="T0" fmla="*/ 8 w 32"/>
                <a:gd name="T1" fmla="*/ 72 h 72"/>
                <a:gd name="T2" fmla="*/ 24 w 32"/>
                <a:gd name="T3" fmla="*/ 72 h 72"/>
                <a:gd name="T4" fmla="*/ 24 w 32"/>
                <a:gd name="T5" fmla="*/ 24 h 72"/>
                <a:gd name="T6" fmla="*/ 32 w 32"/>
                <a:gd name="T7" fmla="*/ 24 h 72"/>
                <a:gd name="T8" fmla="*/ 16 w 32"/>
                <a:gd name="T9" fmla="*/ 0 h 72"/>
                <a:gd name="T10" fmla="*/ 0 w 32"/>
                <a:gd name="T11" fmla="*/ 24 h 72"/>
                <a:gd name="T12" fmla="*/ 8 w 32"/>
                <a:gd name="T13" fmla="*/ 24 h 72"/>
                <a:gd name="T14" fmla="*/ 8 w 3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2">
                  <a:moveTo>
                    <a:pt x="8" y="72"/>
                  </a:moveTo>
                  <a:lnTo>
                    <a:pt x="24" y="72"/>
                  </a:lnTo>
                  <a:lnTo>
                    <a:pt x="24" y="24"/>
                  </a:lnTo>
                  <a:lnTo>
                    <a:pt x="32" y="24"/>
                  </a:lnTo>
                  <a:lnTo>
                    <a:pt x="16" y="0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8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290" name="Freeform 622"/>
            <p:cNvSpPr>
              <a:spLocks/>
            </p:cNvSpPr>
            <p:nvPr/>
          </p:nvSpPr>
          <p:spPr bwMode="auto">
            <a:xfrm>
              <a:off x="6754813" y="3839964"/>
              <a:ext cx="50800" cy="114300"/>
            </a:xfrm>
            <a:custGeom>
              <a:avLst/>
              <a:gdLst>
                <a:gd name="T0" fmla="*/ 8 w 32"/>
                <a:gd name="T1" fmla="*/ 72 h 72"/>
                <a:gd name="T2" fmla="*/ 24 w 32"/>
                <a:gd name="T3" fmla="*/ 72 h 72"/>
                <a:gd name="T4" fmla="*/ 24 w 32"/>
                <a:gd name="T5" fmla="*/ 24 h 72"/>
                <a:gd name="T6" fmla="*/ 32 w 32"/>
                <a:gd name="T7" fmla="*/ 24 h 72"/>
                <a:gd name="T8" fmla="*/ 16 w 32"/>
                <a:gd name="T9" fmla="*/ 0 h 72"/>
                <a:gd name="T10" fmla="*/ 0 w 32"/>
                <a:gd name="T11" fmla="*/ 24 h 72"/>
                <a:gd name="T12" fmla="*/ 8 w 32"/>
                <a:gd name="T13" fmla="*/ 24 h 72"/>
                <a:gd name="T14" fmla="*/ 8 w 3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2">
                  <a:moveTo>
                    <a:pt x="8" y="72"/>
                  </a:moveTo>
                  <a:lnTo>
                    <a:pt x="24" y="72"/>
                  </a:lnTo>
                  <a:lnTo>
                    <a:pt x="24" y="24"/>
                  </a:lnTo>
                  <a:lnTo>
                    <a:pt x="32" y="24"/>
                  </a:lnTo>
                  <a:lnTo>
                    <a:pt x="16" y="0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8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291" name="Rectangle 623"/>
            <p:cNvSpPr>
              <a:spLocks noChangeArrowheads="1"/>
            </p:cNvSpPr>
            <p:nvPr/>
          </p:nvSpPr>
          <p:spPr bwMode="auto">
            <a:xfrm>
              <a:off x="6691313" y="3966964"/>
              <a:ext cx="1270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292" name="Freeform 624"/>
            <p:cNvSpPr>
              <a:spLocks noEditPoints="1"/>
            </p:cNvSpPr>
            <p:nvPr/>
          </p:nvSpPr>
          <p:spPr bwMode="auto">
            <a:xfrm>
              <a:off x="6653213" y="3801864"/>
              <a:ext cx="203200" cy="203200"/>
            </a:xfrm>
            <a:custGeom>
              <a:avLst/>
              <a:gdLst>
                <a:gd name="T0" fmla="*/ 58 w 64"/>
                <a:gd name="T1" fmla="*/ 0 h 64"/>
                <a:gd name="T2" fmla="*/ 6 w 64"/>
                <a:gd name="T3" fmla="*/ 0 h 64"/>
                <a:gd name="T4" fmla="*/ 0 w 64"/>
                <a:gd name="T5" fmla="*/ 6 h 64"/>
                <a:gd name="T6" fmla="*/ 0 w 64"/>
                <a:gd name="T7" fmla="*/ 58 h 64"/>
                <a:gd name="T8" fmla="*/ 6 w 64"/>
                <a:gd name="T9" fmla="*/ 64 h 64"/>
                <a:gd name="T10" fmla="*/ 58 w 64"/>
                <a:gd name="T11" fmla="*/ 64 h 64"/>
                <a:gd name="T12" fmla="*/ 64 w 64"/>
                <a:gd name="T13" fmla="*/ 58 h 64"/>
                <a:gd name="T14" fmla="*/ 64 w 64"/>
                <a:gd name="T15" fmla="*/ 6 h 64"/>
                <a:gd name="T16" fmla="*/ 58 w 64"/>
                <a:gd name="T17" fmla="*/ 0 h 64"/>
                <a:gd name="T18" fmla="*/ 60 w 64"/>
                <a:gd name="T19" fmla="*/ 58 h 64"/>
                <a:gd name="T20" fmla="*/ 58 w 64"/>
                <a:gd name="T21" fmla="*/ 60 h 64"/>
                <a:gd name="T22" fmla="*/ 6 w 64"/>
                <a:gd name="T23" fmla="*/ 60 h 64"/>
                <a:gd name="T24" fmla="*/ 4 w 64"/>
                <a:gd name="T25" fmla="*/ 58 h 64"/>
                <a:gd name="T26" fmla="*/ 4 w 64"/>
                <a:gd name="T27" fmla="*/ 6 h 64"/>
                <a:gd name="T28" fmla="*/ 6 w 64"/>
                <a:gd name="T29" fmla="*/ 4 h 64"/>
                <a:gd name="T30" fmla="*/ 58 w 64"/>
                <a:gd name="T31" fmla="*/ 4 h 64"/>
                <a:gd name="T32" fmla="*/ 60 w 64"/>
                <a:gd name="T33" fmla="*/ 6 h 64"/>
                <a:gd name="T34" fmla="*/ 60 w 64"/>
                <a:gd name="T35" fmla="*/ 5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64">
                  <a:moveTo>
                    <a:pt x="5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1"/>
                    <a:pt x="3" y="64"/>
                    <a:pt x="6" y="64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61" y="64"/>
                    <a:pt x="64" y="61"/>
                    <a:pt x="64" y="58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3"/>
                    <a:pt x="61" y="0"/>
                    <a:pt x="58" y="0"/>
                  </a:cubicBezTo>
                  <a:close/>
                  <a:moveTo>
                    <a:pt x="60" y="58"/>
                  </a:moveTo>
                  <a:cubicBezTo>
                    <a:pt x="60" y="59"/>
                    <a:pt x="59" y="60"/>
                    <a:pt x="58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5" y="60"/>
                    <a:pt x="4" y="59"/>
                    <a:pt x="4" y="58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60" y="5"/>
                    <a:pt x="60" y="6"/>
                  </a:cubicBezTo>
                  <a:lnTo>
                    <a:pt x="60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8293" name="Freeform 625"/>
          <p:cNvSpPr>
            <a:spLocks/>
          </p:cNvSpPr>
          <p:nvPr/>
        </p:nvSpPr>
        <p:spPr bwMode="auto">
          <a:xfrm>
            <a:off x="8293100" y="3385939"/>
            <a:ext cx="177800" cy="209550"/>
          </a:xfrm>
          <a:custGeom>
            <a:avLst/>
            <a:gdLst>
              <a:gd name="T0" fmla="*/ 4 w 56"/>
              <a:gd name="T1" fmla="*/ 42 h 66"/>
              <a:gd name="T2" fmla="*/ 56 w 56"/>
              <a:gd name="T3" fmla="*/ 42 h 66"/>
              <a:gd name="T4" fmla="*/ 48 w 56"/>
              <a:gd name="T5" fmla="*/ 22 h 66"/>
              <a:gd name="T6" fmla="*/ 16 w 56"/>
              <a:gd name="T7" fmla="*/ 22 h 66"/>
              <a:gd name="T8" fmla="*/ 16 w 56"/>
              <a:gd name="T9" fmla="*/ 14 h 66"/>
              <a:gd name="T10" fmla="*/ 22 w 56"/>
              <a:gd name="T11" fmla="*/ 7 h 66"/>
              <a:gd name="T12" fmla="*/ 26 w 56"/>
              <a:gd name="T13" fmla="*/ 8 h 66"/>
              <a:gd name="T14" fmla="*/ 24 w 56"/>
              <a:gd name="T15" fmla="*/ 12 h 66"/>
              <a:gd name="T16" fmla="*/ 30 w 56"/>
              <a:gd name="T17" fmla="*/ 18 h 66"/>
              <a:gd name="T18" fmla="*/ 36 w 56"/>
              <a:gd name="T19" fmla="*/ 12 h 66"/>
              <a:gd name="T20" fmla="*/ 30 w 56"/>
              <a:gd name="T21" fmla="*/ 6 h 66"/>
              <a:gd name="T22" fmla="*/ 30 w 56"/>
              <a:gd name="T23" fmla="*/ 6 h 66"/>
              <a:gd name="T24" fmla="*/ 12 w 56"/>
              <a:gd name="T25" fmla="*/ 14 h 66"/>
              <a:gd name="T26" fmla="*/ 12 w 56"/>
              <a:gd name="T27" fmla="*/ 22 h 66"/>
              <a:gd name="T28" fmla="*/ 8 w 56"/>
              <a:gd name="T29" fmla="*/ 22 h 66"/>
              <a:gd name="T30" fmla="*/ 0 w 56"/>
              <a:gd name="T31" fmla="*/ 42 h 66"/>
              <a:gd name="T32" fmla="*/ 0 w 56"/>
              <a:gd name="T33" fmla="*/ 50 h 66"/>
              <a:gd name="T34" fmla="*/ 24 w 56"/>
              <a:gd name="T35" fmla="*/ 50 h 66"/>
              <a:gd name="T36" fmla="*/ 24 w 56"/>
              <a:gd name="T37" fmla="*/ 66 h 66"/>
              <a:gd name="T38" fmla="*/ 32 w 56"/>
              <a:gd name="T39" fmla="*/ 66 h 66"/>
              <a:gd name="T40" fmla="*/ 32 w 56"/>
              <a:gd name="T41" fmla="*/ 50 h 66"/>
              <a:gd name="T42" fmla="*/ 56 w 56"/>
              <a:gd name="T43" fmla="*/ 50 h 66"/>
              <a:gd name="T44" fmla="*/ 56 w 56"/>
              <a:gd name="T45" fmla="*/ 46 h 66"/>
              <a:gd name="T46" fmla="*/ 4 w 56"/>
              <a:gd name="T47" fmla="*/ 46 h 66"/>
              <a:gd name="T48" fmla="*/ 4 w 56"/>
              <a:gd name="T49" fmla="*/ 42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6" h="66">
                <a:moveTo>
                  <a:pt x="4" y="42"/>
                </a:moveTo>
                <a:cubicBezTo>
                  <a:pt x="56" y="42"/>
                  <a:pt x="56" y="42"/>
                  <a:pt x="56" y="42"/>
                </a:cubicBezTo>
                <a:cubicBezTo>
                  <a:pt x="48" y="22"/>
                  <a:pt x="48" y="22"/>
                  <a:pt x="48" y="22"/>
                </a:cubicBezTo>
                <a:cubicBezTo>
                  <a:pt x="16" y="22"/>
                  <a:pt x="16" y="22"/>
                  <a:pt x="16" y="22"/>
                </a:cubicBezTo>
                <a:cubicBezTo>
                  <a:pt x="16" y="14"/>
                  <a:pt x="16" y="14"/>
                  <a:pt x="16" y="14"/>
                </a:cubicBezTo>
                <a:cubicBezTo>
                  <a:pt x="16" y="9"/>
                  <a:pt x="19" y="7"/>
                  <a:pt x="22" y="7"/>
                </a:cubicBezTo>
                <a:cubicBezTo>
                  <a:pt x="23" y="7"/>
                  <a:pt x="25" y="7"/>
                  <a:pt x="26" y="8"/>
                </a:cubicBezTo>
                <a:cubicBezTo>
                  <a:pt x="25" y="9"/>
                  <a:pt x="24" y="11"/>
                  <a:pt x="24" y="12"/>
                </a:cubicBezTo>
                <a:cubicBezTo>
                  <a:pt x="24" y="16"/>
                  <a:pt x="27" y="18"/>
                  <a:pt x="30" y="18"/>
                </a:cubicBezTo>
                <a:cubicBezTo>
                  <a:pt x="34" y="18"/>
                  <a:pt x="36" y="16"/>
                  <a:pt x="36" y="12"/>
                </a:cubicBezTo>
                <a:cubicBezTo>
                  <a:pt x="36" y="9"/>
                  <a:pt x="34" y="6"/>
                  <a:pt x="30" y="6"/>
                </a:cubicBezTo>
                <a:cubicBezTo>
                  <a:pt x="30" y="6"/>
                  <a:pt x="30" y="6"/>
                  <a:pt x="30" y="6"/>
                </a:cubicBezTo>
                <a:cubicBezTo>
                  <a:pt x="24" y="0"/>
                  <a:pt x="12" y="2"/>
                  <a:pt x="12" y="14"/>
                </a:cubicBezTo>
                <a:cubicBezTo>
                  <a:pt x="12" y="22"/>
                  <a:pt x="12" y="22"/>
                  <a:pt x="12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50"/>
                  <a:pt x="0" y="50"/>
                  <a:pt x="0" y="50"/>
                </a:cubicBezTo>
                <a:cubicBezTo>
                  <a:pt x="24" y="50"/>
                  <a:pt x="24" y="50"/>
                  <a:pt x="24" y="50"/>
                </a:cubicBezTo>
                <a:cubicBezTo>
                  <a:pt x="24" y="66"/>
                  <a:pt x="24" y="66"/>
                  <a:pt x="24" y="66"/>
                </a:cubicBezTo>
                <a:cubicBezTo>
                  <a:pt x="32" y="66"/>
                  <a:pt x="32" y="66"/>
                  <a:pt x="32" y="66"/>
                </a:cubicBezTo>
                <a:cubicBezTo>
                  <a:pt x="32" y="50"/>
                  <a:pt x="32" y="50"/>
                  <a:pt x="32" y="50"/>
                </a:cubicBezTo>
                <a:cubicBezTo>
                  <a:pt x="56" y="50"/>
                  <a:pt x="56" y="50"/>
                  <a:pt x="56" y="50"/>
                </a:cubicBezTo>
                <a:cubicBezTo>
                  <a:pt x="56" y="46"/>
                  <a:pt x="56" y="46"/>
                  <a:pt x="56" y="46"/>
                </a:cubicBezTo>
                <a:cubicBezTo>
                  <a:pt x="4" y="46"/>
                  <a:pt x="4" y="46"/>
                  <a:pt x="4" y="46"/>
                </a:cubicBezTo>
                <a:lnTo>
                  <a:pt x="4" y="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9217" name="Group 9216"/>
          <p:cNvGrpSpPr/>
          <p:nvPr/>
        </p:nvGrpSpPr>
        <p:grpSpPr>
          <a:xfrm>
            <a:off x="2176463" y="4440337"/>
            <a:ext cx="203200" cy="192088"/>
            <a:chOff x="2176463" y="4440337"/>
            <a:chExt cx="203200" cy="192088"/>
          </a:xfrm>
        </p:grpSpPr>
        <p:sp>
          <p:nvSpPr>
            <p:cNvPr id="8294" name="Freeform 626"/>
            <p:cNvSpPr>
              <a:spLocks noEditPoints="1"/>
            </p:cNvSpPr>
            <p:nvPr/>
          </p:nvSpPr>
          <p:spPr bwMode="auto">
            <a:xfrm>
              <a:off x="2176463" y="4440337"/>
              <a:ext cx="203200" cy="192088"/>
            </a:xfrm>
            <a:custGeom>
              <a:avLst/>
              <a:gdLst>
                <a:gd name="T0" fmla="*/ 112 w 128"/>
                <a:gd name="T1" fmla="*/ 24 h 121"/>
                <a:gd name="T2" fmla="*/ 64 w 128"/>
                <a:gd name="T3" fmla="*/ 0 h 121"/>
                <a:gd name="T4" fmla="*/ 16 w 128"/>
                <a:gd name="T5" fmla="*/ 24 h 121"/>
                <a:gd name="T6" fmla="*/ 0 w 128"/>
                <a:gd name="T7" fmla="*/ 24 h 121"/>
                <a:gd name="T8" fmla="*/ 0 w 128"/>
                <a:gd name="T9" fmla="*/ 48 h 121"/>
                <a:gd name="T10" fmla="*/ 8 w 128"/>
                <a:gd name="T11" fmla="*/ 48 h 121"/>
                <a:gd name="T12" fmla="*/ 8 w 128"/>
                <a:gd name="T13" fmla="*/ 105 h 121"/>
                <a:gd name="T14" fmla="*/ 0 w 128"/>
                <a:gd name="T15" fmla="*/ 105 h 121"/>
                <a:gd name="T16" fmla="*/ 0 w 128"/>
                <a:gd name="T17" fmla="*/ 121 h 121"/>
                <a:gd name="T18" fmla="*/ 128 w 128"/>
                <a:gd name="T19" fmla="*/ 121 h 121"/>
                <a:gd name="T20" fmla="*/ 128 w 128"/>
                <a:gd name="T21" fmla="*/ 105 h 121"/>
                <a:gd name="T22" fmla="*/ 120 w 128"/>
                <a:gd name="T23" fmla="*/ 105 h 121"/>
                <a:gd name="T24" fmla="*/ 120 w 128"/>
                <a:gd name="T25" fmla="*/ 48 h 121"/>
                <a:gd name="T26" fmla="*/ 128 w 128"/>
                <a:gd name="T27" fmla="*/ 48 h 121"/>
                <a:gd name="T28" fmla="*/ 128 w 128"/>
                <a:gd name="T29" fmla="*/ 24 h 121"/>
                <a:gd name="T30" fmla="*/ 112 w 128"/>
                <a:gd name="T31" fmla="*/ 24 h 121"/>
                <a:gd name="T32" fmla="*/ 104 w 128"/>
                <a:gd name="T33" fmla="*/ 105 h 121"/>
                <a:gd name="T34" fmla="*/ 24 w 128"/>
                <a:gd name="T35" fmla="*/ 105 h 121"/>
                <a:gd name="T36" fmla="*/ 24 w 128"/>
                <a:gd name="T37" fmla="*/ 48 h 121"/>
                <a:gd name="T38" fmla="*/ 104 w 128"/>
                <a:gd name="T39" fmla="*/ 48 h 121"/>
                <a:gd name="T40" fmla="*/ 104 w 128"/>
                <a:gd name="T41" fmla="*/ 10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8" h="121">
                  <a:moveTo>
                    <a:pt x="112" y="24"/>
                  </a:moveTo>
                  <a:lnTo>
                    <a:pt x="64" y="0"/>
                  </a:lnTo>
                  <a:lnTo>
                    <a:pt x="16" y="24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8" y="48"/>
                  </a:lnTo>
                  <a:lnTo>
                    <a:pt x="8" y="105"/>
                  </a:lnTo>
                  <a:lnTo>
                    <a:pt x="0" y="105"/>
                  </a:lnTo>
                  <a:lnTo>
                    <a:pt x="0" y="121"/>
                  </a:lnTo>
                  <a:lnTo>
                    <a:pt x="128" y="121"/>
                  </a:lnTo>
                  <a:lnTo>
                    <a:pt x="128" y="105"/>
                  </a:lnTo>
                  <a:lnTo>
                    <a:pt x="120" y="105"/>
                  </a:lnTo>
                  <a:lnTo>
                    <a:pt x="120" y="48"/>
                  </a:lnTo>
                  <a:lnTo>
                    <a:pt x="128" y="48"/>
                  </a:lnTo>
                  <a:lnTo>
                    <a:pt x="128" y="24"/>
                  </a:lnTo>
                  <a:lnTo>
                    <a:pt x="112" y="24"/>
                  </a:lnTo>
                  <a:close/>
                  <a:moveTo>
                    <a:pt x="104" y="105"/>
                  </a:moveTo>
                  <a:lnTo>
                    <a:pt x="24" y="105"/>
                  </a:lnTo>
                  <a:lnTo>
                    <a:pt x="24" y="48"/>
                  </a:lnTo>
                  <a:lnTo>
                    <a:pt x="104" y="48"/>
                  </a:lnTo>
                  <a:lnTo>
                    <a:pt x="104" y="1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295" name="Rectangle 627"/>
            <p:cNvSpPr>
              <a:spLocks noChangeArrowheads="1"/>
            </p:cNvSpPr>
            <p:nvPr/>
          </p:nvSpPr>
          <p:spPr bwMode="auto">
            <a:xfrm>
              <a:off x="2227263" y="4529237"/>
              <a:ext cx="1016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296" name="Rectangle 628"/>
            <p:cNvSpPr>
              <a:spLocks noChangeArrowheads="1"/>
            </p:cNvSpPr>
            <p:nvPr/>
          </p:nvSpPr>
          <p:spPr bwMode="auto">
            <a:xfrm>
              <a:off x="2227263" y="4554637"/>
              <a:ext cx="101600" cy="14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297" name="Rectangle 629"/>
            <p:cNvSpPr>
              <a:spLocks noChangeArrowheads="1"/>
            </p:cNvSpPr>
            <p:nvPr/>
          </p:nvSpPr>
          <p:spPr bwMode="auto">
            <a:xfrm>
              <a:off x="2227263" y="4581624"/>
              <a:ext cx="1016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8298" name="Freeform 630"/>
          <p:cNvSpPr>
            <a:spLocks noEditPoints="1"/>
          </p:cNvSpPr>
          <p:nvPr/>
        </p:nvSpPr>
        <p:spPr bwMode="auto">
          <a:xfrm>
            <a:off x="3803650" y="4427637"/>
            <a:ext cx="204788" cy="204788"/>
          </a:xfrm>
          <a:custGeom>
            <a:avLst/>
            <a:gdLst>
              <a:gd name="T0" fmla="*/ 65 w 129"/>
              <a:gd name="T1" fmla="*/ 0 h 129"/>
              <a:gd name="T2" fmla="*/ 8 w 129"/>
              <a:gd name="T3" fmla="*/ 121 h 129"/>
              <a:gd name="T4" fmla="*/ 0 w 129"/>
              <a:gd name="T5" fmla="*/ 129 h 129"/>
              <a:gd name="T6" fmla="*/ 129 w 129"/>
              <a:gd name="T7" fmla="*/ 32 h 129"/>
              <a:gd name="T8" fmla="*/ 49 w 129"/>
              <a:gd name="T9" fmla="*/ 121 h 129"/>
              <a:gd name="T10" fmla="*/ 24 w 129"/>
              <a:gd name="T11" fmla="*/ 105 h 129"/>
              <a:gd name="T12" fmla="*/ 49 w 129"/>
              <a:gd name="T13" fmla="*/ 121 h 129"/>
              <a:gd name="T14" fmla="*/ 16 w 129"/>
              <a:gd name="T15" fmla="*/ 89 h 129"/>
              <a:gd name="T16" fmla="*/ 57 w 129"/>
              <a:gd name="T17" fmla="*/ 80 h 129"/>
              <a:gd name="T18" fmla="*/ 57 w 129"/>
              <a:gd name="T19" fmla="*/ 72 h 129"/>
              <a:gd name="T20" fmla="*/ 16 w 129"/>
              <a:gd name="T21" fmla="*/ 64 h 129"/>
              <a:gd name="T22" fmla="*/ 57 w 129"/>
              <a:gd name="T23" fmla="*/ 72 h 129"/>
              <a:gd name="T24" fmla="*/ 16 w 129"/>
              <a:gd name="T25" fmla="*/ 56 h 129"/>
              <a:gd name="T26" fmla="*/ 57 w 129"/>
              <a:gd name="T27" fmla="*/ 48 h 129"/>
              <a:gd name="T28" fmla="*/ 57 w 129"/>
              <a:gd name="T29" fmla="*/ 40 h 129"/>
              <a:gd name="T30" fmla="*/ 16 w 129"/>
              <a:gd name="T31" fmla="*/ 32 h 129"/>
              <a:gd name="T32" fmla="*/ 57 w 129"/>
              <a:gd name="T33" fmla="*/ 40 h 129"/>
              <a:gd name="T34" fmla="*/ 16 w 129"/>
              <a:gd name="T35" fmla="*/ 24 h 129"/>
              <a:gd name="T36" fmla="*/ 57 w 129"/>
              <a:gd name="T37" fmla="*/ 16 h 129"/>
              <a:gd name="T38" fmla="*/ 97 w 129"/>
              <a:gd name="T39" fmla="*/ 113 h 129"/>
              <a:gd name="T40" fmla="*/ 81 w 129"/>
              <a:gd name="T41" fmla="*/ 97 h 129"/>
              <a:gd name="T42" fmla="*/ 97 w 129"/>
              <a:gd name="T43" fmla="*/ 113 h 129"/>
              <a:gd name="T44" fmla="*/ 81 w 129"/>
              <a:gd name="T45" fmla="*/ 89 h 129"/>
              <a:gd name="T46" fmla="*/ 97 w 129"/>
              <a:gd name="T47" fmla="*/ 72 h 129"/>
              <a:gd name="T48" fmla="*/ 97 w 129"/>
              <a:gd name="T49" fmla="*/ 64 h 129"/>
              <a:gd name="T50" fmla="*/ 81 w 129"/>
              <a:gd name="T51" fmla="*/ 48 h 129"/>
              <a:gd name="T52" fmla="*/ 97 w 129"/>
              <a:gd name="T53" fmla="*/ 64 h 129"/>
              <a:gd name="T54" fmla="*/ 105 w 129"/>
              <a:gd name="T55" fmla="*/ 113 h 129"/>
              <a:gd name="T56" fmla="*/ 121 w 129"/>
              <a:gd name="T57" fmla="*/ 97 h 129"/>
              <a:gd name="T58" fmla="*/ 121 w 129"/>
              <a:gd name="T59" fmla="*/ 89 h 129"/>
              <a:gd name="T60" fmla="*/ 105 w 129"/>
              <a:gd name="T61" fmla="*/ 72 h 129"/>
              <a:gd name="T62" fmla="*/ 121 w 129"/>
              <a:gd name="T63" fmla="*/ 89 h 129"/>
              <a:gd name="T64" fmla="*/ 105 w 129"/>
              <a:gd name="T65" fmla="*/ 64 h 129"/>
              <a:gd name="T66" fmla="*/ 121 w 129"/>
              <a:gd name="T67" fmla="*/ 48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9" h="129">
                <a:moveTo>
                  <a:pt x="65" y="32"/>
                </a:moveTo>
                <a:lnTo>
                  <a:pt x="65" y="0"/>
                </a:lnTo>
                <a:lnTo>
                  <a:pt x="8" y="0"/>
                </a:lnTo>
                <a:lnTo>
                  <a:pt x="8" y="121"/>
                </a:lnTo>
                <a:lnTo>
                  <a:pt x="0" y="121"/>
                </a:lnTo>
                <a:lnTo>
                  <a:pt x="0" y="129"/>
                </a:lnTo>
                <a:lnTo>
                  <a:pt x="129" y="129"/>
                </a:lnTo>
                <a:lnTo>
                  <a:pt x="129" y="32"/>
                </a:lnTo>
                <a:lnTo>
                  <a:pt x="65" y="32"/>
                </a:lnTo>
                <a:close/>
                <a:moveTo>
                  <a:pt x="49" y="121"/>
                </a:moveTo>
                <a:lnTo>
                  <a:pt x="24" y="121"/>
                </a:lnTo>
                <a:lnTo>
                  <a:pt x="24" y="105"/>
                </a:lnTo>
                <a:lnTo>
                  <a:pt x="49" y="105"/>
                </a:lnTo>
                <a:lnTo>
                  <a:pt x="49" y="121"/>
                </a:lnTo>
                <a:close/>
                <a:moveTo>
                  <a:pt x="57" y="89"/>
                </a:moveTo>
                <a:lnTo>
                  <a:pt x="16" y="89"/>
                </a:lnTo>
                <a:lnTo>
                  <a:pt x="16" y="80"/>
                </a:lnTo>
                <a:lnTo>
                  <a:pt x="57" y="80"/>
                </a:lnTo>
                <a:lnTo>
                  <a:pt x="57" y="89"/>
                </a:lnTo>
                <a:close/>
                <a:moveTo>
                  <a:pt x="57" y="72"/>
                </a:moveTo>
                <a:lnTo>
                  <a:pt x="16" y="72"/>
                </a:lnTo>
                <a:lnTo>
                  <a:pt x="16" y="64"/>
                </a:lnTo>
                <a:lnTo>
                  <a:pt x="57" y="64"/>
                </a:lnTo>
                <a:lnTo>
                  <a:pt x="57" y="72"/>
                </a:lnTo>
                <a:close/>
                <a:moveTo>
                  <a:pt x="57" y="56"/>
                </a:moveTo>
                <a:lnTo>
                  <a:pt x="16" y="56"/>
                </a:lnTo>
                <a:lnTo>
                  <a:pt x="16" y="48"/>
                </a:lnTo>
                <a:lnTo>
                  <a:pt x="57" y="48"/>
                </a:lnTo>
                <a:lnTo>
                  <a:pt x="57" y="56"/>
                </a:lnTo>
                <a:close/>
                <a:moveTo>
                  <a:pt x="57" y="40"/>
                </a:moveTo>
                <a:lnTo>
                  <a:pt x="16" y="40"/>
                </a:lnTo>
                <a:lnTo>
                  <a:pt x="16" y="32"/>
                </a:lnTo>
                <a:lnTo>
                  <a:pt x="57" y="32"/>
                </a:lnTo>
                <a:lnTo>
                  <a:pt x="57" y="40"/>
                </a:lnTo>
                <a:close/>
                <a:moveTo>
                  <a:pt x="57" y="24"/>
                </a:moveTo>
                <a:lnTo>
                  <a:pt x="16" y="24"/>
                </a:lnTo>
                <a:lnTo>
                  <a:pt x="16" y="16"/>
                </a:lnTo>
                <a:lnTo>
                  <a:pt x="57" y="16"/>
                </a:lnTo>
                <a:lnTo>
                  <a:pt x="57" y="24"/>
                </a:lnTo>
                <a:close/>
                <a:moveTo>
                  <a:pt x="97" y="113"/>
                </a:moveTo>
                <a:lnTo>
                  <a:pt x="81" y="113"/>
                </a:lnTo>
                <a:lnTo>
                  <a:pt x="81" y="97"/>
                </a:lnTo>
                <a:lnTo>
                  <a:pt x="97" y="97"/>
                </a:lnTo>
                <a:lnTo>
                  <a:pt x="97" y="113"/>
                </a:lnTo>
                <a:close/>
                <a:moveTo>
                  <a:pt x="97" y="89"/>
                </a:moveTo>
                <a:lnTo>
                  <a:pt x="81" y="89"/>
                </a:lnTo>
                <a:lnTo>
                  <a:pt x="81" y="72"/>
                </a:lnTo>
                <a:lnTo>
                  <a:pt x="97" y="72"/>
                </a:lnTo>
                <a:lnTo>
                  <a:pt x="97" y="89"/>
                </a:lnTo>
                <a:close/>
                <a:moveTo>
                  <a:pt x="97" y="64"/>
                </a:moveTo>
                <a:lnTo>
                  <a:pt x="81" y="64"/>
                </a:lnTo>
                <a:lnTo>
                  <a:pt x="81" y="48"/>
                </a:lnTo>
                <a:lnTo>
                  <a:pt x="97" y="48"/>
                </a:lnTo>
                <a:lnTo>
                  <a:pt x="97" y="64"/>
                </a:lnTo>
                <a:close/>
                <a:moveTo>
                  <a:pt x="121" y="113"/>
                </a:moveTo>
                <a:lnTo>
                  <a:pt x="105" y="113"/>
                </a:lnTo>
                <a:lnTo>
                  <a:pt x="105" y="97"/>
                </a:lnTo>
                <a:lnTo>
                  <a:pt x="121" y="97"/>
                </a:lnTo>
                <a:lnTo>
                  <a:pt x="121" y="113"/>
                </a:lnTo>
                <a:close/>
                <a:moveTo>
                  <a:pt x="121" y="89"/>
                </a:moveTo>
                <a:lnTo>
                  <a:pt x="105" y="89"/>
                </a:lnTo>
                <a:lnTo>
                  <a:pt x="105" y="72"/>
                </a:lnTo>
                <a:lnTo>
                  <a:pt x="121" y="72"/>
                </a:lnTo>
                <a:lnTo>
                  <a:pt x="121" y="89"/>
                </a:lnTo>
                <a:close/>
                <a:moveTo>
                  <a:pt x="121" y="64"/>
                </a:moveTo>
                <a:lnTo>
                  <a:pt x="105" y="64"/>
                </a:lnTo>
                <a:lnTo>
                  <a:pt x="105" y="48"/>
                </a:lnTo>
                <a:lnTo>
                  <a:pt x="121" y="48"/>
                </a:lnTo>
                <a:lnTo>
                  <a:pt x="121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8299" name="Freeform 631"/>
          <p:cNvSpPr>
            <a:spLocks noEditPoints="1"/>
          </p:cNvSpPr>
          <p:nvPr/>
        </p:nvSpPr>
        <p:spPr bwMode="auto">
          <a:xfrm>
            <a:off x="5432425" y="4427637"/>
            <a:ext cx="203200" cy="204788"/>
          </a:xfrm>
          <a:custGeom>
            <a:avLst/>
            <a:gdLst>
              <a:gd name="T0" fmla="*/ 120 w 128"/>
              <a:gd name="T1" fmla="*/ 0 h 129"/>
              <a:gd name="T2" fmla="*/ 104 w 128"/>
              <a:gd name="T3" fmla="*/ 0 h 129"/>
              <a:gd name="T4" fmla="*/ 96 w 128"/>
              <a:gd name="T5" fmla="*/ 64 h 129"/>
              <a:gd name="T6" fmla="*/ 64 w 128"/>
              <a:gd name="T7" fmla="*/ 40 h 129"/>
              <a:gd name="T8" fmla="*/ 64 w 128"/>
              <a:gd name="T9" fmla="*/ 64 h 129"/>
              <a:gd name="T10" fmla="*/ 32 w 128"/>
              <a:gd name="T11" fmla="*/ 40 h 129"/>
              <a:gd name="T12" fmla="*/ 32 w 128"/>
              <a:gd name="T13" fmla="*/ 64 h 129"/>
              <a:gd name="T14" fmla="*/ 0 w 128"/>
              <a:gd name="T15" fmla="*/ 40 h 129"/>
              <a:gd name="T16" fmla="*/ 0 w 128"/>
              <a:gd name="T17" fmla="*/ 129 h 129"/>
              <a:gd name="T18" fmla="*/ 128 w 128"/>
              <a:gd name="T19" fmla="*/ 129 h 129"/>
              <a:gd name="T20" fmla="*/ 128 w 128"/>
              <a:gd name="T21" fmla="*/ 64 h 129"/>
              <a:gd name="T22" fmla="*/ 120 w 128"/>
              <a:gd name="T23" fmla="*/ 0 h 129"/>
              <a:gd name="T24" fmla="*/ 32 w 128"/>
              <a:gd name="T25" fmla="*/ 105 h 129"/>
              <a:gd name="T26" fmla="*/ 16 w 128"/>
              <a:gd name="T27" fmla="*/ 105 h 129"/>
              <a:gd name="T28" fmla="*/ 16 w 128"/>
              <a:gd name="T29" fmla="*/ 97 h 129"/>
              <a:gd name="T30" fmla="*/ 32 w 128"/>
              <a:gd name="T31" fmla="*/ 97 h 129"/>
              <a:gd name="T32" fmla="*/ 32 w 128"/>
              <a:gd name="T33" fmla="*/ 105 h 129"/>
              <a:gd name="T34" fmla="*/ 32 w 128"/>
              <a:gd name="T35" fmla="*/ 89 h 129"/>
              <a:gd name="T36" fmla="*/ 16 w 128"/>
              <a:gd name="T37" fmla="*/ 89 h 129"/>
              <a:gd name="T38" fmla="*/ 16 w 128"/>
              <a:gd name="T39" fmla="*/ 80 h 129"/>
              <a:gd name="T40" fmla="*/ 32 w 128"/>
              <a:gd name="T41" fmla="*/ 80 h 129"/>
              <a:gd name="T42" fmla="*/ 32 w 128"/>
              <a:gd name="T43" fmla="*/ 89 h 129"/>
              <a:gd name="T44" fmla="*/ 64 w 128"/>
              <a:gd name="T45" fmla="*/ 105 h 129"/>
              <a:gd name="T46" fmla="*/ 48 w 128"/>
              <a:gd name="T47" fmla="*/ 105 h 129"/>
              <a:gd name="T48" fmla="*/ 48 w 128"/>
              <a:gd name="T49" fmla="*/ 97 h 129"/>
              <a:gd name="T50" fmla="*/ 64 w 128"/>
              <a:gd name="T51" fmla="*/ 97 h 129"/>
              <a:gd name="T52" fmla="*/ 64 w 128"/>
              <a:gd name="T53" fmla="*/ 105 h 129"/>
              <a:gd name="T54" fmla="*/ 64 w 128"/>
              <a:gd name="T55" fmla="*/ 89 h 129"/>
              <a:gd name="T56" fmla="*/ 48 w 128"/>
              <a:gd name="T57" fmla="*/ 89 h 129"/>
              <a:gd name="T58" fmla="*/ 48 w 128"/>
              <a:gd name="T59" fmla="*/ 80 h 129"/>
              <a:gd name="T60" fmla="*/ 64 w 128"/>
              <a:gd name="T61" fmla="*/ 80 h 129"/>
              <a:gd name="T62" fmla="*/ 64 w 128"/>
              <a:gd name="T63" fmla="*/ 89 h 129"/>
              <a:gd name="T64" fmla="*/ 96 w 128"/>
              <a:gd name="T65" fmla="*/ 105 h 129"/>
              <a:gd name="T66" fmla="*/ 80 w 128"/>
              <a:gd name="T67" fmla="*/ 105 h 129"/>
              <a:gd name="T68" fmla="*/ 80 w 128"/>
              <a:gd name="T69" fmla="*/ 97 h 129"/>
              <a:gd name="T70" fmla="*/ 96 w 128"/>
              <a:gd name="T71" fmla="*/ 97 h 129"/>
              <a:gd name="T72" fmla="*/ 96 w 128"/>
              <a:gd name="T73" fmla="*/ 105 h 129"/>
              <a:gd name="T74" fmla="*/ 96 w 128"/>
              <a:gd name="T75" fmla="*/ 89 h 129"/>
              <a:gd name="T76" fmla="*/ 80 w 128"/>
              <a:gd name="T77" fmla="*/ 89 h 129"/>
              <a:gd name="T78" fmla="*/ 80 w 128"/>
              <a:gd name="T79" fmla="*/ 80 h 129"/>
              <a:gd name="T80" fmla="*/ 96 w 128"/>
              <a:gd name="T81" fmla="*/ 80 h 129"/>
              <a:gd name="T82" fmla="*/ 96 w 128"/>
              <a:gd name="T83" fmla="*/ 89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8" h="129">
                <a:moveTo>
                  <a:pt x="120" y="0"/>
                </a:moveTo>
                <a:lnTo>
                  <a:pt x="104" y="0"/>
                </a:lnTo>
                <a:lnTo>
                  <a:pt x="96" y="64"/>
                </a:lnTo>
                <a:lnTo>
                  <a:pt x="64" y="40"/>
                </a:lnTo>
                <a:lnTo>
                  <a:pt x="64" y="64"/>
                </a:lnTo>
                <a:lnTo>
                  <a:pt x="32" y="40"/>
                </a:lnTo>
                <a:lnTo>
                  <a:pt x="32" y="64"/>
                </a:lnTo>
                <a:lnTo>
                  <a:pt x="0" y="40"/>
                </a:lnTo>
                <a:lnTo>
                  <a:pt x="0" y="129"/>
                </a:lnTo>
                <a:lnTo>
                  <a:pt x="128" y="129"/>
                </a:lnTo>
                <a:lnTo>
                  <a:pt x="128" y="64"/>
                </a:lnTo>
                <a:lnTo>
                  <a:pt x="120" y="0"/>
                </a:lnTo>
                <a:close/>
                <a:moveTo>
                  <a:pt x="32" y="105"/>
                </a:moveTo>
                <a:lnTo>
                  <a:pt x="16" y="105"/>
                </a:lnTo>
                <a:lnTo>
                  <a:pt x="16" y="97"/>
                </a:lnTo>
                <a:lnTo>
                  <a:pt x="32" y="97"/>
                </a:lnTo>
                <a:lnTo>
                  <a:pt x="32" y="105"/>
                </a:lnTo>
                <a:close/>
                <a:moveTo>
                  <a:pt x="32" y="89"/>
                </a:moveTo>
                <a:lnTo>
                  <a:pt x="16" y="89"/>
                </a:lnTo>
                <a:lnTo>
                  <a:pt x="16" y="80"/>
                </a:lnTo>
                <a:lnTo>
                  <a:pt x="32" y="80"/>
                </a:lnTo>
                <a:lnTo>
                  <a:pt x="32" y="89"/>
                </a:lnTo>
                <a:close/>
                <a:moveTo>
                  <a:pt x="64" y="105"/>
                </a:moveTo>
                <a:lnTo>
                  <a:pt x="48" y="105"/>
                </a:lnTo>
                <a:lnTo>
                  <a:pt x="48" y="97"/>
                </a:lnTo>
                <a:lnTo>
                  <a:pt x="64" y="97"/>
                </a:lnTo>
                <a:lnTo>
                  <a:pt x="64" y="105"/>
                </a:lnTo>
                <a:close/>
                <a:moveTo>
                  <a:pt x="64" y="89"/>
                </a:moveTo>
                <a:lnTo>
                  <a:pt x="48" y="89"/>
                </a:lnTo>
                <a:lnTo>
                  <a:pt x="48" y="80"/>
                </a:lnTo>
                <a:lnTo>
                  <a:pt x="64" y="80"/>
                </a:lnTo>
                <a:lnTo>
                  <a:pt x="64" y="89"/>
                </a:lnTo>
                <a:close/>
                <a:moveTo>
                  <a:pt x="96" y="105"/>
                </a:moveTo>
                <a:lnTo>
                  <a:pt x="80" y="105"/>
                </a:lnTo>
                <a:lnTo>
                  <a:pt x="80" y="97"/>
                </a:lnTo>
                <a:lnTo>
                  <a:pt x="96" y="97"/>
                </a:lnTo>
                <a:lnTo>
                  <a:pt x="96" y="105"/>
                </a:lnTo>
                <a:close/>
                <a:moveTo>
                  <a:pt x="96" y="89"/>
                </a:moveTo>
                <a:lnTo>
                  <a:pt x="80" y="89"/>
                </a:lnTo>
                <a:lnTo>
                  <a:pt x="80" y="80"/>
                </a:lnTo>
                <a:lnTo>
                  <a:pt x="96" y="80"/>
                </a:lnTo>
                <a:lnTo>
                  <a:pt x="96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8300" name="Freeform 632"/>
          <p:cNvSpPr>
            <a:spLocks noEditPoints="1"/>
          </p:cNvSpPr>
          <p:nvPr/>
        </p:nvSpPr>
        <p:spPr bwMode="auto">
          <a:xfrm>
            <a:off x="1770063" y="4478437"/>
            <a:ext cx="203200" cy="153988"/>
          </a:xfrm>
          <a:custGeom>
            <a:avLst/>
            <a:gdLst>
              <a:gd name="T0" fmla="*/ 128 w 128"/>
              <a:gd name="T1" fmla="*/ 32 h 97"/>
              <a:gd name="T2" fmla="*/ 128 w 128"/>
              <a:gd name="T3" fmla="*/ 24 h 97"/>
              <a:gd name="T4" fmla="*/ 112 w 128"/>
              <a:gd name="T5" fmla="*/ 20 h 97"/>
              <a:gd name="T6" fmla="*/ 112 w 128"/>
              <a:gd name="T7" fmla="*/ 0 h 97"/>
              <a:gd name="T8" fmla="*/ 96 w 128"/>
              <a:gd name="T9" fmla="*/ 0 h 97"/>
              <a:gd name="T10" fmla="*/ 96 w 128"/>
              <a:gd name="T11" fmla="*/ 14 h 97"/>
              <a:gd name="T12" fmla="*/ 48 w 128"/>
              <a:gd name="T13" fmla="*/ 0 h 97"/>
              <a:gd name="T14" fmla="*/ 48 w 128"/>
              <a:gd name="T15" fmla="*/ 20 h 97"/>
              <a:gd name="T16" fmla="*/ 0 w 128"/>
              <a:gd name="T17" fmla="*/ 40 h 97"/>
              <a:gd name="T18" fmla="*/ 0 w 128"/>
              <a:gd name="T19" fmla="*/ 48 h 97"/>
              <a:gd name="T20" fmla="*/ 8 w 128"/>
              <a:gd name="T21" fmla="*/ 48 h 97"/>
              <a:gd name="T22" fmla="*/ 8 w 128"/>
              <a:gd name="T23" fmla="*/ 89 h 97"/>
              <a:gd name="T24" fmla="*/ 0 w 128"/>
              <a:gd name="T25" fmla="*/ 89 h 97"/>
              <a:gd name="T26" fmla="*/ 0 w 128"/>
              <a:gd name="T27" fmla="*/ 97 h 97"/>
              <a:gd name="T28" fmla="*/ 128 w 128"/>
              <a:gd name="T29" fmla="*/ 97 h 97"/>
              <a:gd name="T30" fmla="*/ 128 w 128"/>
              <a:gd name="T31" fmla="*/ 89 h 97"/>
              <a:gd name="T32" fmla="*/ 120 w 128"/>
              <a:gd name="T33" fmla="*/ 89 h 97"/>
              <a:gd name="T34" fmla="*/ 120 w 128"/>
              <a:gd name="T35" fmla="*/ 32 h 97"/>
              <a:gd name="T36" fmla="*/ 128 w 128"/>
              <a:gd name="T37" fmla="*/ 32 h 97"/>
              <a:gd name="T38" fmla="*/ 48 w 128"/>
              <a:gd name="T39" fmla="*/ 81 h 97"/>
              <a:gd name="T40" fmla="*/ 16 w 128"/>
              <a:gd name="T41" fmla="*/ 81 h 97"/>
              <a:gd name="T42" fmla="*/ 16 w 128"/>
              <a:gd name="T43" fmla="*/ 73 h 97"/>
              <a:gd name="T44" fmla="*/ 48 w 128"/>
              <a:gd name="T45" fmla="*/ 73 h 97"/>
              <a:gd name="T46" fmla="*/ 48 w 128"/>
              <a:gd name="T47" fmla="*/ 81 h 97"/>
              <a:gd name="T48" fmla="*/ 48 w 128"/>
              <a:gd name="T49" fmla="*/ 65 h 97"/>
              <a:gd name="T50" fmla="*/ 16 w 128"/>
              <a:gd name="T51" fmla="*/ 65 h 97"/>
              <a:gd name="T52" fmla="*/ 16 w 128"/>
              <a:gd name="T53" fmla="*/ 57 h 97"/>
              <a:gd name="T54" fmla="*/ 48 w 128"/>
              <a:gd name="T55" fmla="*/ 57 h 97"/>
              <a:gd name="T56" fmla="*/ 48 w 128"/>
              <a:gd name="T57" fmla="*/ 65 h 97"/>
              <a:gd name="T58" fmla="*/ 80 w 128"/>
              <a:gd name="T59" fmla="*/ 73 h 97"/>
              <a:gd name="T60" fmla="*/ 64 w 128"/>
              <a:gd name="T61" fmla="*/ 73 h 97"/>
              <a:gd name="T62" fmla="*/ 64 w 128"/>
              <a:gd name="T63" fmla="*/ 40 h 97"/>
              <a:gd name="T64" fmla="*/ 80 w 128"/>
              <a:gd name="T65" fmla="*/ 40 h 97"/>
              <a:gd name="T66" fmla="*/ 80 w 128"/>
              <a:gd name="T67" fmla="*/ 73 h 97"/>
              <a:gd name="T68" fmla="*/ 104 w 128"/>
              <a:gd name="T69" fmla="*/ 73 h 97"/>
              <a:gd name="T70" fmla="*/ 88 w 128"/>
              <a:gd name="T71" fmla="*/ 73 h 97"/>
              <a:gd name="T72" fmla="*/ 88 w 128"/>
              <a:gd name="T73" fmla="*/ 40 h 97"/>
              <a:gd name="T74" fmla="*/ 104 w 128"/>
              <a:gd name="T75" fmla="*/ 40 h 97"/>
              <a:gd name="T76" fmla="*/ 104 w 128"/>
              <a:gd name="T77" fmla="*/ 73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" h="97">
                <a:moveTo>
                  <a:pt x="128" y="32"/>
                </a:moveTo>
                <a:lnTo>
                  <a:pt x="128" y="24"/>
                </a:lnTo>
                <a:lnTo>
                  <a:pt x="112" y="20"/>
                </a:lnTo>
                <a:lnTo>
                  <a:pt x="112" y="0"/>
                </a:lnTo>
                <a:lnTo>
                  <a:pt x="96" y="0"/>
                </a:lnTo>
                <a:lnTo>
                  <a:pt x="96" y="14"/>
                </a:lnTo>
                <a:lnTo>
                  <a:pt x="48" y="0"/>
                </a:lnTo>
                <a:lnTo>
                  <a:pt x="48" y="20"/>
                </a:lnTo>
                <a:lnTo>
                  <a:pt x="0" y="40"/>
                </a:lnTo>
                <a:lnTo>
                  <a:pt x="0" y="48"/>
                </a:lnTo>
                <a:lnTo>
                  <a:pt x="8" y="48"/>
                </a:lnTo>
                <a:lnTo>
                  <a:pt x="8" y="89"/>
                </a:lnTo>
                <a:lnTo>
                  <a:pt x="0" y="89"/>
                </a:lnTo>
                <a:lnTo>
                  <a:pt x="0" y="97"/>
                </a:lnTo>
                <a:lnTo>
                  <a:pt x="128" y="97"/>
                </a:lnTo>
                <a:lnTo>
                  <a:pt x="128" y="89"/>
                </a:lnTo>
                <a:lnTo>
                  <a:pt x="120" y="89"/>
                </a:lnTo>
                <a:lnTo>
                  <a:pt x="120" y="32"/>
                </a:lnTo>
                <a:lnTo>
                  <a:pt x="128" y="32"/>
                </a:lnTo>
                <a:close/>
                <a:moveTo>
                  <a:pt x="48" y="81"/>
                </a:moveTo>
                <a:lnTo>
                  <a:pt x="16" y="81"/>
                </a:lnTo>
                <a:lnTo>
                  <a:pt x="16" y="73"/>
                </a:lnTo>
                <a:lnTo>
                  <a:pt x="48" y="73"/>
                </a:lnTo>
                <a:lnTo>
                  <a:pt x="48" y="81"/>
                </a:lnTo>
                <a:close/>
                <a:moveTo>
                  <a:pt x="48" y="65"/>
                </a:moveTo>
                <a:lnTo>
                  <a:pt x="16" y="65"/>
                </a:lnTo>
                <a:lnTo>
                  <a:pt x="16" y="57"/>
                </a:lnTo>
                <a:lnTo>
                  <a:pt x="48" y="57"/>
                </a:lnTo>
                <a:lnTo>
                  <a:pt x="48" y="65"/>
                </a:lnTo>
                <a:close/>
                <a:moveTo>
                  <a:pt x="80" y="73"/>
                </a:moveTo>
                <a:lnTo>
                  <a:pt x="64" y="73"/>
                </a:lnTo>
                <a:lnTo>
                  <a:pt x="64" y="40"/>
                </a:lnTo>
                <a:lnTo>
                  <a:pt x="80" y="40"/>
                </a:lnTo>
                <a:lnTo>
                  <a:pt x="80" y="73"/>
                </a:lnTo>
                <a:close/>
                <a:moveTo>
                  <a:pt x="104" y="73"/>
                </a:moveTo>
                <a:lnTo>
                  <a:pt x="88" y="73"/>
                </a:lnTo>
                <a:lnTo>
                  <a:pt x="88" y="40"/>
                </a:lnTo>
                <a:lnTo>
                  <a:pt x="104" y="40"/>
                </a:lnTo>
                <a:lnTo>
                  <a:pt x="104" y="7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8301" name="Freeform 633"/>
          <p:cNvSpPr>
            <a:spLocks noEditPoints="1"/>
          </p:cNvSpPr>
          <p:nvPr/>
        </p:nvSpPr>
        <p:spPr bwMode="auto">
          <a:xfrm>
            <a:off x="4211638" y="4427637"/>
            <a:ext cx="190500" cy="204788"/>
          </a:xfrm>
          <a:custGeom>
            <a:avLst/>
            <a:gdLst>
              <a:gd name="T0" fmla="*/ 112 w 120"/>
              <a:gd name="T1" fmla="*/ 89 h 129"/>
              <a:gd name="T2" fmla="*/ 96 w 120"/>
              <a:gd name="T3" fmla="*/ 121 h 129"/>
              <a:gd name="T4" fmla="*/ 88 w 120"/>
              <a:gd name="T5" fmla="*/ 24 h 129"/>
              <a:gd name="T6" fmla="*/ 72 w 120"/>
              <a:gd name="T7" fmla="*/ 8 h 129"/>
              <a:gd name="T8" fmla="*/ 64 w 120"/>
              <a:gd name="T9" fmla="*/ 0 h 129"/>
              <a:gd name="T10" fmla="*/ 56 w 120"/>
              <a:gd name="T11" fmla="*/ 8 h 129"/>
              <a:gd name="T12" fmla="*/ 48 w 120"/>
              <a:gd name="T13" fmla="*/ 24 h 129"/>
              <a:gd name="T14" fmla="*/ 32 w 120"/>
              <a:gd name="T15" fmla="*/ 121 h 129"/>
              <a:gd name="T16" fmla="*/ 24 w 120"/>
              <a:gd name="T17" fmla="*/ 80 h 129"/>
              <a:gd name="T18" fmla="*/ 8 w 120"/>
              <a:gd name="T19" fmla="*/ 121 h 129"/>
              <a:gd name="T20" fmla="*/ 0 w 120"/>
              <a:gd name="T21" fmla="*/ 129 h 129"/>
              <a:gd name="T22" fmla="*/ 120 w 120"/>
              <a:gd name="T23" fmla="*/ 121 h 129"/>
              <a:gd name="T24" fmla="*/ 56 w 120"/>
              <a:gd name="T25" fmla="*/ 113 h 129"/>
              <a:gd name="T26" fmla="*/ 48 w 120"/>
              <a:gd name="T27" fmla="*/ 105 h 129"/>
              <a:gd name="T28" fmla="*/ 56 w 120"/>
              <a:gd name="T29" fmla="*/ 113 h 129"/>
              <a:gd name="T30" fmla="*/ 48 w 120"/>
              <a:gd name="T31" fmla="*/ 97 h 129"/>
              <a:gd name="T32" fmla="*/ 56 w 120"/>
              <a:gd name="T33" fmla="*/ 89 h 129"/>
              <a:gd name="T34" fmla="*/ 56 w 120"/>
              <a:gd name="T35" fmla="*/ 80 h 129"/>
              <a:gd name="T36" fmla="*/ 48 w 120"/>
              <a:gd name="T37" fmla="*/ 72 h 129"/>
              <a:gd name="T38" fmla="*/ 56 w 120"/>
              <a:gd name="T39" fmla="*/ 80 h 129"/>
              <a:gd name="T40" fmla="*/ 48 w 120"/>
              <a:gd name="T41" fmla="*/ 64 h 129"/>
              <a:gd name="T42" fmla="*/ 56 w 120"/>
              <a:gd name="T43" fmla="*/ 56 h 129"/>
              <a:gd name="T44" fmla="*/ 56 w 120"/>
              <a:gd name="T45" fmla="*/ 48 h 129"/>
              <a:gd name="T46" fmla="*/ 48 w 120"/>
              <a:gd name="T47" fmla="*/ 40 h 129"/>
              <a:gd name="T48" fmla="*/ 56 w 120"/>
              <a:gd name="T49" fmla="*/ 48 h 129"/>
              <a:gd name="T50" fmla="*/ 64 w 120"/>
              <a:gd name="T51" fmla="*/ 113 h 129"/>
              <a:gd name="T52" fmla="*/ 72 w 120"/>
              <a:gd name="T53" fmla="*/ 105 h 129"/>
              <a:gd name="T54" fmla="*/ 72 w 120"/>
              <a:gd name="T55" fmla="*/ 97 h 129"/>
              <a:gd name="T56" fmla="*/ 64 w 120"/>
              <a:gd name="T57" fmla="*/ 89 h 129"/>
              <a:gd name="T58" fmla="*/ 72 w 120"/>
              <a:gd name="T59" fmla="*/ 97 h 129"/>
              <a:gd name="T60" fmla="*/ 64 w 120"/>
              <a:gd name="T61" fmla="*/ 80 h 129"/>
              <a:gd name="T62" fmla="*/ 72 w 120"/>
              <a:gd name="T63" fmla="*/ 72 h 129"/>
              <a:gd name="T64" fmla="*/ 72 w 120"/>
              <a:gd name="T65" fmla="*/ 64 h 129"/>
              <a:gd name="T66" fmla="*/ 64 w 120"/>
              <a:gd name="T67" fmla="*/ 56 h 129"/>
              <a:gd name="T68" fmla="*/ 72 w 120"/>
              <a:gd name="T69" fmla="*/ 64 h 129"/>
              <a:gd name="T70" fmla="*/ 64 w 120"/>
              <a:gd name="T71" fmla="*/ 48 h 129"/>
              <a:gd name="T72" fmla="*/ 72 w 120"/>
              <a:gd name="T73" fmla="*/ 4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0" h="129">
                <a:moveTo>
                  <a:pt x="112" y="121"/>
                </a:moveTo>
                <a:lnTo>
                  <a:pt x="112" y="89"/>
                </a:lnTo>
                <a:lnTo>
                  <a:pt x="96" y="80"/>
                </a:lnTo>
                <a:lnTo>
                  <a:pt x="96" y="121"/>
                </a:lnTo>
                <a:lnTo>
                  <a:pt x="88" y="121"/>
                </a:lnTo>
                <a:lnTo>
                  <a:pt x="88" y="24"/>
                </a:lnTo>
                <a:lnTo>
                  <a:pt x="72" y="24"/>
                </a:lnTo>
                <a:lnTo>
                  <a:pt x="72" y="8"/>
                </a:lnTo>
                <a:lnTo>
                  <a:pt x="64" y="8"/>
                </a:lnTo>
                <a:lnTo>
                  <a:pt x="64" y="0"/>
                </a:lnTo>
                <a:lnTo>
                  <a:pt x="56" y="0"/>
                </a:lnTo>
                <a:lnTo>
                  <a:pt x="56" y="8"/>
                </a:lnTo>
                <a:lnTo>
                  <a:pt x="48" y="8"/>
                </a:lnTo>
                <a:lnTo>
                  <a:pt x="48" y="24"/>
                </a:lnTo>
                <a:lnTo>
                  <a:pt x="32" y="24"/>
                </a:lnTo>
                <a:lnTo>
                  <a:pt x="32" y="121"/>
                </a:lnTo>
                <a:lnTo>
                  <a:pt x="24" y="121"/>
                </a:lnTo>
                <a:lnTo>
                  <a:pt x="24" y="80"/>
                </a:lnTo>
                <a:lnTo>
                  <a:pt x="8" y="89"/>
                </a:lnTo>
                <a:lnTo>
                  <a:pt x="8" y="121"/>
                </a:lnTo>
                <a:lnTo>
                  <a:pt x="0" y="121"/>
                </a:lnTo>
                <a:lnTo>
                  <a:pt x="0" y="129"/>
                </a:lnTo>
                <a:lnTo>
                  <a:pt x="120" y="129"/>
                </a:lnTo>
                <a:lnTo>
                  <a:pt x="120" y="121"/>
                </a:lnTo>
                <a:lnTo>
                  <a:pt x="112" y="121"/>
                </a:lnTo>
                <a:close/>
                <a:moveTo>
                  <a:pt x="56" y="113"/>
                </a:moveTo>
                <a:lnTo>
                  <a:pt x="48" y="113"/>
                </a:lnTo>
                <a:lnTo>
                  <a:pt x="48" y="105"/>
                </a:lnTo>
                <a:lnTo>
                  <a:pt x="56" y="105"/>
                </a:lnTo>
                <a:lnTo>
                  <a:pt x="56" y="113"/>
                </a:lnTo>
                <a:close/>
                <a:moveTo>
                  <a:pt x="56" y="97"/>
                </a:moveTo>
                <a:lnTo>
                  <a:pt x="48" y="97"/>
                </a:lnTo>
                <a:lnTo>
                  <a:pt x="48" y="89"/>
                </a:lnTo>
                <a:lnTo>
                  <a:pt x="56" y="89"/>
                </a:lnTo>
                <a:lnTo>
                  <a:pt x="56" y="97"/>
                </a:lnTo>
                <a:close/>
                <a:moveTo>
                  <a:pt x="56" y="80"/>
                </a:moveTo>
                <a:lnTo>
                  <a:pt x="48" y="80"/>
                </a:lnTo>
                <a:lnTo>
                  <a:pt x="48" y="72"/>
                </a:lnTo>
                <a:lnTo>
                  <a:pt x="56" y="72"/>
                </a:lnTo>
                <a:lnTo>
                  <a:pt x="56" y="80"/>
                </a:lnTo>
                <a:close/>
                <a:moveTo>
                  <a:pt x="56" y="64"/>
                </a:moveTo>
                <a:lnTo>
                  <a:pt x="48" y="64"/>
                </a:lnTo>
                <a:lnTo>
                  <a:pt x="48" y="56"/>
                </a:lnTo>
                <a:lnTo>
                  <a:pt x="56" y="56"/>
                </a:lnTo>
                <a:lnTo>
                  <a:pt x="56" y="64"/>
                </a:lnTo>
                <a:close/>
                <a:moveTo>
                  <a:pt x="56" y="48"/>
                </a:moveTo>
                <a:lnTo>
                  <a:pt x="48" y="48"/>
                </a:lnTo>
                <a:lnTo>
                  <a:pt x="48" y="40"/>
                </a:lnTo>
                <a:lnTo>
                  <a:pt x="56" y="40"/>
                </a:lnTo>
                <a:lnTo>
                  <a:pt x="56" y="48"/>
                </a:lnTo>
                <a:close/>
                <a:moveTo>
                  <a:pt x="72" y="113"/>
                </a:moveTo>
                <a:lnTo>
                  <a:pt x="64" y="113"/>
                </a:lnTo>
                <a:lnTo>
                  <a:pt x="64" y="105"/>
                </a:lnTo>
                <a:lnTo>
                  <a:pt x="72" y="105"/>
                </a:lnTo>
                <a:lnTo>
                  <a:pt x="72" y="113"/>
                </a:lnTo>
                <a:close/>
                <a:moveTo>
                  <a:pt x="72" y="97"/>
                </a:moveTo>
                <a:lnTo>
                  <a:pt x="64" y="97"/>
                </a:lnTo>
                <a:lnTo>
                  <a:pt x="64" y="89"/>
                </a:lnTo>
                <a:lnTo>
                  <a:pt x="72" y="89"/>
                </a:lnTo>
                <a:lnTo>
                  <a:pt x="72" y="97"/>
                </a:lnTo>
                <a:close/>
                <a:moveTo>
                  <a:pt x="72" y="80"/>
                </a:moveTo>
                <a:lnTo>
                  <a:pt x="64" y="80"/>
                </a:lnTo>
                <a:lnTo>
                  <a:pt x="64" y="72"/>
                </a:lnTo>
                <a:lnTo>
                  <a:pt x="72" y="72"/>
                </a:lnTo>
                <a:lnTo>
                  <a:pt x="72" y="80"/>
                </a:lnTo>
                <a:close/>
                <a:moveTo>
                  <a:pt x="72" y="64"/>
                </a:moveTo>
                <a:lnTo>
                  <a:pt x="64" y="64"/>
                </a:lnTo>
                <a:lnTo>
                  <a:pt x="64" y="56"/>
                </a:lnTo>
                <a:lnTo>
                  <a:pt x="72" y="56"/>
                </a:lnTo>
                <a:lnTo>
                  <a:pt x="72" y="64"/>
                </a:lnTo>
                <a:close/>
                <a:moveTo>
                  <a:pt x="72" y="48"/>
                </a:moveTo>
                <a:lnTo>
                  <a:pt x="64" y="48"/>
                </a:lnTo>
                <a:lnTo>
                  <a:pt x="64" y="40"/>
                </a:lnTo>
                <a:lnTo>
                  <a:pt x="72" y="40"/>
                </a:lnTo>
                <a:lnTo>
                  <a:pt x="72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8302" name="Freeform 634"/>
          <p:cNvSpPr>
            <a:spLocks noEditPoints="1"/>
          </p:cNvSpPr>
          <p:nvPr/>
        </p:nvSpPr>
        <p:spPr bwMode="auto">
          <a:xfrm>
            <a:off x="7874000" y="4446687"/>
            <a:ext cx="203200" cy="185738"/>
          </a:xfrm>
          <a:custGeom>
            <a:avLst/>
            <a:gdLst>
              <a:gd name="T0" fmla="*/ 58 w 64"/>
              <a:gd name="T1" fmla="*/ 1 h 58"/>
              <a:gd name="T2" fmla="*/ 56 w 64"/>
              <a:gd name="T3" fmla="*/ 0 h 58"/>
              <a:gd name="T4" fmla="*/ 54 w 64"/>
              <a:gd name="T5" fmla="*/ 1 h 58"/>
              <a:gd name="T6" fmla="*/ 48 w 64"/>
              <a:gd name="T7" fmla="*/ 10 h 58"/>
              <a:gd name="T8" fmla="*/ 48 w 64"/>
              <a:gd name="T9" fmla="*/ 18 h 58"/>
              <a:gd name="T10" fmla="*/ 40 w 64"/>
              <a:gd name="T11" fmla="*/ 18 h 58"/>
              <a:gd name="T12" fmla="*/ 40 w 64"/>
              <a:gd name="T13" fmla="*/ 10 h 58"/>
              <a:gd name="T14" fmla="*/ 34 w 64"/>
              <a:gd name="T15" fmla="*/ 1 h 58"/>
              <a:gd name="T16" fmla="*/ 32 w 64"/>
              <a:gd name="T17" fmla="*/ 0 h 58"/>
              <a:gd name="T18" fmla="*/ 30 w 64"/>
              <a:gd name="T19" fmla="*/ 1 h 58"/>
              <a:gd name="T20" fmla="*/ 24 w 64"/>
              <a:gd name="T21" fmla="*/ 10 h 58"/>
              <a:gd name="T22" fmla="*/ 24 w 64"/>
              <a:gd name="T23" fmla="*/ 18 h 58"/>
              <a:gd name="T24" fmla="*/ 16 w 64"/>
              <a:gd name="T25" fmla="*/ 18 h 58"/>
              <a:gd name="T26" fmla="*/ 16 w 64"/>
              <a:gd name="T27" fmla="*/ 10 h 58"/>
              <a:gd name="T28" fmla="*/ 10 w 64"/>
              <a:gd name="T29" fmla="*/ 1 h 58"/>
              <a:gd name="T30" fmla="*/ 8 w 64"/>
              <a:gd name="T31" fmla="*/ 0 h 58"/>
              <a:gd name="T32" fmla="*/ 6 w 64"/>
              <a:gd name="T33" fmla="*/ 1 h 58"/>
              <a:gd name="T34" fmla="*/ 0 w 64"/>
              <a:gd name="T35" fmla="*/ 10 h 58"/>
              <a:gd name="T36" fmla="*/ 0 w 64"/>
              <a:gd name="T37" fmla="*/ 58 h 58"/>
              <a:gd name="T38" fmla="*/ 16 w 64"/>
              <a:gd name="T39" fmla="*/ 58 h 58"/>
              <a:gd name="T40" fmla="*/ 16 w 64"/>
              <a:gd name="T41" fmla="*/ 46 h 58"/>
              <a:gd name="T42" fmla="*/ 24 w 64"/>
              <a:gd name="T43" fmla="*/ 46 h 58"/>
              <a:gd name="T44" fmla="*/ 24 w 64"/>
              <a:gd name="T45" fmla="*/ 58 h 58"/>
              <a:gd name="T46" fmla="*/ 40 w 64"/>
              <a:gd name="T47" fmla="*/ 58 h 58"/>
              <a:gd name="T48" fmla="*/ 40 w 64"/>
              <a:gd name="T49" fmla="*/ 46 h 58"/>
              <a:gd name="T50" fmla="*/ 48 w 64"/>
              <a:gd name="T51" fmla="*/ 46 h 58"/>
              <a:gd name="T52" fmla="*/ 48 w 64"/>
              <a:gd name="T53" fmla="*/ 58 h 58"/>
              <a:gd name="T54" fmla="*/ 64 w 64"/>
              <a:gd name="T55" fmla="*/ 58 h 58"/>
              <a:gd name="T56" fmla="*/ 64 w 64"/>
              <a:gd name="T57" fmla="*/ 10 h 58"/>
              <a:gd name="T58" fmla="*/ 58 w 64"/>
              <a:gd name="T59" fmla="*/ 1 h 58"/>
              <a:gd name="T60" fmla="*/ 16 w 64"/>
              <a:gd name="T61" fmla="*/ 42 h 58"/>
              <a:gd name="T62" fmla="*/ 16 w 64"/>
              <a:gd name="T63" fmla="*/ 22 h 58"/>
              <a:gd name="T64" fmla="*/ 24 w 64"/>
              <a:gd name="T65" fmla="*/ 22 h 58"/>
              <a:gd name="T66" fmla="*/ 24 w 64"/>
              <a:gd name="T67" fmla="*/ 42 h 58"/>
              <a:gd name="T68" fmla="*/ 16 w 64"/>
              <a:gd name="T69" fmla="*/ 42 h 58"/>
              <a:gd name="T70" fmla="*/ 40 w 64"/>
              <a:gd name="T71" fmla="*/ 42 h 58"/>
              <a:gd name="T72" fmla="*/ 40 w 64"/>
              <a:gd name="T73" fmla="*/ 22 h 58"/>
              <a:gd name="T74" fmla="*/ 48 w 64"/>
              <a:gd name="T75" fmla="*/ 22 h 58"/>
              <a:gd name="T76" fmla="*/ 48 w 64"/>
              <a:gd name="T77" fmla="*/ 42 h 58"/>
              <a:gd name="T78" fmla="*/ 40 w 64"/>
              <a:gd name="T79" fmla="*/ 42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4" h="58">
                <a:moveTo>
                  <a:pt x="58" y="1"/>
                </a:moveTo>
                <a:cubicBezTo>
                  <a:pt x="57" y="0"/>
                  <a:pt x="57" y="0"/>
                  <a:pt x="56" y="0"/>
                </a:cubicBezTo>
                <a:cubicBezTo>
                  <a:pt x="55" y="0"/>
                  <a:pt x="55" y="0"/>
                  <a:pt x="54" y="1"/>
                </a:cubicBezTo>
                <a:cubicBezTo>
                  <a:pt x="48" y="10"/>
                  <a:pt x="48" y="10"/>
                  <a:pt x="48" y="10"/>
                </a:cubicBezTo>
                <a:cubicBezTo>
                  <a:pt x="48" y="18"/>
                  <a:pt x="48" y="18"/>
                  <a:pt x="48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10"/>
                  <a:pt x="40" y="10"/>
                  <a:pt x="40" y="10"/>
                </a:cubicBezTo>
                <a:cubicBezTo>
                  <a:pt x="34" y="1"/>
                  <a:pt x="34" y="1"/>
                  <a:pt x="34" y="1"/>
                </a:cubicBezTo>
                <a:cubicBezTo>
                  <a:pt x="33" y="0"/>
                  <a:pt x="33" y="0"/>
                  <a:pt x="32" y="0"/>
                </a:cubicBezTo>
                <a:cubicBezTo>
                  <a:pt x="31" y="0"/>
                  <a:pt x="31" y="0"/>
                  <a:pt x="30" y="1"/>
                </a:cubicBezTo>
                <a:cubicBezTo>
                  <a:pt x="24" y="10"/>
                  <a:pt x="24" y="10"/>
                  <a:pt x="24" y="10"/>
                </a:cubicBezTo>
                <a:cubicBezTo>
                  <a:pt x="24" y="18"/>
                  <a:pt x="24" y="18"/>
                  <a:pt x="24" y="18"/>
                </a:cubicBezTo>
                <a:cubicBezTo>
                  <a:pt x="16" y="18"/>
                  <a:pt x="16" y="18"/>
                  <a:pt x="16" y="18"/>
                </a:cubicBezTo>
                <a:cubicBezTo>
                  <a:pt x="16" y="10"/>
                  <a:pt x="16" y="10"/>
                  <a:pt x="16" y="10"/>
                </a:cubicBezTo>
                <a:cubicBezTo>
                  <a:pt x="10" y="1"/>
                  <a:pt x="10" y="1"/>
                  <a:pt x="10" y="1"/>
                </a:cubicBezTo>
                <a:cubicBezTo>
                  <a:pt x="9" y="0"/>
                  <a:pt x="9" y="0"/>
                  <a:pt x="8" y="0"/>
                </a:cubicBezTo>
                <a:cubicBezTo>
                  <a:pt x="7" y="0"/>
                  <a:pt x="7" y="0"/>
                  <a:pt x="6" y="1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8"/>
                  <a:pt x="0" y="58"/>
                  <a:pt x="0" y="58"/>
                </a:cubicBezTo>
                <a:cubicBezTo>
                  <a:pt x="16" y="58"/>
                  <a:pt x="16" y="58"/>
                  <a:pt x="16" y="58"/>
                </a:cubicBezTo>
                <a:cubicBezTo>
                  <a:pt x="16" y="46"/>
                  <a:pt x="16" y="46"/>
                  <a:pt x="16" y="46"/>
                </a:cubicBezTo>
                <a:cubicBezTo>
                  <a:pt x="24" y="46"/>
                  <a:pt x="24" y="46"/>
                  <a:pt x="24" y="46"/>
                </a:cubicBezTo>
                <a:cubicBezTo>
                  <a:pt x="24" y="58"/>
                  <a:pt x="24" y="58"/>
                  <a:pt x="24" y="58"/>
                </a:cubicBezTo>
                <a:cubicBezTo>
                  <a:pt x="40" y="58"/>
                  <a:pt x="40" y="58"/>
                  <a:pt x="40" y="58"/>
                </a:cubicBezTo>
                <a:cubicBezTo>
                  <a:pt x="40" y="46"/>
                  <a:pt x="40" y="46"/>
                  <a:pt x="40" y="46"/>
                </a:cubicBezTo>
                <a:cubicBezTo>
                  <a:pt x="48" y="46"/>
                  <a:pt x="48" y="46"/>
                  <a:pt x="48" y="46"/>
                </a:cubicBezTo>
                <a:cubicBezTo>
                  <a:pt x="48" y="58"/>
                  <a:pt x="48" y="58"/>
                  <a:pt x="48" y="58"/>
                </a:cubicBezTo>
                <a:cubicBezTo>
                  <a:pt x="64" y="58"/>
                  <a:pt x="64" y="58"/>
                  <a:pt x="64" y="58"/>
                </a:cubicBezTo>
                <a:cubicBezTo>
                  <a:pt x="64" y="10"/>
                  <a:pt x="64" y="10"/>
                  <a:pt x="64" y="10"/>
                </a:cubicBezTo>
                <a:lnTo>
                  <a:pt x="58" y="1"/>
                </a:lnTo>
                <a:close/>
                <a:moveTo>
                  <a:pt x="16" y="42"/>
                </a:moveTo>
                <a:cubicBezTo>
                  <a:pt x="16" y="22"/>
                  <a:pt x="16" y="22"/>
                  <a:pt x="16" y="22"/>
                </a:cubicBezTo>
                <a:cubicBezTo>
                  <a:pt x="24" y="22"/>
                  <a:pt x="24" y="22"/>
                  <a:pt x="24" y="22"/>
                </a:cubicBezTo>
                <a:cubicBezTo>
                  <a:pt x="24" y="42"/>
                  <a:pt x="24" y="42"/>
                  <a:pt x="24" y="42"/>
                </a:cubicBezTo>
                <a:lnTo>
                  <a:pt x="16" y="42"/>
                </a:lnTo>
                <a:close/>
                <a:moveTo>
                  <a:pt x="40" y="42"/>
                </a:moveTo>
                <a:cubicBezTo>
                  <a:pt x="40" y="22"/>
                  <a:pt x="40" y="22"/>
                  <a:pt x="40" y="22"/>
                </a:cubicBezTo>
                <a:cubicBezTo>
                  <a:pt x="48" y="22"/>
                  <a:pt x="48" y="22"/>
                  <a:pt x="48" y="22"/>
                </a:cubicBezTo>
                <a:cubicBezTo>
                  <a:pt x="48" y="42"/>
                  <a:pt x="48" y="42"/>
                  <a:pt x="48" y="42"/>
                </a:cubicBezTo>
                <a:lnTo>
                  <a:pt x="40" y="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9237" name="Group 9236"/>
          <p:cNvGrpSpPr/>
          <p:nvPr/>
        </p:nvGrpSpPr>
        <p:grpSpPr>
          <a:xfrm>
            <a:off x="1401763" y="5242024"/>
            <a:ext cx="114300" cy="203200"/>
            <a:chOff x="1401763" y="5242024"/>
            <a:chExt cx="114300" cy="203200"/>
          </a:xfrm>
        </p:grpSpPr>
        <p:sp>
          <p:nvSpPr>
            <p:cNvPr id="8303" name="Freeform 635"/>
            <p:cNvSpPr>
              <a:spLocks noEditPoints="1"/>
            </p:cNvSpPr>
            <p:nvPr/>
          </p:nvSpPr>
          <p:spPr bwMode="auto">
            <a:xfrm>
              <a:off x="1401763" y="5242024"/>
              <a:ext cx="114300" cy="203200"/>
            </a:xfrm>
            <a:custGeom>
              <a:avLst/>
              <a:gdLst>
                <a:gd name="T0" fmla="*/ 18 w 36"/>
                <a:gd name="T1" fmla="*/ 0 h 64"/>
                <a:gd name="T2" fmla="*/ 0 w 36"/>
                <a:gd name="T3" fmla="*/ 18 h 64"/>
                <a:gd name="T4" fmla="*/ 16 w 36"/>
                <a:gd name="T5" fmla="*/ 64 h 64"/>
                <a:gd name="T6" fmla="*/ 20 w 36"/>
                <a:gd name="T7" fmla="*/ 64 h 64"/>
                <a:gd name="T8" fmla="*/ 36 w 36"/>
                <a:gd name="T9" fmla="*/ 18 h 64"/>
                <a:gd name="T10" fmla="*/ 18 w 36"/>
                <a:gd name="T11" fmla="*/ 0 h 64"/>
                <a:gd name="T12" fmla="*/ 18 w 36"/>
                <a:gd name="T13" fmla="*/ 47 h 64"/>
                <a:gd name="T14" fmla="*/ 9 w 36"/>
                <a:gd name="T15" fmla="*/ 31 h 64"/>
                <a:gd name="T16" fmla="*/ 4 w 36"/>
                <a:gd name="T17" fmla="*/ 18 h 64"/>
                <a:gd name="T18" fmla="*/ 18 w 36"/>
                <a:gd name="T19" fmla="*/ 4 h 64"/>
                <a:gd name="T20" fmla="*/ 32 w 36"/>
                <a:gd name="T21" fmla="*/ 18 h 64"/>
                <a:gd name="T22" fmla="*/ 27 w 36"/>
                <a:gd name="T23" fmla="*/ 30 h 64"/>
                <a:gd name="T24" fmla="*/ 18 w 36"/>
                <a:gd name="T25" fmla="*/ 4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64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35"/>
                    <a:pt x="16" y="32"/>
                    <a:pt x="16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32"/>
                    <a:pt x="36" y="35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  <a:moveTo>
                    <a:pt x="18" y="47"/>
                  </a:moveTo>
                  <a:cubicBezTo>
                    <a:pt x="16" y="39"/>
                    <a:pt x="12" y="34"/>
                    <a:pt x="9" y="31"/>
                  </a:cubicBezTo>
                  <a:cubicBezTo>
                    <a:pt x="6" y="27"/>
                    <a:pt x="4" y="24"/>
                    <a:pt x="4" y="18"/>
                  </a:cubicBezTo>
                  <a:cubicBezTo>
                    <a:pt x="4" y="10"/>
                    <a:pt x="10" y="4"/>
                    <a:pt x="18" y="4"/>
                  </a:cubicBezTo>
                  <a:cubicBezTo>
                    <a:pt x="26" y="4"/>
                    <a:pt x="32" y="10"/>
                    <a:pt x="32" y="18"/>
                  </a:cubicBezTo>
                  <a:cubicBezTo>
                    <a:pt x="32" y="24"/>
                    <a:pt x="30" y="26"/>
                    <a:pt x="27" y="30"/>
                  </a:cubicBezTo>
                  <a:cubicBezTo>
                    <a:pt x="24" y="34"/>
                    <a:pt x="20" y="39"/>
                    <a:pt x="18" y="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304" name="Oval 636"/>
            <p:cNvSpPr>
              <a:spLocks noChangeArrowheads="1"/>
            </p:cNvSpPr>
            <p:nvPr/>
          </p:nvSpPr>
          <p:spPr bwMode="auto">
            <a:xfrm>
              <a:off x="1439863" y="5280124"/>
              <a:ext cx="38100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8305" name="Freeform 637"/>
          <p:cNvSpPr>
            <a:spLocks noEditPoints="1"/>
          </p:cNvSpPr>
          <p:nvPr/>
        </p:nvSpPr>
        <p:spPr bwMode="auto">
          <a:xfrm>
            <a:off x="981075" y="5242024"/>
            <a:ext cx="114300" cy="203200"/>
          </a:xfrm>
          <a:custGeom>
            <a:avLst/>
            <a:gdLst>
              <a:gd name="T0" fmla="*/ 18 w 36"/>
              <a:gd name="T1" fmla="*/ 0 h 64"/>
              <a:gd name="T2" fmla="*/ 0 w 36"/>
              <a:gd name="T3" fmla="*/ 18 h 64"/>
              <a:gd name="T4" fmla="*/ 16 w 36"/>
              <a:gd name="T5" fmla="*/ 64 h 64"/>
              <a:gd name="T6" fmla="*/ 20 w 36"/>
              <a:gd name="T7" fmla="*/ 64 h 64"/>
              <a:gd name="T8" fmla="*/ 36 w 36"/>
              <a:gd name="T9" fmla="*/ 18 h 64"/>
              <a:gd name="T10" fmla="*/ 18 w 36"/>
              <a:gd name="T11" fmla="*/ 0 h 64"/>
              <a:gd name="T12" fmla="*/ 18 w 36"/>
              <a:gd name="T13" fmla="*/ 24 h 64"/>
              <a:gd name="T14" fmla="*/ 12 w 36"/>
              <a:gd name="T15" fmla="*/ 18 h 64"/>
              <a:gd name="T16" fmla="*/ 18 w 36"/>
              <a:gd name="T17" fmla="*/ 12 h 64"/>
              <a:gd name="T18" fmla="*/ 24 w 36"/>
              <a:gd name="T19" fmla="*/ 18 h 64"/>
              <a:gd name="T20" fmla="*/ 18 w 36"/>
              <a:gd name="T21" fmla="*/ 2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" h="64">
                <a:moveTo>
                  <a:pt x="18" y="0"/>
                </a:moveTo>
                <a:cubicBezTo>
                  <a:pt x="8" y="0"/>
                  <a:pt x="0" y="8"/>
                  <a:pt x="0" y="18"/>
                </a:cubicBezTo>
                <a:cubicBezTo>
                  <a:pt x="0" y="35"/>
                  <a:pt x="16" y="32"/>
                  <a:pt x="16" y="64"/>
                </a:cubicBezTo>
                <a:cubicBezTo>
                  <a:pt x="20" y="64"/>
                  <a:pt x="20" y="64"/>
                  <a:pt x="20" y="64"/>
                </a:cubicBezTo>
                <a:cubicBezTo>
                  <a:pt x="20" y="32"/>
                  <a:pt x="36" y="35"/>
                  <a:pt x="36" y="18"/>
                </a:cubicBezTo>
                <a:cubicBezTo>
                  <a:pt x="36" y="8"/>
                  <a:pt x="28" y="0"/>
                  <a:pt x="18" y="0"/>
                </a:cubicBezTo>
                <a:close/>
                <a:moveTo>
                  <a:pt x="18" y="24"/>
                </a:moveTo>
                <a:cubicBezTo>
                  <a:pt x="15" y="24"/>
                  <a:pt x="12" y="22"/>
                  <a:pt x="12" y="18"/>
                </a:cubicBezTo>
                <a:cubicBezTo>
                  <a:pt x="12" y="15"/>
                  <a:pt x="15" y="12"/>
                  <a:pt x="18" y="12"/>
                </a:cubicBezTo>
                <a:cubicBezTo>
                  <a:pt x="21" y="12"/>
                  <a:pt x="24" y="15"/>
                  <a:pt x="24" y="18"/>
                </a:cubicBezTo>
                <a:cubicBezTo>
                  <a:pt x="24" y="22"/>
                  <a:pt x="21" y="24"/>
                  <a:pt x="18" y="2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8306" name="Freeform 638"/>
          <p:cNvSpPr>
            <a:spLocks noEditPoints="1"/>
          </p:cNvSpPr>
          <p:nvPr/>
        </p:nvSpPr>
        <p:spPr bwMode="auto">
          <a:xfrm>
            <a:off x="7912100" y="4835624"/>
            <a:ext cx="139700" cy="203200"/>
          </a:xfrm>
          <a:custGeom>
            <a:avLst/>
            <a:gdLst>
              <a:gd name="T0" fmla="*/ 22 w 44"/>
              <a:gd name="T1" fmla="*/ 0 h 64"/>
              <a:gd name="T2" fmla="*/ 0 w 44"/>
              <a:gd name="T3" fmla="*/ 22 h 64"/>
              <a:gd name="T4" fmla="*/ 22 w 44"/>
              <a:gd name="T5" fmla="*/ 64 h 64"/>
              <a:gd name="T6" fmla="*/ 44 w 44"/>
              <a:gd name="T7" fmla="*/ 22 h 64"/>
              <a:gd name="T8" fmla="*/ 22 w 44"/>
              <a:gd name="T9" fmla="*/ 0 h 64"/>
              <a:gd name="T10" fmla="*/ 4 w 44"/>
              <a:gd name="T11" fmla="*/ 18 h 64"/>
              <a:gd name="T12" fmla="*/ 18 w 44"/>
              <a:gd name="T13" fmla="*/ 18 h 64"/>
              <a:gd name="T14" fmla="*/ 22 w 44"/>
              <a:gd name="T15" fmla="*/ 4 h 64"/>
              <a:gd name="T16" fmla="*/ 26 w 44"/>
              <a:gd name="T17" fmla="*/ 18 h 64"/>
              <a:gd name="T18" fmla="*/ 40 w 44"/>
              <a:gd name="T19" fmla="*/ 18 h 64"/>
              <a:gd name="T20" fmla="*/ 29 w 44"/>
              <a:gd name="T21" fmla="*/ 25 h 64"/>
              <a:gd name="T22" fmla="*/ 35 w 44"/>
              <a:gd name="T23" fmla="*/ 38 h 64"/>
              <a:gd name="T24" fmla="*/ 22 w 44"/>
              <a:gd name="T25" fmla="*/ 30 h 64"/>
              <a:gd name="T26" fmla="*/ 9 w 44"/>
              <a:gd name="T27" fmla="*/ 38 h 64"/>
              <a:gd name="T28" fmla="*/ 15 w 44"/>
              <a:gd name="T29" fmla="*/ 25 h 64"/>
              <a:gd name="T30" fmla="*/ 4 w 44"/>
              <a:gd name="T31" fmla="*/ 1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4" h="64">
                <a:moveTo>
                  <a:pt x="22" y="0"/>
                </a:moveTo>
                <a:cubicBezTo>
                  <a:pt x="10" y="0"/>
                  <a:pt x="0" y="10"/>
                  <a:pt x="0" y="22"/>
                </a:cubicBezTo>
                <a:cubicBezTo>
                  <a:pt x="0" y="36"/>
                  <a:pt x="15" y="47"/>
                  <a:pt x="22" y="64"/>
                </a:cubicBezTo>
                <a:cubicBezTo>
                  <a:pt x="29" y="47"/>
                  <a:pt x="44" y="36"/>
                  <a:pt x="44" y="22"/>
                </a:cubicBezTo>
                <a:cubicBezTo>
                  <a:pt x="44" y="10"/>
                  <a:pt x="34" y="0"/>
                  <a:pt x="22" y="0"/>
                </a:cubicBezTo>
                <a:close/>
                <a:moveTo>
                  <a:pt x="4" y="18"/>
                </a:moveTo>
                <a:cubicBezTo>
                  <a:pt x="18" y="18"/>
                  <a:pt x="18" y="18"/>
                  <a:pt x="18" y="18"/>
                </a:cubicBezTo>
                <a:cubicBezTo>
                  <a:pt x="22" y="4"/>
                  <a:pt x="22" y="4"/>
                  <a:pt x="22" y="4"/>
                </a:cubicBezTo>
                <a:cubicBezTo>
                  <a:pt x="26" y="18"/>
                  <a:pt x="26" y="18"/>
                  <a:pt x="26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29" y="25"/>
                  <a:pt x="29" y="25"/>
                  <a:pt x="29" y="25"/>
                </a:cubicBezTo>
                <a:cubicBezTo>
                  <a:pt x="35" y="38"/>
                  <a:pt x="35" y="38"/>
                  <a:pt x="35" y="38"/>
                </a:cubicBezTo>
                <a:cubicBezTo>
                  <a:pt x="22" y="30"/>
                  <a:pt x="22" y="30"/>
                  <a:pt x="22" y="30"/>
                </a:cubicBezTo>
                <a:cubicBezTo>
                  <a:pt x="9" y="38"/>
                  <a:pt x="9" y="38"/>
                  <a:pt x="9" y="38"/>
                </a:cubicBezTo>
                <a:cubicBezTo>
                  <a:pt x="15" y="25"/>
                  <a:pt x="15" y="25"/>
                  <a:pt x="15" y="25"/>
                </a:cubicBezTo>
                <a:lnTo>
                  <a:pt x="4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8307" name="Freeform 639"/>
          <p:cNvSpPr>
            <a:spLocks noEditPoints="1"/>
          </p:cNvSpPr>
          <p:nvPr/>
        </p:nvSpPr>
        <p:spPr bwMode="auto">
          <a:xfrm>
            <a:off x="4618038" y="4845149"/>
            <a:ext cx="203200" cy="193675"/>
          </a:xfrm>
          <a:custGeom>
            <a:avLst/>
            <a:gdLst>
              <a:gd name="T0" fmla="*/ 84 w 128"/>
              <a:gd name="T1" fmla="*/ 0 h 122"/>
              <a:gd name="T2" fmla="*/ 44 w 128"/>
              <a:gd name="T3" fmla="*/ 14 h 122"/>
              <a:gd name="T4" fmla="*/ 0 w 128"/>
              <a:gd name="T5" fmla="*/ 0 h 122"/>
              <a:gd name="T6" fmla="*/ 0 w 128"/>
              <a:gd name="T7" fmla="*/ 106 h 122"/>
              <a:gd name="T8" fmla="*/ 44 w 128"/>
              <a:gd name="T9" fmla="*/ 122 h 122"/>
              <a:gd name="T10" fmla="*/ 84 w 128"/>
              <a:gd name="T11" fmla="*/ 106 h 122"/>
              <a:gd name="T12" fmla="*/ 128 w 128"/>
              <a:gd name="T13" fmla="*/ 122 h 122"/>
              <a:gd name="T14" fmla="*/ 128 w 128"/>
              <a:gd name="T15" fmla="*/ 16 h 122"/>
              <a:gd name="T16" fmla="*/ 84 w 128"/>
              <a:gd name="T17" fmla="*/ 0 h 122"/>
              <a:gd name="T18" fmla="*/ 40 w 128"/>
              <a:gd name="T19" fmla="*/ 112 h 122"/>
              <a:gd name="T20" fmla="*/ 8 w 128"/>
              <a:gd name="T21" fmla="*/ 100 h 122"/>
              <a:gd name="T22" fmla="*/ 8 w 128"/>
              <a:gd name="T23" fmla="*/ 10 h 122"/>
              <a:gd name="T24" fmla="*/ 40 w 128"/>
              <a:gd name="T25" fmla="*/ 22 h 122"/>
              <a:gd name="T26" fmla="*/ 40 w 128"/>
              <a:gd name="T27" fmla="*/ 112 h 122"/>
              <a:gd name="T28" fmla="*/ 80 w 128"/>
              <a:gd name="T29" fmla="*/ 100 h 122"/>
              <a:gd name="T30" fmla="*/ 48 w 128"/>
              <a:gd name="T31" fmla="*/ 112 h 122"/>
              <a:gd name="T32" fmla="*/ 48 w 128"/>
              <a:gd name="T33" fmla="*/ 22 h 122"/>
              <a:gd name="T34" fmla="*/ 80 w 128"/>
              <a:gd name="T35" fmla="*/ 10 h 122"/>
              <a:gd name="T36" fmla="*/ 80 w 128"/>
              <a:gd name="T37" fmla="*/ 100 h 122"/>
              <a:gd name="T38" fmla="*/ 120 w 128"/>
              <a:gd name="T39" fmla="*/ 112 h 122"/>
              <a:gd name="T40" fmla="*/ 88 w 128"/>
              <a:gd name="T41" fmla="*/ 100 h 122"/>
              <a:gd name="T42" fmla="*/ 88 w 128"/>
              <a:gd name="T43" fmla="*/ 10 h 122"/>
              <a:gd name="T44" fmla="*/ 120 w 128"/>
              <a:gd name="T45" fmla="*/ 22 h 122"/>
              <a:gd name="T46" fmla="*/ 120 w 128"/>
              <a:gd name="T47" fmla="*/ 112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8" h="122">
                <a:moveTo>
                  <a:pt x="84" y="0"/>
                </a:moveTo>
                <a:lnTo>
                  <a:pt x="44" y="14"/>
                </a:lnTo>
                <a:lnTo>
                  <a:pt x="0" y="0"/>
                </a:lnTo>
                <a:lnTo>
                  <a:pt x="0" y="106"/>
                </a:lnTo>
                <a:lnTo>
                  <a:pt x="44" y="122"/>
                </a:lnTo>
                <a:lnTo>
                  <a:pt x="84" y="106"/>
                </a:lnTo>
                <a:lnTo>
                  <a:pt x="128" y="122"/>
                </a:lnTo>
                <a:lnTo>
                  <a:pt x="128" y="16"/>
                </a:lnTo>
                <a:lnTo>
                  <a:pt x="84" y="0"/>
                </a:lnTo>
                <a:close/>
                <a:moveTo>
                  <a:pt x="40" y="112"/>
                </a:moveTo>
                <a:lnTo>
                  <a:pt x="8" y="100"/>
                </a:lnTo>
                <a:lnTo>
                  <a:pt x="8" y="10"/>
                </a:lnTo>
                <a:lnTo>
                  <a:pt x="40" y="22"/>
                </a:lnTo>
                <a:lnTo>
                  <a:pt x="40" y="112"/>
                </a:lnTo>
                <a:close/>
                <a:moveTo>
                  <a:pt x="80" y="100"/>
                </a:moveTo>
                <a:lnTo>
                  <a:pt x="48" y="112"/>
                </a:lnTo>
                <a:lnTo>
                  <a:pt x="48" y="22"/>
                </a:lnTo>
                <a:lnTo>
                  <a:pt x="80" y="10"/>
                </a:lnTo>
                <a:lnTo>
                  <a:pt x="80" y="100"/>
                </a:lnTo>
                <a:close/>
                <a:moveTo>
                  <a:pt x="120" y="112"/>
                </a:moveTo>
                <a:lnTo>
                  <a:pt x="88" y="100"/>
                </a:lnTo>
                <a:lnTo>
                  <a:pt x="88" y="10"/>
                </a:lnTo>
                <a:lnTo>
                  <a:pt x="120" y="22"/>
                </a:lnTo>
                <a:lnTo>
                  <a:pt x="120" y="1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9236" name="Group 9235"/>
          <p:cNvGrpSpPr/>
          <p:nvPr/>
        </p:nvGrpSpPr>
        <p:grpSpPr>
          <a:xfrm>
            <a:off x="1770063" y="5242024"/>
            <a:ext cx="203200" cy="203200"/>
            <a:chOff x="1770063" y="5242024"/>
            <a:chExt cx="203200" cy="203200"/>
          </a:xfrm>
        </p:grpSpPr>
        <p:sp>
          <p:nvSpPr>
            <p:cNvPr id="8308" name="Freeform 640"/>
            <p:cNvSpPr>
              <a:spLocks noEditPoints="1"/>
            </p:cNvSpPr>
            <p:nvPr/>
          </p:nvSpPr>
          <p:spPr bwMode="auto">
            <a:xfrm>
              <a:off x="1770063" y="5242024"/>
              <a:ext cx="114300" cy="203200"/>
            </a:xfrm>
            <a:custGeom>
              <a:avLst/>
              <a:gdLst>
                <a:gd name="T0" fmla="*/ 18 w 36"/>
                <a:gd name="T1" fmla="*/ 0 h 64"/>
                <a:gd name="T2" fmla="*/ 0 w 36"/>
                <a:gd name="T3" fmla="*/ 18 h 64"/>
                <a:gd name="T4" fmla="*/ 16 w 36"/>
                <a:gd name="T5" fmla="*/ 64 h 64"/>
                <a:gd name="T6" fmla="*/ 20 w 36"/>
                <a:gd name="T7" fmla="*/ 64 h 64"/>
                <a:gd name="T8" fmla="*/ 36 w 36"/>
                <a:gd name="T9" fmla="*/ 18 h 64"/>
                <a:gd name="T10" fmla="*/ 18 w 36"/>
                <a:gd name="T11" fmla="*/ 0 h 64"/>
                <a:gd name="T12" fmla="*/ 18 w 36"/>
                <a:gd name="T13" fmla="*/ 47 h 64"/>
                <a:gd name="T14" fmla="*/ 9 w 36"/>
                <a:gd name="T15" fmla="*/ 31 h 64"/>
                <a:gd name="T16" fmla="*/ 4 w 36"/>
                <a:gd name="T17" fmla="*/ 18 h 64"/>
                <a:gd name="T18" fmla="*/ 18 w 36"/>
                <a:gd name="T19" fmla="*/ 4 h 64"/>
                <a:gd name="T20" fmla="*/ 32 w 36"/>
                <a:gd name="T21" fmla="*/ 18 h 64"/>
                <a:gd name="T22" fmla="*/ 27 w 36"/>
                <a:gd name="T23" fmla="*/ 30 h 64"/>
                <a:gd name="T24" fmla="*/ 18 w 36"/>
                <a:gd name="T25" fmla="*/ 4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64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35"/>
                    <a:pt x="16" y="32"/>
                    <a:pt x="16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32"/>
                    <a:pt x="36" y="35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  <a:moveTo>
                    <a:pt x="18" y="47"/>
                  </a:moveTo>
                  <a:cubicBezTo>
                    <a:pt x="16" y="39"/>
                    <a:pt x="12" y="34"/>
                    <a:pt x="9" y="31"/>
                  </a:cubicBezTo>
                  <a:cubicBezTo>
                    <a:pt x="6" y="27"/>
                    <a:pt x="4" y="24"/>
                    <a:pt x="4" y="18"/>
                  </a:cubicBezTo>
                  <a:cubicBezTo>
                    <a:pt x="4" y="10"/>
                    <a:pt x="10" y="4"/>
                    <a:pt x="18" y="4"/>
                  </a:cubicBezTo>
                  <a:cubicBezTo>
                    <a:pt x="26" y="4"/>
                    <a:pt x="32" y="10"/>
                    <a:pt x="32" y="18"/>
                  </a:cubicBezTo>
                  <a:cubicBezTo>
                    <a:pt x="32" y="24"/>
                    <a:pt x="30" y="26"/>
                    <a:pt x="27" y="30"/>
                  </a:cubicBezTo>
                  <a:cubicBezTo>
                    <a:pt x="24" y="34"/>
                    <a:pt x="20" y="39"/>
                    <a:pt x="18" y="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309" name="Oval 641"/>
            <p:cNvSpPr>
              <a:spLocks noChangeArrowheads="1"/>
            </p:cNvSpPr>
            <p:nvPr/>
          </p:nvSpPr>
          <p:spPr bwMode="auto">
            <a:xfrm>
              <a:off x="1808163" y="5280124"/>
              <a:ext cx="38100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310" name="Freeform 642"/>
            <p:cNvSpPr>
              <a:spLocks/>
            </p:cNvSpPr>
            <p:nvPr/>
          </p:nvSpPr>
          <p:spPr bwMode="auto">
            <a:xfrm>
              <a:off x="1871663" y="5343624"/>
              <a:ext cx="101600" cy="101600"/>
            </a:xfrm>
            <a:custGeom>
              <a:avLst/>
              <a:gdLst>
                <a:gd name="T0" fmla="*/ 40 w 64"/>
                <a:gd name="T1" fmla="*/ 24 h 64"/>
                <a:gd name="T2" fmla="*/ 40 w 64"/>
                <a:gd name="T3" fmla="*/ 0 h 64"/>
                <a:gd name="T4" fmla="*/ 24 w 64"/>
                <a:gd name="T5" fmla="*/ 0 h 64"/>
                <a:gd name="T6" fmla="*/ 24 w 64"/>
                <a:gd name="T7" fmla="*/ 24 h 64"/>
                <a:gd name="T8" fmla="*/ 0 w 64"/>
                <a:gd name="T9" fmla="*/ 24 h 64"/>
                <a:gd name="T10" fmla="*/ 0 w 64"/>
                <a:gd name="T11" fmla="*/ 40 h 64"/>
                <a:gd name="T12" fmla="*/ 24 w 64"/>
                <a:gd name="T13" fmla="*/ 40 h 64"/>
                <a:gd name="T14" fmla="*/ 24 w 64"/>
                <a:gd name="T15" fmla="*/ 64 h 64"/>
                <a:gd name="T16" fmla="*/ 40 w 64"/>
                <a:gd name="T17" fmla="*/ 64 h 64"/>
                <a:gd name="T18" fmla="*/ 40 w 64"/>
                <a:gd name="T19" fmla="*/ 40 h 64"/>
                <a:gd name="T20" fmla="*/ 64 w 64"/>
                <a:gd name="T21" fmla="*/ 40 h 64"/>
                <a:gd name="T22" fmla="*/ 64 w 64"/>
                <a:gd name="T23" fmla="*/ 24 h 64"/>
                <a:gd name="T24" fmla="*/ 40 w 64"/>
                <a:gd name="T25" fmla="*/ 2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64">
                  <a:moveTo>
                    <a:pt x="40" y="24"/>
                  </a:moveTo>
                  <a:lnTo>
                    <a:pt x="40" y="0"/>
                  </a:lnTo>
                  <a:lnTo>
                    <a:pt x="24" y="0"/>
                  </a:lnTo>
                  <a:lnTo>
                    <a:pt x="24" y="24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24" y="40"/>
                  </a:lnTo>
                  <a:lnTo>
                    <a:pt x="24" y="64"/>
                  </a:lnTo>
                  <a:lnTo>
                    <a:pt x="40" y="64"/>
                  </a:lnTo>
                  <a:lnTo>
                    <a:pt x="40" y="40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235" name="Group 9234"/>
          <p:cNvGrpSpPr/>
          <p:nvPr/>
        </p:nvGrpSpPr>
        <p:grpSpPr>
          <a:xfrm>
            <a:off x="2176463" y="5242024"/>
            <a:ext cx="203200" cy="203200"/>
            <a:chOff x="2176463" y="5242024"/>
            <a:chExt cx="203200" cy="203200"/>
          </a:xfrm>
        </p:grpSpPr>
        <p:sp>
          <p:nvSpPr>
            <p:cNvPr id="8311" name="Freeform 643"/>
            <p:cNvSpPr>
              <a:spLocks noEditPoints="1"/>
            </p:cNvSpPr>
            <p:nvPr/>
          </p:nvSpPr>
          <p:spPr bwMode="auto">
            <a:xfrm>
              <a:off x="2176463" y="5242024"/>
              <a:ext cx="114300" cy="203200"/>
            </a:xfrm>
            <a:custGeom>
              <a:avLst/>
              <a:gdLst>
                <a:gd name="T0" fmla="*/ 18 w 36"/>
                <a:gd name="T1" fmla="*/ 0 h 64"/>
                <a:gd name="T2" fmla="*/ 0 w 36"/>
                <a:gd name="T3" fmla="*/ 18 h 64"/>
                <a:gd name="T4" fmla="*/ 16 w 36"/>
                <a:gd name="T5" fmla="*/ 64 h 64"/>
                <a:gd name="T6" fmla="*/ 20 w 36"/>
                <a:gd name="T7" fmla="*/ 64 h 64"/>
                <a:gd name="T8" fmla="*/ 36 w 36"/>
                <a:gd name="T9" fmla="*/ 18 h 64"/>
                <a:gd name="T10" fmla="*/ 18 w 36"/>
                <a:gd name="T11" fmla="*/ 0 h 64"/>
                <a:gd name="T12" fmla="*/ 18 w 36"/>
                <a:gd name="T13" fmla="*/ 47 h 64"/>
                <a:gd name="T14" fmla="*/ 9 w 36"/>
                <a:gd name="T15" fmla="*/ 31 h 64"/>
                <a:gd name="T16" fmla="*/ 4 w 36"/>
                <a:gd name="T17" fmla="*/ 18 h 64"/>
                <a:gd name="T18" fmla="*/ 18 w 36"/>
                <a:gd name="T19" fmla="*/ 4 h 64"/>
                <a:gd name="T20" fmla="*/ 32 w 36"/>
                <a:gd name="T21" fmla="*/ 18 h 64"/>
                <a:gd name="T22" fmla="*/ 27 w 36"/>
                <a:gd name="T23" fmla="*/ 30 h 64"/>
                <a:gd name="T24" fmla="*/ 18 w 36"/>
                <a:gd name="T25" fmla="*/ 4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64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35"/>
                    <a:pt x="16" y="32"/>
                    <a:pt x="16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32"/>
                    <a:pt x="36" y="35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  <a:moveTo>
                    <a:pt x="18" y="47"/>
                  </a:moveTo>
                  <a:cubicBezTo>
                    <a:pt x="16" y="39"/>
                    <a:pt x="12" y="34"/>
                    <a:pt x="9" y="31"/>
                  </a:cubicBezTo>
                  <a:cubicBezTo>
                    <a:pt x="6" y="27"/>
                    <a:pt x="4" y="24"/>
                    <a:pt x="4" y="18"/>
                  </a:cubicBezTo>
                  <a:cubicBezTo>
                    <a:pt x="4" y="10"/>
                    <a:pt x="10" y="4"/>
                    <a:pt x="18" y="4"/>
                  </a:cubicBezTo>
                  <a:cubicBezTo>
                    <a:pt x="26" y="4"/>
                    <a:pt x="32" y="10"/>
                    <a:pt x="32" y="18"/>
                  </a:cubicBezTo>
                  <a:cubicBezTo>
                    <a:pt x="32" y="24"/>
                    <a:pt x="30" y="26"/>
                    <a:pt x="27" y="30"/>
                  </a:cubicBezTo>
                  <a:cubicBezTo>
                    <a:pt x="24" y="34"/>
                    <a:pt x="20" y="39"/>
                    <a:pt x="18" y="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312" name="Oval 644"/>
            <p:cNvSpPr>
              <a:spLocks noChangeArrowheads="1"/>
            </p:cNvSpPr>
            <p:nvPr/>
          </p:nvSpPr>
          <p:spPr bwMode="auto">
            <a:xfrm>
              <a:off x="2214563" y="5280124"/>
              <a:ext cx="38100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313" name="Freeform 645"/>
            <p:cNvSpPr>
              <a:spLocks/>
            </p:cNvSpPr>
            <p:nvPr/>
          </p:nvSpPr>
          <p:spPr bwMode="auto">
            <a:xfrm>
              <a:off x="2290763" y="5356324"/>
              <a:ext cx="88900" cy="88900"/>
            </a:xfrm>
            <a:custGeom>
              <a:avLst/>
              <a:gdLst>
                <a:gd name="T0" fmla="*/ 40 w 56"/>
                <a:gd name="T1" fmla="*/ 28 h 56"/>
                <a:gd name="T2" fmla="*/ 56 w 56"/>
                <a:gd name="T3" fmla="*/ 12 h 56"/>
                <a:gd name="T4" fmla="*/ 46 w 56"/>
                <a:gd name="T5" fmla="*/ 0 h 56"/>
                <a:gd name="T6" fmla="*/ 28 w 56"/>
                <a:gd name="T7" fmla="*/ 16 h 56"/>
                <a:gd name="T8" fmla="*/ 12 w 56"/>
                <a:gd name="T9" fmla="*/ 0 h 56"/>
                <a:gd name="T10" fmla="*/ 0 w 56"/>
                <a:gd name="T11" fmla="*/ 12 h 56"/>
                <a:gd name="T12" fmla="*/ 16 w 56"/>
                <a:gd name="T13" fmla="*/ 28 h 56"/>
                <a:gd name="T14" fmla="*/ 0 w 56"/>
                <a:gd name="T15" fmla="*/ 46 h 56"/>
                <a:gd name="T16" fmla="*/ 12 w 56"/>
                <a:gd name="T17" fmla="*/ 56 h 56"/>
                <a:gd name="T18" fmla="*/ 28 w 56"/>
                <a:gd name="T19" fmla="*/ 40 h 56"/>
                <a:gd name="T20" fmla="*/ 46 w 56"/>
                <a:gd name="T21" fmla="*/ 56 h 56"/>
                <a:gd name="T22" fmla="*/ 56 w 56"/>
                <a:gd name="T23" fmla="*/ 46 h 56"/>
                <a:gd name="T24" fmla="*/ 40 w 56"/>
                <a:gd name="T25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6">
                  <a:moveTo>
                    <a:pt x="40" y="28"/>
                  </a:moveTo>
                  <a:lnTo>
                    <a:pt x="56" y="12"/>
                  </a:lnTo>
                  <a:lnTo>
                    <a:pt x="46" y="0"/>
                  </a:lnTo>
                  <a:lnTo>
                    <a:pt x="28" y="16"/>
                  </a:lnTo>
                  <a:lnTo>
                    <a:pt x="12" y="0"/>
                  </a:lnTo>
                  <a:lnTo>
                    <a:pt x="0" y="12"/>
                  </a:lnTo>
                  <a:lnTo>
                    <a:pt x="16" y="28"/>
                  </a:lnTo>
                  <a:lnTo>
                    <a:pt x="0" y="46"/>
                  </a:lnTo>
                  <a:lnTo>
                    <a:pt x="12" y="56"/>
                  </a:lnTo>
                  <a:lnTo>
                    <a:pt x="28" y="40"/>
                  </a:lnTo>
                  <a:lnTo>
                    <a:pt x="46" y="56"/>
                  </a:lnTo>
                  <a:lnTo>
                    <a:pt x="56" y="46"/>
                  </a:lnTo>
                  <a:lnTo>
                    <a:pt x="40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234" name="Group 9233"/>
          <p:cNvGrpSpPr/>
          <p:nvPr/>
        </p:nvGrpSpPr>
        <p:grpSpPr>
          <a:xfrm>
            <a:off x="2584450" y="5242024"/>
            <a:ext cx="203200" cy="203200"/>
            <a:chOff x="2584450" y="5242024"/>
            <a:chExt cx="203200" cy="203200"/>
          </a:xfrm>
        </p:grpSpPr>
        <p:sp>
          <p:nvSpPr>
            <p:cNvPr id="8314" name="Freeform 646"/>
            <p:cNvSpPr>
              <a:spLocks noEditPoints="1"/>
            </p:cNvSpPr>
            <p:nvPr/>
          </p:nvSpPr>
          <p:spPr bwMode="auto">
            <a:xfrm>
              <a:off x="2673350" y="5330924"/>
              <a:ext cx="114300" cy="114300"/>
            </a:xfrm>
            <a:custGeom>
              <a:avLst/>
              <a:gdLst>
                <a:gd name="T0" fmla="*/ 18 w 36"/>
                <a:gd name="T1" fmla="*/ 0 h 36"/>
                <a:gd name="T2" fmla="*/ 0 w 36"/>
                <a:gd name="T3" fmla="*/ 18 h 36"/>
                <a:gd name="T4" fmla="*/ 18 w 36"/>
                <a:gd name="T5" fmla="*/ 36 h 36"/>
                <a:gd name="T6" fmla="*/ 36 w 36"/>
                <a:gd name="T7" fmla="*/ 18 h 36"/>
                <a:gd name="T8" fmla="*/ 18 w 36"/>
                <a:gd name="T9" fmla="*/ 0 h 36"/>
                <a:gd name="T10" fmla="*/ 28 w 36"/>
                <a:gd name="T11" fmla="*/ 20 h 36"/>
                <a:gd name="T12" fmla="*/ 20 w 36"/>
                <a:gd name="T13" fmla="*/ 20 h 36"/>
                <a:gd name="T14" fmla="*/ 20 w 36"/>
                <a:gd name="T15" fmla="*/ 28 h 36"/>
                <a:gd name="T16" fmla="*/ 16 w 36"/>
                <a:gd name="T17" fmla="*/ 28 h 36"/>
                <a:gd name="T18" fmla="*/ 16 w 36"/>
                <a:gd name="T19" fmla="*/ 20 h 36"/>
                <a:gd name="T20" fmla="*/ 8 w 36"/>
                <a:gd name="T21" fmla="*/ 20 h 36"/>
                <a:gd name="T22" fmla="*/ 8 w 36"/>
                <a:gd name="T23" fmla="*/ 16 h 36"/>
                <a:gd name="T24" fmla="*/ 16 w 36"/>
                <a:gd name="T25" fmla="*/ 16 h 36"/>
                <a:gd name="T26" fmla="*/ 16 w 36"/>
                <a:gd name="T27" fmla="*/ 8 h 36"/>
                <a:gd name="T28" fmla="*/ 20 w 36"/>
                <a:gd name="T29" fmla="*/ 8 h 36"/>
                <a:gd name="T30" fmla="*/ 20 w 36"/>
                <a:gd name="T31" fmla="*/ 16 h 36"/>
                <a:gd name="T32" fmla="*/ 28 w 36"/>
                <a:gd name="T33" fmla="*/ 16 h 36"/>
                <a:gd name="T34" fmla="*/ 28 w 36"/>
                <a:gd name="T35" fmla="*/ 2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  <a:moveTo>
                    <a:pt x="28" y="20"/>
                  </a:moveTo>
                  <a:cubicBezTo>
                    <a:pt x="20" y="20"/>
                    <a:pt x="20" y="20"/>
                    <a:pt x="20" y="20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8" y="16"/>
                    <a:pt x="28" y="16"/>
                    <a:pt x="28" y="16"/>
                  </a:cubicBezTo>
                  <a:lnTo>
                    <a:pt x="2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315" name="Freeform 647"/>
            <p:cNvSpPr>
              <a:spLocks noEditPoints="1"/>
            </p:cNvSpPr>
            <p:nvPr/>
          </p:nvSpPr>
          <p:spPr bwMode="auto">
            <a:xfrm>
              <a:off x="2584450" y="5242024"/>
              <a:ext cx="114300" cy="203200"/>
            </a:xfrm>
            <a:custGeom>
              <a:avLst/>
              <a:gdLst>
                <a:gd name="T0" fmla="*/ 18 w 36"/>
                <a:gd name="T1" fmla="*/ 0 h 64"/>
                <a:gd name="T2" fmla="*/ 0 w 36"/>
                <a:gd name="T3" fmla="*/ 18 h 64"/>
                <a:gd name="T4" fmla="*/ 16 w 36"/>
                <a:gd name="T5" fmla="*/ 64 h 64"/>
                <a:gd name="T6" fmla="*/ 20 w 36"/>
                <a:gd name="T7" fmla="*/ 64 h 64"/>
                <a:gd name="T8" fmla="*/ 36 w 36"/>
                <a:gd name="T9" fmla="*/ 18 h 64"/>
                <a:gd name="T10" fmla="*/ 18 w 36"/>
                <a:gd name="T11" fmla="*/ 0 h 64"/>
                <a:gd name="T12" fmla="*/ 18 w 36"/>
                <a:gd name="T13" fmla="*/ 47 h 64"/>
                <a:gd name="T14" fmla="*/ 9 w 36"/>
                <a:gd name="T15" fmla="*/ 31 h 64"/>
                <a:gd name="T16" fmla="*/ 4 w 36"/>
                <a:gd name="T17" fmla="*/ 18 h 64"/>
                <a:gd name="T18" fmla="*/ 18 w 36"/>
                <a:gd name="T19" fmla="*/ 4 h 64"/>
                <a:gd name="T20" fmla="*/ 32 w 36"/>
                <a:gd name="T21" fmla="*/ 18 h 64"/>
                <a:gd name="T22" fmla="*/ 27 w 36"/>
                <a:gd name="T23" fmla="*/ 30 h 64"/>
                <a:gd name="T24" fmla="*/ 18 w 36"/>
                <a:gd name="T25" fmla="*/ 4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64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35"/>
                    <a:pt x="16" y="32"/>
                    <a:pt x="16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32"/>
                    <a:pt x="36" y="35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  <a:moveTo>
                    <a:pt x="18" y="47"/>
                  </a:moveTo>
                  <a:cubicBezTo>
                    <a:pt x="16" y="39"/>
                    <a:pt x="12" y="34"/>
                    <a:pt x="9" y="31"/>
                  </a:cubicBezTo>
                  <a:cubicBezTo>
                    <a:pt x="6" y="27"/>
                    <a:pt x="4" y="24"/>
                    <a:pt x="4" y="18"/>
                  </a:cubicBezTo>
                  <a:cubicBezTo>
                    <a:pt x="4" y="10"/>
                    <a:pt x="10" y="4"/>
                    <a:pt x="18" y="4"/>
                  </a:cubicBezTo>
                  <a:cubicBezTo>
                    <a:pt x="26" y="4"/>
                    <a:pt x="32" y="10"/>
                    <a:pt x="32" y="18"/>
                  </a:cubicBezTo>
                  <a:cubicBezTo>
                    <a:pt x="32" y="24"/>
                    <a:pt x="30" y="26"/>
                    <a:pt x="27" y="30"/>
                  </a:cubicBezTo>
                  <a:cubicBezTo>
                    <a:pt x="24" y="34"/>
                    <a:pt x="20" y="39"/>
                    <a:pt x="18" y="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316" name="Oval 648"/>
            <p:cNvSpPr>
              <a:spLocks noChangeArrowheads="1"/>
            </p:cNvSpPr>
            <p:nvPr/>
          </p:nvSpPr>
          <p:spPr bwMode="auto">
            <a:xfrm>
              <a:off x="2622550" y="5280124"/>
              <a:ext cx="38100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233" name="Group 9232"/>
          <p:cNvGrpSpPr/>
          <p:nvPr/>
        </p:nvGrpSpPr>
        <p:grpSpPr>
          <a:xfrm>
            <a:off x="2990850" y="5242024"/>
            <a:ext cx="203200" cy="203200"/>
            <a:chOff x="2990850" y="5242024"/>
            <a:chExt cx="203200" cy="203200"/>
          </a:xfrm>
        </p:grpSpPr>
        <p:sp>
          <p:nvSpPr>
            <p:cNvPr id="8317" name="Freeform 649"/>
            <p:cNvSpPr>
              <a:spLocks noEditPoints="1"/>
            </p:cNvSpPr>
            <p:nvPr/>
          </p:nvSpPr>
          <p:spPr bwMode="auto">
            <a:xfrm>
              <a:off x="2990850" y="5242024"/>
              <a:ext cx="114300" cy="203200"/>
            </a:xfrm>
            <a:custGeom>
              <a:avLst/>
              <a:gdLst>
                <a:gd name="T0" fmla="*/ 18 w 36"/>
                <a:gd name="T1" fmla="*/ 0 h 64"/>
                <a:gd name="T2" fmla="*/ 0 w 36"/>
                <a:gd name="T3" fmla="*/ 18 h 64"/>
                <a:gd name="T4" fmla="*/ 16 w 36"/>
                <a:gd name="T5" fmla="*/ 64 h 64"/>
                <a:gd name="T6" fmla="*/ 20 w 36"/>
                <a:gd name="T7" fmla="*/ 64 h 64"/>
                <a:gd name="T8" fmla="*/ 36 w 36"/>
                <a:gd name="T9" fmla="*/ 18 h 64"/>
                <a:gd name="T10" fmla="*/ 18 w 36"/>
                <a:gd name="T11" fmla="*/ 0 h 64"/>
                <a:gd name="T12" fmla="*/ 18 w 36"/>
                <a:gd name="T13" fmla="*/ 47 h 64"/>
                <a:gd name="T14" fmla="*/ 9 w 36"/>
                <a:gd name="T15" fmla="*/ 31 h 64"/>
                <a:gd name="T16" fmla="*/ 4 w 36"/>
                <a:gd name="T17" fmla="*/ 18 h 64"/>
                <a:gd name="T18" fmla="*/ 18 w 36"/>
                <a:gd name="T19" fmla="*/ 4 h 64"/>
                <a:gd name="T20" fmla="*/ 32 w 36"/>
                <a:gd name="T21" fmla="*/ 18 h 64"/>
                <a:gd name="T22" fmla="*/ 27 w 36"/>
                <a:gd name="T23" fmla="*/ 31 h 64"/>
                <a:gd name="T24" fmla="*/ 18 w 36"/>
                <a:gd name="T25" fmla="*/ 4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64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35"/>
                    <a:pt x="16" y="32"/>
                    <a:pt x="16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32"/>
                    <a:pt x="36" y="35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  <a:moveTo>
                    <a:pt x="18" y="47"/>
                  </a:moveTo>
                  <a:cubicBezTo>
                    <a:pt x="16" y="39"/>
                    <a:pt x="12" y="35"/>
                    <a:pt x="9" y="31"/>
                  </a:cubicBezTo>
                  <a:cubicBezTo>
                    <a:pt x="6" y="27"/>
                    <a:pt x="4" y="24"/>
                    <a:pt x="4" y="18"/>
                  </a:cubicBezTo>
                  <a:cubicBezTo>
                    <a:pt x="4" y="11"/>
                    <a:pt x="10" y="4"/>
                    <a:pt x="18" y="4"/>
                  </a:cubicBezTo>
                  <a:cubicBezTo>
                    <a:pt x="26" y="4"/>
                    <a:pt x="32" y="11"/>
                    <a:pt x="32" y="18"/>
                  </a:cubicBezTo>
                  <a:cubicBezTo>
                    <a:pt x="32" y="24"/>
                    <a:pt x="30" y="27"/>
                    <a:pt x="27" y="31"/>
                  </a:cubicBezTo>
                  <a:cubicBezTo>
                    <a:pt x="24" y="35"/>
                    <a:pt x="20" y="39"/>
                    <a:pt x="18" y="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318" name="Oval 650"/>
            <p:cNvSpPr>
              <a:spLocks noChangeArrowheads="1"/>
            </p:cNvSpPr>
            <p:nvPr/>
          </p:nvSpPr>
          <p:spPr bwMode="auto">
            <a:xfrm>
              <a:off x="3028950" y="5280124"/>
              <a:ext cx="38100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319" name="Freeform 651"/>
            <p:cNvSpPr>
              <a:spLocks noEditPoints="1"/>
            </p:cNvSpPr>
            <p:nvPr/>
          </p:nvSpPr>
          <p:spPr bwMode="auto">
            <a:xfrm>
              <a:off x="3079750" y="5330924"/>
              <a:ext cx="114300" cy="114300"/>
            </a:xfrm>
            <a:custGeom>
              <a:avLst/>
              <a:gdLst>
                <a:gd name="T0" fmla="*/ 18 w 36"/>
                <a:gd name="T1" fmla="*/ 0 h 36"/>
                <a:gd name="T2" fmla="*/ 0 w 36"/>
                <a:gd name="T3" fmla="*/ 18 h 36"/>
                <a:gd name="T4" fmla="*/ 18 w 36"/>
                <a:gd name="T5" fmla="*/ 36 h 36"/>
                <a:gd name="T6" fmla="*/ 36 w 36"/>
                <a:gd name="T7" fmla="*/ 18 h 36"/>
                <a:gd name="T8" fmla="*/ 18 w 36"/>
                <a:gd name="T9" fmla="*/ 0 h 36"/>
                <a:gd name="T10" fmla="*/ 28 w 36"/>
                <a:gd name="T11" fmla="*/ 20 h 36"/>
                <a:gd name="T12" fmla="*/ 8 w 36"/>
                <a:gd name="T13" fmla="*/ 20 h 36"/>
                <a:gd name="T14" fmla="*/ 8 w 36"/>
                <a:gd name="T15" fmla="*/ 16 h 36"/>
                <a:gd name="T16" fmla="*/ 28 w 36"/>
                <a:gd name="T17" fmla="*/ 16 h 36"/>
                <a:gd name="T18" fmla="*/ 28 w 36"/>
                <a:gd name="T19" fmla="*/ 2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  <a:moveTo>
                    <a:pt x="28" y="20"/>
                  </a:moveTo>
                  <a:cubicBezTo>
                    <a:pt x="8" y="20"/>
                    <a:pt x="8" y="20"/>
                    <a:pt x="8" y="2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28" y="16"/>
                    <a:pt x="28" y="16"/>
                    <a:pt x="28" y="16"/>
                  </a:cubicBezTo>
                  <a:lnTo>
                    <a:pt x="2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62" name="Group 9161"/>
          <p:cNvGrpSpPr/>
          <p:nvPr/>
        </p:nvGrpSpPr>
        <p:grpSpPr>
          <a:xfrm>
            <a:off x="3803650" y="2582664"/>
            <a:ext cx="204788" cy="203200"/>
            <a:chOff x="3803650" y="2582664"/>
            <a:chExt cx="204788" cy="203200"/>
          </a:xfrm>
        </p:grpSpPr>
        <p:sp>
          <p:nvSpPr>
            <p:cNvPr id="8320" name="Rectangle 652"/>
            <p:cNvSpPr>
              <a:spLocks noChangeArrowheads="1"/>
            </p:cNvSpPr>
            <p:nvPr/>
          </p:nvSpPr>
          <p:spPr bwMode="auto">
            <a:xfrm>
              <a:off x="3829050" y="2608064"/>
              <a:ext cx="254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321" name="Freeform 653"/>
            <p:cNvSpPr>
              <a:spLocks noEditPoints="1"/>
            </p:cNvSpPr>
            <p:nvPr/>
          </p:nvSpPr>
          <p:spPr bwMode="auto">
            <a:xfrm>
              <a:off x="3803650" y="2582664"/>
              <a:ext cx="77788" cy="76200"/>
            </a:xfrm>
            <a:custGeom>
              <a:avLst/>
              <a:gdLst>
                <a:gd name="T0" fmla="*/ 49 w 49"/>
                <a:gd name="T1" fmla="*/ 0 h 48"/>
                <a:gd name="T2" fmla="*/ 0 w 49"/>
                <a:gd name="T3" fmla="*/ 0 h 48"/>
                <a:gd name="T4" fmla="*/ 0 w 49"/>
                <a:gd name="T5" fmla="*/ 48 h 48"/>
                <a:gd name="T6" fmla="*/ 49 w 49"/>
                <a:gd name="T7" fmla="*/ 48 h 48"/>
                <a:gd name="T8" fmla="*/ 49 w 49"/>
                <a:gd name="T9" fmla="*/ 0 h 48"/>
                <a:gd name="T10" fmla="*/ 40 w 49"/>
                <a:gd name="T11" fmla="*/ 40 h 48"/>
                <a:gd name="T12" fmla="*/ 8 w 49"/>
                <a:gd name="T13" fmla="*/ 40 h 48"/>
                <a:gd name="T14" fmla="*/ 8 w 49"/>
                <a:gd name="T15" fmla="*/ 8 h 48"/>
                <a:gd name="T16" fmla="*/ 40 w 49"/>
                <a:gd name="T17" fmla="*/ 8 h 48"/>
                <a:gd name="T18" fmla="*/ 40 w 49"/>
                <a:gd name="T19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8">
                  <a:moveTo>
                    <a:pt x="49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49" y="48"/>
                  </a:lnTo>
                  <a:lnTo>
                    <a:pt x="49" y="0"/>
                  </a:lnTo>
                  <a:close/>
                  <a:moveTo>
                    <a:pt x="40" y="40"/>
                  </a:moveTo>
                  <a:lnTo>
                    <a:pt x="8" y="40"/>
                  </a:lnTo>
                  <a:lnTo>
                    <a:pt x="8" y="8"/>
                  </a:lnTo>
                  <a:lnTo>
                    <a:pt x="40" y="8"/>
                  </a:lnTo>
                  <a:lnTo>
                    <a:pt x="4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322" name="Rectangle 654"/>
            <p:cNvSpPr>
              <a:spLocks noChangeArrowheads="1"/>
            </p:cNvSpPr>
            <p:nvPr/>
          </p:nvSpPr>
          <p:spPr bwMode="auto">
            <a:xfrm>
              <a:off x="3957638" y="2608064"/>
              <a:ext cx="254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323" name="Freeform 655"/>
            <p:cNvSpPr>
              <a:spLocks noEditPoints="1"/>
            </p:cNvSpPr>
            <p:nvPr/>
          </p:nvSpPr>
          <p:spPr bwMode="auto">
            <a:xfrm>
              <a:off x="3932238" y="2582664"/>
              <a:ext cx="76200" cy="76200"/>
            </a:xfrm>
            <a:custGeom>
              <a:avLst/>
              <a:gdLst>
                <a:gd name="T0" fmla="*/ 0 w 48"/>
                <a:gd name="T1" fmla="*/ 0 h 48"/>
                <a:gd name="T2" fmla="*/ 0 w 48"/>
                <a:gd name="T3" fmla="*/ 48 h 48"/>
                <a:gd name="T4" fmla="*/ 48 w 48"/>
                <a:gd name="T5" fmla="*/ 48 h 48"/>
                <a:gd name="T6" fmla="*/ 48 w 48"/>
                <a:gd name="T7" fmla="*/ 0 h 48"/>
                <a:gd name="T8" fmla="*/ 0 w 48"/>
                <a:gd name="T9" fmla="*/ 0 h 48"/>
                <a:gd name="T10" fmla="*/ 40 w 48"/>
                <a:gd name="T11" fmla="*/ 40 h 48"/>
                <a:gd name="T12" fmla="*/ 8 w 48"/>
                <a:gd name="T13" fmla="*/ 40 h 48"/>
                <a:gd name="T14" fmla="*/ 8 w 48"/>
                <a:gd name="T15" fmla="*/ 8 h 48"/>
                <a:gd name="T16" fmla="*/ 40 w 48"/>
                <a:gd name="T17" fmla="*/ 8 h 48"/>
                <a:gd name="T18" fmla="*/ 40 w 48"/>
                <a:gd name="T19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0" y="0"/>
                  </a:moveTo>
                  <a:lnTo>
                    <a:pt x="0" y="48"/>
                  </a:lnTo>
                  <a:lnTo>
                    <a:pt x="48" y="48"/>
                  </a:lnTo>
                  <a:lnTo>
                    <a:pt x="48" y="0"/>
                  </a:lnTo>
                  <a:lnTo>
                    <a:pt x="0" y="0"/>
                  </a:lnTo>
                  <a:close/>
                  <a:moveTo>
                    <a:pt x="40" y="40"/>
                  </a:moveTo>
                  <a:lnTo>
                    <a:pt x="8" y="40"/>
                  </a:lnTo>
                  <a:lnTo>
                    <a:pt x="8" y="8"/>
                  </a:lnTo>
                  <a:lnTo>
                    <a:pt x="40" y="8"/>
                  </a:lnTo>
                  <a:lnTo>
                    <a:pt x="4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324" name="Rectangle 656"/>
            <p:cNvSpPr>
              <a:spLocks noChangeArrowheads="1"/>
            </p:cNvSpPr>
            <p:nvPr/>
          </p:nvSpPr>
          <p:spPr bwMode="auto">
            <a:xfrm>
              <a:off x="3829050" y="2735064"/>
              <a:ext cx="254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325" name="Freeform 657"/>
            <p:cNvSpPr>
              <a:spLocks noEditPoints="1"/>
            </p:cNvSpPr>
            <p:nvPr/>
          </p:nvSpPr>
          <p:spPr bwMode="auto">
            <a:xfrm>
              <a:off x="3803650" y="2709664"/>
              <a:ext cx="77788" cy="76200"/>
            </a:xfrm>
            <a:custGeom>
              <a:avLst/>
              <a:gdLst>
                <a:gd name="T0" fmla="*/ 0 w 49"/>
                <a:gd name="T1" fmla="*/ 48 h 48"/>
                <a:gd name="T2" fmla="*/ 49 w 49"/>
                <a:gd name="T3" fmla="*/ 48 h 48"/>
                <a:gd name="T4" fmla="*/ 49 w 49"/>
                <a:gd name="T5" fmla="*/ 0 h 48"/>
                <a:gd name="T6" fmla="*/ 0 w 49"/>
                <a:gd name="T7" fmla="*/ 0 h 48"/>
                <a:gd name="T8" fmla="*/ 0 w 49"/>
                <a:gd name="T9" fmla="*/ 48 h 48"/>
                <a:gd name="T10" fmla="*/ 8 w 49"/>
                <a:gd name="T11" fmla="*/ 8 h 48"/>
                <a:gd name="T12" fmla="*/ 40 w 49"/>
                <a:gd name="T13" fmla="*/ 8 h 48"/>
                <a:gd name="T14" fmla="*/ 40 w 49"/>
                <a:gd name="T15" fmla="*/ 40 h 48"/>
                <a:gd name="T16" fmla="*/ 8 w 49"/>
                <a:gd name="T17" fmla="*/ 40 h 48"/>
                <a:gd name="T18" fmla="*/ 8 w 49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8">
                  <a:moveTo>
                    <a:pt x="0" y="48"/>
                  </a:moveTo>
                  <a:lnTo>
                    <a:pt x="49" y="48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48"/>
                  </a:lnTo>
                  <a:close/>
                  <a:moveTo>
                    <a:pt x="8" y="8"/>
                  </a:moveTo>
                  <a:lnTo>
                    <a:pt x="40" y="8"/>
                  </a:lnTo>
                  <a:lnTo>
                    <a:pt x="40" y="40"/>
                  </a:lnTo>
                  <a:lnTo>
                    <a:pt x="8" y="4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326" name="Freeform 658"/>
            <p:cNvSpPr>
              <a:spLocks/>
            </p:cNvSpPr>
            <p:nvPr/>
          </p:nvSpPr>
          <p:spPr bwMode="auto">
            <a:xfrm>
              <a:off x="3894138" y="2709664"/>
              <a:ext cx="25400" cy="50800"/>
            </a:xfrm>
            <a:custGeom>
              <a:avLst/>
              <a:gdLst>
                <a:gd name="T0" fmla="*/ 0 w 16"/>
                <a:gd name="T1" fmla="*/ 8 h 32"/>
                <a:gd name="T2" fmla="*/ 0 w 16"/>
                <a:gd name="T3" fmla="*/ 16 h 32"/>
                <a:gd name="T4" fmla="*/ 8 w 16"/>
                <a:gd name="T5" fmla="*/ 16 h 32"/>
                <a:gd name="T6" fmla="*/ 8 w 16"/>
                <a:gd name="T7" fmla="*/ 32 h 32"/>
                <a:gd name="T8" fmla="*/ 16 w 16"/>
                <a:gd name="T9" fmla="*/ 32 h 32"/>
                <a:gd name="T10" fmla="*/ 16 w 16"/>
                <a:gd name="T11" fmla="*/ 0 h 32"/>
                <a:gd name="T12" fmla="*/ 8 w 16"/>
                <a:gd name="T13" fmla="*/ 0 h 32"/>
                <a:gd name="T14" fmla="*/ 8 w 16"/>
                <a:gd name="T15" fmla="*/ 8 h 32"/>
                <a:gd name="T16" fmla="*/ 0 w 16"/>
                <a:gd name="T17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32">
                  <a:moveTo>
                    <a:pt x="0" y="8"/>
                  </a:moveTo>
                  <a:lnTo>
                    <a:pt x="0" y="16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327" name="Freeform 659"/>
            <p:cNvSpPr>
              <a:spLocks noEditPoints="1"/>
            </p:cNvSpPr>
            <p:nvPr/>
          </p:nvSpPr>
          <p:spPr bwMode="auto">
            <a:xfrm>
              <a:off x="3894138" y="2646164"/>
              <a:ext cx="114300" cy="139700"/>
            </a:xfrm>
            <a:custGeom>
              <a:avLst/>
              <a:gdLst>
                <a:gd name="T0" fmla="*/ 56 w 72"/>
                <a:gd name="T1" fmla="*/ 40 h 88"/>
                <a:gd name="T2" fmla="*/ 48 w 72"/>
                <a:gd name="T3" fmla="*/ 40 h 88"/>
                <a:gd name="T4" fmla="*/ 48 w 72"/>
                <a:gd name="T5" fmla="*/ 48 h 88"/>
                <a:gd name="T6" fmla="*/ 56 w 72"/>
                <a:gd name="T7" fmla="*/ 48 h 88"/>
                <a:gd name="T8" fmla="*/ 56 w 72"/>
                <a:gd name="T9" fmla="*/ 64 h 88"/>
                <a:gd name="T10" fmla="*/ 48 w 72"/>
                <a:gd name="T11" fmla="*/ 64 h 88"/>
                <a:gd name="T12" fmla="*/ 48 w 72"/>
                <a:gd name="T13" fmla="*/ 48 h 88"/>
                <a:gd name="T14" fmla="*/ 32 w 72"/>
                <a:gd name="T15" fmla="*/ 48 h 88"/>
                <a:gd name="T16" fmla="*/ 32 w 72"/>
                <a:gd name="T17" fmla="*/ 32 h 88"/>
                <a:gd name="T18" fmla="*/ 40 w 72"/>
                <a:gd name="T19" fmla="*/ 32 h 88"/>
                <a:gd name="T20" fmla="*/ 40 w 72"/>
                <a:gd name="T21" fmla="*/ 40 h 88"/>
                <a:gd name="T22" fmla="*/ 48 w 72"/>
                <a:gd name="T23" fmla="*/ 40 h 88"/>
                <a:gd name="T24" fmla="*/ 48 w 72"/>
                <a:gd name="T25" fmla="*/ 32 h 88"/>
                <a:gd name="T26" fmla="*/ 56 w 72"/>
                <a:gd name="T27" fmla="*/ 32 h 88"/>
                <a:gd name="T28" fmla="*/ 56 w 72"/>
                <a:gd name="T29" fmla="*/ 24 h 88"/>
                <a:gd name="T30" fmla="*/ 48 w 72"/>
                <a:gd name="T31" fmla="*/ 24 h 88"/>
                <a:gd name="T32" fmla="*/ 48 w 72"/>
                <a:gd name="T33" fmla="*/ 16 h 88"/>
                <a:gd name="T34" fmla="*/ 40 w 72"/>
                <a:gd name="T35" fmla="*/ 16 h 88"/>
                <a:gd name="T36" fmla="*/ 40 w 72"/>
                <a:gd name="T37" fmla="*/ 24 h 88"/>
                <a:gd name="T38" fmla="*/ 32 w 72"/>
                <a:gd name="T39" fmla="*/ 24 h 88"/>
                <a:gd name="T40" fmla="*/ 32 w 72"/>
                <a:gd name="T41" fmla="*/ 16 h 88"/>
                <a:gd name="T42" fmla="*/ 16 w 72"/>
                <a:gd name="T43" fmla="*/ 16 h 88"/>
                <a:gd name="T44" fmla="*/ 16 w 72"/>
                <a:gd name="T45" fmla="*/ 0 h 88"/>
                <a:gd name="T46" fmla="*/ 8 w 72"/>
                <a:gd name="T47" fmla="*/ 0 h 88"/>
                <a:gd name="T48" fmla="*/ 8 w 72"/>
                <a:gd name="T49" fmla="*/ 8 h 88"/>
                <a:gd name="T50" fmla="*/ 0 w 72"/>
                <a:gd name="T51" fmla="*/ 8 h 88"/>
                <a:gd name="T52" fmla="*/ 0 w 72"/>
                <a:gd name="T53" fmla="*/ 16 h 88"/>
                <a:gd name="T54" fmla="*/ 8 w 72"/>
                <a:gd name="T55" fmla="*/ 16 h 88"/>
                <a:gd name="T56" fmla="*/ 8 w 72"/>
                <a:gd name="T57" fmla="*/ 32 h 88"/>
                <a:gd name="T58" fmla="*/ 24 w 72"/>
                <a:gd name="T59" fmla="*/ 32 h 88"/>
                <a:gd name="T60" fmla="*/ 24 w 72"/>
                <a:gd name="T61" fmla="*/ 72 h 88"/>
                <a:gd name="T62" fmla="*/ 32 w 72"/>
                <a:gd name="T63" fmla="*/ 72 h 88"/>
                <a:gd name="T64" fmla="*/ 32 w 72"/>
                <a:gd name="T65" fmla="*/ 80 h 88"/>
                <a:gd name="T66" fmla="*/ 24 w 72"/>
                <a:gd name="T67" fmla="*/ 80 h 88"/>
                <a:gd name="T68" fmla="*/ 24 w 72"/>
                <a:gd name="T69" fmla="*/ 88 h 88"/>
                <a:gd name="T70" fmla="*/ 40 w 72"/>
                <a:gd name="T71" fmla="*/ 88 h 88"/>
                <a:gd name="T72" fmla="*/ 40 w 72"/>
                <a:gd name="T73" fmla="*/ 80 h 88"/>
                <a:gd name="T74" fmla="*/ 48 w 72"/>
                <a:gd name="T75" fmla="*/ 80 h 88"/>
                <a:gd name="T76" fmla="*/ 48 w 72"/>
                <a:gd name="T77" fmla="*/ 72 h 88"/>
                <a:gd name="T78" fmla="*/ 56 w 72"/>
                <a:gd name="T79" fmla="*/ 72 h 88"/>
                <a:gd name="T80" fmla="*/ 56 w 72"/>
                <a:gd name="T81" fmla="*/ 80 h 88"/>
                <a:gd name="T82" fmla="*/ 50 w 72"/>
                <a:gd name="T83" fmla="*/ 80 h 88"/>
                <a:gd name="T84" fmla="*/ 50 w 72"/>
                <a:gd name="T85" fmla="*/ 88 h 88"/>
                <a:gd name="T86" fmla="*/ 72 w 72"/>
                <a:gd name="T87" fmla="*/ 88 h 88"/>
                <a:gd name="T88" fmla="*/ 72 w 72"/>
                <a:gd name="T89" fmla="*/ 72 h 88"/>
                <a:gd name="T90" fmla="*/ 64 w 72"/>
                <a:gd name="T91" fmla="*/ 72 h 88"/>
                <a:gd name="T92" fmla="*/ 64 w 72"/>
                <a:gd name="T93" fmla="*/ 56 h 88"/>
                <a:gd name="T94" fmla="*/ 72 w 72"/>
                <a:gd name="T95" fmla="*/ 56 h 88"/>
                <a:gd name="T96" fmla="*/ 72 w 72"/>
                <a:gd name="T97" fmla="*/ 48 h 88"/>
                <a:gd name="T98" fmla="*/ 64 w 72"/>
                <a:gd name="T99" fmla="*/ 48 h 88"/>
                <a:gd name="T100" fmla="*/ 64 w 72"/>
                <a:gd name="T101" fmla="*/ 32 h 88"/>
                <a:gd name="T102" fmla="*/ 56 w 72"/>
                <a:gd name="T103" fmla="*/ 32 h 88"/>
                <a:gd name="T104" fmla="*/ 56 w 72"/>
                <a:gd name="T105" fmla="*/ 40 h 88"/>
                <a:gd name="T106" fmla="*/ 32 w 72"/>
                <a:gd name="T107" fmla="*/ 56 h 88"/>
                <a:gd name="T108" fmla="*/ 40 w 72"/>
                <a:gd name="T109" fmla="*/ 56 h 88"/>
                <a:gd name="T110" fmla="*/ 40 w 72"/>
                <a:gd name="T111" fmla="*/ 64 h 88"/>
                <a:gd name="T112" fmla="*/ 32 w 72"/>
                <a:gd name="T113" fmla="*/ 64 h 88"/>
                <a:gd name="T114" fmla="*/ 32 w 72"/>
                <a:gd name="T115" fmla="*/ 5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2" h="88">
                  <a:moveTo>
                    <a:pt x="56" y="40"/>
                  </a:moveTo>
                  <a:lnTo>
                    <a:pt x="48" y="40"/>
                  </a:lnTo>
                  <a:lnTo>
                    <a:pt x="48" y="48"/>
                  </a:lnTo>
                  <a:lnTo>
                    <a:pt x="56" y="48"/>
                  </a:lnTo>
                  <a:lnTo>
                    <a:pt x="56" y="64"/>
                  </a:lnTo>
                  <a:lnTo>
                    <a:pt x="48" y="64"/>
                  </a:lnTo>
                  <a:lnTo>
                    <a:pt x="48" y="48"/>
                  </a:lnTo>
                  <a:lnTo>
                    <a:pt x="32" y="48"/>
                  </a:lnTo>
                  <a:lnTo>
                    <a:pt x="32" y="32"/>
                  </a:lnTo>
                  <a:lnTo>
                    <a:pt x="40" y="32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48" y="32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48" y="24"/>
                  </a:lnTo>
                  <a:lnTo>
                    <a:pt x="48" y="16"/>
                  </a:lnTo>
                  <a:lnTo>
                    <a:pt x="40" y="16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72"/>
                  </a:lnTo>
                  <a:lnTo>
                    <a:pt x="32" y="72"/>
                  </a:lnTo>
                  <a:lnTo>
                    <a:pt x="32" y="80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0" y="80"/>
                  </a:lnTo>
                  <a:lnTo>
                    <a:pt x="48" y="80"/>
                  </a:lnTo>
                  <a:lnTo>
                    <a:pt x="48" y="72"/>
                  </a:lnTo>
                  <a:lnTo>
                    <a:pt x="56" y="72"/>
                  </a:lnTo>
                  <a:lnTo>
                    <a:pt x="56" y="80"/>
                  </a:lnTo>
                  <a:lnTo>
                    <a:pt x="50" y="80"/>
                  </a:lnTo>
                  <a:lnTo>
                    <a:pt x="50" y="88"/>
                  </a:lnTo>
                  <a:lnTo>
                    <a:pt x="72" y="88"/>
                  </a:lnTo>
                  <a:lnTo>
                    <a:pt x="72" y="72"/>
                  </a:lnTo>
                  <a:lnTo>
                    <a:pt x="64" y="72"/>
                  </a:lnTo>
                  <a:lnTo>
                    <a:pt x="64" y="56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64" y="48"/>
                  </a:lnTo>
                  <a:lnTo>
                    <a:pt x="64" y="32"/>
                  </a:lnTo>
                  <a:lnTo>
                    <a:pt x="56" y="32"/>
                  </a:lnTo>
                  <a:lnTo>
                    <a:pt x="56" y="40"/>
                  </a:lnTo>
                  <a:close/>
                  <a:moveTo>
                    <a:pt x="32" y="56"/>
                  </a:moveTo>
                  <a:lnTo>
                    <a:pt x="40" y="56"/>
                  </a:lnTo>
                  <a:lnTo>
                    <a:pt x="40" y="64"/>
                  </a:lnTo>
                  <a:lnTo>
                    <a:pt x="32" y="64"/>
                  </a:lnTo>
                  <a:lnTo>
                    <a:pt x="32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328" name="Freeform 660"/>
            <p:cNvSpPr>
              <a:spLocks/>
            </p:cNvSpPr>
            <p:nvPr/>
          </p:nvSpPr>
          <p:spPr bwMode="auto">
            <a:xfrm>
              <a:off x="3894138" y="2582664"/>
              <a:ext cx="25400" cy="63500"/>
            </a:xfrm>
            <a:custGeom>
              <a:avLst/>
              <a:gdLst>
                <a:gd name="T0" fmla="*/ 16 w 16"/>
                <a:gd name="T1" fmla="*/ 24 h 40"/>
                <a:gd name="T2" fmla="*/ 16 w 16"/>
                <a:gd name="T3" fmla="*/ 0 h 40"/>
                <a:gd name="T4" fmla="*/ 0 w 16"/>
                <a:gd name="T5" fmla="*/ 0 h 40"/>
                <a:gd name="T6" fmla="*/ 0 w 16"/>
                <a:gd name="T7" fmla="*/ 8 h 40"/>
                <a:gd name="T8" fmla="*/ 8 w 16"/>
                <a:gd name="T9" fmla="*/ 8 h 40"/>
                <a:gd name="T10" fmla="*/ 8 w 16"/>
                <a:gd name="T11" fmla="*/ 16 h 40"/>
                <a:gd name="T12" fmla="*/ 0 w 16"/>
                <a:gd name="T13" fmla="*/ 16 h 40"/>
                <a:gd name="T14" fmla="*/ 0 w 16"/>
                <a:gd name="T15" fmla="*/ 40 h 40"/>
                <a:gd name="T16" fmla="*/ 8 w 16"/>
                <a:gd name="T17" fmla="*/ 40 h 40"/>
                <a:gd name="T18" fmla="*/ 8 w 16"/>
                <a:gd name="T19" fmla="*/ 24 h 40"/>
                <a:gd name="T20" fmla="*/ 16 w 16"/>
                <a:gd name="T21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40">
                  <a:moveTo>
                    <a:pt x="16" y="24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lnTo>
                    <a:pt x="8" y="16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24"/>
                  </a:lnTo>
                  <a:lnTo>
                    <a:pt x="16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329" name="Rectangle 661"/>
            <p:cNvSpPr>
              <a:spLocks noChangeArrowheads="1"/>
            </p:cNvSpPr>
            <p:nvPr/>
          </p:nvSpPr>
          <p:spPr bwMode="auto">
            <a:xfrm>
              <a:off x="3841750" y="2671564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330" name="Freeform 662"/>
            <p:cNvSpPr>
              <a:spLocks/>
            </p:cNvSpPr>
            <p:nvPr/>
          </p:nvSpPr>
          <p:spPr bwMode="auto">
            <a:xfrm>
              <a:off x="3854450" y="2671564"/>
              <a:ext cx="39688" cy="25400"/>
            </a:xfrm>
            <a:custGeom>
              <a:avLst/>
              <a:gdLst>
                <a:gd name="T0" fmla="*/ 8 w 25"/>
                <a:gd name="T1" fmla="*/ 0 h 16"/>
                <a:gd name="T2" fmla="*/ 8 w 25"/>
                <a:gd name="T3" fmla="*/ 8 h 16"/>
                <a:gd name="T4" fmla="*/ 0 w 25"/>
                <a:gd name="T5" fmla="*/ 8 h 16"/>
                <a:gd name="T6" fmla="*/ 0 w 25"/>
                <a:gd name="T7" fmla="*/ 16 h 16"/>
                <a:gd name="T8" fmla="*/ 17 w 25"/>
                <a:gd name="T9" fmla="*/ 16 h 16"/>
                <a:gd name="T10" fmla="*/ 17 w 25"/>
                <a:gd name="T11" fmla="*/ 8 h 16"/>
                <a:gd name="T12" fmla="*/ 25 w 25"/>
                <a:gd name="T13" fmla="*/ 8 h 16"/>
                <a:gd name="T14" fmla="*/ 25 w 25"/>
                <a:gd name="T15" fmla="*/ 0 h 16"/>
                <a:gd name="T16" fmla="*/ 8 w 25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6">
                  <a:moveTo>
                    <a:pt x="8" y="0"/>
                  </a:moveTo>
                  <a:lnTo>
                    <a:pt x="8" y="8"/>
                  </a:lnTo>
                  <a:lnTo>
                    <a:pt x="0" y="8"/>
                  </a:lnTo>
                  <a:lnTo>
                    <a:pt x="0" y="16"/>
                  </a:lnTo>
                  <a:lnTo>
                    <a:pt x="17" y="16"/>
                  </a:lnTo>
                  <a:lnTo>
                    <a:pt x="17" y="8"/>
                  </a:lnTo>
                  <a:lnTo>
                    <a:pt x="25" y="8"/>
                  </a:lnTo>
                  <a:lnTo>
                    <a:pt x="25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331" name="Freeform 663"/>
            <p:cNvSpPr>
              <a:spLocks/>
            </p:cNvSpPr>
            <p:nvPr/>
          </p:nvSpPr>
          <p:spPr bwMode="auto">
            <a:xfrm>
              <a:off x="3983038" y="2671564"/>
              <a:ext cx="25400" cy="25400"/>
            </a:xfrm>
            <a:custGeom>
              <a:avLst/>
              <a:gdLst>
                <a:gd name="T0" fmla="*/ 0 w 16"/>
                <a:gd name="T1" fmla="*/ 0 h 16"/>
                <a:gd name="T2" fmla="*/ 0 w 16"/>
                <a:gd name="T3" fmla="*/ 8 h 16"/>
                <a:gd name="T4" fmla="*/ 8 w 16"/>
                <a:gd name="T5" fmla="*/ 8 h 16"/>
                <a:gd name="T6" fmla="*/ 8 w 16"/>
                <a:gd name="T7" fmla="*/ 16 h 16"/>
                <a:gd name="T8" fmla="*/ 16 w 16"/>
                <a:gd name="T9" fmla="*/ 16 h 16"/>
                <a:gd name="T10" fmla="*/ 16 w 16"/>
                <a:gd name="T11" fmla="*/ 0 h 16"/>
                <a:gd name="T12" fmla="*/ 0 w 16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6">
                  <a:moveTo>
                    <a:pt x="0" y="0"/>
                  </a:moveTo>
                  <a:lnTo>
                    <a:pt x="0" y="8"/>
                  </a:lnTo>
                  <a:lnTo>
                    <a:pt x="8" y="8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332" name="Rectangle 664"/>
            <p:cNvSpPr>
              <a:spLocks noChangeArrowheads="1"/>
            </p:cNvSpPr>
            <p:nvPr/>
          </p:nvSpPr>
          <p:spPr bwMode="auto">
            <a:xfrm>
              <a:off x="3894138" y="2696964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333" name="Rectangle 665"/>
            <p:cNvSpPr>
              <a:spLocks noChangeArrowheads="1"/>
            </p:cNvSpPr>
            <p:nvPr/>
          </p:nvSpPr>
          <p:spPr bwMode="auto">
            <a:xfrm>
              <a:off x="3894138" y="2760464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334" name="Rectangle 666"/>
            <p:cNvSpPr>
              <a:spLocks noChangeArrowheads="1"/>
            </p:cNvSpPr>
            <p:nvPr/>
          </p:nvSpPr>
          <p:spPr bwMode="auto">
            <a:xfrm>
              <a:off x="3906838" y="2773164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335" name="Freeform 667"/>
            <p:cNvSpPr>
              <a:spLocks/>
            </p:cNvSpPr>
            <p:nvPr/>
          </p:nvSpPr>
          <p:spPr bwMode="auto">
            <a:xfrm>
              <a:off x="3803650" y="2671564"/>
              <a:ext cx="38100" cy="25400"/>
            </a:xfrm>
            <a:custGeom>
              <a:avLst/>
              <a:gdLst>
                <a:gd name="T0" fmla="*/ 16 w 24"/>
                <a:gd name="T1" fmla="*/ 0 h 16"/>
                <a:gd name="T2" fmla="*/ 0 w 24"/>
                <a:gd name="T3" fmla="*/ 0 h 16"/>
                <a:gd name="T4" fmla="*/ 0 w 24"/>
                <a:gd name="T5" fmla="*/ 16 h 16"/>
                <a:gd name="T6" fmla="*/ 24 w 24"/>
                <a:gd name="T7" fmla="*/ 16 h 16"/>
                <a:gd name="T8" fmla="*/ 24 w 24"/>
                <a:gd name="T9" fmla="*/ 8 h 16"/>
                <a:gd name="T10" fmla="*/ 16 w 24"/>
                <a:gd name="T11" fmla="*/ 8 h 16"/>
                <a:gd name="T12" fmla="*/ 16 w 24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6">
                  <a:moveTo>
                    <a:pt x="16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24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8336" name="Freeform 668"/>
          <p:cNvSpPr>
            <a:spLocks noEditPoints="1"/>
          </p:cNvSpPr>
          <p:nvPr/>
        </p:nvSpPr>
        <p:spPr bwMode="auto">
          <a:xfrm>
            <a:off x="1363663" y="4427637"/>
            <a:ext cx="203200" cy="204788"/>
          </a:xfrm>
          <a:custGeom>
            <a:avLst/>
            <a:gdLst>
              <a:gd name="T0" fmla="*/ 64 w 64"/>
              <a:gd name="T1" fmla="*/ 28 h 64"/>
              <a:gd name="T2" fmla="*/ 64 w 64"/>
              <a:gd name="T3" fmla="*/ 24 h 64"/>
              <a:gd name="T4" fmla="*/ 56 w 64"/>
              <a:gd name="T5" fmla="*/ 18 h 64"/>
              <a:gd name="T6" fmla="*/ 56 w 64"/>
              <a:gd name="T7" fmla="*/ 8 h 64"/>
              <a:gd name="T8" fmla="*/ 48 w 64"/>
              <a:gd name="T9" fmla="*/ 8 h 64"/>
              <a:gd name="T10" fmla="*/ 48 w 64"/>
              <a:gd name="T11" fmla="*/ 12 h 64"/>
              <a:gd name="T12" fmla="*/ 32 w 64"/>
              <a:gd name="T13" fmla="*/ 0 h 64"/>
              <a:gd name="T14" fmla="*/ 0 w 64"/>
              <a:gd name="T15" fmla="*/ 24 h 64"/>
              <a:gd name="T16" fmla="*/ 0 w 64"/>
              <a:gd name="T17" fmla="*/ 28 h 64"/>
              <a:gd name="T18" fmla="*/ 8 w 64"/>
              <a:gd name="T19" fmla="*/ 28 h 64"/>
              <a:gd name="T20" fmla="*/ 8 w 64"/>
              <a:gd name="T21" fmla="*/ 56 h 64"/>
              <a:gd name="T22" fmla="*/ 0 w 64"/>
              <a:gd name="T23" fmla="*/ 56 h 64"/>
              <a:gd name="T24" fmla="*/ 0 w 64"/>
              <a:gd name="T25" fmla="*/ 64 h 64"/>
              <a:gd name="T26" fmla="*/ 64 w 64"/>
              <a:gd name="T27" fmla="*/ 64 h 64"/>
              <a:gd name="T28" fmla="*/ 64 w 64"/>
              <a:gd name="T29" fmla="*/ 56 h 64"/>
              <a:gd name="T30" fmla="*/ 56 w 64"/>
              <a:gd name="T31" fmla="*/ 56 h 64"/>
              <a:gd name="T32" fmla="*/ 56 w 64"/>
              <a:gd name="T33" fmla="*/ 28 h 64"/>
              <a:gd name="T34" fmla="*/ 64 w 64"/>
              <a:gd name="T35" fmla="*/ 28 h 64"/>
              <a:gd name="T36" fmla="*/ 28 w 64"/>
              <a:gd name="T37" fmla="*/ 56 h 64"/>
              <a:gd name="T38" fmla="*/ 16 w 64"/>
              <a:gd name="T39" fmla="*/ 56 h 64"/>
              <a:gd name="T40" fmla="*/ 16 w 64"/>
              <a:gd name="T41" fmla="*/ 42 h 64"/>
              <a:gd name="T42" fmla="*/ 22 w 64"/>
              <a:gd name="T43" fmla="*/ 36 h 64"/>
              <a:gd name="T44" fmla="*/ 28 w 64"/>
              <a:gd name="T45" fmla="*/ 42 h 64"/>
              <a:gd name="T46" fmla="*/ 28 w 64"/>
              <a:gd name="T47" fmla="*/ 56 h 64"/>
              <a:gd name="T48" fmla="*/ 48 w 64"/>
              <a:gd name="T49" fmla="*/ 48 h 64"/>
              <a:gd name="T50" fmla="*/ 36 w 64"/>
              <a:gd name="T51" fmla="*/ 48 h 64"/>
              <a:gd name="T52" fmla="*/ 36 w 64"/>
              <a:gd name="T53" fmla="*/ 36 h 64"/>
              <a:gd name="T54" fmla="*/ 48 w 64"/>
              <a:gd name="T55" fmla="*/ 36 h 64"/>
              <a:gd name="T56" fmla="*/ 48 w 64"/>
              <a:gd name="T57" fmla="*/ 4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4" h="64">
                <a:moveTo>
                  <a:pt x="64" y="28"/>
                </a:moveTo>
                <a:cubicBezTo>
                  <a:pt x="64" y="24"/>
                  <a:pt x="64" y="24"/>
                  <a:pt x="64" y="24"/>
                </a:cubicBezTo>
                <a:cubicBezTo>
                  <a:pt x="56" y="18"/>
                  <a:pt x="56" y="18"/>
                  <a:pt x="56" y="18"/>
                </a:cubicBezTo>
                <a:cubicBezTo>
                  <a:pt x="56" y="8"/>
                  <a:pt x="56" y="8"/>
                  <a:pt x="56" y="8"/>
                </a:cubicBezTo>
                <a:cubicBezTo>
                  <a:pt x="48" y="8"/>
                  <a:pt x="48" y="8"/>
                  <a:pt x="48" y="8"/>
                </a:cubicBezTo>
                <a:cubicBezTo>
                  <a:pt x="48" y="12"/>
                  <a:pt x="48" y="12"/>
                  <a:pt x="48" y="12"/>
                </a:cubicBezTo>
                <a:cubicBezTo>
                  <a:pt x="32" y="0"/>
                  <a:pt x="32" y="0"/>
                  <a:pt x="32" y="0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0" y="28"/>
                  <a:pt x="0" y="28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56"/>
                  <a:pt x="8" y="56"/>
                  <a:pt x="8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4"/>
                  <a:pt x="0" y="64"/>
                  <a:pt x="0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56" y="28"/>
                  <a:pt x="56" y="28"/>
                  <a:pt x="56" y="28"/>
                </a:cubicBezTo>
                <a:lnTo>
                  <a:pt x="64" y="28"/>
                </a:lnTo>
                <a:close/>
                <a:moveTo>
                  <a:pt x="28" y="56"/>
                </a:moveTo>
                <a:cubicBezTo>
                  <a:pt x="16" y="56"/>
                  <a:pt x="16" y="56"/>
                  <a:pt x="16" y="56"/>
                </a:cubicBezTo>
                <a:cubicBezTo>
                  <a:pt x="16" y="42"/>
                  <a:pt x="16" y="42"/>
                  <a:pt x="16" y="42"/>
                </a:cubicBezTo>
                <a:cubicBezTo>
                  <a:pt x="16" y="39"/>
                  <a:pt x="19" y="36"/>
                  <a:pt x="22" y="36"/>
                </a:cubicBezTo>
                <a:cubicBezTo>
                  <a:pt x="25" y="36"/>
                  <a:pt x="28" y="39"/>
                  <a:pt x="28" y="42"/>
                </a:cubicBezTo>
                <a:lnTo>
                  <a:pt x="28" y="56"/>
                </a:lnTo>
                <a:close/>
                <a:moveTo>
                  <a:pt x="48" y="48"/>
                </a:moveTo>
                <a:cubicBezTo>
                  <a:pt x="36" y="48"/>
                  <a:pt x="36" y="48"/>
                  <a:pt x="36" y="48"/>
                </a:cubicBezTo>
                <a:cubicBezTo>
                  <a:pt x="36" y="36"/>
                  <a:pt x="36" y="36"/>
                  <a:pt x="36" y="36"/>
                </a:cubicBezTo>
                <a:cubicBezTo>
                  <a:pt x="48" y="36"/>
                  <a:pt x="48" y="36"/>
                  <a:pt x="48" y="36"/>
                </a:cubicBezTo>
                <a:lnTo>
                  <a:pt x="48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8337" name="Freeform 669"/>
          <p:cNvSpPr>
            <a:spLocks noEditPoints="1"/>
          </p:cNvSpPr>
          <p:nvPr/>
        </p:nvSpPr>
        <p:spPr bwMode="auto">
          <a:xfrm>
            <a:off x="2587625" y="4427637"/>
            <a:ext cx="203200" cy="204788"/>
          </a:xfrm>
          <a:custGeom>
            <a:avLst/>
            <a:gdLst>
              <a:gd name="T0" fmla="*/ 112 w 128"/>
              <a:gd name="T1" fmla="*/ 32 h 129"/>
              <a:gd name="T2" fmla="*/ 120 w 128"/>
              <a:gd name="T3" fmla="*/ 24 h 129"/>
              <a:gd name="T4" fmla="*/ 64 w 128"/>
              <a:gd name="T5" fmla="*/ 0 h 129"/>
              <a:gd name="T6" fmla="*/ 8 w 128"/>
              <a:gd name="T7" fmla="*/ 24 h 129"/>
              <a:gd name="T8" fmla="*/ 16 w 128"/>
              <a:gd name="T9" fmla="*/ 32 h 129"/>
              <a:gd name="T10" fmla="*/ 0 w 128"/>
              <a:gd name="T11" fmla="*/ 121 h 129"/>
              <a:gd name="T12" fmla="*/ 128 w 128"/>
              <a:gd name="T13" fmla="*/ 129 h 129"/>
              <a:gd name="T14" fmla="*/ 112 w 128"/>
              <a:gd name="T15" fmla="*/ 121 h 129"/>
              <a:gd name="T16" fmla="*/ 32 w 128"/>
              <a:gd name="T17" fmla="*/ 113 h 129"/>
              <a:gd name="T18" fmla="*/ 48 w 128"/>
              <a:gd name="T19" fmla="*/ 97 h 129"/>
              <a:gd name="T20" fmla="*/ 48 w 128"/>
              <a:gd name="T21" fmla="*/ 89 h 129"/>
              <a:gd name="T22" fmla="*/ 32 w 128"/>
              <a:gd name="T23" fmla="*/ 72 h 129"/>
              <a:gd name="T24" fmla="*/ 48 w 128"/>
              <a:gd name="T25" fmla="*/ 89 h 129"/>
              <a:gd name="T26" fmla="*/ 32 w 128"/>
              <a:gd name="T27" fmla="*/ 64 h 129"/>
              <a:gd name="T28" fmla="*/ 48 w 128"/>
              <a:gd name="T29" fmla="*/ 48 h 129"/>
              <a:gd name="T30" fmla="*/ 48 w 128"/>
              <a:gd name="T31" fmla="*/ 40 h 129"/>
              <a:gd name="T32" fmla="*/ 32 w 128"/>
              <a:gd name="T33" fmla="*/ 32 h 129"/>
              <a:gd name="T34" fmla="*/ 48 w 128"/>
              <a:gd name="T35" fmla="*/ 40 h 129"/>
              <a:gd name="T36" fmla="*/ 56 w 128"/>
              <a:gd name="T37" fmla="*/ 121 h 129"/>
              <a:gd name="T38" fmla="*/ 72 w 128"/>
              <a:gd name="T39" fmla="*/ 97 h 129"/>
              <a:gd name="T40" fmla="*/ 72 w 128"/>
              <a:gd name="T41" fmla="*/ 89 h 129"/>
              <a:gd name="T42" fmla="*/ 56 w 128"/>
              <a:gd name="T43" fmla="*/ 72 h 129"/>
              <a:gd name="T44" fmla="*/ 72 w 128"/>
              <a:gd name="T45" fmla="*/ 89 h 129"/>
              <a:gd name="T46" fmla="*/ 56 w 128"/>
              <a:gd name="T47" fmla="*/ 64 h 129"/>
              <a:gd name="T48" fmla="*/ 72 w 128"/>
              <a:gd name="T49" fmla="*/ 48 h 129"/>
              <a:gd name="T50" fmla="*/ 72 w 128"/>
              <a:gd name="T51" fmla="*/ 40 h 129"/>
              <a:gd name="T52" fmla="*/ 56 w 128"/>
              <a:gd name="T53" fmla="*/ 32 h 129"/>
              <a:gd name="T54" fmla="*/ 72 w 128"/>
              <a:gd name="T55" fmla="*/ 40 h 129"/>
              <a:gd name="T56" fmla="*/ 80 w 128"/>
              <a:gd name="T57" fmla="*/ 113 h 129"/>
              <a:gd name="T58" fmla="*/ 96 w 128"/>
              <a:gd name="T59" fmla="*/ 97 h 129"/>
              <a:gd name="T60" fmla="*/ 96 w 128"/>
              <a:gd name="T61" fmla="*/ 89 h 129"/>
              <a:gd name="T62" fmla="*/ 80 w 128"/>
              <a:gd name="T63" fmla="*/ 72 h 129"/>
              <a:gd name="T64" fmla="*/ 96 w 128"/>
              <a:gd name="T65" fmla="*/ 89 h 129"/>
              <a:gd name="T66" fmla="*/ 80 w 128"/>
              <a:gd name="T67" fmla="*/ 64 h 129"/>
              <a:gd name="T68" fmla="*/ 96 w 128"/>
              <a:gd name="T69" fmla="*/ 48 h 129"/>
              <a:gd name="T70" fmla="*/ 96 w 128"/>
              <a:gd name="T71" fmla="*/ 40 h 129"/>
              <a:gd name="T72" fmla="*/ 80 w 128"/>
              <a:gd name="T73" fmla="*/ 32 h 129"/>
              <a:gd name="T74" fmla="*/ 96 w 128"/>
              <a:gd name="T75" fmla="*/ 4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8" h="129">
                <a:moveTo>
                  <a:pt x="112" y="121"/>
                </a:moveTo>
                <a:lnTo>
                  <a:pt x="112" y="32"/>
                </a:lnTo>
                <a:lnTo>
                  <a:pt x="120" y="32"/>
                </a:lnTo>
                <a:lnTo>
                  <a:pt x="120" y="24"/>
                </a:lnTo>
                <a:lnTo>
                  <a:pt x="112" y="24"/>
                </a:lnTo>
                <a:lnTo>
                  <a:pt x="64" y="0"/>
                </a:lnTo>
                <a:lnTo>
                  <a:pt x="16" y="24"/>
                </a:lnTo>
                <a:lnTo>
                  <a:pt x="8" y="24"/>
                </a:lnTo>
                <a:lnTo>
                  <a:pt x="8" y="32"/>
                </a:lnTo>
                <a:lnTo>
                  <a:pt x="16" y="32"/>
                </a:lnTo>
                <a:lnTo>
                  <a:pt x="16" y="121"/>
                </a:lnTo>
                <a:lnTo>
                  <a:pt x="0" y="121"/>
                </a:lnTo>
                <a:lnTo>
                  <a:pt x="0" y="129"/>
                </a:lnTo>
                <a:lnTo>
                  <a:pt x="128" y="129"/>
                </a:lnTo>
                <a:lnTo>
                  <a:pt x="128" y="121"/>
                </a:lnTo>
                <a:lnTo>
                  <a:pt x="112" y="121"/>
                </a:lnTo>
                <a:close/>
                <a:moveTo>
                  <a:pt x="48" y="113"/>
                </a:moveTo>
                <a:lnTo>
                  <a:pt x="32" y="113"/>
                </a:lnTo>
                <a:lnTo>
                  <a:pt x="32" y="97"/>
                </a:lnTo>
                <a:lnTo>
                  <a:pt x="48" y="97"/>
                </a:lnTo>
                <a:lnTo>
                  <a:pt x="48" y="113"/>
                </a:lnTo>
                <a:close/>
                <a:moveTo>
                  <a:pt x="48" y="89"/>
                </a:moveTo>
                <a:lnTo>
                  <a:pt x="32" y="89"/>
                </a:lnTo>
                <a:lnTo>
                  <a:pt x="32" y="72"/>
                </a:lnTo>
                <a:lnTo>
                  <a:pt x="48" y="72"/>
                </a:lnTo>
                <a:lnTo>
                  <a:pt x="48" y="89"/>
                </a:lnTo>
                <a:close/>
                <a:moveTo>
                  <a:pt x="48" y="64"/>
                </a:moveTo>
                <a:lnTo>
                  <a:pt x="32" y="64"/>
                </a:lnTo>
                <a:lnTo>
                  <a:pt x="32" y="48"/>
                </a:lnTo>
                <a:lnTo>
                  <a:pt x="48" y="48"/>
                </a:lnTo>
                <a:lnTo>
                  <a:pt x="48" y="64"/>
                </a:lnTo>
                <a:close/>
                <a:moveTo>
                  <a:pt x="48" y="40"/>
                </a:moveTo>
                <a:lnTo>
                  <a:pt x="32" y="40"/>
                </a:lnTo>
                <a:lnTo>
                  <a:pt x="32" y="32"/>
                </a:lnTo>
                <a:lnTo>
                  <a:pt x="48" y="32"/>
                </a:lnTo>
                <a:lnTo>
                  <a:pt x="48" y="40"/>
                </a:lnTo>
                <a:close/>
                <a:moveTo>
                  <a:pt x="72" y="121"/>
                </a:moveTo>
                <a:lnTo>
                  <a:pt x="56" y="121"/>
                </a:lnTo>
                <a:lnTo>
                  <a:pt x="56" y="97"/>
                </a:lnTo>
                <a:lnTo>
                  <a:pt x="72" y="97"/>
                </a:lnTo>
                <a:lnTo>
                  <a:pt x="72" y="121"/>
                </a:lnTo>
                <a:close/>
                <a:moveTo>
                  <a:pt x="72" y="89"/>
                </a:moveTo>
                <a:lnTo>
                  <a:pt x="56" y="89"/>
                </a:lnTo>
                <a:lnTo>
                  <a:pt x="56" y="72"/>
                </a:lnTo>
                <a:lnTo>
                  <a:pt x="72" y="72"/>
                </a:lnTo>
                <a:lnTo>
                  <a:pt x="72" y="89"/>
                </a:lnTo>
                <a:close/>
                <a:moveTo>
                  <a:pt x="72" y="64"/>
                </a:moveTo>
                <a:lnTo>
                  <a:pt x="56" y="64"/>
                </a:lnTo>
                <a:lnTo>
                  <a:pt x="56" y="48"/>
                </a:lnTo>
                <a:lnTo>
                  <a:pt x="72" y="48"/>
                </a:lnTo>
                <a:lnTo>
                  <a:pt x="72" y="64"/>
                </a:lnTo>
                <a:close/>
                <a:moveTo>
                  <a:pt x="72" y="40"/>
                </a:moveTo>
                <a:lnTo>
                  <a:pt x="56" y="40"/>
                </a:lnTo>
                <a:lnTo>
                  <a:pt x="56" y="32"/>
                </a:lnTo>
                <a:lnTo>
                  <a:pt x="72" y="32"/>
                </a:lnTo>
                <a:lnTo>
                  <a:pt x="72" y="40"/>
                </a:lnTo>
                <a:close/>
                <a:moveTo>
                  <a:pt x="96" y="113"/>
                </a:moveTo>
                <a:lnTo>
                  <a:pt x="80" y="113"/>
                </a:lnTo>
                <a:lnTo>
                  <a:pt x="80" y="97"/>
                </a:lnTo>
                <a:lnTo>
                  <a:pt x="96" y="97"/>
                </a:lnTo>
                <a:lnTo>
                  <a:pt x="96" y="113"/>
                </a:lnTo>
                <a:close/>
                <a:moveTo>
                  <a:pt x="96" y="89"/>
                </a:moveTo>
                <a:lnTo>
                  <a:pt x="80" y="89"/>
                </a:lnTo>
                <a:lnTo>
                  <a:pt x="80" y="72"/>
                </a:lnTo>
                <a:lnTo>
                  <a:pt x="96" y="72"/>
                </a:lnTo>
                <a:lnTo>
                  <a:pt x="96" y="89"/>
                </a:lnTo>
                <a:close/>
                <a:moveTo>
                  <a:pt x="96" y="64"/>
                </a:moveTo>
                <a:lnTo>
                  <a:pt x="80" y="64"/>
                </a:lnTo>
                <a:lnTo>
                  <a:pt x="80" y="48"/>
                </a:lnTo>
                <a:lnTo>
                  <a:pt x="96" y="48"/>
                </a:lnTo>
                <a:lnTo>
                  <a:pt x="96" y="64"/>
                </a:lnTo>
                <a:close/>
                <a:moveTo>
                  <a:pt x="96" y="40"/>
                </a:moveTo>
                <a:lnTo>
                  <a:pt x="80" y="40"/>
                </a:lnTo>
                <a:lnTo>
                  <a:pt x="80" y="32"/>
                </a:lnTo>
                <a:lnTo>
                  <a:pt x="96" y="32"/>
                </a:lnTo>
                <a:lnTo>
                  <a:pt x="96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8338" name="Freeform 670"/>
          <p:cNvSpPr>
            <a:spLocks noEditPoints="1"/>
          </p:cNvSpPr>
          <p:nvPr/>
        </p:nvSpPr>
        <p:spPr bwMode="auto">
          <a:xfrm>
            <a:off x="8280400" y="4427637"/>
            <a:ext cx="203200" cy="204788"/>
          </a:xfrm>
          <a:custGeom>
            <a:avLst/>
            <a:gdLst>
              <a:gd name="T0" fmla="*/ 56 w 64"/>
              <a:gd name="T1" fmla="*/ 28 h 64"/>
              <a:gd name="T2" fmla="*/ 48 w 64"/>
              <a:gd name="T3" fmla="*/ 40 h 64"/>
              <a:gd name="T4" fmla="*/ 52 w 64"/>
              <a:gd name="T5" fmla="*/ 40 h 64"/>
              <a:gd name="T6" fmla="*/ 36 w 64"/>
              <a:gd name="T7" fmla="*/ 56 h 64"/>
              <a:gd name="T8" fmla="*/ 36 w 64"/>
              <a:gd name="T9" fmla="*/ 28 h 64"/>
              <a:gd name="T10" fmla="*/ 48 w 64"/>
              <a:gd name="T11" fmla="*/ 28 h 64"/>
              <a:gd name="T12" fmla="*/ 48 w 64"/>
              <a:gd name="T13" fmla="*/ 24 h 64"/>
              <a:gd name="T14" fmla="*/ 36 w 64"/>
              <a:gd name="T15" fmla="*/ 24 h 64"/>
              <a:gd name="T16" fmla="*/ 36 w 64"/>
              <a:gd name="T17" fmla="*/ 15 h 64"/>
              <a:gd name="T18" fmla="*/ 40 w 64"/>
              <a:gd name="T19" fmla="*/ 8 h 64"/>
              <a:gd name="T20" fmla="*/ 32 w 64"/>
              <a:gd name="T21" fmla="*/ 0 h 64"/>
              <a:gd name="T22" fmla="*/ 24 w 64"/>
              <a:gd name="T23" fmla="*/ 8 h 64"/>
              <a:gd name="T24" fmla="*/ 28 w 64"/>
              <a:gd name="T25" fmla="*/ 15 h 64"/>
              <a:gd name="T26" fmla="*/ 28 w 64"/>
              <a:gd name="T27" fmla="*/ 24 h 64"/>
              <a:gd name="T28" fmla="*/ 16 w 64"/>
              <a:gd name="T29" fmla="*/ 24 h 64"/>
              <a:gd name="T30" fmla="*/ 16 w 64"/>
              <a:gd name="T31" fmla="*/ 28 h 64"/>
              <a:gd name="T32" fmla="*/ 28 w 64"/>
              <a:gd name="T33" fmla="*/ 28 h 64"/>
              <a:gd name="T34" fmla="*/ 28 w 64"/>
              <a:gd name="T35" fmla="*/ 56 h 64"/>
              <a:gd name="T36" fmla="*/ 12 w 64"/>
              <a:gd name="T37" fmla="*/ 40 h 64"/>
              <a:gd name="T38" fmla="*/ 16 w 64"/>
              <a:gd name="T39" fmla="*/ 40 h 64"/>
              <a:gd name="T40" fmla="*/ 8 w 64"/>
              <a:gd name="T41" fmla="*/ 28 h 64"/>
              <a:gd name="T42" fmla="*/ 0 w 64"/>
              <a:gd name="T43" fmla="*/ 40 h 64"/>
              <a:gd name="T44" fmla="*/ 4 w 64"/>
              <a:gd name="T45" fmla="*/ 40 h 64"/>
              <a:gd name="T46" fmla="*/ 32 w 64"/>
              <a:gd name="T47" fmla="*/ 64 h 64"/>
              <a:gd name="T48" fmla="*/ 60 w 64"/>
              <a:gd name="T49" fmla="*/ 40 h 64"/>
              <a:gd name="T50" fmla="*/ 64 w 64"/>
              <a:gd name="T51" fmla="*/ 40 h 64"/>
              <a:gd name="T52" fmla="*/ 56 w 64"/>
              <a:gd name="T53" fmla="*/ 28 h 64"/>
              <a:gd name="T54" fmla="*/ 32 w 64"/>
              <a:gd name="T55" fmla="*/ 4 h 64"/>
              <a:gd name="T56" fmla="*/ 36 w 64"/>
              <a:gd name="T57" fmla="*/ 8 h 64"/>
              <a:gd name="T58" fmla="*/ 32 w 64"/>
              <a:gd name="T59" fmla="*/ 12 h 64"/>
              <a:gd name="T60" fmla="*/ 28 w 64"/>
              <a:gd name="T61" fmla="*/ 8 h 64"/>
              <a:gd name="T62" fmla="*/ 32 w 64"/>
              <a:gd name="T63" fmla="*/ 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4" h="64">
                <a:moveTo>
                  <a:pt x="56" y="28"/>
                </a:moveTo>
                <a:cubicBezTo>
                  <a:pt x="48" y="40"/>
                  <a:pt x="48" y="40"/>
                  <a:pt x="48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0" y="48"/>
                  <a:pt x="44" y="54"/>
                  <a:pt x="36" y="56"/>
                </a:cubicBezTo>
                <a:cubicBezTo>
                  <a:pt x="36" y="28"/>
                  <a:pt x="36" y="28"/>
                  <a:pt x="36" y="28"/>
                </a:cubicBezTo>
                <a:cubicBezTo>
                  <a:pt x="48" y="28"/>
                  <a:pt x="48" y="28"/>
                  <a:pt x="48" y="28"/>
                </a:cubicBezTo>
                <a:cubicBezTo>
                  <a:pt x="48" y="24"/>
                  <a:pt x="48" y="24"/>
                  <a:pt x="48" y="24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15"/>
                  <a:pt x="36" y="15"/>
                  <a:pt x="36" y="15"/>
                </a:cubicBezTo>
                <a:cubicBezTo>
                  <a:pt x="38" y="14"/>
                  <a:pt x="40" y="11"/>
                  <a:pt x="40" y="8"/>
                </a:cubicBezTo>
                <a:cubicBezTo>
                  <a:pt x="40" y="4"/>
                  <a:pt x="36" y="0"/>
                  <a:pt x="32" y="0"/>
                </a:cubicBezTo>
                <a:cubicBezTo>
                  <a:pt x="28" y="0"/>
                  <a:pt x="24" y="4"/>
                  <a:pt x="24" y="8"/>
                </a:cubicBezTo>
                <a:cubicBezTo>
                  <a:pt x="24" y="11"/>
                  <a:pt x="26" y="14"/>
                  <a:pt x="28" y="15"/>
                </a:cubicBezTo>
                <a:cubicBezTo>
                  <a:pt x="28" y="24"/>
                  <a:pt x="28" y="24"/>
                  <a:pt x="28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16" y="28"/>
                  <a:pt x="16" y="28"/>
                  <a:pt x="16" y="28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56"/>
                  <a:pt x="28" y="56"/>
                  <a:pt x="28" y="56"/>
                </a:cubicBezTo>
                <a:cubicBezTo>
                  <a:pt x="20" y="54"/>
                  <a:pt x="14" y="48"/>
                  <a:pt x="12" y="40"/>
                </a:cubicBezTo>
                <a:cubicBezTo>
                  <a:pt x="16" y="40"/>
                  <a:pt x="16" y="40"/>
                  <a:pt x="16" y="40"/>
                </a:cubicBezTo>
                <a:cubicBezTo>
                  <a:pt x="8" y="28"/>
                  <a:pt x="8" y="28"/>
                  <a:pt x="8" y="28"/>
                </a:cubicBezTo>
                <a:cubicBezTo>
                  <a:pt x="0" y="40"/>
                  <a:pt x="0" y="40"/>
                  <a:pt x="0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6" y="54"/>
                  <a:pt x="18" y="64"/>
                  <a:pt x="32" y="64"/>
                </a:cubicBezTo>
                <a:cubicBezTo>
                  <a:pt x="46" y="64"/>
                  <a:pt x="58" y="54"/>
                  <a:pt x="60" y="40"/>
                </a:cubicBezTo>
                <a:cubicBezTo>
                  <a:pt x="64" y="40"/>
                  <a:pt x="64" y="40"/>
                  <a:pt x="64" y="40"/>
                </a:cubicBezTo>
                <a:lnTo>
                  <a:pt x="56" y="28"/>
                </a:lnTo>
                <a:close/>
                <a:moveTo>
                  <a:pt x="32" y="4"/>
                </a:moveTo>
                <a:cubicBezTo>
                  <a:pt x="34" y="4"/>
                  <a:pt x="36" y="6"/>
                  <a:pt x="36" y="8"/>
                </a:cubicBezTo>
                <a:cubicBezTo>
                  <a:pt x="36" y="10"/>
                  <a:pt x="34" y="12"/>
                  <a:pt x="32" y="12"/>
                </a:cubicBezTo>
                <a:cubicBezTo>
                  <a:pt x="30" y="12"/>
                  <a:pt x="28" y="10"/>
                  <a:pt x="28" y="8"/>
                </a:cubicBezTo>
                <a:cubicBezTo>
                  <a:pt x="28" y="6"/>
                  <a:pt x="30" y="4"/>
                  <a:pt x="32" y="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9218" name="Group 9217"/>
          <p:cNvGrpSpPr/>
          <p:nvPr/>
        </p:nvGrpSpPr>
        <p:grpSpPr>
          <a:xfrm>
            <a:off x="546100" y="4832449"/>
            <a:ext cx="206375" cy="206375"/>
            <a:chOff x="546100" y="4832449"/>
            <a:chExt cx="206375" cy="206375"/>
          </a:xfrm>
        </p:grpSpPr>
        <p:sp>
          <p:nvSpPr>
            <p:cNvPr id="8339" name="Freeform 671"/>
            <p:cNvSpPr>
              <a:spLocks/>
            </p:cNvSpPr>
            <p:nvPr/>
          </p:nvSpPr>
          <p:spPr bwMode="auto">
            <a:xfrm>
              <a:off x="568325" y="4930874"/>
              <a:ext cx="184150" cy="107950"/>
            </a:xfrm>
            <a:custGeom>
              <a:avLst/>
              <a:gdLst>
                <a:gd name="T0" fmla="*/ 39 w 58"/>
                <a:gd name="T1" fmla="*/ 23 h 34"/>
                <a:gd name="T2" fmla="*/ 25 w 58"/>
                <a:gd name="T3" fmla="*/ 1 h 34"/>
                <a:gd name="T4" fmla="*/ 17 w 58"/>
                <a:gd name="T5" fmla="*/ 0 h 34"/>
                <a:gd name="T6" fmla="*/ 29 w 58"/>
                <a:gd name="T7" fmla="*/ 22 h 34"/>
                <a:gd name="T8" fmla="*/ 0 w 58"/>
                <a:gd name="T9" fmla="*/ 34 h 34"/>
                <a:gd name="T10" fmla="*/ 58 w 58"/>
                <a:gd name="T11" fmla="*/ 34 h 34"/>
                <a:gd name="T12" fmla="*/ 39 w 58"/>
                <a:gd name="T13" fmla="*/ 2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34">
                  <a:moveTo>
                    <a:pt x="39" y="23"/>
                  </a:moveTo>
                  <a:cubicBezTo>
                    <a:pt x="37" y="18"/>
                    <a:pt x="31" y="8"/>
                    <a:pt x="25" y="1"/>
                  </a:cubicBezTo>
                  <a:cubicBezTo>
                    <a:pt x="25" y="1"/>
                    <a:pt x="17" y="0"/>
                    <a:pt x="17" y="0"/>
                  </a:cubicBezTo>
                  <a:cubicBezTo>
                    <a:pt x="22" y="7"/>
                    <a:pt x="27" y="15"/>
                    <a:pt x="29" y="22"/>
                  </a:cubicBezTo>
                  <a:cubicBezTo>
                    <a:pt x="16" y="23"/>
                    <a:pt x="5" y="28"/>
                    <a:pt x="0" y="34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4" y="29"/>
                    <a:pt x="48" y="25"/>
                    <a:pt x="39" y="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340" name="Freeform 672"/>
            <p:cNvSpPr>
              <a:spLocks/>
            </p:cNvSpPr>
            <p:nvPr/>
          </p:nvSpPr>
          <p:spPr bwMode="auto">
            <a:xfrm>
              <a:off x="546100" y="4832449"/>
              <a:ext cx="139700" cy="142875"/>
            </a:xfrm>
            <a:custGeom>
              <a:avLst/>
              <a:gdLst>
                <a:gd name="T0" fmla="*/ 11 w 44"/>
                <a:gd name="T1" fmla="*/ 21 h 45"/>
                <a:gd name="T2" fmla="*/ 12 w 44"/>
                <a:gd name="T3" fmla="*/ 45 h 45"/>
                <a:gd name="T4" fmla="*/ 20 w 44"/>
                <a:gd name="T5" fmla="*/ 25 h 45"/>
                <a:gd name="T6" fmla="*/ 28 w 44"/>
                <a:gd name="T7" fmla="*/ 29 h 45"/>
                <a:gd name="T8" fmla="*/ 26 w 44"/>
                <a:gd name="T9" fmla="*/ 21 h 45"/>
                <a:gd name="T10" fmla="*/ 44 w 44"/>
                <a:gd name="T11" fmla="*/ 29 h 45"/>
                <a:gd name="T12" fmla="*/ 28 w 44"/>
                <a:gd name="T13" fmla="*/ 13 h 45"/>
                <a:gd name="T14" fmla="*/ 40 w 44"/>
                <a:gd name="T15" fmla="*/ 9 h 45"/>
                <a:gd name="T16" fmla="*/ 17 w 44"/>
                <a:gd name="T17" fmla="*/ 11 h 45"/>
                <a:gd name="T18" fmla="*/ 16 w 44"/>
                <a:gd name="T19" fmla="*/ 1 h 45"/>
                <a:gd name="T20" fmla="*/ 11 w 44"/>
                <a:gd name="T21" fmla="*/ 11 h 45"/>
                <a:gd name="T22" fmla="*/ 1 w 44"/>
                <a:gd name="T23" fmla="*/ 5 h 45"/>
                <a:gd name="T24" fmla="*/ 7 w 44"/>
                <a:gd name="T25" fmla="*/ 14 h 45"/>
                <a:gd name="T26" fmla="*/ 1 w 44"/>
                <a:gd name="T27" fmla="*/ 33 h 45"/>
                <a:gd name="T28" fmla="*/ 11 w 44"/>
                <a:gd name="T29" fmla="*/ 2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45">
                  <a:moveTo>
                    <a:pt x="11" y="21"/>
                  </a:moveTo>
                  <a:cubicBezTo>
                    <a:pt x="8" y="26"/>
                    <a:pt x="7" y="33"/>
                    <a:pt x="12" y="45"/>
                  </a:cubicBezTo>
                  <a:cubicBezTo>
                    <a:pt x="12" y="39"/>
                    <a:pt x="17" y="28"/>
                    <a:pt x="20" y="25"/>
                  </a:cubicBezTo>
                  <a:cubicBezTo>
                    <a:pt x="24" y="25"/>
                    <a:pt x="28" y="29"/>
                    <a:pt x="28" y="29"/>
                  </a:cubicBezTo>
                  <a:cubicBezTo>
                    <a:pt x="28" y="25"/>
                    <a:pt x="27" y="23"/>
                    <a:pt x="26" y="21"/>
                  </a:cubicBezTo>
                  <a:cubicBezTo>
                    <a:pt x="32" y="20"/>
                    <a:pt x="41" y="21"/>
                    <a:pt x="44" y="29"/>
                  </a:cubicBezTo>
                  <a:cubicBezTo>
                    <a:pt x="40" y="17"/>
                    <a:pt x="32" y="13"/>
                    <a:pt x="28" y="13"/>
                  </a:cubicBezTo>
                  <a:cubicBezTo>
                    <a:pt x="32" y="9"/>
                    <a:pt x="32" y="9"/>
                    <a:pt x="40" y="9"/>
                  </a:cubicBezTo>
                  <a:cubicBezTo>
                    <a:pt x="28" y="0"/>
                    <a:pt x="20" y="7"/>
                    <a:pt x="17" y="11"/>
                  </a:cubicBezTo>
                  <a:cubicBezTo>
                    <a:pt x="16" y="9"/>
                    <a:pt x="16" y="4"/>
                    <a:pt x="16" y="1"/>
                  </a:cubicBezTo>
                  <a:cubicBezTo>
                    <a:pt x="16" y="1"/>
                    <a:pt x="12" y="5"/>
                    <a:pt x="11" y="11"/>
                  </a:cubicBezTo>
                  <a:cubicBezTo>
                    <a:pt x="6" y="9"/>
                    <a:pt x="1" y="5"/>
                    <a:pt x="1" y="5"/>
                  </a:cubicBezTo>
                  <a:cubicBezTo>
                    <a:pt x="3" y="7"/>
                    <a:pt x="5" y="13"/>
                    <a:pt x="7" y="14"/>
                  </a:cubicBezTo>
                  <a:cubicBezTo>
                    <a:pt x="0" y="19"/>
                    <a:pt x="1" y="33"/>
                    <a:pt x="1" y="33"/>
                  </a:cubicBezTo>
                  <a:cubicBezTo>
                    <a:pt x="5" y="26"/>
                    <a:pt x="7" y="22"/>
                    <a:pt x="11" y="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8341" name="Freeform 673"/>
          <p:cNvSpPr>
            <a:spLocks/>
          </p:cNvSpPr>
          <p:nvPr/>
        </p:nvSpPr>
        <p:spPr bwMode="auto">
          <a:xfrm>
            <a:off x="3397250" y="4835624"/>
            <a:ext cx="203200" cy="203200"/>
          </a:xfrm>
          <a:custGeom>
            <a:avLst/>
            <a:gdLst>
              <a:gd name="T0" fmla="*/ 128 w 128"/>
              <a:gd name="T1" fmla="*/ 0 h 128"/>
              <a:gd name="T2" fmla="*/ 0 w 128"/>
              <a:gd name="T3" fmla="*/ 64 h 128"/>
              <a:gd name="T4" fmla="*/ 64 w 128"/>
              <a:gd name="T5" fmla="*/ 64 h 128"/>
              <a:gd name="T6" fmla="*/ 64 w 128"/>
              <a:gd name="T7" fmla="*/ 128 h 128"/>
              <a:gd name="T8" fmla="*/ 128 w 128"/>
              <a:gd name="T9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28">
                <a:moveTo>
                  <a:pt x="128" y="0"/>
                </a:moveTo>
                <a:lnTo>
                  <a:pt x="0" y="64"/>
                </a:lnTo>
                <a:lnTo>
                  <a:pt x="64" y="64"/>
                </a:lnTo>
                <a:lnTo>
                  <a:pt x="64" y="128"/>
                </a:lnTo>
                <a:lnTo>
                  <a:pt x="12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8342" name="Freeform 674"/>
          <p:cNvSpPr>
            <a:spLocks noEditPoints="1"/>
          </p:cNvSpPr>
          <p:nvPr/>
        </p:nvSpPr>
        <p:spPr bwMode="auto">
          <a:xfrm>
            <a:off x="3803650" y="4835624"/>
            <a:ext cx="204788" cy="203200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28 w 64"/>
              <a:gd name="T11" fmla="*/ 56 h 64"/>
              <a:gd name="T12" fmla="*/ 28 w 64"/>
              <a:gd name="T13" fmla="*/ 36 h 64"/>
              <a:gd name="T14" fmla="*/ 8 w 64"/>
              <a:gd name="T15" fmla="*/ 36 h 64"/>
              <a:gd name="T16" fmla="*/ 48 w 64"/>
              <a:gd name="T17" fmla="*/ 16 h 64"/>
              <a:gd name="T18" fmla="*/ 28 w 64"/>
              <a:gd name="T19" fmla="*/ 5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5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5"/>
                  <a:pt x="50" y="0"/>
                  <a:pt x="32" y="0"/>
                </a:cubicBezTo>
                <a:close/>
                <a:moveTo>
                  <a:pt x="28" y="56"/>
                </a:moveTo>
                <a:cubicBezTo>
                  <a:pt x="28" y="36"/>
                  <a:pt x="28" y="36"/>
                  <a:pt x="2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48" y="16"/>
                  <a:pt x="48" y="16"/>
                  <a:pt x="48" y="16"/>
                </a:cubicBezTo>
                <a:lnTo>
                  <a:pt x="28" y="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9215" name="Group 9214"/>
          <p:cNvGrpSpPr/>
          <p:nvPr/>
        </p:nvGrpSpPr>
        <p:grpSpPr>
          <a:xfrm>
            <a:off x="5838825" y="4440337"/>
            <a:ext cx="190500" cy="192088"/>
            <a:chOff x="5838825" y="4440337"/>
            <a:chExt cx="190500" cy="192088"/>
          </a:xfrm>
        </p:grpSpPr>
        <p:sp>
          <p:nvSpPr>
            <p:cNvPr id="8343" name="Freeform 675"/>
            <p:cNvSpPr>
              <a:spLocks/>
            </p:cNvSpPr>
            <p:nvPr/>
          </p:nvSpPr>
          <p:spPr bwMode="auto">
            <a:xfrm>
              <a:off x="5889625" y="4440337"/>
              <a:ext cx="88900" cy="50800"/>
            </a:xfrm>
            <a:custGeom>
              <a:avLst/>
              <a:gdLst>
                <a:gd name="T0" fmla="*/ 16 w 28"/>
                <a:gd name="T1" fmla="*/ 4 h 16"/>
                <a:gd name="T2" fmla="*/ 16 w 28"/>
                <a:gd name="T3" fmla="*/ 0 h 16"/>
                <a:gd name="T4" fmla="*/ 12 w 28"/>
                <a:gd name="T5" fmla="*/ 0 h 16"/>
                <a:gd name="T6" fmla="*/ 12 w 28"/>
                <a:gd name="T7" fmla="*/ 4 h 16"/>
                <a:gd name="T8" fmla="*/ 0 w 28"/>
                <a:gd name="T9" fmla="*/ 16 h 16"/>
                <a:gd name="T10" fmla="*/ 28 w 28"/>
                <a:gd name="T11" fmla="*/ 16 h 16"/>
                <a:gd name="T12" fmla="*/ 16 w 28"/>
                <a:gd name="T13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16">
                  <a:moveTo>
                    <a:pt x="16" y="4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6" y="5"/>
                    <a:pt x="1" y="10"/>
                    <a:pt x="0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0"/>
                    <a:pt x="22" y="5"/>
                    <a:pt x="16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344" name="Freeform 676"/>
            <p:cNvSpPr>
              <a:spLocks noEditPoints="1"/>
            </p:cNvSpPr>
            <p:nvPr/>
          </p:nvSpPr>
          <p:spPr bwMode="auto">
            <a:xfrm>
              <a:off x="5838825" y="4503837"/>
              <a:ext cx="190500" cy="128588"/>
            </a:xfrm>
            <a:custGeom>
              <a:avLst/>
              <a:gdLst>
                <a:gd name="T0" fmla="*/ 88 w 120"/>
                <a:gd name="T1" fmla="*/ 16 h 81"/>
                <a:gd name="T2" fmla="*/ 88 w 120"/>
                <a:gd name="T3" fmla="*/ 0 h 81"/>
                <a:gd name="T4" fmla="*/ 32 w 120"/>
                <a:gd name="T5" fmla="*/ 0 h 81"/>
                <a:gd name="T6" fmla="*/ 32 w 120"/>
                <a:gd name="T7" fmla="*/ 16 h 81"/>
                <a:gd name="T8" fmla="*/ 0 w 120"/>
                <a:gd name="T9" fmla="*/ 16 h 81"/>
                <a:gd name="T10" fmla="*/ 0 w 120"/>
                <a:gd name="T11" fmla="*/ 73 h 81"/>
                <a:gd name="T12" fmla="*/ 24 w 120"/>
                <a:gd name="T13" fmla="*/ 73 h 81"/>
                <a:gd name="T14" fmla="*/ 24 w 120"/>
                <a:gd name="T15" fmla="*/ 81 h 81"/>
                <a:gd name="T16" fmla="*/ 96 w 120"/>
                <a:gd name="T17" fmla="*/ 81 h 81"/>
                <a:gd name="T18" fmla="*/ 96 w 120"/>
                <a:gd name="T19" fmla="*/ 73 h 81"/>
                <a:gd name="T20" fmla="*/ 120 w 120"/>
                <a:gd name="T21" fmla="*/ 73 h 81"/>
                <a:gd name="T22" fmla="*/ 120 w 120"/>
                <a:gd name="T23" fmla="*/ 16 h 81"/>
                <a:gd name="T24" fmla="*/ 88 w 120"/>
                <a:gd name="T25" fmla="*/ 16 h 81"/>
                <a:gd name="T26" fmla="*/ 80 w 120"/>
                <a:gd name="T27" fmla="*/ 73 h 81"/>
                <a:gd name="T28" fmla="*/ 80 w 120"/>
                <a:gd name="T29" fmla="*/ 32 h 81"/>
                <a:gd name="T30" fmla="*/ 72 w 120"/>
                <a:gd name="T31" fmla="*/ 32 h 81"/>
                <a:gd name="T32" fmla="*/ 72 w 120"/>
                <a:gd name="T33" fmla="*/ 73 h 81"/>
                <a:gd name="T34" fmla="*/ 64 w 120"/>
                <a:gd name="T35" fmla="*/ 73 h 81"/>
                <a:gd name="T36" fmla="*/ 64 w 120"/>
                <a:gd name="T37" fmla="*/ 32 h 81"/>
                <a:gd name="T38" fmla="*/ 56 w 120"/>
                <a:gd name="T39" fmla="*/ 32 h 81"/>
                <a:gd name="T40" fmla="*/ 56 w 120"/>
                <a:gd name="T41" fmla="*/ 73 h 81"/>
                <a:gd name="T42" fmla="*/ 48 w 120"/>
                <a:gd name="T43" fmla="*/ 73 h 81"/>
                <a:gd name="T44" fmla="*/ 48 w 120"/>
                <a:gd name="T45" fmla="*/ 32 h 81"/>
                <a:gd name="T46" fmla="*/ 40 w 120"/>
                <a:gd name="T47" fmla="*/ 32 h 81"/>
                <a:gd name="T48" fmla="*/ 40 w 120"/>
                <a:gd name="T49" fmla="*/ 73 h 81"/>
                <a:gd name="T50" fmla="*/ 32 w 120"/>
                <a:gd name="T51" fmla="*/ 73 h 81"/>
                <a:gd name="T52" fmla="*/ 32 w 120"/>
                <a:gd name="T53" fmla="*/ 32 h 81"/>
                <a:gd name="T54" fmla="*/ 60 w 120"/>
                <a:gd name="T55" fmla="*/ 8 h 81"/>
                <a:gd name="T56" fmla="*/ 88 w 120"/>
                <a:gd name="T57" fmla="*/ 32 h 81"/>
                <a:gd name="T58" fmla="*/ 88 w 120"/>
                <a:gd name="T59" fmla="*/ 73 h 81"/>
                <a:gd name="T60" fmla="*/ 80 w 120"/>
                <a:gd name="T61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0" h="81">
                  <a:moveTo>
                    <a:pt x="88" y="16"/>
                  </a:moveTo>
                  <a:lnTo>
                    <a:pt x="88" y="0"/>
                  </a:lnTo>
                  <a:lnTo>
                    <a:pt x="32" y="0"/>
                  </a:lnTo>
                  <a:lnTo>
                    <a:pt x="32" y="16"/>
                  </a:lnTo>
                  <a:lnTo>
                    <a:pt x="0" y="16"/>
                  </a:lnTo>
                  <a:lnTo>
                    <a:pt x="0" y="73"/>
                  </a:lnTo>
                  <a:lnTo>
                    <a:pt x="24" y="73"/>
                  </a:lnTo>
                  <a:lnTo>
                    <a:pt x="24" y="81"/>
                  </a:lnTo>
                  <a:lnTo>
                    <a:pt x="96" y="81"/>
                  </a:lnTo>
                  <a:lnTo>
                    <a:pt x="96" y="73"/>
                  </a:lnTo>
                  <a:lnTo>
                    <a:pt x="120" y="73"/>
                  </a:lnTo>
                  <a:lnTo>
                    <a:pt x="120" y="16"/>
                  </a:lnTo>
                  <a:lnTo>
                    <a:pt x="88" y="16"/>
                  </a:lnTo>
                  <a:close/>
                  <a:moveTo>
                    <a:pt x="80" y="73"/>
                  </a:moveTo>
                  <a:lnTo>
                    <a:pt x="80" y="32"/>
                  </a:lnTo>
                  <a:lnTo>
                    <a:pt x="72" y="32"/>
                  </a:lnTo>
                  <a:lnTo>
                    <a:pt x="72" y="73"/>
                  </a:lnTo>
                  <a:lnTo>
                    <a:pt x="64" y="73"/>
                  </a:lnTo>
                  <a:lnTo>
                    <a:pt x="64" y="32"/>
                  </a:lnTo>
                  <a:lnTo>
                    <a:pt x="56" y="32"/>
                  </a:lnTo>
                  <a:lnTo>
                    <a:pt x="56" y="73"/>
                  </a:lnTo>
                  <a:lnTo>
                    <a:pt x="48" y="73"/>
                  </a:lnTo>
                  <a:lnTo>
                    <a:pt x="48" y="32"/>
                  </a:lnTo>
                  <a:lnTo>
                    <a:pt x="40" y="32"/>
                  </a:lnTo>
                  <a:lnTo>
                    <a:pt x="40" y="73"/>
                  </a:lnTo>
                  <a:lnTo>
                    <a:pt x="32" y="73"/>
                  </a:lnTo>
                  <a:lnTo>
                    <a:pt x="32" y="32"/>
                  </a:lnTo>
                  <a:lnTo>
                    <a:pt x="60" y="8"/>
                  </a:lnTo>
                  <a:lnTo>
                    <a:pt x="88" y="32"/>
                  </a:lnTo>
                  <a:lnTo>
                    <a:pt x="88" y="73"/>
                  </a:lnTo>
                  <a:lnTo>
                    <a:pt x="80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39" name="Group 9138"/>
          <p:cNvGrpSpPr/>
          <p:nvPr/>
        </p:nvGrpSpPr>
        <p:grpSpPr>
          <a:xfrm>
            <a:off x="7085013" y="1570906"/>
            <a:ext cx="174625" cy="200025"/>
            <a:chOff x="7085013" y="1570906"/>
            <a:chExt cx="174625" cy="200025"/>
          </a:xfrm>
        </p:grpSpPr>
        <p:sp>
          <p:nvSpPr>
            <p:cNvPr id="8345" name="Oval 677"/>
            <p:cNvSpPr>
              <a:spLocks noChangeArrowheads="1"/>
            </p:cNvSpPr>
            <p:nvPr/>
          </p:nvSpPr>
          <p:spPr bwMode="auto">
            <a:xfrm>
              <a:off x="7135813" y="1672506"/>
              <a:ext cx="22225" cy="222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346" name="Oval 678"/>
            <p:cNvSpPr>
              <a:spLocks noChangeArrowheads="1"/>
            </p:cNvSpPr>
            <p:nvPr/>
          </p:nvSpPr>
          <p:spPr bwMode="auto">
            <a:xfrm>
              <a:off x="7189788" y="1672506"/>
              <a:ext cx="22225" cy="222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347" name="Freeform 679"/>
            <p:cNvSpPr>
              <a:spLocks noEditPoints="1"/>
            </p:cNvSpPr>
            <p:nvPr/>
          </p:nvSpPr>
          <p:spPr bwMode="auto">
            <a:xfrm>
              <a:off x="7085013" y="1570906"/>
              <a:ext cx="174625" cy="200025"/>
            </a:xfrm>
            <a:custGeom>
              <a:avLst/>
              <a:gdLst>
                <a:gd name="T0" fmla="*/ 54 w 55"/>
                <a:gd name="T1" fmla="*/ 0 h 63"/>
                <a:gd name="T2" fmla="*/ 44 w 55"/>
                <a:gd name="T3" fmla="*/ 11 h 63"/>
                <a:gd name="T4" fmla="*/ 37 w 55"/>
                <a:gd name="T5" fmla="*/ 1 h 63"/>
                <a:gd name="T6" fmla="*/ 35 w 55"/>
                <a:gd name="T7" fmla="*/ 1 h 63"/>
                <a:gd name="T8" fmla="*/ 28 w 55"/>
                <a:gd name="T9" fmla="*/ 11 h 63"/>
                <a:gd name="T10" fmla="*/ 21 w 55"/>
                <a:gd name="T11" fmla="*/ 1 h 63"/>
                <a:gd name="T12" fmla="*/ 19 w 55"/>
                <a:gd name="T13" fmla="*/ 1 h 63"/>
                <a:gd name="T14" fmla="*/ 12 w 55"/>
                <a:gd name="T15" fmla="*/ 11 h 63"/>
                <a:gd name="T16" fmla="*/ 1 w 55"/>
                <a:gd name="T17" fmla="*/ 0 h 63"/>
                <a:gd name="T18" fmla="*/ 0 w 55"/>
                <a:gd name="T19" fmla="*/ 1 h 63"/>
                <a:gd name="T20" fmla="*/ 4 w 55"/>
                <a:gd name="T21" fmla="*/ 19 h 63"/>
                <a:gd name="T22" fmla="*/ 4 w 55"/>
                <a:gd name="T23" fmla="*/ 25 h 63"/>
                <a:gd name="T24" fmla="*/ 6 w 55"/>
                <a:gd name="T25" fmla="*/ 27 h 63"/>
                <a:gd name="T26" fmla="*/ 5 w 55"/>
                <a:gd name="T27" fmla="*/ 27 h 63"/>
                <a:gd name="T28" fmla="*/ 4 w 55"/>
                <a:gd name="T29" fmla="*/ 35 h 63"/>
                <a:gd name="T30" fmla="*/ 28 w 55"/>
                <a:gd name="T31" fmla="*/ 63 h 63"/>
                <a:gd name="T32" fmla="*/ 52 w 55"/>
                <a:gd name="T33" fmla="*/ 35 h 63"/>
                <a:gd name="T34" fmla="*/ 51 w 55"/>
                <a:gd name="T35" fmla="*/ 27 h 63"/>
                <a:gd name="T36" fmla="*/ 50 w 55"/>
                <a:gd name="T37" fmla="*/ 27 h 63"/>
                <a:gd name="T38" fmla="*/ 52 w 55"/>
                <a:gd name="T39" fmla="*/ 25 h 63"/>
                <a:gd name="T40" fmla="*/ 52 w 55"/>
                <a:gd name="T41" fmla="*/ 19 h 63"/>
                <a:gd name="T42" fmla="*/ 55 w 55"/>
                <a:gd name="T43" fmla="*/ 1 h 63"/>
                <a:gd name="T44" fmla="*/ 54 w 55"/>
                <a:gd name="T45" fmla="*/ 0 h 63"/>
                <a:gd name="T46" fmla="*/ 48 w 55"/>
                <a:gd name="T47" fmla="*/ 35 h 63"/>
                <a:gd name="T48" fmla="*/ 28 w 55"/>
                <a:gd name="T49" fmla="*/ 59 h 63"/>
                <a:gd name="T50" fmla="*/ 8 w 55"/>
                <a:gd name="T51" fmla="*/ 35 h 63"/>
                <a:gd name="T52" fmla="*/ 9 w 55"/>
                <a:gd name="T53" fmla="*/ 27 h 63"/>
                <a:gd name="T54" fmla="*/ 46 w 55"/>
                <a:gd name="T55" fmla="*/ 27 h 63"/>
                <a:gd name="T56" fmla="*/ 48 w 55"/>
                <a:gd name="T57" fmla="*/ 35 h 63"/>
                <a:gd name="T58" fmla="*/ 48 w 55"/>
                <a:gd name="T59" fmla="*/ 23 h 63"/>
                <a:gd name="T60" fmla="*/ 8 w 55"/>
                <a:gd name="T61" fmla="*/ 23 h 63"/>
                <a:gd name="T62" fmla="*/ 8 w 55"/>
                <a:gd name="T63" fmla="*/ 19 h 63"/>
                <a:gd name="T64" fmla="*/ 48 w 55"/>
                <a:gd name="T65" fmla="*/ 19 h 63"/>
                <a:gd name="T66" fmla="*/ 48 w 55"/>
                <a:gd name="T67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5" h="63">
                  <a:moveTo>
                    <a:pt x="54" y="0"/>
                  </a:moveTo>
                  <a:cubicBezTo>
                    <a:pt x="44" y="11"/>
                    <a:pt x="44" y="11"/>
                    <a:pt x="44" y="1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6" y="0"/>
                    <a:pt x="35" y="0"/>
                    <a:pt x="35" y="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0"/>
                    <a:pt x="19" y="0"/>
                    <a:pt x="19" y="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6"/>
                    <a:pt x="5" y="27"/>
                    <a:pt x="6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30"/>
                    <a:pt x="4" y="32"/>
                    <a:pt x="4" y="35"/>
                  </a:cubicBezTo>
                  <a:cubicBezTo>
                    <a:pt x="4" y="50"/>
                    <a:pt x="20" y="63"/>
                    <a:pt x="28" y="63"/>
                  </a:cubicBezTo>
                  <a:cubicBezTo>
                    <a:pt x="36" y="63"/>
                    <a:pt x="52" y="50"/>
                    <a:pt x="52" y="35"/>
                  </a:cubicBezTo>
                  <a:cubicBezTo>
                    <a:pt x="52" y="32"/>
                    <a:pt x="51" y="30"/>
                    <a:pt x="51" y="27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7"/>
                    <a:pt x="52" y="26"/>
                    <a:pt x="52" y="25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5" y="0"/>
                    <a:pt x="55" y="0"/>
                    <a:pt x="54" y="0"/>
                  </a:cubicBezTo>
                  <a:close/>
                  <a:moveTo>
                    <a:pt x="48" y="35"/>
                  </a:moveTo>
                  <a:cubicBezTo>
                    <a:pt x="48" y="48"/>
                    <a:pt x="33" y="59"/>
                    <a:pt x="28" y="59"/>
                  </a:cubicBezTo>
                  <a:cubicBezTo>
                    <a:pt x="22" y="59"/>
                    <a:pt x="8" y="48"/>
                    <a:pt x="8" y="35"/>
                  </a:cubicBezTo>
                  <a:cubicBezTo>
                    <a:pt x="8" y="32"/>
                    <a:pt x="8" y="30"/>
                    <a:pt x="9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7" y="30"/>
                    <a:pt x="48" y="32"/>
                    <a:pt x="48" y="35"/>
                  </a:cubicBezTo>
                  <a:close/>
                  <a:moveTo>
                    <a:pt x="4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48" y="19"/>
                    <a:pt x="48" y="19"/>
                    <a:pt x="48" y="19"/>
                  </a:cubicBez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8348" name="Freeform 680"/>
          <p:cNvSpPr>
            <a:spLocks noEditPoints="1"/>
          </p:cNvSpPr>
          <p:nvPr/>
        </p:nvSpPr>
        <p:spPr bwMode="auto">
          <a:xfrm>
            <a:off x="5838825" y="754931"/>
            <a:ext cx="203200" cy="203200"/>
          </a:xfrm>
          <a:custGeom>
            <a:avLst/>
            <a:gdLst>
              <a:gd name="T0" fmla="*/ 64 w 64"/>
              <a:gd name="T1" fmla="*/ 10 h 64"/>
              <a:gd name="T2" fmla="*/ 62 w 64"/>
              <a:gd name="T3" fmla="*/ 0 h 64"/>
              <a:gd name="T4" fmla="*/ 52 w 64"/>
              <a:gd name="T5" fmla="*/ 2 h 64"/>
              <a:gd name="T6" fmla="*/ 46 w 64"/>
              <a:gd name="T7" fmla="*/ 4 h 64"/>
              <a:gd name="T8" fmla="*/ 42 w 64"/>
              <a:gd name="T9" fmla="*/ 0 h 64"/>
              <a:gd name="T10" fmla="*/ 36 w 64"/>
              <a:gd name="T11" fmla="*/ 2 h 64"/>
              <a:gd name="T12" fmla="*/ 30 w 64"/>
              <a:gd name="T13" fmla="*/ 4 h 64"/>
              <a:gd name="T14" fmla="*/ 26 w 64"/>
              <a:gd name="T15" fmla="*/ 0 h 64"/>
              <a:gd name="T16" fmla="*/ 20 w 64"/>
              <a:gd name="T17" fmla="*/ 2 h 64"/>
              <a:gd name="T18" fmla="*/ 14 w 64"/>
              <a:gd name="T19" fmla="*/ 4 h 64"/>
              <a:gd name="T20" fmla="*/ 10 w 64"/>
              <a:gd name="T21" fmla="*/ 0 h 64"/>
              <a:gd name="T22" fmla="*/ 0 w 64"/>
              <a:gd name="T23" fmla="*/ 2 h 64"/>
              <a:gd name="T24" fmla="*/ 2 w 64"/>
              <a:gd name="T25" fmla="*/ 12 h 64"/>
              <a:gd name="T26" fmla="*/ 4 w 64"/>
              <a:gd name="T27" fmla="*/ 18 h 64"/>
              <a:gd name="T28" fmla="*/ 0 w 64"/>
              <a:gd name="T29" fmla="*/ 22 h 64"/>
              <a:gd name="T30" fmla="*/ 2 w 64"/>
              <a:gd name="T31" fmla="*/ 28 h 64"/>
              <a:gd name="T32" fmla="*/ 4 w 64"/>
              <a:gd name="T33" fmla="*/ 34 h 64"/>
              <a:gd name="T34" fmla="*/ 0 w 64"/>
              <a:gd name="T35" fmla="*/ 38 h 64"/>
              <a:gd name="T36" fmla="*/ 2 w 64"/>
              <a:gd name="T37" fmla="*/ 44 h 64"/>
              <a:gd name="T38" fmla="*/ 4 w 64"/>
              <a:gd name="T39" fmla="*/ 50 h 64"/>
              <a:gd name="T40" fmla="*/ 0 w 64"/>
              <a:gd name="T41" fmla="*/ 54 h 64"/>
              <a:gd name="T42" fmla="*/ 2 w 64"/>
              <a:gd name="T43" fmla="*/ 64 h 64"/>
              <a:gd name="T44" fmla="*/ 12 w 64"/>
              <a:gd name="T45" fmla="*/ 62 h 64"/>
              <a:gd name="T46" fmla="*/ 18 w 64"/>
              <a:gd name="T47" fmla="*/ 60 h 64"/>
              <a:gd name="T48" fmla="*/ 22 w 64"/>
              <a:gd name="T49" fmla="*/ 64 h 64"/>
              <a:gd name="T50" fmla="*/ 28 w 64"/>
              <a:gd name="T51" fmla="*/ 62 h 64"/>
              <a:gd name="T52" fmla="*/ 34 w 64"/>
              <a:gd name="T53" fmla="*/ 60 h 64"/>
              <a:gd name="T54" fmla="*/ 38 w 64"/>
              <a:gd name="T55" fmla="*/ 64 h 64"/>
              <a:gd name="T56" fmla="*/ 44 w 64"/>
              <a:gd name="T57" fmla="*/ 62 h 64"/>
              <a:gd name="T58" fmla="*/ 50 w 64"/>
              <a:gd name="T59" fmla="*/ 60 h 64"/>
              <a:gd name="T60" fmla="*/ 54 w 64"/>
              <a:gd name="T61" fmla="*/ 64 h 64"/>
              <a:gd name="T62" fmla="*/ 64 w 64"/>
              <a:gd name="T63" fmla="*/ 62 h 64"/>
              <a:gd name="T64" fmla="*/ 62 w 64"/>
              <a:gd name="T65" fmla="*/ 52 h 64"/>
              <a:gd name="T66" fmla="*/ 60 w 64"/>
              <a:gd name="T67" fmla="*/ 46 h 64"/>
              <a:gd name="T68" fmla="*/ 64 w 64"/>
              <a:gd name="T69" fmla="*/ 42 h 64"/>
              <a:gd name="T70" fmla="*/ 62 w 64"/>
              <a:gd name="T71" fmla="*/ 36 h 64"/>
              <a:gd name="T72" fmla="*/ 60 w 64"/>
              <a:gd name="T73" fmla="*/ 30 h 64"/>
              <a:gd name="T74" fmla="*/ 64 w 64"/>
              <a:gd name="T75" fmla="*/ 26 h 64"/>
              <a:gd name="T76" fmla="*/ 62 w 64"/>
              <a:gd name="T77" fmla="*/ 20 h 64"/>
              <a:gd name="T78" fmla="*/ 60 w 64"/>
              <a:gd name="T79" fmla="*/ 14 h 64"/>
              <a:gd name="T80" fmla="*/ 52 w 64"/>
              <a:gd name="T81" fmla="*/ 12 h 64"/>
              <a:gd name="T82" fmla="*/ 44 w 64"/>
              <a:gd name="T83" fmla="*/ 47 h 64"/>
              <a:gd name="T84" fmla="*/ 38 w 64"/>
              <a:gd name="T85" fmla="*/ 40 h 64"/>
              <a:gd name="T86" fmla="*/ 43 w 64"/>
              <a:gd name="T87" fmla="*/ 32 h 64"/>
              <a:gd name="T88" fmla="*/ 41 w 64"/>
              <a:gd name="T89" fmla="*/ 24 h 64"/>
              <a:gd name="T90" fmla="*/ 24 w 64"/>
              <a:gd name="T91" fmla="*/ 24 h 64"/>
              <a:gd name="T92" fmla="*/ 23 w 64"/>
              <a:gd name="T93" fmla="*/ 32 h 64"/>
              <a:gd name="T94" fmla="*/ 27 w 64"/>
              <a:gd name="T95" fmla="*/ 40 h 64"/>
              <a:gd name="T96" fmla="*/ 22 w 64"/>
              <a:gd name="T97" fmla="*/ 47 h 64"/>
              <a:gd name="T98" fmla="*/ 12 w 64"/>
              <a:gd name="T99" fmla="*/ 1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4" h="64">
                <a:moveTo>
                  <a:pt x="62" y="12"/>
                </a:moveTo>
                <a:cubicBezTo>
                  <a:pt x="63" y="12"/>
                  <a:pt x="64" y="11"/>
                  <a:pt x="64" y="10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1"/>
                  <a:pt x="63" y="0"/>
                  <a:pt x="62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3" y="0"/>
                  <a:pt x="52" y="1"/>
                  <a:pt x="52" y="2"/>
                </a:cubicBezTo>
                <a:cubicBezTo>
                  <a:pt x="52" y="3"/>
                  <a:pt x="51" y="4"/>
                  <a:pt x="50" y="4"/>
                </a:cubicBezTo>
                <a:cubicBezTo>
                  <a:pt x="46" y="4"/>
                  <a:pt x="46" y="4"/>
                  <a:pt x="46" y="4"/>
                </a:cubicBezTo>
                <a:cubicBezTo>
                  <a:pt x="45" y="4"/>
                  <a:pt x="44" y="3"/>
                  <a:pt x="44" y="2"/>
                </a:cubicBezTo>
                <a:cubicBezTo>
                  <a:pt x="44" y="1"/>
                  <a:pt x="43" y="0"/>
                  <a:pt x="42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7" y="0"/>
                  <a:pt x="36" y="1"/>
                  <a:pt x="36" y="2"/>
                </a:cubicBezTo>
                <a:cubicBezTo>
                  <a:pt x="36" y="3"/>
                  <a:pt x="35" y="4"/>
                  <a:pt x="34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29" y="4"/>
                  <a:pt x="28" y="3"/>
                  <a:pt x="28" y="2"/>
                </a:cubicBezTo>
                <a:cubicBezTo>
                  <a:pt x="28" y="1"/>
                  <a:pt x="27" y="0"/>
                  <a:pt x="2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1" y="0"/>
                  <a:pt x="20" y="1"/>
                  <a:pt x="20" y="2"/>
                </a:cubicBezTo>
                <a:cubicBezTo>
                  <a:pt x="20" y="3"/>
                  <a:pt x="19" y="4"/>
                  <a:pt x="18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13" y="4"/>
                  <a:pt x="12" y="3"/>
                  <a:pt x="12" y="2"/>
                </a:cubicBezTo>
                <a:cubicBezTo>
                  <a:pt x="12" y="1"/>
                  <a:pt x="11" y="0"/>
                  <a:pt x="10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1"/>
                  <a:pt x="1" y="12"/>
                  <a:pt x="2" y="12"/>
                </a:cubicBezTo>
                <a:cubicBezTo>
                  <a:pt x="3" y="12"/>
                  <a:pt x="4" y="13"/>
                  <a:pt x="4" y="14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9"/>
                  <a:pt x="3" y="20"/>
                  <a:pt x="2" y="20"/>
                </a:cubicBezTo>
                <a:cubicBezTo>
                  <a:pt x="1" y="20"/>
                  <a:pt x="0" y="21"/>
                  <a:pt x="0" y="22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7"/>
                  <a:pt x="1" y="28"/>
                  <a:pt x="2" y="28"/>
                </a:cubicBezTo>
                <a:cubicBezTo>
                  <a:pt x="3" y="28"/>
                  <a:pt x="4" y="29"/>
                  <a:pt x="4" y="30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5"/>
                  <a:pt x="3" y="36"/>
                  <a:pt x="2" y="36"/>
                </a:cubicBezTo>
                <a:cubicBezTo>
                  <a:pt x="1" y="36"/>
                  <a:pt x="0" y="37"/>
                  <a:pt x="0" y="38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3"/>
                  <a:pt x="1" y="44"/>
                  <a:pt x="2" y="44"/>
                </a:cubicBezTo>
                <a:cubicBezTo>
                  <a:pt x="3" y="44"/>
                  <a:pt x="4" y="45"/>
                  <a:pt x="4" y="46"/>
                </a:cubicBezTo>
                <a:cubicBezTo>
                  <a:pt x="4" y="50"/>
                  <a:pt x="4" y="50"/>
                  <a:pt x="4" y="50"/>
                </a:cubicBezTo>
                <a:cubicBezTo>
                  <a:pt x="4" y="51"/>
                  <a:pt x="3" y="52"/>
                  <a:pt x="2" y="52"/>
                </a:cubicBezTo>
                <a:cubicBezTo>
                  <a:pt x="1" y="52"/>
                  <a:pt x="0" y="53"/>
                  <a:pt x="0" y="54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3"/>
                  <a:pt x="1" y="64"/>
                  <a:pt x="2" y="64"/>
                </a:cubicBezTo>
                <a:cubicBezTo>
                  <a:pt x="10" y="64"/>
                  <a:pt x="10" y="64"/>
                  <a:pt x="10" y="64"/>
                </a:cubicBezTo>
                <a:cubicBezTo>
                  <a:pt x="11" y="64"/>
                  <a:pt x="12" y="63"/>
                  <a:pt x="12" y="62"/>
                </a:cubicBezTo>
                <a:cubicBezTo>
                  <a:pt x="12" y="61"/>
                  <a:pt x="13" y="60"/>
                  <a:pt x="14" y="60"/>
                </a:cubicBezTo>
                <a:cubicBezTo>
                  <a:pt x="18" y="60"/>
                  <a:pt x="18" y="60"/>
                  <a:pt x="18" y="60"/>
                </a:cubicBezTo>
                <a:cubicBezTo>
                  <a:pt x="19" y="60"/>
                  <a:pt x="20" y="61"/>
                  <a:pt x="20" y="62"/>
                </a:cubicBezTo>
                <a:cubicBezTo>
                  <a:pt x="20" y="63"/>
                  <a:pt x="21" y="64"/>
                  <a:pt x="22" y="64"/>
                </a:cubicBezTo>
                <a:cubicBezTo>
                  <a:pt x="26" y="64"/>
                  <a:pt x="26" y="64"/>
                  <a:pt x="26" y="64"/>
                </a:cubicBezTo>
                <a:cubicBezTo>
                  <a:pt x="27" y="64"/>
                  <a:pt x="28" y="63"/>
                  <a:pt x="28" y="62"/>
                </a:cubicBezTo>
                <a:cubicBezTo>
                  <a:pt x="28" y="61"/>
                  <a:pt x="29" y="60"/>
                  <a:pt x="30" y="60"/>
                </a:cubicBezTo>
                <a:cubicBezTo>
                  <a:pt x="34" y="60"/>
                  <a:pt x="34" y="60"/>
                  <a:pt x="34" y="60"/>
                </a:cubicBezTo>
                <a:cubicBezTo>
                  <a:pt x="35" y="60"/>
                  <a:pt x="36" y="61"/>
                  <a:pt x="36" y="62"/>
                </a:cubicBezTo>
                <a:cubicBezTo>
                  <a:pt x="36" y="63"/>
                  <a:pt x="37" y="64"/>
                  <a:pt x="38" y="64"/>
                </a:cubicBezTo>
                <a:cubicBezTo>
                  <a:pt x="42" y="64"/>
                  <a:pt x="42" y="64"/>
                  <a:pt x="42" y="64"/>
                </a:cubicBezTo>
                <a:cubicBezTo>
                  <a:pt x="43" y="64"/>
                  <a:pt x="44" y="63"/>
                  <a:pt x="44" y="62"/>
                </a:cubicBezTo>
                <a:cubicBezTo>
                  <a:pt x="44" y="61"/>
                  <a:pt x="45" y="60"/>
                  <a:pt x="46" y="60"/>
                </a:cubicBezTo>
                <a:cubicBezTo>
                  <a:pt x="50" y="60"/>
                  <a:pt x="50" y="60"/>
                  <a:pt x="50" y="60"/>
                </a:cubicBezTo>
                <a:cubicBezTo>
                  <a:pt x="51" y="60"/>
                  <a:pt x="52" y="61"/>
                  <a:pt x="52" y="62"/>
                </a:cubicBezTo>
                <a:cubicBezTo>
                  <a:pt x="52" y="63"/>
                  <a:pt x="53" y="64"/>
                  <a:pt x="54" y="64"/>
                </a:cubicBezTo>
                <a:cubicBezTo>
                  <a:pt x="62" y="64"/>
                  <a:pt x="62" y="64"/>
                  <a:pt x="62" y="64"/>
                </a:cubicBezTo>
                <a:cubicBezTo>
                  <a:pt x="63" y="64"/>
                  <a:pt x="64" y="63"/>
                  <a:pt x="64" y="62"/>
                </a:cubicBezTo>
                <a:cubicBezTo>
                  <a:pt x="64" y="54"/>
                  <a:pt x="64" y="54"/>
                  <a:pt x="64" y="54"/>
                </a:cubicBezTo>
                <a:cubicBezTo>
                  <a:pt x="64" y="53"/>
                  <a:pt x="63" y="52"/>
                  <a:pt x="62" y="52"/>
                </a:cubicBezTo>
                <a:cubicBezTo>
                  <a:pt x="61" y="52"/>
                  <a:pt x="60" y="51"/>
                  <a:pt x="60" y="50"/>
                </a:cubicBezTo>
                <a:cubicBezTo>
                  <a:pt x="60" y="46"/>
                  <a:pt x="60" y="46"/>
                  <a:pt x="60" y="46"/>
                </a:cubicBezTo>
                <a:cubicBezTo>
                  <a:pt x="60" y="45"/>
                  <a:pt x="61" y="44"/>
                  <a:pt x="62" y="44"/>
                </a:cubicBezTo>
                <a:cubicBezTo>
                  <a:pt x="63" y="44"/>
                  <a:pt x="64" y="43"/>
                  <a:pt x="64" y="42"/>
                </a:cubicBezTo>
                <a:cubicBezTo>
                  <a:pt x="64" y="38"/>
                  <a:pt x="64" y="38"/>
                  <a:pt x="64" y="38"/>
                </a:cubicBezTo>
                <a:cubicBezTo>
                  <a:pt x="64" y="37"/>
                  <a:pt x="63" y="36"/>
                  <a:pt x="62" y="36"/>
                </a:cubicBezTo>
                <a:cubicBezTo>
                  <a:pt x="61" y="36"/>
                  <a:pt x="60" y="35"/>
                  <a:pt x="60" y="34"/>
                </a:cubicBezTo>
                <a:cubicBezTo>
                  <a:pt x="60" y="30"/>
                  <a:pt x="60" y="30"/>
                  <a:pt x="60" y="30"/>
                </a:cubicBezTo>
                <a:cubicBezTo>
                  <a:pt x="60" y="29"/>
                  <a:pt x="61" y="28"/>
                  <a:pt x="62" y="28"/>
                </a:cubicBezTo>
                <a:cubicBezTo>
                  <a:pt x="63" y="28"/>
                  <a:pt x="64" y="27"/>
                  <a:pt x="64" y="26"/>
                </a:cubicBezTo>
                <a:cubicBezTo>
                  <a:pt x="64" y="22"/>
                  <a:pt x="64" y="22"/>
                  <a:pt x="64" y="22"/>
                </a:cubicBezTo>
                <a:cubicBezTo>
                  <a:pt x="64" y="21"/>
                  <a:pt x="63" y="20"/>
                  <a:pt x="62" y="20"/>
                </a:cubicBezTo>
                <a:cubicBezTo>
                  <a:pt x="61" y="20"/>
                  <a:pt x="60" y="19"/>
                  <a:pt x="60" y="18"/>
                </a:cubicBezTo>
                <a:cubicBezTo>
                  <a:pt x="60" y="14"/>
                  <a:pt x="60" y="14"/>
                  <a:pt x="60" y="14"/>
                </a:cubicBezTo>
                <a:cubicBezTo>
                  <a:pt x="60" y="13"/>
                  <a:pt x="61" y="12"/>
                  <a:pt x="62" y="12"/>
                </a:cubicBezTo>
                <a:close/>
                <a:moveTo>
                  <a:pt x="52" y="12"/>
                </a:moveTo>
                <a:cubicBezTo>
                  <a:pt x="52" y="50"/>
                  <a:pt x="52" y="50"/>
                  <a:pt x="52" y="50"/>
                </a:cubicBezTo>
                <a:cubicBezTo>
                  <a:pt x="50" y="49"/>
                  <a:pt x="47" y="48"/>
                  <a:pt x="44" y="47"/>
                </a:cubicBezTo>
                <a:cubicBezTo>
                  <a:pt x="39" y="45"/>
                  <a:pt x="38" y="44"/>
                  <a:pt x="38" y="44"/>
                </a:cubicBezTo>
                <a:cubicBezTo>
                  <a:pt x="38" y="40"/>
                  <a:pt x="38" y="40"/>
                  <a:pt x="38" y="40"/>
                </a:cubicBezTo>
                <a:cubicBezTo>
                  <a:pt x="38" y="40"/>
                  <a:pt x="40" y="39"/>
                  <a:pt x="40" y="35"/>
                </a:cubicBezTo>
                <a:cubicBezTo>
                  <a:pt x="41" y="35"/>
                  <a:pt x="42" y="33"/>
                  <a:pt x="43" y="32"/>
                </a:cubicBezTo>
                <a:cubicBezTo>
                  <a:pt x="43" y="31"/>
                  <a:pt x="42" y="29"/>
                  <a:pt x="41" y="29"/>
                </a:cubicBezTo>
                <a:cubicBezTo>
                  <a:pt x="41" y="27"/>
                  <a:pt x="42" y="25"/>
                  <a:pt x="41" y="24"/>
                </a:cubicBezTo>
                <a:cubicBezTo>
                  <a:pt x="41" y="21"/>
                  <a:pt x="38" y="17"/>
                  <a:pt x="33" y="17"/>
                </a:cubicBezTo>
                <a:cubicBezTo>
                  <a:pt x="28" y="17"/>
                  <a:pt x="24" y="21"/>
                  <a:pt x="24" y="24"/>
                </a:cubicBezTo>
                <a:cubicBezTo>
                  <a:pt x="24" y="25"/>
                  <a:pt x="24" y="27"/>
                  <a:pt x="24" y="29"/>
                </a:cubicBezTo>
                <a:cubicBezTo>
                  <a:pt x="23" y="29"/>
                  <a:pt x="23" y="31"/>
                  <a:pt x="23" y="32"/>
                </a:cubicBezTo>
                <a:cubicBezTo>
                  <a:pt x="23" y="33"/>
                  <a:pt x="24" y="35"/>
                  <a:pt x="25" y="35"/>
                </a:cubicBezTo>
                <a:cubicBezTo>
                  <a:pt x="26" y="39"/>
                  <a:pt x="27" y="40"/>
                  <a:pt x="27" y="40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44"/>
                  <a:pt x="26" y="45"/>
                  <a:pt x="22" y="47"/>
                </a:cubicBezTo>
                <a:cubicBezTo>
                  <a:pt x="18" y="48"/>
                  <a:pt x="14" y="50"/>
                  <a:pt x="12" y="51"/>
                </a:cubicBezTo>
                <a:cubicBezTo>
                  <a:pt x="12" y="12"/>
                  <a:pt x="12" y="12"/>
                  <a:pt x="12" y="12"/>
                </a:cubicBezTo>
                <a:lnTo>
                  <a:pt x="52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9225" name="Group 9224"/>
          <p:cNvGrpSpPr/>
          <p:nvPr/>
        </p:nvGrpSpPr>
        <p:grpSpPr>
          <a:xfrm>
            <a:off x="6245225" y="4835624"/>
            <a:ext cx="203200" cy="203200"/>
            <a:chOff x="6245225" y="4835624"/>
            <a:chExt cx="203200" cy="203200"/>
          </a:xfrm>
        </p:grpSpPr>
        <p:sp>
          <p:nvSpPr>
            <p:cNvPr id="8349" name="Freeform 681"/>
            <p:cNvSpPr>
              <a:spLocks noEditPoints="1"/>
            </p:cNvSpPr>
            <p:nvPr/>
          </p:nvSpPr>
          <p:spPr bwMode="auto">
            <a:xfrm>
              <a:off x="6245225" y="4924524"/>
              <a:ext cx="203200" cy="114300"/>
            </a:xfrm>
            <a:custGeom>
              <a:avLst/>
              <a:gdLst>
                <a:gd name="T0" fmla="*/ 88 w 128"/>
                <a:gd name="T1" fmla="*/ 4 h 72"/>
                <a:gd name="T2" fmla="*/ 84 w 128"/>
                <a:gd name="T3" fmla="*/ 2 h 72"/>
                <a:gd name="T4" fmla="*/ 80 w 128"/>
                <a:gd name="T5" fmla="*/ 4 h 72"/>
                <a:gd name="T6" fmla="*/ 80 w 128"/>
                <a:gd name="T7" fmla="*/ 50 h 72"/>
                <a:gd name="T8" fmla="*/ 48 w 128"/>
                <a:gd name="T9" fmla="*/ 62 h 72"/>
                <a:gd name="T10" fmla="*/ 48 w 128"/>
                <a:gd name="T11" fmla="*/ 14 h 72"/>
                <a:gd name="T12" fmla="*/ 44 w 128"/>
                <a:gd name="T13" fmla="*/ 16 h 72"/>
                <a:gd name="T14" fmla="*/ 0 w 128"/>
                <a:gd name="T15" fmla="*/ 0 h 72"/>
                <a:gd name="T16" fmla="*/ 0 w 128"/>
                <a:gd name="T17" fmla="*/ 56 h 72"/>
                <a:gd name="T18" fmla="*/ 40 w 128"/>
                <a:gd name="T19" fmla="*/ 70 h 72"/>
                <a:gd name="T20" fmla="*/ 44 w 128"/>
                <a:gd name="T21" fmla="*/ 72 h 72"/>
                <a:gd name="T22" fmla="*/ 48 w 128"/>
                <a:gd name="T23" fmla="*/ 70 h 72"/>
                <a:gd name="T24" fmla="*/ 48 w 128"/>
                <a:gd name="T25" fmla="*/ 70 h 72"/>
                <a:gd name="T26" fmla="*/ 84 w 128"/>
                <a:gd name="T27" fmla="*/ 58 h 72"/>
                <a:gd name="T28" fmla="*/ 84 w 128"/>
                <a:gd name="T29" fmla="*/ 58 h 72"/>
                <a:gd name="T30" fmla="*/ 128 w 128"/>
                <a:gd name="T31" fmla="*/ 72 h 72"/>
                <a:gd name="T32" fmla="*/ 128 w 128"/>
                <a:gd name="T33" fmla="*/ 16 h 72"/>
                <a:gd name="T34" fmla="*/ 88 w 128"/>
                <a:gd name="T35" fmla="*/ 4 h 72"/>
                <a:gd name="T36" fmla="*/ 40 w 128"/>
                <a:gd name="T37" fmla="*/ 62 h 72"/>
                <a:gd name="T38" fmla="*/ 8 w 128"/>
                <a:gd name="T39" fmla="*/ 50 h 72"/>
                <a:gd name="T40" fmla="*/ 8 w 128"/>
                <a:gd name="T41" fmla="*/ 12 h 72"/>
                <a:gd name="T42" fmla="*/ 40 w 128"/>
                <a:gd name="T43" fmla="*/ 22 h 72"/>
                <a:gd name="T44" fmla="*/ 40 w 128"/>
                <a:gd name="T45" fmla="*/ 62 h 72"/>
                <a:gd name="T46" fmla="*/ 120 w 128"/>
                <a:gd name="T47" fmla="*/ 62 h 72"/>
                <a:gd name="T48" fmla="*/ 88 w 128"/>
                <a:gd name="T49" fmla="*/ 50 h 72"/>
                <a:gd name="T50" fmla="*/ 88 w 128"/>
                <a:gd name="T51" fmla="*/ 12 h 72"/>
                <a:gd name="T52" fmla="*/ 120 w 128"/>
                <a:gd name="T53" fmla="*/ 22 h 72"/>
                <a:gd name="T54" fmla="*/ 120 w 128"/>
                <a:gd name="T55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8" h="72">
                  <a:moveTo>
                    <a:pt x="88" y="4"/>
                  </a:moveTo>
                  <a:lnTo>
                    <a:pt x="84" y="2"/>
                  </a:lnTo>
                  <a:lnTo>
                    <a:pt x="80" y="4"/>
                  </a:lnTo>
                  <a:lnTo>
                    <a:pt x="80" y="50"/>
                  </a:lnTo>
                  <a:lnTo>
                    <a:pt x="48" y="62"/>
                  </a:lnTo>
                  <a:lnTo>
                    <a:pt x="48" y="14"/>
                  </a:lnTo>
                  <a:lnTo>
                    <a:pt x="44" y="16"/>
                  </a:lnTo>
                  <a:lnTo>
                    <a:pt x="0" y="0"/>
                  </a:lnTo>
                  <a:lnTo>
                    <a:pt x="0" y="56"/>
                  </a:lnTo>
                  <a:lnTo>
                    <a:pt x="40" y="70"/>
                  </a:lnTo>
                  <a:lnTo>
                    <a:pt x="44" y="72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84" y="58"/>
                  </a:lnTo>
                  <a:lnTo>
                    <a:pt x="84" y="58"/>
                  </a:lnTo>
                  <a:lnTo>
                    <a:pt x="128" y="72"/>
                  </a:lnTo>
                  <a:lnTo>
                    <a:pt x="128" y="16"/>
                  </a:lnTo>
                  <a:lnTo>
                    <a:pt x="88" y="4"/>
                  </a:lnTo>
                  <a:close/>
                  <a:moveTo>
                    <a:pt x="40" y="62"/>
                  </a:moveTo>
                  <a:lnTo>
                    <a:pt x="8" y="50"/>
                  </a:lnTo>
                  <a:lnTo>
                    <a:pt x="8" y="12"/>
                  </a:lnTo>
                  <a:lnTo>
                    <a:pt x="40" y="22"/>
                  </a:lnTo>
                  <a:lnTo>
                    <a:pt x="40" y="62"/>
                  </a:lnTo>
                  <a:close/>
                  <a:moveTo>
                    <a:pt x="120" y="62"/>
                  </a:moveTo>
                  <a:lnTo>
                    <a:pt x="88" y="50"/>
                  </a:lnTo>
                  <a:lnTo>
                    <a:pt x="88" y="12"/>
                  </a:lnTo>
                  <a:lnTo>
                    <a:pt x="120" y="22"/>
                  </a:lnTo>
                  <a:lnTo>
                    <a:pt x="120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350" name="Freeform 682"/>
            <p:cNvSpPr>
              <a:spLocks noEditPoints="1"/>
            </p:cNvSpPr>
            <p:nvPr/>
          </p:nvSpPr>
          <p:spPr bwMode="auto">
            <a:xfrm>
              <a:off x="6308725" y="4835624"/>
              <a:ext cx="76200" cy="152400"/>
            </a:xfrm>
            <a:custGeom>
              <a:avLst/>
              <a:gdLst>
                <a:gd name="T0" fmla="*/ 8 w 24"/>
                <a:gd name="T1" fmla="*/ 24 h 48"/>
                <a:gd name="T2" fmla="*/ 8 w 24"/>
                <a:gd name="T3" fmla="*/ 40 h 48"/>
                <a:gd name="T4" fmla="*/ 12 w 24"/>
                <a:gd name="T5" fmla="*/ 48 h 48"/>
                <a:gd name="T6" fmla="*/ 16 w 24"/>
                <a:gd name="T7" fmla="*/ 40 h 48"/>
                <a:gd name="T8" fmla="*/ 16 w 24"/>
                <a:gd name="T9" fmla="*/ 24 h 48"/>
                <a:gd name="T10" fmla="*/ 24 w 24"/>
                <a:gd name="T11" fmla="*/ 12 h 48"/>
                <a:gd name="T12" fmla="*/ 12 w 24"/>
                <a:gd name="T13" fmla="*/ 0 h 48"/>
                <a:gd name="T14" fmla="*/ 0 w 24"/>
                <a:gd name="T15" fmla="*/ 12 h 48"/>
                <a:gd name="T16" fmla="*/ 8 w 24"/>
                <a:gd name="T17" fmla="*/ 24 h 48"/>
                <a:gd name="T18" fmla="*/ 12 w 24"/>
                <a:gd name="T19" fmla="*/ 4 h 48"/>
                <a:gd name="T20" fmla="*/ 19 w 24"/>
                <a:gd name="T21" fmla="*/ 9 h 48"/>
                <a:gd name="T22" fmla="*/ 16 w 24"/>
                <a:gd name="T23" fmla="*/ 8 h 48"/>
                <a:gd name="T24" fmla="*/ 8 w 24"/>
                <a:gd name="T25" fmla="*/ 16 h 48"/>
                <a:gd name="T26" fmla="*/ 9 w 24"/>
                <a:gd name="T27" fmla="*/ 20 h 48"/>
                <a:gd name="T28" fmla="*/ 4 w 24"/>
                <a:gd name="T29" fmla="*/ 12 h 48"/>
                <a:gd name="T30" fmla="*/ 12 w 24"/>
                <a:gd name="T31" fmla="*/ 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" h="48">
                  <a:moveTo>
                    <a:pt x="8" y="24"/>
                  </a:moveTo>
                  <a:cubicBezTo>
                    <a:pt x="8" y="40"/>
                    <a:pt x="8" y="40"/>
                    <a:pt x="8" y="40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21" y="22"/>
                    <a:pt x="24" y="18"/>
                    <a:pt x="24" y="12"/>
                  </a:cubicBezTo>
                  <a:cubicBezTo>
                    <a:pt x="24" y="6"/>
                    <a:pt x="19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8"/>
                    <a:pt x="3" y="22"/>
                    <a:pt x="8" y="24"/>
                  </a:cubicBezTo>
                  <a:close/>
                  <a:moveTo>
                    <a:pt x="12" y="4"/>
                  </a:moveTo>
                  <a:cubicBezTo>
                    <a:pt x="15" y="4"/>
                    <a:pt x="18" y="6"/>
                    <a:pt x="19" y="9"/>
                  </a:cubicBezTo>
                  <a:cubicBezTo>
                    <a:pt x="18" y="9"/>
                    <a:pt x="17" y="8"/>
                    <a:pt x="16" y="8"/>
                  </a:cubicBezTo>
                  <a:cubicBezTo>
                    <a:pt x="12" y="8"/>
                    <a:pt x="8" y="12"/>
                    <a:pt x="8" y="16"/>
                  </a:cubicBezTo>
                  <a:cubicBezTo>
                    <a:pt x="8" y="17"/>
                    <a:pt x="8" y="19"/>
                    <a:pt x="9" y="20"/>
                  </a:cubicBezTo>
                  <a:cubicBezTo>
                    <a:pt x="6" y="18"/>
                    <a:pt x="4" y="16"/>
                    <a:pt x="4" y="12"/>
                  </a:cubicBezTo>
                  <a:cubicBezTo>
                    <a:pt x="4" y="8"/>
                    <a:pt x="8" y="4"/>
                    <a:pt x="12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8351" name="Freeform 683"/>
          <p:cNvSpPr>
            <a:spLocks/>
          </p:cNvSpPr>
          <p:nvPr/>
        </p:nvSpPr>
        <p:spPr bwMode="auto">
          <a:xfrm>
            <a:off x="955675" y="4835624"/>
            <a:ext cx="203200" cy="203200"/>
          </a:xfrm>
          <a:custGeom>
            <a:avLst/>
            <a:gdLst>
              <a:gd name="T0" fmla="*/ 128 w 128"/>
              <a:gd name="T1" fmla="*/ 104 h 128"/>
              <a:gd name="T2" fmla="*/ 88 w 128"/>
              <a:gd name="T3" fmla="*/ 64 h 128"/>
              <a:gd name="T4" fmla="*/ 112 w 128"/>
              <a:gd name="T5" fmla="*/ 64 h 128"/>
              <a:gd name="T6" fmla="*/ 80 w 128"/>
              <a:gd name="T7" fmla="*/ 32 h 128"/>
              <a:gd name="T8" fmla="*/ 96 w 128"/>
              <a:gd name="T9" fmla="*/ 32 h 128"/>
              <a:gd name="T10" fmla="*/ 64 w 128"/>
              <a:gd name="T11" fmla="*/ 0 h 128"/>
              <a:gd name="T12" fmla="*/ 32 w 128"/>
              <a:gd name="T13" fmla="*/ 32 h 128"/>
              <a:gd name="T14" fmla="*/ 48 w 128"/>
              <a:gd name="T15" fmla="*/ 32 h 128"/>
              <a:gd name="T16" fmla="*/ 16 w 128"/>
              <a:gd name="T17" fmla="*/ 64 h 128"/>
              <a:gd name="T18" fmla="*/ 40 w 128"/>
              <a:gd name="T19" fmla="*/ 64 h 128"/>
              <a:gd name="T20" fmla="*/ 0 w 128"/>
              <a:gd name="T21" fmla="*/ 104 h 128"/>
              <a:gd name="T22" fmla="*/ 48 w 128"/>
              <a:gd name="T23" fmla="*/ 104 h 128"/>
              <a:gd name="T24" fmla="*/ 48 w 128"/>
              <a:gd name="T25" fmla="*/ 128 h 128"/>
              <a:gd name="T26" fmla="*/ 80 w 128"/>
              <a:gd name="T27" fmla="*/ 128 h 128"/>
              <a:gd name="T28" fmla="*/ 80 w 128"/>
              <a:gd name="T29" fmla="*/ 104 h 128"/>
              <a:gd name="T30" fmla="*/ 128 w 128"/>
              <a:gd name="T31" fmla="*/ 10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8" h="128">
                <a:moveTo>
                  <a:pt x="128" y="104"/>
                </a:moveTo>
                <a:lnTo>
                  <a:pt x="88" y="64"/>
                </a:lnTo>
                <a:lnTo>
                  <a:pt x="112" y="64"/>
                </a:lnTo>
                <a:lnTo>
                  <a:pt x="80" y="32"/>
                </a:lnTo>
                <a:lnTo>
                  <a:pt x="96" y="32"/>
                </a:lnTo>
                <a:lnTo>
                  <a:pt x="64" y="0"/>
                </a:lnTo>
                <a:lnTo>
                  <a:pt x="32" y="32"/>
                </a:lnTo>
                <a:lnTo>
                  <a:pt x="48" y="32"/>
                </a:lnTo>
                <a:lnTo>
                  <a:pt x="16" y="64"/>
                </a:lnTo>
                <a:lnTo>
                  <a:pt x="40" y="64"/>
                </a:lnTo>
                <a:lnTo>
                  <a:pt x="0" y="104"/>
                </a:lnTo>
                <a:lnTo>
                  <a:pt x="48" y="104"/>
                </a:lnTo>
                <a:lnTo>
                  <a:pt x="48" y="128"/>
                </a:lnTo>
                <a:lnTo>
                  <a:pt x="80" y="128"/>
                </a:lnTo>
                <a:lnTo>
                  <a:pt x="80" y="104"/>
                </a:lnTo>
                <a:lnTo>
                  <a:pt x="128" y="10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8352" name="Freeform 684"/>
          <p:cNvSpPr>
            <a:spLocks/>
          </p:cNvSpPr>
          <p:nvPr/>
        </p:nvSpPr>
        <p:spPr bwMode="auto">
          <a:xfrm>
            <a:off x="1363663" y="4835624"/>
            <a:ext cx="203200" cy="203200"/>
          </a:xfrm>
          <a:custGeom>
            <a:avLst/>
            <a:gdLst>
              <a:gd name="T0" fmla="*/ 56 w 64"/>
              <a:gd name="T1" fmla="*/ 17 h 64"/>
              <a:gd name="T2" fmla="*/ 56 w 64"/>
              <a:gd name="T3" fmla="*/ 16 h 64"/>
              <a:gd name="T4" fmla="*/ 45 w 64"/>
              <a:gd name="T5" fmla="*/ 4 h 64"/>
              <a:gd name="T6" fmla="*/ 36 w 64"/>
              <a:gd name="T7" fmla="*/ 0 h 64"/>
              <a:gd name="T8" fmla="*/ 26 w 64"/>
              <a:gd name="T9" fmla="*/ 6 h 64"/>
              <a:gd name="T10" fmla="*/ 20 w 64"/>
              <a:gd name="T11" fmla="*/ 4 h 64"/>
              <a:gd name="T12" fmla="*/ 8 w 64"/>
              <a:gd name="T13" fmla="*/ 16 h 64"/>
              <a:gd name="T14" fmla="*/ 8 w 64"/>
              <a:gd name="T15" fmla="*/ 17 h 64"/>
              <a:gd name="T16" fmla="*/ 0 w 64"/>
              <a:gd name="T17" fmla="*/ 28 h 64"/>
              <a:gd name="T18" fmla="*/ 12 w 64"/>
              <a:gd name="T19" fmla="*/ 40 h 64"/>
              <a:gd name="T20" fmla="*/ 18 w 64"/>
              <a:gd name="T21" fmla="*/ 39 h 64"/>
              <a:gd name="T22" fmla="*/ 24 w 64"/>
              <a:gd name="T23" fmla="*/ 40 h 64"/>
              <a:gd name="T24" fmla="*/ 28 w 64"/>
              <a:gd name="T25" fmla="*/ 40 h 64"/>
              <a:gd name="T26" fmla="*/ 28 w 64"/>
              <a:gd name="T27" fmla="*/ 60 h 64"/>
              <a:gd name="T28" fmla="*/ 24 w 64"/>
              <a:gd name="T29" fmla="*/ 60 h 64"/>
              <a:gd name="T30" fmla="*/ 24 w 64"/>
              <a:gd name="T31" fmla="*/ 64 h 64"/>
              <a:gd name="T32" fmla="*/ 40 w 64"/>
              <a:gd name="T33" fmla="*/ 64 h 64"/>
              <a:gd name="T34" fmla="*/ 40 w 64"/>
              <a:gd name="T35" fmla="*/ 60 h 64"/>
              <a:gd name="T36" fmla="*/ 36 w 64"/>
              <a:gd name="T37" fmla="*/ 60 h 64"/>
              <a:gd name="T38" fmla="*/ 36 w 64"/>
              <a:gd name="T39" fmla="*/ 40 h 64"/>
              <a:gd name="T40" fmla="*/ 38 w 64"/>
              <a:gd name="T41" fmla="*/ 40 h 64"/>
              <a:gd name="T42" fmla="*/ 40 w 64"/>
              <a:gd name="T43" fmla="*/ 40 h 64"/>
              <a:gd name="T44" fmla="*/ 46 w 64"/>
              <a:gd name="T45" fmla="*/ 39 h 64"/>
              <a:gd name="T46" fmla="*/ 52 w 64"/>
              <a:gd name="T47" fmla="*/ 40 h 64"/>
              <a:gd name="T48" fmla="*/ 64 w 64"/>
              <a:gd name="T49" fmla="*/ 28 h 64"/>
              <a:gd name="T50" fmla="*/ 56 w 64"/>
              <a:gd name="T51" fmla="*/ 17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4" h="64">
                <a:moveTo>
                  <a:pt x="56" y="17"/>
                </a:moveTo>
                <a:cubicBezTo>
                  <a:pt x="56" y="17"/>
                  <a:pt x="56" y="17"/>
                  <a:pt x="56" y="16"/>
                </a:cubicBezTo>
                <a:cubicBezTo>
                  <a:pt x="56" y="10"/>
                  <a:pt x="51" y="5"/>
                  <a:pt x="45" y="4"/>
                </a:cubicBezTo>
                <a:cubicBezTo>
                  <a:pt x="43" y="2"/>
                  <a:pt x="40" y="0"/>
                  <a:pt x="36" y="0"/>
                </a:cubicBezTo>
                <a:cubicBezTo>
                  <a:pt x="32" y="0"/>
                  <a:pt x="28" y="3"/>
                  <a:pt x="26" y="6"/>
                </a:cubicBezTo>
                <a:cubicBezTo>
                  <a:pt x="24" y="5"/>
                  <a:pt x="22" y="4"/>
                  <a:pt x="20" y="4"/>
                </a:cubicBezTo>
                <a:cubicBezTo>
                  <a:pt x="13" y="4"/>
                  <a:pt x="8" y="10"/>
                  <a:pt x="8" y="16"/>
                </a:cubicBezTo>
                <a:cubicBezTo>
                  <a:pt x="8" y="17"/>
                  <a:pt x="8" y="17"/>
                  <a:pt x="8" y="17"/>
                </a:cubicBezTo>
                <a:cubicBezTo>
                  <a:pt x="3" y="19"/>
                  <a:pt x="0" y="23"/>
                  <a:pt x="0" y="28"/>
                </a:cubicBezTo>
                <a:cubicBezTo>
                  <a:pt x="0" y="35"/>
                  <a:pt x="5" y="40"/>
                  <a:pt x="12" y="40"/>
                </a:cubicBezTo>
                <a:cubicBezTo>
                  <a:pt x="14" y="40"/>
                  <a:pt x="16" y="40"/>
                  <a:pt x="18" y="39"/>
                </a:cubicBezTo>
                <a:cubicBezTo>
                  <a:pt x="20" y="40"/>
                  <a:pt x="22" y="40"/>
                  <a:pt x="24" y="40"/>
                </a:cubicBezTo>
                <a:cubicBezTo>
                  <a:pt x="25" y="40"/>
                  <a:pt x="27" y="40"/>
                  <a:pt x="28" y="40"/>
                </a:cubicBezTo>
                <a:cubicBezTo>
                  <a:pt x="28" y="60"/>
                  <a:pt x="28" y="60"/>
                  <a:pt x="28" y="60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4"/>
                  <a:pt x="24" y="64"/>
                  <a:pt x="2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60"/>
                  <a:pt x="40" y="60"/>
                  <a:pt x="40" y="60"/>
                </a:cubicBezTo>
                <a:cubicBezTo>
                  <a:pt x="36" y="60"/>
                  <a:pt x="36" y="60"/>
                  <a:pt x="36" y="60"/>
                </a:cubicBezTo>
                <a:cubicBezTo>
                  <a:pt x="36" y="40"/>
                  <a:pt x="36" y="40"/>
                  <a:pt x="36" y="40"/>
                </a:cubicBezTo>
                <a:cubicBezTo>
                  <a:pt x="37" y="40"/>
                  <a:pt x="37" y="40"/>
                  <a:pt x="38" y="40"/>
                </a:cubicBezTo>
                <a:cubicBezTo>
                  <a:pt x="39" y="40"/>
                  <a:pt x="39" y="40"/>
                  <a:pt x="40" y="40"/>
                </a:cubicBezTo>
                <a:cubicBezTo>
                  <a:pt x="42" y="40"/>
                  <a:pt x="44" y="40"/>
                  <a:pt x="46" y="39"/>
                </a:cubicBezTo>
                <a:cubicBezTo>
                  <a:pt x="48" y="40"/>
                  <a:pt x="50" y="40"/>
                  <a:pt x="52" y="40"/>
                </a:cubicBezTo>
                <a:cubicBezTo>
                  <a:pt x="59" y="40"/>
                  <a:pt x="64" y="35"/>
                  <a:pt x="64" y="28"/>
                </a:cubicBezTo>
                <a:cubicBezTo>
                  <a:pt x="64" y="23"/>
                  <a:pt x="61" y="19"/>
                  <a:pt x="56" y="1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9078" name="Group 9077"/>
          <p:cNvGrpSpPr/>
          <p:nvPr/>
        </p:nvGrpSpPr>
        <p:grpSpPr>
          <a:xfrm>
            <a:off x="2660650" y="348531"/>
            <a:ext cx="76200" cy="203200"/>
            <a:chOff x="2660650" y="348531"/>
            <a:chExt cx="76200" cy="203200"/>
          </a:xfrm>
        </p:grpSpPr>
        <p:sp>
          <p:nvSpPr>
            <p:cNvPr id="8353" name="Oval 685"/>
            <p:cNvSpPr>
              <a:spLocks noChangeArrowheads="1"/>
            </p:cNvSpPr>
            <p:nvPr/>
          </p:nvSpPr>
          <p:spPr bwMode="auto">
            <a:xfrm>
              <a:off x="2679700" y="348531"/>
              <a:ext cx="38100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354" name="Freeform 686"/>
            <p:cNvSpPr>
              <a:spLocks/>
            </p:cNvSpPr>
            <p:nvPr/>
          </p:nvSpPr>
          <p:spPr bwMode="auto">
            <a:xfrm>
              <a:off x="2660650" y="402506"/>
              <a:ext cx="76200" cy="149225"/>
            </a:xfrm>
            <a:custGeom>
              <a:avLst/>
              <a:gdLst>
                <a:gd name="T0" fmla="*/ 18 w 24"/>
                <a:gd name="T1" fmla="*/ 0 h 47"/>
                <a:gd name="T2" fmla="*/ 12 w 24"/>
                <a:gd name="T3" fmla="*/ 11 h 47"/>
                <a:gd name="T4" fmla="*/ 6 w 24"/>
                <a:gd name="T5" fmla="*/ 0 h 47"/>
                <a:gd name="T6" fmla="*/ 0 w 24"/>
                <a:gd name="T7" fmla="*/ 2 h 47"/>
                <a:gd name="T8" fmla="*/ 0 w 24"/>
                <a:gd name="T9" fmla="*/ 23 h 47"/>
                <a:gd name="T10" fmla="*/ 6 w 24"/>
                <a:gd name="T11" fmla="*/ 23 h 47"/>
                <a:gd name="T12" fmla="*/ 8 w 24"/>
                <a:gd name="T13" fmla="*/ 47 h 47"/>
                <a:gd name="T14" fmla="*/ 16 w 24"/>
                <a:gd name="T15" fmla="*/ 47 h 47"/>
                <a:gd name="T16" fmla="*/ 18 w 24"/>
                <a:gd name="T17" fmla="*/ 23 h 47"/>
                <a:gd name="T18" fmla="*/ 24 w 24"/>
                <a:gd name="T19" fmla="*/ 23 h 47"/>
                <a:gd name="T20" fmla="*/ 24 w 24"/>
                <a:gd name="T21" fmla="*/ 2 h 47"/>
                <a:gd name="T22" fmla="*/ 18 w 24"/>
                <a:gd name="T2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47">
                  <a:moveTo>
                    <a:pt x="18" y="0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1"/>
                    <a:pt x="0" y="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2" y="1"/>
                    <a:pt x="20" y="0"/>
                    <a:pt x="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22" name="Group 9121"/>
          <p:cNvGrpSpPr/>
          <p:nvPr/>
        </p:nvGrpSpPr>
        <p:grpSpPr>
          <a:xfrm>
            <a:off x="1770063" y="1161331"/>
            <a:ext cx="203200" cy="203200"/>
            <a:chOff x="1770063" y="1161331"/>
            <a:chExt cx="203200" cy="203200"/>
          </a:xfrm>
        </p:grpSpPr>
        <p:sp>
          <p:nvSpPr>
            <p:cNvPr id="8355" name="Freeform 687"/>
            <p:cNvSpPr>
              <a:spLocks noEditPoints="1"/>
            </p:cNvSpPr>
            <p:nvPr/>
          </p:nvSpPr>
          <p:spPr bwMode="auto">
            <a:xfrm>
              <a:off x="1858963" y="1250231"/>
              <a:ext cx="114300" cy="114300"/>
            </a:xfrm>
            <a:custGeom>
              <a:avLst/>
              <a:gdLst>
                <a:gd name="T0" fmla="*/ 32 w 36"/>
                <a:gd name="T1" fmla="*/ 7 h 36"/>
                <a:gd name="T2" fmla="*/ 29 w 36"/>
                <a:gd name="T3" fmla="*/ 4 h 36"/>
                <a:gd name="T4" fmla="*/ 18 w 36"/>
                <a:gd name="T5" fmla="*/ 0 h 36"/>
                <a:gd name="T6" fmla="*/ 0 w 36"/>
                <a:gd name="T7" fmla="*/ 18 h 36"/>
                <a:gd name="T8" fmla="*/ 4 w 36"/>
                <a:gd name="T9" fmla="*/ 29 h 36"/>
                <a:gd name="T10" fmla="*/ 7 w 36"/>
                <a:gd name="T11" fmla="*/ 32 h 36"/>
                <a:gd name="T12" fmla="*/ 18 w 36"/>
                <a:gd name="T13" fmla="*/ 36 h 36"/>
                <a:gd name="T14" fmla="*/ 36 w 36"/>
                <a:gd name="T15" fmla="*/ 18 h 36"/>
                <a:gd name="T16" fmla="*/ 32 w 36"/>
                <a:gd name="T17" fmla="*/ 7 h 36"/>
                <a:gd name="T18" fmla="*/ 4 w 36"/>
                <a:gd name="T19" fmla="*/ 18 h 36"/>
                <a:gd name="T20" fmla="*/ 18 w 36"/>
                <a:gd name="T21" fmla="*/ 4 h 36"/>
                <a:gd name="T22" fmla="*/ 26 w 36"/>
                <a:gd name="T23" fmla="*/ 7 h 36"/>
                <a:gd name="T24" fmla="*/ 7 w 36"/>
                <a:gd name="T25" fmla="*/ 26 h 36"/>
                <a:gd name="T26" fmla="*/ 4 w 36"/>
                <a:gd name="T27" fmla="*/ 18 h 36"/>
                <a:gd name="T28" fmla="*/ 18 w 36"/>
                <a:gd name="T29" fmla="*/ 32 h 36"/>
                <a:gd name="T30" fmla="*/ 10 w 36"/>
                <a:gd name="T31" fmla="*/ 29 h 36"/>
                <a:gd name="T32" fmla="*/ 29 w 36"/>
                <a:gd name="T33" fmla="*/ 10 h 36"/>
                <a:gd name="T34" fmla="*/ 32 w 36"/>
                <a:gd name="T35" fmla="*/ 18 h 36"/>
                <a:gd name="T36" fmla="*/ 18 w 36"/>
                <a:gd name="T37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36">
                  <a:moveTo>
                    <a:pt x="32" y="7"/>
                  </a:moveTo>
                  <a:cubicBezTo>
                    <a:pt x="31" y="6"/>
                    <a:pt x="30" y="5"/>
                    <a:pt x="29" y="4"/>
                  </a:cubicBezTo>
                  <a:cubicBezTo>
                    <a:pt x="26" y="2"/>
                    <a:pt x="22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2"/>
                    <a:pt x="2" y="26"/>
                    <a:pt x="4" y="29"/>
                  </a:cubicBezTo>
                  <a:cubicBezTo>
                    <a:pt x="5" y="30"/>
                    <a:pt x="6" y="31"/>
                    <a:pt x="7" y="32"/>
                  </a:cubicBezTo>
                  <a:cubicBezTo>
                    <a:pt x="10" y="34"/>
                    <a:pt x="14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cubicBezTo>
                    <a:pt x="36" y="14"/>
                    <a:pt x="34" y="10"/>
                    <a:pt x="32" y="7"/>
                  </a:cubicBezTo>
                  <a:close/>
                  <a:moveTo>
                    <a:pt x="4" y="18"/>
                  </a:moveTo>
                  <a:cubicBezTo>
                    <a:pt x="4" y="10"/>
                    <a:pt x="10" y="4"/>
                    <a:pt x="18" y="4"/>
                  </a:cubicBezTo>
                  <a:cubicBezTo>
                    <a:pt x="21" y="4"/>
                    <a:pt x="24" y="5"/>
                    <a:pt x="26" y="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5" y="24"/>
                    <a:pt x="4" y="21"/>
                    <a:pt x="4" y="18"/>
                  </a:cubicBezTo>
                  <a:close/>
                  <a:moveTo>
                    <a:pt x="18" y="32"/>
                  </a:moveTo>
                  <a:cubicBezTo>
                    <a:pt x="15" y="32"/>
                    <a:pt x="12" y="31"/>
                    <a:pt x="10" y="2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1" y="12"/>
                    <a:pt x="32" y="15"/>
                    <a:pt x="32" y="18"/>
                  </a:cubicBezTo>
                  <a:cubicBezTo>
                    <a:pt x="32" y="26"/>
                    <a:pt x="26" y="32"/>
                    <a:pt x="18" y="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356" name="Freeform 688"/>
            <p:cNvSpPr>
              <a:spLocks/>
            </p:cNvSpPr>
            <p:nvPr/>
          </p:nvSpPr>
          <p:spPr bwMode="auto">
            <a:xfrm>
              <a:off x="1770063" y="1161331"/>
              <a:ext cx="139700" cy="177800"/>
            </a:xfrm>
            <a:custGeom>
              <a:avLst/>
              <a:gdLst>
                <a:gd name="T0" fmla="*/ 10 w 44"/>
                <a:gd name="T1" fmla="*/ 44 h 56"/>
                <a:gd name="T2" fmla="*/ 24 w 44"/>
                <a:gd name="T3" fmla="*/ 32 h 56"/>
                <a:gd name="T4" fmla="*/ 21 w 44"/>
                <a:gd name="T5" fmla="*/ 26 h 56"/>
                <a:gd name="T6" fmla="*/ 16 w 44"/>
                <a:gd name="T7" fmla="*/ 12 h 56"/>
                <a:gd name="T8" fmla="*/ 28 w 44"/>
                <a:gd name="T9" fmla="*/ 4 h 56"/>
                <a:gd name="T10" fmla="*/ 40 w 44"/>
                <a:gd name="T11" fmla="*/ 12 h 56"/>
                <a:gd name="T12" fmla="*/ 37 w 44"/>
                <a:gd name="T13" fmla="*/ 24 h 56"/>
                <a:gd name="T14" fmla="*/ 42 w 44"/>
                <a:gd name="T15" fmla="*/ 24 h 56"/>
                <a:gd name="T16" fmla="*/ 44 w 44"/>
                <a:gd name="T17" fmla="*/ 12 h 56"/>
                <a:gd name="T18" fmla="*/ 28 w 44"/>
                <a:gd name="T19" fmla="*/ 0 h 56"/>
                <a:gd name="T20" fmla="*/ 12 w 44"/>
                <a:gd name="T21" fmla="*/ 12 h 56"/>
                <a:gd name="T22" fmla="*/ 20 w 44"/>
                <a:gd name="T23" fmla="*/ 32 h 56"/>
                <a:gd name="T24" fmla="*/ 0 w 44"/>
                <a:gd name="T25" fmla="*/ 45 h 56"/>
                <a:gd name="T26" fmla="*/ 0 w 44"/>
                <a:gd name="T27" fmla="*/ 56 h 56"/>
                <a:gd name="T28" fmla="*/ 24 w 44"/>
                <a:gd name="T29" fmla="*/ 56 h 56"/>
                <a:gd name="T30" fmla="*/ 24 w 44"/>
                <a:gd name="T31" fmla="*/ 52 h 56"/>
                <a:gd name="T32" fmla="*/ 4 w 44"/>
                <a:gd name="T33" fmla="*/ 52 h 56"/>
                <a:gd name="T34" fmla="*/ 4 w 44"/>
                <a:gd name="T35" fmla="*/ 47 h 56"/>
                <a:gd name="T36" fmla="*/ 10 w 44"/>
                <a:gd name="T37" fmla="*/ 4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" h="56">
                  <a:moveTo>
                    <a:pt x="10" y="44"/>
                  </a:moveTo>
                  <a:cubicBezTo>
                    <a:pt x="19" y="39"/>
                    <a:pt x="24" y="37"/>
                    <a:pt x="24" y="32"/>
                  </a:cubicBezTo>
                  <a:cubicBezTo>
                    <a:pt x="24" y="29"/>
                    <a:pt x="22" y="27"/>
                    <a:pt x="21" y="26"/>
                  </a:cubicBezTo>
                  <a:cubicBezTo>
                    <a:pt x="19" y="24"/>
                    <a:pt x="16" y="21"/>
                    <a:pt x="16" y="12"/>
                  </a:cubicBezTo>
                  <a:cubicBezTo>
                    <a:pt x="16" y="7"/>
                    <a:pt x="22" y="4"/>
                    <a:pt x="28" y="4"/>
                  </a:cubicBezTo>
                  <a:cubicBezTo>
                    <a:pt x="34" y="4"/>
                    <a:pt x="40" y="7"/>
                    <a:pt x="40" y="12"/>
                  </a:cubicBezTo>
                  <a:cubicBezTo>
                    <a:pt x="40" y="19"/>
                    <a:pt x="39" y="22"/>
                    <a:pt x="37" y="24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3" y="21"/>
                    <a:pt x="44" y="18"/>
                    <a:pt x="44" y="12"/>
                  </a:cubicBezTo>
                  <a:cubicBezTo>
                    <a:pt x="44" y="5"/>
                    <a:pt x="35" y="0"/>
                    <a:pt x="28" y="0"/>
                  </a:cubicBezTo>
                  <a:cubicBezTo>
                    <a:pt x="21" y="0"/>
                    <a:pt x="12" y="5"/>
                    <a:pt x="12" y="12"/>
                  </a:cubicBezTo>
                  <a:cubicBezTo>
                    <a:pt x="12" y="28"/>
                    <a:pt x="20" y="28"/>
                    <a:pt x="20" y="32"/>
                  </a:cubicBezTo>
                  <a:cubicBezTo>
                    <a:pt x="20" y="36"/>
                    <a:pt x="2" y="42"/>
                    <a:pt x="0" y="45"/>
                  </a:cubicBezTo>
                  <a:cubicBezTo>
                    <a:pt x="0" y="48"/>
                    <a:pt x="0" y="56"/>
                    <a:pt x="0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5" y="46"/>
                    <a:pt x="8" y="45"/>
                    <a:pt x="10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210" name="Group 9209"/>
          <p:cNvGrpSpPr/>
          <p:nvPr/>
        </p:nvGrpSpPr>
        <p:grpSpPr>
          <a:xfrm>
            <a:off x="6245225" y="3824089"/>
            <a:ext cx="203200" cy="180975"/>
            <a:chOff x="6245225" y="3824089"/>
            <a:chExt cx="203200" cy="180975"/>
          </a:xfrm>
        </p:grpSpPr>
        <p:sp>
          <p:nvSpPr>
            <p:cNvPr id="8357" name="Oval 689"/>
            <p:cNvSpPr>
              <a:spLocks noChangeArrowheads="1"/>
            </p:cNvSpPr>
            <p:nvPr/>
          </p:nvSpPr>
          <p:spPr bwMode="auto">
            <a:xfrm>
              <a:off x="6245225" y="3954264"/>
              <a:ext cx="50800" cy="508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358" name="Oval 690"/>
            <p:cNvSpPr>
              <a:spLocks noChangeArrowheads="1"/>
            </p:cNvSpPr>
            <p:nvPr/>
          </p:nvSpPr>
          <p:spPr bwMode="auto">
            <a:xfrm>
              <a:off x="6334125" y="3954264"/>
              <a:ext cx="50800" cy="508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359" name="Freeform 691"/>
            <p:cNvSpPr>
              <a:spLocks noEditPoints="1"/>
            </p:cNvSpPr>
            <p:nvPr/>
          </p:nvSpPr>
          <p:spPr bwMode="auto">
            <a:xfrm>
              <a:off x="6245225" y="3839964"/>
              <a:ext cx="114300" cy="127000"/>
            </a:xfrm>
            <a:custGeom>
              <a:avLst/>
              <a:gdLst>
                <a:gd name="T0" fmla="*/ 36 w 36"/>
                <a:gd name="T1" fmla="*/ 18 h 40"/>
                <a:gd name="T2" fmla="*/ 35 w 36"/>
                <a:gd name="T3" fmla="*/ 15 h 40"/>
                <a:gd name="T4" fmla="*/ 25 w 36"/>
                <a:gd name="T5" fmla="*/ 2 h 40"/>
                <a:gd name="T6" fmla="*/ 22 w 36"/>
                <a:gd name="T7" fmla="*/ 0 h 40"/>
                <a:gd name="T8" fmla="*/ 10 w 36"/>
                <a:gd name="T9" fmla="*/ 0 h 40"/>
                <a:gd name="T10" fmla="*/ 8 w 36"/>
                <a:gd name="T11" fmla="*/ 2 h 40"/>
                <a:gd name="T12" fmla="*/ 8 w 36"/>
                <a:gd name="T13" fmla="*/ 20 h 40"/>
                <a:gd name="T14" fmla="*/ 4 w 36"/>
                <a:gd name="T15" fmla="*/ 20 h 40"/>
                <a:gd name="T16" fmla="*/ 0 w 36"/>
                <a:gd name="T17" fmla="*/ 24 h 40"/>
                <a:gd name="T18" fmla="*/ 0 w 36"/>
                <a:gd name="T19" fmla="*/ 35 h 40"/>
                <a:gd name="T20" fmla="*/ 8 w 36"/>
                <a:gd name="T21" fmla="*/ 32 h 40"/>
                <a:gd name="T22" fmla="*/ 19 w 36"/>
                <a:gd name="T23" fmla="*/ 40 h 40"/>
                <a:gd name="T24" fmla="*/ 25 w 36"/>
                <a:gd name="T25" fmla="*/ 40 h 40"/>
                <a:gd name="T26" fmla="*/ 36 w 36"/>
                <a:gd name="T27" fmla="*/ 32 h 40"/>
                <a:gd name="T28" fmla="*/ 36 w 36"/>
                <a:gd name="T29" fmla="*/ 18 h 40"/>
                <a:gd name="T30" fmla="*/ 32 w 36"/>
                <a:gd name="T31" fmla="*/ 20 h 40"/>
                <a:gd name="T32" fmla="*/ 12 w 36"/>
                <a:gd name="T33" fmla="*/ 20 h 40"/>
                <a:gd name="T34" fmla="*/ 12 w 36"/>
                <a:gd name="T35" fmla="*/ 4 h 40"/>
                <a:gd name="T36" fmla="*/ 20 w 36"/>
                <a:gd name="T37" fmla="*/ 4 h 40"/>
                <a:gd name="T38" fmla="*/ 23 w 36"/>
                <a:gd name="T39" fmla="*/ 6 h 40"/>
                <a:gd name="T40" fmla="*/ 31 w 36"/>
                <a:gd name="T41" fmla="*/ 16 h 40"/>
                <a:gd name="T42" fmla="*/ 32 w 36"/>
                <a:gd name="T43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40">
                  <a:moveTo>
                    <a:pt x="36" y="18"/>
                  </a:moveTo>
                  <a:cubicBezTo>
                    <a:pt x="36" y="17"/>
                    <a:pt x="35" y="16"/>
                    <a:pt x="35" y="15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1"/>
                    <a:pt x="23" y="0"/>
                    <a:pt x="2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1"/>
                    <a:pt x="8" y="2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20"/>
                    <a:pt x="0" y="22"/>
                    <a:pt x="0" y="2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3"/>
                    <a:pt x="5" y="32"/>
                    <a:pt x="8" y="32"/>
                  </a:cubicBezTo>
                  <a:cubicBezTo>
                    <a:pt x="13" y="32"/>
                    <a:pt x="18" y="35"/>
                    <a:pt x="19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6" y="35"/>
                    <a:pt x="31" y="32"/>
                    <a:pt x="36" y="32"/>
                  </a:cubicBezTo>
                  <a:lnTo>
                    <a:pt x="36" y="18"/>
                  </a:lnTo>
                  <a:close/>
                  <a:moveTo>
                    <a:pt x="32" y="20"/>
                  </a:moveTo>
                  <a:cubicBezTo>
                    <a:pt x="12" y="20"/>
                    <a:pt x="12" y="20"/>
                    <a:pt x="12" y="2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1" y="4"/>
                    <a:pt x="22" y="5"/>
                    <a:pt x="23" y="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17"/>
                    <a:pt x="32" y="19"/>
                    <a:pt x="32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360" name="Freeform 692"/>
            <p:cNvSpPr>
              <a:spLocks/>
            </p:cNvSpPr>
            <p:nvPr/>
          </p:nvSpPr>
          <p:spPr bwMode="auto">
            <a:xfrm>
              <a:off x="6394450" y="3966964"/>
              <a:ext cx="53975" cy="25400"/>
            </a:xfrm>
            <a:custGeom>
              <a:avLst/>
              <a:gdLst>
                <a:gd name="T0" fmla="*/ 0 w 17"/>
                <a:gd name="T1" fmla="*/ 0 h 8"/>
                <a:gd name="T2" fmla="*/ 1 w 17"/>
                <a:gd name="T3" fmla="*/ 4 h 8"/>
                <a:gd name="T4" fmla="*/ 0 w 17"/>
                <a:gd name="T5" fmla="*/ 8 h 8"/>
                <a:gd name="T6" fmla="*/ 17 w 17"/>
                <a:gd name="T7" fmla="*/ 8 h 8"/>
                <a:gd name="T8" fmla="*/ 17 w 17"/>
                <a:gd name="T9" fmla="*/ 0 h 8"/>
                <a:gd name="T10" fmla="*/ 0 w 17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8">
                  <a:moveTo>
                    <a:pt x="0" y="0"/>
                  </a:moveTo>
                  <a:cubicBezTo>
                    <a:pt x="1" y="1"/>
                    <a:pt x="1" y="3"/>
                    <a:pt x="1" y="4"/>
                  </a:cubicBezTo>
                  <a:cubicBezTo>
                    <a:pt x="1" y="5"/>
                    <a:pt x="1" y="7"/>
                    <a:pt x="0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361" name="Freeform 693"/>
            <p:cNvSpPr>
              <a:spLocks/>
            </p:cNvSpPr>
            <p:nvPr/>
          </p:nvSpPr>
          <p:spPr bwMode="auto">
            <a:xfrm>
              <a:off x="6372225" y="3824089"/>
              <a:ext cx="25400" cy="130175"/>
            </a:xfrm>
            <a:custGeom>
              <a:avLst/>
              <a:gdLst>
                <a:gd name="T0" fmla="*/ 8 w 8"/>
                <a:gd name="T1" fmla="*/ 0 h 41"/>
                <a:gd name="T2" fmla="*/ 4 w 8"/>
                <a:gd name="T3" fmla="*/ 0 h 41"/>
                <a:gd name="T4" fmla="*/ 0 w 8"/>
                <a:gd name="T5" fmla="*/ 4 h 41"/>
                <a:gd name="T6" fmla="*/ 0 w 8"/>
                <a:gd name="T7" fmla="*/ 38 h 41"/>
                <a:gd name="T8" fmla="*/ 5 w 8"/>
                <a:gd name="T9" fmla="*/ 41 h 41"/>
                <a:gd name="T10" fmla="*/ 8 w 8"/>
                <a:gd name="T11" fmla="*/ 41 h 41"/>
                <a:gd name="T12" fmla="*/ 8 w 8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1">
                  <a:moveTo>
                    <a:pt x="8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2" y="38"/>
                    <a:pt x="4" y="40"/>
                    <a:pt x="5" y="41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67" name="Group 9166"/>
          <p:cNvGrpSpPr/>
          <p:nvPr/>
        </p:nvGrpSpPr>
        <p:grpSpPr>
          <a:xfrm>
            <a:off x="6653213" y="2620764"/>
            <a:ext cx="203200" cy="152400"/>
            <a:chOff x="6653213" y="2620764"/>
            <a:chExt cx="203200" cy="152400"/>
          </a:xfrm>
        </p:grpSpPr>
        <p:sp>
          <p:nvSpPr>
            <p:cNvPr id="8362" name="Freeform 694"/>
            <p:cNvSpPr>
              <a:spLocks noEditPoints="1"/>
            </p:cNvSpPr>
            <p:nvPr/>
          </p:nvSpPr>
          <p:spPr bwMode="auto">
            <a:xfrm>
              <a:off x="6767513" y="2658864"/>
              <a:ext cx="88900" cy="114300"/>
            </a:xfrm>
            <a:custGeom>
              <a:avLst/>
              <a:gdLst>
                <a:gd name="T0" fmla="*/ 48 w 56"/>
                <a:gd name="T1" fmla="*/ 24 h 72"/>
                <a:gd name="T2" fmla="*/ 48 w 56"/>
                <a:gd name="T3" fmla="*/ 0 h 72"/>
                <a:gd name="T4" fmla="*/ 0 w 56"/>
                <a:gd name="T5" fmla="*/ 0 h 72"/>
                <a:gd name="T6" fmla="*/ 0 w 56"/>
                <a:gd name="T7" fmla="*/ 24 h 72"/>
                <a:gd name="T8" fmla="*/ 8 w 56"/>
                <a:gd name="T9" fmla="*/ 24 h 72"/>
                <a:gd name="T10" fmla="*/ 8 w 56"/>
                <a:gd name="T11" fmla="*/ 48 h 72"/>
                <a:gd name="T12" fmla="*/ 0 w 56"/>
                <a:gd name="T13" fmla="*/ 48 h 72"/>
                <a:gd name="T14" fmla="*/ 0 w 56"/>
                <a:gd name="T15" fmla="*/ 72 h 72"/>
                <a:gd name="T16" fmla="*/ 48 w 56"/>
                <a:gd name="T17" fmla="*/ 72 h 72"/>
                <a:gd name="T18" fmla="*/ 48 w 56"/>
                <a:gd name="T19" fmla="*/ 48 h 72"/>
                <a:gd name="T20" fmla="*/ 56 w 56"/>
                <a:gd name="T21" fmla="*/ 48 h 72"/>
                <a:gd name="T22" fmla="*/ 56 w 56"/>
                <a:gd name="T23" fmla="*/ 24 h 72"/>
                <a:gd name="T24" fmla="*/ 48 w 56"/>
                <a:gd name="T25" fmla="*/ 24 h 72"/>
                <a:gd name="T26" fmla="*/ 8 w 56"/>
                <a:gd name="T27" fmla="*/ 8 h 72"/>
                <a:gd name="T28" fmla="*/ 24 w 56"/>
                <a:gd name="T29" fmla="*/ 8 h 72"/>
                <a:gd name="T30" fmla="*/ 24 w 56"/>
                <a:gd name="T31" fmla="*/ 16 h 72"/>
                <a:gd name="T32" fmla="*/ 8 w 56"/>
                <a:gd name="T33" fmla="*/ 16 h 72"/>
                <a:gd name="T34" fmla="*/ 8 w 56"/>
                <a:gd name="T35" fmla="*/ 8 h 72"/>
                <a:gd name="T36" fmla="*/ 24 w 56"/>
                <a:gd name="T37" fmla="*/ 64 h 72"/>
                <a:gd name="T38" fmla="*/ 8 w 56"/>
                <a:gd name="T39" fmla="*/ 64 h 72"/>
                <a:gd name="T40" fmla="*/ 8 w 56"/>
                <a:gd name="T41" fmla="*/ 56 h 72"/>
                <a:gd name="T42" fmla="*/ 24 w 56"/>
                <a:gd name="T43" fmla="*/ 56 h 72"/>
                <a:gd name="T44" fmla="*/ 24 w 56"/>
                <a:gd name="T45" fmla="*/ 64 h 72"/>
                <a:gd name="T46" fmla="*/ 32 w 56"/>
                <a:gd name="T47" fmla="*/ 40 h 72"/>
                <a:gd name="T48" fmla="*/ 16 w 56"/>
                <a:gd name="T49" fmla="*/ 40 h 72"/>
                <a:gd name="T50" fmla="*/ 16 w 56"/>
                <a:gd name="T51" fmla="*/ 32 h 72"/>
                <a:gd name="T52" fmla="*/ 32 w 56"/>
                <a:gd name="T53" fmla="*/ 32 h 72"/>
                <a:gd name="T54" fmla="*/ 32 w 56"/>
                <a:gd name="T55" fmla="*/ 40 h 72"/>
                <a:gd name="T56" fmla="*/ 40 w 56"/>
                <a:gd name="T57" fmla="*/ 64 h 72"/>
                <a:gd name="T58" fmla="*/ 36 w 56"/>
                <a:gd name="T59" fmla="*/ 64 h 72"/>
                <a:gd name="T60" fmla="*/ 36 w 56"/>
                <a:gd name="T61" fmla="*/ 56 h 72"/>
                <a:gd name="T62" fmla="*/ 40 w 56"/>
                <a:gd name="T63" fmla="*/ 56 h 72"/>
                <a:gd name="T64" fmla="*/ 40 w 56"/>
                <a:gd name="T65" fmla="*/ 64 h 72"/>
                <a:gd name="T66" fmla="*/ 40 w 56"/>
                <a:gd name="T67" fmla="*/ 16 h 72"/>
                <a:gd name="T68" fmla="*/ 36 w 56"/>
                <a:gd name="T69" fmla="*/ 16 h 72"/>
                <a:gd name="T70" fmla="*/ 36 w 56"/>
                <a:gd name="T71" fmla="*/ 8 h 72"/>
                <a:gd name="T72" fmla="*/ 40 w 56"/>
                <a:gd name="T73" fmla="*/ 8 h 72"/>
                <a:gd name="T74" fmla="*/ 40 w 56"/>
                <a:gd name="T75" fmla="*/ 16 h 72"/>
                <a:gd name="T76" fmla="*/ 48 w 56"/>
                <a:gd name="T77" fmla="*/ 40 h 72"/>
                <a:gd name="T78" fmla="*/ 44 w 56"/>
                <a:gd name="T79" fmla="*/ 40 h 72"/>
                <a:gd name="T80" fmla="*/ 44 w 56"/>
                <a:gd name="T81" fmla="*/ 32 h 72"/>
                <a:gd name="T82" fmla="*/ 48 w 56"/>
                <a:gd name="T83" fmla="*/ 32 h 72"/>
                <a:gd name="T84" fmla="*/ 48 w 56"/>
                <a:gd name="T85" fmla="*/ 4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" h="72">
                  <a:moveTo>
                    <a:pt x="48" y="24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0" y="48"/>
                  </a:lnTo>
                  <a:lnTo>
                    <a:pt x="0" y="72"/>
                  </a:lnTo>
                  <a:lnTo>
                    <a:pt x="48" y="72"/>
                  </a:lnTo>
                  <a:lnTo>
                    <a:pt x="48" y="48"/>
                  </a:lnTo>
                  <a:lnTo>
                    <a:pt x="56" y="48"/>
                  </a:lnTo>
                  <a:lnTo>
                    <a:pt x="56" y="24"/>
                  </a:lnTo>
                  <a:lnTo>
                    <a:pt x="48" y="24"/>
                  </a:lnTo>
                  <a:close/>
                  <a:moveTo>
                    <a:pt x="8" y="8"/>
                  </a:moveTo>
                  <a:lnTo>
                    <a:pt x="24" y="8"/>
                  </a:lnTo>
                  <a:lnTo>
                    <a:pt x="24" y="16"/>
                  </a:lnTo>
                  <a:lnTo>
                    <a:pt x="8" y="16"/>
                  </a:lnTo>
                  <a:lnTo>
                    <a:pt x="8" y="8"/>
                  </a:lnTo>
                  <a:close/>
                  <a:moveTo>
                    <a:pt x="24" y="64"/>
                  </a:moveTo>
                  <a:lnTo>
                    <a:pt x="8" y="64"/>
                  </a:lnTo>
                  <a:lnTo>
                    <a:pt x="8" y="56"/>
                  </a:lnTo>
                  <a:lnTo>
                    <a:pt x="24" y="56"/>
                  </a:lnTo>
                  <a:lnTo>
                    <a:pt x="24" y="64"/>
                  </a:lnTo>
                  <a:close/>
                  <a:moveTo>
                    <a:pt x="32" y="40"/>
                  </a:moveTo>
                  <a:lnTo>
                    <a:pt x="16" y="40"/>
                  </a:lnTo>
                  <a:lnTo>
                    <a:pt x="16" y="32"/>
                  </a:lnTo>
                  <a:lnTo>
                    <a:pt x="32" y="32"/>
                  </a:lnTo>
                  <a:lnTo>
                    <a:pt x="32" y="40"/>
                  </a:lnTo>
                  <a:close/>
                  <a:moveTo>
                    <a:pt x="40" y="64"/>
                  </a:moveTo>
                  <a:lnTo>
                    <a:pt x="36" y="64"/>
                  </a:lnTo>
                  <a:lnTo>
                    <a:pt x="36" y="56"/>
                  </a:lnTo>
                  <a:lnTo>
                    <a:pt x="40" y="56"/>
                  </a:lnTo>
                  <a:lnTo>
                    <a:pt x="40" y="64"/>
                  </a:lnTo>
                  <a:close/>
                  <a:moveTo>
                    <a:pt x="40" y="16"/>
                  </a:moveTo>
                  <a:lnTo>
                    <a:pt x="36" y="16"/>
                  </a:lnTo>
                  <a:lnTo>
                    <a:pt x="36" y="8"/>
                  </a:lnTo>
                  <a:lnTo>
                    <a:pt x="40" y="8"/>
                  </a:lnTo>
                  <a:lnTo>
                    <a:pt x="40" y="16"/>
                  </a:lnTo>
                  <a:close/>
                  <a:moveTo>
                    <a:pt x="48" y="40"/>
                  </a:moveTo>
                  <a:lnTo>
                    <a:pt x="44" y="40"/>
                  </a:lnTo>
                  <a:lnTo>
                    <a:pt x="44" y="32"/>
                  </a:lnTo>
                  <a:lnTo>
                    <a:pt x="48" y="32"/>
                  </a:lnTo>
                  <a:lnTo>
                    <a:pt x="48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363" name="Freeform 695"/>
            <p:cNvSpPr>
              <a:spLocks noEditPoints="1"/>
            </p:cNvSpPr>
            <p:nvPr/>
          </p:nvSpPr>
          <p:spPr bwMode="auto">
            <a:xfrm>
              <a:off x="6653213" y="2620764"/>
              <a:ext cx="88900" cy="152400"/>
            </a:xfrm>
            <a:custGeom>
              <a:avLst/>
              <a:gdLst>
                <a:gd name="T0" fmla="*/ 8 w 56"/>
                <a:gd name="T1" fmla="*/ 24 h 96"/>
                <a:gd name="T2" fmla="*/ 0 w 56"/>
                <a:gd name="T3" fmla="*/ 24 h 96"/>
                <a:gd name="T4" fmla="*/ 0 w 56"/>
                <a:gd name="T5" fmla="*/ 48 h 96"/>
                <a:gd name="T6" fmla="*/ 8 w 56"/>
                <a:gd name="T7" fmla="*/ 48 h 96"/>
                <a:gd name="T8" fmla="*/ 8 w 56"/>
                <a:gd name="T9" fmla="*/ 72 h 96"/>
                <a:gd name="T10" fmla="*/ 8 w 56"/>
                <a:gd name="T11" fmla="*/ 96 h 96"/>
                <a:gd name="T12" fmla="*/ 56 w 56"/>
                <a:gd name="T13" fmla="*/ 96 h 96"/>
                <a:gd name="T14" fmla="*/ 56 w 56"/>
                <a:gd name="T15" fmla="*/ 72 h 96"/>
                <a:gd name="T16" fmla="*/ 56 w 56"/>
                <a:gd name="T17" fmla="*/ 48 h 96"/>
                <a:gd name="T18" fmla="*/ 48 w 56"/>
                <a:gd name="T19" fmla="*/ 48 h 96"/>
                <a:gd name="T20" fmla="*/ 48 w 56"/>
                <a:gd name="T21" fmla="*/ 24 h 96"/>
                <a:gd name="T22" fmla="*/ 56 w 56"/>
                <a:gd name="T23" fmla="*/ 24 h 96"/>
                <a:gd name="T24" fmla="*/ 56 w 56"/>
                <a:gd name="T25" fmla="*/ 0 h 96"/>
                <a:gd name="T26" fmla="*/ 8 w 56"/>
                <a:gd name="T27" fmla="*/ 0 h 96"/>
                <a:gd name="T28" fmla="*/ 8 w 56"/>
                <a:gd name="T29" fmla="*/ 24 h 96"/>
                <a:gd name="T30" fmla="*/ 8 w 56"/>
                <a:gd name="T31" fmla="*/ 32 h 96"/>
                <a:gd name="T32" fmla="*/ 24 w 56"/>
                <a:gd name="T33" fmla="*/ 32 h 96"/>
                <a:gd name="T34" fmla="*/ 24 w 56"/>
                <a:gd name="T35" fmla="*/ 40 h 96"/>
                <a:gd name="T36" fmla="*/ 8 w 56"/>
                <a:gd name="T37" fmla="*/ 40 h 96"/>
                <a:gd name="T38" fmla="*/ 8 w 56"/>
                <a:gd name="T39" fmla="*/ 32 h 96"/>
                <a:gd name="T40" fmla="*/ 32 w 56"/>
                <a:gd name="T41" fmla="*/ 88 h 96"/>
                <a:gd name="T42" fmla="*/ 16 w 56"/>
                <a:gd name="T43" fmla="*/ 88 h 96"/>
                <a:gd name="T44" fmla="*/ 16 w 56"/>
                <a:gd name="T45" fmla="*/ 80 h 96"/>
                <a:gd name="T46" fmla="*/ 32 w 56"/>
                <a:gd name="T47" fmla="*/ 80 h 96"/>
                <a:gd name="T48" fmla="*/ 32 w 56"/>
                <a:gd name="T49" fmla="*/ 88 h 96"/>
                <a:gd name="T50" fmla="*/ 32 w 56"/>
                <a:gd name="T51" fmla="*/ 64 h 96"/>
                <a:gd name="T52" fmla="*/ 16 w 56"/>
                <a:gd name="T53" fmla="*/ 64 h 96"/>
                <a:gd name="T54" fmla="*/ 16 w 56"/>
                <a:gd name="T55" fmla="*/ 56 h 96"/>
                <a:gd name="T56" fmla="*/ 32 w 56"/>
                <a:gd name="T57" fmla="*/ 56 h 96"/>
                <a:gd name="T58" fmla="*/ 32 w 56"/>
                <a:gd name="T59" fmla="*/ 64 h 96"/>
                <a:gd name="T60" fmla="*/ 44 w 56"/>
                <a:gd name="T61" fmla="*/ 8 h 96"/>
                <a:gd name="T62" fmla="*/ 48 w 56"/>
                <a:gd name="T63" fmla="*/ 8 h 96"/>
                <a:gd name="T64" fmla="*/ 48 w 56"/>
                <a:gd name="T65" fmla="*/ 16 h 96"/>
                <a:gd name="T66" fmla="*/ 44 w 56"/>
                <a:gd name="T67" fmla="*/ 16 h 96"/>
                <a:gd name="T68" fmla="*/ 44 w 56"/>
                <a:gd name="T69" fmla="*/ 8 h 96"/>
                <a:gd name="T70" fmla="*/ 44 w 56"/>
                <a:gd name="T71" fmla="*/ 56 h 96"/>
                <a:gd name="T72" fmla="*/ 48 w 56"/>
                <a:gd name="T73" fmla="*/ 56 h 96"/>
                <a:gd name="T74" fmla="*/ 48 w 56"/>
                <a:gd name="T75" fmla="*/ 64 h 96"/>
                <a:gd name="T76" fmla="*/ 44 w 56"/>
                <a:gd name="T77" fmla="*/ 64 h 96"/>
                <a:gd name="T78" fmla="*/ 44 w 56"/>
                <a:gd name="T79" fmla="*/ 56 h 96"/>
                <a:gd name="T80" fmla="*/ 44 w 56"/>
                <a:gd name="T81" fmla="*/ 80 h 96"/>
                <a:gd name="T82" fmla="*/ 48 w 56"/>
                <a:gd name="T83" fmla="*/ 80 h 96"/>
                <a:gd name="T84" fmla="*/ 48 w 56"/>
                <a:gd name="T85" fmla="*/ 88 h 96"/>
                <a:gd name="T86" fmla="*/ 44 w 56"/>
                <a:gd name="T87" fmla="*/ 88 h 96"/>
                <a:gd name="T88" fmla="*/ 44 w 56"/>
                <a:gd name="T89" fmla="*/ 80 h 96"/>
                <a:gd name="T90" fmla="*/ 36 w 56"/>
                <a:gd name="T91" fmla="*/ 32 h 96"/>
                <a:gd name="T92" fmla="*/ 40 w 56"/>
                <a:gd name="T93" fmla="*/ 32 h 96"/>
                <a:gd name="T94" fmla="*/ 40 w 56"/>
                <a:gd name="T95" fmla="*/ 40 h 96"/>
                <a:gd name="T96" fmla="*/ 36 w 56"/>
                <a:gd name="T97" fmla="*/ 40 h 96"/>
                <a:gd name="T98" fmla="*/ 36 w 56"/>
                <a:gd name="T99" fmla="*/ 32 h 96"/>
                <a:gd name="T100" fmla="*/ 16 w 56"/>
                <a:gd name="T101" fmla="*/ 8 h 96"/>
                <a:gd name="T102" fmla="*/ 32 w 56"/>
                <a:gd name="T103" fmla="*/ 8 h 96"/>
                <a:gd name="T104" fmla="*/ 32 w 56"/>
                <a:gd name="T105" fmla="*/ 16 h 96"/>
                <a:gd name="T106" fmla="*/ 16 w 56"/>
                <a:gd name="T107" fmla="*/ 16 h 96"/>
                <a:gd name="T108" fmla="*/ 16 w 56"/>
                <a:gd name="T10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" h="96">
                  <a:moveTo>
                    <a:pt x="8" y="24"/>
                  </a:moveTo>
                  <a:lnTo>
                    <a:pt x="0" y="24"/>
                  </a:lnTo>
                  <a:lnTo>
                    <a:pt x="0" y="48"/>
                  </a:lnTo>
                  <a:lnTo>
                    <a:pt x="8" y="48"/>
                  </a:lnTo>
                  <a:lnTo>
                    <a:pt x="8" y="72"/>
                  </a:lnTo>
                  <a:lnTo>
                    <a:pt x="8" y="96"/>
                  </a:lnTo>
                  <a:lnTo>
                    <a:pt x="56" y="96"/>
                  </a:lnTo>
                  <a:lnTo>
                    <a:pt x="56" y="72"/>
                  </a:lnTo>
                  <a:lnTo>
                    <a:pt x="56" y="48"/>
                  </a:lnTo>
                  <a:lnTo>
                    <a:pt x="48" y="48"/>
                  </a:lnTo>
                  <a:lnTo>
                    <a:pt x="48" y="24"/>
                  </a:lnTo>
                  <a:lnTo>
                    <a:pt x="56" y="24"/>
                  </a:lnTo>
                  <a:lnTo>
                    <a:pt x="56" y="0"/>
                  </a:lnTo>
                  <a:lnTo>
                    <a:pt x="8" y="0"/>
                  </a:lnTo>
                  <a:lnTo>
                    <a:pt x="8" y="24"/>
                  </a:lnTo>
                  <a:close/>
                  <a:moveTo>
                    <a:pt x="8" y="32"/>
                  </a:moveTo>
                  <a:lnTo>
                    <a:pt x="24" y="32"/>
                  </a:lnTo>
                  <a:lnTo>
                    <a:pt x="24" y="40"/>
                  </a:lnTo>
                  <a:lnTo>
                    <a:pt x="8" y="40"/>
                  </a:lnTo>
                  <a:lnTo>
                    <a:pt x="8" y="32"/>
                  </a:lnTo>
                  <a:close/>
                  <a:moveTo>
                    <a:pt x="32" y="88"/>
                  </a:moveTo>
                  <a:lnTo>
                    <a:pt x="16" y="88"/>
                  </a:lnTo>
                  <a:lnTo>
                    <a:pt x="16" y="80"/>
                  </a:lnTo>
                  <a:lnTo>
                    <a:pt x="32" y="80"/>
                  </a:lnTo>
                  <a:lnTo>
                    <a:pt x="32" y="88"/>
                  </a:lnTo>
                  <a:close/>
                  <a:moveTo>
                    <a:pt x="32" y="64"/>
                  </a:moveTo>
                  <a:lnTo>
                    <a:pt x="16" y="64"/>
                  </a:lnTo>
                  <a:lnTo>
                    <a:pt x="16" y="56"/>
                  </a:lnTo>
                  <a:lnTo>
                    <a:pt x="32" y="56"/>
                  </a:lnTo>
                  <a:lnTo>
                    <a:pt x="32" y="64"/>
                  </a:lnTo>
                  <a:close/>
                  <a:moveTo>
                    <a:pt x="44" y="8"/>
                  </a:moveTo>
                  <a:lnTo>
                    <a:pt x="48" y="8"/>
                  </a:lnTo>
                  <a:lnTo>
                    <a:pt x="48" y="16"/>
                  </a:lnTo>
                  <a:lnTo>
                    <a:pt x="44" y="16"/>
                  </a:lnTo>
                  <a:lnTo>
                    <a:pt x="44" y="8"/>
                  </a:lnTo>
                  <a:close/>
                  <a:moveTo>
                    <a:pt x="44" y="56"/>
                  </a:moveTo>
                  <a:lnTo>
                    <a:pt x="48" y="56"/>
                  </a:lnTo>
                  <a:lnTo>
                    <a:pt x="48" y="64"/>
                  </a:lnTo>
                  <a:lnTo>
                    <a:pt x="44" y="64"/>
                  </a:lnTo>
                  <a:lnTo>
                    <a:pt x="44" y="56"/>
                  </a:lnTo>
                  <a:close/>
                  <a:moveTo>
                    <a:pt x="44" y="80"/>
                  </a:moveTo>
                  <a:lnTo>
                    <a:pt x="48" y="80"/>
                  </a:lnTo>
                  <a:lnTo>
                    <a:pt x="48" y="88"/>
                  </a:lnTo>
                  <a:lnTo>
                    <a:pt x="44" y="88"/>
                  </a:lnTo>
                  <a:lnTo>
                    <a:pt x="44" y="80"/>
                  </a:lnTo>
                  <a:close/>
                  <a:moveTo>
                    <a:pt x="36" y="32"/>
                  </a:moveTo>
                  <a:lnTo>
                    <a:pt x="40" y="32"/>
                  </a:lnTo>
                  <a:lnTo>
                    <a:pt x="40" y="40"/>
                  </a:lnTo>
                  <a:lnTo>
                    <a:pt x="36" y="40"/>
                  </a:lnTo>
                  <a:lnTo>
                    <a:pt x="36" y="32"/>
                  </a:lnTo>
                  <a:close/>
                  <a:moveTo>
                    <a:pt x="16" y="8"/>
                  </a:moveTo>
                  <a:lnTo>
                    <a:pt x="32" y="8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8364" name="Freeform 696"/>
          <p:cNvSpPr>
            <a:spLocks/>
          </p:cNvSpPr>
          <p:nvPr/>
        </p:nvSpPr>
        <p:spPr bwMode="auto">
          <a:xfrm>
            <a:off x="542925" y="348531"/>
            <a:ext cx="200025" cy="203200"/>
          </a:xfrm>
          <a:custGeom>
            <a:avLst/>
            <a:gdLst>
              <a:gd name="T0" fmla="*/ 61 w 63"/>
              <a:gd name="T1" fmla="*/ 49 h 64"/>
              <a:gd name="T2" fmla="*/ 47 w 63"/>
              <a:gd name="T3" fmla="*/ 42 h 64"/>
              <a:gd name="T4" fmla="*/ 39 w 63"/>
              <a:gd name="T5" fmla="*/ 38 h 64"/>
              <a:gd name="T6" fmla="*/ 39 w 63"/>
              <a:gd name="T7" fmla="*/ 32 h 64"/>
              <a:gd name="T8" fmla="*/ 42 w 63"/>
              <a:gd name="T9" fmla="*/ 25 h 64"/>
              <a:gd name="T10" fmla="*/ 45 w 63"/>
              <a:gd name="T11" fmla="*/ 21 h 64"/>
              <a:gd name="T12" fmla="*/ 43 w 63"/>
              <a:gd name="T13" fmla="*/ 17 h 64"/>
              <a:gd name="T14" fmla="*/ 44 w 63"/>
              <a:gd name="T15" fmla="*/ 10 h 64"/>
              <a:gd name="T16" fmla="*/ 31 w 63"/>
              <a:gd name="T17" fmla="*/ 0 h 64"/>
              <a:gd name="T18" fmla="*/ 19 w 63"/>
              <a:gd name="T19" fmla="*/ 10 h 64"/>
              <a:gd name="T20" fmla="*/ 19 w 63"/>
              <a:gd name="T21" fmla="*/ 17 h 64"/>
              <a:gd name="T22" fmla="*/ 17 w 63"/>
              <a:gd name="T23" fmla="*/ 21 h 64"/>
              <a:gd name="T24" fmla="*/ 20 w 63"/>
              <a:gd name="T25" fmla="*/ 25 h 64"/>
              <a:gd name="T26" fmla="*/ 23 w 63"/>
              <a:gd name="T27" fmla="*/ 32 h 64"/>
              <a:gd name="T28" fmla="*/ 23 w 63"/>
              <a:gd name="T29" fmla="*/ 38 h 64"/>
              <a:gd name="T30" fmla="*/ 16 w 63"/>
              <a:gd name="T31" fmla="*/ 42 h 64"/>
              <a:gd name="T32" fmla="*/ 1 w 63"/>
              <a:gd name="T33" fmla="*/ 49 h 64"/>
              <a:gd name="T34" fmla="*/ 0 w 63"/>
              <a:gd name="T35" fmla="*/ 64 h 64"/>
              <a:gd name="T36" fmla="*/ 62 w 63"/>
              <a:gd name="T37" fmla="*/ 64 h 64"/>
              <a:gd name="T38" fmla="*/ 61 w 63"/>
              <a:gd name="T39" fmla="*/ 4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3" h="64">
                <a:moveTo>
                  <a:pt x="61" y="49"/>
                </a:moveTo>
                <a:cubicBezTo>
                  <a:pt x="59" y="46"/>
                  <a:pt x="53" y="44"/>
                  <a:pt x="47" y="42"/>
                </a:cubicBezTo>
                <a:cubicBezTo>
                  <a:pt x="40" y="39"/>
                  <a:pt x="39" y="38"/>
                  <a:pt x="39" y="38"/>
                </a:cubicBezTo>
                <a:cubicBezTo>
                  <a:pt x="39" y="32"/>
                  <a:pt x="39" y="32"/>
                  <a:pt x="39" y="32"/>
                </a:cubicBezTo>
                <a:cubicBezTo>
                  <a:pt x="39" y="32"/>
                  <a:pt x="41" y="30"/>
                  <a:pt x="42" y="25"/>
                </a:cubicBezTo>
                <a:cubicBezTo>
                  <a:pt x="43" y="25"/>
                  <a:pt x="45" y="23"/>
                  <a:pt x="45" y="21"/>
                </a:cubicBezTo>
                <a:cubicBezTo>
                  <a:pt x="45" y="20"/>
                  <a:pt x="45" y="16"/>
                  <a:pt x="43" y="17"/>
                </a:cubicBezTo>
                <a:cubicBezTo>
                  <a:pt x="43" y="14"/>
                  <a:pt x="44" y="11"/>
                  <a:pt x="44" y="10"/>
                </a:cubicBezTo>
                <a:cubicBezTo>
                  <a:pt x="43" y="5"/>
                  <a:pt x="38" y="0"/>
                  <a:pt x="31" y="0"/>
                </a:cubicBezTo>
                <a:cubicBezTo>
                  <a:pt x="24" y="0"/>
                  <a:pt x="19" y="5"/>
                  <a:pt x="19" y="10"/>
                </a:cubicBezTo>
                <a:cubicBezTo>
                  <a:pt x="19" y="11"/>
                  <a:pt x="19" y="14"/>
                  <a:pt x="19" y="17"/>
                </a:cubicBezTo>
                <a:cubicBezTo>
                  <a:pt x="17" y="16"/>
                  <a:pt x="17" y="20"/>
                  <a:pt x="17" y="21"/>
                </a:cubicBezTo>
                <a:cubicBezTo>
                  <a:pt x="17" y="23"/>
                  <a:pt x="19" y="25"/>
                  <a:pt x="20" y="25"/>
                </a:cubicBezTo>
                <a:cubicBezTo>
                  <a:pt x="21" y="30"/>
                  <a:pt x="23" y="32"/>
                  <a:pt x="23" y="32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2" y="39"/>
                  <a:pt x="16" y="42"/>
                </a:cubicBezTo>
                <a:cubicBezTo>
                  <a:pt x="9" y="44"/>
                  <a:pt x="3" y="46"/>
                  <a:pt x="1" y="49"/>
                </a:cubicBezTo>
                <a:cubicBezTo>
                  <a:pt x="0" y="51"/>
                  <a:pt x="0" y="64"/>
                  <a:pt x="0" y="64"/>
                </a:cubicBezTo>
                <a:cubicBezTo>
                  <a:pt x="62" y="64"/>
                  <a:pt x="62" y="64"/>
                  <a:pt x="62" y="64"/>
                </a:cubicBezTo>
                <a:cubicBezTo>
                  <a:pt x="62" y="64"/>
                  <a:pt x="63" y="51"/>
                  <a:pt x="61" y="4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8365" name="Freeform 697"/>
          <p:cNvSpPr>
            <a:spLocks/>
          </p:cNvSpPr>
          <p:nvPr/>
        </p:nvSpPr>
        <p:spPr bwMode="auto">
          <a:xfrm>
            <a:off x="3829050" y="399331"/>
            <a:ext cx="141288" cy="152400"/>
          </a:xfrm>
          <a:custGeom>
            <a:avLst/>
            <a:gdLst>
              <a:gd name="T0" fmla="*/ 43 w 44"/>
              <a:gd name="T1" fmla="*/ 34 h 48"/>
              <a:gd name="T2" fmla="*/ 33 w 44"/>
              <a:gd name="T3" fmla="*/ 29 h 48"/>
              <a:gd name="T4" fmla="*/ 28 w 44"/>
              <a:gd name="T5" fmla="*/ 27 h 48"/>
              <a:gd name="T6" fmla="*/ 28 w 44"/>
              <a:gd name="T7" fmla="*/ 23 h 48"/>
              <a:gd name="T8" fmla="*/ 30 w 44"/>
              <a:gd name="T9" fmla="*/ 17 h 48"/>
              <a:gd name="T10" fmla="*/ 32 w 44"/>
              <a:gd name="T11" fmla="*/ 15 h 48"/>
              <a:gd name="T12" fmla="*/ 30 w 44"/>
              <a:gd name="T13" fmla="*/ 12 h 48"/>
              <a:gd name="T14" fmla="*/ 31 w 44"/>
              <a:gd name="T15" fmla="*/ 7 h 48"/>
              <a:gd name="T16" fmla="*/ 22 w 44"/>
              <a:gd name="T17" fmla="*/ 0 h 48"/>
              <a:gd name="T18" fmla="*/ 13 w 44"/>
              <a:gd name="T19" fmla="*/ 7 h 48"/>
              <a:gd name="T20" fmla="*/ 14 w 44"/>
              <a:gd name="T21" fmla="*/ 12 h 48"/>
              <a:gd name="T22" fmla="*/ 12 w 44"/>
              <a:gd name="T23" fmla="*/ 15 h 48"/>
              <a:gd name="T24" fmla="*/ 14 w 44"/>
              <a:gd name="T25" fmla="*/ 17 h 48"/>
              <a:gd name="T26" fmla="*/ 17 w 44"/>
              <a:gd name="T27" fmla="*/ 23 h 48"/>
              <a:gd name="T28" fmla="*/ 16 w 44"/>
              <a:gd name="T29" fmla="*/ 27 h 48"/>
              <a:gd name="T30" fmla="*/ 11 w 44"/>
              <a:gd name="T31" fmla="*/ 29 h 48"/>
              <a:gd name="T32" fmla="*/ 1 w 44"/>
              <a:gd name="T33" fmla="*/ 34 h 48"/>
              <a:gd name="T34" fmla="*/ 0 w 44"/>
              <a:gd name="T35" fmla="*/ 48 h 48"/>
              <a:gd name="T36" fmla="*/ 22 w 44"/>
              <a:gd name="T37" fmla="*/ 48 h 48"/>
              <a:gd name="T38" fmla="*/ 44 w 44"/>
              <a:gd name="T39" fmla="*/ 48 h 48"/>
              <a:gd name="T40" fmla="*/ 43 w 44"/>
              <a:gd name="T41" fmla="*/ 3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4" h="48">
                <a:moveTo>
                  <a:pt x="43" y="34"/>
                </a:moveTo>
                <a:cubicBezTo>
                  <a:pt x="42" y="32"/>
                  <a:pt x="37" y="31"/>
                  <a:pt x="33" y="29"/>
                </a:cubicBezTo>
                <a:cubicBezTo>
                  <a:pt x="29" y="27"/>
                  <a:pt x="28" y="27"/>
                  <a:pt x="28" y="27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9" y="21"/>
                  <a:pt x="30" y="17"/>
                </a:cubicBezTo>
                <a:cubicBezTo>
                  <a:pt x="31" y="18"/>
                  <a:pt x="32" y="16"/>
                  <a:pt x="32" y="15"/>
                </a:cubicBezTo>
                <a:cubicBezTo>
                  <a:pt x="32" y="14"/>
                  <a:pt x="32" y="11"/>
                  <a:pt x="30" y="12"/>
                </a:cubicBezTo>
                <a:cubicBezTo>
                  <a:pt x="31" y="10"/>
                  <a:pt x="31" y="8"/>
                  <a:pt x="31" y="7"/>
                </a:cubicBezTo>
                <a:cubicBezTo>
                  <a:pt x="30" y="4"/>
                  <a:pt x="27" y="0"/>
                  <a:pt x="22" y="0"/>
                </a:cubicBezTo>
                <a:cubicBezTo>
                  <a:pt x="17" y="0"/>
                  <a:pt x="14" y="4"/>
                  <a:pt x="13" y="7"/>
                </a:cubicBezTo>
                <a:cubicBezTo>
                  <a:pt x="13" y="8"/>
                  <a:pt x="13" y="10"/>
                  <a:pt x="14" y="12"/>
                </a:cubicBezTo>
                <a:cubicBezTo>
                  <a:pt x="12" y="11"/>
                  <a:pt x="12" y="14"/>
                  <a:pt x="12" y="15"/>
                </a:cubicBezTo>
                <a:cubicBezTo>
                  <a:pt x="12" y="16"/>
                  <a:pt x="13" y="18"/>
                  <a:pt x="14" y="17"/>
                </a:cubicBezTo>
                <a:cubicBezTo>
                  <a:pt x="15" y="21"/>
                  <a:pt x="17" y="23"/>
                  <a:pt x="17" y="23"/>
                </a:cubicBezTo>
                <a:cubicBezTo>
                  <a:pt x="16" y="27"/>
                  <a:pt x="16" y="27"/>
                  <a:pt x="16" y="27"/>
                </a:cubicBezTo>
                <a:cubicBezTo>
                  <a:pt x="16" y="27"/>
                  <a:pt x="15" y="27"/>
                  <a:pt x="11" y="29"/>
                </a:cubicBezTo>
                <a:cubicBezTo>
                  <a:pt x="7" y="31"/>
                  <a:pt x="2" y="32"/>
                  <a:pt x="1" y="34"/>
                </a:cubicBezTo>
                <a:cubicBezTo>
                  <a:pt x="0" y="36"/>
                  <a:pt x="0" y="48"/>
                  <a:pt x="0" y="48"/>
                </a:cubicBezTo>
                <a:cubicBezTo>
                  <a:pt x="22" y="48"/>
                  <a:pt x="22" y="48"/>
                  <a:pt x="22" y="48"/>
                </a:cubicBezTo>
                <a:cubicBezTo>
                  <a:pt x="44" y="48"/>
                  <a:pt x="44" y="48"/>
                  <a:pt x="44" y="48"/>
                </a:cubicBezTo>
                <a:cubicBezTo>
                  <a:pt x="44" y="48"/>
                  <a:pt x="44" y="36"/>
                  <a:pt x="43" y="3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8366" name="Freeform 698"/>
          <p:cNvSpPr>
            <a:spLocks noEditPoints="1"/>
          </p:cNvSpPr>
          <p:nvPr/>
        </p:nvSpPr>
        <p:spPr bwMode="auto">
          <a:xfrm>
            <a:off x="5024438" y="348531"/>
            <a:ext cx="201613" cy="203200"/>
          </a:xfrm>
          <a:custGeom>
            <a:avLst/>
            <a:gdLst>
              <a:gd name="T0" fmla="*/ 61 w 63"/>
              <a:gd name="T1" fmla="*/ 49 h 64"/>
              <a:gd name="T2" fmla="*/ 47 w 63"/>
              <a:gd name="T3" fmla="*/ 41 h 64"/>
              <a:gd name="T4" fmla="*/ 39 w 63"/>
              <a:gd name="T5" fmla="*/ 38 h 64"/>
              <a:gd name="T6" fmla="*/ 39 w 63"/>
              <a:gd name="T7" fmla="*/ 32 h 64"/>
              <a:gd name="T8" fmla="*/ 42 w 63"/>
              <a:gd name="T9" fmla="*/ 25 h 64"/>
              <a:gd name="T10" fmla="*/ 45 w 63"/>
              <a:gd name="T11" fmla="*/ 21 h 64"/>
              <a:gd name="T12" fmla="*/ 43 w 63"/>
              <a:gd name="T13" fmla="*/ 16 h 64"/>
              <a:gd name="T14" fmla="*/ 44 w 63"/>
              <a:gd name="T15" fmla="*/ 10 h 64"/>
              <a:gd name="T16" fmla="*/ 31 w 63"/>
              <a:gd name="T17" fmla="*/ 0 h 64"/>
              <a:gd name="T18" fmla="*/ 19 w 63"/>
              <a:gd name="T19" fmla="*/ 10 h 64"/>
              <a:gd name="T20" fmla="*/ 19 w 63"/>
              <a:gd name="T21" fmla="*/ 16 h 64"/>
              <a:gd name="T22" fmla="*/ 17 w 63"/>
              <a:gd name="T23" fmla="*/ 21 h 64"/>
              <a:gd name="T24" fmla="*/ 20 w 63"/>
              <a:gd name="T25" fmla="*/ 25 h 64"/>
              <a:gd name="T26" fmla="*/ 23 w 63"/>
              <a:gd name="T27" fmla="*/ 32 h 64"/>
              <a:gd name="T28" fmla="*/ 23 w 63"/>
              <a:gd name="T29" fmla="*/ 38 h 64"/>
              <a:gd name="T30" fmla="*/ 16 w 63"/>
              <a:gd name="T31" fmla="*/ 41 h 64"/>
              <a:gd name="T32" fmla="*/ 1 w 63"/>
              <a:gd name="T33" fmla="*/ 49 h 64"/>
              <a:gd name="T34" fmla="*/ 0 w 63"/>
              <a:gd name="T35" fmla="*/ 64 h 64"/>
              <a:gd name="T36" fmla="*/ 31 w 63"/>
              <a:gd name="T37" fmla="*/ 64 h 64"/>
              <a:gd name="T38" fmla="*/ 62 w 63"/>
              <a:gd name="T39" fmla="*/ 64 h 64"/>
              <a:gd name="T40" fmla="*/ 61 w 63"/>
              <a:gd name="T41" fmla="*/ 49 h 64"/>
              <a:gd name="T42" fmla="*/ 50 w 63"/>
              <a:gd name="T43" fmla="*/ 56 h 64"/>
              <a:gd name="T44" fmla="*/ 34 w 63"/>
              <a:gd name="T45" fmla="*/ 56 h 64"/>
              <a:gd name="T46" fmla="*/ 34 w 63"/>
              <a:gd name="T47" fmla="*/ 52 h 64"/>
              <a:gd name="T48" fmla="*/ 50 w 63"/>
              <a:gd name="T49" fmla="*/ 52 h 64"/>
              <a:gd name="T50" fmla="*/ 50 w 63"/>
              <a:gd name="T51" fmla="*/ 5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3" h="64">
                <a:moveTo>
                  <a:pt x="61" y="49"/>
                </a:moveTo>
                <a:cubicBezTo>
                  <a:pt x="59" y="46"/>
                  <a:pt x="53" y="44"/>
                  <a:pt x="47" y="41"/>
                </a:cubicBezTo>
                <a:cubicBezTo>
                  <a:pt x="40" y="39"/>
                  <a:pt x="39" y="38"/>
                  <a:pt x="39" y="38"/>
                </a:cubicBezTo>
                <a:cubicBezTo>
                  <a:pt x="39" y="32"/>
                  <a:pt x="39" y="32"/>
                  <a:pt x="39" y="32"/>
                </a:cubicBezTo>
                <a:cubicBezTo>
                  <a:pt x="39" y="32"/>
                  <a:pt x="41" y="30"/>
                  <a:pt x="42" y="25"/>
                </a:cubicBezTo>
                <a:cubicBezTo>
                  <a:pt x="43" y="25"/>
                  <a:pt x="45" y="22"/>
                  <a:pt x="45" y="21"/>
                </a:cubicBezTo>
                <a:cubicBezTo>
                  <a:pt x="45" y="20"/>
                  <a:pt x="45" y="16"/>
                  <a:pt x="43" y="16"/>
                </a:cubicBezTo>
                <a:cubicBezTo>
                  <a:pt x="43" y="14"/>
                  <a:pt x="44" y="11"/>
                  <a:pt x="44" y="10"/>
                </a:cubicBezTo>
                <a:cubicBezTo>
                  <a:pt x="43" y="5"/>
                  <a:pt x="38" y="0"/>
                  <a:pt x="31" y="0"/>
                </a:cubicBezTo>
                <a:cubicBezTo>
                  <a:pt x="24" y="0"/>
                  <a:pt x="19" y="5"/>
                  <a:pt x="19" y="10"/>
                </a:cubicBezTo>
                <a:cubicBezTo>
                  <a:pt x="19" y="11"/>
                  <a:pt x="19" y="14"/>
                  <a:pt x="19" y="16"/>
                </a:cubicBezTo>
                <a:cubicBezTo>
                  <a:pt x="17" y="16"/>
                  <a:pt x="17" y="20"/>
                  <a:pt x="17" y="21"/>
                </a:cubicBezTo>
                <a:cubicBezTo>
                  <a:pt x="17" y="22"/>
                  <a:pt x="19" y="25"/>
                  <a:pt x="20" y="25"/>
                </a:cubicBezTo>
                <a:cubicBezTo>
                  <a:pt x="21" y="30"/>
                  <a:pt x="23" y="32"/>
                  <a:pt x="23" y="32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2" y="39"/>
                  <a:pt x="16" y="41"/>
                </a:cubicBezTo>
                <a:cubicBezTo>
                  <a:pt x="9" y="44"/>
                  <a:pt x="3" y="46"/>
                  <a:pt x="1" y="49"/>
                </a:cubicBezTo>
                <a:cubicBezTo>
                  <a:pt x="0" y="51"/>
                  <a:pt x="0" y="64"/>
                  <a:pt x="0" y="64"/>
                </a:cubicBezTo>
                <a:cubicBezTo>
                  <a:pt x="31" y="64"/>
                  <a:pt x="31" y="64"/>
                  <a:pt x="31" y="64"/>
                </a:cubicBezTo>
                <a:cubicBezTo>
                  <a:pt x="62" y="64"/>
                  <a:pt x="62" y="64"/>
                  <a:pt x="62" y="64"/>
                </a:cubicBezTo>
                <a:cubicBezTo>
                  <a:pt x="62" y="64"/>
                  <a:pt x="63" y="51"/>
                  <a:pt x="61" y="49"/>
                </a:cubicBezTo>
                <a:close/>
                <a:moveTo>
                  <a:pt x="50" y="56"/>
                </a:moveTo>
                <a:cubicBezTo>
                  <a:pt x="34" y="56"/>
                  <a:pt x="34" y="56"/>
                  <a:pt x="34" y="56"/>
                </a:cubicBezTo>
                <a:cubicBezTo>
                  <a:pt x="34" y="52"/>
                  <a:pt x="34" y="52"/>
                  <a:pt x="34" y="52"/>
                </a:cubicBezTo>
                <a:cubicBezTo>
                  <a:pt x="50" y="52"/>
                  <a:pt x="50" y="52"/>
                  <a:pt x="50" y="52"/>
                </a:cubicBezTo>
                <a:lnTo>
                  <a:pt x="50" y="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9093" name="Group 9092"/>
          <p:cNvGrpSpPr/>
          <p:nvPr/>
        </p:nvGrpSpPr>
        <p:grpSpPr>
          <a:xfrm>
            <a:off x="2584450" y="818431"/>
            <a:ext cx="203200" cy="139700"/>
            <a:chOff x="2584450" y="818431"/>
            <a:chExt cx="203200" cy="139700"/>
          </a:xfrm>
        </p:grpSpPr>
        <p:sp>
          <p:nvSpPr>
            <p:cNvPr id="8367" name="Freeform 699"/>
            <p:cNvSpPr>
              <a:spLocks/>
            </p:cNvSpPr>
            <p:nvPr/>
          </p:nvSpPr>
          <p:spPr bwMode="auto">
            <a:xfrm>
              <a:off x="2609850" y="843831"/>
              <a:ext cx="60325" cy="53975"/>
            </a:xfrm>
            <a:custGeom>
              <a:avLst/>
              <a:gdLst>
                <a:gd name="T0" fmla="*/ 18 w 19"/>
                <a:gd name="T1" fmla="*/ 17 h 17"/>
                <a:gd name="T2" fmla="*/ 18 w 19"/>
                <a:gd name="T3" fmla="*/ 14 h 17"/>
                <a:gd name="T4" fmla="*/ 14 w 19"/>
                <a:gd name="T5" fmla="*/ 12 h 17"/>
                <a:gd name="T6" fmla="*/ 12 w 19"/>
                <a:gd name="T7" fmla="*/ 11 h 17"/>
                <a:gd name="T8" fmla="*/ 12 w 19"/>
                <a:gd name="T9" fmla="*/ 9 h 17"/>
                <a:gd name="T10" fmla="*/ 12 w 19"/>
                <a:gd name="T11" fmla="*/ 7 h 17"/>
                <a:gd name="T12" fmla="*/ 13 w 19"/>
                <a:gd name="T13" fmla="*/ 6 h 17"/>
                <a:gd name="T14" fmla="*/ 13 w 19"/>
                <a:gd name="T15" fmla="*/ 5 h 17"/>
                <a:gd name="T16" fmla="*/ 13 w 19"/>
                <a:gd name="T17" fmla="*/ 3 h 17"/>
                <a:gd name="T18" fmla="*/ 9 w 19"/>
                <a:gd name="T19" fmla="*/ 0 h 17"/>
                <a:gd name="T20" fmla="*/ 6 w 19"/>
                <a:gd name="T21" fmla="*/ 3 h 17"/>
                <a:gd name="T22" fmla="*/ 6 w 19"/>
                <a:gd name="T23" fmla="*/ 5 h 17"/>
                <a:gd name="T24" fmla="*/ 5 w 19"/>
                <a:gd name="T25" fmla="*/ 6 h 17"/>
                <a:gd name="T26" fmla="*/ 6 w 19"/>
                <a:gd name="T27" fmla="*/ 7 h 17"/>
                <a:gd name="T28" fmla="*/ 7 w 19"/>
                <a:gd name="T29" fmla="*/ 9 h 17"/>
                <a:gd name="T30" fmla="*/ 7 w 19"/>
                <a:gd name="T31" fmla="*/ 11 h 17"/>
                <a:gd name="T32" fmla="*/ 5 w 19"/>
                <a:gd name="T33" fmla="*/ 12 h 17"/>
                <a:gd name="T34" fmla="*/ 0 w 19"/>
                <a:gd name="T35" fmla="*/ 14 h 17"/>
                <a:gd name="T36" fmla="*/ 0 w 19"/>
                <a:gd name="T37" fmla="*/ 17 h 17"/>
                <a:gd name="T38" fmla="*/ 18 w 19"/>
                <a:gd name="T3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" h="17">
                  <a:moveTo>
                    <a:pt x="18" y="17"/>
                  </a:moveTo>
                  <a:cubicBezTo>
                    <a:pt x="18" y="17"/>
                    <a:pt x="19" y="15"/>
                    <a:pt x="18" y="14"/>
                  </a:cubicBezTo>
                  <a:cubicBezTo>
                    <a:pt x="18" y="14"/>
                    <a:pt x="16" y="13"/>
                    <a:pt x="14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7"/>
                  </a:cubicBezTo>
                  <a:cubicBezTo>
                    <a:pt x="13" y="7"/>
                    <a:pt x="13" y="7"/>
                    <a:pt x="13" y="6"/>
                  </a:cubicBezTo>
                  <a:cubicBezTo>
                    <a:pt x="13" y="6"/>
                    <a:pt x="13" y="5"/>
                    <a:pt x="13" y="5"/>
                  </a:cubicBezTo>
                  <a:cubicBezTo>
                    <a:pt x="13" y="4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7" y="0"/>
                    <a:pt x="6" y="1"/>
                    <a:pt x="6" y="3"/>
                  </a:cubicBezTo>
                  <a:cubicBezTo>
                    <a:pt x="6" y="3"/>
                    <a:pt x="6" y="4"/>
                    <a:pt x="6" y="5"/>
                  </a:cubicBezTo>
                  <a:cubicBezTo>
                    <a:pt x="5" y="5"/>
                    <a:pt x="5" y="6"/>
                    <a:pt x="5" y="6"/>
                  </a:cubicBezTo>
                  <a:cubicBezTo>
                    <a:pt x="5" y="7"/>
                    <a:pt x="6" y="7"/>
                    <a:pt x="6" y="7"/>
                  </a:cubicBezTo>
                  <a:cubicBezTo>
                    <a:pt x="6" y="9"/>
                    <a:pt x="7" y="9"/>
                    <a:pt x="7" y="9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6" y="11"/>
                    <a:pt x="5" y="12"/>
                  </a:cubicBezTo>
                  <a:cubicBezTo>
                    <a:pt x="3" y="13"/>
                    <a:pt x="1" y="14"/>
                    <a:pt x="0" y="14"/>
                  </a:cubicBezTo>
                  <a:cubicBezTo>
                    <a:pt x="0" y="15"/>
                    <a:pt x="0" y="17"/>
                    <a:pt x="0" y="17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368" name="Rectangle 700"/>
            <p:cNvSpPr>
              <a:spLocks noChangeArrowheads="1"/>
            </p:cNvSpPr>
            <p:nvPr/>
          </p:nvSpPr>
          <p:spPr bwMode="auto">
            <a:xfrm>
              <a:off x="2686050" y="843831"/>
              <a:ext cx="508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369" name="Rectangle 701"/>
            <p:cNvSpPr>
              <a:spLocks noChangeArrowheads="1"/>
            </p:cNvSpPr>
            <p:nvPr/>
          </p:nvSpPr>
          <p:spPr bwMode="auto">
            <a:xfrm>
              <a:off x="2686050" y="869231"/>
              <a:ext cx="762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370" name="Rectangle 702"/>
            <p:cNvSpPr>
              <a:spLocks noChangeArrowheads="1"/>
            </p:cNvSpPr>
            <p:nvPr/>
          </p:nvSpPr>
          <p:spPr bwMode="auto">
            <a:xfrm>
              <a:off x="2686050" y="894631"/>
              <a:ext cx="635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371" name="Freeform 703"/>
            <p:cNvSpPr>
              <a:spLocks noEditPoints="1"/>
            </p:cNvSpPr>
            <p:nvPr/>
          </p:nvSpPr>
          <p:spPr bwMode="auto">
            <a:xfrm>
              <a:off x="2584450" y="818431"/>
              <a:ext cx="203200" cy="139700"/>
            </a:xfrm>
            <a:custGeom>
              <a:avLst/>
              <a:gdLst>
                <a:gd name="T0" fmla="*/ 0 w 64"/>
                <a:gd name="T1" fmla="*/ 0 h 44"/>
                <a:gd name="T2" fmla="*/ 0 w 64"/>
                <a:gd name="T3" fmla="*/ 44 h 44"/>
                <a:gd name="T4" fmla="*/ 64 w 64"/>
                <a:gd name="T5" fmla="*/ 44 h 44"/>
                <a:gd name="T6" fmla="*/ 64 w 64"/>
                <a:gd name="T7" fmla="*/ 0 h 44"/>
                <a:gd name="T8" fmla="*/ 0 w 64"/>
                <a:gd name="T9" fmla="*/ 0 h 44"/>
                <a:gd name="T10" fmla="*/ 60 w 64"/>
                <a:gd name="T11" fmla="*/ 40 h 44"/>
                <a:gd name="T12" fmla="*/ 52 w 64"/>
                <a:gd name="T13" fmla="*/ 40 h 44"/>
                <a:gd name="T14" fmla="*/ 52 w 64"/>
                <a:gd name="T15" fmla="*/ 38 h 44"/>
                <a:gd name="T16" fmla="*/ 46 w 64"/>
                <a:gd name="T17" fmla="*/ 32 h 44"/>
                <a:gd name="T18" fmla="*/ 40 w 64"/>
                <a:gd name="T19" fmla="*/ 38 h 44"/>
                <a:gd name="T20" fmla="*/ 40 w 64"/>
                <a:gd name="T21" fmla="*/ 40 h 44"/>
                <a:gd name="T22" fmla="*/ 24 w 64"/>
                <a:gd name="T23" fmla="*/ 40 h 44"/>
                <a:gd name="T24" fmla="*/ 24 w 64"/>
                <a:gd name="T25" fmla="*/ 38 h 44"/>
                <a:gd name="T26" fmla="*/ 18 w 64"/>
                <a:gd name="T27" fmla="*/ 32 h 44"/>
                <a:gd name="T28" fmla="*/ 12 w 64"/>
                <a:gd name="T29" fmla="*/ 38 h 44"/>
                <a:gd name="T30" fmla="*/ 12 w 64"/>
                <a:gd name="T31" fmla="*/ 40 h 44"/>
                <a:gd name="T32" fmla="*/ 4 w 64"/>
                <a:gd name="T33" fmla="*/ 40 h 44"/>
                <a:gd name="T34" fmla="*/ 4 w 64"/>
                <a:gd name="T35" fmla="*/ 4 h 44"/>
                <a:gd name="T36" fmla="*/ 60 w 64"/>
                <a:gd name="T37" fmla="*/ 4 h 44"/>
                <a:gd name="T38" fmla="*/ 60 w 64"/>
                <a:gd name="T3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4" h="44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64" y="0"/>
                    <a:pt x="64" y="0"/>
                    <a:pt x="64" y="0"/>
                  </a:cubicBezTo>
                  <a:lnTo>
                    <a:pt x="0" y="0"/>
                  </a:lnTo>
                  <a:close/>
                  <a:moveTo>
                    <a:pt x="60" y="40"/>
                  </a:moveTo>
                  <a:cubicBezTo>
                    <a:pt x="52" y="40"/>
                    <a:pt x="52" y="40"/>
                    <a:pt x="52" y="40"/>
                  </a:cubicBezTo>
                  <a:cubicBezTo>
                    <a:pt x="52" y="39"/>
                    <a:pt x="52" y="39"/>
                    <a:pt x="52" y="38"/>
                  </a:cubicBezTo>
                  <a:cubicBezTo>
                    <a:pt x="52" y="35"/>
                    <a:pt x="49" y="32"/>
                    <a:pt x="46" y="32"/>
                  </a:cubicBezTo>
                  <a:cubicBezTo>
                    <a:pt x="43" y="32"/>
                    <a:pt x="40" y="35"/>
                    <a:pt x="40" y="38"/>
                  </a:cubicBezTo>
                  <a:cubicBezTo>
                    <a:pt x="40" y="39"/>
                    <a:pt x="40" y="39"/>
                    <a:pt x="40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8"/>
                  </a:cubicBezTo>
                  <a:cubicBezTo>
                    <a:pt x="24" y="35"/>
                    <a:pt x="21" y="32"/>
                    <a:pt x="18" y="32"/>
                  </a:cubicBezTo>
                  <a:cubicBezTo>
                    <a:pt x="15" y="32"/>
                    <a:pt x="12" y="35"/>
                    <a:pt x="12" y="38"/>
                  </a:cubicBezTo>
                  <a:cubicBezTo>
                    <a:pt x="12" y="39"/>
                    <a:pt x="12" y="39"/>
                    <a:pt x="12" y="4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60" y="4"/>
                    <a:pt x="60" y="4"/>
                    <a:pt x="60" y="4"/>
                  </a:cubicBezTo>
                  <a:lnTo>
                    <a:pt x="6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084" name="Group 9083"/>
          <p:cNvGrpSpPr/>
          <p:nvPr/>
        </p:nvGrpSpPr>
        <p:grpSpPr>
          <a:xfrm>
            <a:off x="6242050" y="348531"/>
            <a:ext cx="196850" cy="203200"/>
            <a:chOff x="6242050" y="348531"/>
            <a:chExt cx="196850" cy="203200"/>
          </a:xfrm>
        </p:grpSpPr>
        <p:sp>
          <p:nvSpPr>
            <p:cNvPr id="8372" name="Freeform 704"/>
            <p:cNvSpPr>
              <a:spLocks/>
            </p:cNvSpPr>
            <p:nvPr/>
          </p:nvSpPr>
          <p:spPr bwMode="auto">
            <a:xfrm>
              <a:off x="6242050" y="348531"/>
              <a:ext cx="146050" cy="203200"/>
            </a:xfrm>
            <a:custGeom>
              <a:avLst/>
              <a:gdLst>
                <a:gd name="T0" fmla="*/ 25 w 46"/>
                <a:gd name="T1" fmla="*/ 43 h 64"/>
                <a:gd name="T2" fmla="*/ 38 w 46"/>
                <a:gd name="T3" fmla="*/ 30 h 64"/>
                <a:gd name="T4" fmla="*/ 40 w 46"/>
                <a:gd name="T5" fmla="*/ 32 h 64"/>
                <a:gd name="T6" fmla="*/ 43 w 46"/>
                <a:gd name="T7" fmla="*/ 25 h 64"/>
                <a:gd name="T8" fmla="*/ 46 w 46"/>
                <a:gd name="T9" fmla="*/ 21 h 64"/>
                <a:gd name="T10" fmla="*/ 44 w 46"/>
                <a:gd name="T11" fmla="*/ 16 h 64"/>
                <a:gd name="T12" fmla="*/ 44 w 46"/>
                <a:gd name="T13" fmla="*/ 10 h 64"/>
                <a:gd name="T14" fmla="*/ 32 w 46"/>
                <a:gd name="T15" fmla="*/ 0 h 64"/>
                <a:gd name="T16" fmla="*/ 19 w 46"/>
                <a:gd name="T17" fmla="*/ 10 h 64"/>
                <a:gd name="T18" fmla="*/ 20 w 46"/>
                <a:gd name="T19" fmla="*/ 16 h 64"/>
                <a:gd name="T20" fmla="*/ 18 w 46"/>
                <a:gd name="T21" fmla="*/ 21 h 64"/>
                <a:gd name="T22" fmla="*/ 21 w 46"/>
                <a:gd name="T23" fmla="*/ 25 h 64"/>
                <a:gd name="T24" fmla="*/ 24 w 46"/>
                <a:gd name="T25" fmla="*/ 32 h 64"/>
                <a:gd name="T26" fmla="*/ 24 w 46"/>
                <a:gd name="T27" fmla="*/ 38 h 64"/>
                <a:gd name="T28" fmla="*/ 16 w 46"/>
                <a:gd name="T29" fmla="*/ 41 h 64"/>
                <a:gd name="T30" fmla="*/ 2 w 46"/>
                <a:gd name="T31" fmla="*/ 49 h 64"/>
                <a:gd name="T32" fmla="*/ 1 w 46"/>
                <a:gd name="T33" fmla="*/ 64 h 64"/>
                <a:gd name="T34" fmla="*/ 32 w 46"/>
                <a:gd name="T35" fmla="*/ 64 h 64"/>
                <a:gd name="T36" fmla="*/ 25 w 46"/>
                <a:gd name="T37" fmla="*/ 57 h 64"/>
                <a:gd name="T38" fmla="*/ 32 w 46"/>
                <a:gd name="T39" fmla="*/ 50 h 64"/>
                <a:gd name="T40" fmla="*/ 25 w 46"/>
                <a:gd name="T41" fmla="*/ 4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64">
                  <a:moveTo>
                    <a:pt x="25" y="43"/>
                  </a:moveTo>
                  <a:cubicBezTo>
                    <a:pt x="38" y="30"/>
                    <a:pt x="38" y="30"/>
                    <a:pt x="38" y="30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2" y="30"/>
                    <a:pt x="43" y="25"/>
                  </a:cubicBezTo>
                  <a:cubicBezTo>
                    <a:pt x="44" y="25"/>
                    <a:pt x="46" y="22"/>
                    <a:pt x="46" y="21"/>
                  </a:cubicBezTo>
                  <a:cubicBezTo>
                    <a:pt x="46" y="20"/>
                    <a:pt x="46" y="16"/>
                    <a:pt x="44" y="16"/>
                  </a:cubicBezTo>
                  <a:cubicBezTo>
                    <a:pt x="44" y="14"/>
                    <a:pt x="44" y="11"/>
                    <a:pt x="44" y="10"/>
                  </a:cubicBezTo>
                  <a:cubicBezTo>
                    <a:pt x="44" y="5"/>
                    <a:pt x="39" y="0"/>
                    <a:pt x="32" y="0"/>
                  </a:cubicBezTo>
                  <a:cubicBezTo>
                    <a:pt x="25" y="0"/>
                    <a:pt x="20" y="5"/>
                    <a:pt x="19" y="10"/>
                  </a:cubicBezTo>
                  <a:cubicBezTo>
                    <a:pt x="19" y="11"/>
                    <a:pt x="20" y="14"/>
                    <a:pt x="20" y="16"/>
                  </a:cubicBezTo>
                  <a:cubicBezTo>
                    <a:pt x="18" y="16"/>
                    <a:pt x="18" y="20"/>
                    <a:pt x="18" y="21"/>
                  </a:cubicBezTo>
                  <a:cubicBezTo>
                    <a:pt x="18" y="22"/>
                    <a:pt x="20" y="25"/>
                    <a:pt x="21" y="25"/>
                  </a:cubicBezTo>
                  <a:cubicBezTo>
                    <a:pt x="22" y="30"/>
                    <a:pt x="24" y="32"/>
                    <a:pt x="24" y="32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3" y="39"/>
                    <a:pt x="16" y="41"/>
                  </a:cubicBezTo>
                  <a:cubicBezTo>
                    <a:pt x="10" y="44"/>
                    <a:pt x="4" y="46"/>
                    <a:pt x="2" y="49"/>
                  </a:cubicBezTo>
                  <a:cubicBezTo>
                    <a:pt x="0" y="51"/>
                    <a:pt x="1" y="64"/>
                    <a:pt x="1" y="64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32" y="50"/>
                    <a:pt x="32" y="50"/>
                    <a:pt x="32" y="50"/>
                  </a:cubicBezTo>
                  <a:lnTo>
                    <a:pt x="25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373" name="Freeform 705"/>
            <p:cNvSpPr>
              <a:spLocks/>
            </p:cNvSpPr>
            <p:nvPr/>
          </p:nvSpPr>
          <p:spPr bwMode="auto">
            <a:xfrm>
              <a:off x="6359525" y="472356"/>
              <a:ext cx="79375" cy="79375"/>
            </a:xfrm>
            <a:custGeom>
              <a:avLst/>
              <a:gdLst>
                <a:gd name="T0" fmla="*/ 50 w 50"/>
                <a:gd name="T1" fmla="*/ 10 h 50"/>
                <a:gd name="T2" fmla="*/ 40 w 50"/>
                <a:gd name="T3" fmla="*/ 0 h 50"/>
                <a:gd name="T4" fmla="*/ 24 w 50"/>
                <a:gd name="T5" fmla="*/ 14 h 50"/>
                <a:gd name="T6" fmla="*/ 10 w 50"/>
                <a:gd name="T7" fmla="*/ 0 h 50"/>
                <a:gd name="T8" fmla="*/ 0 w 50"/>
                <a:gd name="T9" fmla="*/ 10 h 50"/>
                <a:gd name="T10" fmla="*/ 14 w 50"/>
                <a:gd name="T11" fmla="*/ 24 h 50"/>
                <a:gd name="T12" fmla="*/ 0 w 50"/>
                <a:gd name="T13" fmla="*/ 38 h 50"/>
                <a:gd name="T14" fmla="*/ 10 w 50"/>
                <a:gd name="T15" fmla="*/ 50 h 50"/>
                <a:gd name="T16" fmla="*/ 24 w 50"/>
                <a:gd name="T17" fmla="*/ 36 h 50"/>
                <a:gd name="T18" fmla="*/ 40 w 50"/>
                <a:gd name="T19" fmla="*/ 50 h 50"/>
                <a:gd name="T20" fmla="*/ 50 w 50"/>
                <a:gd name="T21" fmla="*/ 38 h 50"/>
                <a:gd name="T22" fmla="*/ 36 w 50"/>
                <a:gd name="T23" fmla="*/ 24 h 50"/>
                <a:gd name="T24" fmla="*/ 50 w 50"/>
                <a:gd name="T25" fmla="*/ 1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50">
                  <a:moveTo>
                    <a:pt x="50" y="10"/>
                  </a:moveTo>
                  <a:lnTo>
                    <a:pt x="40" y="0"/>
                  </a:lnTo>
                  <a:lnTo>
                    <a:pt x="24" y="14"/>
                  </a:lnTo>
                  <a:lnTo>
                    <a:pt x="10" y="0"/>
                  </a:lnTo>
                  <a:lnTo>
                    <a:pt x="0" y="10"/>
                  </a:lnTo>
                  <a:lnTo>
                    <a:pt x="14" y="24"/>
                  </a:lnTo>
                  <a:lnTo>
                    <a:pt x="0" y="38"/>
                  </a:lnTo>
                  <a:lnTo>
                    <a:pt x="10" y="50"/>
                  </a:lnTo>
                  <a:lnTo>
                    <a:pt x="24" y="36"/>
                  </a:lnTo>
                  <a:lnTo>
                    <a:pt x="40" y="50"/>
                  </a:lnTo>
                  <a:lnTo>
                    <a:pt x="50" y="38"/>
                  </a:lnTo>
                  <a:lnTo>
                    <a:pt x="36" y="24"/>
                  </a:lnTo>
                  <a:lnTo>
                    <a:pt x="5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69" name="Group 9168"/>
          <p:cNvGrpSpPr/>
          <p:nvPr/>
        </p:nvGrpSpPr>
        <p:grpSpPr>
          <a:xfrm>
            <a:off x="7874000" y="2608064"/>
            <a:ext cx="203200" cy="152400"/>
            <a:chOff x="7874000" y="2608064"/>
            <a:chExt cx="203200" cy="152400"/>
          </a:xfrm>
        </p:grpSpPr>
        <p:sp>
          <p:nvSpPr>
            <p:cNvPr id="8374" name="Freeform 706"/>
            <p:cNvSpPr>
              <a:spLocks noEditPoints="1"/>
            </p:cNvSpPr>
            <p:nvPr/>
          </p:nvSpPr>
          <p:spPr bwMode="auto">
            <a:xfrm>
              <a:off x="7874000" y="2608064"/>
              <a:ext cx="203200" cy="152400"/>
            </a:xfrm>
            <a:custGeom>
              <a:avLst/>
              <a:gdLst>
                <a:gd name="T0" fmla="*/ 0 w 128"/>
                <a:gd name="T1" fmla="*/ 0 h 96"/>
                <a:gd name="T2" fmla="*/ 0 w 128"/>
                <a:gd name="T3" fmla="*/ 96 h 96"/>
                <a:gd name="T4" fmla="*/ 128 w 128"/>
                <a:gd name="T5" fmla="*/ 96 h 96"/>
                <a:gd name="T6" fmla="*/ 128 w 128"/>
                <a:gd name="T7" fmla="*/ 0 h 96"/>
                <a:gd name="T8" fmla="*/ 0 w 128"/>
                <a:gd name="T9" fmla="*/ 0 h 96"/>
                <a:gd name="T10" fmla="*/ 120 w 128"/>
                <a:gd name="T11" fmla="*/ 88 h 96"/>
                <a:gd name="T12" fmla="*/ 8 w 128"/>
                <a:gd name="T13" fmla="*/ 88 h 96"/>
                <a:gd name="T14" fmla="*/ 8 w 128"/>
                <a:gd name="T15" fmla="*/ 8 h 96"/>
                <a:gd name="T16" fmla="*/ 120 w 128"/>
                <a:gd name="T17" fmla="*/ 8 h 96"/>
                <a:gd name="T18" fmla="*/ 120 w 128"/>
                <a:gd name="T19" fmla="*/ 8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96">
                  <a:moveTo>
                    <a:pt x="0" y="0"/>
                  </a:moveTo>
                  <a:lnTo>
                    <a:pt x="0" y="96"/>
                  </a:lnTo>
                  <a:lnTo>
                    <a:pt x="128" y="96"/>
                  </a:lnTo>
                  <a:lnTo>
                    <a:pt x="128" y="0"/>
                  </a:lnTo>
                  <a:lnTo>
                    <a:pt x="0" y="0"/>
                  </a:lnTo>
                  <a:close/>
                  <a:moveTo>
                    <a:pt x="120" y="88"/>
                  </a:moveTo>
                  <a:lnTo>
                    <a:pt x="8" y="88"/>
                  </a:lnTo>
                  <a:lnTo>
                    <a:pt x="8" y="8"/>
                  </a:lnTo>
                  <a:lnTo>
                    <a:pt x="120" y="8"/>
                  </a:lnTo>
                  <a:lnTo>
                    <a:pt x="120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375" name="Freeform 707"/>
            <p:cNvSpPr>
              <a:spLocks noEditPoints="1"/>
            </p:cNvSpPr>
            <p:nvPr/>
          </p:nvSpPr>
          <p:spPr bwMode="auto">
            <a:xfrm>
              <a:off x="7899400" y="2633464"/>
              <a:ext cx="152400" cy="101600"/>
            </a:xfrm>
            <a:custGeom>
              <a:avLst/>
              <a:gdLst>
                <a:gd name="T0" fmla="*/ 48 w 48"/>
                <a:gd name="T1" fmla="*/ 0 h 32"/>
                <a:gd name="T2" fmla="*/ 0 w 48"/>
                <a:gd name="T3" fmla="*/ 0 h 32"/>
                <a:gd name="T4" fmla="*/ 0 w 48"/>
                <a:gd name="T5" fmla="*/ 32 h 32"/>
                <a:gd name="T6" fmla="*/ 48 w 48"/>
                <a:gd name="T7" fmla="*/ 32 h 32"/>
                <a:gd name="T8" fmla="*/ 48 w 48"/>
                <a:gd name="T9" fmla="*/ 0 h 32"/>
                <a:gd name="T10" fmla="*/ 12 w 48"/>
                <a:gd name="T11" fmla="*/ 20 h 32"/>
                <a:gd name="T12" fmla="*/ 4 w 48"/>
                <a:gd name="T13" fmla="*/ 20 h 32"/>
                <a:gd name="T14" fmla="*/ 4 w 48"/>
                <a:gd name="T15" fmla="*/ 13 h 32"/>
                <a:gd name="T16" fmla="*/ 12 w 48"/>
                <a:gd name="T17" fmla="*/ 13 h 32"/>
                <a:gd name="T18" fmla="*/ 12 w 48"/>
                <a:gd name="T19" fmla="*/ 20 h 32"/>
                <a:gd name="T20" fmla="*/ 24 w 48"/>
                <a:gd name="T21" fmla="*/ 24 h 32"/>
                <a:gd name="T22" fmla="*/ 16 w 48"/>
                <a:gd name="T23" fmla="*/ 16 h 32"/>
                <a:gd name="T24" fmla="*/ 24 w 48"/>
                <a:gd name="T25" fmla="*/ 8 h 32"/>
                <a:gd name="T26" fmla="*/ 32 w 48"/>
                <a:gd name="T27" fmla="*/ 16 h 32"/>
                <a:gd name="T28" fmla="*/ 24 w 48"/>
                <a:gd name="T29" fmla="*/ 24 h 32"/>
                <a:gd name="T30" fmla="*/ 44 w 48"/>
                <a:gd name="T31" fmla="*/ 20 h 32"/>
                <a:gd name="T32" fmla="*/ 36 w 48"/>
                <a:gd name="T33" fmla="*/ 20 h 32"/>
                <a:gd name="T34" fmla="*/ 36 w 48"/>
                <a:gd name="T35" fmla="*/ 13 h 32"/>
                <a:gd name="T36" fmla="*/ 44 w 48"/>
                <a:gd name="T37" fmla="*/ 13 h 32"/>
                <a:gd name="T38" fmla="*/ 44 w 48"/>
                <a:gd name="T39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" h="32">
                  <a:moveTo>
                    <a:pt x="4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48" y="32"/>
                    <a:pt x="48" y="32"/>
                    <a:pt x="48" y="32"/>
                  </a:cubicBezTo>
                  <a:lnTo>
                    <a:pt x="48" y="0"/>
                  </a:lnTo>
                  <a:close/>
                  <a:moveTo>
                    <a:pt x="12" y="2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2" y="13"/>
                    <a:pt x="12" y="13"/>
                    <a:pt x="12" y="13"/>
                  </a:cubicBezTo>
                  <a:lnTo>
                    <a:pt x="12" y="20"/>
                  </a:lnTo>
                  <a:close/>
                  <a:moveTo>
                    <a:pt x="24" y="24"/>
                  </a:moveTo>
                  <a:cubicBezTo>
                    <a:pt x="20" y="24"/>
                    <a:pt x="16" y="20"/>
                    <a:pt x="16" y="16"/>
                  </a:cubicBezTo>
                  <a:cubicBezTo>
                    <a:pt x="16" y="12"/>
                    <a:pt x="20" y="8"/>
                    <a:pt x="24" y="8"/>
                  </a:cubicBezTo>
                  <a:cubicBezTo>
                    <a:pt x="28" y="8"/>
                    <a:pt x="32" y="12"/>
                    <a:pt x="32" y="16"/>
                  </a:cubicBezTo>
                  <a:cubicBezTo>
                    <a:pt x="32" y="20"/>
                    <a:pt x="28" y="24"/>
                    <a:pt x="24" y="24"/>
                  </a:cubicBezTo>
                  <a:close/>
                  <a:moveTo>
                    <a:pt x="44" y="20"/>
                  </a:moveTo>
                  <a:cubicBezTo>
                    <a:pt x="36" y="20"/>
                    <a:pt x="36" y="20"/>
                    <a:pt x="36" y="20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44" y="13"/>
                    <a:pt x="44" y="13"/>
                    <a:pt x="44" y="13"/>
                  </a:cubicBezTo>
                  <a:lnTo>
                    <a:pt x="44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8376" name="Freeform 708"/>
          <p:cNvSpPr>
            <a:spLocks noEditPoints="1"/>
          </p:cNvSpPr>
          <p:nvPr/>
        </p:nvSpPr>
        <p:spPr bwMode="auto">
          <a:xfrm>
            <a:off x="5024438" y="754931"/>
            <a:ext cx="192088" cy="203200"/>
          </a:xfrm>
          <a:custGeom>
            <a:avLst/>
            <a:gdLst>
              <a:gd name="T0" fmla="*/ 56 w 60"/>
              <a:gd name="T1" fmla="*/ 0 h 64"/>
              <a:gd name="T2" fmla="*/ 8 w 60"/>
              <a:gd name="T3" fmla="*/ 0 h 64"/>
              <a:gd name="T4" fmla="*/ 4 w 60"/>
              <a:gd name="T5" fmla="*/ 4 h 64"/>
              <a:gd name="T6" fmla="*/ 4 w 60"/>
              <a:gd name="T7" fmla="*/ 12 h 64"/>
              <a:gd name="T8" fmla="*/ 10 w 60"/>
              <a:gd name="T9" fmla="*/ 12 h 64"/>
              <a:gd name="T10" fmla="*/ 12 w 60"/>
              <a:gd name="T11" fmla="*/ 14 h 64"/>
              <a:gd name="T12" fmla="*/ 10 w 60"/>
              <a:gd name="T13" fmla="*/ 16 h 64"/>
              <a:gd name="T14" fmla="*/ 2 w 60"/>
              <a:gd name="T15" fmla="*/ 16 h 64"/>
              <a:gd name="T16" fmla="*/ 0 w 60"/>
              <a:gd name="T17" fmla="*/ 18 h 64"/>
              <a:gd name="T18" fmla="*/ 2 w 60"/>
              <a:gd name="T19" fmla="*/ 20 h 64"/>
              <a:gd name="T20" fmla="*/ 4 w 60"/>
              <a:gd name="T21" fmla="*/ 20 h 64"/>
              <a:gd name="T22" fmla="*/ 4 w 60"/>
              <a:gd name="T23" fmla="*/ 28 h 64"/>
              <a:gd name="T24" fmla="*/ 10 w 60"/>
              <a:gd name="T25" fmla="*/ 28 h 64"/>
              <a:gd name="T26" fmla="*/ 12 w 60"/>
              <a:gd name="T27" fmla="*/ 30 h 64"/>
              <a:gd name="T28" fmla="*/ 10 w 60"/>
              <a:gd name="T29" fmla="*/ 32 h 64"/>
              <a:gd name="T30" fmla="*/ 2 w 60"/>
              <a:gd name="T31" fmla="*/ 32 h 64"/>
              <a:gd name="T32" fmla="*/ 0 w 60"/>
              <a:gd name="T33" fmla="*/ 34 h 64"/>
              <a:gd name="T34" fmla="*/ 2 w 60"/>
              <a:gd name="T35" fmla="*/ 36 h 64"/>
              <a:gd name="T36" fmla="*/ 4 w 60"/>
              <a:gd name="T37" fmla="*/ 36 h 64"/>
              <a:gd name="T38" fmla="*/ 4 w 60"/>
              <a:gd name="T39" fmla="*/ 44 h 64"/>
              <a:gd name="T40" fmla="*/ 10 w 60"/>
              <a:gd name="T41" fmla="*/ 44 h 64"/>
              <a:gd name="T42" fmla="*/ 12 w 60"/>
              <a:gd name="T43" fmla="*/ 46 h 64"/>
              <a:gd name="T44" fmla="*/ 10 w 60"/>
              <a:gd name="T45" fmla="*/ 48 h 64"/>
              <a:gd name="T46" fmla="*/ 2 w 60"/>
              <a:gd name="T47" fmla="*/ 48 h 64"/>
              <a:gd name="T48" fmla="*/ 0 w 60"/>
              <a:gd name="T49" fmla="*/ 50 h 64"/>
              <a:gd name="T50" fmla="*/ 2 w 60"/>
              <a:gd name="T51" fmla="*/ 52 h 64"/>
              <a:gd name="T52" fmla="*/ 4 w 60"/>
              <a:gd name="T53" fmla="*/ 52 h 64"/>
              <a:gd name="T54" fmla="*/ 4 w 60"/>
              <a:gd name="T55" fmla="*/ 60 h 64"/>
              <a:gd name="T56" fmla="*/ 8 w 60"/>
              <a:gd name="T57" fmla="*/ 64 h 64"/>
              <a:gd name="T58" fmla="*/ 56 w 60"/>
              <a:gd name="T59" fmla="*/ 64 h 64"/>
              <a:gd name="T60" fmla="*/ 60 w 60"/>
              <a:gd name="T61" fmla="*/ 60 h 64"/>
              <a:gd name="T62" fmla="*/ 60 w 60"/>
              <a:gd name="T63" fmla="*/ 4 h 64"/>
              <a:gd name="T64" fmla="*/ 56 w 60"/>
              <a:gd name="T65" fmla="*/ 0 h 64"/>
              <a:gd name="T66" fmla="*/ 48 w 60"/>
              <a:gd name="T67" fmla="*/ 40 h 64"/>
              <a:gd name="T68" fmla="*/ 25 w 60"/>
              <a:gd name="T69" fmla="*/ 40 h 64"/>
              <a:gd name="T70" fmla="*/ 25 w 60"/>
              <a:gd name="T71" fmla="*/ 34 h 64"/>
              <a:gd name="T72" fmla="*/ 31 w 60"/>
              <a:gd name="T73" fmla="*/ 32 h 64"/>
              <a:gd name="T74" fmla="*/ 34 w 60"/>
              <a:gd name="T75" fmla="*/ 30 h 64"/>
              <a:gd name="T76" fmla="*/ 34 w 60"/>
              <a:gd name="T77" fmla="*/ 28 h 64"/>
              <a:gd name="T78" fmla="*/ 32 w 60"/>
              <a:gd name="T79" fmla="*/ 25 h 64"/>
              <a:gd name="T80" fmla="*/ 31 w 60"/>
              <a:gd name="T81" fmla="*/ 24 h 64"/>
              <a:gd name="T82" fmla="*/ 32 w 60"/>
              <a:gd name="T83" fmla="*/ 22 h 64"/>
              <a:gd name="T84" fmla="*/ 32 w 60"/>
              <a:gd name="T85" fmla="*/ 20 h 64"/>
              <a:gd name="T86" fmla="*/ 36 w 60"/>
              <a:gd name="T87" fmla="*/ 16 h 64"/>
              <a:gd name="T88" fmla="*/ 41 w 60"/>
              <a:gd name="T89" fmla="*/ 20 h 64"/>
              <a:gd name="T90" fmla="*/ 41 w 60"/>
              <a:gd name="T91" fmla="*/ 22 h 64"/>
              <a:gd name="T92" fmla="*/ 42 w 60"/>
              <a:gd name="T93" fmla="*/ 24 h 64"/>
              <a:gd name="T94" fmla="*/ 40 w 60"/>
              <a:gd name="T95" fmla="*/ 25 h 64"/>
              <a:gd name="T96" fmla="*/ 39 w 60"/>
              <a:gd name="T97" fmla="*/ 28 h 64"/>
              <a:gd name="T98" fmla="*/ 39 w 60"/>
              <a:gd name="T99" fmla="*/ 30 h 64"/>
              <a:gd name="T100" fmla="*/ 42 w 60"/>
              <a:gd name="T101" fmla="*/ 32 h 64"/>
              <a:gd name="T102" fmla="*/ 48 w 60"/>
              <a:gd name="T103" fmla="*/ 34 h 64"/>
              <a:gd name="T104" fmla="*/ 48 w 60"/>
              <a:gd name="T105" fmla="*/ 4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0" h="64">
                <a:moveTo>
                  <a:pt x="56" y="0"/>
                </a:moveTo>
                <a:cubicBezTo>
                  <a:pt x="8" y="0"/>
                  <a:pt x="8" y="0"/>
                  <a:pt x="8" y="0"/>
                </a:cubicBezTo>
                <a:cubicBezTo>
                  <a:pt x="6" y="0"/>
                  <a:pt x="4" y="2"/>
                  <a:pt x="4" y="4"/>
                </a:cubicBezTo>
                <a:cubicBezTo>
                  <a:pt x="4" y="12"/>
                  <a:pt x="4" y="12"/>
                  <a:pt x="4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2" y="13"/>
                  <a:pt x="12" y="14"/>
                </a:cubicBezTo>
                <a:cubicBezTo>
                  <a:pt x="12" y="15"/>
                  <a:pt x="11" y="16"/>
                  <a:pt x="10" y="16"/>
                </a:cubicBezTo>
                <a:cubicBezTo>
                  <a:pt x="2" y="16"/>
                  <a:pt x="2" y="16"/>
                  <a:pt x="2" y="16"/>
                </a:cubicBezTo>
                <a:cubicBezTo>
                  <a:pt x="1" y="16"/>
                  <a:pt x="0" y="17"/>
                  <a:pt x="0" y="18"/>
                </a:cubicBezTo>
                <a:cubicBezTo>
                  <a:pt x="0" y="19"/>
                  <a:pt x="1" y="20"/>
                  <a:pt x="2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8"/>
                  <a:pt x="4" y="28"/>
                  <a:pt x="4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11" y="28"/>
                  <a:pt x="12" y="29"/>
                  <a:pt x="12" y="30"/>
                </a:cubicBezTo>
                <a:cubicBezTo>
                  <a:pt x="12" y="31"/>
                  <a:pt x="11" y="32"/>
                  <a:pt x="10" y="32"/>
                </a:cubicBezTo>
                <a:cubicBezTo>
                  <a:pt x="2" y="32"/>
                  <a:pt x="2" y="32"/>
                  <a:pt x="2" y="32"/>
                </a:cubicBezTo>
                <a:cubicBezTo>
                  <a:pt x="1" y="32"/>
                  <a:pt x="0" y="33"/>
                  <a:pt x="0" y="34"/>
                </a:cubicBezTo>
                <a:cubicBezTo>
                  <a:pt x="0" y="35"/>
                  <a:pt x="1" y="36"/>
                  <a:pt x="2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44"/>
                  <a:pt x="4" y="44"/>
                  <a:pt x="4" y="44"/>
                </a:cubicBezTo>
                <a:cubicBezTo>
                  <a:pt x="10" y="44"/>
                  <a:pt x="10" y="44"/>
                  <a:pt x="10" y="44"/>
                </a:cubicBezTo>
                <a:cubicBezTo>
                  <a:pt x="11" y="44"/>
                  <a:pt x="12" y="45"/>
                  <a:pt x="12" y="46"/>
                </a:cubicBezTo>
                <a:cubicBezTo>
                  <a:pt x="12" y="47"/>
                  <a:pt x="11" y="48"/>
                  <a:pt x="10" y="48"/>
                </a:cubicBezTo>
                <a:cubicBezTo>
                  <a:pt x="2" y="48"/>
                  <a:pt x="2" y="48"/>
                  <a:pt x="2" y="48"/>
                </a:cubicBezTo>
                <a:cubicBezTo>
                  <a:pt x="1" y="48"/>
                  <a:pt x="0" y="49"/>
                  <a:pt x="0" y="50"/>
                </a:cubicBezTo>
                <a:cubicBezTo>
                  <a:pt x="0" y="51"/>
                  <a:pt x="1" y="52"/>
                  <a:pt x="2" y="52"/>
                </a:cubicBezTo>
                <a:cubicBezTo>
                  <a:pt x="4" y="52"/>
                  <a:pt x="4" y="52"/>
                  <a:pt x="4" y="52"/>
                </a:cubicBezTo>
                <a:cubicBezTo>
                  <a:pt x="4" y="60"/>
                  <a:pt x="4" y="60"/>
                  <a:pt x="4" y="60"/>
                </a:cubicBezTo>
                <a:cubicBezTo>
                  <a:pt x="4" y="62"/>
                  <a:pt x="6" y="64"/>
                  <a:pt x="8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58" y="64"/>
                  <a:pt x="60" y="62"/>
                  <a:pt x="60" y="60"/>
                </a:cubicBezTo>
                <a:cubicBezTo>
                  <a:pt x="60" y="4"/>
                  <a:pt x="60" y="4"/>
                  <a:pt x="60" y="4"/>
                </a:cubicBezTo>
                <a:cubicBezTo>
                  <a:pt x="60" y="2"/>
                  <a:pt x="58" y="0"/>
                  <a:pt x="56" y="0"/>
                </a:cubicBezTo>
                <a:close/>
                <a:moveTo>
                  <a:pt x="48" y="40"/>
                </a:moveTo>
                <a:cubicBezTo>
                  <a:pt x="25" y="40"/>
                  <a:pt x="25" y="40"/>
                  <a:pt x="25" y="40"/>
                </a:cubicBezTo>
                <a:cubicBezTo>
                  <a:pt x="25" y="40"/>
                  <a:pt x="25" y="35"/>
                  <a:pt x="25" y="34"/>
                </a:cubicBezTo>
                <a:cubicBezTo>
                  <a:pt x="26" y="33"/>
                  <a:pt x="28" y="33"/>
                  <a:pt x="31" y="32"/>
                </a:cubicBezTo>
                <a:cubicBezTo>
                  <a:pt x="33" y="31"/>
                  <a:pt x="34" y="30"/>
                  <a:pt x="34" y="30"/>
                </a:cubicBezTo>
                <a:cubicBezTo>
                  <a:pt x="34" y="28"/>
                  <a:pt x="34" y="28"/>
                  <a:pt x="34" y="28"/>
                </a:cubicBezTo>
                <a:cubicBezTo>
                  <a:pt x="34" y="28"/>
                  <a:pt x="33" y="27"/>
                  <a:pt x="32" y="25"/>
                </a:cubicBezTo>
                <a:cubicBezTo>
                  <a:pt x="32" y="26"/>
                  <a:pt x="31" y="25"/>
                  <a:pt x="31" y="24"/>
                </a:cubicBezTo>
                <a:cubicBezTo>
                  <a:pt x="31" y="24"/>
                  <a:pt x="31" y="22"/>
                  <a:pt x="32" y="22"/>
                </a:cubicBezTo>
                <a:cubicBezTo>
                  <a:pt x="32" y="21"/>
                  <a:pt x="32" y="20"/>
                  <a:pt x="32" y="20"/>
                </a:cubicBezTo>
                <a:cubicBezTo>
                  <a:pt x="32" y="18"/>
                  <a:pt x="34" y="16"/>
                  <a:pt x="36" y="16"/>
                </a:cubicBezTo>
                <a:cubicBezTo>
                  <a:pt x="39" y="16"/>
                  <a:pt x="41" y="18"/>
                  <a:pt x="41" y="20"/>
                </a:cubicBezTo>
                <a:cubicBezTo>
                  <a:pt x="41" y="20"/>
                  <a:pt x="41" y="21"/>
                  <a:pt x="41" y="22"/>
                </a:cubicBezTo>
                <a:cubicBezTo>
                  <a:pt x="42" y="22"/>
                  <a:pt x="42" y="24"/>
                  <a:pt x="42" y="24"/>
                </a:cubicBezTo>
                <a:cubicBezTo>
                  <a:pt x="42" y="25"/>
                  <a:pt x="41" y="26"/>
                  <a:pt x="40" y="25"/>
                </a:cubicBezTo>
                <a:cubicBezTo>
                  <a:pt x="40" y="27"/>
                  <a:pt x="39" y="28"/>
                  <a:pt x="39" y="28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40" y="31"/>
                  <a:pt x="42" y="32"/>
                </a:cubicBezTo>
                <a:cubicBezTo>
                  <a:pt x="45" y="33"/>
                  <a:pt x="47" y="33"/>
                  <a:pt x="48" y="34"/>
                </a:cubicBezTo>
                <a:cubicBezTo>
                  <a:pt x="48" y="35"/>
                  <a:pt x="48" y="40"/>
                  <a:pt x="48" y="4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8377" name="Freeform 709"/>
          <p:cNvSpPr>
            <a:spLocks noEditPoints="1"/>
          </p:cNvSpPr>
          <p:nvPr/>
        </p:nvSpPr>
        <p:spPr bwMode="auto">
          <a:xfrm>
            <a:off x="4621213" y="348531"/>
            <a:ext cx="200025" cy="203200"/>
          </a:xfrm>
          <a:custGeom>
            <a:avLst/>
            <a:gdLst>
              <a:gd name="T0" fmla="*/ 62 w 63"/>
              <a:gd name="T1" fmla="*/ 49 h 64"/>
              <a:gd name="T2" fmla="*/ 47 w 63"/>
              <a:gd name="T3" fmla="*/ 41 h 64"/>
              <a:gd name="T4" fmla="*/ 40 w 63"/>
              <a:gd name="T5" fmla="*/ 38 h 64"/>
              <a:gd name="T6" fmla="*/ 40 w 63"/>
              <a:gd name="T7" fmla="*/ 32 h 64"/>
              <a:gd name="T8" fmla="*/ 43 w 63"/>
              <a:gd name="T9" fmla="*/ 25 h 64"/>
              <a:gd name="T10" fmla="*/ 46 w 63"/>
              <a:gd name="T11" fmla="*/ 21 h 64"/>
              <a:gd name="T12" fmla="*/ 44 w 63"/>
              <a:gd name="T13" fmla="*/ 16 h 64"/>
              <a:gd name="T14" fmla="*/ 44 w 63"/>
              <a:gd name="T15" fmla="*/ 10 h 64"/>
              <a:gd name="T16" fmla="*/ 32 w 63"/>
              <a:gd name="T17" fmla="*/ 0 h 64"/>
              <a:gd name="T18" fmla="*/ 19 w 63"/>
              <a:gd name="T19" fmla="*/ 10 h 64"/>
              <a:gd name="T20" fmla="*/ 20 w 63"/>
              <a:gd name="T21" fmla="*/ 16 h 64"/>
              <a:gd name="T22" fmla="*/ 18 w 63"/>
              <a:gd name="T23" fmla="*/ 21 h 64"/>
              <a:gd name="T24" fmla="*/ 21 w 63"/>
              <a:gd name="T25" fmla="*/ 25 h 64"/>
              <a:gd name="T26" fmla="*/ 24 w 63"/>
              <a:gd name="T27" fmla="*/ 32 h 64"/>
              <a:gd name="T28" fmla="*/ 24 w 63"/>
              <a:gd name="T29" fmla="*/ 38 h 64"/>
              <a:gd name="T30" fmla="*/ 16 w 63"/>
              <a:gd name="T31" fmla="*/ 41 h 64"/>
              <a:gd name="T32" fmla="*/ 2 w 63"/>
              <a:gd name="T33" fmla="*/ 49 h 64"/>
              <a:gd name="T34" fmla="*/ 1 w 63"/>
              <a:gd name="T35" fmla="*/ 64 h 64"/>
              <a:gd name="T36" fmla="*/ 24 w 63"/>
              <a:gd name="T37" fmla="*/ 64 h 64"/>
              <a:gd name="T38" fmla="*/ 26 w 63"/>
              <a:gd name="T39" fmla="*/ 60 h 64"/>
              <a:gd name="T40" fmla="*/ 36 w 63"/>
              <a:gd name="T41" fmla="*/ 60 h 64"/>
              <a:gd name="T42" fmla="*/ 38 w 63"/>
              <a:gd name="T43" fmla="*/ 64 h 64"/>
              <a:gd name="T44" fmla="*/ 63 w 63"/>
              <a:gd name="T45" fmla="*/ 64 h 64"/>
              <a:gd name="T46" fmla="*/ 62 w 63"/>
              <a:gd name="T47" fmla="*/ 49 h 64"/>
              <a:gd name="T48" fmla="*/ 33 w 63"/>
              <a:gd name="T49" fmla="*/ 56 h 64"/>
              <a:gd name="T50" fmla="*/ 29 w 63"/>
              <a:gd name="T51" fmla="*/ 56 h 64"/>
              <a:gd name="T52" fmla="*/ 31 w 63"/>
              <a:gd name="T53" fmla="*/ 52 h 64"/>
              <a:gd name="T54" fmla="*/ 34 w 63"/>
              <a:gd name="T55" fmla="*/ 56 h 64"/>
              <a:gd name="T56" fmla="*/ 33 w 63"/>
              <a:gd name="T57" fmla="*/ 56 h 64"/>
              <a:gd name="T58" fmla="*/ 31 w 63"/>
              <a:gd name="T59" fmla="*/ 52 h 64"/>
              <a:gd name="T60" fmla="*/ 27 w 63"/>
              <a:gd name="T61" fmla="*/ 48 h 64"/>
              <a:gd name="T62" fmla="*/ 31 w 63"/>
              <a:gd name="T63" fmla="*/ 44 h 64"/>
              <a:gd name="T64" fmla="*/ 35 w 63"/>
              <a:gd name="T65" fmla="*/ 48 h 64"/>
              <a:gd name="T66" fmla="*/ 31 w 63"/>
              <a:gd name="T67" fmla="*/ 5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3" h="64">
                <a:moveTo>
                  <a:pt x="62" y="49"/>
                </a:moveTo>
                <a:cubicBezTo>
                  <a:pt x="60" y="46"/>
                  <a:pt x="54" y="44"/>
                  <a:pt x="47" y="41"/>
                </a:cubicBezTo>
                <a:cubicBezTo>
                  <a:pt x="41" y="39"/>
                  <a:pt x="40" y="38"/>
                  <a:pt x="40" y="38"/>
                </a:cubicBezTo>
                <a:cubicBezTo>
                  <a:pt x="40" y="32"/>
                  <a:pt x="40" y="32"/>
                  <a:pt x="40" y="32"/>
                </a:cubicBezTo>
                <a:cubicBezTo>
                  <a:pt x="40" y="32"/>
                  <a:pt x="42" y="30"/>
                  <a:pt x="43" y="25"/>
                </a:cubicBezTo>
                <a:cubicBezTo>
                  <a:pt x="44" y="25"/>
                  <a:pt x="46" y="22"/>
                  <a:pt x="46" y="21"/>
                </a:cubicBezTo>
                <a:cubicBezTo>
                  <a:pt x="46" y="20"/>
                  <a:pt x="46" y="16"/>
                  <a:pt x="44" y="16"/>
                </a:cubicBezTo>
                <a:cubicBezTo>
                  <a:pt x="44" y="14"/>
                  <a:pt x="44" y="11"/>
                  <a:pt x="44" y="10"/>
                </a:cubicBezTo>
                <a:cubicBezTo>
                  <a:pt x="44" y="5"/>
                  <a:pt x="39" y="0"/>
                  <a:pt x="32" y="0"/>
                </a:cubicBezTo>
                <a:cubicBezTo>
                  <a:pt x="25" y="0"/>
                  <a:pt x="20" y="5"/>
                  <a:pt x="19" y="10"/>
                </a:cubicBezTo>
                <a:cubicBezTo>
                  <a:pt x="19" y="11"/>
                  <a:pt x="20" y="14"/>
                  <a:pt x="20" y="16"/>
                </a:cubicBezTo>
                <a:cubicBezTo>
                  <a:pt x="18" y="16"/>
                  <a:pt x="18" y="20"/>
                  <a:pt x="18" y="21"/>
                </a:cubicBezTo>
                <a:cubicBezTo>
                  <a:pt x="18" y="22"/>
                  <a:pt x="20" y="25"/>
                  <a:pt x="21" y="25"/>
                </a:cubicBezTo>
                <a:cubicBezTo>
                  <a:pt x="22" y="30"/>
                  <a:pt x="24" y="32"/>
                  <a:pt x="24" y="32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3" y="39"/>
                  <a:pt x="16" y="41"/>
                </a:cubicBezTo>
                <a:cubicBezTo>
                  <a:pt x="10" y="44"/>
                  <a:pt x="4" y="46"/>
                  <a:pt x="2" y="49"/>
                </a:cubicBezTo>
                <a:cubicBezTo>
                  <a:pt x="0" y="51"/>
                  <a:pt x="1" y="64"/>
                  <a:pt x="1" y="64"/>
                </a:cubicBezTo>
                <a:cubicBezTo>
                  <a:pt x="24" y="64"/>
                  <a:pt x="24" y="64"/>
                  <a:pt x="24" y="64"/>
                </a:cubicBezTo>
                <a:cubicBezTo>
                  <a:pt x="26" y="60"/>
                  <a:pt x="26" y="60"/>
                  <a:pt x="26" y="60"/>
                </a:cubicBezTo>
                <a:cubicBezTo>
                  <a:pt x="36" y="60"/>
                  <a:pt x="36" y="60"/>
                  <a:pt x="36" y="60"/>
                </a:cubicBezTo>
                <a:cubicBezTo>
                  <a:pt x="38" y="64"/>
                  <a:pt x="38" y="64"/>
                  <a:pt x="38" y="64"/>
                </a:cubicBezTo>
                <a:cubicBezTo>
                  <a:pt x="63" y="64"/>
                  <a:pt x="63" y="64"/>
                  <a:pt x="63" y="64"/>
                </a:cubicBezTo>
                <a:cubicBezTo>
                  <a:pt x="63" y="64"/>
                  <a:pt x="63" y="51"/>
                  <a:pt x="62" y="49"/>
                </a:cubicBezTo>
                <a:close/>
                <a:moveTo>
                  <a:pt x="33" y="56"/>
                </a:moveTo>
                <a:cubicBezTo>
                  <a:pt x="29" y="56"/>
                  <a:pt x="29" y="56"/>
                  <a:pt x="29" y="56"/>
                </a:cubicBezTo>
                <a:cubicBezTo>
                  <a:pt x="31" y="52"/>
                  <a:pt x="31" y="52"/>
                  <a:pt x="31" y="52"/>
                </a:cubicBezTo>
                <a:cubicBezTo>
                  <a:pt x="34" y="56"/>
                  <a:pt x="34" y="56"/>
                  <a:pt x="34" y="56"/>
                </a:cubicBezTo>
                <a:lnTo>
                  <a:pt x="33" y="56"/>
                </a:lnTo>
                <a:close/>
                <a:moveTo>
                  <a:pt x="31" y="52"/>
                </a:moveTo>
                <a:cubicBezTo>
                  <a:pt x="27" y="48"/>
                  <a:pt x="27" y="48"/>
                  <a:pt x="27" y="48"/>
                </a:cubicBezTo>
                <a:cubicBezTo>
                  <a:pt x="31" y="44"/>
                  <a:pt x="31" y="44"/>
                  <a:pt x="31" y="44"/>
                </a:cubicBezTo>
                <a:cubicBezTo>
                  <a:pt x="35" y="48"/>
                  <a:pt x="35" y="48"/>
                  <a:pt x="35" y="48"/>
                </a:cubicBezTo>
                <a:lnTo>
                  <a:pt x="31" y="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9095" name="Group 9094"/>
          <p:cNvGrpSpPr/>
          <p:nvPr/>
        </p:nvGrpSpPr>
        <p:grpSpPr>
          <a:xfrm>
            <a:off x="3397250" y="805731"/>
            <a:ext cx="203200" cy="152400"/>
            <a:chOff x="3397250" y="805731"/>
            <a:chExt cx="203200" cy="152400"/>
          </a:xfrm>
        </p:grpSpPr>
        <p:sp>
          <p:nvSpPr>
            <p:cNvPr id="8378" name="Freeform 710"/>
            <p:cNvSpPr>
              <a:spLocks noEditPoints="1"/>
            </p:cNvSpPr>
            <p:nvPr/>
          </p:nvSpPr>
          <p:spPr bwMode="auto">
            <a:xfrm>
              <a:off x="3397250" y="805731"/>
              <a:ext cx="203200" cy="152400"/>
            </a:xfrm>
            <a:custGeom>
              <a:avLst/>
              <a:gdLst>
                <a:gd name="T0" fmla="*/ 0 w 128"/>
                <a:gd name="T1" fmla="*/ 0 h 96"/>
                <a:gd name="T2" fmla="*/ 0 w 128"/>
                <a:gd name="T3" fmla="*/ 96 h 96"/>
                <a:gd name="T4" fmla="*/ 32 w 128"/>
                <a:gd name="T5" fmla="*/ 96 h 96"/>
                <a:gd name="T6" fmla="*/ 32 w 128"/>
                <a:gd name="T7" fmla="*/ 88 h 96"/>
                <a:gd name="T8" fmla="*/ 40 w 128"/>
                <a:gd name="T9" fmla="*/ 88 h 96"/>
                <a:gd name="T10" fmla="*/ 40 w 128"/>
                <a:gd name="T11" fmla="*/ 96 h 96"/>
                <a:gd name="T12" fmla="*/ 88 w 128"/>
                <a:gd name="T13" fmla="*/ 96 h 96"/>
                <a:gd name="T14" fmla="*/ 88 w 128"/>
                <a:gd name="T15" fmla="*/ 88 h 96"/>
                <a:gd name="T16" fmla="*/ 96 w 128"/>
                <a:gd name="T17" fmla="*/ 88 h 96"/>
                <a:gd name="T18" fmla="*/ 96 w 128"/>
                <a:gd name="T19" fmla="*/ 96 h 96"/>
                <a:gd name="T20" fmla="*/ 128 w 128"/>
                <a:gd name="T21" fmla="*/ 96 h 96"/>
                <a:gd name="T22" fmla="*/ 128 w 128"/>
                <a:gd name="T23" fmla="*/ 0 h 96"/>
                <a:gd name="T24" fmla="*/ 0 w 128"/>
                <a:gd name="T25" fmla="*/ 0 h 96"/>
                <a:gd name="T26" fmla="*/ 120 w 128"/>
                <a:gd name="T27" fmla="*/ 88 h 96"/>
                <a:gd name="T28" fmla="*/ 104 w 128"/>
                <a:gd name="T29" fmla="*/ 88 h 96"/>
                <a:gd name="T30" fmla="*/ 104 w 128"/>
                <a:gd name="T31" fmla="*/ 80 h 96"/>
                <a:gd name="T32" fmla="*/ 80 w 128"/>
                <a:gd name="T33" fmla="*/ 80 h 96"/>
                <a:gd name="T34" fmla="*/ 80 w 128"/>
                <a:gd name="T35" fmla="*/ 88 h 96"/>
                <a:gd name="T36" fmla="*/ 48 w 128"/>
                <a:gd name="T37" fmla="*/ 88 h 96"/>
                <a:gd name="T38" fmla="*/ 48 w 128"/>
                <a:gd name="T39" fmla="*/ 80 h 96"/>
                <a:gd name="T40" fmla="*/ 24 w 128"/>
                <a:gd name="T41" fmla="*/ 80 h 96"/>
                <a:gd name="T42" fmla="*/ 24 w 128"/>
                <a:gd name="T43" fmla="*/ 88 h 96"/>
                <a:gd name="T44" fmla="*/ 8 w 128"/>
                <a:gd name="T45" fmla="*/ 88 h 96"/>
                <a:gd name="T46" fmla="*/ 8 w 128"/>
                <a:gd name="T47" fmla="*/ 8 h 96"/>
                <a:gd name="T48" fmla="*/ 120 w 128"/>
                <a:gd name="T49" fmla="*/ 8 h 96"/>
                <a:gd name="T50" fmla="*/ 120 w 128"/>
                <a:gd name="T51" fmla="*/ 8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8" h="96">
                  <a:moveTo>
                    <a:pt x="0" y="0"/>
                  </a:moveTo>
                  <a:lnTo>
                    <a:pt x="0" y="96"/>
                  </a:lnTo>
                  <a:lnTo>
                    <a:pt x="32" y="96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40" y="96"/>
                  </a:lnTo>
                  <a:lnTo>
                    <a:pt x="88" y="96"/>
                  </a:lnTo>
                  <a:lnTo>
                    <a:pt x="88" y="88"/>
                  </a:lnTo>
                  <a:lnTo>
                    <a:pt x="96" y="88"/>
                  </a:lnTo>
                  <a:lnTo>
                    <a:pt x="96" y="96"/>
                  </a:lnTo>
                  <a:lnTo>
                    <a:pt x="128" y="96"/>
                  </a:lnTo>
                  <a:lnTo>
                    <a:pt x="128" y="0"/>
                  </a:lnTo>
                  <a:lnTo>
                    <a:pt x="0" y="0"/>
                  </a:lnTo>
                  <a:close/>
                  <a:moveTo>
                    <a:pt x="120" y="88"/>
                  </a:moveTo>
                  <a:lnTo>
                    <a:pt x="104" y="88"/>
                  </a:lnTo>
                  <a:lnTo>
                    <a:pt x="104" y="80"/>
                  </a:lnTo>
                  <a:lnTo>
                    <a:pt x="80" y="80"/>
                  </a:lnTo>
                  <a:lnTo>
                    <a:pt x="80" y="88"/>
                  </a:lnTo>
                  <a:lnTo>
                    <a:pt x="48" y="88"/>
                  </a:lnTo>
                  <a:lnTo>
                    <a:pt x="48" y="80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8" y="88"/>
                  </a:lnTo>
                  <a:lnTo>
                    <a:pt x="8" y="8"/>
                  </a:lnTo>
                  <a:lnTo>
                    <a:pt x="120" y="8"/>
                  </a:lnTo>
                  <a:lnTo>
                    <a:pt x="120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379" name="Rectangle 711"/>
            <p:cNvSpPr>
              <a:spLocks noChangeArrowheads="1"/>
            </p:cNvSpPr>
            <p:nvPr/>
          </p:nvSpPr>
          <p:spPr bwMode="auto">
            <a:xfrm>
              <a:off x="3435350" y="843831"/>
              <a:ext cx="50800" cy="63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380" name="Rectangle 712"/>
            <p:cNvSpPr>
              <a:spLocks noChangeArrowheads="1"/>
            </p:cNvSpPr>
            <p:nvPr/>
          </p:nvSpPr>
          <p:spPr bwMode="auto">
            <a:xfrm>
              <a:off x="3511550" y="843831"/>
              <a:ext cx="508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381" name="Rectangle 713"/>
            <p:cNvSpPr>
              <a:spLocks noChangeArrowheads="1"/>
            </p:cNvSpPr>
            <p:nvPr/>
          </p:nvSpPr>
          <p:spPr bwMode="auto">
            <a:xfrm>
              <a:off x="3511550" y="869231"/>
              <a:ext cx="508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382" name="Rectangle 714"/>
            <p:cNvSpPr>
              <a:spLocks noChangeArrowheads="1"/>
            </p:cNvSpPr>
            <p:nvPr/>
          </p:nvSpPr>
          <p:spPr bwMode="auto">
            <a:xfrm>
              <a:off x="3511550" y="894631"/>
              <a:ext cx="381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096" name="Group 9095"/>
          <p:cNvGrpSpPr/>
          <p:nvPr/>
        </p:nvGrpSpPr>
        <p:grpSpPr>
          <a:xfrm>
            <a:off x="3803650" y="793031"/>
            <a:ext cx="204788" cy="165100"/>
            <a:chOff x="3803650" y="793031"/>
            <a:chExt cx="204788" cy="165100"/>
          </a:xfrm>
        </p:grpSpPr>
        <p:sp>
          <p:nvSpPr>
            <p:cNvPr id="8383" name="Freeform 715"/>
            <p:cNvSpPr>
              <a:spLocks noEditPoints="1"/>
            </p:cNvSpPr>
            <p:nvPr/>
          </p:nvSpPr>
          <p:spPr bwMode="auto">
            <a:xfrm>
              <a:off x="3803650" y="793031"/>
              <a:ext cx="204788" cy="165100"/>
            </a:xfrm>
            <a:custGeom>
              <a:avLst/>
              <a:gdLst>
                <a:gd name="T0" fmla="*/ 113 w 129"/>
                <a:gd name="T1" fmla="*/ 16 h 104"/>
                <a:gd name="T2" fmla="*/ 113 w 129"/>
                <a:gd name="T3" fmla="*/ 0 h 104"/>
                <a:gd name="T4" fmla="*/ 0 w 129"/>
                <a:gd name="T5" fmla="*/ 0 h 104"/>
                <a:gd name="T6" fmla="*/ 0 w 129"/>
                <a:gd name="T7" fmla="*/ 88 h 104"/>
                <a:gd name="T8" fmla="*/ 16 w 129"/>
                <a:gd name="T9" fmla="*/ 88 h 104"/>
                <a:gd name="T10" fmla="*/ 16 w 129"/>
                <a:gd name="T11" fmla="*/ 104 h 104"/>
                <a:gd name="T12" fmla="*/ 49 w 129"/>
                <a:gd name="T13" fmla="*/ 104 h 104"/>
                <a:gd name="T14" fmla="*/ 49 w 129"/>
                <a:gd name="T15" fmla="*/ 96 h 104"/>
                <a:gd name="T16" fmla="*/ 57 w 129"/>
                <a:gd name="T17" fmla="*/ 96 h 104"/>
                <a:gd name="T18" fmla="*/ 57 w 129"/>
                <a:gd name="T19" fmla="*/ 104 h 104"/>
                <a:gd name="T20" fmla="*/ 89 w 129"/>
                <a:gd name="T21" fmla="*/ 104 h 104"/>
                <a:gd name="T22" fmla="*/ 89 w 129"/>
                <a:gd name="T23" fmla="*/ 96 h 104"/>
                <a:gd name="T24" fmla="*/ 97 w 129"/>
                <a:gd name="T25" fmla="*/ 96 h 104"/>
                <a:gd name="T26" fmla="*/ 97 w 129"/>
                <a:gd name="T27" fmla="*/ 104 h 104"/>
                <a:gd name="T28" fmla="*/ 129 w 129"/>
                <a:gd name="T29" fmla="*/ 104 h 104"/>
                <a:gd name="T30" fmla="*/ 129 w 129"/>
                <a:gd name="T31" fmla="*/ 16 h 104"/>
                <a:gd name="T32" fmla="*/ 113 w 129"/>
                <a:gd name="T33" fmla="*/ 16 h 104"/>
                <a:gd name="T34" fmla="*/ 16 w 129"/>
                <a:gd name="T35" fmla="*/ 80 h 104"/>
                <a:gd name="T36" fmla="*/ 8 w 129"/>
                <a:gd name="T37" fmla="*/ 80 h 104"/>
                <a:gd name="T38" fmla="*/ 8 w 129"/>
                <a:gd name="T39" fmla="*/ 8 h 104"/>
                <a:gd name="T40" fmla="*/ 105 w 129"/>
                <a:gd name="T41" fmla="*/ 8 h 104"/>
                <a:gd name="T42" fmla="*/ 105 w 129"/>
                <a:gd name="T43" fmla="*/ 16 h 104"/>
                <a:gd name="T44" fmla="*/ 16 w 129"/>
                <a:gd name="T45" fmla="*/ 16 h 104"/>
                <a:gd name="T46" fmla="*/ 16 w 129"/>
                <a:gd name="T47" fmla="*/ 80 h 104"/>
                <a:gd name="T48" fmla="*/ 121 w 129"/>
                <a:gd name="T49" fmla="*/ 96 h 104"/>
                <a:gd name="T50" fmla="*/ 105 w 129"/>
                <a:gd name="T51" fmla="*/ 96 h 104"/>
                <a:gd name="T52" fmla="*/ 105 w 129"/>
                <a:gd name="T53" fmla="*/ 88 h 104"/>
                <a:gd name="T54" fmla="*/ 81 w 129"/>
                <a:gd name="T55" fmla="*/ 88 h 104"/>
                <a:gd name="T56" fmla="*/ 81 w 129"/>
                <a:gd name="T57" fmla="*/ 96 h 104"/>
                <a:gd name="T58" fmla="*/ 65 w 129"/>
                <a:gd name="T59" fmla="*/ 96 h 104"/>
                <a:gd name="T60" fmla="*/ 65 w 129"/>
                <a:gd name="T61" fmla="*/ 88 h 104"/>
                <a:gd name="T62" fmla="*/ 40 w 129"/>
                <a:gd name="T63" fmla="*/ 88 h 104"/>
                <a:gd name="T64" fmla="*/ 40 w 129"/>
                <a:gd name="T65" fmla="*/ 96 h 104"/>
                <a:gd name="T66" fmla="*/ 24 w 129"/>
                <a:gd name="T67" fmla="*/ 96 h 104"/>
                <a:gd name="T68" fmla="*/ 24 w 129"/>
                <a:gd name="T69" fmla="*/ 24 h 104"/>
                <a:gd name="T70" fmla="*/ 121 w 129"/>
                <a:gd name="T71" fmla="*/ 24 h 104"/>
                <a:gd name="T72" fmla="*/ 121 w 129"/>
                <a:gd name="T73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9" h="104">
                  <a:moveTo>
                    <a:pt x="113" y="16"/>
                  </a:moveTo>
                  <a:lnTo>
                    <a:pt x="113" y="0"/>
                  </a:lnTo>
                  <a:lnTo>
                    <a:pt x="0" y="0"/>
                  </a:lnTo>
                  <a:lnTo>
                    <a:pt x="0" y="88"/>
                  </a:lnTo>
                  <a:lnTo>
                    <a:pt x="16" y="88"/>
                  </a:lnTo>
                  <a:lnTo>
                    <a:pt x="16" y="104"/>
                  </a:lnTo>
                  <a:lnTo>
                    <a:pt x="49" y="104"/>
                  </a:lnTo>
                  <a:lnTo>
                    <a:pt x="49" y="96"/>
                  </a:lnTo>
                  <a:lnTo>
                    <a:pt x="57" y="96"/>
                  </a:lnTo>
                  <a:lnTo>
                    <a:pt x="57" y="104"/>
                  </a:lnTo>
                  <a:lnTo>
                    <a:pt x="89" y="104"/>
                  </a:lnTo>
                  <a:lnTo>
                    <a:pt x="89" y="96"/>
                  </a:lnTo>
                  <a:lnTo>
                    <a:pt x="97" y="96"/>
                  </a:lnTo>
                  <a:lnTo>
                    <a:pt x="97" y="104"/>
                  </a:lnTo>
                  <a:lnTo>
                    <a:pt x="129" y="104"/>
                  </a:lnTo>
                  <a:lnTo>
                    <a:pt x="129" y="16"/>
                  </a:lnTo>
                  <a:lnTo>
                    <a:pt x="113" y="16"/>
                  </a:lnTo>
                  <a:close/>
                  <a:moveTo>
                    <a:pt x="16" y="80"/>
                  </a:moveTo>
                  <a:lnTo>
                    <a:pt x="8" y="80"/>
                  </a:lnTo>
                  <a:lnTo>
                    <a:pt x="8" y="8"/>
                  </a:lnTo>
                  <a:lnTo>
                    <a:pt x="105" y="8"/>
                  </a:lnTo>
                  <a:lnTo>
                    <a:pt x="105" y="16"/>
                  </a:lnTo>
                  <a:lnTo>
                    <a:pt x="16" y="16"/>
                  </a:lnTo>
                  <a:lnTo>
                    <a:pt x="16" y="80"/>
                  </a:lnTo>
                  <a:close/>
                  <a:moveTo>
                    <a:pt x="121" y="96"/>
                  </a:moveTo>
                  <a:lnTo>
                    <a:pt x="105" y="96"/>
                  </a:lnTo>
                  <a:lnTo>
                    <a:pt x="105" y="88"/>
                  </a:lnTo>
                  <a:lnTo>
                    <a:pt x="81" y="88"/>
                  </a:lnTo>
                  <a:lnTo>
                    <a:pt x="81" y="96"/>
                  </a:lnTo>
                  <a:lnTo>
                    <a:pt x="65" y="96"/>
                  </a:lnTo>
                  <a:lnTo>
                    <a:pt x="65" y="88"/>
                  </a:lnTo>
                  <a:lnTo>
                    <a:pt x="40" y="88"/>
                  </a:lnTo>
                  <a:lnTo>
                    <a:pt x="40" y="96"/>
                  </a:lnTo>
                  <a:lnTo>
                    <a:pt x="24" y="96"/>
                  </a:lnTo>
                  <a:lnTo>
                    <a:pt x="24" y="24"/>
                  </a:lnTo>
                  <a:lnTo>
                    <a:pt x="121" y="24"/>
                  </a:lnTo>
                  <a:lnTo>
                    <a:pt x="121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384" name="Rectangle 716"/>
            <p:cNvSpPr>
              <a:spLocks noChangeArrowheads="1"/>
            </p:cNvSpPr>
            <p:nvPr/>
          </p:nvSpPr>
          <p:spPr bwMode="auto">
            <a:xfrm>
              <a:off x="3854450" y="856531"/>
              <a:ext cx="52388" cy="508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385" name="Rectangle 717"/>
            <p:cNvSpPr>
              <a:spLocks noChangeArrowheads="1"/>
            </p:cNvSpPr>
            <p:nvPr/>
          </p:nvSpPr>
          <p:spPr bwMode="auto">
            <a:xfrm>
              <a:off x="3919538" y="856531"/>
              <a:ext cx="508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386" name="Rectangle 718"/>
            <p:cNvSpPr>
              <a:spLocks noChangeArrowheads="1"/>
            </p:cNvSpPr>
            <p:nvPr/>
          </p:nvSpPr>
          <p:spPr bwMode="auto">
            <a:xfrm>
              <a:off x="3919538" y="881931"/>
              <a:ext cx="381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43" name="Group 9142"/>
          <p:cNvGrpSpPr/>
          <p:nvPr/>
        </p:nvGrpSpPr>
        <p:grpSpPr>
          <a:xfrm>
            <a:off x="2584450" y="2177852"/>
            <a:ext cx="203200" cy="201613"/>
            <a:chOff x="2584450" y="2177852"/>
            <a:chExt cx="203200" cy="201613"/>
          </a:xfrm>
        </p:grpSpPr>
        <p:sp>
          <p:nvSpPr>
            <p:cNvPr id="8387" name="Freeform 719"/>
            <p:cNvSpPr>
              <a:spLocks/>
            </p:cNvSpPr>
            <p:nvPr/>
          </p:nvSpPr>
          <p:spPr bwMode="auto">
            <a:xfrm>
              <a:off x="2584450" y="2238177"/>
              <a:ext cx="73025" cy="25400"/>
            </a:xfrm>
            <a:custGeom>
              <a:avLst/>
              <a:gdLst>
                <a:gd name="T0" fmla="*/ 15 w 23"/>
                <a:gd name="T1" fmla="*/ 8 h 8"/>
                <a:gd name="T2" fmla="*/ 23 w 23"/>
                <a:gd name="T3" fmla="*/ 0 h 8"/>
                <a:gd name="T4" fmla="*/ 4 w 23"/>
                <a:gd name="T5" fmla="*/ 0 h 8"/>
                <a:gd name="T6" fmla="*/ 0 w 23"/>
                <a:gd name="T7" fmla="*/ 4 h 8"/>
                <a:gd name="T8" fmla="*/ 4 w 23"/>
                <a:gd name="T9" fmla="*/ 8 h 8"/>
                <a:gd name="T10" fmla="*/ 15 w 23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8">
                  <a:moveTo>
                    <a:pt x="15" y="8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lnTo>
                    <a:pt x="15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388" name="Freeform 720"/>
            <p:cNvSpPr>
              <a:spLocks/>
            </p:cNvSpPr>
            <p:nvPr/>
          </p:nvSpPr>
          <p:spPr bwMode="auto">
            <a:xfrm>
              <a:off x="2701925" y="2238177"/>
              <a:ext cx="85725" cy="25400"/>
            </a:xfrm>
            <a:custGeom>
              <a:avLst/>
              <a:gdLst>
                <a:gd name="T0" fmla="*/ 23 w 27"/>
                <a:gd name="T1" fmla="*/ 0 h 8"/>
                <a:gd name="T2" fmla="*/ 8 w 27"/>
                <a:gd name="T3" fmla="*/ 0 h 8"/>
                <a:gd name="T4" fmla="*/ 0 w 27"/>
                <a:gd name="T5" fmla="*/ 8 h 8"/>
                <a:gd name="T6" fmla="*/ 23 w 27"/>
                <a:gd name="T7" fmla="*/ 8 h 8"/>
                <a:gd name="T8" fmla="*/ 27 w 27"/>
                <a:gd name="T9" fmla="*/ 4 h 8"/>
                <a:gd name="T10" fmla="*/ 23 w 27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8">
                  <a:moveTo>
                    <a:pt x="23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8"/>
                    <a:pt x="27" y="6"/>
                    <a:pt x="27" y="4"/>
                  </a:cubicBezTo>
                  <a:cubicBezTo>
                    <a:pt x="27" y="2"/>
                    <a:pt x="25" y="0"/>
                    <a:pt x="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389" name="Freeform 721"/>
            <p:cNvSpPr>
              <a:spLocks/>
            </p:cNvSpPr>
            <p:nvPr/>
          </p:nvSpPr>
          <p:spPr bwMode="auto">
            <a:xfrm>
              <a:off x="2651125" y="2177852"/>
              <a:ext cx="101600" cy="85725"/>
            </a:xfrm>
            <a:custGeom>
              <a:avLst/>
              <a:gdLst>
                <a:gd name="T0" fmla="*/ 11 w 32"/>
                <a:gd name="T1" fmla="*/ 27 h 27"/>
                <a:gd name="T2" fmla="*/ 11 w 32"/>
                <a:gd name="T3" fmla="*/ 26 h 27"/>
                <a:gd name="T4" fmla="*/ 11 w 32"/>
                <a:gd name="T5" fmla="*/ 26 h 27"/>
                <a:gd name="T6" fmla="*/ 30 w 32"/>
                <a:gd name="T7" fmla="*/ 7 h 27"/>
                <a:gd name="T8" fmla="*/ 30 w 32"/>
                <a:gd name="T9" fmla="*/ 2 h 27"/>
                <a:gd name="T10" fmla="*/ 30 w 32"/>
                <a:gd name="T11" fmla="*/ 2 h 27"/>
                <a:gd name="T12" fmla="*/ 25 w 32"/>
                <a:gd name="T13" fmla="*/ 2 h 27"/>
                <a:gd name="T14" fmla="*/ 20 w 32"/>
                <a:gd name="T15" fmla="*/ 7 h 27"/>
                <a:gd name="T16" fmla="*/ 20 w 32"/>
                <a:gd name="T17" fmla="*/ 7 h 27"/>
                <a:gd name="T18" fmla="*/ 0 w 32"/>
                <a:gd name="T19" fmla="*/ 27 h 27"/>
                <a:gd name="T20" fmla="*/ 11 w 32"/>
                <a:gd name="T21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7">
                  <a:moveTo>
                    <a:pt x="11" y="27"/>
                  </a:move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2" y="6"/>
                    <a:pt x="32" y="3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0"/>
                    <a:pt x="26" y="0"/>
                    <a:pt x="25" y="2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0" y="27"/>
                    <a:pt x="0" y="27"/>
                    <a:pt x="0" y="27"/>
                  </a:cubicBezTo>
                  <a:lnTo>
                    <a:pt x="1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390" name="Freeform 722"/>
            <p:cNvSpPr>
              <a:spLocks noEditPoints="1"/>
            </p:cNvSpPr>
            <p:nvPr/>
          </p:nvSpPr>
          <p:spPr bwMode="auto">
            <a:xfrm>
              <a:off x="2597150" y="2276277"/>
              <a:ext cx="177800" cy="103188"/>
            </a:xfrm>
            <a:custGeom>
              <a:avLst/>
              <a:gdLst>
                <a:gd name="T0" fmla="*/ 53 w 56"/>
                <a:gd name="T1" fmla="*/ 0 h 32"/>
                <a:gd name="T2" fmla="*/ 3 w 56"/>
                <a:gd name="T3" fmla="*/ 0 h 32"/>
                <a:gd name="T4" fmla="*/ 0 w 56"/>
                <a:gd name="T5" fmla="*/ 4 h 32"/>
                <a:gd name="T6" fmla="*/ 3 w 56"/>
                <a:gd name="T7" fmla="*/ 28 h 32"/>
                <a:gd name="T8" fmla="*/ 8 w 56"/>
                <a:gd name="T9" fmla="*/ 32 h 32"/>
                <a:gd name="T10" fmla="*/ 48 w 56"/>
                <a:gd name="T11" fmla="*/ 32 h 32"/>
                <a:gd name="T12" fmla="*/ 53 w 56"/>
                <a:gd name="T13" fmla="*/ 28 h 32"/>
                <a:gd name="T14" fmla="*/ 56 w 56"/>
                <a:gd name="T15" fmla="*/ 4 h 32"/>
                <a:gd name="T16" fmla="*/ 53 w 56"/>
                <a:gd name="T17" fmla="*/ 0 h 32"/>
                <a:gd name="T18" fmla="*/ 12 w 56"/>
                <a:gd name="T19" fmla="*/ 22 h 32"/>
                <a:gd name="T20" fmla="*/ 10 w 56"/>
                <a:gd name="T21" fmla="*/ 24 h 32"/>
                <a:gd name="T22" fmla="*/ 8 w 56"/>
                <a:gd name="T23" fmla="*/ 22 h 32"/>
                <a:gd name="T24" fmla="*/ 8 w 56"/>
                <a:gd name="T25" fmla="*/ 10 h 32"/>
                <a:gd name="T26" fmla="*/ 10 w 56"/>
                <a:gd name="T27" fmla="*/ 8 h 32"/>
                <a:gd name="T28" fmla="*/ 12 w 56"/>
                <a:gd name="T29" fmla="*/ 10 h 32"/>
                <a:gd name="T30" fmla="*/ 12 w 56"/>
                <a:gd name="T31" fmla="*/ 22 h 32"/>
                <a:gd name="T32" fmla="*/ 24 w 56"/>
                <a:gd name="T33" fmla="*/ 22 h 32"/>
                <a:gd name="T34" fmla="*/ 22 w 56"/>
                <a:gd name="T35" fmla="*/ 24 h 32"/>
                <a:gd name="T36" fmla="*/ 20 w 56"/>
                <a:gd name="T37" fmla="*/ 22 h 32"/>
                <a:gd name="T38" fmla="*/ 20 w 56"/>
                <a:gd name="T39" fmla="*/ 10 h 32"/>
                <a:gd name="T40" fmla="*/ 22 w 56"/>
                <a:gd name="T41" fmla="*/ 8 h 32"/>
                <a:gd name="T42" fmla="*/ 24 w 56"/>
                <a:gd name="T43" fmla="*/ 10 h 32"/>
                <a:gd name="T44" fmla="*/ 24 w 56"/>
                <a:gd name="T45" fmla="*/ 22 h 32"/>
                <a:gd name="T46" fmla="*/ 36 w 56"/>
                <a:gd name="T47" fmla="*/ 22 h 32"/>
                <a:gd name="T48" fmla="*/ 34 w 56"/>
                <a:gd name="T49" fmla="*/ 24 h 32"/>
                <a:gd name="T50" fmla="*/ 32 w 56"/>
                <a:gd name="T51" fmla="*/ 22 h 32"/>
                <a:gd name="T52" fmla="*/ 32 w 56"/>
                <a:gd name="T53" fmla="*/ 10 h 32"/>
                <a:gd name="T54" fmla="*/ 34 w 56"/>
                <a:gd name="T55" fmla="*/ 8 h 32"/>
                <a:gd name="T56" fmla="*/ 36 w 56"/>
                <a:gd name="T57" fmla="*/ 10 h 32"/>
                <a:gd name="T58" fmla="*/ 36 w 56"/>
                <a:gd name="T59" fmla="*/ 22 h 32"/>
                <a:gd name="T60" fmla="*/ 48 w 56"/>
                <a:gd name="T61" fmla="*/ 22 h 32"/>
                <a:gd name="T62" fmla="*/ 46 w 56"/>
                <a:gd name="T63" fmla="*/ 24 h 32"/>
                <a:gd name="T64" fmla="*/ 44 w 56"/>
                <a:gd name="T65" fmla="*/ 22 h 32"/>
                <a:gd name="T66" fmla="*/ 44 w 56"/>
                <a:gd name="T67" fmla="*/ 10 h 32"/>
                <a:gd name="T68" fmla="*/ 46 w 56"/>
                <a:gd name="T69" fmla="*/ 8 h 32"/>
                <a:gd name="T70" fmla="*/ 48 w 56"/>
                <a:gd name="T71" fmla="*/ 10 h 32"/>
                <a:gd name="T72" fmla="*/ 48 w 56"/>
                <a:gd name="T73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" h="32">
                  <a:moveTo>
                    <a:pt x="5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4" y="30"/>
                    <a:pt x="6" y="32"/>
                    <a:pt x="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50" y="32"/>
                    <a:pt x="52" y="30"/>
                    <a:pt x="53" y="28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2"/>
                    <a:pt x="55" y="0"/>
                    <a:pt x="53" y="0"/>
                  </a:cubicBezTo>
                  <a:close/>
                  <a:moveTo>
                    <a:pt x="12" y="22"/>
                  </a:moveTo>
                  <a:cubicBezTo>
                    <a:pt x="12" y="23"/>
                    <a:pt x="11" y="24"/>
                    <a:pt x="10" y="24"/>
                  </a:cubicBezTo>
                  <a:cubicBezTo>
                    <a:pt x="9" y="24"/>
                    <a:pt x="8" y="23"/>
                    <a:pt x="8" y="22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9"/>
                    <a:pt x="9" y="8"/>
                    <a:pt x="10" y="8"/>
                  </a:cubicBezTo>
                  <a:cubicBezTo>
                    <a:pt x="11" y="8"/>
                    <a:pt x="12" y="9"/>
                    <a:pt x="12" y="10"/>
                  </a:cubicBezTo>
                  <a:lnTo>
                    <a:pt x="12" y="22"/>
                  </a:lnTo>
                  <a:close/>
                  <a:moveTo>
                    <a:pt x="24" y="22"/>
                  </a:moveTo>
                  <a:cubicBezTo>
                    <a:pt x="24" y="23"/>
                    <a:pt x="23" y="24"/>
                    <a:pt x="22" y="24"/>
                  </a:cubicBezTo>
                  <a:cubicBezTo>
                    <a:pt x="21" y="24"/>
                    <a:pt x="20" y="23"/>
                    <a:pt x="20" y="22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9"/>
                    <a:pt x="21" y="8"/>
                    <a:pt x="22" y="8"/>
                  </a:cubicBezTo>
                  <a:cubicBezTo>
                    <a:pt x="23" y="8"/>
                    <a:pt x="24" y="9"/>
                    <a:pt x="24" y="10"/>
                  </a:cubicBezTo>
                  <a:lnTo>
                    <a:pt x="24" y="22"/>
                  </a:lnTo>
                  <a:close/>
                  <a:moveTo>
                    <a:pt x="36" y="22"/>
                  </a:moveTo>
                  <a:cubicBezTo>
                    <a:pt x="36" y="23"/>
                    <a:pt x="35" y="24"/>
                    <a:pt x="34" y="24"/>
                  </a:cubicBezTo>
                  <a:cubicBezTo>
                    <a:pt x="33" y="24"/>
                    <a:pt x="32" y="23"/>
                    <a:pt x="32" y="2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9"/>
                    <a:pt x="33" y="8"/>
                    <a:pt x="34" y="8"/>
                  </a:cubicBezTo>
                  <a:cubicBezTo>
                    <a:pt x="35" y="8"/>
                    <a:pt x="36" y="9"/>
                    <a:pt x="36" y="10"/>
                  </a:cubicBezTo>
                  <a:lnTo>
                    <a:pt x="36" y="22"/>
                  </a:lnTo>
                  <a:close/>
                  <a:moveTo>
                    <a:pt x="48" y="22"/>
                  </a:moveTo>
                  <a:cubicBezTo>
                    <a:pt x="48" y="23"/>
                    <a:pt x="47" y="24"/>
                    <a:pt x="46" y="24"/>
                  </a:cubicBezTo>
                  <a:cubicBezTo>
                    <a:pt x="45" y="24"/>
                    <a:pt x="44" y="23"/>
                    <a:pt x="44" y="22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9"/>
                    <a:pt x="45" y="8"/>
                    <a:pt x="46" y="8"/>
                  </a:cubicBezTo>
                  <a:cubicBezTo>
                    <a:pt x="47" y="8"/>
                    <a:pt x="48" y="9"/>
                    <a:pt x="48" y="10"/>
                  </a:cubicBezTo>
                  <a:lnTo>
                    <a:pt x="48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44" name="Group 9143"/>
          <p:cNvGrpSpPr/>
          <p:nvPr/>
        </p:nvGrpSpPr>
        <p:grpSpPr>
          <a:xfrm>
            <a:off x="2990850" y="2177852"/>
            <a:ext cx="203200" cy="201613"/>
            <a:chOff x="2990850" y="2177852"/>
            <a:chExt cx="203200" cy="201613"/>
          </a:xfrm>
        </p:grpSpPr>
        <p:sp>
          <p:nvSpPr>
            <p:cNvPr id="8391" name="Freeform 723"/>
            <p:cNvSpPr>
              <a:spLocks/>
            </p:cNvSpPr>
            <p:nvPr/>
          </p:nvSpPr>
          <p:spPr bwMode="auto">
            <a:xfrm>
              <a:off x="2990850" y="2238177"/>
              <a:ext cx="73025" cy="25400"/>
            </a:xfrm>
            <a:custGeom>
              <a:avLst/>
              <a:gdLst>
                <a:gd name="T0" fmla="*/ 15 w 23"/>
                <a:gd name="T1" fmla="*/ 8 h 8"/>
                <a:gd name="T2" fmla="*/ 23 w 23"/>
                <a:gd name="T3" fmla="*/ 0 h 8"/>
                <a:gd name="T4" fmla="*/ 4 w 23"/>
                <a:gd name="T5" fmla="*/ 0 h 8"/>
                <a:gd name="T6" fmla="*/ 0 w 23"/>
                <a:gd name="T7" fmla="*/ 4 h 8"/>
                <a:gd name="T8" fmla="*/ 4 w 23"/>
                <a:gd name="T9" fmla="*/ 8 h 8"/>
                <a:gd name="T10" fmla="*/ 15 w 23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8">
                  <a:moveTo>
                    <a:pt x="15" y="8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lnTo>
                    <a:pt x="15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392" name="Freeform 724"/>
            <p:cNvSpPr>
              <a:spLocks/>
            </p:cNvSpPr>
            <p:nvPr/>
          </p:nvSpPr>
          <p:spPr bwMode="auto">
            <a:xfrm>
              <a:off x="3108325" y="2238177"/>
              <a:ext cx="85725" cy="25400"/>
            </a:xfrm>
            <a:custGeom>
              <a:avLst/>
              <a:gdLst>
                <a:gd name="T0" fmla="*/ 23 w 27"/>
                <a:gd name="T1" fmla="*/ 0 h 8"/>
                <a:gd name="T2" fmla="*/ 8 w 27"/>
                <a:gd name="T3" fmla="*/ 0 h 8"/>
                <a:gd name="T4" fmla="*/ 0 w 27"/>
                <a:gd name="T5" fmla="*/ 8 h 8"/>
                <a:gd name="T6" fmla="*/ 23 w 27"/>
                <a:gd name="T7" fmla="*/ 8 h 8"/>
                <a:gd name="T8" fmla="*/ 27 w 27"/>
                <a:gd name="T9" fmla="*/ 4 h 8"/>
                <a:gd name="T10" fmla="*/ 23 w 27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8">
                  <a:moveTo>
                    <a:pt x="23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8"/>
                    <a:pt x="27" y="6"/>
                    <a:pt x="27" y="4"/>
                  </a:cubicBezTo>
                  <a:cubicBezTo>
                    <a:pt x="27" y="2"/>
                    <a:pt x="25" y="0"/>
                    <a:pt x="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393" name="Freeform 725"/>
            <p:cNvSpPr>
              <a:spLocks/>
            </p:cNvSpPr>
            <p:nvPr/>
          </p:nvSpPr>
          <p:spPr bwMode="auto">
            <a:xfrm>
              <a:off x="3057525" y="2177852"/>
              <a:ext cx="101600" cy="85725"/>
            </a:xfrm>
            <a:custGeom>
              <a:avLst/>
              <a:gdLst>
                <a:gd name="T0" fmla="*/ 11 w 32"/>
                <a:gd name="T1" fmla="*/ 27 h 27"/>
                <a:gd name="T2" fmla="*/ 11 w 32"/>
                <a:gd name="T3" fmla="*/ 26 h 27"/>
                <a:gd name="T4" fmla="*/ 11 w 32"/>
                <a:gd name="T5" fmla="*/ 26 h 27"/>
                <a:gd name="T6" fmla="*/ 30 w 32"/>
                <a:gd name="T7" fmla="*/ 7 h 27"/>
                <a:gd name="T8" fmla="*/ 30 w 32"/>
                <a:gd name="T9" fmla="*/ 2 h 27"/>
                <a:gd name="T10" fmla="*/ 30 w 32"/>
                <a:gd name="T11" fmla="*/ 2 h 27"/>
                <a:gd name="T12" fmla="*/ 25 w 32"/>
                <a:gd name="T13" fmla="*/ 2 h 27"/>
                <a:gd name="T14" fmla="*/ 20 w 32"/>
                <a:gd name="T15" fmla="*/ 7 h 27"/>
                <a:gd name="T16" fmla="*/ 20 w 32"/>
                <a:gd name="T17" fmla="*/ 7 h 27"/>
                <a:gd name="T18" fmla="*/ 0 w 32"/>
                <a:gd name="T19" fmla="*/ 27 h 27"/>
                <a:gd name="T20" fmla="*/ 11 w 32"/>
                <a:gd name="T21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7">
                  <a:moveTo>
                    <a:pt x="11" y="27"/>
                  </a:move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2" y="6"/>
                    <a:pt x="32" y="3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0"/>
                    <a:pt x="26" y="0"/>
                    <a:pt x="25" y="2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0" y="27"/>
                    <a:pt x="0" y="27"/>
                    <a:pt x="0" y="27"/>
                  </a:cubicBezTo>
                  <a:lnTo>
                    <a:pt x="1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394" name="Freeform 726"/>
            <p:cNvSpPr>
              <a:spLocks noEditPoints="1"/>
            </p:cNvSpPr>
            <p:nvPr/>
          </p:nvSpPr>
          <p:spPr bwMode="auto">
            <a:xfrm>
              <a:off x="3003550" y="2276277"/>
              <a:ext cx="177800" cy="103188"/>
            </a:xfrm>
            <a:custGeom>
              <a:avLst/>
              <a:gdLst>
                <a:gd name="T0" fmla="*/ 53 w 56"/>
                <a:gd name="T1" fmla="*/ 0 h 32"/>
                <a:gd name="T2" fmla="*/ 3 w 56"/>
                <a:gd name="T3" fmla="*/ 0 h 32"/>
                <a:gd name="T4" fmla="*/ 0 w 56"/>
                <a:gd name="T5" fmla="*/ 4 h 32"/>
                <a:gd name="T6" fmla="*/ 3 w 56"/>
                <a:gd name="T7" fmla="*/ 28 h 32"/>
                <a:gd name="T8" fmla="*/ 8 w 56"/>
                <a:gd name="T9" fmla="*/ 32 h 32"/>
                <a:gd name="T10" fmla="*/ 48 w 56"/>
                <a:gd name="T11" fmla="*/ 32 h 32"/>
                <a:gd name="T12" fmla="*/ 53 w 56"/>
                <a:gd name="T13" fmla="*/ 28 h 32"/>
                <a:gd name="T14" fmla="*/ 56 w 56"/>
                <a:gd name="T15" fmla="*/ 4 h 32"/>
                <a:gd name="T16" fmla="*/ 53 w 56"/>
                <a:gd name="T17" fmla="*/ 0 h 32"/>
                <a:gd name="T18" fmla="*/ 39 w 56"/>
                <a:gd name="T19" fmla="*/ 20 h 32"/>
                <a:gd name="T20" fmla="*/ 31 w 56"/>
                <a:gd name="T21" fmla="*/ 20 h 32"/>
                <a:gd name="T22" fmla="*/ 31 w 56"/>
                <a:gd name="T23" fmla="*/ 28 h 32"/>
                <a:gd name="T24" fmla="*/ 23 w 56"/>
                <a:gd name="T25" fmla="*/ 28 h 32"/>
                <a:gd name="T26" fmla="*/ 23 w 56"/>
                <a:gd name="T27" fmla="*/ 20 h 32"/>
                <a:gd name="T28" fmla="*/ 15 w 56"/>
                <a:gd name="T29" fmla="*/ 20 h 32"/>
                <a:gd name="T30" fmla="*/ 15 w 56"/>
                <a:gd name="T31" fmla="*/ 12 h 32"/>
                <a:gd name="T32" fmla="*/ 23 w 56"/>
                <a:gd name="T33" fmla="*/ 12 h 32"/>
                <a:gd name="T34" fmla="*/ 23 w 56"/>
                <a:gd name="T35" fmla="*/ 4 h 32"/>
                <a:gd name="T36" fmla="*/ 31 w 56"/>
                <a:gd name="T37" fmla="*/ 4 h 32"/>
                <a:gd name="T38" fmla="*/ 31 w 56"/>
                <a:gd name="T39" fmla="*/ 12 h 32"/>
                <a:gd name="T40" fmla="*/ 39 w 56"/>
                <a:gd name="T41" fmla="*/ 12 h 32"/>
                <a:gd name="T42" fmla="*/ 39 w 56"/>
                <a:gd name="T43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32">
                  <a:moveTo>
                    <a:pt x="5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4" y="30"/>
                    <a:pt x="6" y="32"/>
                    <a:pt x="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50" y="32"/>
                    <a:pt x="52" y="30"/>
                    <a:pt x="53" y="28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2"/>
                    <a:pt x="55" y="0"/>
                    <a:pt x="53" y="0"/>
                  </a:cubicBezTo>
                  <a:close/>
                  <a:moveTo>
                    <a:pt x="39" y="20"/>
                  </a:moveTo>
                  <a:cubicBezTo>
                    <a:pt x="31" y="20"/>
                    <a:pt x="31" y="20"/>
                    <a:pt x="31" y="20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9" y="12"/>
                    <a:pt x="39" y="12"/>
                    <a:pt x="39" y="12"/>
                  </a:cubicBezTo>
                  <a:lnTo>
                    <a:pt x="3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40" name="Group 9139"/>
          <p:cNvGrpSpPr/>
          <p:nvPr/>
        </p:nvGrpSpPr>
        <p:grpSpPr>
          <a:xfrm>
            <a:off x="1363663" y="2212777"/>
            <a:ext cx="206375" cy="166687"/>
            <a:chOff x="1363663" y="2212777"/>
            <a:chExt cx="206375" cy="166687"/>
          </a:xfrm>
        </p:grpSpPr>
        <p:sp>
          <p:nvSpPr>
            <p:cNvPr id="8395" name="Oval 727"/>
            <p:cNvSpPr>
              <a:spLocks noChangeArrowheads="1"/>
            </p:cNvSpPr>
            <p:nvPr/>
          </p:nvSpPr>
          <p:spPr bwMode="auto">
            <a:xfrm>
              <a:off x="1465263" y="2276277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396" name="Oval 728"/>
            <p:cNvSpPr>
              <a:spLocks noChangeArrowheads="1"/>
            </p:cNvSpPr>
            <p:nvPr/>
          </p:nvSpPr>
          <p:spPr bwMode="auto">
            <a:xfrm>
              <a:off x="1465263" y="2250877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397" name="Oval 729"/>
            <p:cNvSpPr>
              <a:spLocks noChangeArrowheads="1"/>
            </p:cNvSpPr>
            <p:nvPr/>
          </p:nvSpPr>
          <p:spPr bwMode="auto">
            <a:xfrm>
              <a:off x="1490663" y="2276277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398" name="Oval 730"/>
            <p:cNvSpPr>
              <a:spLocks noChangeArrowheads="1"/>
            </p:cNvSpPr>
            <p:nvPr/>
          </p:nvSpPr>
          <p:spPr bwMode="auto">
            <a:xfrm>
              <a:off x="1490663" y="2250877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399" name="Oval 731"/>
            <p:cNvSpPr>
              <a:spLocks noChangeArrowheads="1"/>
            </p:cNvSpPr>
            <p:nvPr/>
          </p:nvSpPr>
          <p:spPr bwMode="auto">
            <a:xfrm>
              <a:off x="1503363" y="2263577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400" name="Oval 732"/>
            <p:cNvSpPr>
              <a:spLocks noChangeArrowheads="1"/>
            </p:cNvSpPr>
            <p:nvPr/>
          </p:nvSpPr>
          <p:spPr bwMode="auto">
            <a:xfrm>
              <a:off x="1516063" y="2250877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401" name="Oval 733"/>
            <p:cNvSpPr>
              <a:spLocks noChangeArrowheads="1"/>
            </p:cNvSpPr>
            <p:nvPr/>
          </p:nvSpPr>
          <p:spPr bwMode="auto">
            <a:xfrm>
              <a:off x="1477963" y="2263577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402" name="Oval 734"/>
            <p:cNvSpPr>
              <a:spLocks noChangeArrowheads="1"/>
            </p:cNvSpPr>
            <p:nvPr/>
          </p:nvSpPr>
          <p:spPr bwMode="auto">
            <a:xfrm>
              <a:off x="1452563" y="2263577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403" name="Oval 735"/>
            <p:cNvSpPr>
              <a:spLocks noChangeArrowheads="1"/>
            </p:cNvSpPr>
            <p:nvPr/>
          </p:nvSpPr>
          <p:spPr bwMode="auto">
            <a:xfrm>
              <a:off x="1503363" y="2238177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404" name="Oval 736"/>
            <p:cNvSpPr>
              <a:spLocks noChangeArrowheads="1"/>
            </p:cNvSpPr>
            <p:nvPr/>
          </p:nvSpPr>
          <p:spPr bwMode="auto">
            <a:xfrm>
              <a:off x="1477963" y="2238177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405" name="Oval 737"/>
            <p:cNvSpPr>
              <a:spLocks noChangeArrowheads="1"/>
            </p:cNvSpPr>
            <p:nvPr/>
          </p:nvSpPr>
          <p:spPr bwMode="auto">
            <a:xfrm>
              <a:off x="1452563" y="2238177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406" name="Oval 738"/>
            <p:cNvSpPr>
              <a:spLocks noChangeArrowheads="1"/>
            </p:cNvSpPr>
            <p:nvPr/>
          </p:nvSpPr>
          <p:spPr bwMode="auto">
            <a:xfrm>
              <a:off x="1427163" y="2341364"/>
              <a:ext cx="38100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407" name="Oval 739"/>
            <p:cNvSpPr>
              <a:spLocks noChangeArrowheads="1"/>
            </p:cNvSpPr>
            <p:nvPr/>
          </p:nvSpPr>
          <p:spPr bwMode="auto">
            <a:xfrm>
              <a:off x="1490663" y="2341364"/>
              <a:ext cx="38100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408" name="Freeform 740"/>
            <p:cNvSpPr>
              <a:spLocks/>
            </p:cNvSpPr>
            <p:nvPr/>
          </p:nvSpPr>
          <p:spPr bwMode="auto">
            <a:xfrm>
              <a:off x="1363663" y="2212777"/>
              <a:ext cx="206375" cy="115888"/>
            </a:xfrm>
            <a:custGeom>
              <a:avLst/>
              <a:gdLst>
                <a:gd name="T0" fmla="*/ 61 w 65"/>
                <a:gd name="T1" fmla="*/ 8 h 36"/>
                <a:gd name="T2" fmla="*/ 56 w 65"/>
                <a:gd name="T3" fmla="*/ 11 h 36"/>
                <a:gd name="T4" fmla="*/ 49 w 65"/>
                <a:gd name="T5" fmla="*/ 28 h 36"/>
                <a:gd name="T6" fmla="*/ 27 w 65"/>
                <a:gd name="T7" fmla="*/ 28 h 36"/>
                <a:gd name="T8" fmla="*/ 20 w 65"/>
                <a:gd name="T9" fmla="*/ 3 h 36"/>
                <a:gd name="T10" fmla="*/ 16 w 65"/>
                <a:gd name="T11" fmla="*/ 0 h 36"/>
                <a:gd name="T12" fmla="*/ 4 w 65"/>
                <a:gd name="T13" fmla="*/ 0 h 36"/>
                <a:gd name="T14" fmla="*/ 0 w 65"/>
                <a:gd name="T15" fmla="*/ 4 h 36"/>
                <a:gd name="T16" fmla="*/ 4 w 65"/>
                <a:gd name="T17" fmla="*/ 8 h 36"/>
                <a:gd name="T18" fmla="*/ 13 w 65"/>
                <a:gd name="T19" fmla="*/ 8 h 36"/>
                <a:gd name="T20" fmla="*/ 20 w 65"/>
                <a:gd name="T21" fmla="*/ 33 h 36"/>
                <a:gd name="T22" fmla="*/ 24 w 65"/>
                <a:gd name="T23" fmla="*/ 36 h 36"/>
                <a:gd name="T24" fmla="*/ 52 w 65"/>
                <a:gd name="T25" fmla="*/ 36 h 36"/>
                <a:gd name="T26" fmla="*/ 56 w 65"/>
                <a:gd name="T27" fmla="*/ 33 h 36"/>
                <a:gd name="T28" fmla="*/ 64 w 65"/>
                <a:gd name="T29" fmla="*/ 13 h 36"/>
                <a:gd name="T30" fmla="*/ 61 w 65"/>
                <a:gd name="T31" fmla="*/ 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36">
                  <a:moveTo>
                    <a:pt x="61" y="8"/>
                  </a:moveTo>
                  <a:cubicBezTo>
                    <a:pt x="59" y="7"/>
                    <a:pt x="57" y="8"/>
                    <a:pt x="56" y="11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1"/>
                    <a:pt x="18" y="0"/>
                    <a:pt x="1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1" y="35"/>
                    <a:pt x="22" y="36"/>
                    <a:pt x="24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4" y="36"/>
                    <a:pt x="55" y="35"/>
                    <a:pt x="56" y="33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65" y="11"/>
                    <a:pt x="64" y="9"/>
                    <a:pt x="61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41" name="Group 9140"/>
          <p:cNvGrpSpPr/>
          <p:nvPr/>
        </p:nvGrpSpPr>
        <p:grpSpPr>
          <a:xfrm>
            <a:off x="1770063" y="2174677"/>
            <a:ext cx="206375" cy="204787"/>
            <a:chOff x="1770063" y="2174677"/>
            <a:chExt cx="206375" cy="204787"/>
          </a:xfrm>
        </p:grpSpPr>
        <p:sp>
          <p:nvSpPr>
            <p:cNvPr id="8409" name="Oval 741"/>
            <p:cNvSpPr>
              <a:spLocks noChangeArrowheads="1"/>
            </p:cNvSpPr>
            <p:nvPr/>
          </p:nvSpPr>
          <p:spPr bwMode="auto">
            <a:xfrm>
              <a:off x="1833563" y="2341364"/>
              <a:ext cx="38100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410" name="Oval 742"/>
            <p:cNvSpPr>
              <a:spLocks noChangeArrowheads="1"/>
            </p:cNvSpPr>
            <p:nvPr/>
          </p:nvSpPr>
          <p:spPr bwMode="auto">
            <a:xfrm>
              <a:off x="1897063" y="2341364"/>
              <a:ext cx="38100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411" name="Freeform 743"/>
            <p:cNvSpPr>
              <a:spLocks/>
            </p:cNvSpPr>
            <p:nvPr/>
          </p:nvSpPr>
          <p:spPr bwMode="auto">
            <a:xfrm>
              <a:off x="1770063" y="2212777"/>
              <a:ext cx="206375" cy="115888"/>
            </a:xfrm>
            <a:custGeom>
              <a:avLst/>
              <a:gdLst>
                <a:gd name="T0" fmla="*/ 61 w 65"/>
                <a:gd name="T1" fmla="*/ 8 h 36"/>
                <a:gd name="T2" fmla="*/ 56 w 65"/>
                <a:gd name="T3" fmla="*/ 11 h 36"/>
                <a:gd name="T4" fmla="*/ 49 w 65"/>
                <a:gd name="T5" fmla="*/ 28 h 36"/>
                <a:gd name="T6" fmla="*/ 27 w 65"/>
                <a:gd name="T7" fmla="*/ 28 h 36"/>
                <a:gd name="T8" fmla="*/ 20 w 65"/>
                <a:gd name="T9" fmla="*/ 3 h 36"/>
                <a:gd name="T10" fmla="*/ 16 w 65"/>
                <a:gd name="T11" fmla="*/ 0 h 36"/>
                <a:gd name="T12" fmla="*/ 4 w 65"/>
                <a:gd name="T13" fmla="*/ 0 h 36"/>
                <a:gd name="T14" fmla="*/ 0 w 65"/>
                <a:gd name="T15" fmla="*/ 4 h 36"/>
                <a:gd name="T16" fmla="*/ 4 w 65"/>
                <a:gd name="T17" fmla="*/ 8 h 36"/>
                <a:gd name="T18" fmla="*/ 13 w 65"/>
                <a:gd name="T19" fmla="*/ 8 h 36"/>
                <a:gd name="T20" fmla="*/ 20 w 65"/>
                <a:gd name="T21" fmla="*/ 33 h 36"/>
                <a:gd name="T22" fmla="*/ 24 w 65"/>
                <a:gd name="T23" fmla="*/ 36 h 36"/>
                <a:gd name="T24" fmla="*/ 52 w 65"/>
                <a:gd name="T25" fmla="*/ 36 h 36"/>
                <a:gd name="T26" fmla="*/ 56 w 65"/>
                <a:gd name="T27" fmla="*/ 33 h 36"/>
                <a:gd name="T28" fmla="*/ 64 w 65"/>
                <a:gd name="T29" fmla="*/ 13 h 36"/>
                <a:gd name="T30" fmla="*/ 61 w 65"/>
                <a:gd name="T31" fmla="*/ 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36">
                  <a:moveTo>
                    <a:pt x="61" y="8"/>
                  </a:moveTo>
                  <a:cubicBezTo>
                    <a:pt x="59" y="7"/>
                    <a:pt x="57" y="8"/>
                    <a:pt x="56" y="11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1"/>
                    <a:pt x="18" y="0"/>
                    <a:pt x="1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1" y="35"/>
                    <a:pt x="22" y="36"/>
                    <a:pt x="24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4" y="36"/>
                    <a:pt x="55" y="35"/>
                    <a:pt x="56" y="33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65" y="11"/>
                    <a:pt x="64" y="9"/>
                    <a:pt x="61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412" name="Freeform 744"/>
            <p:cNvSpPr>
              <a:spLocks/>
            </p:cNvSpPr>
            <p:nvPr/>
          </p:nvSpPr>
          <p:spPr bwMode="auto">
            <a:xfrm>
              <a:off x="1858963" y="2174677"/>
              <a:ext cx="76200" cy="88900"/>
            </a:xfrm>
            <a:custGeom>
              <a:avLst/>
              <a:gdLst>
                <a:gd name="T0" fmla="*/ 16 w 48"/>
                <a:gd name="T1" fmla="*/ 56 h 56"/>
                <a:gd name="T2" fmla="*/ 32 w 48"/>
                <a:gd name="T3" fmla="*/ 56 h 56"/>
                <a:gd name="T4" fmla="*/ 32 w 48"/>
                <a:gd name="T5" fmla="*/ 32 h 56"/>
                <a:gd name="T6" fmla="*/ 48 w 48"/>
                <a:gd name="T7" fmla="*/ 32 h 56"/>
                <a:gd name="T8" fmla="*/ 24 w 48"/>
                <a:gd name="T9" fmla="*/ 0 h 56"/>
                <a:gd name="T10" fmla="*/ 0 w 48"/>
                <a:gd name="T11" fmla="*/ 32 h 56"/>
                <a:gd name="T12" fmla="*/ 16 w 48"/>
                <a:gd name="T13" fmla="*/ 32 h 56"/>
                <a:gd name="T14" fmla="*/ 16 w 48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6">
                  <a:moveTo>
                    <a:pt x="16" y="56"/>
                  </a:moveTo>
                  <a:lnTo>
                    <a:pt x="32" y="56"/>
                  </a:lnTo>
                  <a:lnTo>
                    <a:pt x="32" y="32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16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42" name="Group 9141"/>
          <p:cNvGrpSpPr/>
          <p:nvPr/>
        </p:nvGrpSpPr>
        <p:grpSpPr>
          <a:xfrm>
            <a:off x="2176463" y="2174677"/>
            <a:ext cx="206375" cy="204787"/>
            <a:chOff x="2176463" y="2174677"/>
            <a:chExt cx="206375" cy="204787"/>
          </a:xfrm>
        </p:grpSpPr>
        <p:sp>
          <p:nvSpPr>
            <p:cNvPr id="8413" name="Oval 745"/>
            <p:cNvSpPr>
              <a:spLocks noChangeArrowheads="1"/>
            </p:cNvSpPr>
            <p:nvPr/>
          </p:nvSpPr>
          <p:spPr bwMode="auto">
            <a:xfrm>
              <a:off x="2239963" y="2341364"/>
              <a:ext cx="38100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414" name="Oval 746"/>
            <p:cNvSpPr>
              <a:spLocks noChangeArrowheads="1"/>
            </p:cNvSpPr>
            <p:nvPr/>
          </p:nvSpPr>
          <p:spPr bwMode="auto">
            <a:xfrm>
              <a:off x="2303463" y="2341364"/>
              <a:ext cx="38100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415" name="Freeform 747"/>
            <p:cNvSpPr>
              <a:spLocks/>
            </p:cNvSpPr>
            <p:nvPr/>
          </p:nvSpPr>
          <p:spPr bwMode="auto">
            <a:xfrm>
              <a:off x="2176463" y="2212777"/>
              <a:ext cx="206375" cy="115888"/>
            </a:xfrm>
            <a:custGeom>
              <a:avLst/>
              <a:gdLst>
                <a:gd name="T0" fmla="*/ 61 w 65"/>
                <a:gd name="T1" fmla="*/ 8 h 36"/>
                <a:gd name="T2" fmla="*/ 56 w 65"/>
                <a:gd name="T3" fmla="*/ 11 h 36"/>
                <a:gd name="T4" fmla="*/ 49 w 65"/>
                <a:gd name="T5" fmla="*/ 28 h 36"/>
                <a:gd name="T6" fmla="*/ 27 w 65"/>
                <a:gd name="T7" fmla="*/ 28 h 36"/>
                <a:gd name="T8" fmla="*/ 20 w 65"/>
                <a:gd name="T9" fmla="*/ 3 h 36"/>
                <a:gd name="T10" fmla="*/ 16 w 65"/>
                <a:gd name="T11" fmla="*/ 0 h 36"/>
                <a:gd name="T12" fmla="*/ 4 w 65"/>
                <a:gd name="T13" fmla="*/ 0 h 36"/>
                <a:gd name="T14" fmla="*/ 0 w 65"/>
                <a:gd name="T15" fmla="*/ 4 h 36"/>
                <a:gd name="T16" fmla="*/ 4 w 65"/>
                <a:gd name="T17" fmla="*/ 8 h 36"/>
                <a:gd name="T18" fmla="*/ 13 w 65"/>
                <a:gd name="T19" fmla="*/ 8 h 36"/>
                <a:gd name="T20" fmla="*/ 20 w 65"/>
                <a:gd name="T21" fmla="*/ 33 h 36"/>
                <a:gd name="T22" fmla="*/ 24 w 65"/>
                <a:gd name="T23" fmla="*/ 36 h 36"/>
                <a:gd name="T24" fmla="*/ 52 w 65"/>
                <a:gd name="T25" fmla="*/ 36 h 36"/>
                <a:gd name="T26" fmla="*/ 56 w 65"/>
                <a:gd name="T27" fmla="*/ 33 h 36"/>
                <a:gd name="T28" fmla="*/ 64 w 65"/>
                <a:gd name="T29" fmla="*/ 13 h 36"/>
                <a:gd name="T30" fmla="*/ 61 w 65"/>
                <a:gd name="T31" fmla="*/ 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36">
                  <a:moveTo>
                    <a:pt x="61" y="8"/>
                  </a:moveTo>
                  <a:cubicBezTo>
                    <a:pt x="59" y="7"/>
                    <a:pt x="57" y="8"/>
                    <a:pt x="56" y="11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1"/>
                    <a:pt x="18" y="0"/>
                    <a:pt x="1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1" y="35"/>
                    <a:pt x="22" y="36"/>
                    <a:pt x="24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4" y="36"/>
                    <a:pt x="55" y="35"/>
                    <a:pt x="56" y="33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65" y="11"/>
                    <a:pt x="64" y="9"/>
                    <a:pt x="61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416" name="Freeform 748"/>
            <p:cNvSpPr>
              <a:spLocks/>
            </p:cNvSpPr>
            <p:nvPr/>
          </p:nvSpPr>
          <p:spPr bwMode="auto">
            <a:xfrm>
              <a:off x="2265363" y="2174677"/>
              <a:ext cx="76200" cy="88900"/>
            </a:xfrm>
            <a:custGeom>
              <a:avLst/>
              <a:gdLst>
                <a:gd name="T0" fmla="*/ 48 w 48"/>
                <a:gd name="T1" fmla="*/ 24 h 56"/>
                <a:gd name="T2" fmla="*/ 32 w 48"/>
                <a:gd name="T3" fmla="*/ 24 h 56"/>
                <a:gd name="T4" fmla="*/ 32 w 48"/>
                <a:gd name="T5" fmla="*/ 0 h 56"/>
                <a:gd name="T6" fmla="*/ 16 w 48"/>
                <a:gd name="T7" fmla="*/ 0 h 56"/>
                <a:gd name="T8" fmla="*/ 16 w 48"/>
                <a:gd name="T9" fmla="*/ 24 h 56"/>
                <a:gd name="T10" fmla="*/ 0 w 48"/>
                <a:gd name="T11" fmla="*/ 24 h 56"/>
                <a:gd name="T12" fmla="*/ 24 w 48"/>
                <a:gd name="T13" fmla="*/ 56 h 56"/>
                <a:gd name="T14" fmla="*/ 48 w 48"/>
                <a:gd name="T15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6">
                  <a:moveTo>
                    <a:pt x="48" y="24"/>
                  </a:moveTo>
                  <a:lnTo>
                    <a:pt x="32" y="24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16" y="24"/>
                  </a:lnTo>
                  <a:lnTo>
                    <a:pt x="0" y="24"/>
                  </a:lnTo>
                  <a:lnTo>
                    <a:pt x="24" y="56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86" name="Group 9185"/>
          <p:cNvGrpSpPr/>
          <p:nvPr/>
        </p:nvGrpSpPr>
        <p:grpSpPr>
          <a:xfrm>
            <a:off x="549275" y="2992239"/>
            <a:ext cx="203200" cy="200025"/>
            <a:chOff x="549275" y="2992239"/>
            <a:chExt cx="203200" cy="200025"/>
          </a:xfrm>
        </p:grpSpPr>
        <p:sp>
          <p:nvSpPr>
            <p:cNvPr id="8417" name="Freeform 749"/>
            <p:cNvSpPr>
              <a:spLocks noEditPoints="1"/>
            </p:cNvSpPr>
            <p:nvPr/>
          </p:nvSpPr>
          <p:spPr bwMode="auto">
            <a:xfrm>
              <a:off x="549275" y="2992239"/>
              <a:ext cx="190500" cy="200025"/>
            </a:xfrm>
            <a:custGeom>
              <a:avLst/>
              <a:gdLst>
                <a:gd name="T0" fmla="*/ 48 w 60"/>
                <a:gd name="T1" fmla="*/ 31 h 63"/>
                <a:gd name="T2" fmla="*/ 60 w 60"/>
                <a:gd name="T3" fmla="*/ 23 h 63"/>
                <a:gd name="T4" fmla="*/ 50 w 60"/>
                <a:gd name="T5" fmla="*/ 15 h 63"/>
                <a:gd name="T6" fmla="*/ 15 w 60"/>
                <a:gd name="T7" fmla="*/ 15 h 63"/>
                <a:gd name="T8" fmla="*/ 0 w 60"/>
                <a:gd name="T9" fmla="*/ 23 h 63"/>
                <a:gd name="T10" fmla="*/ 8 w 60"/>
                <a:gd name="T11" fmla="*/ 63 h 63"/>
                <a:gd name="T12" fmla="*/ 60 w 60"/>
                <a:gd name="T13" fmla="*/ 55 h 63"/>
                <a:gd name="T14" fmla="*/ 48 w 60"/>
                <a:gd name="T15" fmla="*/ 47 h 63"/>
                <a:gd name="T16" fmla="*/ 52 w 60"/>
                <a:gd name="T17" fmla="*/ 23 h 63"/>
                <a:gd name="T18" fmla="*/ 56 w 60"/>
                <a:gd name="T19" fmla="*/ 27 h 63"/>
                <a:gd name="T20" fmla="*/ 52 w 60"/>
                <a:gd name="T21" fmla="*/ 23 h 63"/>
                <a:gd name="T22" fmla="*/ 4 w 60"/>
                <a:gd name="T23" fmla="*/ 55 h 63"/>
                <a:gd name="T24" fmla="*/ 8 w 60"/>
                <a:gd name="T25" fmla="*/ 51 h 63"/>
                <a:gd name="T26" fmla="*/ 8 w 60"/>
                <a:gd name="T27" fmla="*/ 27 h 63"/>
                <a:gd name="T28" fmla="*/ 4 w 60"/>
                <a:gd name="T29" fmla="*/ 23 h 63"/>
                <a:gd name="T30" fmla="*/ 8 w 60"/>
                <a:gd name="T31" fmla="*/ 27 h 63"/>
                <a:gd name="T32" fmla="*/ 36 w 60"/>
                <a:gd name="T33" fmla="*/ 27 h 63"/>
                <a:gd name="T34" fmla="*/ 40 w 60"/>
                <a:gd name="T35" fmla="*/ 23 h 63"/>
                <a:gd name="T36" fmla="*/ 48 w 60"/>
                <a:gd name="T37" fmla="*/ 27 h 63"/>
                <a:gd name="T38" fmla="*/ 44 w 60"/>
                <a:gd name="T39" fmla="*/ 23 h 63"/>
                <a:gd name="T40" fmla="*/ 48 w 60"/>
                <a:gd name="T41" fmla="*/ 27 h 63"/>
                <a:gd name="T42" fmla="*/ 46 w 60"/>
                <a:gd name="T43" fmla="*/ 15 h 63"/>
                <a:gd name="T44" fmla="*/ 41 w 60"/>
                <a:gd name="T45" fmla="*/ 6 h 63"/>
                <a:gd name="T46" fmla="*/ 12 w 60"/>
                <a:gd name="T47" fmla="*/ 55 h 63"/>
                <a:gd name="T48" fmla="*/ 16 w 60"/>
                <a:gd name="T49" fmla="*/ 51 h 63"/>
                <a:gd name="T50" fmla="*/ 16 w 60"/>
                <a:gd name="T51" fmla="*/ 27 h 63"/>
                <a:gd name="T52" fmla="*/ 12 w 60"/>
                <a:gd name="T53" fmla="*/ 23 h 63"/>
                <a:gd name="T54" fmla="*/ 16 w 60"/>
                <a:gd name="T55" fmla="*/ 27 h 63"/>
                <a:gd name="T56" fmla="*/ 20 w 60"/>
                <a:gd name="T57" fmla="*/ 55 h 63"/>
                <a:gd name="T58" fmla="*/ 24 w 60"/>
                <a:gd name="T59" fmla="*/ 51 h 63"/>
                <a:gd name="T60" fmla="*/ 24 w 60"/>
                <a:gd name="T61" fmla="*/ 27 h 63"/>
                <a:gd name="T62" fmla="*/ 20 w 60"/>
                <a:gd name="T63" fmla="*/ 23 h 63"/>
                <a:gd name="T64" fmla="*/ 24 w 60"/>
                <a:gd name="T65" fmla="*/ 27 h 63"/>
                <a:gd name="T66" fmla="*/ 28 w 60"/>
                <a:gd name="T67" fmla="*/ 55 h 63"/>
                <a:gd name="T68" fmla="*/ 32 w 60"/>
                <a:gd name="T69" fmla="*/ 51 h 63"/>
                <a:gd name="T70" fmla="*/ 32 w 60"/>
                <a:gd name="T71" fmla="*/ 27 h 63"/>
                <a:gd name="T72" fmla="*/ 28 w 60"/>
                <a:gd name="T73" fmla="*/ 23 h 63"/>
                <a:gd name="T74" fmla="*/ 32 w 60"/>
                <a:gd name="T75" fmla="*/ 27 h 63"/>
                <a:gd name="T76" fmla="*/ 36 w 60"/>
                <a:gd name="T77" fmla="*/ 55 h 63"/>
                <a:gd name="T78" fmla="*/ 40 w 60"/>
                <a:gd name="T79" fmla="*/ 51 h 63"/>
                <a:gd name="T80" fmla="*/ 48 w 60"/>
                <a:gd name="T81" fmla="*/ 55 h 63"/>
                <a:gd name="T82" fmla="*/ 44 w 60"/>
                <a:gd name="T83" fmla="*/ 51 h 63"/>
                <a:gd name="T84" fmla="*/ 48 w 60"/>
                <a:gd name="T85" fmla="*/ 55 h 63"/>
                <a:gd name="T86" fmla="*/ 56 w 60"/>
                <a:gd name="T87" fmla="*/ 51 h 63"/>
                <a:gd name="T88" fmla="*/ 52 w 60"/>
                <a:gd name="T89" fmla="*/ 5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0" h="63">
                  <a:moveTo>
                    <a:pt x="40" y="39"/>
                  </a:moveTo>
                  <a:cubicBezTo>
                    <a:pt x="40" y="35"/>
                    <a:pt x="44" y="31"/>
                    <a:pt x="48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0" y="19"/>
                    <a:pt x="56" y="15"/>
                    <a:pt x="5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4" y="15"/>
                    <a:pt x="0" y="19"/>
                    <a:pt x="0" y="23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9"/>
                    <a:pt x="4" y="63"/>
                    <a:pt x="8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6" y="63"/>
                    <a:pt x="60" y="59"/>
                    <a:pt x="60" y="55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4" y="47"/>
                    <a:pt x="40" y="43"/>
                    <a:pt x="40" y="39"/>
                  </a:cubicBezTo>
                  <a:close/>
                  <a:moveTo>
                    <a:pt x="52" y="23"/>
                  </a:moveTo>
                  <a:cubicBezTo>
                    <a:pt x="56" y="23"/>
                    <a:pt x="56" y="23"/>
                    <a:pt x="56" y="23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2" y="27"/>
                    <a:pt x="52" y="27"/>
                    <a:pt x="52" y="27"/>
                  </a:cubicBezTo>
                  <a:lnTo>
                    <a:pt x="52" y="23"/>
                  </a:lnTo>
                  <a:close/>
                  <a:moveTo>
                    <a:pt x="8" y="55"/>
                  </a:moveTo>
                  <a:cubicBezTo>
                    <a:pt x="4" y="55"/>
                    <a:pt x="4" y="55"/>
                    <a:pt x="4" y="55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8" y="51"/>
                    <a:pt x="8" y="51"/>
                    <a:pt x="8" y="51"/>
                  </a:cubicBezTo>
                  <a:lnTo>
                    <a:pt x="8" y="55"/>
                  </a:lnTo>
                  <a:close/>
                  <a:moveTo>
                    <a:pt x="8" y="27"/>
                  </a:moveTo>
                  <a:cubicBezTo>
                    <a:pt x="4" y="27"/>
                    <a:pt x="4" y="27"/>
                    <a:pt x="4" y="27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8" y="23"/>
                    <a:pt x="8" y="23"/>
                    <a:pt x="8" y="23"/>
                  </a:cubicBezTo>
                  <a:lnTo>
                    <a:pt x="8" y="27"/>
                  </a:lnTo>
                  <a:close/>
                  <a:moveTo>
                    <a:pt x="40" y="27"/>
                  </a:moveTo>
                  <a:cubicBezTo>
                    <a:pt x="36" y="27"/>
                    <a:pt x="36" y="27"/>
                    <a:pt x="36" y="27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40" y="23"/>
                    <a:pt x="40" y="23"/>
                    <a:pt x="40" y="23"/>
                  </a:cubicBezTo>
                  <a:lnTo>
                    <a:pt x="40" y="27"/>
                  </a:lnTo>
                  <a:close/>
                  <a:moveTo>
                    <a:pt x="48" y="27"/>
                  </a:moveTo>
                  <a:cubicBezTo>
                    <a:pt x="44" y="27"/>
                    <a:pt x="44" y="27"/>
                    <a:pt x="44" y="27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8" y="23"/>
                    <a:pt x="48" y="23"/>
                    <a:pt x="48" y="23"/>
                  </a:cubicBezTo>
                  <a:lnTo>
                    <a:pt x="48" y="27"/>
                  </a:lnTo>
                  <a:close/>
                  <a:moveTo>
                    <a:pt x="41" y="6"/>
                  </a:moveTo>
                  <a:cubicBezTo>
                    <a:pt x="46" y="15"/>
                    <a:pt x="46" y="15"/>
                    <a:pt x="46" y="15"/>
                  </a:cubicBezTo>
                  <a:cubicBezTo>
                    <a:pt x="24" y="15"/>
                    <a:pt x="24" y="15"/>
                    <a:pt x="24" y="15"/>
                  </a:cubicBezTo>
                  <a:lnTo>
                    <a:pt x="41" y="6"/>
                  </a:lnTo>
                  <a:close/>
                  <a:moveTo>
                    <a:pt x="16" y="55"/>
                  </a:moveTo>
                  <a:cubicBezTo>
                    <a:pt x="12" y="55"/>
                    <a:pt x="12" y="55"/>
                    <a:pt x="12" y="55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6" y="51"/>
                    <a:pt x="16" y="51"/>
                    <a:pt x="16" y="51"/>
                  </a:cubicBezTo>
                  <a:lnTo>
                    <a:pt x="16" y="55"/>
                  </a:lnTo>
                  <a:close/>
                  <a:moveTo>
                    <a:pt x="16" y="27"/>
                  </a:moveTo>
                  <a:cubicBezTo>
                    <a:pt x="12" y="27"/>
                    <a:pt x="12" y="27"/>
                    <a:pt x="12" y="27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6" y="23"/>
                    <a:pt x="16" y="23"/>
                    <a:pt x="16" y="23"/>
                  </a:cubicBezTo>
                  <a:lnTo>
                    <a:pt x="16" y="27"/>
                  </a:lnTo>
                  <a:close/>
                  <a:moveTo>
                    <a:pt x="24" y="55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4" y="51"/>
                    <a:pt x="24" y="51"/>
                    <a:pt x="24" y="51"/>
                  </a:cubicBezTo>
                  <a:lnTo>
                    <a:pt x="24" y="55"/>
                  </a:lnTo>
                  <a:close/>
                  <a:moveTo>
                    <a:pt x="24" y="27"/>
                  </a:moveTo>
                  <a:cubicBezTo>
                    <a:pt x="20" y="27"/>
                    <a:pt x="20" y="27"/>
                    <a:pt x="20" y="2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4" y="23"/>
                    <a:pt x="24" y="23"/>
                    <a:pt x="24" y="23"/>
                  </a:cubicBezTo>
                  <a:lnTo>
                    <a:pt x="24" y="27"/>
                  </a:lnTo>
                  <a:close/>
                  <a:moveTo>
                    <a:pt x="32" y="55"/>
                  </a:moveTo>
                  <a:cubicBezTo>
                    <a:pt x="28" y="55"/>
                    <a:pt x="28" y="55"/>
                    <a:pt x="28" y="55"/>
                  </a:cubicBezTo>
                  <a:cubicBezTo>
                    <a:pt x="28" y="51"/>
                    <a:pt x="28" y="51"/>
                    <a:pt x="28" y="51"/>
                  </a:cubicBezTo>
                  <a:cubicBezTo>
                    <a:pt x="32" y="51"/>
                    <a:pt x="32" y="51"/>
                    <a:pt x="32" y="51"/>
                  </a:cubicBezTo>
                  <a:lnTo>
                    <a:pt x="32" y="55"/>
                  </a:lnTo>
                  <a:close/>
                  <a:moveTo>
                    <a:pt x="32" y="27"/>
                  </a:moveTo>
                  <a:cubicBezTo>
                    <a:pt x="28" y="27"/>
                    <a:pt x="28" y="27"/>
                    <a:pt x="28" y="27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32" y="23"/>
                    <a:pt x="32" y="23"/>
                    <a:pt x="32" y="23"/>
                  </a:cubicBezTo>
                  <a:lnTo>
                    <a:pt x="32" y="27"/>
                  </a:lnTo>
                  <a:close/>
                  <a:moveTo>
                    <a:pt x="40" y="55"/>
                  </a:moveTo>
                  <a:cubicBezTo>
                    <a:pt x="36" y="55"/>
                    <a:pt x="36" y="55"/>
                    <a:pt x="36" y="55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40" y="51"/>
                    <a:pt x="40" y="51"/>
                    <a:pt x="40" y="51"/>
                  </a:cubicBezTo>
                  <a:lnTo>
                    <a:pt x="40" y="55"/>
                  </a:lnTo>
                  <a:close/>
                  <a:moveTo>
                    <a:pt x="48" y="55"/>
                  </a:moveTo>
                  <a:cubicBezTo>
                    <a:pt x="44" y="55"/>
                    <a:pt x="44" y="55"/>
                    <a:pt x="44" y="55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8" y="51"/>
                    <a:pt x="48" y="51"/>
                    <a:pt x="48" y="51"/>
                  </a:cubicBezTo>
                  <a:lnTo>
                    <a:pt x="48" y="55"/>
                  </a:lnTo>
                  <a:close/>
                  <a:moveTo>
                    <a:pt x="52" y="51"/>
                  </a:moveTo>
                  <a:cubicBezTo>
                    <a:pt x="56" y="51"/>
                    <a:pt x="56" y="51"/>
                    <a:pt x="56" y="51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2" y="55"/>
                    <a:pt x="52" y="55"/>
                    <a:pt x="52" y="55"/>
                  </a:cubicBezTo>
                  <a:lnTo>
                    <a:pt x="52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418" name="Freeform 750"/>
            <p:cNvSpPr>
              <a:spLocks/>
            </p:cNvSpPr>
            <p:nvPr/>
          </p:nvSpPr>
          <p:spPr bwMode="auto">
            <a:xfrm>
              <a:off x="688975" y="3103364"/>
              <a:ext cx="63500" cy="25400"/>
            </a:xfrm>
            <a:custGeom>
              <a:avLst/>
              <a:gdLst>
                <a:gd name="T0" fmla="*/ 4 w 20"/>
                <a:gd name="T1" fmla="*/ 0 h 8"/>
                <a:gd name="T2" fmla="*/ 0 w 20"/>
                <a:gd name="T3" fmla="*/ 4 h 8"/>
                <a:gd name="T4" fmla="*/ 4 w 20"/>
                <a:gd name="T5" fmla="*/ 8 h 8"/>
                <a:gd name="T6" fmla="*/ 20 w 20"/>
                <a:gd name="T7" fmla="*/ 8 h 8"/>
                <a:gd name="T8" fmla="*/ 20 w 20"/>
                <a:gd name="T9" fmla="*/ 0 h 8"/>
                <a:gd name="T10" fmla="*/ 4 w 20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8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099" name="Group 9098"/>
          <p:cNvGrpSpPr/>
          <p:nvPr/>
        </p:nvGrpSpPr>
        <p:grpSpPr>
          <a:xfrm>
            <a:off x="5432425" y="767631"/>
            <a:ext cx="203200" cy="190500"/>
            <a:chOff x="5432425" y="767631"/>
            <a:chExt cx="203200" cy="190500"/>
          </a:xfrm>
        </p:grpSpPr>
        <p:sp>
          <p:nvSpPr>
            <p:cNvPr id="8419" name="Freeform 751"/>
            <p:cNvSpPr>
              <a:spLocks noEditPoints="1"/>
            </p:cNvSpPr>
            <p:nvPr/>
          </p:nvSpPr>
          <p:spPr bwMode="auto">
            <a:xfrm>
              <a:off x="5483225" y="767631"/>
              <a:ext cx="101600" cy="50800"/>
            </a:xfrm>
            <a:custGeom>
              <a:avLst/>
              <a:gdLst>
                <a:gd name="T0" fmla="*/ 32 w 32"/>
                <a:gd name="T1" fmla="*/ 8 h 16"/>
                <a:gd name="T2" fmla="*/ 24 w 32"/>
                <a:gd name="T3" fmla="*/ 8 h 16"/>
                <a:gd name="T4" fmla="*/ 16 w 32"/>
                <a:gd name="T5" fmla="*/ 0 h 16"/>
                <a:gd name="T6" fmla="*/ 8 w 32"/>
                <a:gd name="T7" fmla="*/ 8 h 16"/>
                <a:gd name="T8" fmla="*/ 0 w 32"/>
                <a:gd name="T9" fmla="*/ 8 h 16"/>
                <a:gd name="T10" fmla="*/ 0 w 32"/>
                <a:gd name="T11" fmla="*/ 16 h 16"/>
                <a:gd name="T12" fmla="*/ 32 w 32"/>
                <a:gd name="T13" fmla="*/ 16 h 16"/>
                <a:gd name="T14" fmla="*/ 32 w 32"/>
                <a:gd name="T15" fmla="*/ 8 h 16"/>
                <a:gd name="T16" fmla="*/ 16 w 32"/>
                <a:gd name="T17" fmla="*/ 12 h 16"/>
                <a:gd name="T18" fmla="*/ 12 w 32"/>
                <a:gd name="T19" fmla="*/ 8 h 16"/>
                <a:gd name="T20" fmla="*/ 16 w 32"/>
                <a:gd name="T21" fmla="*/ 4 h 16"/>
                <a:gd name="T22" fmla="*/ 20 w 32"/>
                <a:gd name="T23" fmla="*/ 8 h 16"/>
                <a:gd name="T24" fmla="*/ 16 w 32"/>
                <a:gd name="T25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16">
                  <a:moveTo>
                    <a:pt x="32" y="8"/>
                  </a:moveTo>
                  <a:cubicBezTo>
                    <a:pt x="24" y="8"/>
                    <a:pt x="24" y="8"/>
                    <a:pt x="24" y="8"/>
                  </a:cubicBezTo>
                  <a:cubicBezTo>
                    <a:pt x="24" y="4"/>
                    <a:pt x="20" y="0"/>
                    <a:pt x="16" y="0"/>
                  </a:cubicBezTo>
                  <a:cubicBezTo>
                    <a:pt x="12" y="0"/>
                    <a:pt x="8" y="4"/>
                    <a:pt x="8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2" y="16"/>
                    <a:pt x="32" y="16"/>
                    <a:pt x="32" y="16"/>
                  </a:cubicBezTo>
                  <a:lnTo>
                    <a:pt x="32" y="8"/>
                  </a:lnTo>
                  <a:close/>
                  <a:moveTo>
                    <a:pt x="16" y="12"/>
                  </a:moveTo>
                  <a:cubicBezTo>
                    <a:pt x="14" y="12"/>
                    <a:pt x="12" y="10"/>
                    <a:pt x="12" y="8"/>
                  </a:cubicBezTo>
                  <a:cubicBezTo>
                    <a:pt x="12" y="6"/>
                    <a:pt x="14" y="4"/>
                    <a:pt x="16" y="4"/>
                  </a:cubicBezTo>
                  <a:cubicBezTo>
                    <a:pt x="18" y="4"/>
                    <a:pt x="20" y="6"/>
                    <a:pt x="20" y="8"/>
                  </a:cubicBezTo>
                  <a:cubicBezTo>
                    <a:pt x="20" y="10"/>
                    <a:pt x="18" y="12"/>
                    <a:pt x="16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420" name="Freeform 752"/>
            <p:cNvSpPr>
              <a:spLocks/>
            </p:cNvSpPr>
            <p:nvPr/>
          </p:nvSpPr>
          <p:spPr bwMode="auto">
            <a:xfrm>
              <a:off x="5470525" y="869231"/>
              <a:ext cx="38100" cy="50800"/>
            </a:xfrm>
            <a:custGeom>
              <a:avLst/>
              <a:gdLst>
                <a:gd name="T0" fmla="*/ 12 w 12"/>
                <a:gd name="T1" fmla="*/ 16 h 16"/>
                <a:gd name="T2" fmla="*/ 12 w 12"/>
                <a:gd name="T3" fmla="*/ 9 h 16"/>
                <a:gd name="T4" fmla="*/ 9 w 12"/>
                <a:gd name="T5" fmla="*/ 8 h 16"/>
                <a:gd name="T6" fmla="*/ 8 w 12"/>
                <a:gd name="T7" fmla="*/ 7 h 16"/>
                <a:gd name="T8" fmla="*/ 8 w 12"/>
                <a:gd name="T9" fmla="*/ 6 h 16"/>
                <a:gd name="T10" fmla="*/ 8 w 12"/>
                <a:gd name="T11" fmla="*/ 4 h 16"/>
                <a:gd name="T12" fmla="*/ 9 w 12"/>
                <a:gd name="T13" fmla="*/ 4 h 16"/>
                <a:gd name="T14" fmla="*/ 8 w 12"/>
                <a:gd name="T15" fmla="*/ 3 h 16"/>
                <a:gd name="T16" fmla="*/ 9 w 12"/>
                <a:gd name="T17" fmla="*/ 2 h 16"/>
                <a:gd name="T18" fmla="*/ 6 w 12"/>
                <a:gd name="T19" fmla="*/ 0 h 16"/>
                <a:gd name="T20" fmla="*/ 4 w 12"/>
                <a:gd name="T21" fmla="*/ 2 h 16"/>
                <a:gd name="T22" fmla="*/ 4 w 12"/>
                <a:gd name="T23" fmla="*/ 3 h 16"/>
                <a:gd name="T24" fmla="*/ 4 w 12"/>
                <a:gd name="T25" fmla="*/ 4 h 16"/>
                <a:gd name="T26" fmla="*/ 4 w 12"/>
                <a:gd name="T27" fmla="*/ 4 h 16"/>
                <a:gd name="T28" fmla="*/ 5 w 12"/>
                <a:gd name="T29" fmla="*/ 6 h 16"/>
                <a:gd name="T30" fmla="*/ 5 w 12"/>
                <a:gd name="T31" fmla="*/ 7 h 16"/>
                <a:gd name="T32" fmla="*/ 3 w 12"/>
                <a:gd name="T33" fmla="*/ 8 h 16"/>
                <a:gd name="T34" fmla="*/ 1 w 12"/>
                <a:gd name="T35" fmla="*/ 9 h 16"/>
                <a:gd name="T36" fmla="*/ 1 w 12"/>
                <a:gd name="T37" fmla="*/ 16 h 16"/>
                <a:gd name="T38" fmla="*/ 12 w 12"/>
                <a:gd name="T3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" h="16">
                  <a:moveTo>
                    <a:pt x="12" y="16"/>
                  </a:moveTo>
                  <a:cubicBezTo>
                    <a:pt x="12" y="16"/>
                    <a:pt x="12" y="9"/>
                    <a:pt x="12" y="9"/>
                  </a:cubicBezTo>
                  <a:cubicBezTo>
                    <a:pt x="11" y="8"/>
                    <a:pt x="10" y="8"/>
                    <a:pt x="9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1"/>
                    <a:pt x="8" y="0"/>
                    <a:pt x="6" y="0"/>
                  </a:cubicBezTo>
                  <a:cubicBezTo>
                    <a:pt x="5" y="0"/>
                    <a:pt x="4" y="1"/>
                    <a:pt x="4" y="2"/>
                  </a:cubicBezTo>
                  <a:cubicBezTo>
                    <a:pt x="4" y="2"/>
                    <a:pt x="4" y="2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6"/>
                    <a:pt x="5" y="6"/>
                    <a:pt x="5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3" y="8"/>
                  </a:cubicBezTo>
                  <a:cubicBezTo>
                    <a:pt x="2" y="8"/>
                    <a:pt x="1" y="8"/>
                    <a:pt x="1" y="9"/>
                  </a:cubicBezTo>
                  <a:cubicBezTo>
                    <a:pt x="0" y="9"/>
                    <a:pt x="1" y="16"/>
                    <a:pt x="1" y="16"/>
                  </a:cubicBezTo>
                  <a:lnTo>
                    <a:pt x="12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421" name="Freeform 753"/>
            <p:cNvSpPr>
              <a:spLocks noEditPoints="1"/>
            </p:cNvSpPr>
            <p:nvPr/>
          </p:nvSpPr>
          <p:spPr bwMode="auto">
            <a:xfrm>
              <a:off x="5432425" y="793031"/>
              <a:ext cx="203200" cy="165100"/>
            </a:xfrm>
            <a:custGeom>
              <a:avLst/>
              <a:gdLst>
                <a:gd name="T0" fmla="*/ 104 w 128"/>
                <a:gd name="T1" fmla="*/ 0 h 104"/>
                <a:gd name="T2" fmla="*/ 104 w 128"/>
                <a:gd name="T3" fmla="*/ 24 h 104"/>
                <a:gd name="T4" fmla="*/ 24 w 128"/>
                <a:gd name="T5" fmla="*/ 24 h 104"/>
                <a:gd name="T6" fmla="*/ 24 w 128"/>
                <a:gd name="T7" fmla="*/ 0 h 104"/>
                <a:gd name="T8" fmla="*/ 0 w 128"/>
                <a:gd name="T9" fmla="*/ 0 h 104"/>
                <a:gd name="T10" fmla="*/ 0 w 128"/>
                <a:gd name="T11" fmla="*/ 104 h 104"/>
                <a:gd name="T12" fmla="*/ 128 w 128"/>
                <a:gd name="T13" fmla="*/ 104 h 104"/>
                <a:gd name="T14" fmla="*/ 128 w 128"/>
                <a:gd name="T15" fmla="*/ 0 h 104"/>
                <a:gd name="T16" fmla="*/ 104 w 128"/>
                <a:gd name="T17" fmla="*/ 0 h 104"/>
                <a:gd name="T18" fmla="*/ 56 w 128"/>
                <a:gd name="T19" fmla="*/ 88 h 104"/>
                <a:gd name="T20" fmla="*/ 16 w 128"/>
                <a:gd name="T21" fmla="*/ 88 h 104"/>
                <a:gd name="T22" fmla="*/ 16 w 128"/>
                <a:gd name="T23" fmla="*/ 40 h 104"/>
                <a:gd name="T24" fmla="*/ 56 w 128"/>
                <a:gd name="T25" fmla="*/ 40 h 104"/>
                <a:gd name="T26" fmla="*/ 56 w 128"/>
                <a:gd name="T27" fmla="*/ 88 h 104"/>
                <a:gd name="T28" fmla="*/ 112 w 128"/>
                <a:gd name="T29" fmla="*/ 64 h 104"/>
                <a:gd name="T30" fmla="*/ 72 w 128"/>
                <a:gd name="T31" fmla="*/ 64 h 104"/>
                <a:gd name="T32" fmla="*/ 72 w 128"/>
                <a:gd name="T33" fmla="*/ 56 h 104"/>
                <a:gd name="T34" fmla="*/ 112 w 128"/>
                <a:gd name="T35" fmla="*/ 56 h 104"/>
                <a:gd name="T36" fmla="*/ 112 w 128"/>
                <a:gd name="T37" fmla="*/ 64 h 104"/>
                <a:gd name="T38" fmla="*/ 112 w 128"/>
                <a:gd name="T39" fmla="*/ 48 h 104"/>
                <a:gd name="T40" fmla="*/ 72 w 128"/>
                <a:gd name="T41" fmla="*/ 48 h 104"/>
                <a:gd name="T42" fmla="*/ 72 w 128"/>
                <a:gd name="T43" fmla="*/ 40 h 104"/>
                <a:gd name="T44" fmla="*/ 112 w 128"/>
                <a:gd name="T45" fmla="*/ 40 h 104"/>
                <a:gd name="T46" fmla="*/ 112 w 128"/>
                <a:gd name="T47" fmla="*/ 4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8" h="104">
                  <a:moveTo>
                    <a:pt x="104" y="0"/>
                  </a:moveTo>
                  <a:lnTo>
                    <a:pt x="104" y="24"/>
                  </a:lnTo>
                  <a:lnTo>
                    <a:pt x="24" y="24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128" y="104"/>
                  </a:lnTo>
                  <a:lnTo>
                    <a:pt x="128" y="0"/>
                  </a:lnTo>
                  <a:lnTo>
                    <a:pt x="104" y="0"/>
                  </a:lnTo>
                  <a:close/>
                  <a:moveTo>
                    <a:pt x="56" y="88"/>
                  </a:moveTo>
                  <a:lnTo>
                    <a:pt x="16" y="88"/>
                  </a:lnTo>
                  <a:lnTo>
                    <a:pt x="16" y="40"/>
                  </a:lnTo>
                  <a:lnTo>
                    <a:pt x="56" y="40"/>
                  </a:lnTo>
                  <a:lnTo>
                    <a:pt x="56" y="88"/>
                  </a:lnTo>
                  <a:close/>
                  <a:moveTo>
                    <a:pt x="112" y="64"/>
                  </a:moveTo>
                  <a:lnTo>
                    <a:pt x="72" y="64"/>
                  </a:lnTo>
                  <a:lnTo>
                    <a:pt x="72" y="56"/>
                  </a:lnTo>
                  <a:lnTo>
                    <a:pt x="112" y="56"/>
                  </a:lnTo>
                  <a:lnTo>
                    <a:pt x="112" y="64"/>
                  </a:lnTo>
                  <a:close/>
                  <a:moveTo>
                    <a:pt x="112" y="48"/>
                  </a:moveTo>
                  <a:lnTo>
                    <a:pt x="72" y="48"/>
                  </a:lnTo>
                  <a:lnTo>
                    <a:pt x="72" y="40"/>
                  </a:lnTo>
                  <a:lnTo>
                    <a:pt x="112" y="40"/>
                  </a:lnTo>
                  <a:lnTo>
                    <a:pt x="112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8422" name="Freeform 754"/>
          <p:cNvSpPr>
            <a:spLocks noEditPoints="1"/>
          </p:cNvSpPr>
          <p:nvPr/>
        </p:nvSpPr>
        <p:spPr bwMode="auto">
          <a:xfrm>
            <a:off x="7504113" y="348531"/>
            <a:ext cx="127000" cy="203200"/>
          </a:xfrm>
          <a:custGeom>
            <a:avLst/>
            <a:gdLst>
              <a:gd name="T0" fmla="*/ 40 w 40"/>
              <a:gd name="T1" fmla="*/ 20 h 64"/>
              <a:gd name="T2" fmla="*/ 20 w 40"/>
              <a:gd name="T3" fmla="*/ 0 h 64"/>
              <a:gd name="T4" fmla="*/ 0 w 40"/>
              <a:gd name="T5" fmla="*/ 20 h 64"/>
              <a:gd name="T6" fmla="*/ 16 w 40"/>
              <a:gd name="T7" fmla="*/ 40 h 64"/>
              <a:gd name="T8" fmla="*/ 16 w 40"/>
              <a:gd name="T9" fmla="*/ 48 h 64"/>
              <a:gd name="T10" fmla="*/ 8 w 40"/>
              <a:gd name="T11" fmla="*/ 48 h 64"/>
              <a:gd name="T12" fmla="*/ 8 w 40"/>
              <a:gd name="T13" fmla="*/ 56 h 64"/>
              <a:gd name="T14" fmla="*/ 16 w 40"/>
              <a:gd name="T15" fmla="*/ 56 h 64"/>
              <a:gd name="T16" fmla="*/ 16 w 40"/>
              <a:gd name="T17" fmla="*/ 64 h 64"/>
              <a:gd name="T18" fmla="*/ 24 w 40"/>
              <a:gd name="T19" fmla="*/ 64 h 64"/>
              <a:gd name="T20" fmla="*/ 24 w 40"/>
              <a:gd name="T21" fmla="*/ 56 h 64"/>
              <a:gd name="T22" fmla="*/ 32 w 40"/>
              <a:gd name="T23" fmla="*/ 56 h 64"/>
              <a:gd name="T24" fmla="*/ 32 w 40"/>
              <a:gd name="T25" fmla="*/ 48 h 64"/>
              <a:gd name="T26" fmla="*/ 24 w 40"/>
              <a:gd name="T27" fmla="*/ 48 h 64"/>
              <a:gd name="T28" fmla="*/ 24 w 40"/>
              <a:gd name="T29" fmla="*/ 40 h 64"/>
              <a:gd name="T30" fmla="*/ 40 w 40"/>
              <a:gd name="T31" fmla="*/ 20 h 64"/>
              <a:gd name="T32" fmla="*/ 20 w 40"/>
              <a:gd name="T33" fmla="*/ 32 h 64"/>
              <a:gd name="T34" fmla="*/ 8 w 40"/>
              <a:gd name="T35" fmla="*/ 20 h 64"/>
              <a:gd name="T36" fmla="*/ 20 w 40"/>
              <a:gd name="T37" fmla="*/ 8 h 64"/>
              <a:gd name="T38" fmla="*/ 32 w 40"/>
              <a:gd name="T39" fmla="*/ 20 h 64"/>
              <a:gd name="T40" fmla="*/ 20 w 40"/>
              <a:gd name="T41" fmla="*/ 3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0" h="64">
                <a:moveTo>
                  <a:pt x="40" y="20"/>
                </a:moveTo>
                <a:cubicBezTo>
                  <a:pt x="40" y="9"/>
                  <a:pt x="31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30"/>
                  <a:pt x="7" y="38"/>
                  <a:pt x="16" y="40"/>
                </a:cubicBezTo>
                <a:cubicBezTo>
                  <a:pt x="16" y="48"/>
                  <a:pt x="16" y="48"/>
                  <a:pt x="16" y="48"/>
                </a:cubicBezTo>
                <a:cubicBezTo>
                  <a:pt x="8" y="48"/>
                  <a:pt x="8" y="48"/>
                  <a:pt x="8" y="48"/>
                </a:cubicBezTo>
                <a:cubicBezTo>
                  <a:pt x="8" y="56"/>
                  <a:pt x="8" y="56"/>
                  <a:pt x="8" y="56"/>
                </a:cubicBezTo>
                <a:cubicBezTo>
                  <a:pt x="16" y="56"/>
                  <a:pt x="16" y="56"/>
                  <a:pt x="16" y="56"/>
                </a:cubicBezTo>
                <a:cubicBezTo>
                  <a:pt x="16" y="64"/>
                  <a:pt x="16" y="64"/>
                  <a:pt x="16" y="64"/>
                </a:cubicBezTo>
                <a:cubicBezTo>
                  <a:pt x="24" y="64"/>
                  <a:pt x="24" y="64"/>
                  <a:pt x="24" y="64"/>
                </a:cubicBezTo>
                <a:cubicBezTo>
                  <a:pt x="24" y="56"/>
                  <a:pt x="24" y="56"/>
                  <a:pt x="24" y="56"/>
                </a:cubicBezTo>
                <a:cubicBezTo>
                  <a:pt x="32" y="56"/>
                  <a:pt x="32" y="56"/>
                  <a:pt x="32" y="56"/>
                </a:cubicBezTo>
                <a:cubicBezTo>
                  <a:pt x="32" y="48"/>
                  <a:pt x="32" y="48"/>
                  <a:pt x="32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24" y="40"/>
                  <a:pt x="24" y="40"/>
                  <a:pt x="24" y="40"/>
                </a:cubicBezTo>
                <a:cubicBezTo>
                  <a:pt x="33" y="38"/>
                  <a:pt x="40" y="30"/>
                  <a:pt x="40" y="20"/>
                </a:cubicBezTo>
                <a:close/>
                <a:moveTo>
                  <a:pt x="20" y="32"/>
                </a:moveTo>
                <a:cubicBezTo>
                  <a:pt x="13" y="32"/>
                  <a:pt x="8" y="27"/>
                  <a:pt x="8" y="20"/>
                </a:cubicBezTo>
                <a:cubicBezTo>
                  <a:pt x="8" y="13"/>
                  <a:pt x="13" y="8"/>
                  <a:pt x="20" y="8"/>
                </a:cubicBezTo>
                <a:cubicBezTo>
                  <a:pt x="27" y="8"/>
                  <a:pt x="32" y="13"/>
                  <a:pt x="32" y="20"/>
                </a:cubicBezTo>
                <a:cubicBezTo>
                  <a:pt x="32" y="27"/>
                  <a:pt x="27" y="32"/>
                  <a:pt x="20" y="3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8423" name="Freeform 755"/>
          <p:cNvSpPr>
            <a:spLocks noEditPoints="1"/>
          </p:cNvSpPr>
          <p:nvPr/>
        </p:nvSpPr>
        <p:spPr bwMode="auto">
          <a:xfrm>
            <a:off x="7886700" y="361231"/>
            <a:ext cx="190500" cy="190500"/>
          </a:xfrm>
          <a:custGeom>
            <a:avLst/>
            <a:gdLst>
              <a:gd name="T0" fmla="*/ 32 w 60"/>
              <a:gd name="T1" fmla="*/ 0 h 60"/>
              <a:gd name="T2" fmla="*/ 32 w 60"/>
              <a:gd name="T3" fmla="*/ 8 h 60"/>
              <a:gd name="T4" fmla="*/ 46 w 60"/>
              <a:gd name="T5" fmla="*/ 8 h 60"/>
              <a:gd name="T6" fmla="*/ 31 w 60"/>
              <a:gd name="T7" fmla="*/ 23 h 60"/>
              <a:gd name="T8" fmla="*/ 20 w 60"/>
              <a:gd name="T9" fmla="*/ 20 h 60"/>
              <a:gd name="T10" fmla="*/ 0 w 60"/>
              <a:gd name="T11" fmla="*/ 40 h 60"/>
              <a:gd name="T12" fmla="*/ 20 w 60"/>
              <a:gd name="T13" fmla="*/ 60 h 60"/>
              <a:gd name="T14" fmla="*/ 40 w 60"/>
              <a:gd name="T15" fmla="*/ 40 h 60"/>
              <a:gd name="T16" fmla="*/ 37 w 60"/>
              <a:gd name="T17" fmla="*/ 29 h 60"/>
              <a:gd name="T18" fmla="*/ 52 w 60"/>
              <a:gd name="T19" fmla="*/ 14 h 60"/>
              <a:gd name="T20" fmla="*/ 52 w 60"/>
              <a:gd name="T21" fmla="*/ 28 h 60"/>
              <a:gd name="T22" fmla="*/ 60 w 60"/>
              <a:gd name="T23" fmla="*/ 28 h 60"/>
              <a:gd name="T24" fmla="*/ 60 w 60"/>
              <a:gd name="T25" fmla="*/ 0 h 60"/>
              <a:gd name="T26" fmla="*/ 32 w 60"/>
              <a:gd name="T27" fmla="*/ 0 h 60"/>
              <a:gd name="T28" fmla="*/ 20 w 60"/>
              <a:gd name="T29" fmla="*/ 52 h 60"/>
              <a:gd name="T30" fmla="*/ 8 w 60"/>
              <a:gd name="T31" fmla="*/ 40 h 60"/>
              <a:gd name="T32" fmla="*/ 20 w 60"/>
              <a:gd name="T33" fmla="*/ 28 h 60"/>
              <a:gd name="T34" fmla="*/ 32 w 60"/>
              <a:gd name="T35" fmla="*/ 40 h 60"/>
              <a:gd name="T36" fmla="*/ 20 w 60"/>
              <a:gd name="T37" fmla="*/ 5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0" h="60">
                <a:moveTo>
                  <a:pt x="32" y="0"/>
                </a:moveTo>
                <a:cubicBezTo>
                  <a:pt x="32" y="8"/>
                  <a:pt x="32" y="8"/>
                  <a:pt x="32" y="8"/>
                </a:cubicBezTo>
                <a:cubicBezTo>
                  <a:pt x="46" y="8"/>
                  <a:pt x="46" y="8"/>
                  <a:pt x="46" y="8"/>
                </a:cubicBezTo>
                <a:cubicBezTo>
                  <a:pt x="31" y="23"/>
                  <a:pt x="31" y="23"/>
                  <a:pt x="31" y="23"/>
                </a:cubicBezTo>
                <a:cubicBezTo>
                  <a:pt x="28" y="21"/>
                  <a:pt x="24" y="20"/>
                  <a:pt x="20" y="20"/>
                </a:cubicBezTo>
                <a:cubicBezTo>
                  <a:pt x="9" y="20"/>
                  <a:pt x="0" y="29"/>
                  <a:pt x="0" y="40"/>
                </a:cubicBezTo>
                <a:cubicBezTo>
                  <a:pt x="0" y="51"/>
                  <a:pt x="9" y="60"/>
                  <a:pt x="20" y="60"/>
                </a:cubicBezTo>
                <a:cubicBezTo>
                  <a:pt x="31" y="60"/>
                  <a:pt x="40" y="51"/>
                  <a:pt x="40" y="40"/>
                </a:cubicBezTo>
                <a:cubicBezTo>
                  <a:pt x="40" y="36"/>
                  <a:pt x="39" y="32"/>
                  <a:pt x="37" y="29"/>
                </a:cubicBezTo>
                <a:cubicBezTo>
                  <a:pt x="52" y="14"/>
                  <a:pt x="52" y="14"/>
                  <a:pt x="52" y="14"/>
                </a:cubicBezTo>
                <a:cubicBezTo>
                  <a:pt x="52" y="28"/>
                  <a:pt x="52" y="28"/>
                  <a:pt x="52" y="28"/>
                </a:cubicBezTo>
                <a:cubicBezTo>
                  <a:pt x="60" y="28"/>
                  <a:pt x="60" y="28"/>
                  <a:pt x="60" y="28"/>
                </a:cubicBezTo>
                <a:cubicBezTo>
                  <a:pt x="60" y="0"/>
                  <a:pt x="60" y="0"/>
                  <a:pt x="60" y="0"/>
                </a:cubicBezTo>
                <a:lnTo>
                  <a:pt x="32" y="0"/>
                </a:lnTo>
                <a:close/>
                <a:moveTo>
                  <a:pt x="20" y="52"/>
                </a:moveTo>
                <a:cubicBezTo>
                  <a:pt x="13" y="52"/>
                  <a:pt x="8" y="47"/>
                  <a:pt x="8" y="40"/>
                </a:cubicBezTo>
                <a:cubicBezTo>
                  <a:pt x="8" y="33"/>
                  <a:pt x="13" y="28"/>
                  <a:pt x="20" y="28"/>
                </a:cubicBezTo>
                <a:cubicBezTo>
                  <a:pt x="27" y="28"/>
                  <a:pt x="32" y="33"/>
                  <a:pt x="32" y="40"/>
                </a:cubicBezTo>
                <a:cubicBezTo>
                  <a:pt x="32" y="47"/>
                  <a:pt x="27" y="52"/>
                  <a:pt x="20" y="5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8424" name="Freeform 756"/>
          <p:cNvSpPr>
            <a:spLocks noEditPoints="1"/>
          </p:cNvSpPr>
          <p:nvPr/>
        </p:nvSpPr>
        <p:spPr bwMode="auto">
          <a:xfrm>
            <a:off x="6653213" y="2174677"/>
            <a:ext cx="203200" cy="204788"/>
          </a:xfrm>
          <a:custGeom>
            <a:avLst/>
            <a:gdLst>
              <a:gd name="T0" fmla="*/ 56 w 64"/>
              <a:gd name="T1" fmla="*/ 20 h 64"/>
              <a:gd name="T2" fmla="*/ 44 w 64"/>
              <a:gd name="T3" fmla="*/ 16 h 64"/>
              <a:gd name="T4" fmla="*/ 52 w 64"/>
              <a:gd name="T5" fmla="*/ 12 h 64"/>
              <a:gd name="T6" fmla="*/ 28 w 64"/>
              <a:gd name="T7" fmla="*/ 0 h 64"/>
              <a:gd name="T8" fmla="*/ 37 w 64"/>
              <a:gd name="T9" fmla="*/ 12 h 64"/>
              <a:gd name="T10" fmla="*/ 12 w 64"/>
              <a:gd name="T11" fmla="*/ 16 h 64"/>
              <a:gd name="T12" fmla="*/ 4 w 64"/>
              <a:gd name="T13" fmla="*/ 48 h 64"/>
              <a:gd name="T14" fmla="*/ 0 w 64"/>
              <a:gd name="T15" fmla="*/ 64 h 64"/>
              <a:gd name="T16" fmla="*/ 64 w 64"/>
              <a:gd name="T17" fmla="*/ 48 h 64"/>
              <a:gd name="T18" fmla="*/ 44 w 64"/>
              <a:gd name="T19" fmla="*/ 24 h 64"/>
              <a:gd name="T20" fmla="*/ 48 w 64"/>
              <a:gd name="T21" fmla="*/ 28 h 64"/>
              <a:gd name="T22" fmla="*/ 44 w 64"/>
              <a:gd name="T23" fmla="*/ 24 h 64"/>
              <a:gd name="T24" fmla="*/ 48 w 64"/>
              <a:gd name="T25" fmla="*/ 32 h 64"/>
              <a:gd name="T26" fmla="*/ 44 w 64"/>
              <a:gd name="T27" fmla="*/ 36 h 64"/>
              <a:gd name="T28" fmla="*/ 44 w 64"/>
              <a:gd name="T29" fmla="*/ 40 h 64"/>
              <a:gd name="T30" fmla="*/ 48 w 64"/>
              <a:gd name="T31" fmla="*/ 44 h 64"/>
              <a:gd name="T32" fmla="*/ 44 w 64"/>
              <a:gd name="T33" fmla="*/ 40 h 64"/>
              <a:gd name="T34" fmla="*/ 32 w 64"/>
              <a:gd name="T35" fmla="*/ 4 h 64"/>
              <a:gd name="T36" fmla="*/ 48 w 64"/>
              <a:gd name="T37" fmla="*/ 8 h 64"/>
              <a:gd name="T38" fmla="*/ 36 w 64"/>
              <a:gd name="T39" fmla="*/ 24 h 64"/>
              <a:gd name="T40" fmla="*/ 40 w 64"/>
              <a:gd name="T41" fmla="*/ 28 h 64"/>
              <a:gd name="T42" fmla="*/ 36 w 64"/>
              <a:gd name="T43" fmla="*/ 24 h 64"/>
              <a:gd name="T44" fmla="*/ 40 w 64"/>
              <a:gd name="T45" fmla="*/ 32 h 64"/>
              <a:gd name="T46" fmla="*/ 36 w 64"/>
              <a:gd name="T47" fmla="*/ 36 h 64"/>
              <a:gd name="T48" fmla="*/ 36 w 64"/>
              <a:gd name="T49" fmla="*/ 40 h 64"/>
              <a:gd name="T50" fmla="*/ 40 w 64"/>
              <a:gd name="T51" fmla="*/ 44 h 64"/>
              <a:gd name="T52" fmla="*/ 36 w 64"/>
              <a:gd name="T53" fmla="*/ 40 h 64"/>
              <a:gd name="T54" fmla="*/ 28 w 64"/>
              <a:gd name="T55" fmla="*/ 24 h 64"/>
              <a:gd name="T56" fmla="*/ 12 w 64"/>
              <a:gd name="T57" fmla="*/ 32 h 64"/>
              <a:gd name="T58" fmla="*/ 60 w 64"/>
              <a:gd name="T59" fmla="*/ 56 h 64"/>
              <a:gd name="T60" fmla="*/ 4 w 64"/>
              <a:gd name="T61" fmla="*/ 52 h 64"/>
              <a:gd name="T62" fmla="*/ 60 w 64"/>
              <a:gd name="T63" fmla="*/ 5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4" h="64">
                <a:moveTo>
                  <a:pt x="60" y="48"/>
                </a:moveTo>
                <a:cubicBezTo>
                  <a:pt x="56" y="20"/>
                  <a:pt x="56" y="20"/>
                  <a:pt x="56" y="20"/>
                </a:cubicBezTo>
                <a:cubicBezTo>
                  <a:pt x="56" y="18"/>
                  <a:pt x="54" y="16"/>
                  <a:pt x="52" y="16"/>
                </a:cubicBezTo>
                <a:cubicBezTo>
                  <a:pt x="44" y="16"/>
                  <a:pt x="44" y="16"/>
                  <a:pt x="44" y="16"/>
                </a:cubicBezTo>
                <a:cubicBezTo>
                  <a:pt x="44" y="12"/>
                  <a:pt x="44" y="12"/>
                  <a:pt x="44" y="12"/>
                </a:cubicBezTo>
                <a:cubicBezTo>
                  <a:pt x="52" y="12"/>
                  <a:pt x="52" y="12"/>
                  <a:pt x="52" y="12"/>
                </a:cubicBezTo>
                <a:cubicBezTo>
                  <a:pt x="52" y="0"/>
                  <a:pt x="52" y="0"/>
                  <a:pt x="52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12"/>
                  <a:pt x="28" y="12"/>
                  <a:pt x="28" y="12"/>
                </a:cubicBezTo>
                <a:cubicBezTo>
                  <a:pt x="37" y="12"/>
                  <a:pt x="37" y="12"/>
                  <a:pt x="37" y="12"/>
                </a:cubicBezTo>
                <a:cubicBezTo>
                  <a:pt x="37" y="16"/>
                  <a:pt x="37" y="16"/>
                  <a:pt x="37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0" y="16"/>
                  <a:pt x="8" y="18"/>
                  <a:pt x="8" y="20"/>
                </a:cubicBezTo>
                <a:cubicBezTo>
                  <a:pt x="4" y="48"/>
                  <a:pt x="4" y="48"/>
                  <a:pt x="4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64"/>
                  <a:pt x="0" y="64"/>
                  <a:pt x="0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48"/>
                  <a:pt x="64" y="48"/>
                  <a:pt x="64" y="48"/>
                </a:cubicBezTo>
                <a:lnTo>
                  <a:pt x="60" y="48"/>
                </a:lnTo>
                <a:close/>
                <a:moveTo>
                  <a:pt x="44" y="24"/>
                </a:moveTo>
                <a:cubicBezTo>
                  <a:pt x="48" y="24"/>
                  <a:pt x="48" y="24"/>
                  <a:pt x="48" y="24"/>
                </a:cubicBezTo>
                <a:cubicBezTo>
                  <a:pt x="48" y="28"/>
                  <a:pt x="48" y="28"/>
                  <a:pt x="48" y="28"/>
                </a:cubicBezTo>
                <a:cubicBezTo>
                  <a:pt x="44" y="28"/>
                  <a:pt x="44" y="28"/>
                  <a:pt x="44" y="28"/>
                </a:cubicBezTo>
                <a:lnTo>
                  <a:pt x="44" y="24"/>
                </a:lnTo>
                <a:close/>
                <a:moveTo>
                  <a:pt x="44" y="32"/>
                </a:moveTo>
                <a:cubicBezTo>
                  <a:pt x="48" y="32"/>
                  <a:pt x="48" y="32"/>
                  <a:pt x="48" y="32"/>
                </a:cubicBezTo>
                <a:cubicBezTo>
                  <a:pt x="48" y="36"/>
                  <a:pt x="48" y="36"/>
                  <a:pt x="48" y="36"/>
                </a:cubicBezTo>
                <a:cubicBezTo>
                  <a:pt x="44" y="36"/>
                  <a:pt x="44" y="36"/>
                  <a:pt x="44" y="36"/>
                </a:cubicBezTo>
                <a:lnTo>
                  <a:pt x="44" y="32"/>
                </a:lnTo>
                <a:close/>
                <a:moveTo>
                  <a:pt x="44" y="40"/>
                </a:moveTo>
                <a:cubicBezTo>
                  <a:pt x="48" y="40"/>
                  <a:pt x="48" y="40"/>
                  <a:pt x="48" y="40"/>
                </a:cubicBezTo>
                <a:cubicBezTo>
                  <a:pt x="48" y="44"/>
                  <a:pt x="48" y="44"/>
                  <a:pt x="48" y="44"/>
                </a:cubicBezTo>
                <a:cubicBezTo>
                  <a:pt x="44" y="44"/>
                  <a:pt x="44" y="44"/>
                  <a:pt x="44" y="44"/>
                </a:cubicBezTo>
                <a:lnTo>
                  <a:pt x="44" y="40"/>
                </a:lnTo>
                <a:close/>
                <a:moveTo>
                  <a:pt x="32" y="8"/>
                </a:moveTo>
                <a:cubicBezTo>
                  <a:pt x="32" y="4"/>
                  <a:pt x="32" y="4"/>
                  <a:pt x="32" y="4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8"/>
                  <a:pt x="48" y="8"/>
                  <a:pt x="48" y="8"/>
                </a:cubicBezTo>
                <a:lnTo>
                  <a:pt x="32" y="8"/>
                </a:lnTo>
                <a:close/>
                <a:moveTo>
                  <a:pt x="36" y="24"/>
                </a:moveTo>
                <a:cubicBezTo>
                  <a:pt x="40" y="24"/>
                  <a:pt x="40" y="24"/>
                  <a:pt x="40" y="24"/>
                </a:cubicBezTo>
                <a:cubicBezTo>
                  <a:pt x="40" y="28"/>
                  <a:pt x="40" y="28"/>
                  <a:pt x="40" y="28"/>
                </a:cubicBezTo>
                <a:cubicBezTo>
                  <a:pt x="36" y="28"/>
                  <a:pt x="36" y="28"/>
                  <a:pt x="36" y="28"/>
                </a:cubicBezTo>
                <a:lnTo>
                  <a:pt x="36" y="24"/>
                </a:lnTo>
                <a:close/>
                <a:moveTo>
                  <a:pt x="36" y="32"/>
                </a:moveTo>
                <a:cubicBezTo>
                  <a:pt x="40" y="32"/>
                  <a:pt x="40" y="32"/>
                  <a:pt x="40" y="32"/>
                </a:cubicBezTo>
                <a:cubicBezTo>
                  <a:pt x="40" y="36"/>
                  <a:pt x="40" y="36"/>
                  <a:pt x="40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32"/>
                </a:lnTo>
                <a:close/>
                <a:moveTo>
                  <a:pt x="36" y="40"/>
                </a:moveTo>
                <a:cubicBezTo>
                  <a:pt x="40" y="40"/>
                  <a:pt x="40" y="40"/>
                  <a:pt x="40" y="40"/>
                </a:cubicBezTo>
                <a:cubicBezTo>
                  <a:pt x="40" y="44"/>
                  <a:pt x="40" y="44"/>
                  <a:pt x="40" y="44"/>
                </a:cubicBezTo>
                <a:cubicBezTo>
                  <a:pt x="36" y="44"/>
                  <a:pt x="36" y="44"/>
                  <a:pt x="36" y="44"/>
                </a:cubicBezTo>
                <a:lnTo>
                  <a:pt x="36" y="40"/>
                </a:lnTo>
                <a:close/>
                <a:moveTo>
                  <a:pt x="12" y="24"/>
                </a:moveTo>
                <a:cubicBezTo>
                  <a:pt x="28" y="24"/>
                  <a:pt x="28" y="24"/>
                  <a:pt x="28" y="24"/>
                </a:cubicBezTo>
                <a:cubicBezTo>
                  <a:pt x="28" y="32"/>
                  <a:pt x="28" y="32"/>
                  <a:pt x="28" y="32"/>
                </a:cubicBezTo>
                <a:cubicBezTo>
                  <a:pt x="12" y="32"/>
                  <a:pt x="12" y="32"/>
                  <a:pt x="12" y="32"/>
                </a:cubicBezTo>
                <a:lnTo>
                  <a:pt x="12" y="24"/>
                </a:lnTo>
                <a:close/>
                <a:moveTo>
                  <a:pt x="60" y="56"/>
                </a:moveTo>
                <a:cubicBezTo>
                  <a:pt x="4" y="56"/>
                  <a:pt x="4" y="56"/>
                  <a:pt x="4" y="56"/>
                </a:cubicBezTo>
                <a:cubicBezTo>
                  <a:pt x="4" y="52"/>
                  <a:pt x="4" y="52"/>
                  <a:pt x="4" y="52"/>
                </a:cubicBezTo>
                <a:cubicBezTo>
                  <a:pt x="60" y="52"/>
                  <a:pt x="60" y="52"/>
                  <a:pt x="60" y="52"/>
                </a:cubicBezTo>
                <a:lnTo>
                  <a:pt x="60" y="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8425" name="Freeform 757"/>
          <p:cNvSpPr>
            <a:spLocks/>
          </p:cNvSpPr>
          <p:nvPr/>
        </p:nvSpPr>
        <p:spPr bwMode="auto">
          <a:xfrm>
            <a:off x="549275" y="2181027"/>
            <a:ext cx="196850" cy="198438"/>
          </a:xfrm>
          <a:custGeom>
            <a:avLst/>
            <a:gdLst>
              <a:gd name="T0" fmla="*/ 51 w 62"/>
              <a:gd name="T1" fmla="*/ 49 h 62"/>
              <a:gd name="T2" fmla="*/ 44 w 62"/>
              <a:gd name="T3" fmla="*/ 54 h 62"/>
              <a:gd name="T4" fmla="*/ 24 w 62"/>
              <a:gd name="T5" fmla="*/ 54 h 62"/>
              <a:gd name="T6" fmla="*/ 21 w 62"/>
              <a:gd name="T7" fmla="*/ 50 h 62"/>
              <a:gd name="T8" fmla="*/ 24 w 62"/>
              <a:gd name="T9" fmla="*/ 42 h 62"/>
              <a:gd name="T10" fmla="*/ 56 w 62"/>
              <a:gd name="T11" fmla="*/ 42 h 62"/>
              <a:gd name="T12" fmla="*/ 62 w 62"/>
              <a:gd name="T13" fmla="*/ 14 h 62"/>
              <a:gd name="T14" fmla="*/ 12 w 62"/>
              <a:gd name="T15" fmla="*/ 7 h 62"/>
              <a:gd name="T16" fmla="*/ 8 w 62"/>
              <a:gd name="T17" fmla="*/ 5 h 62"/>
              <a:gd name="T18" fmla="*/ 8 w 62"/>
              <a:gd name="T19" fmla="*/ 4 h 62"/>
              <a:gd name="T20" fmla="*/ 4 w 62"/>
              <a:gd name="T21" fmla="*/ 0 h 62"/>
              <a:gd name="T22" fmla="*/ 0 w 62"/>
              <a:gd name="T23" fmla="*/ 4 h 62"/>
              <a:gd name="T24" fmla="*/ 4 w 62"/>
              <a:gd name="T25" fmla="*/ 8 h 62"/>
              <a:gd name="T26" fmla="*/ 5 w 62"/>
              <a:gd name="T27" fmla="*/ 8 h 62"/>
              <a:gd name="T28" fmla="*/ 9 w 62"/>
              <a:gd name="T29" fmla="*/ 11 h 62"/>
              <a:gd name="T30" fmla="*/ 17 w 62"/>
              <a:gd name="T31" fmla="*/ 42 h 62"/>
              <a:gd name="T32" fmla="*/ 20 w 62"/>
              <a:gd name="T33" fmla="*/ 42 h 62"/>
              <a:gd name="T34" fmla="*/ 18 w 62"/>
              <a:gd name="T35" fmla="*/ 49 h 62"/>
              <a:gd name="T36" fmla="*/ 17 w 62"/>
              <a:gd name="T37" fmla="*/ 49 h 62"/>
              <a:gd name="T38" fmla="*/ 11 w 62"/>
              <a:gd name="T39" fmla="*/ 55 h 62"/>
              <a:gd name="T40" fmla="*/ 17 w 62"/>
              <a:gd name="T41" fmla="*/ 62 h 62"/>
              <a:gd name="T42" fmla="*/ 23 w 62"/>
              <a:gd name="T43" fmla="*/ 58 h 62"/>
              <a:gd name="T44" fmla="*/ 45 w 62"/>
              <a:gd name="T45" fmla="*/ 58 h 62"/>
              <a:gd name="T46" fmla="*/ 51 w 62"/>
              <a:gd name="T47" fmla="*/ 62 h 62"/>
              <a:gd name="T48" fmla="*/ 57 w 62"/>
              <a:gd name="T49" fmla="*/ 56 h 62"/>
              <a:gd name="T50" fmla="*/ 51 w 62"/>
              <a:gd name="T51" fmla="*/ 49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" h="62">
                <a:moveTo>
                  <a:pt x="51" y="49"/>
                </a:moveTo>
                <a:cubicBezTo>
                  <a:pt x="47" y="49"/>
                  <a:pt x="45" y="51"/>
                  <a:pt x="44" y="54"/>
                </a:cubicBezTo>
                <a:cubicBezTo>
                  <a:pt x="24" y="54"/>
                  <a:pt x="24" y="54"/>
                  <a:pt x="24" y="54"/>
                </a:cubicBezTo>
                <a:cubicBezTo>
                  <a:pt x="24" y="52"/>
                  <a:pt x="23" y="51"/>
                  <a:pt x="21" y="50"/>
                </a:cubicBezTo>
                <a:cubicBezTo>
                  <a:pt x="24" y="42"/>
                  <a:pt x="24" y="42"/>
                  <a:pt x="24" y="42"/>
                </a:cubicBezTo>
                <a:cubicBezTo>
                  <a:pt x="56" y="42"/>
                  <a:pt x="56" y="42"/>
                  <a:pt x="56" y="42"/>
                </a:cubicBezTo>
                <a:cubicBezTo>
                  <a:pt x="62" y="14"/>
                  <a:pt x="62" y="14"/>
                  <a:pt x="62" y="14"/>
                </a:cubicBezTo>
                <a:cubicBezTo>
                  <a:pt x="12" y="7"/>
                  <a:pt x="12" y="7"/>
                  <a:pt x="12" y="7"/>
                </a:cubicBezTo>
                <a:cubicBezTo>
                  <a:pt x="8" y="5"/>
                  <a:pt x="8" y="5"/>
                  <a:pt x="8" y="5"/>
                </a:cubicBezTo>
                <a:cubicBezTo>
                  <a:pt x="8" y="4"/>
                  <a:pt x="8" y="4"/>
                  <a:pt x="8" y="4"/>
                </a:cubicBezTo>
                <a:cubicBezTo>
                  <a:pt x="8" y="2"/>
                  <a:pt x="6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5" y="8"/>
                  <a:pt x="5" y="8"/>
                  <a:pt x="5" y="8"/>
                </a:cubicBezTo>
                <a:cubicBezTo>
                  <a:pt x="9" y="11"/>
                  <a:pt x="9" y="11"/>
                  <a:pt x="9" y="11"/>
                </a:cubicBezTo>
                <a:cubicBezTo>
                  <a:pt x="17" y="42"/>
                  <a:pt x="17" y="42"/>
                  <a:pt x="17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18" y="49"/>
                  <a:pt x="18" y="49"/>
                  <a:pt x="18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4" y="49"/>
                  <a:pt x="11" y="52"/>
                  <a:pt x="11" y="55"/>
                </a:cubicBezTo>
                <a:cubicBezTo>
                  <a:pt x="11" y="59"/>
                  <a:pt x="14" y="62"/>
                  <a:pt x="17" y="62"/>
                </a:cubicBezTo>
                <a:cubicBezTo>
                  <a:pt x="20" y="62"/>
                  <a:pt x="22" y="60"/>
                  <a:pt x="23" y="58"/>
                </a:cubicBezTo>
                <a:cubicBezTo>
                  <a:pt x="45" y="58"/>
                  <a:pt x="45" y="58"/>
                  <a:pt x="45" y="58"/>
                </a:cubicBezTo>
                <a:cubicBezTo>
                  <a:pt x="45" y="60"/>
                  <a:pt x="48" y="62"/>
                  <a:pt x="51" y="62"/>
                </a:cubicBezTo>
                <a:cubicBezTo>
                  <a:pt x="54" y="62"/>
                  <a:pt x="57" y="59"/>
                  <a:pt x="57" y="56"/>
                </a:cubicBezTo>
                <a:cubicBezTo>
                  <a:pt x="57" y="52"/>
                  <a:pt x="54" y="49"/>
                  <a:pt x="51" y="4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8426" name="Freeform 758"/>
          <p:cNvSpPr>
            <a:spLocks noEditPoints="1"/>
          </p:cNvSpPr>
          <p:nvPr/>
        </p:nvSpPr>
        <p:spPr bwMode="auto">
          <a:xfrm>
            <a:off x="962025" y="2181027"/>
            <a:ext cx="196850" cy="198438"/>
          </a:xfrm>
          <a:custGeom>
            <a:avLst/>
            <a:gdLst>
              <a:gd name="T0" fmla="*/ 44 w 62"/>
              <a:gd name="T1" fmla="*/ 54 h 62"/>
              <a:gd name="T2" fmla="*/ 21 w 62"/>
              <a:gd name="T3" fmla="*/ 50 h 62"/>
              <a:gd name="T4" fmla="*/ 56 w 62"/>
              <a:gd name="T5" fmla="*/ 42 h 62"/>
              <a:gd name="T6" fmla="*/ 11 w 62"/>
              <a:gd name="T7" fmla="*/ 7 h 62"/>
              <a:gd name="T8" fmla="*/ 7 w 62"/>
              <a:gd name="T9" fmla="*/ 4 h 62"/>
              <a:gd name="T10" fmla="*/ 0 w 62"/>
              <a:gd name="T11" fmla="*/ 4 h 62"/>
              <a:gd name="T12" fmla="*/ 4 w 62"/>
              <a:gd name="T13" fmla="*/ 8 h 62"/>
              <a:gd name="T14" fmla="*/ 17 w 62"/>
              <a:gd name="T15" fmla="*/ 42 h 62"/>
              <a:gd name="T16" fmla="*/ 17 w 62"/>
              <a:gd name="T17" fmla="*/ 49 h 62"/>
              <a:gd name="T18" fmla="*/ 10 w 62"/>
              <a:gd name="T19" fmla="*/ 55 h 62"/>
              <a:gd name="T20" fmla="*/ 23 w 62"/>
              <a:gd name="T21" fmla="*/ 58 h 62"/>
              <a:gd name="T22" fmla="*/ 50 w 62"/>
              <a:gd name="T23" fmla="*/ 62 h 62"/>
              <a:gd name="T24" fmla="*/ 50 w 62"/>
              <a:gd name="T25" fmla="*/ 49 h 62"/>
              <a:gd name="T26" fmla="*/ 23 w 62"/>
              <a:gd name="T27" fmla="*/ 26 h 62"/>
              <a:gd name="T28" fmla="*/ 28 w 62"/>
              <a:gd name="T29" fmla="*/ 31 h 62"/>
              <a:gd name="T30" fmla="*/ 32 w 62"/>
              <a:gd name="T31" fmla="*/ 39 h 62"/>
              <a:gd name="T32" fmla="*/ 27 w 62"/>
              <a:gd name="T33" fmla="*/ 34 h 62"/>
              <a:gd name="T34" fmla="*/ 32 w 62"/>
              <a:gd name="T35" fmla="*/ 39 h 62"/>
              <a:gd name="T36" fmla="*/ 31 w 62"/>
              <a:gd name="T37" fmla="*/ 26 h 62"/>
              <a:gd name="T38" fmla="*/ 36 w 62"/>
              <a:gd name="T39" fmla="*/ 31 h 62"/>
              <a:gd name="T40" fmla="*/ 40 w 62"/>
              <a:gd name="T41" fmla="*/ 39 h 62"/>
              <a:gd name="T42" fmla="*/ 35 w 62"/>
              <a:gd name="T43" fmla="*/ 34 h 62"/>
              <a:gd name="T44" fmla="*/ 40 w 62"/>
              <a:gd name="T45" fmla="*/ 39 h 62"/>
              <a:gd name="T46" fmla="*/ 39 w 62"/>
              <a:gd name="T47" fmla="*/ 26 h 62"/>
              <a:gd name="T48" fmla="*/ 44 w 62"/>
              <a:gd name="T49" fmla="*/ 31 h 62"/>
              <a:gd name="T50" fmla="*/ 48 w 62"/>
              <a:gd name="T51" fmla="*/ 39 h 62"/>
              <a:gd name="T52" fmla="*/ 43 w 62"/>
              <a:gd name="T53" fmla="*/ 34 h 62"/>
              <a:gd name="T54" fmla="*/ 48 w 62"/>
              <a:gd name="T55" fmla="*/ 39 h 62"/>
              <a:gd name="T56" fmla="*/ 47 w 62"/>
              <a:gd name="T57" fmla="*/ 31 h 62"/>
              <a:gd name="T58" fmla="*/ 52 w 62"/>
              <a:gd name="T59" fmla="*/ 26 h 62"/>
              <a:gd name="T60" fmla="*/ 51 w 62"/>
              <a:gd name="T61" fmla="*/ 18 h 62"/>
              <a:gd name="T62" fmla="*/ 56 w 62"/>
              <a:gd name="T63" fmla="*/ 23 h 62"/>
              <a:gd name="T64" fmla="*/ 51 w 62"/>
              <a:gd name="T65" fmla="*/ 18 h 62"/>
              <a:gd name="T66" fmla="*/ 48 w 62"/>
              <a:gd name="T67" fmla="*/ 18 h 62"/>
              <a:gd name="T68" fmla="*/ 43 w 62"/>
              <a:gd name="T69" fmla="*/ 23 h 62"/>
              <a:gd name="T70" fmla="*/ 35 w 62"/>
              <a:gd name="T71" fmla="*/ 18 h 62"/>
              <a:gd name="T72" fmla="*/ 40 w 62"/>
              <a:gd name="T73" fmla="*/ 23 h 62"/>
              <a:gd name="T74" fmla="*/ 35 w 62"/>
              <a:gd name="T75" fmla="*/ 18 h 62"/>
              <a:gd name="T76" fmla="*/ 32 w 62"/>
              <a:gd name="T77" fmla="*/ 18 h 62"/>
              <a:gd name="T78" fmla="*/ 27 w 62"/>
              <a:gd name="T79" fmla="*/ 23 h 62"/>
              <a:gd name="T80" fmla="*/ 19 w 62"/>
              <a:gd name="T81" fmla="*/ 23 h 62"/>
              <a:gd name="T82" fmla="*/ 24 w 62"/>
              <a:gd name="T83" fmla="*/ 18 h 62"/>
              <a:gd name="T84" fmla="*/ 19 w 62"/>
              <a:gd name="T85" fmla="*/ 23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2" h="62">
                <a:moveTo>
                  <a:pt x="50" y="49"/>
                </a:moveTo>
                <a:cubicBezTo>
                  <a:pt x="47" y="49"/>
                  <a:pt x="45" y="51"/>
                  <a:pt x="44" y="54"/>
                </a:cubicBezTo>
                <a:cubicBezTo>
                  <a:pt x="24" y="54"/>
                  <a:pt x="24" y="54"/>
                  <a:pt x="24" y="54"/>
                </a:cubicBezTo>
                <a:cubicBezTo>
                  <a:pt x="23" y="52"/>
                  <a:pt x="22" y="51"/>
                  <a:pt x="21" y="50"/>
                </a:cubicBezTo>
                <a:cubicBezTo>
                  <a:pt x="24" y="42"/>
                  <a:pt x="24" y="42"/>
                  <a:pt x="24" y="42"/>
                </a:cubicBezTo>
                <a:cubicBezTo>
                  <a:pt x="56" y="42"/>
                  <a:pt x="56" y="42"/>
                  <a:pt x="56" y="42"/>
                </a:cubicBezTo>
                <a:cubicBezTo>
                  <a:pt x="62" y="14"/>
                  <a:pt x="62" y="14"/>
                  <a:pt x="62" y="14"/>
                </a:cubicBezTo>
                <a:cubicBezTo>
                  <a:pt x="11" y="7"/>
                  <a:pt x="11" y="7"/>
                  <a:pt x="11" y="7"/>
                </a:cubicBezTo>
                <a:cubicBezTo>
                  <a:pt x="7" y="5"/>
                  <a:pt x="7" y="5"/>
                  <a:pt x="7" y="5"/>
                </a:cubicBezTo>
                <a:cubicBezTo>
                  <a:pt x="7" y="4"/>
                  <a:pt x="7" y="4"/>
                  <a:pt x="7" y="4"/>
                </a:cubicBezTo>
                <a:cubicBezTo>
                  <a:pt x="7" y="2"/>
                  <a:pt x="6" y="0"/>
                  <a:pt x="4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6"/>
                  <a:pt x="1" y="8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9" y="11"/>
                  <a:pt x="9" y="11"/>
                  <a:pt x="9" y="11"/>
                </a:cubicBezTo>
                <a:cubicBezTo>
                  <a:pt x="17" y="42"/>
                  <a:pt x="17" y="42"/>
                  <a:pt x="17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3" y="49"/>
                  <a:pt x="10" y="52"/>
                  <a:pt x="10" y="55"/>
                </a:cubicBezTo>
                <a:cubicBezTo>
                  <a:pt x="10" y="59"/>
                  <a:pt x="13" y="62"/>
                  <a:pt x="17" y="62"/>
                </a:cubicBezTo>
                <a:cubicBezTo>
                  <a:pt x="20" y="62"/>
                  <a:pt x="22" y="60"/>
                  <a:pt x="23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5" y="60"/>
                  <a:pt x="47" y="62"/>
                  <a:pt x="50" y="62"/>
                </a:cubicBezTo>
                <a:cubicBezTo>
                  <a:pt x="54" y="62"/>
                  <a:pt x="57" y="59"/>
                  <a:pt x="57" y="56"/>
                </a:cubicBezTo>
                <a:cubicBezTo>
                  <a:pt x="57" y="52"/>
                  <a:pt x="54" y="49"/>
                  <a:pt x="50" y="49"/>
                </a:cubicBezTo>
                <a:close/>
                <a:moveTo>
                  <a:pt x="23" y="31"/>
                </a:moveTo>
                <a:cubicBezTo>
                  <a:pt x="23" y="26"/>
                  <a:pt x="23" y="26"/>
                  <a:pt x="23" y="26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31"/>
                  <a:pt x="28" y="31"/>
                  <a:pt x="28" y="31"/>
                </a:cubicBezTo>
                <a:lnTo>
                  <a:pt x="23" y="31"/>
                </a:lnTo>
                <a:close/>
                <a:moveTo>
                  <a:pt x="32" y="39"/>
                </a:moveTo>
                <a:cubicBezTo>
                  <a:pt x="27" y="39"/>
                  <a:pt x="27" y="39"/>
                  <a:pt x="27" y="39"/>
                </a:cubicBezTo>
                <a:cubicBezTo>
                  <a:pt x="27" y="34"/>
                  <a:pt x="27" y="34"/>
                  <a:pt x="27" y="34"/>
                </a:cubicBezTo>
                <a:cubicBezTo>
                  <a:pt x="32" y="34"/>
                  <a:pt x="32" y="34"/>
                  <a:pt x="32" y="34"/>
                </a:cubicBezTo>
                <a:lnTo>
                  <a:pt x="32" y="39"/>
                </a:lnTo>
                <a:close/>
                <a:moveTo>
                  <a:pt x="31" y="31"/>
                </a:moveTo>
                <a:cubicBezTo>
                  <a:pt x="31" y="26"/>
                  <a:pt x="31" y="26"/>
                  <a:pt x="31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31"/>
                  <a:pt x="36" y="31"/>
                  <a:pt x="36" y="31"/>
                </a:cubicBezTo>
                <a:lnTo>
                  <a:pt x="31" y="31"/>
                </a:lnTo>
                <a:close/>
                <a:moveTo>
                  <a:pt x="40" y="39"/>
                </a:moveTo>
                <a:cubicBezTo>
                  <a:pt x="35" y="39"/>
                  <a:pt x="35" y="39"/>
                  <a:pt x="35" y="39"/>
                </a:cubicBezTo>
                <a:cubicBezTo>
                  <a:pt x="35" y="34"/>
                  <a:pt x="35" y="34"/>
                  <a:pt x="35" y="34"/>
                </a:cubicBezTo>
                <a:cubicBezTo>
                  <a:pt x="40" y="34"/>
                  <a:pt x="40" y="34"/>
                  <a:pt x="40" y="34"/>
                </a:cubicBezTo>
                <a:lnTo>
                  <a:pt x="40" y="39"/>
                </a:lnTo>
                <a:close/>
                <a:moveTo>
                  <a:pt x="39" y="31"/>
                </a:moveTo>
                <a:cubicBezTo>
                  <a:pt x="39" y="26"/>
                  <a:pt x="39" y="26"/>
                  <a:pt x="39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31"/>
                  <a:pt x="44" y="31"/>
                  <a:pt x="44" y="31"/>
                </a:cubicBezTo>
                <a:lnTo>
                  <a:pt x="39" y="31"/>
                </a:lnTo>
                <a:close/>
                <a:moveTo>
                  <a:pt x="48" y="39"/>
                </a:moveTo>
                <a:cubicBezTo>
                  <a:pt x="43" y="39"/>
                  <a:pt x="43" y="39"/>
                  <a:pt x="43" y="39"/>
                </a:cubicBezTo>
                <a:cubicBezTo>
                  <a:pt x="43" y="34"/>
                  <a:pt x="43" y="34"/>
                  <a:pt x="43" y="34"/>
                </a:cubicBezTo>
                <a:cubicBezTo>
                  <a:pt x="48" y="34"/>
                  <a:pt x="48" y="34"/>
                  <a:pt x="48" y="34"/>
                </a:cubicBezTo>
                <a:lnTo>
                  <a:pt x="48" y="39"/>
                </a:lnTo>
                <a:close/>
                <a:moveTo>
                  <a:pt x="52" y="31"/>
                </a:moveTo>
                <a:cubicBezTo>
                  <a:pt x="47" y="31"/>
                  <a:pt x="47" y="31"/>
                  <a:pt x="47" y="31"/>
                </a:cubicBezTo>
                <a:cubicBezTo>
                  <a:pt x="47" y="26"/>
                  <a:pt x="47" y="26"/>
                  <a:pt x="47" y="26"/>
                </a:cubicBezTo>
                <a:cubicBezTo>
                  <a:pt x="52" y="26"/>
                  <a:pt x="52" y="26"/>
                  <a:pt x="52" y="26"/>
                </a:cubicBezTo>
                <a:lnTo>
                  <a:pt x="52" y="31"/>
                </a:lnTo>
                <a:close/>
                <a:moveTo>
                  <a:pt x="51" y="18"/>
                </a:moveTo>
                <a:cubicBezTo>
                  <a:pt x="56" y="18"/>
                  <a:pt x="56" y="18"/>
                  <a:pt x="56" y="18"/>
                </a:cubicBezTo>
                <a:cubicBezTo>
                  <a:pt x="56" y="23"/>
                  <a:pt x="56" y="23"/>
                  <a:pt x="56" y="23"/>
                </a:cubicBezTo>
                <a:cubicBezTo>
                  <a:pt x="51" y="23"/>
                  <a:pt x="51" y="23"/>
                  <a:pt x="51" y="23"/>
                </a:cubicBezTo>
                <a:lnTo>
                  <a:pt x="51" y="18"/>
                </a:lnTo>
                <a:close/>
                <a:moveTo>
                  <a:pt x="43" y="18"/>
                </a:moveTo>
                <a:cubicBezTo>
                  <a:pt x="48" y="18"/>
                  <a:pt x="48" y="18"/>
                  <a:pt x="48" y="18"/>
                </a:cubicBezTo>
                <a:cubicBezTo>
                  <a:pt x="48" y="23"/>
                  <a:pt x="48" y="23"/>
                  <a:pt x="48" y="23"/>
                </a:cubicBezTo>
                <a:cubicBezTo>
                  <a:pt x="43" y="23"/>
                  <a:pt x="43" y="23"/>
                  <a:pt x="43" y="23"/>
                </a:cubicBezTo>
                <a:lnTo>
                  <a:pt x="43" y="18"/>
                </a:lnTo>
                <a:close/>
                <a:moveTo>
                  <a:pt x="35" y="18"/>
                </a:moveTo>
                <a:cubicBezTo>
                  <a:pt x="40" y="18"/>
                  <a:pt x="40" y="18"/>
                  <a:pt x="40" y="18"/>
                </a:cubicBezTo>
                <a:cubicBezTo>
                  <a:pt x="40" y="23"/>
                  <a:pt x="40" y="23"/>
                  <a:pt x="40" y="23"/>
                </a:cubicBezTo>
                <a:cubicBezTo>
                  <a:pt x="35" y="23"/>
                  <a:pt x="35" y="23"/>
                  <a:pt x="35" y="23"/>
                </a:cubicBezTo>
                <a:lnTo>
                  <a:pt x="35" y="18"/>
                </a:lnTo>
                <a:close/>
                <a:moveTo>
                  <a:pt x="27" y="18"/>
                </a:moveTo>
                <a:cubicBezTo>
                  <a:pt x="32" y="18"/>
                  <a:pt x="32" y="18"/>
                  <a:pt x="32" y="18"/>
                </a:cubicBezTo>
                <a:cubicBezTo>
                  <a:pt x="32" y="23"/>
                  <a:pt x="32" y="23"/>
                  <a:pt x="32" y="23"/>
                </a:cubicBezTo>
                <a:cubicBezTo>
                  <a:pt x="27" y="23"/>
                  <a:pt x="27" y="23"/>
                  <a:pt x="27" y="23"/>
                </a:cubicBezTo>
                <a:lnTo>
                  <a:pt x="27" y="18"/>
                </a:lnTo>
                <a:close/>
                <a:moveTo>
                  <a:pt x="19" y="23"/>
                </a:moveTo>
                <a:cubicBezTo>
                  <a:pt x="19" y="18"/>
                  <a:pt x="19" y="18"/>
                  <a:pt x="19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4" y="23"/>
                  <a:pt x="24" y="23"/>
                  <a:pt x="24" y="23"/>
                </a:cubicBezTo>
                <a:lnTo>
                  <a:pt x="19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9163" name="Group 9162"/>
          <p:cNvGrpSpPr/>
          <p:nvPr/>
        </p:nvGrpSpPr>
        <p:grpSpPr>
          <a:xfrm>
            <a:off x="4211638" y="2582664"/>
            <a:ext cx="203200" cy="190500"/>
            <a:chOff x="4211638" y="2582664"/>
            <a:chExt cx="203200" cy="190500"/>
          </a:xfrm>
        </p:grpSpPr>
        <p:sp>
          <p:nvSpPr>
            <p:cNvPr id="8427" name="Rectangle 759"/>
            <p:cNvSpPr>
              <a:spLocks noChangeArrowheads="1"/>
            </p:cNvSpPr>
            <p:nvPr/>
          </p:nvSpPr>
          <p:spPr bwMode="auto">
            <a:xfrm>
              <a:off x="4211638" y="2582664"/>
              <a:ext cx="12700" cy="13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428" name="Rectangle 760"/>
            <p:cNvSpPr>
              <a:spLocks noChangeArrowheads="1"/>
            </p:cNvSpPr>
            <p:nvPr/>
          </p:nvSpPr>
          <p:spPr bwMode="auto">
            <a:xfrm>
              <a:off x="4237038" y="2582664"/>
              <a:ext cx="12700" cy="13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429" name="Rectangle 761"/>
            <p:cNvSpPr>
              <a:spLocks noChangeArrowheads="1"/>
            </p:cNvSpPr>
            <p:nvPr/>
          </p:nvSpPr>
          <p:spPr bwMode="auto">
            <a:xfrm>
              <a:off x="4265613" y="2582664"/>
              <a:ext cx="19050" cy="13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430" name="Rectangle 762"/>
            <p:cNvSpPr>
              <a:spLocks noChangeArrowheads="1"/>
            </p:cNvSpPr>
            <p:nvPr/>
          </p:nvSpPr>
          <p:spPr bwMode="auto">
            <a:xfrm>
              <a:off x="4300538" y="2582664"/>
              <a:ext cx="12700" cy="13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431" name="Rectangle 763"/>
            <p:cNvSpPr>
              <a:spLocks noChangeArrowheads="1"/>
            </p:cNvSpPr>
            <p:nvPr/>
          </p:nvSpPr>
          <p:spPr bwMode="auto">
            <a:xfrm>
              <a:off x="4325938" y="2582664"/>
              <a:ext cx="12700" cy="13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432" name="Rectangle 764"/>
            <p:cNvSpPr>
              <a:spLocks noChangeArrowheads="1"/>
            </p:cNvSpPr>
            <p:nvPr/>
          </p:nvSpPr>
          <p:spPr bwMode="auto">
            <a:xfrm>
              <a:off x="4351338" y="2582664"/>
              <a:ext cx="38100" cy="13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433" name="Rectangle 765"/>
            <p:cNvSpPr>
              <a:spLocks noChangeArrowheads="1"/>
            </p:cNvSpPr>
            <p:nvPr/>
          </p:nvSpPr>
          <p:spPr bwMode="auto">
            <a:xfrm>
              <a:off x="4402138" y="2582664"/>
              <a:ext cx="12700" cy="13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434" name="Rectangle 766"/>
            <p:cNvSpPr>
              <a:spLocks noChangeArrowheads="1"/>
            </p:cNvSpPr>
            <p:nvPr/>
          </p:nvSpPr>
          <p:spPr bwMode="auto">
            <a:xfrm>
              <a:off x="4211638" y="2735064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435" name="Rectangle 767"/>
            <p:cNvSpPr>
              <a:spLocks noChangeArrowheads="1"/>
            </p:cNvSpPr>
            <p:nvPr/>
          </p:nvSpPr>
          <p:spPr bwMode="auto">
            <a:xfrm>
              <a:off x="4224338" y="2747764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436" name="Rectangle 768"/>
            <p:cNvSpPr>
              <a:spLocks noChangeArrowheads="1"/>
            </p:cNvSpPr>
            <p:nvPr/>
          </p:nvSpPr>
          <p:spPr bwMode="auto">
            <a:xfrm>
              <a:off x="4211638" y="2760464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437" name="Freeform 769"/>
            <p:cNvSpPr>
              <a:spLocks/>
            </p:cNvSpPr>
            <p:nvPr/>
          </p:nvSpPr>
          <p:spPr bwMode="auto">
            <a:xfrm>
              <a:off x="4249738" y="2735064"/>
              <a:ext cx="25400" cy="38100"/>
            </a:xfrm>
            <a:custGeom>
              <a:avLst/>
              <a:gdLst>
                <a:gd name="T0" fmla="*/ 8 w 16"/>
                <a:gd name="T1" fmla="*/ 0 h 24"/>
                <a:gd name="T2" fmla="*/ 0 w 16"/>
                <a:gd name="T3" fmla="*/ 0 h 24"/>
                <a:gd name="T4" fmla="*/ 0 w 16"/>
                <a:gd name="T5" fmla="*/ 24 h 24"/>
                <a:gd name="T6" fmla="*/ 8 w 16"/>
                <a:gd name="T7" fmla="*/ 24 h 24"/>
                <a:gd name="T8" fmla="*/ 8 w 16"/>
                <a:gd name="T9" fmla="*/ 16 h 24"/>
                <a:gd name="T10" fmla="*/ 16 w 16"/>
                <a:gd name="T11" fmla="*/ 16 h 24"/>
                <a:gd name="T12" fmla="*/ 16 w 16"/>
                <a:gd name="T13" fmla="*/ 8 h 24"/>
                <a:gd name="T14" fmla="*/ 8 w 16"/>
                <a:gd name="T15" fmla="*/ 8 h 24"/>
                <a:gd name="T16" fmla="*/ 8 w 16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4">
                  <a:moveTo>
                    <a:pt x="8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8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438" name="Rectangle 770"/>
            <p:cNvSpPr>
              <a:spLocks noChangeArrowheads="1"/>
            </p:cNvSpPr>
            <p:nvPr/>
          </p:nvSpPr>
          <p:spPr bwMode="auto">
            <a:xfrm>
              <a:off x="4287838" y="2735064"/>
              <a:ext cx="12700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439" name="Rectangle 771"/>
            <p:cNvSpPr>
              <a:spLocks noChangeArrowheads="1"/>
            </p:cNvSpPr>
            <p:nvPr/>
          </p:nvSpPr>
          <p:spPr bwMode="auto">
            <a:xfrm>
              <a:off x="4313238" y="2747764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440" name="Freeform 772"/>
            <p:cNvSpPr>
              <a:spLocks/>
            </p:cNvSpPr>
            <p:nvPr/>
          </p:nvSpPr>
          <p:spPr bwMode="auto">
            <a:xfrm>
              <a:off x="4325938" y="2735064"/>
              <a:ext cx="25400" cy="38100"/>
            </a:xfrm>
            <a:custGeom>
              <a:avLst/>
              <a:gdLst>
                <a:gd name="T0" fmla="*/ 0 w 16"/>
                <a:gd name="T1" fmla="*/ 0 h 24"/>
                <a:gd name="T2" fmla="*/ 0 w 16"/>
                <a:gd name="T3" fmla="*/ 8 h 24"/>
                <a:gd name="T4" fmla="*/ 8 w 16"/>
                <a:gd name="T5" fmla="*/ 8 h 24"/>
                <a:gd name="T6" fmla="*/ 8 w 16"/>
                <a:gd name="T7" fmla="*/ 24 h 24"/>
                <a:gd name="T8" fmla="*/ 16 w 16"/>
                <a:gd name="T9" fmla="*/ 24 h 24"/>
                <a:gd name="T10" fmla="*/ 16 w 16"/>
                <a:gd name="T11" fmla="*/ 0 h 24"/>
                <a:gd name="T12" fmla="*/ 0 w 1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4">
                  <a:moveTo>
                    <a:pt x="0" y="0"/>
                  </a:moveTo>
                  <a:lnTo>
                    <a:pt x="0" y="8"/>
                  </a:lnTo>
                  <a:lnTo>
                    <a:pt x="8" y="8"/>
                  </a:lnTo>
                  <a:lnTo>
                    <a:pt x="8" y="24"/>
                  </a:lnTo>
                  <a:lnTo>
                    <a:pt x="16" y="24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441" name="Rectangle 773"/>
            <p:cNvSpPr>
              <a:spLocks noChangeArrowheads="1"/>
            </p:cNvSpPr>
            <p:nvPr/>
          </p:nvSpPr>
          <p:spPr bwMode="auto">
            <a:xfrm>
              <a:off x="4364038" y="2735064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442" name="Rectangle 774"/>
            <p:cNvSpPr>
              <a:spLocks noChangeArrowheads="1"/>
            </p:cNvSpPr>
            <p:nvPr/>
          </p:nvSpPr>
          <p:spPr bwMode="auto">
            <a:xfrm>
              <a:off x="4376738" y="2747764"/>
              <a:ext cx="127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443" name="Rectangle 775"/>
            <p:cNvSpPr>
              <a:spLocks noChangeArrowheads="1"/>
            </p:cNvSpPr>
            <p:nvPr/>
          </p:nvSpPr>
          <p:spPr bwMode="auto">
            <a:xfrm>
              <a:off x="4389438" y="2735064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444" name="Rectangle 776"/>
            <p:cNvSpPr>
              <a:spLocks noChangeArrowheads="1"/>
            </p:cNvSpPr>
            <p:nvPr/>
          </p:nvSpPr>
          <p:spPr bwMode="auto">
            <a:xfrm>
              <a:off x="4402138" y="2760464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50" name="Group 9149"/>
          <p:cNvGrpSpPr/>
          <p:nvPr/>
        </p:nvGrpSpPr>
        <p:grpSpPr>
          <a:xfrm>
            <a:off x="5864225" y="2174677"/>
            <a:ext cx="139700" cy="204788"/>
            <a:chOff x="5864225" y="2174677"/>
            <a:chExt cx="139700" cy="204788"/>
          </a:xfrm>
        </p:grpSpPr>
        <p:sp>
          <p:nvSpPr>
            <p:cNvPr id="8445" name="Freeform 777"/>
            <p:cNvSpPr>
              <a:spLocks noEditPoints="1"/>
            </p:cNvSpPr>
            <p:nvPr/>
          </p:nvSpPr>
          <p:spPr bwMode="auto">
            <a:xfrm>
              <a:off x="5864225" y="2174677"/>
              <a:ext cx="139700" cy="204788"/>
            </a:xfrm>
            <a:custGeom>
              <a:avLst/>
              <a:gdLst>
                <a:gd name="T0" fmla="*/ 64 w 88"/>
                <a:gd name="T1" fmla="*/ 0 h 129"/>
                <a:gd name="T2" fmla="*/ 64 w 88"/>
                <a:gd name="T3" fmla="*/ 8 h 129"/>
                <a:gd name="T4" fmla="*/ 56 w 88"/>
                <a:gd name="T5" fmla="*/ 8 h 129"/>
                <a:gd name="T6" fmla="*/ 56 w 88"/>
                <a:gd name="T7" fmla="*/ 0 h 129"/>
                <a:gd name="T8" fmla="*/ 32 w 88"/>
                <a:gd name="T9" fmla="*/ 0 h 129"/>
                <a:gd name="T10" fmla="*/ 32 w 88"/>
                <a:gd name="T11" fmla="*/ 8 h 129"/>
                <a:gd name="T12" fmla="*/ 24 w 88"/>
                <a:gd name="T13" fmla="*/ 8 h 129"/>
                <a:gd name="T14" fmla="*/ 24 w 88"/>
                <a:gd name="T15" fmla="*/ 0 h 129"/>
                <a:gd name="T16" fmla="*/ 0 w 88"/>
                <a:gd name="T17" fmla="*/ 0 h 129"/>
                <a:gd name="T18" fmla="*/ 0 w 88"/>
                <a:gd name="T19" fmla="*/ 129 h 129"/>
                <a:gd name="T20" fmla="*/ 24 w 88"/>
                <a:gd name="T21" fmla="*/ 129 h 129"/>
                <a:gd name="T22" fmla="*/ 24 w 88"/>
                <a:gd name="T23" fmla="*/ 121 h 129"/>
                <a:gd name="T24" fmla="*/ 32 w 88"/>
                <a:gd name="T25" fmla="*/ 121 h 129"/>
                <a:gd name="T26" fmla="*/ 32 w 88"/>
                <a:gd name="T27" fmla="*/ 129 h 129"/>
                <a:gd name="T28" fmla="*/ 56 w 88"/>
                <a:gd name="T29" fmla="*/ 129 h 129"/>
                <a:gd name="T30" fmla="*/ 56 w 88"/>
                <a:gd name="T31" fmla="*/ 121 h 129"/>
                <a:gd name="T32" fmla="*/ 64 w 88"/>
                <a:gd name="T33" fmla="*/ 121 h 129"/>
                <a:gd name="T34" fmla="*/ 64 w 88"/>
                <a:gd name="T35" fmla="*/ 129 h 129"/>
                <a:gd name="T36" fmla="*/ 88 w 88"/>
                <a:gd name="T37" fmla="*/ 129 h 129"/>
                <a:gd name="T38" fmla="*/ 88 w 88"/>
                <a:gd name="T39" fmla="*/ 0 h 129"/>
                <a:gd name="T40" fmla="*/ 64 w 88"/>
                <a:gd name="T41" fmla="*/ 0 h 129"/>
                <a:gd name="T42" fmla="*/ 80 w 88"/>
                <a:gd name="T43" fmla="*/ 121 h 129"/>
                <a:gd name="T44" fmla="*/ 72 w 88"/>
                <a:gd name="T45" fmla="*/ 121 h 129"/>
                <a:gd name="T46" fmla="*/ 72 w 88"/>
                <a:gd name="T47" fmla="*/ 113 h 129"/>
                <a:gd name="T48" fmla="*/ 48 w 88"/>
                <a:gd name="T49" fmla="*/ 113 h 129"/>
                <a:gd name="T50" fmla="*/ 48 w 88"/>
                <a:gd name="T51" fmla="*/ 121 h 129"/>
                <a:gd name="T52" fmla="*/ 40 w 88"/>
                <a:gd name="T53" fmla="*/ 121 h 129"/>
                <a:gd name="T54" fmla="*/ 40 w 88"/>
                <a:gd name="T55" fmla="*/ 113 h 129"/>
                <a:gd name="T56" fmla="*/ 16 w 88"/>
                <a:gd name="T57" fmla="*/ 113 h 129"/>
                <a:gd name="T58" fmla="*/ 16 w 88"/>
                <a:gd name="T59" fmla="*/ 121 h 129"/>
                <a:gd name="T60" fmla="*/ 8 w 88"/>
                <a:gd name="T61" fmla="*/ 121 h 129"/>
                <a:gd name="T62" fmla="*/ 8 w 88"/>
                <a:gd name="T63" fmla="*/ 8 h 129"/>
                <a:gd name="T64" fmla="*/ 16 w 88"/>
                <a:gd name="T65" fmla="*/ 8 h 129"/>
                <a:gd name="T66" fmla="*/ 16 w 88"/>
                <a:gd name="T67" fmla="*/ 16 h 129"/>
                <a:gd name="T68" fmla="*/ 40 w 88"/>
                <a:gd name="T69" fmla="*/ 16 h 129"/>
                <a:gd name="T70" fmla="*/ 40 w 88"/>
                <a:gd name="T71" fmla="*/ 8 h 129"/>
                <a:gd name="T72" fmla="*/ 48 w 88"/>
                <a:gd name="T73" fmla="*/ 8 h 129"/>
                <a:gd name="T74" fmla="*/ 48 w 88"/>
                <a:gd name="T75" fmla="*/ 16 h 129"/>
                <a:gd name="T76" fmla="*/ 72 w 88"/>
                <a:gd name="T77" fmla="*/ 16 h 129"/>
                <a:gd name="T78" fmla="*/ 72 w 88"/>
                <a:gd name="T79" fmla="*/ 8 h 129"/>
                <a:gd name="T80" fmla="*/ 80 w 88"/>
                <a:gd name="T81" fmla="*/ 8 h 129"/>
                <a:gd name="T82" fmla="*/ 80 w 88"/>
                <a:gd name="T83" fmla="*/ 121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" h="129">
                  <a:moveTo>
                    <a:pt x="64" y="0"/>
                  </a:moveTo>
                  <a:lnTo>
                    <a:pt x="64" y="8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24" y="129"/>
                  </a:lnTo>
                  <a:lnTo>
                    <a:pt x="24" y="121"/>
                  </a:lnTo>
                  <a:lnTo>
                    <a:pt x="32" y="121"/>
                  </a:lnTo>
                  <a:lnTo>
                    <a:pt x="32" y="129"/>
                  </a:lnTo>
                  <a:lnTo>
                    <a:pt x="56" y="129"/>
                  </a:lnTo>
                  <a:lnTo>
                    <a:pt x="56" y="121"/>
                  </a:lnTo>
                  <a:lnTo>
                    <a:pt x="64" y="121"/>
                  </a:lnTo>
                  <a:lnTo>
                    <a:pt x="64" y="129"/>
                  </a:lnTo>
                  <a:lnTo>
                    <a:pt x="88" y="129"/>
                  </a:lnTo>
                  <a:lnTo>
                    <a:pt x="88" y="0"/>
                  </a:lnTo>
                  <a:lnTo>
                    <a:pt x="64" y="0"/>
                  </a:lnTo>
                  <a:close/>
                  <a:moveTo>
                    <a:pt x="80" y="121"/>
                  </a:moveTo>
                  <a:lnTo>
                    <a:pt x="72" y="121"/>
                  </a:lnTo>
                  <a:lnTo>
                    <a:pt x="72" y="113"/>
                  </a:lnTo>
                  <a:lnTo>
                    <a:pt x="48" y="113"/>
                  </a:lnTo>
                  <a:lnTo>
                    <a:pt x="48" y="121"/>
                  </a:lnTo>
                  <a:lnTo>
                    <a:pt x="40" y="121"/>
                  </a:lnTo>
                  <a:lnTo>
                    <a:pt x="40" y="113"/>
                  </a:lnTo>
                  <a:lnTo>
                    <a:pt x="16" y="113"/>
                  </a:lnTo>
                  <a:lnTo>
                    <a:pt x="16" y="121"/>
                  </a:lnTo>
                  <a:lnTo>
                    <a:pt x="8" y="121"/>
                  </a:lnTo>
                  <a:lnTo>
                    <a:pt x="8" y="8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40" y="16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72" y="16"/>
                  </a:lnTo>
                  <a:lnTo>
                    <a:pt x="72" y="8"/>
                  </a:lnTo>
                  <a:lnTo>
                    <a:pt x="80" y="8"/>
                  </a:lnTo>
                  <a:lnTo>
                    <a:pt x="80" y="1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446" name="Rectangle 778"/>
            <p:cNvSpPr>
              <a:spLocks noChangeArrowheads="1"/>
            </p:cNvSpPr>
            <p:nvPr/>
          </p:nvSpPr>
          <p:spPr bwMode="auto">
            <a:xfrm>
              <a:off x="5902325" y="2225477"/>
              <a:ext cx="635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447" name="Rectangle 779"/>
            <p:cNvSpPr>
              <a:spLocks noChangeArrowheads="1"/>
            </p:cNvSpPr>
            <p:nvPr/>
          </p:nvSpPr>
          <p:spPr bwMode="auto">
            <a:xfrm>
              <a:off x="5902325" y="2250877"/>
              <a:ext cx="635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448" name="Rectangle 780"/>
            <p:cNvSpPr>
              <a:spLocks noChangeArrowheads="1"/>
            </p:cNvSpPr>
            <p:nvPr/>
          </p:nvSpPr>
          <p:spPr bwMode="auto">
            <a:xfrm>
              <a:off x="5902325" y="2276277"/>
              <a:ext cx="635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449" name="Rectangle 781"/>
            <p:cNvSpPr>
              <a:spLocks noChangeArrowheads="1"/>
            </p:cNvSpPr>
            <p:nvPr/>
          </p:nvSpPr>
          <p:spPr bwMode="auto">
            <a:xfrm>
              <a:off x="5902325" y="2301677"/>
              <a:ext cx="381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085" name="Group 9084"/>
          <p:cNvGrpSpPr/>
          <p:nvPr/>
        </p:nvGrpSpPr>
        <p:grpSpPr>
          <a:xfrm>
            <a:off x="6650038" y="361231"/>
            <a:ext cx="206375" cy="190500"/>
            <a:chOff x="6650038" y="361231"/>
            <a:chExt cx="206375" cy="190500"/>
          </a:xfrm>
        </p:grpSpPr>
        <p:sp>
          <p:nvSpPr>
            <p:cNvPr id="8450" name="Freeform 782"/>
            <p:cNvSpPr>
              <a:spLocks/>
            </p:cNvSpPr>
            <p:nvPr/>
          </p:nvSpPr>
          <p:spPr bwMode="auto">
            <a:xfrm>
              <a:off x="6650038" y="361231"/>
              <a:ext cx="136525" cy="190500"/>
            </a:xfrm>
            <a:custGeom>
              <a:avLst/>
              <a:gdLst>
                <a:gd name="T0" fmla="*/ 18 w 43"/>
                <a:gd name="T1" fmla="*/ 46 h 60"/>
                <a:gd name="T2" fmla="*/ 23 w 43"/>
                <a:gd name="T3" fmla="*/ 40 h 60"/>
                <a:gd name="T4" fmla="*/ 34 w 43"/>
                <a:gd name="T5" fmla="*/ 29 h 60"/>
                <a:gd name="T6" fmla="*/ 37 w 43"/>
                <a:gd name="T7" fmla="*/ 31 h 60"/>
                <a:gd name="T8" fmla="*/ 37 w 43"/>
                <a:gd name="T9" fmla="*/ 30 h 60"/>
                <a:gd name="T10" fmla="*/ 40 w 43"/>
                <a:gd name="T11" fmla="*/ 23 h 60"/>
                <a:gd name="T12" fmla="*/ 43 w 43"/>
                <a:gd name="T13" fmla="*/ 20 h 60"/>
                <a:gd name="T14" fmla="*/ 41 w 43"/>
                <a:gd name="T15" fmla="*/ 15 h 60"/>
                <a:gd name="T16" fmla="*/ 42 w 43"/>
                <a:gd name="T17" fmla="*/ 9 h 60"/>
                <a:gd name="T18" fmla="*/ 30 w 43"/>
                <a:gd name="T19" fmla="*/ 0 h 60"/>
                <a:gd name="T20" fmla="*/ 18 w 43"/>
                <a:gd name="T21" fmla="*/ 9 h 60"/>
                <a:gd name="T22" fmla="*/ 19 w 43"/>
                <a:gd name="T23" fmla="*/ 15 h 60"/>
                <a:gd name="T24" fmla="*/ 17 w 43"/>
                <a:gd name="T25" fmla="*/ 20 h 60"/>
                <a:gd name="T26" fmla="*/ 20 w 43"/>
                <a:gd name="T27" fmla="*/ 23 h 60"/>
                <a:gd name="T28" fmla="*/ 23 w 43"/>
                <a:gd name="T29" fmla="*/ 30 h 60"/>
                <a:gd name="T30" fmla="*/ 23 w 43"/>
                <a:gd name="T31" fmla="*/ 35 h 60"/>
                <a:gd name="T32" fmla="*/ 15 w 43"/>
                <a:gd name="T33" fmla="*/ 39 h 60"/>
                <a:gd name="T34" fmla="*/ 2 w 43"/>
                <a:gd name="T35" fmla="*/ 46 h 60"/>
                <a:gd name="T36" fmla="*/ 1 w 43"/>
                <a:gd name="T37" fmla="*/ 60 h 60"/>
                <a:gd name="T38" fmla="*/ 32 w 43"/>
                <a:gd name="T39" fmla="*/ 60 h 60"/>
                <a:gd name="T40" fmla="*/ 23 w 43"/>
                <a:gd name="T41" fmla="*/ 51 h 60"/>
                <a:gd name="T42" fmla="*/ 18 w 43"/>
                <a:gd name="T43" fmla="*/ 4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" h="60">
                  <a:moveTo>
                    <a:pt x="18" y="46"/>
                  </a:moveTo>
                  <a:cubicBezTo>
                    <a:pt x="23" y="40"/>
                    <a:pt x="23" y="40"/>
                    <a:pt x="23" y="40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9" y="28"/>
                    <a:pt x="40" y="23"/>
                  </a:cubicBezTo>
                  <a:cubicBezTo>
                    <a:pt x="41" y="23"/>
                    <a:pt x="43" y="21"/>
                    <a:pt x="43" y="20"/>
                  </a:cubicBezTo>
                  <a:cubicBezTo>
                    <a:pt x="43" y="18"/>
                    <a:pt x="43" y="15"/>
                    <a:pt x="41" y="15"/>
                  </a:cubicBezTo>
                  <a:cubicBezTo>
                    <a:pt x="41" y="13"/>
                    <a:pt x="42" y="10"/>
                    <a:pt x="42" y="9"/>
                  </a:cubicBezTo>
                  <a:cubicBezTo>
                    <a:pt x="41" y="5"/>
                    <a:pt x="37" y="0"/>
                    <a:pt x="30" y="0"/>
                  </a:cubicBezTo>
                  <a:cubicBezTo>
                    <a:pt x="23" y="0"/>
                    <a:pt x="19" y="5"/>
                    <a:pt x="18" y="9"/>
                  </a:cubicBezTo>
                  <a:cubicBezTo>
                    <a:pt x="18" y="10"/>
                    <a:pt x="18" y="13"/>
                    <a:pt x="19" y="15"/>
                  </a:cubicBezTo>
                  <a:cubicBezTo>
                    <a:pt x="17" y="15"/>
                    <a:pt x="17" y="18"/>
                    <a:pt x="17" y="20"/>
                  </a:cubicBezTo>
                  <a:cubicBezTo>
                    <a:pt x="17" y="21"/>
                    <a:pt x="18" y="23"/>
                    <a:pt x="20" y="23"/>
                  </a:cubicBezTo>
                  <a:cubicBezTo>
                    <a:pt x="20" y="28"/>
                    <a:pt x="23" y="30"/>
                    <a:pt x="23" y="30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5"/>
                    <a:pt x="21" y="36"/>
                    <a:pt x="15" y="39"/>
                  </a:cubicBezTo>
                  <a:cubicBezTo>
                    <a:pt x="10" y="41"/>
                    <a:pt x="4" y="43"/>
                    <a:pt x="2" y="46"/>
                  </a:cubicBezTo>
                  <a:cubicBezTo>
                    <a:pt x="0" y="48"/>
                    <a:pt x="1" y="60"/>
                    <a:pt x="1" y="60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23" y="51"/>
                    <a:pt x="23" y="51"/>
                    <a:pt x="23" y="51"/>
                  </a:cubicBezTo>
                  <a:lnTo>
                    <a:pt x="18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451" name="Freeform 783"/>
            <p:cNvSpPr>
              <a:spLocks/>
            </p:cNvSpPr>
            <p:nvPr/>
          </p:nvSpPr>
          <p:spPr bwMode="auto">
            <a:xfrm>
              <a:off x="6742113" y="462831"/>
              <a:ext cx="114300" cy="85725"/>
            </a:xfrm>
            <a:custGeom>
              <a:avLst/>
              <a:gdLst>
                <a:gd name="T0" fmla="*/ 60 w 72"/>
                <a:gd name="T1" fmla="*/ 0 h 54"/>
                <a:gd name="T2" fmla="*/ 28 w 72"/>
                <a:gd name="T3" fmla="*/ 32 h 54"/>
                <a:gd name="T4" fmla="*/ 10 w 72"/>
                <a:gd name="T5" fmla="*/ 16 h 54"/>
                <a:gd name="T6" fmla="*/ 0 w 72"/>
                <a:gd name="T7" fmla="*/ 26 h 54"/>
                <a:gd name="T8" fmla="*/ 22 w 72"/>
                <a:gd name="T9" fmla="*/ 50 h 54"/>
                <a:gd name="T10" fmla="*/ 28 w 72"/>
                <a:gd name="T11" fmla="*/ 54 h 54"/>
                <a:gd name="T12" fmla="*/ 72 w 72"/>
                <a:gd name="T13" fmla="*/ 12 h 54"/>
                <a:gd name="T14" fmla="*/ 60 w 72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54">
                  <a:moveTo>
                    <a:pt x="60" y="0"/>
                  </a:moveTo>
                  <a:lnTo>
                    <a:pt x="28" y="32"/>
                  </a:lnTo>
                  <a:lnTo>
                    <a:pt x="10" y="16"/>
                  </a:lnTo>
                  <a:lnTo>
                    <a:pt x="0" y="26"/>
                  </a:lnTo>
                  <a:lnTo>
                    <a:pt x="22" y="50"/>
                  </a:lnTo>
                  <a:lnTo>
                    <a:pt x="28" y="54"/>
                  </a:lnTo>
                  <a:lnTo>
                    <a:pt x="72" y="1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082" name="Group 9081"/>
          <p:cNvGrpSpPr/>
          <p:nvPr/>
        </p:nvGrpSpPr>
        <p:grpSpPr>
          <a:xfrm>
            <a:off x="5435600" y="348531"/>
            <a:ext cx="200025" cy="203200"/>
            <a:chOff x="5435600" y="348531"/>
            <a:chExt cx="200025" cy="203200"/>
          </a:xfrm>
        </p:grpSpPr>
        <p:sp>
          <p:nvSpPr>
            <p:cNvPr id="8452" name="Freeform 784"/>
            <p:cNvSpPr>
              <a:spLocks/>
            </p:cNvSpPr>
            <p:nvPr/>
          </p:nvSpPr>
          <p:spPr bwMode="auto">
            <a:xfrm>
              <a:off x="5559425" y="462831"/>
              <a:ext cx="76200" cy="76200"/>
            </a:xfrm>
            <a:custGeom>
              <a:avLst/>
              <a:gdLst>
                <a:gd name="T0" fmla="*/ 32 w 48"/>
                <a:gd name="T1" fmla="*/ 16 h 48"/>
                <a:gd name="T2" fmla="*/ 32 w 48"/>
                <a:gd name="T3" fmla="*/ 0 h 48"/>
                <a:gd name="T4" fmla="*/ 16 w 48"/>
                <a:gd name="T5" fmla="*/ 0 h 48"/>
                <a:gd name="T6" fmla="*/ 16 w 48"/>
                <a:gd name="T7" fmla="*/ 16 h 48"/>
                <a:gd name="T8" fmla="*/ 0 w 48"/>
                <a:gd name="T9" fmla="*/ 16 h 48"/>
                <a:gd name="T10" fmla="*/ 0 w 48"/>
                <a:gd name="T11" fmla="*/ 32 h 48"/>
                <a:gd name="T12" fmla="*/ 16 w 48"/>
                <a:gd name="T13" fmla="*/ 32 h 48"/>
                <a:gd name="T14" fmla="*/ 16 w 48"/>
                <a:gd name="T15" fmla="*/ 48 h 48"/>
                <a:gd name="T16" fmla="*/ 32 w 48"/>
                <a:gd name="T17" fmla="*/ 48 h 48"/>
                <a:gd name="T18" fmla="*/ 32 w 48"/>
                <a:gd name="T19" fmla="*/ 32 h 48"/>
                <a:gd name="T20" fmla="*/ 48 w 48"/>
                <a:gd name="T21" fmla="*/ 32 h 48"/>
                <a:gd name="T22" fmla="*/ 48 w 48"/>
                <a:gd name="T23" fmla="*/ 16 h 48"/>
                <a:gd name="T24" fmla="*/ 32 w 48"/>
                <a:gd name="T25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48">
                  <a:moveTo>
                    <a:pt x="32" y="16"/>
                  </a:moveTo>
                  <a:lnTo>
                    <a:pt x="32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16" y="48"/>
                  </a:lnTo>
                  <a:lnTo>
                    <a:pt x="32" y="48"/>
                  </a:lnTo>
                  <a:lnTo>
                    <a:pt x="32" y="32"/>
                  </a:lnTo>
                  <a:lnTo>
                    <a:pt x="48" y="32"/>
                  </a:lnTo>
                  <a:lnTo>
                    <a:pt x="48" y="16"/>
                  </a:lnTo>
                  <a:lnTo>
                    <a:pt x="32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453" name="Freeform 785"/>
            <p:cNvSpPr>
              <a:spLocks/>
            </p:cNvSpPr>
            <p:nvPr/>
          </p:nvSpPr>
          <p:spPr bwMode="auto">
            <a:xfrm>
              <a:off x="5435600" y="348531"/>
              <a:ext cx="146050" cy="203200"/>
            </a:xfrm>
            <a:custGeom>
              <a:avLst/>
              <a:gdLst>
                <a:gd name="T0" fmla="*/ 33 w 46"/>
                <a:gd name="T1" fmla="*/ 56 h 64"/>
                <a:gd name="T2" fmla="*/ 33 w 46"/>
                <a:gd name="T3" fmla="*/ 40 h 64"/>
                <a:gd name="T4" fmla="*/ 37 w 46"/>
                <a:gd name="T5" fmla="*/ 40 h 64"/>
                <a:gd name="T6" fmla="*/ 37 w 46"/>
                <a:gd name="T7" fmla="*/ 36 h 64"/>
                <a:gd name="T8" fmla="*/ 40 w 46"/>
                <a:gd name="T9" fmla="*/ 36 h 64"/>
                <a:gd name="T10" fmla="*/ 40 w 46"/>
                <a:gd name="T11" fmla="*/ 32 h 64"/>
                <a:gd name="T12" fmla="*/ 43 w 46"/>
                <a:gd name="T13" fmla="*/ 25 h 64"/>
                <a:gd name="T14" fmla="*/ 46 w 46"/>
                <a:gd name="T15" fmla="*/ 21 h 64"/>
                <a:gd name="T16" fmla="*/ 44 w 46"/>
                <a:gd name="T17" fmla="*/ 17 h 64"/>
                <a:gd name="T18" fmla="*/ 44 w 46"/>
                <a:gd name="T19" fmla="*/ 10 h 64"/>
                <a:gd name="T20" fmla="*/ 32 w 46"/>
                <a:gd name="T21" fmla="*/ 0 h 64"/>
                <a:gd name="T22" fmla="*/ 19 w 46"/>
                <a:gd name="T23" fmla="*/ 10 h 64"/>
                <a:gd name="T24" fmla="*/ 20 w 46"/>
                <a:gd name="T25" fmla="*/ 17 h 64"/>
                <a:gd name="T26" fmla="*/ 18 w 46"/>
                <a:gd name="T27" fmla="*/ 21 h 64"/>
                <a:gd name="T28" fmla="*/ 21 w 46"/>
                <a:gd name="T29" fmla="*/ 25 h 64"/>
                <a:gd name="T30" fmla="*/ 24 w 46"/>
                <a:gd name="T31" fmla="*/ 32 h 64"/>
                <a:gd name="T32" fmla="*/ 24 w 46"/>
                <a:gd name="T33" fmla="*/ 38 h 64"/>
                <a:gd name="T34" fmla="*/ 16 w 46"/>
                <a:gd name="T35" fmla="*/ 42 h 64"/>
                <a:gd name="T36" fmla="*/ 2 w 46"/>
                <a:gd name="T37" fmla="*/ 49 h 64"/>
                <a:gd name="T38" fmla="*/ 1 w 46"/>
                <a:gd name="T39" fmla="*/ 64 h 64"/>
                <a:gd name="T40" fmla="*/ 41 w 46"/>
                <a:gd name="T41" fmla="*/ 64 h 64"/>
                <a:gd name="T42" fmla="*/ 41 w 46"/>
                <a:gd name="T43" fmla="*/ 56 h 64"/>
                <a:gd name="T44" fmla="*/ 33 w 46"/>
                <a:gd name="T45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6" h="64">
                  <a:moveTo>
                    <a:pt x="33" y="56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2" y="30"/>
                    <a:pt x="43" y="25"/>
                  </a:cubicBezTo>
                  <a:cubicBezTo>
                    <a:pt x="44" y="25"/>
                    <a:pt x="46" y="23"/>
                    <a:pt x="46" y="21"/>
                  </a:cubicBezTo>
                  <a:cubicBezTo>
                    <a:pt x="46" y="20"/>
                    <a:pt x="46" y="16"/>
                    <a:pt x="44" y="17"/>
                  </a:cubicBezTo>
                  <a:cubicBezTo>
                    <a:pt x="44" y="14"/>
                    <a:pt x="44" y="11"/>
                    <a:pt x="44" y="10"/>
                  </a:cubicBezTo>
                  <a:cubicBezTo>
                    <a:pt x="44" y="5"/>
                    <a:pt x="39" y="0"/>
                    <a:pt x="32" y="0"/>
                  </a:cubicBezTo>
                  <a:cubicBezTo>
                    <a:pt x="25" y="0"/>
                    <a:pt x="20" y="5"/>
                    <a:pt x="19" y="10"/>
                  </a:cubicBezTo>
                  <a:cubicBezTo>
                    <a:pt x="19" y="11"/>
                    <a:pt x="20" y="14"/>
                    <a:pt x="20" y="17"/>
                  </a:cubicBezTo>
                  <a:cubicBezTo>
                    <a:pt x="18" y="16"/>
                    <a:pt x="18" y="20"/>
                    <a:pt x="18" y="21"/>
                  </a:cubicBezTo>
                  <a:cubicBezTo>
                    <a:pt x="18" y="23"/>
                    <a:pt x="20" y="25"/>
                    <a:pt x="21" y="25"/>
                  </a:cubicBezTo>
                  <a:cubicBezTo>
                    <a:pt x="22" y="30"/>
                    <a:pt x="24" y="32"/>
                    <a:pt x="24" y="32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3" y="39"/>
                    <a:pt x="16" y="42"/>
                  </a:cubicBezTo>
                  <a:cubicBezTo>
                    <a:pt x="10" y="44"/>
                    <a:pt x="4" y="46"/>
                    <a:pt x="2" y="49"/>
                  </a:cubicBezTo>
                  <a:cubicBezTo>
                    <a:pt x="0" y="51"/>
                    <a:pt x="1" y="64"/>
                    <a:pt x="1" y="64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41" y="56"/>
                    <a:pt x="41" y="56"/>
                    <a:pt x="41" y="56"/>
                  </a:cubicBezTo>
                  <a:lnTo>
                    <a:pt x="33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083" name="Group 9082"/>
          <p:cNvGrpSpPr/>
          <p:nvPr/>
        </p:nvGrpSpPr>
        <p:grpSpPr>
          <a:xfrm>
            <a:off x="5835650" y="348531"/>
            <a:ext cx="206375" cy="203200"/>
            <a:chOff x="5835650" y="348531"/>
            <a:chExt cx="206375" cy="203200"/>
          </a:xfrm>
        </p:grpSpPr>
        <p:sp>
          <p:nvSpPr>
            <p:cNvPr id="8454" name="Rectangle 786"/>
            <p:cNvSpPr>
              <a:spLocks noChangeArrowheads="1"/>
            </p:cNvSpPr>
            <p:nvPr/>
          </p:nvSpPr>
          <p:spPr bwMode="auto">
            <a:xfrm>
              <a:off x="5965825" y="513631"/>
              <a:ext cx="762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455" name="Freeform 787"/>
            <p:cNvSpPr>
              <a:spLocks/>
            </p:cNvSpPr>
            <p:nvPr/>
          </p:nvSpPr>
          <p:spPr bwMode="auto">
            <a:xfrm>
              <a:off x="5835650" y="348531"/>
              <a:ext cx="171450" cy="203200"/>
            </a:xfrm>
            <a:custGeom>
              <a:avLst/>
              <a:gdLst>
                <a:gd name="T0" fmla="*/ 47 w 54"/>
                <a:gd name="T1" fmla="*/ 41 h 64"/>
                <a:gd name="T2" fmla="*/ 40 w 54"/>
                <a:gd name="T3" fmla="*/ 38 h 64"/>
                <a:gd name="T4" fmla="*/ 40 w 54"/>
                <a:gd name="T5" fmla="*/ 32 h 64"/>
                <a:gd name="T6" fmla="*/ 43 w 54"/>
                <a:gd name="T7" fmla="*/ 25 h 64"/>
                <a:gd name="T8" fmla="*/ 46 w 54"/>
                <a:gd name="T9" fmla="*/ 21 h 64"/>
                <a:gd name="T10" fmla="*/ 44 w 54"/>
                <a:gd name="T11" fmla="*/ 16 h 64"/>
                <a:gd name="T12" fmla="*/ 44 w 54"/>
                <a:gd name="T13" fmla="*/ 10 h 64"/>
                <a:gd name="T14" fmla="*/ 32 w 54"/>
                <a:gd name="T15" fmla="*/ 0 h 64"/>
                <a:gd name="T16" fmla="*/ 19 w 54"/>
                <a:gd name="T17" fmla="*/ 10 h 64"/>
                <a:gd name="T18" fmla="*/ 20 w 54"/>
                <a:gd name="T19" fmla="*/ 16 h 64"/>
                <a:gd name="T20" fmla="*/ 18 w 54"/>
                <a:gd name="T21" fmla="*/ 21 h 64"/>
                <a:gd name="T22" fmla="*/ 21 w 54"/>
                <a:gd name="T23" fmla="*/ 25 h 64"/>
                <a:gd name="T24" fmla="*/ 24 w 54"/>
                <a:gd name="T25" fmla="*/ 32 h 64"/>
                <a:gd name="T26" fmla="*/ 24 w 54"/>
                <a:gd name="T27" fmla="*/ 38 h 64"/>
                <a:gd name="T28" fmla="*/ 16 w 54"/>
                <a:gd name="T29" fmla="*/ 41 h 64"/>
                <a:gd name="T30" fmla="*/ 2 w 54"/>
                <a:gd name="T31" fmla="*/ 49 h 64"/>
                <a:gd name="T32" fmla="*/ 1 w 54"/>
                <a:gd name="T33" fmla="*/ 64 h 64"/>
                <a:gd name="T34" fmla="*/ 33 w 54"/>
                <a:gd name="T35" fmla="*/ 64 h 64"/>
                <a:gd name="T36" fmla="*/ 33 w 54"/>
                <a:gd name="T37" fmla="*/ 44 h 64"/>
                <a:gd name="T38" fmla="*/ 54 w 54"/>
                <a:gd name="T39" fmla="*/ 44 h 64"/>
                <a:gd name="T40" fmla="*/ 47 w 54"/>
                <a:gd name="T41" fmla="*/ 4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4" h="64">
                  <a:moveTo>
                    <a:pt x="47" y="41"/>
                  </a:moveTo>
                  <a:cubicBezTo>
                    <a:pt x="41" y="39"/>
                    <a:pt x="40" y="38"/>
                    <a:pt x="40" y="38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2" y="30"/>
                    <a:pt x="43" y="25"/>
                  </a:cubicBezTo>
                  <a:cubicBezTo>
                    <a:pt x="44" y="25"/>
                    <a:pt x="46" y="22"/>
                    <a:pt x="46" y="21"/>
                  </a:cubicBezTo>
                  <a:cubicBezTo>
                    <a:pt x="46" y="20"/>
                    <a:pt x="46" y="16"/>
                    <a:pt x="44" y="16"/>
                  </a:cubicBezTo>
                  <a:cubicBezTo>
                    <a:pt x="44" y="14"/>
                    <a:pt x="44" y="11"/>
                    <a:pt x="44" y="10"/>
                  </a:cubicBezTo>
                  <a:cubicBezTo>
                    <a:pt x="44" y="5"/>
                    <a:pt x="39" y="0"/>
                    <a:pt x="32" y="0"/>
                  </a:cubicBezTo>
                  <a:cubicBezTo>
                    <a:pt x="25" y="0"/>
                    <a:pt x="20" y="5"/>
                    <a:pt x="19" y="10"/>
                  </a:cubicBezTo>
                  <a:cubicBezTo>
                    <a:pt x="19" y="11"/>
                    <a:pt x="20" y="14"/>
                    <a:pt x="20" y="16"/>
                  </a:cubicBezTo>
                  <a:cubicBezTo>
                    <a:pt x="18" y="16"/>
                    <a:pt x="18" y="20"/>
                    <a:pt x="18" y="21"/>
                  </a:cubicBezTo>
                  <a:cubicBezTo>
                    <a:pt x="18" y="22"/>
                    <a:pt x="20" y="25"/>
                    <a:pt x="21" y="25"/>
                  </a:cubicBezTo>
                  <a:cubicBezTo>
                    <a:pt x="22" y="30"/>
                    <a:pt x="24" y="32"/>
                    <a:pt x="24" y="32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3" y="39"/>
                    <a:pt x="16" y="41"/>
                  </a:cubicBezTo>
                  <a:cubicBezTo>
                    <a:pt x="10" y="44"/>
                    <a:pt x="4" y="46"/>
                    <a:pt x="2" y="49"/>
                  </a:cubicBezTo>
                  <a:cubicBezTo>
                    <a:pt x="0" y="51"/>
                    <a:pt x="1" y="64"/>
                    <a:pt x="1" y="6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2" y="43"/>
                    <a:pt x="50" y="42"/>
                    <a:pt x="47" y="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086" name="Group 9085"/>
          <p:cNvGrpSpPr/>
          <p:nvPr/>
        </p:nvGrpSpPr>
        <p:grpSpPr>
          <a:xfrm>
            <a:off x="7059613" y="348531"/>
            <a:ext cx="203200" cy="203200"/>
            <a:chOff x="7059613" y="348531"/>
            <a:chExt cx="203200" cy="203200"/>
          </a:xfrm>
        </p:grpSpPr>
        <p:sp>
          <p:nvSpPr>
            <p:cNvPr id="8456" name="Freeform 788"/>
            <p:cNvSpPr>
              <a:spLocks/>
            </p:cNvSpPr>
            <p:nvPr/>
          </p:nvSpPr>
          <p:spPr bwMode="auto">
            <a:xfrm>
              <a:off x="7059613" y="405681"/>
              <a:ext cx="142875" cy="146050"/>
            </a:xfrm>
            <a:custGeom>
              <a:avLst/>
              <a:gdLst>
                <a:gd name="T0" fmla="*/ 33 w 45"/>
                <a:gd name="T1" fmla="*/ 30 h 46"/>
                <a:gd name="T2" fmla="*/ 28 w 45"/>
                <a:gd name="T3" fmla="*/ 27 h 46"/>
                <a:gd name="T4" fmla="*/ 28 w 45"/>
                <a:gd name="T5" fmla="*/ 23 h 46"/>
                <a:gd name="T6" fmla="*/ 30 w 45"/>
                <a:gd name="T7" fmla="*/ 18 h 46"/>
                <a:gd name="T8" fmla="*/ 32 w 45"/>
                <a:gd name="T9" fmla="*/ 15 h 46"/>
                <a:gd name="T10" fmla="*/ 31 w 45"/>
                <a:gd name="T11" fmla="*/ 12 h 46"/>
                <a:gd name="T12" fmla="*/ 31 w 45"/>
                <a:gd name="T13" fmla="*/ 7 h 46"/>
                <a:gd name="T14" fmla="*/ 22 w 45"/>
                <a:gd name="T15" fmla="*/ 0 h 46"/>
                <a:gd name="T16" fmla="*/ 13 w 45"/>
                <a:gd name="T17" fmla="*/ 7 h 46"/>
                <a:gd name="T18" fmla="*/ 14 w 45"/>
                <a:gd name="T19" fmla="*/ 12 h 46"/>
                <a:gd name="T20" fmla="*/ 12 w 45"/>
                <a:gd name="T21" fmla="*/ 15 h 46"/>
                <a:gd name="T22" fmla="*/ 15 w 45"/>
                <a:gd name="T23" fmla="*/ 18 h 46"/>
                <a:gd name="T24" fmla="*/ 17 w 45"/>
                <a:gd name="T25" fmla="*/ 23 h 46"/>
                <a:gd name="T26" fmla="*/ 17 w 45"/>
                <a:gd name="T27" fmla="*/ 27 h 46"/>
                <a:gd name="T28" fmla="*/ 11 w 45"/>
                <a:gd name="T29" fmla="*/ 30 h 46"/>
                <a:gd name="T30" fmla="*/ 1 w 45"/>
                <a:gd name="T31" fmla="*/ 35 h 46"/>
                <a:gd name="T32" fmla="*/ 0 w 45"/>
                <a:gd name="T33" fmla="*/ 46 h 46"/>
                <a:gd name="T34" fmla="*/ 45 w 45"/>
                <a:gd name="T35" fmla="*/ 46 h 46"/>
                <a:gd name="T36" fmla="*/ 44 w 45"/>
                <a:gd name="T37" fmla="*/ 35 h 46"/>
                <a:gd name="T38" fmla="*/ 33 w 45"/>
                <a:gd name="T39" fmla="*/ 3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" h="46">
                  <a:moveTo>
                    <a:pt x="33" y="30"/>
                  </a:moveTo>
                  <a:cubicBezTo>
                    <a:pt x="29" y="28"/>
                    <a:pt x="28" y="27"/>
                    <a:pt x="28" y="27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8" y="23"/>
                    <a:pt x="30" y="22"/>
                    <a:pt x="30" y="18"/>
                  </a:cubicBezTo>
                  <a:cubicBezTo>
                    <a:pt x="31" y="18"/>
                    <a:pt x="32" y="16"/>
                    <a:pt x="32" y="15"/>
                  </a:cubicBezTo>
                  <a:cubicBezTo>
                    <a:pt x="32" y="14"/>
                    <a:pt x="32" y="12"/>
                    <a:pt x="31" y="12"/>
                  </a:cubicBezTo>
                  <a:cubicBezTo>
                    <a:pt x="31" y="10"/>
                    <a:pt x="31" y="8"/>
                    <a:pt x="31" y="7"/>
                  </a:cubicBezTo>
                  <a:cubicBezTo>
                    <a:pt x="31" y="4"/>
                    <a:pt x="28" y="0"/>
                    <a:pt x="22" y="0"/>
                  </a:cubicBezTo>
                  <a:cubicBezTo>
                    <a:pt x="17" y="0"/>
                    <a:pt x="14" y="4"/>
                    <a:pt x="13" y="7"/>
                  </a:cubicBezTo>
                  <a:cubicBezTo>
                    <a:pt x="13" y="8"/>
                    <a:pt x="14" y="10"/>
                    <a:pt x="14" y="12"/>
                  </a:cubicBezTo>
                  <a:cubicBezTo>
                    <a:pt x="13" y="12"/>
                    <a:pt x="12" y="14"/>
                    <a:pt x="12" y="15"/>
                  </a:cubicBezTo>
                  <a:cubicBezTo>
                    <a:pt x="12" y="16"/>
                    <a:pt x="14" y="18"/>
                    <a:pt x="15" y="18"/>
                  </a:cubicBezTo>
                  <a:cubicBezTo>
                    <a:pt x="15" y="22"/>
                    <a:pt x="17" y="23"/>
                    <a:pt x="17" y="23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6" y="28"/>
                    <a:pt x="11" y="30"/>
                  </a:cubicBezTo>
                  <a:cubicBezTo>
                    <a:pt x="7" y="32"/>
                    <a:pt x="2" y="33"/>
                    <a:pt x="1" y="35"/>
                  </a:cubicBezTo>
                  <a:cubicBezTo>
                    <a:pt x="0" y="37"/>
                    <a:pt x="0" y="46"/>
                    <a:pt x="0" y="46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45" y="46"/>
                    <a:pt x="45" y="37"/>
                    <a:pt x="44" y="35"/>
                  </a:cubicBezTo>
                  <a:cubicBezTo>
                    <a:pt x="42" y="33"/>
                    <a:pt x="38" y="32"/>
                    <a:pt x="33" y="3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457" name="Freeform 789"/>
            <p:cNvSpPr>
              <a:spLocks/>
            </p:cNvSpPr>
            <p:nvPr/>
          </p:nvSpPr>
          <p:spPr bwMode="auto">
            <a:xfrm>
              <a:off x="7135813" y="348531"/>
              <a:ext cx="127000" cy="127000"/>
            </a:xfrm>
            <a:custGeom>
              <a:avLst/>
              <a:gdLst>
                <a:gd name="T0" fmla="*/ 0 w 80"/>
                <a:gd name="T1" fmla="*/ 0 h 80"/>
                <a:gd name="T2" fmla="*/ 0 w 80"/>
                <a:gd name="T3" fmla="*/ 24 h 80"/>
                <a:gd name="T4" fmla="*/ 8 w 80"/>
                <a:gd name="T5" fmla="*/ 24 h 80"/>
                <a:gd name="T6" fmla="*/ 8 w 80"/>
                <a:gd name="T7" fmla="*/ 8 h 80"/>
                <a:gd name="T8" fmla="*/ 72 w 80"/>
                <a:gd name="T9" fmla="*/ 8 h 80"/>
                <a:gd name="T10" fmla="*/ 72 w 80"/>
                <a:gd name="T11" fmla="*/ 48 h 80"/>
                <a:gd name="T12" fmla="*/ 64 w 80"/>
                <a:gd name="T13" fmla="*/ 48 h 80"/>
                <a:gd name="T14" fmla="*/ 62 w 80"/>
                <a:gd name="T15" fmla="*/ 48 h 80"/>
                <a:gd name="T16" fmla="*/ 60 w 80"/>
                <a:gd name="T17" fmla="*/ 50 h 80"/>
                <a:gd name="T18" fmla="*/ 40 w 80"/>
                <a:gd name="T19" fmla="*/ 64 h 80"/>
                <a:gd name="T20" fmla="*/ 40 w 80"/>
                <a:gd name="T21" fmla="*/ 48 h 80"/>
                <a:gd name="T22" fmla="*/ 32 w 80"/>
                <a:gd name="T23" fmla="*/ 48 h 80"/>
                <a:gd name="T24" fmla="*/ 24 w 80"/>
                <a:gd name="T25" fmla="*/ 48 h 80"/>
                <a:gd name="T26" fmla="*/ 24 w 80"/>
                <a:gd name="T27" fmla="*/ 56 h 80"/>
                <a:gd name="T28" fmla="*/ 32 w 80"/>
                <a:gd name="T29" fmla="*/ 56 h 80"/>
                <a:gd name="T30" fmla="*/ 32 w 80"/>
                <a:gd name="T31" fmla="*/ 80 h 80"/>
                <a:gd name="T32" fmla="*/ 64 w 80"/>
                <a:gd name="T33" fmla="*/ 56 h 80"/>
                <a:gd name="T34" fmla="*/ 80 w 80"/>
                <a:gd name="T35" fmla="*/ 56 h 80"/>
                <a:gd name="T36" fmla="*/ 80 w 80"/>
                <a:gd name="T37" fmla="*/ 0 h 80"/>
                <a:gd name="T38" fmla="*/ 0 w 80"/>
                <a:gd name="T3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0" h="80">
                  <a:moveTo>
                    <a:pt x="0" y="0"/>
                  </a:moveTo>
                  <a:lnTo>
                    <a:pt x="0" y="24"/>
                  </a:lnTo>
                  <a:lnTo>
                    <a:pt x="8" y="24"/>
                  </a:lnTo>
                  <a:lnTo>
                    <a:pt x="8" y="8"/>
                  </a:lnTo>
                  <a:lnTo>
                    <a:pt x="72" y="8"/>
                  </a:lnTo>
                  <a:lnTo>
                    <a:pt x="72" y="48"/>
                  </a:lnTo>
                  <a:lnTo>
                    <a:pt x="64" y="48"/>
                  </a:lnTo>
                  <a:lnTo>
                    <a:pt x="62" y="48"/>
                  </a:lnTo>
                  <a:lnTo>
                    <a:pt x="60" y="50"/>
                  </a:lnTo>
                  <a:lnTo>
                    <a:pt x="40" y="64"/>
                  </a:lnTo>
                  <a:lnTo>
                    <a:pt x="40" y="48"/>
                  </a:lnTo>
                  <a:lnTo>
                    <a:pt x="32" y="48"/>
                  </a:lnTo>
                  <a:lnTo>
                    <a:pt x="24" y="48"/>
                  </a:lnTo>
                  <a:lnTo>
                    <a:pt x="24" y="56"/>
                  </a:lnTo>
                  <a:lnTo>
                    <a:pt x="32" y="56"/>
                  </a:lnTo>
                  <a:lnTo>
                    <a:pt x="32" y="80"/>
                  </a:lnTo>
                  <a:lnTo>
                    <a:pt x="64" y="56"/>
                  </a:lnTo>
                  <a:lnTo>
                    <a:pt x="80" y="56"/>
                  </a:lnTo>
                  <a:lnTo>
                    <a:pt x="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094" name="Group 9093"/>
          <p:cNvGrpSpPr/>
          <p:nvPr/>
        </p:nvGrpSpPr>
        <p:grpSpPr>
          <a:xfrm>
            <a:off x="2990850" y="805731"/>
            <a:ext cx="203200" cy="152400"/>
            <a:chOff x="2990850" y="805731"/>
            <a:chExt cx="203200" cy="152400"/>
          </a:xfrm>
        </p:grpSpPr>
        <p:sp>
          <p:nvSpPr>
            <p:cNvPr id="8458" name="Freeform 790"/>
            <p:cNvSpPr>
              <a:spLocks/>
            </p:cNvSpPr>
            <p:nvPr/>
          </p:nvSpPr>
          <p:spPr bwMode="auto">
            <a:xfrm>
              <a:off x="3016250" y="856531"/>
              <a:ext cx="63500" cy="57150"/>
            </a:xfrm>
            <a:custGeom>
              <a:avLst/>
              <a:gdLst>
                <a:gd name="T0" fmla="*/ 5 w 20"/>
                <a:gd name="T1" fmla="*/ 13 h 18"/>
                <a:gd name="T2" fmla="*/ 0 w 20"/>
                <a:gd name="T3" fmla="*/ 16 h 18"/>
                <a:gd name="T4" fmla="*/ 0 w 20"/>
                <a:gd name="T5" fmla="*/ 18 h 18"/>
                <a:gd name="T6" fmla="*/ 20 w 20"/>
                <a:gd name="T7" fmla="*/ 18 h 18"/>
                <a:gd name="T8" fmla="*/ 20 w 20"/>
                <a:gd name="T9" fmla="*/ 16 h 18"/>
                <a:gd name="T10" fmla="*/ 15 w 20"/>
                <a:gd name="T11" fmla="*/ 13 h 18"/>
                <a:gd name="T12" fmla="*/ 13 w 20"/>
                <a:gd name="T13" fmla="*/ 12 h 18"/>
                <a:gd name="T14" fmla="*/ 12 w 20"/>
                <a:gd name="T15" fmla="*/ 10 h 18"/>
                <a:gd name="T16" fmla="*/ 13 w 20"/>
                <a:gd name="T17" fmla="*/ 8 h 18"/>
                <a:gd name="T18" fmla="*/ 14 w 20"/>
                <a:gd name="T19" fmla="*/ 7 h 18"/>
                <a:gd name="T20" fmla="*/ 14 w 20"/>
                <a:gd name="T21" fmla="*/ 5 h 18"/>
                <a:gd name="T22" fmla="*/ 14 w 20"/>
                <a:gd name="T23" fmla="*/ 3 h 18"/>
                <a:gd name="T24" fmla="*/ 10 w 20"/>
                <a:gd name="T25" fmla="*/ 0 h 18"/>
                <a:gd name="T26" fmla="*/ 6 w 20"/>
                <a:gd name="T27" fmla="*/ 3 h 18"/>
                <a:gd name="T28" fmla="*/ 6 w 20"/>
                <a:gd name="T29" fmla="*/ 5 h 18"/>
                <a:gd name="T30" fmla="*/ 6 w 20"/>
                <a:gd name="T31" fmla="*/ 7 h 18"/>
                <a:gd name="T32" fmla="*/ 7 w 20"/>
                <a:gd name="T33" fmla="*/ 8 h 18"/>
                <a:gd name="T34" fmla="*/ 7 w 20"/>
                <a:gd name="T35" fmla="*/ 10 h 18"/>
                <a:gd name="T36" fmla="*/ 7 w 20"/>
                <a:gd name="T37" fmla="*/ 12 h 18"/>
                <a:gd name="T38" fmla="*/ 5 w 20"/>
                <a:gd name="T39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" h="18">
                  <a:moveTo>
                    <a:pt x="5" y="13"/>
                  </a:moveTo>
                  <a:cubicBezTo>
                    <a:pt x="3" y="14"/>
                    <a:pt x="1" y="15"/>
                    <a:pt x="0" y="16"/>
                  </a:cubicBezTo>
                  <a:cubicBezTo>
                    <a:pt x="0" y="16"/>
                    <a:pt x="0" y="18"/>
                    <a:pt x="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6"/>
                    <a:pt x="20" y="16"/>
                  </a:cubicBezTo>
                  <a:cubicBezTo>
                    <a:pt x="19" y="15"/>
                    <a:pt x="17" y="14"/>
                    <a:pt x="15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3" y="10"/>
                    <a:pt x="13" y="8"/>
                  </a:cubicBezTo>
                  <a:cubicBezTo>
                    <a:pt x="14" y="8"/>
                    <a:pt x="14" y="7"/>
                    <a:pt x="14" y="7"/>
                  </a:cubicBezTo>
                  <a:cubicBezTo>
                    <a:pt x="14" y="6"/>
                    <a:pt x="14" y="5"/>
                    <a:pt x="14" y="5"/>
                  </a:cubicBezTo>
                  <a:cubicBezTo>
                    <a:pt x="14" y="4"/>
                    <a:pt x="14" y="4"/>
                    <a:pt x="14" y="3"/>
                  </a:cubicBezTo>
                  <a:cubicBezTo>
                    <a:pt x="14" y="2"/>
                    <a:pt x="12" y="0"/>
                    <a:pt x="10" y="0"/>
                  </a:cubicBezTo>
                  <a:cubicBezTo>
                    <a:pt x="8" y="0"/>
                    <a:pt x="6" y="2"/>
                    <a:pt x="6" y="3"/>
                  </a:cubicBezTo>
                  <a:cubicBezTo>
                    <a:pt x="6" y="4"/>
                    <a:pt x="6" y="4"/>
                    <a:pt x="6" y="5"/>
                  </a:cubicBezTo>
                  <a:cubicBezTo>
                    <a:pt x="6" y="5"/>
                    <a:pt x="5" y="6"/>
                    <a:pt x="6" y="7"/>
                  </a:cubicBezTo>
                  <a:cubicBezTo>
                    <a:pt x="6" y="7"/>
                    <a:pt x="6" y="8"/>
                    <a:pt x="7" y="8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5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459" name="Rectangle 791"/>
            <p:cNvSpPr>
              <a:spLocks noChangeArrowheads="1"/>
            </p:cNvSpPr>
            <p:nvPr/>
          </p:nvSpPr>
          <p:spPr bwMode="auto">
            <a:xfrm>
              <a:off x="3092450" y="869231"/>
              <a:ext cx="34925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460" name="Rectangle 792"/>
            <p:cNvSpPr>
              <a:spLocks noChangeArrowheads="1"/>
            </p:cNvSpPr>
            <p:nvPr/>
          </p:nvSpPr>
          <p:spPr bwMode="auto">
            <a:xfrm>
              <a:off x="3092450" y="894631"/>
              <a:ext cx="508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461" name="Freeform 793"/>
            <p:cNvSpPr>
              <a:spLocks noEditPoints="1"/>
            </p:cNvSpPr>
            <p:nvPr/>
          </p:nvSpPr>
          <p:spPr bwMode="auto">
            <a:xfrm>
              <a:off x="2990850" y="805731"/>
              <a:ext cx="203200" cy="152400"/>
            </a:xfrm>
            <a:custGeom>
              <a:avLst/>
              <a:gdLst>
                <a:gd name="T0" fmla="*/ 8 w 64"/>
                <a:gd name="T1" fmla="*/ 0 h 48"/>
                <a:gd name="T2" fmla="*/ 8 w 64"/>
                <a:gd name="T3" fmla="*/ 8 h 48"/>
                <a:gd name="T4" fmla="*/ 0 w 64"/>
                <a:gd name="T5" fmla="*/ 8 h 48"/>
                <a:gd name="T6" fmla="*/ 0 w 64"/>
                <a:gd name="T7" fmla="*/ 48 h 48"/>
                <a:gd name="T8" fmla="*/ 56 w 64"/>
                <a:gd name="T9" fmla="*/ 48 h 48"/>
                <a:gd name="T10" fmla="*/ 56 w 64"/>
                <a:gd name="T11" fmla="*/ 40 h 48"/>
                <a:gd name="T12" fmla="*/ 64 w 64"/>
                <a:gd name="T13" fmla="*/ 40 h 48"/>
                <a:gd name="T14" fmla="*/ 64 w 64"/>
                <a:gd name="T15" fmla="*/ 0 h 48"/>
                <a:gd name="T16" fmla="*/ 8 w 64"/>
                <a:gd name="T17" fmla="*/ 0 h 48"/>
                <a:gd name="T18" fmla="*/ 52 w 64"/>
                <a:gd name="T19" fmla="*/ 44 h 48"/>
                <a:gd name="T20" fmla="*/ 48 w 64"/>
                <a:gd name="T21" fmla="*/ 44 h 48"/>
                <a:gd name="T22" fmla="*/ 44 w 64"/>
                <a:gd name="T23" fmla="*/ 40 h 48"/>
                <a:gd name="T24" fmla="*/ 40 w 64"/>
                <a:gd name="T25" fmla="*/ 44 h 48"/>
                <a:gd name="T26" fmla="*/ 20 w 64"/>
                <a:gd name="T27" fmla="*/ 44 h 48"/>
                <a:gd name="T28" fmla="*/ 16 w 64"/>
                <a:gd name="T29" fmla="*/ 40 h 48"/>
                <a:gd name="T30" fmla="*/ 12 w 64"/>
                <a:gd name="T31" fmla="*/ 44 h 48"/>
                <a:gd name="T32" fmla="*/ 4 w 64"/>
                <a:gd name="T33" fmla="*/ 44 h 48"/>
                <a:gd name="T34" fmla="*/ 4 w 64"/>
                <a:gd name="T35" fmla="*/ 12 h 48"/>
                <a:gd name="T36" fmla="*/ 52 w 64"/>
                <a:gd name="T37" fmla="*/ 12 h 48"/>
                <a:gd name="T38" fmla="*/ 52 w 64"/>
                <a:gd name="T39" fmla="*/ 44 h 48"/>
                <a:gd name="T40" fmla="*/ 60 w 64"/>
                <a:gd name="T41" fmla="*/ 36 h 48"/>
                <a:gd name="T42" fmla="*/ 56 w 64"/>
                <a:gd name="T43" fmla="*/ 36 h 48"/>
                <a:gd name="T44" fmla="*/ 56 w 64"/>
                <a:gd name="T45" fmla="*/ 8 h 48"/>
                <a:gd name="T46" fmla="*/ 12 w 64"/>
                <a:gd name="T47" fmla="*/ 8 h 48"/>
                <a:gd name="T48" fmla="*/ 12 w 64"/>
                <a:gd name="T49" fmla="*/ 4 h 48"/>
                <a:gd name="T50" fmla="*/ 60 w 64"/>
                <a:gd name="T51" fmla="*/ 4 h 48"/>
                <a:gd name="T52" fmla="*/ 60 w 64"/>
                <a:gd name="T53" fmla="*/ 3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4" h="48">
                  <a:moveTo>
                    <a:pt x="8" y="0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0"/>
                    <a:pt x="64" y="0"/>
                    <a:pt x="64" y="0"/>
                  </a:cubicBezTo>
                  <a:lnTo>
                    <a:pt x="8" y="0"/>
                  </a:lnTo>
                  <a:close/>
                  <a:moveTo>
                    <a:pt x="52" y="44"/>
                  </a:moveTo>
                  <a:cubicBezTo>
                    <a:pt x="48" y="44"/>
                    <a:pt x="48" y="44"/>
                    <a:pt x="48" y="44"/>
                  </a:cubicBezTo>
                  <a:cubicBezTo>
                    <a:pt x="48" y="42"/>
                    <a:pt x="46" y="40"/>
                    <a:pt x="44" y="40"/>
                  </a:cubicBezTo>
                  <a:cubicBezTo>
                    <a:pt x="42" y="40"/>
                    <a:pt x="40" y="42"/>
                    <a:pt x="40" y="44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0" y="42"/>
                    <a:pt x="18" y="40"/>
                    <a:pt x="16" y="40"/>
                  </a:cubicBezTo>
                  <a:cubicBezTo>
                    <a:pt x="14" y="40"/>
                    <a:pt x="12" y="42"/>
                    <a:pt x="12" y="4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52" y="12"/>
                    <a:pt x="52" y="12"/>
                    <a:pt x="52" y="12"/>
                  </a:cubicBezTo>
                  <a:lnTo>
                    <a:pt x="52" y="44"/>
                  </a:lnTo>
                  <a:close/>
                  <a:moveTo>
                    <a:pt x="60" y="36"/>
                  </a:moveTo>
                  <a:cubicBezTo>
                    <a:pt x="56" y="36"/>
                    <a:pt x="56" y="36"/>
                    <a:pt x="56" y="36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60" y="4"/>
                    <a:pt x="60" y="4"/>
                    <a:pt x="60" y="4"/>
                  </a:cubicBezTo>
                  <a:lnTo>
                    <a:pt x="60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088" name="Group 9087"/>
          <p:cNvGrpSpPr/>
          <p:nvPr/>
        </p:nvGrpSpPr>
        <p:grpSpPr>
          <a:xfrm>
            <a:off x="549275" y="805731"/>
            <a:ext cx="203200" cy="152400"/>
            <a:chOff x="549275" y="805731"/>
            <a:chExt cx="203200" cy="152400"/>
          </a:xfrm>
        </p:grpSpPr>
        <p:sp>
          <p:nvSpPr>
            <p:cNvPr id="8462" name="Freeform 794"/>
            <p:cNvSpPr>
              <a:spLocks/>
            </p:cNvSpPr>
            <p:nvPr/>
          </p:nvSpPr>
          <p:spPr bwMode="auto">
            <a:xfrm>
              <a:off x="549275" y="805731"/>
              <a:ext cx="139700" cy="152400"/>
            </a:xfrm>
            <a:custGeom>
              <a:avLst/>
              <a:gdLst>
                <a:gd name="T0" fmla="*/ 33 w 44"/>
                <a:gd name="T1" fmla="*/ 29 h 48"/>
                <a:gd name="T2" fmla="*/ 28 w 44"/>
                <a:gd name="T3" fmla="*/ 27 h 48"/>
                <a:gd name="T4" fmla="*/ 28 w 44"/>
                <a:gd name="T5" fmla="*/ 23 h 48"/>
                <a:gd name="T6" fmla="*/ 30 w 44"/>
                <a:gd name="T7" fmla="*/ 17 h 48"/>
                <a:gd name="T8" fmla="*/ 32 w 44"/>
                <a:gd name="T9" fmla="*/ 15 h 48"/>
                <a:gd name="T10" fmla="*/ 30 w 44"/>
                <a:gd name="T11" fmla="*/ 12 h 48"/>
                <a:gd name="T12" fmla="*/ 31 w 44"/>
                <a:gd name="T13" fmla="*/ 7 h 48"/>
                <a:gd name="T14" fmla="*/ 22 w 44"/>
                <a:gd name="T15" fmla="*/ 0 h 48"/>
                <a:gd name="T16" fmla="*/ 13 w 44"/>
                <a:gd name="T17" fmla="*/ 7 h 48"/>
                <a:gd name="T18" fmla="*/ 14 w 44"/>
                <a:gd name="T19" fmla="*/ 12 h 48"/>
                <a:gd name="T20" fmla="*/ 12 w 44"/>
                <a:gd name="T21" fmla="*/ 15 h 48"/>
                <a:gd name="T22" fmla="*/ 14 w 44"/>
                <a:gd name="T23" fmla="*/ 17 h 48"/>
                <a:gd name="T24" fmla="*/ 17 w 44"/>
                <a:gd name="T25" fmla="*/ 23 h 48"/>
                <a:gd name="T26" fmla="*/ 16 w 44"/>
                <a:gd name="T27" fmla="*/ 27 h 48"/>
                <a:gd name="T28" fmla="*/ 11 w 44"/>
                <a:gd name="T29" fmla="*/ 29 h 48"/>
                <a:gd name="T30" fmla="*/ 1 w 44"/>
                <a:gd name="T31" fmla="*/ 34 h 48"/>
                <a:gd name="T32" fmla="*/ 0 w 44"/>
                <a:gd name="T33" fmla="*/ 48 h 48"/>
                <a:gd name="T34" fmla="*/ 44 w 44"/>
                <a:gd name="T35" fmla="*/ 48 h 48"/>
                <a:gd name="T36" fmla="*/ 43 w 44"/>
                <a:gd name="T37" fmla="*/ 34 h 48"/>
                <a:gd name="T38" fmla="*/ 33 w 44"/>
                <a:gd name="T39" fmla="*/ 2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4" h="48">
                  <a:moveTo>
                    <a:pt x="33" y="29"/>
                  </a:moveTo>
                  <a:cubicBezTo>
                    <a:pt x="29" y="27"/>
                    <a:pt x="28" y="27"/>
                    <a:pt x="28" y="27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8" y="23"/>
                    <a:pt x="29" y="21"/>
                    <a:pt x="30" y="17"/>
                  </a:cubicBezTo>
                  <a:cubicBezTo>
                    <a:pt x="31" y="18"/>
                    <a:pt x="32" y="16"/>
                    <a:pt x="32" y="15"/>
                  </a:cubicBezTo>
                  <a:cubicBezTo>
                    <a:pt x="32" y="14"/>
                    <a:pt x="32" y="11"/>
                    <a:pt x="30" y="12"/>
                  </a:cubicBezTo>
                  <a:cubicBezTo>
                    <a:pt x="31" y="10"/>
                    <a:pt x="31" y="8"/>
                    <a:pt x="31" y="7"/>
                  </a:cubicBezTo>
                  <a:cubicBezTo>
                    <a:pt x="30" y="4"/>
                    <a:pt x="27" y="0"/>
                    <a:pt x="22" y="0"/>
                  </a:cubicBezTo>
                  <a:cubicBezTo>
                    <a:pt x="17" y="0"/>
                    <a:pt x="14" y="4"/>
                    <a:pt x="13" y="7"/>
                  </a:cubicBezTo>
                  <a:cubicBezTo>
                    <a:pt x="13" y="8"/>
                    <a:pt x="13" y="10"/>
                    <a:pt x="14" y="12"/>
                  </a:cubicBezTo>
                  <a:cubicBezTo>
                    <a:pt x="12" y="11"/>
                    <a:pt x="12" y="14"/>
                    <a:pt x="12" y="15"/>
                  </a:cubicBezTo>
                  <a:cubicBezTo>
                    <a:pt x="12" y="16"/>
                    <a:pt x="13" y="18"/>
                    <a:pt x="14" y="17"/>
                  </a:cubicBezTo>
                  <a:cubicBezTo>
                    <a:pt x="15" y="21"/>
                    <a:pt x="17" y="23"/>
                    <a:pt x="17" y="2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5" y="27"/>
                    <a:pt x="11" y="29"/>
                  </a:cubicBezTo>
                  <a:cubicBezTo>
                    <a:pt x="7" y="31"/>
                    <a:pt x="2" y="32"/>
                    <a:pt x="1" y="34"/>
                  </a:cubicBezTo>
                  <a:cubicBezTo>
                    <a:pt x="0" y="36"/>
                    <a:pt x="0" y="48"/>
                    <a:pt x="0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8"/>
                    <a:pt x="44" y="36"/>
                    <a:pt x="43" y="34"/>
                  </a:cubicBezTo>
                  <a:cubicBezTo>
                    <a:pt x="42" y="32"/>
                    <a:pt x="37" y="31"/>
                    <a:pt x="33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463" name="Freeform 795"/>
            <p:cNvSpPr>
              <a:spLocks/>
            </p:cNvSpPr>
            <p:nvPr/>
          </p:nvSpPr>
          <p:spPr bwMode="auto">
            <a:xfrm>
              <a:off x="673100" y="821606"/>
              <a:ext cx="79375" cy="136525"/>
            </a:xfrm>
            <a:custGeom>
              <a:avLst/>
              <a:gdLst>
                <a:gd name="T0" fmla="*/ 24 w 25"/>
                <a:gd name="T1" fmla="*/ 31 h 43"/>
                <a:gd name="T2" fmla="*/ 19 w 25"/>
                <a:gd name="T3" fmla="*/ 26 h 43"/>
                <a:gd name="T4" fmla="*/ 14 w 25"/>
                <a:gd name="T5" fmla="*/ 24 h 43"/>
                <a:gd name="T6" fmla="*/ 14 w 25"/>
                <a:gd name="T7" fmla="*/ 20 h 43"/>
                <a:gd name="T8" fmla="*/ 16 w 25"/>
                <a:gd name="T9" fmla="*/ 15 h 43"/>
                <a:gd name="T10" fmla="*/ 18 w 25"/>
                <a:gd name="T11" fmla="*/ 13 h 43"/>
                <a:gd name="T12" fmla="*/ 17 w 25"/>
                <a:gd name="T13" fmla="*/ 10 h 43"/>
                <a:gd name="T14" fmla="*/ 17 w 25"/>
                <a:gd name="T15" fmla="*/ 6 h 43"/>
                <a:gd name="T16" fmla="*/ 9 w 25"/>
                <a:gd name="T17" fmla="*/ 0 h 43"/>
                <a:gd name="T18" fmla="*/ 1 w 25"/>
                <a:gd name="T19" fmla="*/ 6 h 43"/>
                <a:gd name="T20" fmla="*/ 2 w 25"/>
                <a:gd name="T21" fmla="*/ 10 h 43"/>
                <a:gd name="T22" fmla="*/ 0 w 25"/>
                <a:gd name="T23" fmla="*/ 13 h 43"/>
                <a:gd name="T24" fmla="*/ 2 w 25"/>
                <a:gd name="T25" fmla="*/ 15 h 43"/>
                <a:gd name="T26" fmla="*/ 4 w 25"/>
                <a:gd name="T27" fmla="*/ 20 h 43"/>
                <a:gd name="T28" fmla="*/ 3 w 25"/>
                <a:gd name="T29" fmla="*/ 21 h 43"/>
                <a:gd name="T30" fmla="*/ 11 w 25"/>
                <a:gd name="T31" fmla="*/ 28 h 43"/>
                <a:gd name="T32" fmla="*/ 11 w 25"/>
                <a:gd name="T33" fmla="*/ 43 h 43"/>
                <a:gd name="T34" fmla="*/ 25 w 25"/>
                <a:gd name="T35" fmla="*/ 43 h 43"/>
                <a:gd name="T36" fmla="*/ 24 w 25"/>
                <a:gd name="T3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43">
                  <a:moveTo>
                    <a:pt x="24" y="31"/>
                  </a:moveTo>
                  <a:cubicBezTo>
                    <a:pt x="23" y="29"/>
                    <a:pt x="23" y="28"/>
                    <a:pt x="19" y="26"/>
                  </a:cubicBezTo>
                  <a:cubicBezTo>
                    <a:pt x="15" y="24"/>
                    <a:pt x="14" y="24"/>
                    <a:pt x="14" y="24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6" y="19"/>
                    <a:pt x="16" y="15"/>
                  </a:cubicBezTo>
                  <a:cubicBezTo>
                    <a:pt x="17" y="16"/>
                    <a:pt x="18" y="14"/>
                    <a:pt x="18" y="13"/>
                  </a:cubicBezTo>
                  <a:cubicBezTo>
                    <a:pt x="18" y="12"/>
                    <a:pt x="18" y="10"/>
                    <a:pt x="17" y="10"/>
                  </a:cubicBezTo>
                  <a:cubicBezTo>
                    <a:pt x="17" y="8"/>
                    <a:pt x="17" y="7"/>
                    <a:pt x="17" y="6"/>
                  </a:cubicBezTo>
                  <a:cubicBezTo>
                    <a:pt x="17" y="3"/>
                    <a:pt x="14" y="0"/>
                    <a:pt x="9" y="0"/>
                  </a:cubicBezTo>
                  <a:cubicBezTo>
                    <a:pt x="5" y="0"/>
                    <a:pt x="2" y="3"/>
                    <a:pt x="1" y="6"/>
                  </a:cubicBezTo>
                  <a:cubicBezTo>
                    <a:pt x="1" y="7"/>
                    <a:pt x="1" y="8"/>
                    <a:pt x="2" y="10"/>
                  </a:cubicBezTo>
                  <a:cubicBezTo>
                    <a:pt x="1" y="10"/>
                    <a:pt x="0" y="12"/>
                    <a:pt x="0" y="13"/>
                  </a:cubicBezTo>
                  <a:cubicBezTo>
                    <a:pt x="0" y="14"/>
                    <a:pt x="1" y="16"/>
                    <a:pt x="2" y="15"/>
                  </a:cubicBezTo>
                  <a:cubicBezTo>
                    <a:pt x="3" y="19"/>
                    <a:pt x="4" y="20"/>
                    <a:pt x="4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7" y="23"/>
                    <a:pt x="11" y="25"/>
                    <a:pt x="11" y="28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32"/>
                    <a:pt x="24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52" name="Group 9151"/>
          <p:cNvGrpSpPr/>
          <p:nvPr/>
        </p:nvGrpSpPr>
        <p:grpSpPr>
          <a:xfrm>
            <a:off x="7059613" y="2174677"/>
            <a:ext cx="203200" cy="204788"/>
            <a:chOff x="7059613" y="2174677"/>
            <a:chExt cx="203200" cy="204788"/>
          </a:xfrm>
        </p:grpSpPr>
        <p:sp>
          <p:nvSpPr>
            <p:cNvPr id="8464" name="Freeform 796"/>
            <p:cNvSpPr>
              <a:spLocks noEditPoints="1"/>
            </p:cNvSpPr>
            <p:nvPr/>
          </p:nvSpPr>
          <p:spPr bwMode="auto">
            <a:xfrm>
              <a:off x="7059613" y="2174677"/>
              <a:ext cx="203200" cy="204788"/>
            </a:xfrm>
            <a:custGeom>
              <a:avLst/>
              <a:gdLst>
                <a:gd name="T0" fmla="*/ 60 w 64"/>
                <a:gd name="T1" fmla="*/ 28 h 64"/>
                <a:gd name="T2" fmla="*/ 59 w 64"/>
                <a:gd name="T3" fmla="*/ 28 h 64"/>
                <a:gd name="T4" fmla="*/ 39 w 64"/>
                <a:gd name="T5" fmla="*/ 12 h 64"/>
                <a:gd name="T6" fmla="*/ 40 w 64"/>
                <a:gd name="T7" fmla="*/ 8 h 64"/>
                <a:gd name="T8" fmla="*/ 32 w 64"/>
                <a:gd name="T9" fmla="*/ 0 h 64"/>
                <a:gd name="T10" fmla="*/ 24 w 64"/>
                <a:gd name="T11" fmla="*/ 8 h 64"/>
                <a:gd name="T12" fmla="*/ 25 w 64"/>
                <a:gd name="T13" fmla="*/ 12 h 64"/>
                <a:gd name="T14" fmla="*/ 5 w 64"/>
                <a:gd name="T15" fmla="*/ 28 h 64"/>
                <a:gd name="T16" fmla="*/ 4 w 64"/>
                <a:gd name="T17" fmla="*/ 28 h 64"/>
                <a:gd name="T18" fmla="*/ 0 w 64"/>
                <a:gd name="T19" fmla="*/ 32 h 64"/>
                <a:gd name="T20" fmla="*/ 0 w 64"/>
                <a:gd name="T21" fmla="*/ 60 h 64"/>
                <a:gd name="T22" fmla="*/ 4 w 64"/>
                <a:gd name="T23" fmla="*/ 64 h 64"/>
                <a:gd name="T24" fmla="*/ 60 w 64"/>
                <a:gd name="T25" fmla="*/ 64 h 64"/>
                <a:gd name="T26" fmla="*/ 64 w 64"/>
                <a:gd name="T27" fmla="*/ 60 h 64"/>
                <a:gd name="T28" fmla="*/ 64 w 64"/>
                <a:gd name="T29" fmla="*/ 32 h 64"/>
                <a:gd name="T30" fmla="*/ 60 w 64"/>
                <a:gd name="T31" fmla="*/ 28 h 64"/>
                <a:gd name="T32" fmla="*/ 32 w 64"/>
                <a:gd name="T33" fmla="*/ 4 h 64"/>
                <a:gd name="T34" fmla="*/ 36 w 64"/>
                <a:gd name="T35" fmla="*/ 8 h 64"/>
                <a:gd name="T36" fmla="*/ 32 w 64"/>
                <a:gd name="T37" fmla="*/ 12 h 64"/>
                <a:gd name="T38" fmla="*/ 28 w 64"/>
                <a:gd name="T39" fmla="*/ 8 h 64"/>
                <a:gd name="T40" fmla="*/ 32 w 64"/>
                <a:gd name="T41" fmla="*/ 4 h 64"/>
                <a:gd name="T42" fmla="*/ 28 w 64"/>
                <a:gd name="T43" fmla="*/ 15 h 64"/>
                <a:gd name="T44" fmla="*/ 32 w 64"/>
                <a:gd name="T45" fmla="*/ 16 h 64"/>
                <a:gd name="T46" fmla="*/ 36 w 64"/>
                <a:gd name="T47" fmla="*/ 15 h 64"/>
                <a:gd name="T48" fmla="*/ 52 w 64"/>
                <a:gd name="T49" fmla="*/ 28 h 64"/>
                <a:gd name="T50" fmla="*/ 12 w 64"/>
                <a:gd name="T51" fmla="*/ 28 h 64"/>
                <a:gd name="T52" fmla="*/ 28 w 64"/>
                <a:gd name="T53" fmla="*/ 15 h 64"/>
                <a:gd name="T54" fmla="*/ 60 w 64"/>
                <a:gd name="T55" fmla="*/ 60 h 64"/>
                <a:gd name="T56" fmla="*/ 4 w 64"/>
                <a:gd name="T57" fmla="*/ 60 h 64"/>
                <a:gd name="T58" fmla="*/ 4 w 64"/>
                <a:gd name="T59" fmla="*/ 32 h 64"/>
                <a:gd name="T60" fmla="*/ 60 w 64"/>
                <a:gd name="T61" fmla="*/ 32 h 64"/>
                <a:gd name="T62" fmla="*/ 60 w 64"/>
                <a:gd name="T63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4" h="64">
                  <a:moveTo>
                    <a:pt x="60" y="28"/>
                  </a:moveTo>
                  <a:cubicBezTo>
                    <a:pt x="59" y="28"/>
                    <a:pt x="59" y="28"/>
                    <a:pt x="59" y="28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40" y="11"/>
                    <a:pt x="40" y="9"/>
                    <a:pt x="40" y="8"/>
                  </a:cubicBezTo>
                  <a:cubicBezTo>
                    <a:pt x="40" y="4"/>
                    <a:pt x="36" y="0"/>
                    <a:pt x="32" y="0"/>
                  </a:cubicBezTo>
                  <a:cubicBezTo>
                    <a:pt x="28" y="0"/>
                    <a:pt x="24" y="4"/>
                    <a:pt x="24" y="8"/>
                  </a:cubicBezTo>
                  <a:cubicBezTo>
                    <a:pt x="24" y="9"/>
                    <a:pt x="24" y="11"/>
                    <a:pt x="25" y="12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2" y="28"/>
                    <a:pt x="0" y="30"/>
                    <a:pt x="0" y="32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2"/>
                    <a:pt x="2" y="64"/>
                    <a:pt x="4" y="64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62" y="64"/>
                    <a:pt x="64" y="62"/>
                    <a:pt x="64" y="60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30"/>
                    <a:pt x="62" y="28"/>
                    <a:pt x="60" y="28"/>
                  </a:cubicBezTo>
                  <a:close/>
                  <a:moveTo>
                    <a:pt x="32" y="4"/>
                  </a:moveTo>
                  <a:cubicBezTo>
                    <a:pt x="34" y="4"/>
                    <a:pt x="36" y="6"/>
                    <a:pt x="36" y="8"/>
                  </a:cubicBezTo>
                  <a:cubicBezTo>
                    <a:pt x="36" y="10"/>
                    <a:pt x="34" y="12"/>
                    <a:pt x="32" y="12"/>
                  </a:cubicBezTo>
                  <a:cubicBezTo>
                    <a:pt x="30" y="12"/>
                    <a:pt x="28" y="10"/>
                    <a:pt x="28" y="8"/>
                  </a:cubicBezTo>
                  <a:cubicBezTo>
                    <a:pt x="28" y="6"/>
                    <a:pt x="30" y="4"/>
                    <a:pt x="32" y="4"/>
                  </a:cubicBezTo>
                  <a:close/>
                  <a:moveTo>
                    <a:pt x="28" y="15"/>
                  </a:moveTo>
                  <a:cubicBezTo>
                    <a:pt x="29" y="16"/>
                    <a:pt x="30" y="16"/>
                    <a:pt x="32" y="16"/>
                  </a:cubicBezTo>
                  <a:cubicBezTo>
                    <a:pt x="34" y="16"/>
                    <a:pt x="35" y="16"/>
                    <a:pt x="36" y="15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12" y="28"/>
                    <a:pt x="12" y="28"/>
                    <a:pt x="12" y="28"/>
                  </a:cubicBezTo>
                  <a:lnTo>
                    <a:pt x="28" y="15"/>
                  </a:lnTo>
                  <a:close/>
                  <a:moveTo>
                    <a:pt x="60" y="60"/>
                  </a:moveTo>
                  <a:cubicBezTo>
                    <a:pt x="4" y="60"/>
                    <a:pt x="4" y="60"/>
                    <a:pt x="4" y="60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60" y="32"/>
                    <a:pt x="60" y="32"/>
                    <a:pt x="60" y="32"/>
                  </a:cubicBezTo>
                  <a:lnTo>
                    <a:pt x="6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465" name="Rectangle 797"/>
            <p:cNvSpPr>
              <a:spLocks noChangeArrowheads="1"/>
            </p:cNvSpPr>
            <p:nvPr/>
          </p:nvSpPr>
          <p:spPr bwMode="auto">
            <a:xfrm>
              <a:off x="7085013" y="2288977"/>
              <a:ext cx="152400" cy="650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8466" name="Freeform 798"/>
          <p:cNvSpPr>
            <a:spLocks noEditPoints="1"/>
          </p:cNvSpPr>
          <p:nvPr/>
        </p:nvSpPr>
        <p:spPr bwMode="auto">
          <a:xfrm>
            <a:off x="4618038" y="2608064"/>
            <a:ext cx="203200" cy="152400"/>
          </a:xfrm>
          <a:custGeom>
            <a:avLst/>
            <a:gdLst>
              <a:gd name="T0" fmla="*/ 56 w 64"/>
              <a:gd name="T1" fmla="*/ 0 h 48"/>
              <a:gd name="T2" fmla="*/ 8 w 64"/>
              <a:gd name="T3" fmla="*/ 0 h 48"/>
              <a:gd name="T4" fmla="*/ 0 w 64"/>
              <a:gd name="T5" fmla="*/ 8 h 48"/>
              <a:gd name="T6" fmla="*/ 0 w 64"/>
              <a:gd name="T7" fmla="*/ 40 h 48"/>
              <a:gd name="T8" fmla="*/ 8 w 64"/>
              <a:gd name="T9" fmla="*/ 48 h 48"/>
              <a:gd name="T10" fmla="*/ 56 w 64"/>
              <a:gd name="T11" fmla="*/ 48 h 48"/>
              <a:gd name="T12" fmla="*/ 64 w 64"/>
              <a:gd name="T13" fmla="*/ 40 h 48"/>
              <a:gd name="T14" fmla="*/ 64 w 64"/>
              <a:gd name="T15" fmla="*/ 8 h 48"/>
              <a:gd name="T16" fmla="*/ 56 w 64"/>
              <a:gd name="T17" fmla="*/ 0 h 48"/>
              <a:gd name="T18" fmla="*/ 14 w 64"/>
              <a:gd name="T19" fmla="*/ 44 h 48"/>
              <a:gd name="T20" fmla="*/ 8 w 64"/>
              <a:gd name="T21" fmla="*/ 38 h 48"/>
              <a:gd name="T22" fmla="*/ 14 w 64"/>
              <a:gd name="T23" fmla="*/ 32 h 48"/>
              <a:gd name="T24" fmla="*/ 20 w 64"/>
              <a:gd name="T25" fmla="*/ 38 h 48"/>
              <a:gd name="T26" fmla="*/ 14 w 64"/>
              <a:gd name="T27" fmla="*/ 44 h 48"/>
              <a:gd name="T28" fmla="*/ 40 w 64"/>
              <a:gd name="T29" fmla="*/ 40 h 48"/>
              <a:gd name="T30" fmla="*/ 32 w 64"/>
              <a:gd name="T31" fmla="*/ 40 h 48"/>
              <a:gd name="T32" fmla="*/ 32 w 64"/>
              <a:gd name="T33" fmla="*/ 36 h 48"/>
              <a:gd name="T34" fmla="*/ 40 w 64"/>
              <a:gd name="T35" fmla="*/ 36 h 48"/>
              <a:gd name="T36" fmla="*/ 40 w 64"/>
              <a:gd name="T37" fmla="*/ 40 h 48"/>
              <a:gd name="T38" fmla="*/ 48 w 64"/>
              <a:gd name="T39" fmla="*/ 40 h 48"/>
              <a:gd name="T40" fmla="*/ 44 w 64"/>
              <a:gd name="T41" fmla="*/ 40 h 48"/>
              <a:gd name="T42" fmla="*/ 44 w 64"/>
              <a:gd name="T43" fmla="*/ 36 h 48"/>
              <a:gd name="T44" fmla="*/ 48 w 64"/>
              <a:gd name="T45" fmla="*/ 36 h 48"/>
              <a:gd name="T46" fmla="*/ 48 w 64"/>
              <a:gd name="T47" fmla="*/ 40 h 48"/>
              <a:gd name="T48" fmla="*/ 56 w 64"/>
              <a:gd name="T49" fmla="*/ 40 h 48"/>
              <a:gd name="T50" fmla="*/ 52 w 64"/>
              <a:gd name="T51" fmla="*/ 40 h 48"/>
              <a:gd name="T52" fmla="*/ 52 w 64"/>
              <a:gd name="T53" fmla="*/ 36 h 48"/>
              <a:gd name="T54" fmla="*/ 56 w 64"/>
              <a:gd name="T55" fmla="*/ 36 h 48"/>
              <a:gd name="T56" fmla="*/ 56 w 64"/>
              <a:gd name="T57" fmla="*/ 40 h 48"/>
              <a:gd name="T58" fmla="*/ 60 w 64"/>
              <a:gd name="T59" fmla="*/ 24 h 48"/>
              <a:gd name="T60" fmla="*/ 4 w 64"/>
              <a:gd name="T61" fmla="*/ 24 h 48"/>
              <a:gd name="T62" fmla="*/ 4 w 64"/>
              <a:gd name="T63" fmla="*/ 12 h 48"/>
              <a:gd name="T64" fmla="*/ 60 w 64"/>
              <a:gd name="T65" fmla="*/ 12 h 48"/>
              <a:gd name="T66" fmla="*/ 60 w 64"/>
              <a:gd name="T67" fmla="*/ 2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4" h="48">
                <a:moveTo>
                  <a:pt x="56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4"/>
                  <a:pt x="4" y="48"/>
                  <a:pt x="8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60" y="48"/>
                  <a:pt x="64" y="44"/>
                  <a:pt x="64" y="40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4"/>
                  <a:pt x="60" y="0"/>
                  <a:pt x="56" y="0"/>
                </a:cubicBezTo>
                <a:close/>
                <a:moveTo>
                  <a:pt x="14" y="44"/>
                </a:moveTo>
                <a:cubicBezTo>
                  <a:pt x="11" y="44"/>
                  <a:pt x="8" y="41"/>
                  <a:pt x="8" y="38"/>
                </a:cubicBezTo>
                <a:cubicBezTo>
                  <a:pt x="8" y="35"/>
                  <a:pt x="11" y="32"/>
                  <a:pt x="14" y="32"/>
                </a:cubicBezTo>
                <a:cubicBezTo>
                  <a:pt x="17" y="32"/>
                  <a:pt x="20" y="35"/>
                  <a:pt x="20" y="38"/>
                </a:cubicBezTo>
                <a:cubicBezTo>
                  <a:pt x="20" y="41"/>
                  <a:pt x="17" y="44"/>
                  <a:pt x="14" y="44"/>
                </a:cubicBezTo>
                <a:close/>
                <a:moveTo>
                  <a:pt x="40" y="40"/>
                </a:moveTo>
                <a:cubicBezTo>
                  <a:pt x="32" y="40"/>
                  <a:pt x="32" y="40"/>
                  <a:pt x="32" y="40"/>
                </a:cubicBezTo>
                <a:cubicBezTo>
                  <a:pt x="32" y="36"/>
                  <a:pt x="32" y="36"/>
                  <a:pt x="32" y="36"/>
                </a:cubicBezTo>
                <a:cubicBezTo>
                  <a:pt x="40" y="36"/>
                  <a:pt x="40" y="36"/>
                  <a:pt x="40" y="36"/>
                </a:cubicBezTo>
                <a:lnTo>
                  <a:pt x="40" y="40"/>
                </a:lnTo>
                <a:close/>
                <a:moveTo>
                  <a:pt x="48" y="40"/>
                </a:moveTo>
                <a:cubicBezTo>
                  <a:pt x="44" y="40"/>
                  <a:pt x="44" y="40"/>
                  <a:pt x="44" y="40"/>
                </a:cubicBezTo>
                <a:cubicBezTo>
                  <a:pt x="44" y="36"/>
                  <a:pt x="44" y="36"/>
                  <a:pt x="44" y="36"/>
                </a:cubicBezTo>
                <a:cubicBezTo>
                  <a:pt x="48" y="36"/>
                  <a:pt x="48" y="36"/>
                  <a:pt x="48" y="36"/>
                </a:cubicBezTo>
                <a:lnTo>
                  <a:pt x="48" y="40"/>
                </a:lnTo>
                <a:close/>
                <a:moveTo>
                  <a:pt x="56" y="40"/>
                </a:moveTo>
                <a:cubicBezTo>
                  <a:pt x="52" y="40"/>
                  <a:pt x="52" y="40"/>
                  <a:pt x="52" y="40"/>
                </a:cubicBezTo>
                <a:cubicBezTo>
                  <a:pt x="52" y="36"/>
                  <a:pt x="52" y="36"/>
                  <a:pt x="52" y="36"/>
                </a:cubicBezTo>
                <a:cubicBezTo>
                  <a:pt x="56" y="36"/>
                  <a:pt x="56" y="36"/>
                  <a:pt x="56" y="36"/>
                </a:cubicBezTo>
                <a:lnTo>
                  <a:pt x="56" y="40"/>
                </a:lnTo>
                <a:close/>
                <a:moveTo>
                  <a:pt x="60" y="24"/>
                </a:moveTo>
                <a:cubicBezTo>
                  <a:pt x="4" y="24"/>
                  <a:pt x="4" y="24"/>
                  <a:pt x="4" y="24"/>
                </a:cubicBezTo>
                <a:cubicBezTo>
                  <a:pt x="4" y="12"/>
                  <a:pt x="4" y="12"/>
                  <a:pt x="4" y="12"/>
                </a:cubicBezTo>
                <a:cubicBezTo>
                  <a:pt x="60" y="12"/>
                  <a:pt x="60" y="12"/>
                  <a:pt x="60" y="12"/>
                </a:cubicBezTo>
                <a:lnTo>
                  <a:pt x="6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9145" name="Group 9144"/>
          <p:cNvGrpSpPr/>
          <p:nvPr/>
        </p:nvGrpSpPr>
        <p:grpSpPr>
          <a:xfrm>
            <a:off x="3397250" y="2187377"/>
            <a:ext cx="203200" cy="201613"/>
            <a:chOff x="3397250" y="2187377"/>
            <a:chExt cx="203200" cy="201613"/>
          </a:xfrm>
        </p:grpSpPr>
        <p:sp>
          <p:nvSpPr>
            <p:cNvPr id="8467" name="Freeform 799"/>
            <p:cNvSpPr>
              <a:spLocks/>
            </p:cNvSpPr>
            <p:nvPr/>
          </p:nvSpPr>
          <p:spPr bwMode="auto">
            <a:xfrm>
              <a:off x="3397250" y="2247702"/>
              <a:ext cx="73025" cy="25400"/>
            </a:xfrm>
            <a:custGeom>
              <a:avLst/>
              <a:gdLst>
                <a:gd name="T0" fmla="*/ 15 w 23"/>
                <a:gd name="T1" fmla="*/ 8 h 8"/>
                <a:gd name="T2" fmla="*/ 23 w 23"/>
                <a:gd name="T3" fmla="*/ 0 h 8"/>
                <a:gd name="T4" fmla="*/ 4 w 23"/>
                <a:gd name="T5" fmla="*/ 0 h 8"/>
                <a:gd name="T6" fmla="*/ 0 w 23"/>
                <a:gd name="T7" fmla="*/ 4 h 8"/>
                <a:gd name="T8" fmla="*/ 4 w 23"/>
                <a:gd name="T9" fmla="*/ 8 h 8"/>
                <a:gd name="T10" fmla="*/ 15 w 23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8">
                  <a:moveTo>
                    <a:pt x="15" y="8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lnTo>
                    <a:pt x="15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468" name="Freeform 800"/>
            <p:cNvSpPr>
              <a:spLocks/>
            </p:cNvSpPr>
            <p:nvPr/>
          </p:nvSpPr>
          <p:spPr bwMode="auto">
            <a:xfrm>
              <a:off x="3514725" y="2247702"/>
              <a:ext cx="85725" cy="25400"/>
            </a:xfrm>
            <a:custGeom>
              <a:avLst/>
              <a:gdLst>
                <a:gd name="T0" fmla="*/ 23 w 27"/>
                <a:gd name="T1" fmla="*/ 0 h 8"/>
                <a:gd name="T2" fmla="*/ 8 w 27"/>
                <a:gd name="T3" fmla="*/ 0 h 8"/>
                <a:gd name="T4" fmla="*/ 0 w 27"/>
                <a:gd name="T5" fmla="*/ 8 h 8"/>
                <a:gd name="T6" fmla="*/ 23 w 27"/>
                <a:gd name="T7" fmla="*/ 8 h 8"/>
                <a:gd name="T8" fmla="*/ 27 w 27"/>
                <a:gd name="T9" fmla="*/ 4 h 8"/>
                <a:gd name="T10" fmla="*/ 23 w 27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8">
                  <a:moveTo>
                    <a:pt x="23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8"/>
                    <a:pt x="27" y="6"/>
                    <a:pt x="27" y="4"/>
                  </a:cubicBezTo>
                  <a:cubicBezTo>
                    <a:pt x="27" y="1"/>
                    <a:pt x="25" y="0"/>
                    <a:pt x="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469" name="Freeform 801"/>
            <p:cNvSpPr>
              <a:spLocks noEditPoints="1"/>
            </p:cNvSpPr>
            <p:nvPr/>
          </p:nvSpPr>
          <p:spPr bwMode="auto">
            <a:xfrm>
              <a:off x="3409950" y="2285802"/>
              <a:ext cx="177800" cy="103188"/>
            </a:xfrm>
            <a:custGeom>
              <a:avLst/>
              <a:gdLst>
                <a:gd name="T0" fmla="*/ 53 w 56"/>
                <a:gd name="T1" fmla="*/ 0 h 32"/>
                <a:gd name="T2" fmla="*/ 3 w 56"/>
                <a:gd name="T3" fmla="*/ 0 h 32"/>
                <a:gd name="T4" fmla="*/ 0 w 56"/>
                <a:gd name="T5" fmla="*/ 4 h 32"/>
                <a:gd name="T6" fmla="*/ 3 w 56"/>
                <a:gd name="T7" fmla="*/ 28 h 32"/>
                <a:gd name="T8" fmla="*/ 8 w 56"/>
                <a:gd name="T9" fmla="*/ 32 h 32"/>
                <a:gd name="T10" fmla="*/ 48 w 56"/>
                <a:gd name="T11" fmla="*/ 32 h 32"/>
                <a:gd name="T12" fmla="*/ 53 w 56"/>
                <a:gd name="T13" fmla="*/ 28 h 32"/>
                <a:gd name="T14" fmla="*/ 56 w 56"/>
                <a:gd name="T15" fmla="*/ 4 h 32"/>
                <a:gd name="T16" fmla="*/ 53 w 56"/>
                <a:gd name="T17" fmla="*/ 0 h 32"/>
                <a:gd name="T18" fmla="*/ 40 w 56"/>
                <a:gd name="T19" fmla="*/ 20 h 32"/>
                <a:gd name="T20" fmla="*/ 16 w 56"/>
                <a:gd name="T21" fmla="*/ 20 h 32"/>
                <a:gd name="T22" fmla="*/ 16 w 56"/>
                <a:gd name="T23" fmla="*/ 12 h 32"/>
                <a:gd name="T24" fmla="*/ 40 w 56"/>
                <a:gd name="T25" fmla="*/ 12 h 32"/>
                <a:gd name="T26" fmla="*/ 40 w 56"/>
                <a:gd name="T27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32">
                  <a:moveTo>
                    <a:pt x="5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4" y="30"/>
                    <a:pt x="6" y="32"/>
                    <a:pt x="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50" y="32"/>
                    <a:pt x="52" y="30"/>
                    <a:pt x="53" y="28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1"/>
                    <a:pt x="55" y="0"/>
                    <a:pt x="53" y="0"/>
                  </a:cubicBezTo>
                  <a:close/>
                  <a:moveTo>
                    <a:pt x="40" y="20"/>
                  </a:moveTo>
                  <a:cubicBezTo>
                    <a:pt x="16" y="20"/>
                    <a:pt x="16" y="20"/>
                    <a:pt x="16" y="2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40" y="12"/>
                    <a:pt x="40" y="12"/>
                    <a:pt x="40" y="12"/>
                  </a:cubicBezTo>
                  <a:lnTo>
                    <a:pt x="40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470" name="Freeform 802"/>
            <p:cNvSpPr>
              <a:spLocks/>
            </p:cNvSpPr>
            <p:nvPr/>
          </p:nvSpPr>
          <p:spPr bwMode="auto">
            <a:xfrm>
              <a:off x="3463925" y="2187377"/>
              <a:ext cx="101600" cy="85725"/>
            </a:xfrm>
            <a:custGeom>
              <a:avLst/>
              <a:gdLst>
                <a:gd name="T0" fmla="*/ 11 w 32"/>
                <a:gd name="T1" fmla="*/ 27 h 27"/>
                <a:gd name="T2" fmla="*/ 11 w 32"/>
                <a:gd name="T3" fmla="*/ 26 h 27"/>
                <a:gd name="T4" fmla="*/ 11 w 32"/>
                <a:gd name="T5" fmla="*/ 26 h 27"/>
                <a:gd name="T6" fmla="*/ 30 w 32"/>
                <a:gd name="T7" fmla="*/ 7 h 27"/>
                <a:gd name="T8" fmla="*/ 30 w 32"/>
                <a:gd name="T9" fmla="*/ 1 h 27"/>
                <a:gd name="T10" fmla="*/ 30 w 32"/>
                <a:gd name="T11" fmla="*/ 1 h 27"/>
                <a:gd name="T12" fmla="*/ 25 w 32"/>
                <a:gd name="T13" fmla="*/ 1 h 27"/>
                <a:gd name="T14" fmla="*/ 20 w 32"/>
                <a:gd name="T15" fmla="*/ 7 h 27"/>
                <a:gd name="T16" fmla="*/ 20 w 32"/>
                <a:gd name="T17" fmla="*/ 7 h 27"/>
                <a:gd name="T18" fmla="*/ 0 w 32"/>
                <a:gd name="T19" fmla="*/ 27 h 27"/>
                <a:gd name="T20" fmla="*/ 11 w 32"/>
                <a:gd name="T21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7">
                  <a:moveTo>
                    <a:pt x="11" y="27"/>
                  </a:move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2" y="6"/>
                    <a:pt x="32" y="3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9" y="0"/>
                    <a:pt x="26" y="0"/>
                    <a:pt x="25" y="1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0" y="27"/>
                    <a:pt x="0" y="27"/>
                    <a:pt x="0" y="27"/>
                  </a:cubicBezTo>
                  <a:lnTo>
                    <a:pt x="1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8471" name="Freeform 803"/>
          <p:cNvSpPr>
            <a:spLocks noEditPoints="1"/>
          </p:cNvSpPr>
          <p:nvPr/>
        </p:nvSpPr>
        <p:spPr bwMode="auto">
          <a:xfrm>
            <a:off x="3816350" y="2174677"/>
            <a:ext cx="179388" cy="204788"/>
          </a:xfrm>
          <a:custGeom>
            <a:avLst/>
            <a:gdLst>
              <a:gd name="T0" fmla="*/ 52 w 56"/>
              <a:gd name="T1" fmla="*/ 24 h 64"/>
              <a:gd name="T2" fmla="*/ 44 w 56"/>
              <a:gd name="T3" fmla="*/ 24 h 64"/>
              <a:gd name="T4" fmla="*/ 44 w 56"/>
              <a:gd name="T5" fmla="*/ 16 h 64"/>
              <a:gd name="T6" fmla="*/ 28 w 56"/>
              <a:gd name="T7" fmla="*/ 0 h 64"/>
              <a:gd name="T8" fmla="*/ 12 w 56"/>
              <a:gd name="T9" fmla="*/ 16 h 64"/>
              <a:gd name="T10" fmla="*/ 12 w 56"/>
              <a:gd name="T11" fmla="*/ 24 h 64"/>
              <a:gd name="T12" fmla="*/ 4 w 56"/>
              <a:gd name="T13" fmla="*/ 24 h 64"/>
              <a:gd name="T14" fmla="*/ 0 w 56"/>
              <a:gd name="T15" fmla="*/ 64 h 64"/>
              <a:gd name="T16" fmla="*/ 56 w 56"/>
              <a:gd name="T17" fmla="*/ 64 h 64"/>
              <a:gd name="T18" fmla="*/ 52 w 56"/>
              <a:gd name="T19" fmla="*/ 24 h 64"/>
              <a:gd name="T20" fmla="*/ 16 w 56"/>
              <a:gd name="T21" fmla="*/ 16 h 64"/>
              <a:gd name="T22" fmla="*/ 28 w 56"/>
              <a:gd name="T23" fmla="*/ 4 h 64"/>
              <a:gd name="T24" fmla="*/ 40 w 56"/>
              <a:gd name="T25" fmla="*/ 16 h 64"/>
              <a:gd name="T26" fmla="*/ 40 w 56"/>
              <a:gd name="T27" fmla="*/ 24 h 64"/>
              <a:gd name="T28" fmla="*/ 16 w 56"/>
              <a:gd name="T29" fmla="*/ 24 h 64"/>
              <a:gd name="T30" fmla="*/ 16 w 56"/>
              <a:gd name="T31" fmla="*/ 16 h 64"/>
              <a:gd name="T32" fmla="*/ 14 w 56"/>
              <a:gd name="T33" fmla="*/ 33 h 64"/>
              <a:gd name="T34" fmla="*/ 11 w 56"/>
              <a:gd name="T35" fmla="*/ 30 h 64"/>
              <a:gd name="T36" fmla="*/ 14 w 56"/>
              <a:gd name="T37" fmla="*/ 27 h 64"/>
              <a:gd name="T38" fmla="*/ 17 w 56"/>
              <a:gd name="T39" fmla="*/ 30 h 64"/>
              <a:gd name="T40" fmla="*/ 14 w 56"/>
              <a:gd name="T41" fmla="*/ 33 h 64"/>
              <a:gd name="T42" fmla="*/ 42 w 56"/>
              <a:gd name="T43" fmla="*/ 33 h 64"/>
              <a:gd name="T44" fmla="*/ 39 w 56"/>
              <a:gd name="T45" fmla="*/ 30 h 64"/>
              <a:gd name="T46" fmla="*/ 42 w 56"/>
              <a:gd name="T47" fmla="*/ 27 h 64"/>
              <a:gd name="T48" fmla="*/ 45 w 56"/>
              <a:gd name="T49" fmla="*/ 30 h 64"/>
              <a:gd name="T50" fmla="*/ 42 w 56"/>
              <a:gd name="T51" fmla="*/ 3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6" h="64">
                <a:moveTo>
                  <a:pt x="52" y="24"/>
                </a:moveTo>
                <a:cubicBezTo>
                  <a:pt x="44" y="24"/>
                  <a:pt x="44" y="24"/>
                  <a:pt x="44" y="24"/>
                </a:cubicBezTo>
                <a:cubicBezTo>
                  <a:pt x="44" y="16"/>
                  <a:pt x="44" y="16"/>
                  <a:pt x="44" y="16"/>
                </a:cubicBezTo>
                <a:cubicBezTo>
                  <a:pt x="44" y="7"/>
                  <a:pt x="37" y="0"/>
                  <a:pt x="28" y="0"/>
                </a:cubicBezTo>
                <a:cubicBezTo>
                  <a:pt x="19" y="0"/>
                  <a:pt x="12" y="7"/>
                  <a:pt x="12" y="16"/>
                </a:cubicBezTo>
                <a:cubicBezTo>
                  <a:pt x="12" y="24"/>
                  <a:pt x="12" y="24"/>
                  <a:pt x="12" y="24"/>
                </a:cubicBezTo>
                <a:cubicBezTo>
                  <a:pt x="4" y="24"/>
                  <a:pt x="4" y="24"/>
                  <a:pt x="4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56" y="64"/>
                  <a:pt x="56" y="64"/>
                  <a:pt x="56" y="64"/>
                </a:cubicBezTo>
                <a:lnTo>
                  <a:pt x="52" y="24"/>
                </a:lnTo>
                <a:close/>
                <a:moveTo>
                  <a:pt x="16" y="16"/>
                </a:moveTo>
                <a:cubicBezTo>
                  <a:pt x="16" y="9"/>
                  <a:pt x="21" y="4"/>
                  <a:pt x="28" y="4"/>
                </a:cubicBezTo>
                <a:cubicBezTo>
                  <a:pt x="35" y="4"/>
                  <a:pt x="40" y="9"/>
                  <a:pt x="40" y="16"/>
                </a:cubicBezTo>
                <a:cubicBezTo>
                  <a:pt x="40" y="24"/>
                  <a:pt x="40" y="24"/>
                  <a:pt x="40" y="24"/>
                </a:cubicBezTo>
                <a:cubicBezTo>
                  <a:pt x="16" y="24"/>
                  <a:pt x="16" y="24"/>
                  <a:pt x="16" y="24"/>
                </a:cubicBezTo>
                <a:lnTo>
                  <a:pt x="16" y="16"/>
                </a:lnTo>
                <a:close/>
                <a:moveTo>
                  <a:pt x="14" y="33"/>
                </a:moveTo>
                <a:cubicBezTo>
                  <a:pt x="12" y="33"/>
                  <a:pt x="11" y="32"/>
                  <a:pt x="11" y="30"/>
                </a:cubicBezTo>
                <a:cubicBezTo>
                  <a:pt x="11" y="28"/>
                  <a:pt x="12" y="27"/>
                  <a:pt x="14" y="27"/>
                </a:cubicBezTo>
                <a:cubicBezTo>
                  <a:pt x="16" y="27"/>
                  <a:pt x="17" y="28"/>
                  <a:pt x="17" y="30"/>
                </a:cubicBezTo>
                <a:cubicBezTo>
                  <a:pt x="17" y="32"/>
                  <a:pt x="16" y="33"/>
                  <a:pt x="14" y="33"/>
                </a:cubicBezTo>
                <a:close/>
                <a:moveTo>
                  <a:pt x="42" y="33"/>
                </a:moveTo>
                <a:cubicBezTo>
                  <a:pt x="40" y="33"/>
                  <a:pt x="39" y="32"/>
                  <a:pt x="39" y="30"/>
                </a:cubicBezTo>
                <a:cubicBezTo>
                  <a:pt x="39" y="28"/>
                  <a:pt x="40" y="27"/>
                  <a:pt x="42" y="27"/>
                </a:cubicBezTo>
                <a:cubicBezTo>
                  <a:pt x="44" y="27"/>
                  <a:pt x="45" y="28"/>
                  <a:pt x="45" y="30"/>
                </a:cubicBezTo>
                <a:cubicBezTo>
                  <a:pt x="45" y="32"/>
                  <a:pt x="44" y="33"/>
                  <a:pt x="42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9181" name="Group 9180"/>
          <p:cNvGrpSpPr/>
          <p:nvPr/>
        </p:nvGrpSpPr>
        <p:grpSpPr>
          <a:xfrm>
            <a:off x="2584450" y="2989064"/>
            <a:ext cx="203200" cy="203200"/>
            <a:chOff x="2584450" y="2989064"/>
            <a:chExt cx="203200" cy="203200"/>
          </a:xfrm>
        </p:grpSpPr>
        <p:sp>
          <p:nvSpPr>
            <p:cNvPr id="8472" name="Freeform 804"/>
            <p:cNvSpPr>
              <a:spLocks noEditPoints="1"/>
            </p:cNvSpPr>
            <p:nvPr/>
          </p:nvSpPr>
          <p:spPr bwMode="auto">
            <a:xfrm>
              <a:off x="2584450" y="2989064"/>
              <a:ext cx="203200" cy="203200"/>
            </a:xfrm>
            <a:custGeom>
              <a:avLst/>
              <a:gdLst>
                <a:gd name="T0" fmla="*/ 56 w 64"/>
                <a:gd name="T1" fmla="*/ 0 h 64"/>
                <a:gd name="T2" fmla="*/ 8 w 64"/>
                <a:gd name="T3" fmla="*/ 0 h 64"/>
                <a:gd name="T4" fmla="*/ 0 w 64"/>
                <a:gd name="T5" fmla="*/ 8 h 64"/>
                <a:gd name="T6" fmla="*/ 0 w 64"/>
                <a:gd name="T7" fmla="*/ 52 h 64"/>
                <a:gd name="T8" fmla="*/ 8 w 64"/>
                <a:gd name="T9" fmla="*/ 60 h 64"/>
                <a:gd name="T10" fmla="*/ 8 w 64"/>
                <a:gd name="T11" fmla="*/ 62 h 64"/>
                <a:gd name="T12" fmla="*/ 10 w 64"/>
                <a:gd name="T13" fmla="*/ 64 h 64"/>
                <a:gd name="T14" fmla="*/ 54 w 64"/>
                <a:gd name="T15" fmla="*/ 64 h 64"/>
                <a:gd name="T16" fmla="*/ 56 w 64"/>
                <a:gd name="T17" fmla="*/ 62 h 64"/>
                <a:gd name="T18" fmla="*/ 56 w 64"/>
                <a:gd name="T19" fmla="*/ 60 h 64"/>
                <a:gd name="T20" fmla="*/ 64 w 64"/>
                <a:gd name="T21" fmla="*/ 52 h 64"/>
                <a:gd name="T22" fmla="*/ 64 w 64"/>
                <a:gd name="T23" fmla="*/ 8 h 64"/>
                <a:gd name="T24" fmla="*/ 56 w 64"/>
                <a:gd name="T25" fmla="*/ 0 h 64"/>
                <a:gd name="T26" fmla="*/ 60 w 64"/>
                <a:gd name="T27" fmla="*/ 48 h 64"/>
                <a:gd name="T28" fmla="*/ 54 w 64"/>
                <a:gd name="T29" fmla="*/ 56 h 64"/>
                <a:gd name="T30" fmla="*/ 10 w 64"/>
                <a:gd name="T31" fmla="*/ 56 h 64"/>
                <a:gd name="T32" fmla="*/ 4 w 64"/>
                <a:gd name="T33" fmla="*/ 48 h 64"/>
                <a:gd name="T34" fmla="*/ 4 w 64"/>
                <a:gd name="T35" fmla="*/ 12 h 64"/>
                <a:gd name="T36" fmla="*/ 12 w 64"/>
                <a:gd name="T37" fmla="*/ 4 h 64"/>
                <a:gd name="T38" fmla="*/ 52 w 64"/>
                <a:gd name="T39" fmla="*/ 4 h 64"/>
                <a:gd name="T40" fmla="*/ 60 w 64"/>
                <a:gd name="T41" fmla="*/ 12 h 64"/>
                <a:gd name="T42" fmla="*/ 60 w 64"/>
                <a:gd name="T43" fmla="*/ 4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64">
                  <a:moveTo>
                    <a:pt x="5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4" y="60"/>
                    <a:pt x="8" y="60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8" y="63"/>
                    <a:pt x="9" y="64"/>
                    <a:pt x="10" y="64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5" y="64"/>
                    <a:pt x="56" y="63"/>
                    <a:pt x="56" y="62"/>
                  </a:cubicBezTo>
                  <a:cubicBezTo>
                    <a:pt x="56" y="60"/>
                    <a:pt x="56" y="60"/>
                    <a:pt x="56" y="60"/>
                  </a:cubicBezTo>
                  <a:cubicBezTo>
                    <a:pt x="60" y="60"/>
                    <a:pt x="64" y="56"/>
                    <a:pt x="64" y="52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4"/>
                    <a:pt x="60" y="0"/>
                    <a:pt x="56" y="0"/>
                  </a:cubicBezTo>
                  <a:close/>
                  <a:moveTo>
                    <a:pt x="60" y="48"/>
                  </a:moveTo>
                  <a:cubicBezTo>
                    <a:pt x="60" y="52"/>
                    <a:pt x="57" y="55"/>
                    <a:pt x="54" y="56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7" y="55"/>
                    <a:pt x="4" y="52"/>
                    <a:pt x="4" y="4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8"/>
                    <a:pt x="8" y="4"/>
                    <a:pt x="1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6" y="4"/>
                    <a:pt x="60" y="8"/>
                    <a:pt x="60" y="12"/>
                  </a:cubicBezTo>
                  <a:lnTo>
                    <a:pt x="6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473" name="Oval 805"/>
            <p:cNvSpPr>
              <a:spLocks noChangeArrowheads="1"/>
            </p:cNvSpPr>
            <p:nvPr/>
          </p:nvSpPr>
          <p:spPr bwMode="auto">
            <a:xfrm>
              <a:off x="2647950" y="3065264"/>
              <a:ext cx="38100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474" name="Freeform 806"/>
            <p:cNvSpPr>
              <a:spLocks noEditPoints="1"/>
            </p:cNvSpPr>
            <p:nvPr/>
          </p:nvSpPr>
          <p:spPr bwMode="auto">
            <a:xfrm>
              <a:off x="2609850" y="3014464"/>
              <a:ext cx="152400" cy="139700"/>
            </a:xfrm>
            <a:custGeom>
              <a:avLst/>
              <a:gdLst>
                <a:gd name="T0" fmla="*/ 44 w 48"/>
                <a:gd name="T1" fmla="*/ 0 h 44"/>
                <a:gd name="T2" fmla="*/ 4 w 48"/>
                <a:gd name="T3" fmla="*/ 0 h 44"/>
                <a:gd name="T4" fmla="*/ 0 w 48"/>
                <a:gd name="T5" fmla="*/ 4 h 44"/>
                <a:gd name="T6" fmla="*/ 0 w 48"/>
                <a:gd name="T7" fmla="*/ 40 h 44"/>
                <a:gd name="T8" fmla="*/ 4 w 48"/>
                <a:gd name="T9" fmla="*/ 44 h 44"/>
                <a:gd name="T10" fmla="*/ 44 w 48"/>
                <a:gd name="T11" fmla="*/ 44 h 44"/>
                <a:gd name="T12" fmla="*/ 48 w 48"/>
                <a:gd name="T13" fmla="*/ 40 h 44"/>
                <a:gd name="T14" fmla="*/ 48 w 48"/>
                <a:gd name="T15" fmla="*/ 28 h 44"/>
                <a:gd name="T16" fmla="*/ 36 w 48"/>
                <a:gd name="T17" fmla="*/ 28 h 44"/>
                <a:gd name="T18" fmla="*/ 36 w 48"/>
                <a:gd name="T19" fmla="*/ 16 h 44"/>
                <a:gd name="T20" fmla="*/ 48 w 48"/>
                <a:gd name="T21" fmla="*/ 16 h 44"/>
                <a:gd name="T22" fmla="*/ 48 w 48"/>
                <a:gd name="T23" fmla="*/ 4 h 44"/>
                <a:gd name="T24" fmla="*/ 44 w 48"/>
                <a:gd name="T25" fmla="*/ 0 h 44"/>
                <a:gd name="T26" fmla="*/ 32 w 48"/>
                <a:gd name="T27" fmla="*/ 24 h 44"/>
                <a:gd name="T28" fmla="*/ 28 w 48"/>
                <a:gd name="T29" fmla="*/ 24 h 44"/>
                <a:gd name="T30" fmla="*/ 26 w 48"/>
                <a:gd name="T31" fmla="*/ 28 h 44"/>
                <a:gd name="T32" fmla="*/ 29 w 48"/>
                <a:gd name="T33" fmla="*/ 30 h 44"/>
                <a:gd name="T34" fmla="*/ 26 w 48"/>
                <a:gd name="T35" fmla="*/ 33 h 44"/>
                <a:gd name="T36" fmla="*/ 23 w 48"/>
                <a:gd name="T37" fmla="*/ 30 h 44"/>
                <a:gd name="T38" fmla="*/ 20 w 48"/>
                <a:gd name="T39" fmla="*/ 32 h 44"/>
                <a:gd name="T40" fmla="*/ 20 w 48"/>
                <a:gd name="T41" fmla="*/ 36 h 44"/>
                <a:gd name="T42" fmla="*/ 16 w 48"/>
                <a:gd name="T43" fmla="*/ 36 h 44"/>
                <a:gd name="T44" fmla="*/ 16 w 48"/>
                <a:gd name="T45" fmla="*/ 32 h 44"/>
                <a:gd name="T46" fmla="*/ 12 w 48"/>
                <a:gd name="T47" fmla="*/ 30 h 44"/>
                <a:gd name="T48" fmla="*/ 9 w 48"/>
                <a:gd name="T49" fmla="*/ 33 h 44"/>
                <a:gd name="T50" fmla="*/ 6 w 48"/>
                <a:gd name="T51" fmla="*/ 30 h 44"/>
                <a:gd name="T52" fmla="*/ 9 w 48"/>
                <a:gd name="T53" fmla="*/ 28 h 44"/>
                <a:gd name="T54" fmla="*/ 8 w 48"/>
                <a:gd name="T55" fmla="*/ 24 h 44"/>
                <a:gd name="T56" fmla="*/ 4 w 48"/>
                <a:gd name="T57" fmla="*/ 24 h 44"/>
                <a:gd name="T58" fmla="*/ 4 w 48"/>
                <a:gd name="T59" fmla="*/ 20 h 44"/>
                <a:gd name="T60" fmla="*/ 8 w 48"/>
                <a:gd name="T61" fmla="*/ 20 h 44"/>
                <a:gd name="T62" fmla="*/ 9 w 48"/>
                <a:gd name="T63" fmla="*/ 16 h 44"/>
                <a:gd name="T64" fmla="*/ 6 w 48"/>
                <a:gd name="T65" fmla="*/ 14 h 44"/>
                <a:gd name="T66" fmla="*/ 9 w 48"/>
                <a:gd name="T67" fmla="*/ 11 h 44"/>
                <a:gd name="T68" fmla="*/ 12 w 48"/>
                <a:gd name="T69" fmla="*/ 14 h 44"/>
                <a:gd name="T70" fmla="*/ 16 w 48"/>
                <a:gd name="T71" fmla="*/ 12 h 44"/>
                <a:gd name="T72" fmla="*/ 16 w 48"/>
                <a:gd name="T73" fmla="*/ 8 h 44"/>
                <a:gd name="T74" fmla="*/ 20 w 48"/>
                <a:gd name="T75" fmla="*/ 8 h 44"/>
                <a:gd name="T76" fmla="*/ 20 w 48"/>
                <a:gd name="T77" fmla="*/ 12 h 44"/>
                <a:gd name="T78" fmla="*/ 23 w 48"/>
                <a:gd name="T79" fmla="*/ 14 h 44"/>
                <a:gd name="T80" fmla="*/ 26 w 48"/>
                <a:gd name="T81" fmla="*/ 11 h 44"/>
                <a:gd name="T82" fmla="*/ 29 w 48"/>
                <a:gd name="T83" fmla="*/ 14 h 44"/>
                <a:gd name="T84" fmla="*/ 26 w 48"/>
                <a:gd name="T85" fmla="*/ 16 h 44"/>
                <a:gd name="T86" fmla="*/ 28 w 48"/>
                <a:gd name="T87" fmla="*/ 20 h 44"/>
                <a:gd name="T88" fmla="*/ 32 w 48"/>
                <a:gd name="T89" fmla="*/ 20 h 44"/>
                <a:gd name="T90" fmla="*/ 32 w 48"/>
                <a:gd name="T91" fmla="*/ 2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8" h="44">
                  <a:moveTo>
                    <a:pt x="4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6" y="44"/>
                    <a:pt x="48" y="42"/>
                    <a:pt x="48" y="40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46" y="0"/>
                    <a:pt x="44" y="0"/>
                  </a:cubicBezTo>
                  <a:close/>
                  <a:moveTo>
                    <a:pt x="32" y="24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27" y="25"/>
                    <a:pt x="27" y="26"/>
                    <a:pt x="26" y="28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2" y="31"/>
                    <a:pt x="21" y="32"/>
                    <a:pt x="20" y="32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2"/>
                    <a:pt x="13" y="31"/>
                    <a:pt x="12" y="30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6"/>
                    <a:pt x="8" y="25"/>
                    <a:pt x="8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19"/>
                    <a:pt x="9" y="18"/>
                    <a:pt x="9" y="16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3" y="13"/>
                    <a:pt x="15" y="12"/>
                    <a:pt x="16" y="12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1" y="12"/>
                    <a:pt x="22" y="13"/>
                    <a:pt x="23" y="14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7" y="18"/>
                    <a:pt x="27" y="19"/>
                    <a:pt x="28" y="20"/>
                  </a:cubicBezTo>
                  <a:cubicBezTo>
                    <a:pt x="32" y="20"/>
                    <a:pt x="32" y="20"/>
                    <a:pt x="32" y="20"/>
                  </a:cubicBezTo>
                  <a:lnTo>
                    <a:pt x="32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475" name="Rectangle 807"/>
            <p:cNvSpPr>
              <a:spLocks noChangeArrowheads="1"/>
            </p:cNvSpPr>
            <p:nvPr/>
          </p:nvSpPr>
          <p:spPr bwMode="auto">
            <a:xfrm>
              <a:off x="2736850" y="3077964"/>
              <a:ext cx="25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51" name="Group 9150"/>
          <p:cNvGrpSpPr/>
          <p:nvPr/>
        </p:nvGrpSpPr>
        <p:grpSpPr>
          <a:xfrm>
            <a:off x="6245225" y="2174677"/>
            <a:ext cx="203200" cy="204788"/>
            <a:chOff x="6245225" y="2174677"/>
            <a:chExt cx="203200" cy="204788"/>
          </a:xfrm>
        </p:grpSpPr>
        <p:sp>
          <p:nvSpPr>
            <p:cNvPr id="8476" name="Freeform 808"/>
            <p:cNvSpPr>
              <a:spLocks noEditPoints="1"/>
            </p:cNvSpPr>
            <p:nvPr/>
          </p:nvSpPr>
          <p:spPr bwMode="auto">
            <a:xfrm>
              <a:off x="6372225" y="2276277"/>
              <a:ext cx="38100" cy="77788"/>
            </a:xfrm>
            <a:custGeom>
              <a:avLst/>
              <a:gdLst>
                <a:gd name="T0" fmla="*/ 0 w 24"/>
                <a:gd name="T1" fmla="*/ 49 h 49"/>
                <a:gd name="T2" fmla="*/ 24 w 24"/>
                <a:gd name="T3" fmla="*/ 49 h 49"/>
                <a:gd name="T4" fmla="*/ 24 w 24"/>
                <a:gd name="T5" fmla="*/ 0 h 49"/>
                <a:gd name="T6" fmla="*/ 0 w 24"/>
                <a:gd name="T7" fmla="*/ 0 h 49"/>
                <a:gd name="T8" fmla="*/ 0 w 24"/>
                <a:gd name="T9" fmla="*/ 49 h 49"/>
                <a:gd name="T10" fmla="*/ 8 w 24"/>
                <a:gd name="T11" fmla="*/ 16 h 49"/>
                <a:gd name="T12" fmla="*/ 16 w 24"/>
                <a:gd name="T13" fmla="*/ 16 h 49"/>
                <a:gd name="T14" fmla="*/ 16 w 24"/>
                <a:gd name="T15" fmla="*/ 24 h 49"/>
                <a:gd name="T16" fmla="*/ 8 w 24"/>
                <a:gd name="T17" fmla="*/ 24 h 49"/>
                <a:gd name="T18" fmla="*/ 8 w 24"/>
                <a:gd name="T19" fmla="*/ 1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49">
                  <a:moveTo>
                    <a:pt x="0" y="49"/>
                  </a:moveTo>
                  <a:lnTo>
                    <a:pt x="24" y="49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49"/>
                  </a:lnTo>
                  <a:close/>
                  <a:moveTo>
                    <a:pt x="8" y="16"/>
                  </a:moveTo>
                  <a:lnTo>
                    <a:pt x="16" y="16"/>
                  </a:lnTo>
                  <a:lnTo>
                    <a:pt x="16" y="24"/>
                  </a:lnTo>
                  <a:lnTo>
                    <a:pt x="8" y="24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" name="Freeform 810"/>
            <p:cNvSpPr>
              <a:spLocks noEditPoints="1"/>
            </p:cNvSpPr>
            <p:nvPr/>
          </p:nvSpPr>
          <p:spPr bwMode="auto">
            <a:xfrm>
              <a:off x="6283325" y="2276277"/>
              <a:ext cx="76200" cy="77788"/>
            </a:xfrm>
            <a:custGeom>
              <a:avLst/>
              <a:gdLst>
                <a:gd name="T0" fmla="*/ 0 w 48"/>
                <a:gd name="T1" fmla="*/ 49 h 49"/>
                <a:gd name="T2" fmla="*/ 48 w 48"/>
                <a:gd name="T3" fmla="*/ 49 h 49"/>
                <a:gd name="T4" fmla="*/ 48 w 48"/>
                <a:gd name="T5" fmla="*/ 0 h 49"/>
                <a:gd name="T6" fmla="*/ 0 w 48"/>
                <a:gd name="T7" fmla="*/ 0 h 49"/>
                <a:gd name="T8" fmla="*/ 0 w 48"/>
                <a:gd name="T9" fmla="*/ 49 h 49"/>
                <a:gd name="T10" fmla="*/ 8 w 48"/>
                <a:gd name="T11" fmla="*/ 8 h 49"/>
                <a:gd name="T12" fmla="*/ 40 w 48"/>
                <a:gd name="T13" fmla="*/ 8 h 49"/>
                <a:gd name="T14" fmla="*/ 40 w 48"/>
                <a:gd name="T15" fmla="*/ 41 h 49"/>
                <a:gd name="T16" fmla="*/ 8 w 48"/>
                <a:gd name="T17" fmla="*/ 41 h 49"/>
                <a:gd name="T18" fmla="*/ 8 w 48"/>
                <a:gd name="T1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9">
                  <a:moveTo>
                    <a:pt x="0" y="49"/>
                  </a:moveTo>
                  <a:lnTo>
                    <a:pt x="48" y="49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49"/>
                  </a:lnTo>
                  <a:close/>
                  <a:moveTo>
                    <a:pt x="8" y="8"/>
                  </a:moveTo>
                  <a:lnTo>
                    <a:pt x="40" y="8"/>
                  </a:lnTo>
                  <a:lnTo>
                    <a:pt x="40" y="41"/>
                  </a:lnTo>
                  <a:lnTo>
                    <a:pt x="8" y="41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" name="Freeform 811"/>
            <p:cNvSpPr>
              <a:spLocks noEditPoints="1"/>
            </p:cNvSpPr>
            <p:nvPr/>
          </p:nvSpPr>
          <p:spPr bwMode="auto">
            <a:xfrm>
              <a:off x="6245225" y="2174677"/>
              <a:ext cx="203200" cy="204788"/>
            </a:xfrm>
            <a:custGeom>
              <a:avLst/>
              <a:gdLst>
                <a:gd name="T0" fmla="*/ 120 w 128"/>
                <a:gd name="T1" fmla="*/ 0 h 129"/>
                <a:gd name="T2" fmla="*/ 8 w 128"/>
                <a:gd name="T3" fmla="*/ 0 h 129"/>
                <a:gd name="T4" fmla="*/ 0 w 128"/>
                <a:gd name="T5" fmla="*/ 48 h 129"/>
                <a:gd name="T6" fmla="*/ 0 w 128"/>
                <a:gd name="T7" fmla="*/ 56 h 129"/>
                <a:gd name="T8" fmla="*/ 8 w 128"/>
                <a:gd name="T9" fmla="*/ 56 h 129"/>
                <a:gd name="T10" fmla="*/ 8 w 128"/>
                <a:gd name="T11" fmla="*/ 129 h 129"/>
                <a:gd name="T12" fmla="*/ 120 w 128"/>
                <a:gd name="T13" fmla="*/ 129 h 129"/>
                <a:gd name="T14" fmla="*/ 120 w 128"/>
                <a:gd name="T15" fmla="*/ 56 h 129"/>
                <a:gd name="T16" fmla="*/ 128 w 128"/>
                <a:gd name="T17" fmla="*/ 56 h 129"/>
                <a:gd name="T18" fmla="*/ 128 w 128"/>
                <a:gd name="T19" fmla="*/ 48 h 129"/>
                <a:gd name="T20" fmla="*/ 120 w 128"/>
                <a:gd name="T21" fmla="*/ 0 h 129"/>
                <a:gd name="T22" fmla="*/ 104 w 128"/>
                <a:gd name="T23" fmla="*/ 8 h 129"/>
                <a:gd name="T24" fmla="*/ 114 w 128"/>
                <a:gd name="T25" fmla="*/ 8 h 129"/>
                <a:gd name="T26" fmla="*/ 118 w 128"/>
                <a:gd name="T27" fmla="*/ 32 h 129"/>
                <a:gd name="T28" fmla="*/ 104 w 128"/>
                <a:gd name="T29" fmla="*/ 32 h 129"/>
                <a:gd name="T30" fmla="*/ 104 w 128"/>
                <a:gd name="T31" fmla="*/ 8 h 129"/>
                <a:gd name="T32" fmla="*/ 72 w 128"/>
                <a:gd name="T33" fmla="*/ 8 h 129"/>
                <a:gd name="T34" fmla="*/ 88 w 128"/>
                <a:gd name="T35" fmla="*/ 8 h 129"/>
                <a:gd name="T36" fmla="*/ 88 w 128"/>
                <a:gd name="T37" fmla="*/ 32 h 129"/>
                <a:gd name="T38" fmla="*/ 72 w 128"/>
                <a:gd name="T39" fmla="*/ 32 h 129"/>
                <a:gd name="T40" fmla="*/ 72 w 128"/>
                <a:gd name="T41" fmla="*/ 8 h 129"/>
                <a:gd name="T42" fmla="*/ 72 w 128"/>
                <a:gd name="T43" fmla="*/ 40 h 129"/>
                <a:gd name="T44" fmla="*/ 88 w 128"/>
                <a:gd name="T45" fmla="*/ 40 h 129"/>
                <a:gd name="T46" fmla="*/ 88 w 128"/>
                <a:gd name="T47" fmla="*/ 48 h 129"/>
                <a:gd name="T48" fmla="*/ 72 w 128"/>
                <a:gd name="T49" fmla="*/ 48 h 129"/>
                <a:gd name="T50" fmla="*/ 72 w 128"/>
                <a:gd name="T51" fmla="*/ 40 h 129"/>
                <a:gd name="T52" fmla="*/ 40 w 128"/>
                <a:gd name="T53" fmla="*/ 8 h 129"/>
                <a:gd name="T54" fmla="*/ 56 w 128"/>
                <a:gd name="T55" fmla="*/ 8 h 129"/>
                <a:gd name="T56" fmla="*/ 56 w 128"/>
                <a:gd name="T57" fmla="*/ 32 h 129"/>
                <a:gd name="T58" fmla="*/ 40 w 128"/>
                <a:gd name="T59" fmla="*/ 32 h 129"/>
                <a:gd name="T60" fmla="*/ 40 w 128"/>
                <a:gd name="T61" fmla="*/ 8 h 129"/>
                <a:gd name="T62" fmla="*/ 40 w 128"/>
                <a:gd name="T63" fmla="*/ 40 h 129"/>
                <a:gd name="T64" fmla="*/ 56 w 128"/>
                <a:gd name="T65" fmla="*/ 40 h 129"/>
                <a:gd name="T66" fmla="*/ 56 w 128"/>
                <a:gd name="T67" fmla="*/ 48 h 129"/>
                <a:gd name="T68" fmla="*/ 40 w 128"/>
                <a:gd name="T69" fmla="*/ 48 h 129"/>
                <a:gd name="T70" fmla="*/ 40 w 128"/>
                <a:gd name="T71" fmla="*/ 40 h 129"/>
                <a:gd name="T72" fmla="*/ 14 w 128"/>
                <a:gd name="T73" fmla="*/ 8 h 129"/>
                <a:gd name="T74" fmla="*/ 24 w 128"/>
                <a:gd name="T75" fmla="*/ 8 h 129"/>
                <a:gd name="T76" fmla="*/ 24 w 128"/>
                <a:gd name="T77" fmla="*/ 32 h 129"/>
                <a:gd name="T78" fmla="*/ 10 w 128"/>
                <a:gd name="T79" fmla="*/ 32 h 129"/>
                <a:gd name="T80" fmla="*/ 14 w 128"/>
                <a:gd name="T81" fmla="*/ 8 h 129"/>
                <a:gd name="T82" fmla="*/ 8 w 128"/>
                <a:gd name="T83" fmla="*/ 40 h 129"/>
                <a:gd name="T84" fmla="*/ 24 w 128"/>
                <a:gd name="T85" fmla="*/ 40 h 129"/>
                <a:gd name="T86" fmla="*/ 24 w 128"/>
                <a:gd name="T87" fmla="*/ 48 h 129"/>
                <a:gd name="T88" fmla="*/ 8 w 128"/>
                <a:gd name="T89" fmla="*/ 48 h 129"/>
                <a:gd name="T90" fmla="*/ 8 w 128"/>
                <a:gd name="T91" fmla="*/ 40 h 129"/>
                <a:gd name="T92" fmla="*/ 112 w 128"/>
                <a:gd name="T93" fmla="*/ 121 h 129"/>
                <a:gd name="T94" fmla="*/ 16 w 128"/>
                <a:gd name="T95" fmla="*/ 121 h 129"/>
                <a:gd name="T96" fmla="*/ 16 w 128"/>
                <a:gd name="T97" fmla="*/ 56 h 129"/>
                <a:gd name="T98" fmla="*/ 112 w 128"/>
                <a:gd name="T99" fmla="*/ 56 h 129"/>
                <a:gd name="T100" fmla="*/ 112 w 128"/>
                <a:gd name="T101" fmla="*/ 121 h 129"/>
                <a:gd name="T102" fmla="*/ 120 w 128"/>
                <a:gd name="T103" fmla="*/ 48 h 129"/>
                <a:gd name="T104" fmla="*/ 104 w 128"/>
                <a:gd name="T105" fmla="*/ 48 h 129"/>
                <a:gd name="T106" fmla="*/ 104 w 128"/>
                <a:gd name="T107" fmla="*/ 40 h 129"/>
                <a:gd name="T108" fmla="*/ 120 w 128"/>
                <a:gd name="T109" fmla="*/ 40 h 129"/>
                <a:gd name="T110" fmla="*/ 120 w 128"/>
                <a:gd name="T111" fmla="*/ 4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8" h="129">
                  <a:moveTo>
                    <a:pt x="120" y="0"/>
                  </a:moveTo>
                  <a:lnTo>
                    <a:pt x="8" y="0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8" y="56"/>
                  </a:lnTo>
                  <a:lnTo>
                    <a:pt x="8" y="129"/>
                  </a:lnTo>
                  <a:lnTo>
                    <a:pt x="120" y="129"/>
                  </a:lnTo>
                  <a:lnTo>
                    <a:pt x="120" y="56"/>
                  </a:lnTo>
                  <a:lnTo>
                    <a:pt x="128" y="56"/>
                  </a:lnTo>
                  <a:lnTo>
                    <a:pt x="128" y="48"/>
                  </a:lnTo>
                  <a:lnTo>
                    <a:pt x="120" y="0"/>
                  </a:lnTo>
                  <a:close/>
                  <a:moveTo>
                    <a:pt x="104" y="8"/>
                  </a:moveTo>
                  <a:lnTo>
                    <a:pt x="114" y="8"/>
                  </a:lnTo>
                  <a:lnTo>
                    <a:pt x="118" y="32"/>
                  </a:lnTo>
                  <a:lnTo>
                    <a:pt x="104" y="32"/>
                  </a:lnTo>
                  <a:lnTo>
                    <a:pt x="104" y="8"/>
                  </a:lnTo>
                  <a:close/>
                  <a:moveTo>
                    <a:pt x="72" y="8"/>
                  </a:moveTo>
                  <a:lnTo>
                    <a:pt x="88" y="8"/>
                  </a:lnTo>
                  <a:lnTo>
                    <a:pt x="88" y="32"/>
                  </a:lnTo>
                  <a:lnTo>
                    <a:pt x="72" y="32"/>
                  </a:lnTo>
                  <a:lnTo>
                    <a:pt x="72" y="8"/>
                  </a:lnTo>
                  <a:close/>
                  <a:moveTo>
                    <a:pt x="72" y="40"/>
                  </a:moveTo>
                  <a:lnTo>
                    <a:pt x="88" y="40"/>
                  </a:lnTo>
                  <a:lnTo>
                    <a:pt x="88" y="48"/>
                  </a:lnTo>
                  <a:lnTo>
                    <a:pt x="72" y="48"/>
                  </a:lnTo>
                  <a:lnTo>
                    <a:pt x="72" y="40"/>
                  </a:lnTo>
                  <a:close/>
                  <a:moveTo>
                    <a:pt x="40" y="8"/>
                  </a:moveTo>
                  <a:lnTo>
                    <a:pt x="56" y="8"/>
                  </a:lnTo>
                  <a:lnTo>
                    <a:pt x="56" y="32"/>
                  </a:lnTo>
                  <a:lnTo>
                    <a:pt x="40" y="32"/>
                  </a:lnTo>
                  <a:lnTo>
                    <a:pt x="40" y="8"/>
                  </a:lnTo>
                  <a:close/>
                  <a:moveTo>
                    <a:pt x="40" y="40"/>
                  </a:moveTo>
                  <a:lnTo>
                    <a:pt x="56" y="40"/>
                  </a:lnTo>
                  <a:lnTo>
                    <a:pt x="56" y="48"/>
                  </a:lnTo>
                  <a:lnTo>
                    <a:pt x="40" y="48"/>
                  </a:lnTo>
                  <a:lnTo>
                    <a:pt x="40" y="40"/>
                  </a:lnTo>
                  <a:close/>
                  <a:moveTo>
                    <a:pt x="14" y="8"/>
                  </a:moveTo>
                  <a:lnTo>
                    <a:pt x="24" y="8"/>
                  </a:lnTo>
                  <a:lnTo>
                    <a:pt x="24" y="32"/>
                  </a:lnTo>
                  <a:lnTo>
                    <a:pt x="10" y="32"/>
                  </a:lnTo>
                  <a:lnTo>
                    <a:pt x="14" y="8"/>
                  </a:lnTo>
                  <a:close/>
                  <a:moveTo>
                    <a:pt x="8" y="40"/>
                  </a:moveTo>
                  <a:lnTo>
                    <a:pt x="24" y="40"/>
                  </a:lnTo>
                  <a:lnTo>
                    <a:pt x="24" y="48"/>
                  </a:lnTo>
                  <a:lnTo>
                    <a:pt x="8" y="48"/>
                  </a:lnTo>
                  <a:lnTo>
                    <a:pt x="8" y="40"/>
                  </a:lnTo>
                  <a:close/>
                  <a:moveTo>
                    <a:pt x="112" y="121"/>
                  </a:moveTo>
                  <a:lnTo>
                    <a:pt x="16" y="121"/>
                  </a:lnTo>
                  <a:lnTo>
                    <a:pt x="16" y="56"/>
                  </a:lnTo>
                  <a:lnTo>
                    <a:pt x="112" y="56"/>
                  </a:lnTo>
                  <a:lnTo>
                    <a:pt x="112" y="121"/>
                  </a:lnTo>
                  <a:close/>
                  <a:moveTo>
                    <a:pt x="120" y="48"/>
                  </a:moveTo>
                  <a:lnTo>
                    <a:pt x="104" y="48"/>
                  </a:lnTo>
                  <a:lnTo>
                    <a:pt x="104" y="40"/>
                  </a:lnTo>
                  <a:lnTo>
                    <a:pt x="120" y="40"/>
                  </a:lnTo>
                  <a:lnTo>
                    <a:pt x="12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77" name="Group 9176"/>
          <p:cNvGrpSpPr/>
          <p:nvPr/>
        </p:nvGrpSpPr>
        <p:grpSpPr>
          <a:xfrm>
            <a:off x="4211638" y="2989064"/>
            <a:ext cx="190500" cy="203200"/>
            <a:chOff x="4211638" y="2989064"/>
            <a:chExt cx="190500" cy="203200"/>
          </a:xfrm>
        </p:grpSpPr>
        <p:sp>
          <p:nvSpPr>
            <p:cNvPr id="12" name="Freeform 812"/>
            <p:cNvSpPr>
              <a:spLocks noEditPoints="1"/>
            </p:cNvSpPr>
            <p:nvPr/>
          </p:nvSpPr>
          <p:spPr bwMode="auto">
            <a:xfrm>
              <a:off x="4211638" y="2989064"/>
              <a:ext cx="190500" cy="203200"/>
            </a:xfrm>
            <a:custGeom>
              <a:avLst/>
              <a:gdLst>
                <a:gd name="T0" fmla="*/ 0 w 120"/>
                <a:gd name="T1" fmla="*/ 128 h 128"/>
                <a:gd name="T2" fmla="*/ 120 w 120"/>
                <a:gd name="T3" fmla="*/ 0 h 128"/>
                <a:gd name="T4" fmla="*/ 32 w 120"/>
                <a:gd name="T5" fmla="*/ 104 h 128"/>
                <a:gd name="T6" fmla="*/ 24 w 120"/>
                <a:gd name="T7" fmla="*/ 112 h 128"/>
                <a:gd name="T8" fmla="*/ 16 w 120"/>
                <a:gd name="T9" fmla="*/ 96 h 128"/>
                <a:gd name="T10" fmla="*/ 32 w 120"/>
                <a:gd name="T11" fmla="*/ 104 h 128"/>
                <a:gd name="T12" fmla="*/ 24 w 120"/>
                <a:gd name="T13" fmla="*/ 80 h 128"/>
                <a:gd name="T14" fmla="*/ 16 w 120"/>
                <a:gd name="T15" fmla="*/ 88 h 128"/>
                <a:gd name="T16" fmla="*/ 32 w 120"/>
                <a:gd name="T17" fmla="*/ 72 h 128"/>
                <a:gd name="T18" fmla="*/ 32 w 120"/>
                <a:gd name="T19" fmla="*/ 56 h 128"/>
                <a:gd name="T20" fmla="*/ 24 w 120"/>
                <a:gd name="T21" fmla="*/ 64 h 128"/>
                <a:gd name="T22" fmla="*/ 16 w 120"/>
                <a:gd name="T23" fmla="*/ 48 h 128"/>
                <a:gd name="T24" fmla="*/ 32 w 120"/>
                <a:gd name="T25" fmla="*/ 56 h 128"/>
                <a:gd name="T26" fmla="*/ 48 w 120"/>
                <a:gd name="T27" fmla="*/ 104 h 128"/>
                <a:gd name="T28" fmla="*/ 40 w 120"/>
                <a:gd name="T29" fmla="*/ 112 h 128"/>
                <a:gd name="T30" fmla="*/ 56 w 120"/>
                <a:gd name="T31" fmla="*/ 96 h 128"/>
                <a:gd name="T32" fmla="*/ 56 w 120"/>
                <a:gd name="T33" fmla="*/ 80 h 128"/>
                <a:gd name="T34" fmla="*/ 48 w 120"/>
                <a:gd name="T35" fmla="*/ 88 h 128"/>
                <a:gd name="T36" fmla="*/ 40 w 120"/>
                <a:gd name="T37" fmla="*/ 72 h 128"/>
                <a:gd name="T38" fmla="*/ 56 w 120"/>
                <a:gd name="T39" fmla="*/ 80 h 128"/>
                <a:gd name="T40" fmla="*/ 48 w 120"/>
                <a:gd name="T41" fmla="*/ 56 h 128"/>
                <a:gd name="T42" fmla="*/ 40 w 120"/>
                <a:gd name="T43" fmla="*/ 64 h 128"/>
                <a:gd name="T44" fmla="*/ 56 w 120"/>
                <a:gd name="T45" fmla="*/ 48 h 128"/>
                <a:gd name="T46" fmla="*/ 80 w 120"/>
                <a:gd name="T47" fmla="*/ 104 h 128"/>
                <a:gd name="T48" fmla="*/ 72 w 120"/>
                <a:gd name="T49" fmla="*/ 112 h 128"/>
                <a:gd name="T50" fmla="*/ 64 w 120"/>
                <a:gd name="T51" fmla="*/ 96 h 128"/>
                <a:gd name="T52" fmla="*/ 80 w 120"/>
                <a:gd name="T53" fmla="*/ 104 h 128"/>
                <a:gd name="T54" fmla="*/ 72 w 120"/>
                <a:gd name="T55" fmla="*/ 80 h 128"/>
                <a:gd name="T56" fmla="*/ 64 w 120"/>
                <a:gd name="T57" fmla="*/ 88 h 128"/>
                <a:gd name="T58" fmla="*/ 80 w 120"/>
                <a:gd name="T59" fmla="*/ 72 h 128"/>
                <a:gd name="T60" fmla="*/ 80 w 120"/>
                <a:gd name="T61" fmla="*/ 56 h 128"/>
                <a:gd name="T62" fmla="*/ 72 w 120"/>
                <a:gd name="T63" fmla="*/ 64 h 128"/>
                <a:gd name="T64" fmla="*/ 64 w 120"/>
                <a:gd name="T65" fmla="*/ 48 h 128"/>
                <a:gd name="T66" fmla="*/ 80 w 120"/>
                <a:gd name="T67" fmla="*/ 56 h 128"/>
                <a:gd name="T68" fmla="*/ 96 w 120"/>
                <a:gd name="T69" fmla="*/ 104 h 128"/>
                <a:gd name="T70" fmla="*/ 88 w 120"/>
                <a:gd name="T71" fmla="*/ 112 h 128"/>
                <a:gd name="T72" fmla="*/ 104 w 120"/>
                <a:gd name="T73" fmla="*/ 96 h 128"/>
                <a:gd name="T74" fmla="*/ 104 w 120"/>
                <a:gd name="T75" fmla="*/ 80 h 128"/>
                <a:gd name="T76" fmla="*/ 96 w 120"/>
                <a:gd name="T77" fmla="*/ 88 h 128"/>
                <a:gd name="T78" fmla="*/ 88 w 120"/>
                <a:gd name="T79" fmla="*/ 72 h 128"/>
                <a:gd name="T80" fmla="*/ 104 w 120"/>
                <a:gd name="T81" fmla="*/ 80 h 128"/>
                <a:gd name="T82" fmla="*/ 96 w 120"/>
                <a:gd name="T83" fmla="*/ 56 h 128"/>
                <a:gd name="T84" fmla="*/ 88 w 120"/>
                <a:gd name="T85" fmla="*/ 64 h 128"/>
                <a:gd name="T86" fmla="*/ 104 w 120"/>
                <a:gd name="T87" fmla="*/ 48 h 128"/>
                <a:gd name="T88" fmla="*/ 104 w 120"/>
                <a:gd name="T89" fmla="*/ 40 h 128"/>
                <a:gd name="T90" fmla="*/ 16 w 120"/>
                <a:gd name="T91" fmla="*/ 16 h 128"/>
                <a:gd name="T92" fmla="*/ 104 w 120"/>
                <a:gd name="T93" fmla="*/ 4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0" h="128">
                  <a:moveTo>
                    <a:pt x="0" y="0"/>
                  </a:moveTo>
                  <a:lnTo>
                    <a:pt x="0" y="128"/>
                  </a:lnTo>
                  <a:lnTo>
                    <a:pt x="120" y="128"/>
                  </a:lnTo>
                  <a:lnTo>
                    <a:pt x="120" y="0"/>
                  </a:lnTo>
                  <a:lnTo>
                    <a:pt x="0" y="0"/>
                  </a:lnTo>
                  <a:close/>
                  <a:moveTo>
                    <a:pt x="32" y="104"/>
                  </a:moveTo>
                  <a:lnTo>
                    <a:pt x="24" y="104"/>
                  </a:lnTo>
                  <a:lnTo>
                    <a:pt x="24" y="112"/>
                  </a:lnTo>
                  <a:lnTo>
                    <a:pt x="16" y="112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32" y="104"/>
                  </a:lnTo>
                  <a:close/>
                  <a:moveTo>
                    <a:pt x="32" y="80"/>
                  </a:moveTo>
                  <a:lnTo>
                    <a:pt x="24" y="80"/>
                  </a:lnTo>
                  <a:lnTo>
                    <a:pt x="24" y="88"/>
                  </a:lnTo>
                  <a:lnTo>
                    <a:pt x="16" y="88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32" y="80"/>
                  </a:lnTo>
                  <a:close/>
                  <a:moveTo>
                    <a:pt x="32" y="56"/>
                  </a:moveTo>
                  <a:lnTo>
                    <a:pt x="24" y="56"/>
                  </a:lnTo>
                  <a:lnTo>
                    <a:pt x="24" y="64"/>
                  </a:lnTo>
                  <a:lnTo>
                    <a:pt x="16" y="64"/>
                  </a:lnTo>
                  <a:lnTo>
                    <a:pt x="16" y="48"/>
                  </a:lnTo>
                  <a:lnTo>
                    <a:pt x="32" y="48"/>
                  </a:lnTo>
                  <a:lnTo>
                    <a:pt x="32" y="56"/>
                  </a:lnTo>
                  <a:close/>
                  <a:moveTo>
                    <a:pt x="56" y="104"/>
                  </a:moveTo>
                  <a:lnTo>
                    <a:pt x="48" y="104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40" y="96"/>
                  </a:lnTo>
                  <a:lnTo>
                    <a:pt x="56" y="96"/>
                  </a:lnTo>
                  <a:lnTo>
                    <a:pt x="56" y="104"/>
                  </a:lnTo>
                  <a:close/>
                  <a:moveTo>
                    <a:pt x="56" y="80"/>
                  </a:moveTo>
                  <a:lnTo>
                    <a:pt x="48" y="80"/>
                  </a:lnTo>
                  <a:lnTo>
                    <a:pt x="48" y="88"/>
                  </a:lnTo>
                  <a:lnTo>
                    <a:pt x="40" y="88"/>
                  </a:lnTo>
                  <a:lnTo>
                    <a:pt x="40" y="72"/>
                  </a:lnTo>
                  <a:lnTo>
                    <a:pt x="56" y="72"/>
                  </a:lnTo>
                  <a:lnTo>
                    <a:pt x="56" y="80"/>
                  </a:lnTo>
                  <a:close/>
                  <a:moveTo>
                    <a:pt x="56" y="56"/>
                  </a:moveTo>
                  <a:lnTo>
                    <a:pt x="48" y="56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56" y="56"/>
                  </a:lnTo>
                  <a:close/>
                  <a:moveTo>
                    <a:pt x="80" y="104"/>
                  </a:moveTo>
                  <a:lnTo>
                    <a:pt x="72" y="104"/>
                  </a:lnTo>
                  <a:lnTo>
                    <a:pt x="72" y="112"/>
                  </a:lnTo>
                  <a:lnTo>
                    <a:pt x="64" y="112"/>
                  </a:lnTo>
                  <a:lnTo>
                    <a:pt x="64" y="96"/>
                  </a:lnTo>
                  <a:lnTo>
                    <a:pt x="80" y="96"/>
                  </a:lnTo>
                  <a:lnTo>
                    <a:pt x="80" y="104"/>
                  </a:lnTo>
                  <a:close/>
                  <a:moveTo>
                    <a:pt x="80" y="80"/>
                  </a:moveTo>
                  <a:lnTo>
                    <a:pt x="72" y="80"/>
                  </a:lnTo>
                  <a:lnTo>
                    <a:pt x="72" y="88"/>
                  </a:lnTo>
                  <a:lnTo>
                    <a:pt x="64" y="88"/>
                  </a:lnTo>
                  <a:lnTo>
                    <a:pt x="64" y="72"/>
                  </a:lnTo>
                  <a:lnTo>
                    <a:pt x="80" y="72"/>
                  </a:lnTo>
                  <a:lnTo>
                    <a:pt x="80" y="80"/>
                  </a:lnTo>
                  <a:close/>
                  <a:moveTo>
                    <a:pt x="80" y="56"/>
                  </a:moveTo>
                  <a:lnTo>
                    <a:pt x="72" y="56"/>
                  </a:lnTo>
                  <a:lnTo>
                    <a:pt x="72" y="64"/>
                  </a:lnTo>
                  <a:lnTo>
                    <a:pt x="64" y="64"/>
                  </a:lnTo>
                  <a:lnTo>
                    <a:pt x="64" y="48"/>
                  </a:lnTo>
                  <a:lnTo>
                    <a:pt x="80" y="48"/>
                  </a:lnTo>
                  <a:lnTo>
                    <a:pt x="80" y="56"/>
                  </a:lnTo>
                  <a:close/>
                  <a:moveTo>
                    <a:pt x="104" y="104"/>
                  </a:moveTo>
                  <a:lnTo>
                    <a:pt x="96" y="104"/>
                  </a:lnTo>
                  <a:lnTo>
                    <a:pt x="96" y="112"/>
                  </a:lnTo>
                  <a:lnTo>
                    <a:pt x="88" y="112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04" y="104"/>
                  </a:lnTo>
                  <a:close/>
                  <a:moveTo>
                    <a:pt x="104" y="80"/>
                  </a:moveTo>
                  <a:lnTo>
                    <a:pt x="96" y="80"/>
                  </a:lnTo>
                  <a:lnTo>
                    <a:pt x="96" y="88"/>
                  </a:lnTo>
                  <a:lnTo>
                    <a:pt x="88" y="88"/>
                  </a:lnTo>
                  <a:lnTo>
                    <a:pt x="88" y="72"/>
                  </a:lnTo>
                  <a:lnTo>
                    <a:pt x="104" y="72"/>
                  </a:lnTo>
                  <a:lnTo>
                    <a:pt x="104" y="80"/>
                  </a:lnTo>
                  <a:close/>
                  <a:moveTo>
                    <a:pt x="104" y="56"/>
                  </a:moveTo>
                  <a:lnTo>
                    <a:pt x="96" y="56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8" y="48"/>
                  </a:lnTo>
                  <a:lnTo>
                    <a:pt x="104" y="48"/>
                  </a:lnTo>
                  <a:lnTo>
                    <a:pt x="104" y="56"/>
                  </a:lnTo>
                  <a:close/>
                  <a:moveTo>
                    <a:pt x="104" y="40"/>
                  </a:moveTo>
                  <a:lnTo>
                    <a:pt x="16" y="40"/>
                  </a:lnTo>
                  <a:lnTo>
                    <a:pt x="16" y="16"/>
                  </a:lnTo>
                  <a:lnTo>
                    <a:pt x="104" y="16"/>
                  </a:lnTo>
                  <a:lnTo>
                    <a:pt x="104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" name="Rectangle 813"/>
            <p:cNvSpPr>
              <a:spLocks noChangeArrowheads="1"/>
            </p:cNvSpPr>
            <p:nvPr/>
          </p:nvSpPr>
          <p:spPr bwMode="auto">
            <a:xfrm>
              <a:off x="4351338" y="3027164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98" name="Group 9197"/>
          <p:cNvGrpSpPr/>
          <p:nvPr/>
        </p:nvGrpSpPr>
        <p:grpSpPr>
          <a:xfrm>
            <a:off x="7059613" y="3395464"/>
            <a:ext cx="203200" cy="203200"/>
            <a:chOff x="7059613" y="3395464"/>
            <a:chExt cx="203200" cy="203200"/>
          </a:xfrm>
        </p:grpSpPr>
        <p:sp>
          <p:nvSpPr>
            <p:cNvPr id="14" name="Freeform 814"/>
            <p:cNvSpPr>
              <a:spLocks/>
            </p:cNvSpPr>
            <p:nvPr/>
          </p:nvSpPr>
          <p:spPr bwMode="auto">
            <a:xfrm>
              <a:off x="7059613" y="3443089"/>
              <a:ext cx="146050" cy="155575"/>
            </a:xfrm>
            <a:custGeom>
              <a:avLst/>
              <a:gdLst>
                <a:gd name="T0" fmla="*/ 17 w 46"/>
                <a:gd name="T1" fmla="*/ 0 h 49"/>
                <a:gd name="T2" fmla="*/ 0 w 46"/>
                <a:gd name="T3" fmla="*/ 24 h 49"/>
                <a:gd name="T4" fmla="*/ 25 w 46"/>
                <a:gd name="T5" fmla="*/ 49 h 49"/>
                <a:gd name="T6" fmla="*/ 46 w 46"/>
                <a:gd name="T7" fmla="*/ 39 h 49"/>
                <a:gd name="T8" fmla="*/ 23 w 46"/>
                <a:gd name="T9" fmla="*/ 26 h 49"/>
                <a:gd name="T10" fmla="*/ 17 w 46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49">
                  <a:moveTo>
                    <a:pt x="17" y="0"/>
                  </a:moveTo>
                  <a:cubicBezTo>
                    <a:pt x="7" y="3"/>
                    <a:pt x="0" y="13"/>
                    <a:pt x="0" y="24"/>
                  </a:cubicBezTo>
                  <a:cubicBezTo>
                    <a:pt x="0" y="38"/>
                    <a:pt x="11" y="49"/>
                    <a:pt x="25" y="49"/>
                  </a:cubicBezTo>
                  <a:cubicBezTo>
                    <a:pt x="34" y="49"/>
                    <a:pt x="41" y="45"/>
                    <a:pt x="46" y="39"/>
                  </a:cubicBezTo>
                  <a:cubicBezTo>
                    <a:pt x="23" y="26"/>
                    <a:pt x="23" y="26"/>
                    <a:pt x="23" y="26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5" name="Freeform 815"/>
            <p:cNvSpPr>
              <a:spLocks/>
            </p:cNvSpPr>
            <p:nvPr/>
          </p:nvSpPr>
          <p:spPr bwMode="auto">
            <a:xfrm>
              <a:off x="7135813" y="3395464"/>
              <a:ext cx="57150" cy="95250"/>
            </a:xfrm>
            <a:custGeom>
              <a:avLst/>
              <a:gdLst>
                <a:gd name="T0" fmla="*/ 18 w 18"/>
                <a:gd name="T1" fmla="*/ 2 h 30"/>
                <a:gd name="T2" fmla="*/ 8 w 18"/>
                <a:gd name="T3" fmla="*/ 0 h 30"/>
                <a:gd name="T4" fmla="*/ 0 w 18"/>
                <a:gd name="T5" fmla="*/ 1 h 30"/>
                <a:gd name="T6" fmla="*/ 6 w 18"/>
                <a:gd name="T7" fmla="*/ 30 h 30"/>
                <a:gd name="T8" fmla="*/ 18 w 18"/>
                <a:gd name="T9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0">
                  <a:moveTo>
                    <a:pt x="18" y="2"/>
                  </a:moveTo>
                  <a:cubicBezTo>
                    <a:pt x="15" y="1"/>
                    <a:pt x="12" y="0"/>
                    <a:pt x="8" y="0"/>
                  </a:cubicBezTo>
                  <a:cubicBezTo>
                    <a:pt x="5" y="0"/>
                    <a:pt x="2" y="1"/>
                    <a:pt x="0" y="1"/>
                  </a:cubicBezTo>
                  <a:cubicBezTo>
                    <a:pt x="6" y="30"/>
                    <a:pt x="6" y="30"/>
                    <a:pt x="6" y="30"/>
                  </a:cubicBezTo>
                  <a:lnTo>
                    <a:pt x="18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6" name="Freeform 816"/>
            <p:cNvSpPr>
              <a:spLocks/>
            </p:cNvSpPr>
            <p:nvPr/>
          </p:nvSpPr>
          <p:spPr bwMode="auto">
            <a:xfrm>
              <a:off x="7167563" y="3424039"/>
              <a:ext cx="95250" cy="133350"/>
            </a:xfrm>
            <a:custGeom>
              <a:avLst/>
              <a:gdLst>
                <a:gd name="T0" fmla="*/ 12 w 30"/>
                <a:gd name="T1" fmla="*/ 0 h 42"/>
                <a:gd name="T2" fmla="*/ 0 w 30"/>
                <a:gd name="T3" fmla="*/ 28 h 42"/>
                <a:gd name="T4" fmla="*/ 25 w 30"/>
                <a:gd name="T5" fmla="*/ 42 h 42"/>
                <a:gd name="T6" fmla="*/ 30 w 30"/>
                <a:gd name="T7" fmla="*/ 26 h 42"/>
                <a:gd name="T8" fmla="*/ 12 w 30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2">
                  <a:moveTo>
                    <a:pt x="12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8" y="38"/>
                    <a:pt x="30" y="32"/>
                    <a:pt x="30" y="26"/>
                  </a:cubicBezTo>
                  <a:cubicBezTo>
                    <a:pt x="30" y="14"/>
                    <a:pt x="23" y="4"/>
                    <a:pt x="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97" name="Group 9196"/>
          <p:cNvGrpSpPr/>
          <p:nvPr/>
        </p:nvGrpSpPr>
        <p:grpSpPr>
          <a:xfrm>
            <a:off x="6245225" y="3424039"/>
            <a:ext cx="190500" cy="174625"/>
            <a:chOff x="6245225" y="3424039"/>
            <a:chExt cx="190500" cy="174625"/>
          </a:xfrm>
        </p:grpSpPr>
        <p:sp>
          <p:nvSpPr>
            <p:cNvPr id="17" name="Freeform 817"/>
            <p:cNvSpPr>
              <a:spLocks noEditPoints="1"/>
            </p:cNvSpPr>
            <p:nvPr/>
          </p:nvSpPr>
          <p:spPr bwMode="auto">
            <a:xfrm>
              <a:off x="6245225" y="3424039"/>
              <a:ext cx="190500" cy="174625"/>
            </a:xfrm>
            <a:custGeom>
              <a:avLst/>
              <a:gdLst>
                <a:gd name="T0" fmla="*/ 120 w 120"/>
                <a:gd name="T1" fmla="*/ 70 h 110"/>
                <a:gd name="T2" fmla="*/ 120 w 120"/>
                <a:gd name="T3" fmla="*/ 0 h 110"/>
                <a:gd name="T4" fmla="*/ 0 w 120"/>
                <a:gd name="T5" fmla="*/ 0 h 110"/>
                <a:gd name="T6" fmla="*/ 0 w 120"/>
                <a:gd name="T7" fmla="*/ 70 h 110"/>
                <a:gd name="T8" fmla="*/ 56 w 120"/>
                <a:gd name="T9" fmla="*/ 70 h 110"/>
                <a:gd name="T10" fmla="*/ 56 w 120"/>
                <a:gd name="T11" fmla="*/ 86 h 110"/>
                <a:gd name="T12" fmla="*/ 24 w 120"/>
                <a:gd name="T13" fmla="*/ 110 h 110"/>
                <a:gd name="T14" fmla="*/ 32 w 120"/>
                <a:gd name="T15" fmla="*/ 110 h 110"/>
                <a:gd name="T16" fmla="*/ 56 w 120"/>
                <a:gd name="T17" fmla="*/ 94 h 110"/>
                <a:gd name="T18" fmla="*/ 56 w 120"/>
                <a:gd name="T19" fmla="*/ 94 h 110"/>
                <a:gd name="T20" fmla="*/ 72 w 120"/>
                <a:gd name="T21" fmla="*/ 94 h 110"/>
                <a:gd name="T22" fmla="*/ 72 w 120"/>
                <a:gd name="T23" fmla="*/ 94 h 110"/>
                <a:gd name="T24" fmla="*/ 96 w 120"/>
                <a:gd name="T25" fmla="*/ 110 h 110"/>
                <a:gd name="T26" fmla="*/ 104 w 120"/>
                <a:gd name="T27" fmla="*/ 110 h 110"/>
                <a:gd name="T28" fmla="*/ 72 w 120"/>
                <a:gd name="T29" fmla="*/ 86 h 110"/>
                <a:gd name="T30" fmla="*/ 72 w 120"/>
                <a:gd name="T31" fmla="*/ 70 h 110"/>
                <a:gd name="T32" fmla="*/ 120 w 120"/>
                <a:gd name="T33" fmla="*/ 70 h 110"/>
                <a:gd name="T34" fmla="*/ 8 w 120"/>
                <a:gd name="T35" fmla="*/ 62 h 110"/>
                <a:gd name="T36" fmla="*/ 8 w 120"/>
                <a:gd name="T37" fmla="*/ 8 h 110"/>
                <a:gd name="T38" fmla="*/ 112 w 120"/>
                <a:gd name="T39" fmla="*/ 8 h 110"/>
                <a:gd name="T40" fmla="*/ 112 w 120"/>
                <a:gd name="T41" fmla="*/ 62 h 110"/>
                <a:gd name="T42" fmla="*/ 8 w 120"/>
                <a:gd name="T43" fmla="*/ 6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0" h="110">
                  <a:moveTo>
                    <a:pt x="120" y="70"/>
                  </a:moveTo>
                  <a:lnTo>
                    <a:pt x="120" y="0"/>
                  </a:lnTo>
                  <a:lnTo>
                    <a:pt x="0" y="0"/>
                  </a:lnTo>
                  <a:lnTo>
                    <a:pt x="0" y="70"/>
                  </a:lnTo>
                  <a:lnTo>
                    <a:pt x="56" y="70"/>
                  </a:lnTo>
                  <a:lnTo>
                    <a:pt x="56" y="86"/>
                  </a:lnTo>
                  <a:lnTo>
                    <a:pt x="24" y="110"/>
                  </a:lnTo>
                  <a:lnTo>
                    <a:pt x="32" y="110"/>
                  </a:lnTo>
                  <a:lnTo>
                    <a:pt x="56" y="94"/>
                  </a:lnTo>
                  <a:lnTo>
                    <a:pt x="56" y="94"/>
                  </a:lnTo>
                  <a:lnTo>
                    <a:pt x="72" y="94"/>
                  </a:lnTo>
                  <a:lnTo>
                    <a:pt x="72" y="94"/>
                  </a:lnTo>
                  <a:lnTo>
                    <a:pt x="96" y="110"/>
                  </a:lnTo>
                  <a:lnTo>
                    <a:pt x="104" y="110"/>
                  </a:lnTo>
                  <a:lnTo>
                    <a:pt x="72" y="86"/>
                  </a:lnTo>
                  <a:lnTo>
                    <a:pt x="72" y="70"/>
                  </a:lnTo>
                  <a:lnTo>
                    <a:pt x="120" y="70"/>
                  </a:lnTo>
                  <a:close/>
                  <a:moveTo>
                    <a:pt x="8" y="62"/>
                  </a:moveTo>
                  <a:lnTo>
                    <a:pt x="8" y="8"/>
                  </a:lnTo>
                  <a:lnTo>
                    <a:pt x="112" y="8"/>
                  </a:lnTo>
                  <a:lnTo>
                    <a:pt x="112" y="62"/>
                  </a:lnTo>
                  <a:lnTo>
                    <a:pt x="8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8" name="Freeform 818"/>
            <p:cNvSpPr>
              <a:spLocks/>
            </p:cNvSpPr>
            <p:nvPr/>
          </p:nvSpPr>
          <p:spPr bwMode="auto">
            <a:xfrm>
              <a:off x="6267450" y="3455789"/>
              <a:ext cx="88900" cy="57150"/>
            </a:xfrm>
            <a:custGeom>
              <a:avLst/>
              <a:gdLst>
                <a:gd name="T0" fmla="*/ 27 w 28"/>
                <a:gd name="T1" fmla="*/ 0 h 18"/>
                <a:gd name="T2" fmla="*/ 26 w 28"/>
                <a:gd name="T3" fmla="*/ 1 h 18"/>
                <a:gd name="T4" fmla="*/ 22 w 28"/>
                <a:gd name="T5" fmla="*/ 14 h 18"/>
                <a:gd name="T6" fmla="*/ 16 w 28"/>
                <a:gd name="T7" fmla="*/ 5 h 18"/>
                <a:gd name="T8" fmla="*/ 10 w 28"/>
                <a:gd name="T9" fmla="*/ 14 h 18"/>
                <a:gd name="T10" fmla="*/ 4 w 28"/>
                <a:gd name="T11" fmla="*/ 4 h 18"/>
                <a:gd name="T12" fmla="*/ 0 w 28"/>
                <a:gd name="T13" fmla="*/ 16 h 18"/>
                <a:gd name="T14" fmla="*/ 1 w 28"/>
                <a:gd name="T15" fmla="*/ 17 h 18"/>
                <a:gd name="T16" fmla="*/ 2 w 28"/>
                <a:gd name="T17" fmla="*/ 16 h 18"/>
                <a:gd name="T18" fmla="*/ 4 w 28"/>
                <a:gd name="T19" fmla="*/ 9 h 18"/>
                <a:gd name="T20" fmla="*/ 10 w 28"/>
                <a:gd name="T21" fmla="*/ 18 h 18"/>
                <a:gd name="T22" fmla="*/ 16 w 28"/>
                <a:gd name="T23" fmla="*/ 9 h 18"/>
                <a:gd name="T24" fmla="*/ 22 w 28"/>
                <a:gd name="T25" fmla="*/ 18 h 18"/>
                <a:gd name="T26" fmla="*/ 28 w 28"/>
                <a:gd name="T27" fmla="*/ 1 h 18"/>
                <a:gd name="T28" fmla="*/ 27 w 28"/>
                <a:gd name="T2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8">
                  <a:moveTo>
                    <a:pt x="27" y="0"/>
                  </a:moveTo>
                  <a:cubicBezTo>
                    <a:pt x="26" y="0"/>
                    <a:pt x="26" y="0"/>
                    <a:pt x="26" y="1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1" y="17"/>
                    <a:pt x="2" y="17"/>
                    <a:pt x="2" y="16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8" y="1"/>
                    <a:pt x="27" y="0"/>
                    <a:pt x="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9" name="Oval 819"/>
            <p:cNvSpPr>
              <a:spLocks noChangeArrowheads="1"/>
            </p:cNvSpPr>
            <p:nvPr/>
          </p:nvSpPr>
          <p:spPr bwMode="auto">
            <a:xfrm>
              <a:off x="6372225" y="3452614"/>
              <a:ext cx="34925" cy="349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0" name="Rectangle 820"/>
            <p:cNvSpPr>
              <a:spLocks noChangeArrowheads="1"/>
            </p:cNvSpPr>
            <p:nvPr/>
          </p:nvSpPr>
          <p:spPr bwMode="auto">
            <a:xfrm>
              <a:off x="6372225" y="3497064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1" name="Rectangle 821"/>
            <p:cNvSpPr>
              <a:spLocks noChangeArrowheads="1"/>
            </p:cNvSpPr>
            <p:nvPr/>
          </p:nvSpPr>
          <p:spPr bwMode="auto">
            <a:xfrm>
              <a:off x="6397625" y="3497064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22" name="Freeform 822"/>
          <p:cNvSpPr>
            <a:spLocks noEditPoints="1"/>
          </p:cNvSpPr>
          <p:nvPr/>
        </p:nvSpPr>
        <p:spPr bwMode="auto">
          <a:xfrm>
            <a:off x="4614863" y="3865364"/>
            <a:ext cx="203200" cy="139700"/>
          </a:xfrm>
          <a:custGeom>
            <a:avLst/>
            <a:gdLst>
              <a:gd name="T0" fmla="*/ 64 w 64"/>
              <a:gd name="T1" fmla="*/ 0 h 44"/>
              <a:gd name="T2" fmla="*/ 28 w 64"/>
              <a:gd name="T3" fmla="*/ 0 h 44"/>
              <a:gd name="T4" fmla="*/ 24 w 64"/>
              <a:gd name="T5" fmla="*/ 4 h 44"/>
              <a:gd name="T6" fmla="*/ 16 w 64"/>
              <a:gd name="T7" fmla="*/ 4 h 44"/>
              <a:gd name="T8" fmla="*/ 8 w 64"/>
              <a:gd name="T9" fmla="*/ 16 h 44"/>
              <a:gd name="T10" fmla="*/ 0 w 64"/>
              <a:gd name="T11" fmla="*/ 24 h 44"/>
              <a:gd name="T12" fmla="*/ 0 w 64"/>
              <a:gd name="T13" fmla="*/ 32 h 44"/>
              <a:gd name="T14" fmla="*/ 4 w 64"/>
              <a:gd name="T15" fmla="*/ 36 h 44"/>
              <a:gd name="T16" fmla="*/ 5 w 64"/>
              <a:gd name="T17" fmla="*/ 36 h 44"/>
              <a:gd name="T18" fmla="*/ 4 w 64"/>
              <a:gd name="T19" fmla="*/ 38 h 44"/>
              <a:gd name="T20" fmla="*/ 10 w 64"/>
              <a:gd name="T21" fmla="*/ 44 h 44"/>
              <a:gd name="T22" fmla="*/ 16 w 64"/>
              <a:gd name="T23" fmla="*/ 38 h 44"/>
              <a:gd name="T24" fmla="*/ 16 w 64"/>
              <a:gd name="T25" fmla="*/ 36 h 44"/>
              <a:gd name="T26" fmla="*/ 24 w 64"/>
              <a:gd name="T27" fmla="*/ 36 h 44"/>
              <a:gd name="T28" fmla="*/ 49 w 64"/>
              <a:gd name="T29" fmla="*/ 36 h 44"/>
              <a:gd name="T30" fmla="*/ 48 w 64"/>
              <a:gd name="T31" fmla="*/ 38 h 44"/>
              <a:gd name="T32" fmla="*/ 54 w 64"/>
              <a:gd name="T33" fmla="*/ 44 h 44"/>
              <a:gd name="T34" fmla="*/ 60 w 64"/>
              <a:gd name="T35" fmla="*/ 38 h 44"/>
              <a:gd name="T36" fmla="*/ 60 w 64"/>
              <a:gd name="T37" fmla="*/ 36 h 44"/>
              <a:gd name="T38" fmla="*/ 64 w 64"/>
              <a:gd name="T39" fmla="*/ 36 h 44"/>
              <a:gd name="T40" fmla="*/ 64 w 64"/>
              <a:gd name="T41" fmla="*/ 0 h 44"/>
              <a:gd name="T42" fmla="*/ 10 w 64"/>
              <a:gd name="T43" fmla="*/ 40 h 44"/>
              <a:gd name="T44" fmla="*/ 8 w 64"/>
              <a:gd name="T45" fmla="*/ 38 h 44"/>
              <a:gd name="T46" fmla="*/ 10 w 64"/>
              <a:gd name="T47" fmla="*/ 36 h 44"/>
              <a:gd name="T48" fmla="*/ 12 w 64"/>
              <a:gd name="T49" fmla="*/ 38 h 44"/>
              <a:gd name="T50" fmla="*/ 10 w 64"/>
              <a:gd name="T51" fmla="*/ 40 h 44"/>
              <a:gd name="T52" fmla="*/ 24 w 64"/>
              <a:gd name="T53" fmla="*/ 16 h 44"/>
              <a:gd name="T54" fmla="*/ 12 w 64"/>
              <a:gd name="T55" fmla="*/ 16 h 44"/>
              <a:gd name="T56" fmla="*/ 16 w 64"/>
              <a:gd name="T57" fmla="*/ 8 h 44"/>
              <a:gd name="T58" fmla="*/ 24 w 64"/>
              <a:gd name="T59" fmla="*/ 8 h 44"/>
              <a:gd name="T60" fmla="*/ 24 w 64"/>
              <a:gd name="T61" fmla="*/ 16 h 44"/>
              <a:gd name="T62" fmla="*/ 54 w 64"/>
              <a:gd name="T63" fmla="*/ 40 h 44"/>
              <a:gd name="T64" fmla="*/ 52 w 64"/>
              <a:gd name="T65" fmla="*/ 38 h 44"/>
              <a:gd name="T66" fmla="*/ 54 w 64"/>
              <a:gd name="T67" fmla="*/ 36 h 44"/>
              <a:gd name="T68" fmla="*/ 56 w 64"/>
              <a:gd name="T69" fmla="*/ 38 h 44"/>
              <a:gd name="T70" fmla="*/ 54 w 64"/>
              <a:gd name="T71" fmla="*/ 4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4" h="44">
                <a:moveTo>
                  <a:pt x="64" y="0"/>
                </a:moveTo>
                <a:cubicBezTo>
                  <a:pt x="28" y="0"/>
                  <a:pt x="28" y="0"/>
                  <a:pt x="28" y="0"/>
                </a:cubicBezTo>
                <a:cubicBezTo>
                  <a:pt x="24" y="4"/>
                  <a:pt x="24" y="4"/>
                  <a:pt x="24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0" y="20"/>
                  <a:pt x="0" y="24"/>
                </a:cubicBezTo>
                <a:cubicBezTo>
                  <a:pt x="0" y="28"/>
                  <a:pt x="0" y="32"/>
                  <a:pt x="0" y="32"/>
                </a:cubicBezTo>
                <a:cubicBezTo>
                  <a:pt x="0" y="32"/>
                  <a:pt x="0" y="36"/>
                  <a:pt x="4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4" y="37"/>
                  <a:pt x="4" y="37"/>
                  <a:pt x="4" y="38"/>
                </a:cubicBezTo>
                <a:cubicBezTo>
                  <a:pt x="4" y="41"/>
                  <a:pt x="7" y="44"/>
                  <a:pt x="10" y="44"/>
                </a:cubicBezTo>
                <a:cubicBezTo>
                  <a:pt x="14" y="44"/>
                  <a:pt x="16" y="41"/>
                  <a:pt x="16" y="38"/>
                </a:cubicBezTo>
                <a:cubicBezTo>
                  <a:pt x="16" y="37"/>
                  <a:pt x="16" y="37"/>
                  <a:pt x="16" y="36"/>
                </a:cubicBezTo>
                <a:cubicBezTo>
                  <a:pt x="20" y="36"/>
                  <a:pt x="24" y="36"/>
                  <a:pt x="24" y="36"/>
                </a:cubicBezTo>
                <a:cubicBezTo>
                  <a:pt x="49" y="36"/>
                  <a:pt x="49" y="36"/>
                  <a:pt x="49" y="36"/>
                </a:cubicBezTo>
                <a:cubicBezTo>
                  <a:pt x="48" y="37"/>
                  <a:pt x="48" y="37"/>
                  <a:pt x="48" y="38"/>
                </a:cubicBezTo>
                <a:cubicBezTo>
                  <a:pt x="48" y="41"/>
                  <a:pt x="51" y="44"/>
                  <a:pt x="54" y="44"/>
                </a:cubicBezTo>
                <a:cubicBezTo>
                  <a:pt x="58" y="44"/>
                  <a:pt x="60" y="41"/>
                  <a:pt x="60" y="38"/>
                </a:cubicBezTo>
                <a:cubicBezTo>
                  <a:pt x="60" y="37"/>
                  <a:pt x="60" y="37"/>
                  <a:pt x="60" y="36"/>
                </a:cubicBezTo>
                <a:cubicBezTo>
                  <a:pt x="64" y="36"/>
                  <a:pt x="64" y="36"/>
                  <a:pt x="64" y="36"/>
                </a:cubicBezTo>
                <a:lnTo>
                  <a:pt x="64" y="0"/>
                </a:lnTo>
                <a:close/>
                <a:moveTo>
                  <a:pt x="10" y="40"/>
                </a:moveTo>
                <a:cubicBezTo>
                  <a:pt x="9" y="40"/>
                  <a:pt x="8" y="39"/>
                  <a:pt x="8" y="38"/>
                </a:cubicBezTo>
                <a:cubicBezTo>
                  <a:pt x="8" y="37"/>
                  <a:pt x="9" y="36"/>
                  <a:pt x="10" y="36"/>
                </a:cubicBezTo>
                <a:cubicBezTo>
                  <a:pt x="11" y="36"/>
                  <a:pt x="12" y="37"/>
                  <a:pt x="12" y="38"/>
                </a:cubicBezTo>
                <a:cubicBezTo>
                  <a:pt x="12" y="39"/>
                  <a:pt x="11" y="40"/>
                  <a:pt x="10" y="40"/>
                </a:cubicBezTo>
                <a:close/>
                <a:moveTo>
                  <a:pt x="24" y="16"/>
                </a:moveTo>
                <a:cubicBezTo>
                  <a:pt x="12" y="16"/>
                  <a:pt x="12" y="16"/>
                  <a:pt x="12" y="16"/>
                </a:cubicBezTo>
                <a:cubicBezTo>
                  <a:pt x="16" y="8"/>
                  <a:pt x="16" y="8"/>
                  <a:pt x="16" y="8"/>
                </a:cubicBezTo>
                <a:cubicBezTo>
                  <a:pt x="24" y="8"/>
                  <a:pt x="24" y="8"/>
                  <a:pt x="24" y="8"/>
                </a:cubicBezTo>
                <a:lnTo>
                  <a:pt x="24" y="16"/>
                </a:lnTo>
                <a:close/>
                <a:moveTo>
                  <a:pt x="54" y="40"/>
                </a:moveTo>
                <a:cubicBezTo>
                  <a:pt x="53" y="40"/>
                  <a:pt x="52" y="39"/>
                  <a:pt x="52" y="38"/>
                </a:cubicBezTo>
                <a:cubicBezTo>
                  <a:pt x="52" y="37"/>
                  <a:pt x="53" y="36"/>
                  <a:pt x="54" y="36"/>
                </a:cubicBezTo>
                <a:cubicBezTo>
                  <a:pt x="55" y="36"/>
                  <a:pt x="56" y="37"/>
                  <a:pt x="56" y="38"/>
                </a:cubicBezTo>
                <a:cubicBezTo>
                  <a:pt x="56" y="39"/>
                  <a:pt x="55" y="40"/>
                  <a:pt x="54" y="4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23" name="Freeform 823"/>
          <p:cNvSpPr>
            <a:spLocks noEditPoints="1"/>
          </p:cNvSpPr>
          <p:nvPr/>
        </p:nvSpPr>
        <p:spPr bwMode="auto">
          <a:xfrm>
            <a:off x="1770063" y="3801864"/>
            <a:ext cx="203200" cy="203200"/>
          </a:xfrm>
          <a:custGeom>
            <a:avLst/>
            <a:gdLst>
              <a:gd name="T0" fmla="*/ 110 w 128"/>
              <a:gd name="T1" fmla="*/ 0 h 128"/>
              <a:gd name="T2" fmla="*/ 18 w 128"/>
              <a:gd name="T3" fmla="*/ 0 h 128"/>
              <a:gd name="T4" fmla="*/ 0 w 128"/>
              <a:gd name="T5" fmla="*/ 40 h 128"/>
              <a:gd name="T6" fmla="*/ 0 w 128"/>
              <a:gd name="T7" fmla="*/ 128 h 128"/>
              <a:gd name="T8" fmla="*/ 128 w 128"/>
              <a:gd name="T9" fmla="*/ 128 h 128"/>
              <a:gd name="T10" fmla="*/ 128 w 128"/>
              <a:gd name="T11" fmla="*/ 40 h 128"/>
              <a:gd name="T12" fmla="*/ 110 w 128"/>
              <a:gd name="T13" fmla="*/ 0 h 128"/>
              <a:gd name="T14" fmla="*/ 22 w 128"/>
              <a:gd name="T15" fmla="*/ 8 h 128"/>
              <a:gd name="T16" fmla="*/ 56 w 128"/>
              <a:gd name="T17" fmla="*/ 8 h 128"/>
              <a:gd name="T18" fmla="*/ 56 w 128"/>
              <a:gd name="T19" fmla="*/ 32 h 128"/>
              <a:gd name="T20" fmla="*/ 12 w 128"/>
              <a:gd name="T21" fmla="*/ 32 h 128"/>
              <a:gd name="T22" fmla="*/ 22 w 128"/>
              <a:gd name="T23" fmla="*/ 8 h 128"/>
              <a:gd name="T24" fmla="*/ 80 w 128"/>
              <a:gd name="T25" fmla="*/ 94 h 128"/>
              <a:gd name="T26" fmla="*/ 66 w 128"/>
              <a:gd name="T27" fmla="*/ 110 h 128"/>
              <a:gd name="T28" fmla="*/ 50 w 128"/>
              <a:gd name="T29" fmla="*/ 94 h 128"/>
              <a:gd name="T30" fmla="*/ 36 w 128"/>
              <a:gd name="T31" fmla="*/ 80 h 128"/>
              <a:gd name="T32" fmla="*/ 48 w 128"/>
              <a:gd name="T33" fmla="*/ 80 h 128"/>
              <a:gd name="T34" fmla="*/ 48 w 128"/>
              <a:gd name="T35" fmla="*/ 56 h 128"/>
              <a:gd name="T36" fmla="*/ 80 w 128"/>
              <a:gd name="T37" fmla="*/ 56 h 128"/>
              <a:gd name="T38" fmla="*/ 80 w 128"/>
              <a:gd name="T39" fmla="*/ 80 h 128"/>
              <a:gd name="T40" fmla="*/ 96 w 128"/>
              <a:gd name="T41" fmla="*/ 80 h 128"/>
              <a:gd name="T42" fmla="*/ 80 w 128"/>
              <a:gd name="T43" fmla="*/ 94 h 128"/>
              <a:gd name="T44" fmla="*/ 72 w 128"/>
              <a:gd name="T45" fmla="*/ 32 h 128"/>
              <a:gd name="T46" fmla="*/ 72 w 128"/>
              <a:gd name="T47" fmla="*/ 8 h 128"/>
              <a:gd name="T48" fmla="*/ 104 w 128"/>
              <a:gd name="T49" fmla="*/ 8 h 128"/>
              <a:gd name="T50" fmla="*/ 106 w 128"/>
              <a:gd name="T51" fmla="*/ 8 h 128"/>
              <a:gd name="T52" fmla="*/ 116 w 128"/>
              <a:gd name="T53" fmla="*/ 32 h 128"/>
              <a:gd name="T54" fmla="*/ 72 w 128"/>
              <a:gd name="T55" fmla="*/ 3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8" h="128">
                <a:moveTo>
                  <a:pt x="110" y="0"/>
                </a:moveTo>
                <a:lnTo>
                  <a:pt x="18" y="0"/>
                </a:lnTo>
                <a:lnTo>
                  <a:pt x="0" y="40"/>
                </a:lnTo>
                <a:lnTo>
                  <a:pt x="0" y="128"/>
                </a:lnTo>
                <a:lnTo>
                  <a:pt x="128" y="128"/>
                </a:lnTo>
                <a:lnTo>
                  <a:pt x="128" y="40"/>
                </a:lnTo>
                <a:lnTo>
                  <a:pt x="110" y="0"/>
                </a:lnTo>
                <a:close/>
                <a:moveTo>
                  <a:pt x="22" y="8"/>
                </a:moveTo>
                <a:lnTo>
                  <a:pt x="56" y="8"/>
                </a:lnTo>
                <a:lnTo>
                  <a:pt x="56" y="32"/>
                </a:lnTo>
                <a:lnTo>
                  <a:pt x="12" y="32"/>
                </a:lnTo>
                <a:lnTo>
                  <a:pt x="22" y="8"/>
                </a:lnTo>
                <a:close/>
                <a:moveTo>
                  <a:pt x="80" y="94"/>
                </a:moveTo>
                <a:lnTo>
                  <a:pt x="66" y="110"/>
                </a:lnTo>
                <a:lnTo>
                  <a:pt x="50" y="94"/>
                </a:lnTo>
                <a:lnTo>
                  <a:pt x="36" y="80"/>
                </a:lnTo>
                <a:lnTo>
                  <a:pt x="48" y="80"/>
                </a:lnTo>
                <a:lnTo>
                  <a:pt x="48" y="56"/>
                </a:lnTo>
                <a:lnTo>
                  <a:pt x="80" y="56"/>
                </a:lnTo>
                <a:lnTo>
                  <a:pt x="80" y="80"/>
                </a:lnTo>
                <a:lnTo>
                  <a:pt x="96" y="80"/>
                </a:lnTo>
                <a:lnTo>
                  <a:pt x="80" y="94"/>
                </a:lnTo>
                <a:close/>
                <a:moveTo>
                  <a:pt x="72" y="32"/>
                </a:moveTo>
                <a:lnTo>
                  <a:pt x="72" y="8"/>
                </a:lnTo>
                <a:lnTo>
                  <a:pt x="104" y="8"/>
                </a:lnTo>
                <a:lnTo>
                  <a:pt x="106" y="8"/>
                </a:lnTo>
                <a:lnTo>
                  <a:pt x="116" y="32"/>
                </a:lnTo>
                <a:lnTo>
                  <a:pt x="72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24" name="Freeform 824"/>
          <p:cNvSpPr>
            <a:spLocks noEditPoints="1"/>
          </p:cNvSpPr>
          <p:nvPr/>
        </p:nvSpPr>
        <p:spPr bwMode="auto">
          <a:xfrm>
            <a:off x="2176463" y="3801864"/>
            <a:ext cx="203200" cy="203200"/>
          </a:xfrm>
          <a:custGeom>
            <a:avLst/>
            <a:gdLst>
              <a:gd name="T0" fmla="*/ 110 w 128"/>
              <a:gd name="T1" fmla="*/ 0 h 128"/>
              <a:gd name="T2" fmla="*/ 18 w 128"/>
              <a:gd name="T3" fmla="*/ 0 h 128"/>
              <a:gd name="T4" fmla="*/ 0 w 128"/>
              <a:gd name="T5" fmla="*/ 40 h 128"/>
              <a:gd name="T6" fmla="*/ 0 w 128"/>
              <a:gd name="T7" fmla="*/ 128 h 128"/>
              <a:gd name="T8" fmla="*/ 128 w 128"/>
              <a:gd name="T9" fmla="*/ 128 h 128"/>
              <a:gd name="T10" fmla="*/ 128 w 128"/>
              <a:gd name="T11" fmla="*/ 40 h 128"/>
              <a:gd name="T12" fmla="*/ 110 w 128"/>
              <a:gd name="T13" fmla="*/ 0 h 128"/>
              <a:gd name="T14" fmla="*/ 22 w 128"/>
              <a:gd name="T15" fmla="*/ 8 h 128"/>
              <a:gd name="T16" fmla="*/ 56 w 128"/>
              <a:gd name="T17" fmla="*/ 8 h 128"/>
              <a:gd name="T18" fmla="*/ 56 w 128"/>
              <a:gd name="T19" fmla="*/ 32 h 128"/>
              <a:gd name="T20" fmla="*/ 12 w 128"/>
              <a:gd name="T21" fmla="*/ 32 h 128"/>
              <a:gd name="T22" fmla="*/ 22 w 128"/>
              <a:gd name="T23" fmla="*/ 8 h 128"/>
              <a:gd name="T24" fmla="*/ 80 w 128"/>
              <a:gd name="T25" fmla="*/ 88 h 128"/>
              <a:gd name="T26" fmla="*/ 80 w 128"/>
              <a:gd name="T27" fmla="*/ 112 h 128"/>
              <a:gd name="T28" fmla="*/ 48 w 128"/>
              <a:gd name="T29" fmla="*/ 112 h 128"/>
              <a:gd name="T30" fmla="*/ 48 w 128"/>
              <a:gd name="T31" fmla="*/ 88 h 128"/>
              <a:gd name="T32" fmla="*/ 36 w 128"/>
              <a:gd name="T33" fmla="*/ 88 h 128"/>
              <a:gd name="T34" fmla="*/ 50 w 128"/>
              <a:gd name="T35" fmla="*/ 72 h 128"/>
              <a:gd name="T36" fmla="*/ 66 w 128"/>
              <a:gd name="T37" fmla="*/ 56 h 128"/>
              <a:gd name="T38" fmla="*/ 80 w 128"/>
              <a:gd name="T39" fmla="*/ 72 h 128"/>
              <a:gd name="T40" fmla="*/ 96 w 128"/>
              <a:gd name="T41" fmla="*/ 88 h 128"/>
              <a:gd name="T42" fmla="*/ 80 w 128"/>
              <a:gd name="T43" fmla="*/ 88 h 128"/>
              <a:gd name="T44" fmla="*/ 72 w 128"/>
              <a:gd name="T45" fmla="*/ 32 h 128"/>
              <a:gd name="T46" fmla="*/ 72 w 128"/>
              <a:gd name="T47" fmla="*/ 8 h 128"/>
              <a:gd name="T48" fmla="*/ 104 w 128"/>
              <a:gd name="T49" fmla="*/ 8 h 128"/>
              <a:gd name="T50" fmla="*/ 106 w 128"/>
              <a:gd name="T51" fmla="*/ 8 h 128"/>
              <a:gd name="T52" fmla="*/ 116 w 128"/>
              <a:gd name="T53" fmla="*/ 32 h 128"/>
              <a:gd name="T54" fmla="*/ 72 w 128"/>
              <a:gd name="T55" fmla="*/ 3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8" h="128">
                <a:moveTo>
                  <a:pt x="110" y="0"/>
                </a:moveTo>
                <a:lnTo>
                  <a:pt x="18" y="0"/>
                </a:lnTo>
                <a:lnTo>
                  <a:pt x="0" y="40"/>
                </a:lnTo>
                <a:lnTo>
                  <a:pt x="0" y="128"/>
                </a:lnTo>
                <a:lnTo>
                  <a:pt x="128" y="128"/>
                </a:lnTo>
                <a:lnTo>
                  <a:pt x="128" y="40"/>
                </a:lnTo>
                <a:lnTo>
                  <a:pt x="110" y="0"/>
                </a:lnTo>
                <a:close/>
                <a:moveTo>
                  <a:pt x="22" y="8"/>
                </a:moveTo>
                <a:lnTo>
                  <a:pt x="56" y="8"/>
                </a:lnTo>
                <a:lnTo>
                  <a:pt x="56" y="32"/>
                </a:lnTo>
                <a:lnTo>
                  <a:pt x="12" y="32"/>
                </a:lnTo>
                <a:lnTo>
                  <a:pt x="22" y="8"/>
                </a:lnTo>
                <a:close/>
                <a:moveTo>
                  <a:pt x="80" y="88"/>
                </a:moveTo>
                <a:lnTo>
                  <a:pt x="80" y="112"/>
                </a:lnTo>
                <a:lnTo>
                  <a:pt x="48" y="112"/>
                </a:lnTo>
                <a:lnTo>
                  <a:pt x="48" y="88"/>
                </a:lnTo>
                <a:lnTo>
                  <a:pt x="36" y="88"/>
                </a:lnTo>
                <a:lnTo>
                  <a:pt x="50" y="72"/>
                </a:lnTo>
                <a:lnTo>
                  <a:pt x="66" y="56"/>
                </a:lnTo>
                <a:lnTo>
                  <a:pt x="80" y="72"/>
                </a:lnTo>
                <a:lnTo>
                  <a:pt x="96" y="88"/>
                </a:lnTo>
                <a:lnTo>
                  <a:pt x="80" y="88"/>
                </a:lnTo>
                <a:close/>
                <a:moveTo>
                  <a:pt x="72" y="32"/>
                </a:moveTo>
                <a:lnTo>
                  <a:pt x="72" y="8"/>
                </a:lnTo>
                <a:lnTo>
                  <a:pt x="104" y="8"/>
                </a:lnTo>
                <a:lnTo>
                  <a:pt x="106" y="8"/>
                </a:lnTo>
                <a:lnTo>
                  <a:pt x="116" y="32"/>
                </a:lnTo>
                <a:lnTo>
                  <a:pt x="72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25" name="Freeform 825"/>
          <p:cNvSpPr>
            <a:spLocks noEditPoints="1"/>
          </p:cNvSpPr>
          <p:nvPr/>
        </p:nvSpPr>
        <p:spPr bwMode="auto">
          <a:xfrm>
            <a:off x="1363663" y="3801864"/>
            <a:ext cx="203200" cy="203200"/>
          </a:xfrm>
          <a:custGeom>
            <a:avLst/>
            <a:gdLst>
              <a:gd name="T0" fmla="*/ 110 w 128"/>
              <a:gd name="T1" fmla="*/ 0 h 128"/>
              <a:gd name="T2" fmla="*/ 18 w 128"/>
              <a:gd name="T3" fmla="*/ 0 h 128"/>
              <a:gd name="T4" fmla="*/ 0 w 128"/>
              <a:gd name="T5" fmla="*/ 40 h 128"/>
              <a:gd name="T6" fmla="*/ 0 w 128"/>
              <a:gd name="T7" fmla="*/ 128 h 128"/>
              <a:gd name="T8" fmla="*/ 128 w 128"/>
              <a:gd name="T9" fmla="*/ 128 h 128"/>
              <a:gd name="T10" fmla="*/ 128 w 128"/>
              <a:gd name="T11" fmla="*/ 40 h 128"/>
              <a:gd name="T12" fmla="*/ 110 w 128"/>
              <a:gd name="T13" fmla="*/ 0 h 128"/>
              <a:gd name="T14" fmla="*/ 56 w 128"/>
              <a:gd name="T15" fmla="*/ 32 h 128"/>
              <a:gd name="T16" fmla="*/ 12 w 128"/>
              <a:gd name="T17" fmla="*/ 32 h 128"/>
              <a:gd name="T18" fmla="*/ 22 w 128"/>
              <a:gd name="T19" fmla="*/ 8 h 128"/>
              <a:gd name="T20" fmla="*/ 56 w 128"/>
              <a:gd name="T21" fmla="*/ 8 h 128"/>
              <a:gd name="T22" fmla="*/ 56 w 128"/>
              <a:gd name="T23" fmla="*/ 32 h 128"/>
              <a:gd name="T24" fmla="*/ 112 w 128"/>
              <a:gd name="T25" fmla="*/ 112 h 128"/>
              <a:gd name="T26" fmla="*/ 72 w 128"/>
              <a:gd name="T27" fmla="*/ 112 h 128"/>
              <a:gd name="T28" fmla="*/ 72 w 128"/>
              <a:gd name="T29" fmla="*/ 96 h 128"/>
              <a:gd name="T30" fmla="*/ 112 w 128"/>
              <a:gd name="T31" fmla="*/ 96 h 128"/>
              <a:gd name="T32" fmla="*/ 112 w 128"/>
              <a:gd name="T33" fmla="*/ 112 h 128"/>
              <a:gd name="T34" fmla="*/ 72 w 128"/>
              <a:gd name="T35" fmla="*/ 32 h 128"/>
              <a:gd name="T36" fmla="*/ 72 w 128"/>
              <a:gd name="T37" fmla="*/ 8 h 128"/>
              <a:gd name="T38" fmla="*/ 106 w 128"/>
              <a:gd name="T39" fmla="*/ 8 h 128"/>
              <a:gd name="T40" fmla="*/ 116 w 128"/>
              <a:gd name="T41" fmla="*/ 32 h 128"/>
              <a:gd name="T42" fmla="*/ 72 w 128"/>
              <a:gd name="T43" fmla="*/ 3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8" h="128">
                <a:moveTo>
                  <a:pt x="110" y="0"/>
                </a:moveTo>
                <a:lnTo>
                  <a:pt x="18" y="0"/>
                </a:lnTo>
                <a:lnTo>
                  <a:pt x="0" y="40"/>
                </a:lnTo>
                <a:lnTo>
                  <a:pt x="0" y="128"/>
                </a:lnTo>
                <a:lnTo>
                  <a:pt x="128" y="128"/>
                </a:lnTo>
                <a:lnTo>
                  <a:pt x="128" y="40"/>
                </a:lnTo>
                <a:lnTo>
                  <a:pt x="110" y="0"/>
                </a:lnTo>
                <a:close/>
                <a:moveTo>
                  <a:pt x="56" y="32"/>
                </a:moveTo>
                <a:lnTo>
                  <a:pt x="12" y="32"/>
                </a:lnTo>
                <a:lnTo>
                  <a:pt x="22" y="8"/>
                </a:lnTo>
                <a:lnTo>
                  <a:pt x="56" y="8"/>
                </a:lnTo>
                <a:lnTo>
                  <a:pt x="56" y="32"/>
                </a:lnTo>
                <a:close/>
                <a:moveTo>
                  <a:pt x="112" y="112"/>
                </a:moveTo>
                <a:lnTo>
                  <a:pt x="72" y="112"/>
                </a:lnTo>
                <a:lnTo>
                  <a:pt x="72" y="96"/>
                </a:lnTo>
                <a:lnTo>
                  <a:pt x="112" y="96"/>
                </a:lnTo>
                <a:lnTo>
                  <a:pt x="112" y="112"/>
                </a:lnTo>
                <a:close/>
                <a:moveTo>
                  <a:pt x="72" y="32"/>
                </a:moveTo>
                <a:lnTo>
                  <a:pt x="72" y="8"/>
                </a:lnTo>
                <a:lnTo>
                  <a:pt x="106" y="8"/>
                </a:lnTo>
                <a:lnTo>
                  <a:pt x="116" y="32"/>
                </a:lnTo>
                <a:lnTo>
                  <a:pt x="72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9200" name="Group 9199"/>
          <p:cNvGrpSpPr/>
          <p:nvPr/>
        </p:nvGrpSpPr>
        <p:grpSpPr>
          <a:xfrm>
            <a:off x="7874000" y="3420864"/>
            <a:ext cx="203200" cy="177800"/>
            <a:chOff x="7874000" y="3420864"/>
            <a:chExt cx="203200" cy="177800"/>
          </a:xfrm>
        </p:grpSpPr>
        <p:sp>
          <p:nvSpPr>
            <p:cNvPr id="26" name="Rectangle 826"/>
            <p:cNvSpPr>
              <a:spLocks noChangeArrowheads="1"/>
            </p:cNvSpPr>
            <p:nvPr/>
          </p:nvSpPr>
          <p:spPr bwMode="auto">
            <a:xfrm>
              <a:off x="7874000" y="3585964"/>
              <a:ext cx="2032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7" name="Rectangle 827"/>
            <p:cNvSpPr>
              <a:spLocks noChangeArrowheads="1"/>
            </p:cNvSpPr>
            <p:nvPr/>
          </p:nvSpPr>
          <p:spPr bwMode="auto">
            <a:xfrm>
              <a:off x="7874000" y="3458964"/>
              <a:ext cx="50800" cy="1143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8" name="Rectangle 828"/>
            <p:cNvSpPr>
              <a:spLocks noChangeArrowheads="1"/>
            </p:cNvSpPr>
            <p:nvPr/>
          </p:nvSpPr>
          <p:spPr bwMode="auto">
            <a:xfrm>
              <a:off x="7950200" y="3509764"/>
              <a:ext cx="50800" cy="63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9" name="Rectangle 829"/>
            <p:cNvSpPr>
              <a:spLocks noChangeArrowheads="1"/>
            </p:cNvSpPr>
            <p:nvPr/>
          </p:nvSpPr>
          <p:spPr bwMode="auto">
            <a:xfrm>
              <a:off x="8026400" y="3420864"/>
              <a:ext cx="50800" cy="152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203" name="Group 9202"/>
          <p:cNvGrpSpPr/>
          <p:nvPr/>
        </p:nvGrpSpPr>
        <p:grpSpPr>
          <a:xfrm>
            <a:off x="2597150" y="3801864"/>
            <a:ext cx="165100" cy="203200"/>
            <a:chOff x="2597150" y="3801864"/>
            <a:chExt cx="165100" cy="203200"/>
          </a:xfrm>
        </p:grpSpPr>
        <p:sp>
          <p:nvSpPr>
            <p:cNvPr id="30" name="Rectangle 830"/>
            <p:cNvSpPr>
              <a:spLocks noChangeArrowheads="1"/>
            </p:cNvSpPr>
            <p:nvPr/>
          </p:nvSpPr>
          <p:spPr bwMode="auto">
            <a:xfrm>
              <a:off x="2673350" y="3839964"/>
              <a:ext cx="50800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1" name="Rectangle 831"/>
            <p:cNvSpPr>
              <a:spLocks noChangeArrowheads="1"/>
            </p:cNvSpPr>
            <p:nvPr/>
          </p:nvSpPr>
          <p:spPr bwMode="auto">
            <a:xfrm>
              <a:off x="2673350" y="3890764"/>
              <a:ext cx="88900" cy="508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2" name="Freeform 832"/>
            <p:cNvSpPr>
              <a:spLocks/>
            </p:cNvSpPr>
            <p:nvPr/>
          </p:nvSpPr>
          <p:spPr bwMode="auto">
            <a:xfrm>
              <a:off x="2597150" y="3801864"/>
              <a:ext cx="165100" cy="203200"/>
            </a:xfrm>
            <a:custGeom>
              <a:avLst/>
              <a:gdLst>
                <a:gd name="T0" fmla="*/ 48 w 52"/>
                <a:gd name="T1" fmla="*/ 48 h 64"/>
                <a:gd name="T2" fmla="*/ 24 w 52"/>
                <a:gd name="T3" fmla="*/ 48 h 64"/>
                <a:gd name="T4" fmla="*/ 20 w 52"/>
                <a:gd name="T5" fmla="*/ 44 h 64"/>
                <a:gd name="T6" fmla="*/ 20 w 52"/>
                <a:gd name="T7" fmla="*/ 12 h 64"/>
                <a:gd name="T8" fmla="*/ 12 w 52"/>
                <a:gd name="T9" fmla="*/ 0 h 64"/>
                <a:gd name="T10" fmla="*/ 4 w 52"/>
                <a:gd name="T11" fmla="*/ 0 h 64"/>
                <a:gd name="T12" fmla="*/ 0 w 52"/>
                <a:gd name="T13" fmla="*/ 4 h 64"/>
                <a:gd name="T14" fmla="*/ 4 w 52"/>
                <a:gd name="T15" fmla="*/ 8 h 64"/>
                <a:gd name="T16" fmla="*/ 12 w 52"/>
                <a:gd name="T17" fmla="*/ 8 h 64"/>
                <a:gd name="T18" fmla="*/ 12 w 52"/>
                <a:gd name="T19" fmla="*/ 12 h 64"/>
                <a:gd name="T20" fmla="*/ 12 w 52"/>
                <a:gd name="T21" fmla="*/ 44 h 64"/>
                <a:gd name="T22" fmla="*/ 13 w 52"/>
                <a:gd name="T23" fmla="*/ 48 h 64"/>
                <a:gd name="T24" fmla="*/ 12 w 52"/>
                <a:gd name="T25" fmla="*/ 48 h 64"/>
                <a:gd name="T26" fmla="*/ 4 w 52"/>
                <a:gd name="T27" fmla="*/ 56 h 64"/>
                <a:gd name="T28" fmla="*/ 12 w 52"/>
                <a:gd name="T29" fmla="*/ 64 h 64"/>
                <a:gd name="T30" fmla="*/ 20 w 52"/>
                <a:gd name="T31" fmla="*/ 56 h 64"/>
                <a:gd name="T32" fmla="*/ 20 w 52"/>
                <a:gd name="T33" fmla="*/ 55 h 64"/>
                <a:gd name="T34" fmla="*/ 24 w 52"/>
                <a:gd name="T35" fmla="*/ 56 h 64"/>
                <a:gd name="T36" fmla="*/ 48 w 52"/>
                <a:gd name="T37" fmla="*/ 56 h 64"/>
                <a:gd name="T38" fmla="*/ 52 w 52"/>
                <a:gd name="T39" fmla="*/ 52 h 64"/>
                <a:gd name="T40" fmla="*/ 48 w 52"/>
                <a:gd name="T41" fmla="*/ 4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" h="64">
                  <a:moveTo>
                    <a:pt x="48" y="48"/>
                  </a:moveTo>
                  <a:cubicBezTo>
                    <a:pt x="24" y="48"/>
                    <a:pt x="24" y="48"/>
                    <a:pt x="24" y="48"/>
                  </a:cubicBezTo>
                  <a:cubicBezTo>
                    <a:pt x="22" y="48"/>
                    <a:pt x="20" y="46"/>
                    <a:pt x="20" y="44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8"/>
                    <a:pt x="20" y="0"/>
                    <a:pt x="1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9"/>
                    <a:pt x="12" y="11"/>
                    <a:pt x="12" y="12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5"/>
                    <a:pt x="12" y="47"/>
                    <a:pt x="13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8" y="48"/>
                    <a:pt x="4" y="52"/>
                    <a:pt x="4" y="56"/>
                  </a:cubicBezTo>
                  <a:cubicBezTo>
                    <a:pt x="4" y="60"/>
                    <a:pt x="8" y="64"/>
                    <a:pt x="12" y="64"/>
                  </a:cubicBezTo>
                  <a:cubicBezTo>
                    <a:pt x="16" y="64"/>
                    <a:pt x="20" y="60"/>
                    <a:pt x="20" y="56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21" y="56"/>
                    <a:pt x="23" y="56"/>
                    <a:pt x="24" y="56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50" y="56"/>
                    <a:pt x="52" y="54"/>
                    <a:pt x="52" y="52"/>
                  </a:cubicBezTo>
                  <a:cubicBezTo>
                    <a:pt x="52" y="50"/>
                    <a:pt x="50" y="48"/>
                    <a:pt x="48" y="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204" name="Group 9203"/>
          <p:cNvGrpSpPr/>
          <p:nvPr/>
        </p:nvGrpSpPr>
        <p:grpSpPr>
          <a:xfrm>
            <a:off x="2987675" y="3839964"/>
            <a:ext cx="203200" cy="165100"/>
            <a:chOff x="2987675" y="3839964"/>
            <a:chExt cx="203200" cy="165100"/>
          </a:xfrm>
        </p:grpSpPr>
        <p:sp>
          <p:nvSpPr>
            <p:cNvPr id="33" name="Freeform 833"/>
            <p:cNvSpPr>
              <a:spLocks/>
            </p:cNvSpPr>
            <p:nvPr/>
          </p:nvSpPr>
          <p:spPr bwMode="auto">
            <a:xfrm>
              <a:off x="2987675" y="3839964"/>
              <a:ext cx="203200" cy="127000"/>
            </a:xfrm>
            <a:custGeom>
              <a:avLst/>
              <a:gdLst>
                <a:gd name="T0" fmla="*/ 60 w 64"/>
                <a:gd name="T1" fmla="*/ 0 h 40"/>
                <a:gd name="T2" fmla="*/ 52 w 64"/>
                <a:gd name="T3" fmla="*/ 8 h 40"/>
                <a:gd name="T4" fmla="*/ 52 w 64"/>
                <a:gd name="T5" fmla="*/ 28 h 40"/>
                <a:gd name="T6" fmla="*/ 48 w 64"/>
                <a:gd name="T7" fmla="*/ 32 h 40"/>
                <a:gd name="T8" fmla="*/ 4 w 64"/>
                <a:gd name="T9" fmla="*/ 32 h 40"/>
                <a:gd name="T10" fmla="*/ 0 w 64"/>
                <a:gd name="T11" fmla="*/ 36 h 40"/>
                <a:gd name="T12" fmla="*/ 4 w 64"/>
                <a:gd name="T13" fmla="*/ 40 h 40"/>
                <a:gd name="T14" fmla="*/ 48 w 64"/>
                <a:gd name="T15" fmla="*/ 40 h 40"/>
                <a:gd name="T16" fmla="*/ 60 w 64"/>
                <a:gd name="T17" fmla="*/ 28 h 40"/>
                <a:gd name="T18" fmla="*/ 60 w 64"/>
                <a:gd name="T19" fmla="*/ 8 h 40"/>
                <a:gd name="T20" fmla="*/ 64 w 64"/>
                <a:gd name="T21" fmla="*/ 4 h 40"/>
                <a:gd name="T22" fmla="*/ 60 w 64"/>
                <a:gd name="T2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40">
                  <a:moveTo>
                    <a:pt x="60" y="0"/>
                  </a:moveTo>
                  <a:cubicBezTo>
                    <a:pt x="56" y="0"/>
                    <a:pt x="52" y="3"/>
                    <a:pt x="52" y="8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2" y="32"/>
                    <a:pt x="52" y="32"/>
                    <a:pt x="48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4"/>
                    <a:pt x="0" y="36"/>
                  </a:cubicBezTo>
                  <a:cubicBezTo>
                    <a:pt x="0" y="38"/>
                    <a:pt x="2" y="40"/>
                    <a:pt x="4" y="40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2" y="40"/>
                    <a:pt x="60" y="40"/>
                    <a:pt x="60" y="2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3" y="8"/>
                    <a:pt x="64" y="6"/>
                    <a:pt x="64" y="4"/>
                  </a:cubicBezTo>
                  <a:cubicBezTo>
                    <a:pt x="64" y="2"/>
                    <a:pt x="63" y="0"/>
                    <a:pt x="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4" name="Oval 834"/>
            <p:cNvSpPr>
              <a:spLocks noChangeArrowheads="1"/>
            </p:cNvSpPr>
            <p:nvPr/>
          </p:nvSpPr>
          <p:spPr bwMode="auto">
            <a:xfrm>
              <a:off x="3013075" y="3966964"/>
              <a:ext cx="38100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5" name="Oval 835"/>
            <p:cNvSpPr>
              <a:spLocks noChangeArrowheads="1"/>
            </p:cNvSpPr>
            <p:nvPr/>
          </p:nvSpPr>
          <p:spPr bwMode="auto">
            <a:xfrm>
              <a:off x="3101975" y="3966964"/>
              <a:ext cx="38100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205" name="Group 9204"/>
          <p:cNvGrpSpPr/>
          <p:nvPr/>
        </p:nvGrpSpPr>
        <p:grpSpPr>
          <a:xfrm>
            <a:off x="3394075" y="3827264"/>
            <a:ext cx="203200" cy="177800"/>
            <a:chOff x="3394075" y="3827264"/>
            <a:chExt cx="203200" cy="177800"/>
          </a:xfrm>
        </p:grpSpPr>
        <p:sp>
          <p:nvSpPr>
            <p:cNvPr id="36" name="Freeform 836"/>
            <p:cNvSpPr>
              <a:spLocks/>
            </p:cNvSpPr>
            <p:nvPr/>
          </p:nvSpPr>
          <p:spPr bwMode="auto">
            <a:xfrm>
              <a:off x="3394075" y="3839964"/>
              <a:ext cx="203200" cy="127000"/>
            </a:xfrm>
            <a:custGeom>
              <a:avLst/>
              <a:gdLst>
                <a:gd name="T0" fmla="*/ 60 w 64"/>
                <a:gd name="T1" fmla="*/ 0 h 40"/>
                <a:gd name="T2" fmla="*/ 52 w 64"/>
                <a:gd name="T3" fmla="*/ 8 h 40"/>
                <a:gd name="T4" fmla="*/ 52 w 64"/>
                <a:gd name="T5" fmla="*/ 28 h 40"/>
                <a:gd name="T6" fmla="*/ 48 w 64"/>
                <a:gd name="T7" fmla="*/ 32 h 40"/>
                <a:gd name="T8" fmla="*/ 4 w 64"/>
                <a:gd name="T9" fmla="*/ 32 h 40"/>
                <a:gd name="T10" fmla="*/ 0 w 64"/>
                <a:gd name="T11" fmla="*/ 36 h 40"/>
                <a:gd name="T12" fmla="*/ 4 w 64"/>
                <a:gd name="T13" fmla="*/ 40 h 40"/>
                <a:gd name="T14" fmla="*/ 48 w 64"/>
                <a:gd name="T15" fmla="*/ 40 h 40"/>
                <a:gd name="T16" fmla="*/ 60 w 64"/>
                <a:gd name="T17" fmla="*/ 28 h 40"/>
                <a:gd name="T18" fmla="*/ 60 w 64"/>
                <a:gd name="T19" fmla="*/ 8 h 40"/>
                <a:gd name="T20" fmla="*/ 64 w 64"/>
                <a:gd name="T21" fmla="*/ 4 h 40"/>
                <a:gd name="T22" fmla="*/ 60 w 64"/>
                <a:gd name="T2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40">
                  <a:moveTo>
                    <a:pt x="60" y="0"/>
                  </a:moveTo>
                  <a:cubicBezTo>
                    <a:pt x="56" y="0"/>
                    <a:pt x="52" y="3"/>
                    <a:pt x="52" y="8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2" y="32"/>
                    <a:pt x="52" y="32"/>
                    <a:pt x="48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4"/>
                    <a:pt x="0" y="36"/>
                  </a:cubicBezTo>
                  <a:cubicBezTo>
                    <a:pt x="0" y="38"/>
                    <a:pt x="2" y="40"/>
                    <a:pt x="4" y="40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2" y="40"/>
                    <a:pt x="60" y="40"/>
                    <a:pt x="60" y="2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3" y="8"/>
                    <a:pt x="64" y="6"/>
                    <a:pt x="64" y="4"/>
                  </a:cubicBezTo>
                  <a:cubicBezTo>
                    <a:pt x="64" y="2"/>
                    <a:pt x="63" y="0"/>
                    <a:pt x="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7" name="Oval 837"/>
            <p:cNvSpPr>
              <a:spLocks noChangeArrowheads="1"/>
            </p:cNvSpPr>
            <p:nvPr/>
          </p:nvSpPr>
          <p:spPr bwMode="auto">
            <a:xfrm>
              <a:off x="3419475" y="3966964"/>
              <a:ext cx="38100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8" name="Oval 838"/>
            <p:cNvSpPr>
              <a:spLocks noChangeArrowheads="1"/>
            </p:cNvSpPr>
            <p:nvPr/>
          </p:nvSpPr>
          <p:spPr bwMode="auto">
            <a:xfrm>
              <a:off x="3508375" y="3966964"/>
              <a:ext cx="38100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9" name="Freeform 839"/>
            <p:cNvSpPr>
              <a:spLocks/>
            </p:cNvSpPr>
            <p:nvPr/>
          </p:nvSpPr>
          <p:spPr bwMode="auto">
            <a:xfrm>
              <a:off x="3419475" y="3827264"/>
              <a:ext cx="101600" cy="88900"/>
            </a:xfrm>
            <a:custGeom>
              <a:avLst/>
              <a:gdLst>
                <a:gd name="T0" fmla="*/ 16 w 64"/>
                <a:gd name="T1" fmla="*/ 56 h 56"/>
                <a:gd name="T2" fmla="*/ 48 w 64"/>
                <a:gd name="T3" fmla="*/ 56 h 56"/>
                <a:gd name="T4" fmla="*/ 48 w 64"/>
                <a:gd name="T5" fmla="*/ 32 h 56"/>
                <a:gd name="T6" fmla="*/ 64 w 64"/>
                <a:gd name="T7" fmla="*/ 32 h 56"/>
                <a:gd name="T8" fmla="*/ 32 w 64"/>
                <a:gd name="T9" fmla="*/ 0 h 56"/>
                <a:gd name="T10" fmla="*/ 0 w 64"/>
                <a:gd name="T11" fmla="*/ 32 h 56"/>
                <a:gd name="T12" fmla="*/ 16 w 64"/>
                <a:gd name="T13" fmla="*/ 32 h 56"/>
                <a:gd name="T14" fmla="*/ 16 w 64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56">
                  <a:moveTo>
                    <a:pt x="16" y="56"/>
                  </a:moveTo>
                  <a:lnTo>
                    <a:pt x="48" y="56"/>
                  </a:lnTo>
                  <a:lnTo>
                    <a:pt x="48" y="32"/>
                  </a:lnTo>
                  <a:lnTo>
                    <a:pt x="64" y="32"/>
                  </a:lnTo>
                  <a:lnTo>
                    <a:pt x="32" y="0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16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206" name="Group 9205"/>
          <p:cNvGrpSpPr/>
          <p:nvPr/>
        </p:nvGrpSpPr>
        <p:grpSpPr>
          <a:xfrm>
            <a:off x="3800475" y="3827264"/>
            <a:ext cx="204788" cy="177800"/>
            <a:chOff x="3800475" y="3827264"/>
            <a:chExt cx="204788" cy="177800"/>
          </a:xfrm>
        </p:grpSpPr>
        <p:sp>
          <p:nvSpPr>
            <p:cNvPr id="40" name="Freeform 840"/>
            <p:cNvSpPr>
              <a:spLocks/>
            </p:cNvSpPr>
            <p:nvPr/>
          </p:nvSpPr>
          <p:spPr bwMode="auto">
            <a:xfrm>
              <a:off x="3800475" y="3839964"/>
              <a:ext cx="204788" cy="127000"/>
            </a:xfrm>
            <a:custGeom>
              <a:avLst/>
              <a:gdLst>
                <a:gd name="T0" fmla="*/ 60 w 64"/>
                <a:gd name="T1" fmla="*/ 0 h 40"/>
                <a:gd name="T2" fmla="*/ 52 w 64"/>
                <a:gd name="T3" fmla="*/ 8 h 40"/>
                <a:gd name="T4" fmla="*/ 52 w 64"/>
                <a:gd name="T5" fmla="*/ 28 h 40"/>
                <a:gd name="T6" fmla="*/ 48 w 64"/>
                <a:gd name="T7" fmla="*/ 32 h 40"/>
                <a:gd name="T8" fmla="*/ 4 w 64"/>
                <a:gd name="T9" fmla="*/ 32 h 40"/>
                <a:gd name="T10" fmla="*/ 0 w 64"/>
                <a:gd name="T11" fmla="*/ 36 h 40"/>
                <a:gd name="T12" fmla="*/ 4 w 64"/>
                <a:gd name="T13" fmla="*/ 40 h 40"/>
                <a:gd name="T14" fmla="*/ 48 w 64"/>
                <a:gd name="T15" fmla="*/ 40 h 40"/>
                <a:gd name="T16" fmla="*/ 60 w 64"/>
                <a:gd name="T17" fmla="*/ 28 h 40"/>
                <a:gd name="T18" fmla="*/ 60 w 64"/>
                <a:gd name="T19" fmla="*/ 8 h 40"/>
                <a:gd name="T20" fmla="*/ 64 w 64"/>
                <a:gd name="T21" fmla="*/ 4 h 40"/>
                <a:gd name="T22" fmla="*/ 60 w 64"/>
                <a:gd name="T2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40">
                  <a:moveTo>
                    <a:pt x="60" y="0"/>
                  </a:moveTo>
                  <a:cubicBezTo>
                    <a:pt x="56" y="0"/>
                    <a:pt x="52" y="3"/>
                    <a:pt x="52" y="8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2" y="32"/>
                    <a:pt x="52" y="32"/>
                    <a:pt x="48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4"/>
                    <a:pt x="0" y="36"/>
                  </a:cubicBezTo>
                  <a:cubicBezTo>
                    <a:pt x="0" y="38"/>
                    <a:pt x="2" y="40"/>
                    <a:pt x="4" y="40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2" y="40"/>
                    <a:pt x="60" y="40"/>
                    <a:pt x="60" y="2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3" y="8"/>
                    <a:pt x="64" y="6"/>
                    <a:pt x="64" y="4"/>
                  </a:cubicBezTo>
                  <a:cubicBezTo>
                    <a:pt x="64" y="2"/>
                    <a:pt x="63" y="0"/>
                    <a:pt x="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1" name="Oval 841"/>
            <p:cNvSpPr>
              <a:spLocks noChangeArrowheads="1"/>
            </p:cNvSpPr>
            <p:nvPr/>
          </p:nvSpPr>
          <p:spPr bwMode="auto">
            <a:xfrm>
              <a:off x="3825875" y="3966964"/>
              <a:ext cx="38100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2" name="Oval 842"/>
            <p:cNvSpPr>
              <a:spLocks noChangeArrowheads="1"/>
            </p:cNvSpPr>
            <p:nvPr/>
          </p:nvSpPr>
          <p:spPr bwMode="auto">
            <a:xfrm>
              <a:off x="3916363" y="3966964"/>
              <a:ext cx="38100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3" name="Freeform 843"/>
            <p:cNvSpPr>
              <a:spLocks/>
            </p:cNvSpPr>
            <p:nvPr/>
          </p:nvSpPr>
          <p:spPr bwMode="auto">
            <a:xfrm>
              <a:off x="3825875" y="3827264"/>
              <a:ext cx="103188" cy="88900"/>
            </a:xfrm>
            <a:custGeom>
              <a:avLst/>
              <a:gdLst>
                <a:gd name="T0" fmla="*/ 65 w 65"/>
                <a:gd name="T1" fmla="*/ 24 h 56"/>
                <a:gd name="T2" fmla="*/ 49 w 65"/>
                <a:gd name="T3" fmla="*/ 24 h 56"/>
                <a:gd name="T4" fmla="*/ 49 w 65"/>
                <a:gd name="T5" fmla="*/ 0 h 56"/>
                <a:gd name="T6" fmla="*/ 16 w 65"/>
                <a:gd name="T7" fmla="*/ 0 h 56"/>
                <a:gd name="T8" fmla="*/ 16 w 65"/>
                <a:gd name="T9" fmla="*/ 24 h 56"/>
                <a:gd name="T10" fmla="*/ 0 w 65"/>
                <a:gd name="T11" fmla="*/ 24 h 56"/>
                <a:gd name="T12" fmla="*/ 33 w 65"/>
                <a:gd name="T13" fmla="*/ 56 h 56"/>
                <a:gd name="T14" fmla="*/ 65 w 65"/>
                <a:gd name="T15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56">
                  <a:moveTo>
                    <a:pt x="65" y="24"/>
                  </a:moveTo>
                  <a:lnTo>
                    <a:pt x="49" y="24"/>
                  </a:lnTo>
                  <a:lnTo>
                    <a:pt x="49" y="0"/>
                  </a:lnTo>
                  <a:lnTo>
                    <a:pt x="16" y="0"/>
                  </a:lnTo>
                  <a:lnTo>
                    <a:pt x="16" y="24"/>
                  </a:lnTo>
                  <a:lnTo>
                    <a:pt x="0" y="24"/>
                  </a:lnTo>
                  <a:lnTo>
                    <a:pt x="33" y="56"/>
                  </a:lnTo>
                  <a:lnTo>
                    <a:pt x="65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207" name="Group 9206"/>
          <p:cNvGrpSpPr/>
          <p:nvPr/>
        </p:nvGrpSpPr>
        <p:grpSpPr>
          <a:xfrm>
            <a:off x="4208463" y="3839964"/>
            <a:ext cx="203200" cy="165100"/>
            <a:chOff x="4208463" y="3839964"/>
            <a:chExt cx="203200" cy="165100"/>
          </a:xfrm>
        </p:grpSpPr>
        <p:sp>
          <p:nvSpPr>
            <p:cNvPr id="44" name="Freeform 844"/>
            <p:cNvSpPr>
              <a:spLocks/>
            </p:cNvSpPr>
            <p:nvPr/>
          </p:nvSpPr>
          <p:spPr bwMode="auto">
            <a:xfrm>
              <a:off x="4271963" y="3865364"/>
              <a:ext cx="76200" cy="63500"/>
            </a:xfrm>
            <a:custGeom>
              <a:avLst/>
              <a:gdLst>
                <a:gd name="T0" fmla="*/ 2 w 24"/>
                <a:gd name="T1" fmla="*/ 20 h 20"/>
                <a:gd name="T2" fmla="*/ 22 w 24"/>
                <a:gd name="T3" fmla="*/ 20 h 20"/>
                <a:gd name="T4" fmla="*/ 24 w 24"/>
                <a:gd name="T5" fmla="*/ 18 h 20"/>
                <a:gd name="T6" fmla="*/ 24 w 24"/>
                <a:gd name="T7" fmla="*/ 2 h 20"/>
                <a:gd name="T8" fmla="*/ 22 w 24"/>
                <a:gd name="T9" fmla="*/ 0 h 20"/>
                <a:gd name="T10" fmla="*/ 2 w 24"/>
                <a:gd name="T11" fmla="*/ 0 h 20"/>
                <a:gd name="T12" fmla="*/ 0 w 24"/>
                <a:gd name="T13" fmla="*/ 2 h 20"/>
                <a:gd name="T14" fmla="*/ 0 w 24"/>
                <a:gd name="T15" fmla="*/ 18 h 20"/>
                <a:gd name="T16" fmla="*/ 2 w 24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0">
                  <a:moveTo>
                    <a:pt x="2" y="20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23" y="20"/>
                    <a:pt x="24" y="19"/>
                    <a:pt x="24" y="18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1"/>
                    <a:pt x="23" y="0"/>
                    <a:pt x="2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1" y="20"/>
                    <a:pt x="2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5" name="Freeform 845"/>
            <p:cNvSpPr>
              <a:spLocks/>
            </p:cNvSpPr>
            <p:nvPr/>
          </p:nvSpPr>
          <p:spPr bwMode="auto">
            <a:xfrm>
              <a:off x="4221163" y="3878064"/>
              <a:ext cx="38100" cy="12700"/>
            </a:xfrm>
            <a:custGeom>
              <a:avLst/>
              <a:gdLst>
                <a:gd name="T0" fmla="*/ 2 w 12"/>
                <a:gd name="T1" fmla="*/ 4 h 4"/>
                <a:gd name="T2" fmla="*/ 10 w 12"/>
                <a:gd name="T3" fmla="*/ 4 h 4"/>
                <a:gd name="T4" fmla="*/ 12 w 12"/>
                <a:gd name="T5" fmla="*/ 2 h 4"/>
                <a:gd name="T6" fmla="*/ 10 w 12"/>
                <a:gd name="T7" fmla="*/ 0 h 4"/>
                <a:gd name="T8" fmla="*/ 2 w 12"/>
                <a:gd name="T9" fmla="*/ 0 h 4"/>
                <a:gd name="T10" fmla="*/ 0 w 12"/>
                <a:gd name="T11" fmla="*/ 2 h 4"/>
                <a:gd name="T12" fmla="*/ 2 w 1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">
                  <a:moveTo>
                    <a:pt x="2" y="4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2" y="3"/>
                    <a:pt x="12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6" name="Freeform 846"/>
            <p:cNvSpPr>
              <a:spLocks/>
            </p:cNvSpPr>
            <p:nvPr/>
          </p:nvSpPr>
          <p:spPr bwMode="auto">
            <a:xfrm>
              <a:off x="4208463" y="3839964"/>
              <a:ext cx="203200" cy="127000"/>
            </a:xfrm>
            <a:custGeom>
              <a:avLst/>
              <a:gdLst>
                <a:gd name="T0" fmla="*/ 60 w 64"/>
                <a:gd name="T1" fmla="*/ 0 h 40"/>
                <a:gd name="T2" fmla="*/ 52 w 64"/>
                <a:gd name="T3" fmla="*/ 8 h 40"/>
                <a:gd name="T4" fmla="*/ 52 w 64"/>
                <a:gd name="T5" fmla="*/ 28 h 40"/>
                <a:gd name="T6" fmla="*/ 48 w 64"/>
                <a:gd name="T7" fmla="*/ 32 h 40"/>
                <a:gd name="T8" fmla="*/ 4 w 64"/>
                <a:gd name="T9" fmla="*/ 32 h 40"/>
                <a:gd name="T10" fmla="*/ 0 w 64"/>
                <a:gd name="T11" fmla="*/ 36 h 40"/>
                <a:gd name="T12" fmla="*/ 4 w 64"/>
                <a:gd name="T13" fmla="*/ 40 h 40"/>
                <a:gd name="T14" fmla="*/ 48 w 64"/>
                <a:gd name="T15" fmla="*/ 40 h 40"/>
                <a:gd name="T16" fmla="*/ 60 w 64"/>
                <a:gd name="T17" fmla="*/ 28 h 40"/>
                <a:gd name="T18" fmla="*/ 60 w 64"/>
                <a:gd name="T19" fmla="*/ 8 h 40"/>
                <a:gd name="T20" fmla="*/ 64 w 64"/>
                <a:gd name="T21" fmla="*/ 4 h 40"/>
                <a:gd name="T22" fmla="*/ 60 w 64"/>
                <a:gd name="T2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40">
                  <a:moveTo>
                    <a:pt x="60" y="0"/>
                  </a:moveTo>
                  <a:cubicBezTo>
                    <a:pt x="56" y="0"/>
                    <a:pt x="52" y="3"/>
                    <a:pt x="52" y="8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2" y="32"/>
                    <a:pt x="52" y="32"/>
                    <a:pt x="48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4"/>
                    <a:pt x="0" y="36"/>
                  </a:cubicBezTo>
                  <a:cubicBezTo>
                    <a:pt x="0" y="38"/>
                    <a:pt x="2" y="40"/>
                    <a:pt x="4" y="40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2" y="40"/>
                    <a:pt x="60" y="40"/>
                    <a:pt x="60" y="2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3" y="8"/>
                    <a:pt x="64" y="6"/>
                    <a:pt x="64" y="4"/>
                  </a:cubicBezTo>
                  <a:cubicBezTo>
                    <a:pt x="64" y="2"/>
                    <a:pt x="63" y="0"/>
                    <a:pt x="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7" name="Oval 847"/>
            <p:cNvSpPr>
              <a:spLocks noChangeArrowheads="1"/>
            </p:cNvSpPr>
            <p:nvPr/>
          </p:nvSpPr>
          <p:spPr bwMode="auto">
            <a:xfrm>
              <a:off x="4233863" y="3966964"/>
              <a:ext cx="38100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8" name="Oval 848"/>
            <p:cNvSpPr>
              <a:spLocks noChangeArrowheads="1"/>
            </p:cNvSpPr>
            <p:nvPr/>
          </p:nvSpPr>
          <p:spPr bwMode="auto">
            <a:xfrm>
              <a:off x="4322763" y="3966964"/>
              <a:ext cx="38100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9" name="Freeform 849"/>
            <p:cNvSpPr>
              <a:spLocks/>
            </p:cNvSpPr>
            <p:nvPr/>
          </p:nvSpPr>
          <p:spPr bwMode="auto">
            <a:xfrm>
              <a:off x="4221163" y="3903464"/>
              <a:ext cx="38100" cy="25400"/>
            </a:xfrm>
            <a:custGeom>
              <a:avLst/>
              <a:gdLst>
                <a:gd name="T0" fmla="*/ 2 w 12"/>
                <a:gd name="T1" fmla="*/ 8 h 8"/>
                <a:gd name="T2" fmla="*/ 10 w 12"/>
                <a:gd name="T3" fmla="*/ 8 h 8"/>
                <a:gd name="T4" fmla="*/ 12 w 12"/>
                <a:gd name="T5" fmla="*/ 6 h 8"/>
                <a:gd name="T6" fmla="*/ 12 w 12"/>
                <a:gd name="T7" fmla="*/ 2 h 8"/>
                <a:gd name="T8" fmla="*/ 10 w 12"/>
                <a:gd name="T9" fmla="*/ 0 h 8"/>
                <a:gd name="T10" fmla="*/ 2 w 12"/>
                <a:gd name="T11" fmla="*/ 0 h 8"/>
                <a:gd name="T12" fmla="*/ 0 w 12"/>
                <a:gd name="T13" fmla="*/ 2 h 8"/>
                <a:gd name="T14" fmla="*/ 0 w 12"/>
                <a:gd name="T15" fmla="*/ 6 h 8"/>
                <a:gd name="T16" fmla="*/ 2 w 12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8">
                  <a:moveTo>
                    <a:pt x="2" y="8"/>
                  </a:move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1" y="8"/>
                    <a:pt x="2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201" name="Group 9200"/>
          <p:cNvGrpSpPr/>
          <p:nvPr/>
        </p:nvGrpSpPr>
        <p:grpSpPr>
          <a:xfrm>
            <a:off x="542925" y="3801864"/>
            <a:ext cx="203200" cy="203200"/>
            <a:chOff x="542925" y="3801864"/>
            <a:chExt cx="203200" cy="203200"/>
          </a:xfrm>
        </p:grpSpPr>
        <p:sp>
          <p:nvSpPr>
            <p:cNvPr id="50" name="Freeform 850"/>
            <p:cNvSpPr>
              <a:spLocks/>
            </p:cNvSpPr>
            <p:nvPr/>
          </p:nvSpPr>
          <p:spPr bwMode="auto">
            <a:xfrm>
              <a:off x="596900" y="3801864"/>
              <a:ext cx="98425" cy="25400"/>
            </a:xfrm>
            <a:custGeom>
              <a:avLst/>
              <a:gdLst>
                <a:gd name="T0" fmla="*/ 10 w 31"/>
                <a:gd name="T1" fmla="*/ 4 h 8"/>
                <a:gd name="T2" fmla="*/ 22 w 31"/>
                <a:gd name="T3" fmla="*/ 4 h 8"/>
                <a:gd name="T4" fmla="*/ 27 w 31"/>
                <a:gd name="T5" fmla="*/ 8 h 8"/>
                <a:gd name="T6" fmla="*/ 31 w 31"/>
                <a:gd name="T7" fmla="*/ 8 h 8"/>
                <a:gd name="T8" fmla="*/ 22 w 31"/>
                <a:gd name="T9" fmla="*/ 0 h 8"/>
                <a:gd name="T10" fmla="*/ 10 w 31"/>
                <a:gd name="T11" fmla="*/ 0 h 8"/>
                <a:gd name="T12" fmla="*/ 0 w 31"/>
                <a:gd name="T13" fmla="*/ 8 h 8"/>
                <a:gd name="T14" fmla="*/ 4 w 31"/>
                <a:gd name="T15" fmla="*/ 8 h 8"/>
                <a:gd name="T16" fmla="*/ 10 w 31"/>
                <a:gd name="T17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8">
                  <a:moveTo>
                    <a:pt x="10" y="4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4" y="4"/>
                    <a:pt x="26" y="6"/>
                    <a:pt x="27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3"/>
                    <a:pt x="26" y="0"/>
                    <a:pt x="2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1" y="3"/>
                    <a:pt x="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5" y="6"/>
                    <a:pt x="7" y="4"/>
                    <a:pt x="10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1" name="Freeform 851"/>
            <p:cNvSpPr>
              <a:spLocks/>
            </p:cNvSpPr>
            <p:nvPr/>
          </p:nvSpPr>
          <p:spPr bwMode="auto">
            <a:xfrm>
              <a:off x="542925" y="3900289"/>
              <a:ext cx="203200" cy="104775"/>
            </a:xfrm>
            <a:custGeom>
              <a:avLst/>
              <a:gdLst>
                <a:gd name="T0" fmla="*/ 40 w 64"/>
                <a:gd name="T1" fmla="*/ 17 h 33"/>
                <a:gd name="T2" fmla="*/ 36 w 64"/>
                <a:gd name="T3" fmla="*/ 21 h 33"/>
                <a:gd name="T4" fmla="*/ 28 w 64"/>
                <a:gd name="T5" fmla="*/ 21 h 33"/>
                <a:gd name="T6" fmla="*/ 24 w 64"/>
                <a:gd name="T7" fmla="*/ 17 h 33"/>
                <a:gd name="T8" fmla="*/ 24 w 64"/>
                <a:gd name="T9" fmla="*/ 12 h 33"/>
                <a:gd name="T10" fmla="*/ 0 w 64"/>
                <a:gd name="T11" fmla="*/ 0 h 33"/>
                <a:gd name="T12" fmla="*/ 0 w 64"/>
                <a:gd name="T13" fmla="*/ 31 h 33"/>
                <a:gd name="T14" fmla="*/ 2 w 64"/>
                <a:gd name="T15" fmla="*/ 33 h 33"/>
                <a:gd name="T16" fmla="*/ 62 w 64"/>
                <a:gd name="T17" fmla="*/ 33 h 33"/>
                <a:gd name="T18" fmla="*/ 64 w 64"/>
                <a:gd name="T19" fmla="*/ 31 h 33"/>
                <a:gd name="T20" fmla="*/ 64 w 64"/>
                <a:gd name="T21" fmla="*/ 0 h 33"/>
                <a:gd name="T22" fmla="*/ 40 w 64"/>
                <a:gd name="T23" fmla="*/ 12 h 33"/>
                <a:gd name="T24" fmla="*/ 40 w 64"/>
                <a:gd name="T25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33">
                  <a:moveTo>
                    <a:pt x="40" y="17"/>
                  </a:moveTo>
                  <a:cubicBezTo>
                    <a:pt x="40" y="19"/>
                    <a:pt x="39" y="21"/>
                    <a:pt x="36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6" y="21"/>
                    <a:pt x="24" y="19"/>
                    <a:pt x="24" y="17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2"/>
                    <a:pt x="1" y="33"/>
                    <a:pt x="2" y="33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4" y="33"/>
                    <a:pt x="64" y="32"/>
                    <a:pt x="64" y="31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40" y="12"/>
                    <a:pt x="40" y="12"/>
                    <a:pt x="40" y="12"/>
                  </a:cubicBezTo>
                  <a:lnTo>
                    <a:pt x="40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2" name="Freeform 852"/>
            <p:cNvSpPr>
              <a:spLocks/>
            </p:cNvSpPr>
            <p:nvPr/>
          </p:nvSpPr>
          <p:spPr bwMode="auto">
            <a:xfrm>
              <a:off x="542925" y="3839964"/>
              <a:ext cx="203200" cy="79375"/>
            </a:xfrm>
            <a:custGeom>
              <a:avLst/>
              <a:gdLst>
                <a:gd name="T0" fmla="*/ 62 w 64"/>
                <a:gd name="T1" fmla="*/ 4 h 25"/>
                <a:gd name="T2" fmla="*/ 52 w 64"/>
                <a:gd name="T3" fmla="*/ 4 h 25"/>
                <a:gd name="T4" fmla="*/ 48 w 64"/>
                <a:gd name="T5" fmla="*/ 0 h 25"/>
                <a:gd name="T6" fmla="*/ 44 w 64"/>
                <a:gd name="T7" fmla="*/ 0 h 25"/>
                <a:gd name="T8" fmla="*/ 40 w 64"/>
                <a:gd name="T9" fmla="*/ 4 h 25"/>
                <a:gd name="T10" fmla="*/ 24 w 64"/>
                <a:gd name="T11" fmla="*/ 4 h 25"/>
                <a:gd name="T12" fmla="*/ 20 w 64"/>
                <a:gd name="T13" fmla="*/ 0 h 25"/>
                <a:gd name="T14" fmla="*/ 16 w 64"/>
                <a:gd name="T15" fmla="*/ 0 h 25"/>
                <a:gd name="T16" fmla="*/ 12 w 64"/>
                <a:gd name="T17" fmla="*/ 4 h 25"/>
                <a:gd name="T18" fmla="*/ 2 w 64"/>
                <a:gd name="T19" fmla="*/ 4 h 25"/>
                <a:gd name="T20" fmla="*/ 0 w 64"/>
                <a:gd name="T21" fmla="*/ 6 h 25"/>
                <a:gd name="T22" fmla="*/ 0 w 64"/>
                <a:gd name="T23" fmla="*/ 13 h 25"/>
                <a:gd name="T24" fmla="*/ 26 w 64"/>
                <a:gd name="T25" fmla="*/ 25 h 25"/>
                <a:gd name="T26" fmla="*/ 28 w 64"/>
                <a:gd name="T27" fmla="*/ 24 h 25"/>
                <a:gd name="T28" fmla="*/ 36 w 64"/>
                <a:gd name="T29" fmla="*/ 24 h 25"/>
                <a:gd name="T30" fmla="*/ 39 w 64"/>
                <a:gd name="T31" fmla="*/ 25 h 25"/>
                <a:gd name="T32" fmla="*/ 64 w 64"/>
                <a:gd name="T33" fmla="*/ 13 h 25"/>
                <a:gd name="T34" fmla="*/ 64 w 64"/>
                <a:gd name="T35" fmla="*/ 6 h 25"/>
                <a:gd name="T36" fmla="*/ 62 w 64"/>
                <a:gd name="T37" fmla="*/ 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25">
                  <a:moveTo>
                    <a:pt x="62" y="4"/>
                  </a:moveTo>
                  <a:cubicBezTo>
                    <a:pt x="52" y="4"/>
                    <a:pt x="52" y="4"/>
                    <a:pt x="52" y="4"/>
                  </a:cubicBezTo>
                  <a:cubicBezTo>
                    <a:pt x="52" y="2"/>
                    <a:pt x="51" y="0"/>
                    <a:pt x="48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0"/>
                    <a:pt x="40" y="2"/>
                    <a:pt x="40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2"/>
                    <a:pt x="23" y="0"/>
                    <a:pt x="2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0"/>
                    <a:pt x="12" y="2"/>
                    <a:pt x="1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5"/>
                    <a:pt x="0" y="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7" y="24"/>
                    <a:pt x="28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8" y="24"/>
                    <a:pt x="39" y="25"/>
                    <a:pt x="39" y="25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5"/>
                    <a:pt x="64" y="4"/>
                    <a:pt x="62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3" name="Rectangle 853"/>
            <p:cNvSpPr>
              <a:spLocks noChangeArrowheads="1"/>
            </p:cNvSpPr>
            <p:nvPr/>
          </p:nvSpPr>
          <p:spPr bwMode="auto">
            <a:xfrm>
              <a:off x="631825" y="3941564"/>
              <a:ext cx="25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95" name="Group 9194"/>
          <p:cNvGrpSpPr/>
          <p:nvPr/>
        </p:nvGrpSpPr>
        <p:grpSpPr>
          <a:xfrm>
            <a:off x="5445125" y="3395464"/>
            <a:ext cx="190500" cy="203200"/>
            <a:chOff x="5445125" y="3395464"/>
            <a:chExt cx="190500" cy="203200"/>
          </a:xfrm>
        </p:grpSpPr>
        <p:sp>
          <p:nvSpPr>
            <p:cNvPr id="54" name="Rectangle 854"/>
            <p:cNvSpPr>
              <a:spLocks noChangeArrowheads="1"/>
            </p:cNvSpPr>
            <p:nvPr/>
          </p:nvSpPr>
          <p:spPr bwMode="auto">
            <a:xfrm>
              <a:off x="5445125" y="3560564"/>
              <a:ext cx="38100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5" name="Rectangle 855"/>
            <p:cNvSpPr>
              <a:spLocks noChangeArrowheads="1"/>
            </p:cNvSpPr>
            <p:nvPr/>
          </p:nvSpPr>
          <p:spPr bwMode="auto">
            <a:xfrm>
              <a:off x="5495925" y="3535164"/>
              <a:ext cx="38100" cy="63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6" name="Rectangle 856"/>
            <p:cNvSpPr>
              <a:spLocks noChangeArrowheads="1"/>
            </p:cNvSpPr>
            <p:nvPr/>
          </p:nvSpPr>
          <p:spPr bwMode="auto">
            <a:xfrm>
              <a:off x="5546725" y="3509764"/>
              <a:ext cx="38100" cy="88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7" name="Rectangle 857"/>
            <p:cNvSpPr>
              <a:spLocks noChangeArrowheads="1"/>
            </p:cNvSpPr>
            <p:nvPr/>
          </p:nvSpPr>
          <p:spPr bwMode="auto">
            <a:xfrm>
              <a:off x="5597525" y="3484364"/>
              <a:ext cx="38100" cy="1143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8" name="Freeform 858"/>
            <p:cNvSpPr>
              <a:spLocks/>
            </p:cNvSpPr>
            <p:nvPr/>
          </p:nvSpPr>
          <p:spPr bwMode="auto">
            <a:xfrm>
              <a:off x="5457825" y="3395464"/>
              <a:ext cx="152400" cy="127000"/>
            </a:xfrm>
            <a:custGeom>
              <a:avLst/>
              <a:gdLst>
                <a:gd name="T0" fmla="*/ 96 w 96"/>
                <a:gd name="T1" fmla="*/ 0 h 80"/>
                <a:gd name="T2" fmla="*/ 56 w 96"/>
                <a:gd name="T3" fmla="*/ 0 h 80"/>
                <a:gd name="T4" fmla="*/ 68 w 96"/>
                <a:gd name="T5" fmla="*/ 12 h 80"/>
                <a:gd name="T6" fmla="*/ 0 w 96"/>
                <a:gd name="T7" fmla="*/ 80 h 80"/>
                <a:gd name="T8" fmla="*/ 84 w 96"/>
                <a:gd name="T9" fmla="*/ 28 h 80"/>
                <a:gd name="T10" fmla="*/ 96 w 96"/>
                <a:gd name="T11" fmla="*/ 40 h 80"/>
                <a:gd name="T12" fmla="*/ 96 w 96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80">
                  <a:moveTo>
                    <a:pt x="96" y="0"/>
                  </a:moveTo>
                  <a:lnTo>
                    <a:pt x="56" y="0"/>
                  </a:lnTo>
                  <a:lnTo>
                    <a:pt x="68" y="12"/>
                  </a:lnTo>
                  <a:lnTo>
                    <a:pt x="0" y="80"/>
                  </a:lnTo>
                  <a:lnTo>
                    <a:pt x="84" y="28"/>
                  </a:lnTo>
                  <a:lnTo>
                    <a:pt x="96" y="4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96" name="Group 9195"/>
          <p:cNvGrpSpPr/>
          <p:nvPr/>
        </p:nvGrpSpPr>
        <p:grpSpPr>
          <a:xfrm>
            <a:off x="5838825" y="3395464"/>
            <a:ext cx="203200" cy="203200"/>
            <a:chOff x="5838825" y="3395464"/>
            <a:chExt cx="203200" cy="203200"/>
          </a:xfrm>
        </p:grpSpPr>
        <p:sp>
          <p:nvSpPr>
            <p:cNvPr id="59" name="Rectangle 859"/>
            <p:cNvSpPr>
              <a:spLocks noChangeArrowheads="1"/>
            </p:cNvSpPr>
            <p:nvPr/>
          </p:nvSpPr>
          <p:spPr bwMode="auto">
            <a:xfrm>
              <a:off x="5991225" y="3560564"/>
              <a:ext cx="38100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0" name="Rectangle 860"/>
            <p:cNvSpPr>
              <a:spLocks noChangeArrowheads="1"/>
            </p:cNvSpPr>
            <p:nvPr/>
          </p:nvSpPr>
          <p:spPr bwMode="auto">
            <a:xfrm>
              <a:off x="5940425" y="3535164"/>
              <a:ext cx="38100" cy="63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1" name="Rectangle 861"/>
            <p:cNvSpPr>
              <a:spLocks noChangeArrowheads="1"/>
            </p:cNvSpPr>
            <p:nvPr/>
          </p:nvSpPr>
          <p:spPr bwMode="auto">
            <a:xfrm>
              <a:off x="5889625" y="3509764"/>
              <a:ext cx="38100" cy="88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2" name="Rectangle 862"/>
            <p:cNvSpPr>
              <a:spLocks noChangeArrowheads="1"/>
            </p:cNvSpPr>
            <p:nvPr/>
          </p:nvSpPr>
          <p:spPr bwMode="auto">
            <a:xfrm>
              <a:off x="5838825" y="3484364"/>
              <a:ext cx="38100" cy="1143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3" name="Freeform 863"/>
            <p:cNvSpPr>
              <a:spLocks/>
            </p:cNvSpPr>
            <p:nvPr/>
          </p:nvSpPr>
          <p:spPr bwMode="auto">
            <a:xfrm>
              <a:off x="5889625" y="3395464"/>
              <a:ext cx="152400" cy="127000"/>
            </a:xfrm>
            <a:custGeom>
              <a:avLst/>
              <a:gdLst>
                <a:gd name="T0" fmla="*/ 84 w 96"/>
                <a:gd name="T1" fmla="*/ 52 h 80"/>
                <a:gd name="T2" fmla="*/ 0 w 96"/>
                <a:gd name="T3" fmla="*/ 0 h 80"/>
                <a:gd name="T4" fmla="*/ 68 w 96"/>
                <a:gd name="T5" fmla="*/ 68 h 80"/>
                <a:gd name="T6" fmla="*/ 56 w 96"/>
                <a:gd name="T7" fmla="*/ 80 h 80"/>
                <a:gd name="T8" fmla="*/ 96 w 96"/>
                <a:gd name="T9" fmla="*/ 80 h 80"/>
                <a:gd name="T10" fmla="*/ 96 w 96"/>
                <a:gd name="T11" fmla="*/ 40 h 80"/>
                <a:gd name="T12" fmla="*/ 84 w 96"/>
                <a:gd name="T13" fmla="*/ 5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80">
                  <a:moveTo>
                    <a:pt x="84" y="52"/>
                  </a:moveTo>
                  <a:lnTo>
                    <a:pt x="0" y="0"/>
                  </a:lnTo>
                  <a:lnTo>
                    <a:pt x="68" y="68"/>
                  </a:lnTo>
                  <a:lnTo>
                    <a:pt x="56" y="80"/>
                  </a:lnTo>
                  <a:lnTo>
                    <a:pt x="96" y="80"/>
                  </a:lnTo>
                  <a:lnTo>
                    <a:pt x="96" y="40"/>
                  </a:lnTo>
                  <a:lnTo>
                    <a:pt x="84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8192" name="Freeform 864"/>
          <p:cNvSpPr>
            <a:spLocks noEditPoints="1"/>
          </p:cNvSpPr>
          <p:nvPr/>
        </p:nvSpPr>
        <p:spPr bwMode="auto">
          <a:xfrm>
            <a:off x="7056438" y="3014464"/>
            <a:ext cx="203200" cy="139700"/>
          </a:xfrm>
          <a:custGeom>
            <a:avLst/>
            <a:gdLst>
              <a:gd name="T0" fmla="*/ 56 w 64"/>
              <a:gd name="T1" fmla="*/ 9 h 44"/>
              <a:gd name="T2" fmla="*/ 56 w 64"/>
              <a:gd name="T3" fmla="*/ 0 h 44"/>
              <a:gd name="T4" fmla="*/ 8 w 64"/>
              <a:gd name="T5" fmla="*/ 0 h 44"/>
              <a:gd name="T6" fmla="*/ 8 w 64"/>
              <a:gd name="T7" fmla="*/ 9 h 44"/>
              <a:gd name="T8" fmla="*/ 0 w 64"/>
              <a:gd name="T9" fmla="*/ 22 h 44"/>
              <a:gd name="T10" fmla="*/ 8 w 64"/>
              <a:gd name="T11" fmla="*/ 35 h 44"/>
              <a:gd name="T12" fmla="*/ 8 w 64"/>
              <a:gd name="T13" fmla="*/ 44 h 44"/>
              <a:gd name="T14" fmla="*/ 56 w 64"/>
              <a:gd name="T15" fmla="*/ 44 h 44"/>
              <a:gd name="T16" fmla="*/ 56 w 64"/>
              <a:gd name="T17" fmla="*/ 35 h 44"/>
              <a:gd name="T18" fmla="*/ 64 w 64"/>
              <a:gd name="T19" fmla="*/ 22 h 44"/>
              <a:gd name="T20" fmla="*/ 56 w 64"/>
              <a:gd name="T21" fmla="*/ 9 h 44"/>
              <a:gd name="T22" fmla="*/ 38 w 64"/>
              <a:gd name="T23" fmla="*/ 16 h 44"/>
              <a:gd name="T24" fmla="*/ 41 w 64"/>
              <a:gd name="T25" fmla="*/ 18 h 44"/>
              <a:gd name="T26" fmla="*/ 38 w 64"/>
              <a:gd name="T27" fmla="*/ 21 h 44"/>
              <a:gd name="T28" fmla="*/ 29 w 64"/>
              <a:gd name="T29" fmla="*/ 21 h 44"/>
              <a:gd name="T30" fmla="*/ 29 w 64"/>
              <a:gd name="T31" fmla="*/ 22 h 44"/>
              <a:gd name="T32" fmla="*/ 29 w 64"/>
              <a:gd name="T33" fmla="*/ 24 h 44"/>
              <a:gd name="T34" fmla="*/ 38 w 64"/>
              <a:gd name="T35" fmla="*/ 24 h 44"/>
              <a:gd name="T36" fmla="*/ 41 w 64"/>
              <a:gd name="T37" fmla="*/ 26 h 44"/>
              <a:gd name="T38" fmla="*/ 38 w 64"/>
              <a:gd name="T39" fmla="*/ 29 h 44"/>
              <a:gd name="T40" fmla="*/ 30 w 64"/>
              <a:gd name="T41" fmla="*/ 29 h 44"/>
              <a:gd name="T42" fmla="*/ 42 w 64"/>
              <a:gd name="T43" fmla="*/ 36 h 44"/>
              <a:gd name="T44" fmla="*/ 43 w 64"/>
              <a:gd name="T45" fmla="*/ 36 h 44"/>
              <a:gd name="T46" fmla="*/ 45 w 64"/>
              <a:gd name="T47" fmla="*/ 38 h 44"/>
              <a:gd name="T48" fmla="*/ 43 w 64"/>
              <a:gd name="T49" fmla="*/ 40 h 44"/>
              <a:gd name="T50" fmla="*/ 43 w 64"/>
              <a:gd name="T51" fmla="*/ 41 h 44"/>
              <a:gd name="T52" fmla="*/ 42 w 64"/>
              <a:gd name="T53" fmla="*/ 41 h 44"/>
              <a:gd name="T54" fmla="*/ 25 w 64"/>
              <a:gd name="T55" fmla="*/ 29 h 44"/>
              <a:gd name="T56" fmla="*/ 22 w 64"/>
              <a:gd name="T57" fmla="*/ 29 h 44"/>
              <a:gd name="T58" fmla="*/ 20 w 64"/>
              <a:gd name="T59" fmla="*/ 26 h 44"/>
              <a:gd name="T60" fmla="*/ 22 w 64"/>
              <a:gd name="T61" fmla="*/ 24 h 44"/>
              <a:gd name="T62" fmla="*/ 24 w 64"/>
              <a:gd name="T63" fmla="*/ 24 h 44"/>
              <a:gd name="T64" fmla="*/ 24 w 64"/>
              <a:gd name="T65" fmla="*/ 23 h 44"/>
              <a:gd name="T66" fmla="*/ 24 w 64"/>
              <a:gd name="T67" fmla="*/ 22 h 44"/>
              <a:gd name="T68" fmla="*/ 24 w 64"/>
              <a:gd name="T69" fmla="*/ 21 h 44"/>
              <a:gd name="T70" fmla="*/ 24 w 64"/>
              <a:gd name="T71" fmla="*/ 21 h 44"/>
              <a:gd name="T72" fmla="*/ 22 w 64"/>
              <a:gd name="T73" fmla="*/ 21 h 44"/>
              <a:gd name="T74" fmla="*/ 20 w 64"/>
              <a:gd name="T75" fmla="*/ 18 h 44"/>
              <a:gd name="T76" fmla="*/ 22 w 64"/>
              <a:gd name="T77" fmla="*/ 16 h 44"/>
              <a:gd name="T78" fmla="*/ 25 w 64"/>
              <a:gd name="T79" fmla="*/ 16 h 44"/>
              <a:gd name="T80" fmla="*/ 42 w 64"/>
              <a:gd name="T81" fmla="*/ 4 h 44"/>
              <a:gd name="T82" fmla="*/ 43 w 64"/>
              <a:gd name="T83" fmla="*/ 4 h 44"/>
              <a:gd name="T84" fmla="*/ 45 w 64"/>
              <a:gd name="T85" fmla="*/ 6 h 44"/>
              <a:gd name="T86" fmla="*/ 43 w 64"/>
              <a:gd name="T87" fmla="*/ 9 h 44"/>
              <a:gd name="T88" fmla="*/ 42 w 64"/>
              <a:gd name="T89" fmla="*/ 9 h 44"/>
              <a:gd name="T90" fmla="*/ 30 w 64"/>
              <a:gd name="T91" fmla="*/ 16 h 44"/>
              <a:gd name="T92" fmla="*/ 38 w 64"/>
              <a:gd name="T93" fmla="*/ 16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4" h="44">
                <a:moveTo>
                  <a:pt x="56" y="9"/>
                </a:moveTo>
                <a:cubicBezTo>
                  <a:pt x="56" y="0"/>
                  <a:pt x="56" y="0"/>
                  <a:pt x="56" y="0"/>
                </a:cubicBezTo>
                <a:cubicBezTo>
                  <a:pt x="8" y="0"/>
                  <a:pt x="8" y="0"/>
                  <a:pt x="8" y="0"/>
                </a:cubicBezTo>
                <a:cubicBezTo>
                  <a:pt x="8" y="9"/>
                  <a:pt x="8" y="9"/>
                  <a:pt x="8" y="9"/>
                </a:cubicBezTo>
                <a:cubicBezTo>
                  <a:pt x="4" y="12"/>
                  <a:pt x="0" y="16"/>
                  <a:pt x="0" y="22"/>
                </a:cubicBezTo>
                <a:cubicBezTo>
                  <a:pt x="0" y="28"/>
                  <a:pt x="4" y="32"/>
                  <a:pt x="8" y="35"/>
                </a:cubicBezTo>
                <a:cubicBezTo>
                  <a:pt x="8" y="44"/>
                  <a:pt x="8" y="44"/>
                  <a:pt x="8" y="44"/>
                </a:cubicBezTo>
                <a:cubicBezTo>
                  <a:pt x="56" y="44"/>
                  <a:pt x="56" y="44"/>
                  <a:pt x="56" y="44"/>
                </a:cubicBezTo>
                <a:cubicBezTo>
                  <a:pt x="56" y="35"/>
                  <a:pt x="56" y="35"/>
                  <a:pt x="56" y="35"/>
                </a:cubicBezTo>
                <a:cubicBezTo>
                  <a:pt x="61" y="32"/>
                  <a:pt x="64" y="28"/>
                  <a:pt x="64" y="22"/>
                </a:cubicBezTo>
                <a:cubicBezTo>
                  <a:pt x="64" y="16"/>
                  <a:pt x="61" y="12"/>
                  <a:pt x="56" y="9"/>
                </a:cubicBezTo>
                <a:close/>
                <a:moveTo>
                  <a:pt x="38" y="16"/>
                </a:moveTo>
                <a:cubicBezTo>
                  <a:pt x="40" y="16"/>
                  <a:pt x="41" y="17"/>
                  <a:pt x="41" y="18"/>
                </a:cubicBezTo>
                <a:cubicBezTo>
                  <a:pt x="41" y="19"/>
                  <a:pt x="40" y="21"/>
                  <a:pt x="38" y="21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21"/>
                  <a:pt x="29" y="22"/>
                  <a:pt x="29" y="22"/>
                </a:cubicBezTo>
                <a:cubicBezTo>
                  <a:pt x="29" y="23"/>
                  <a:pt x="29" y="23"/>
                  <a:pt x="29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40" y="24"/>
                  <a:pt x="41" y="25"/>
                  <a:pt x="41" y="26"/>
                </a:cubicBezTo>
                <a:cubicBezTo>
                  <a:pt x="41" y="27"/>
                  <a:pt x="40" y="29"/>
                  <a:pt x="38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3" y="33"/>
                  <a:pt x="37" y="36"/>
                  <a:pt x="42" y="36"/>
                </a:cubicBezTo>
                <a:cubicBezTo>
                  <a:pt x="43" y="36"/>
                  <a:pt x="43" y="36"/>
                  <a:pt x="43" y="36"/>
                </a:cubicBezTo>
                <a:cubicBezTo>
                  <a:pt x="44" y="36"/>
                  <a:pt x="45" y="36"/>
                  <a:pt x="45" y="38"/>
                </a:cubicBezTo>
                <a:cubicBezTo>
                  <a:pt x="45" y="39"/>
                  <a:pt x="44" y="40"/>
                  <a:pt x="43" y="40"/>
                </a:cubicBezTo>
                <a:cubicBezTo>
                  <a:pt x="43" y="41"/>
                  <a:pt x="43" y="41"/>
                  <a:pt x="43" y="41"/>
                </a:cubicBezTo>
                <a:cubicBezTo>
                  <a:pt x="42" y="41"/>
                  <a:pt x="42" y="41"/>
                  <a:pt x="42" y="41"/>
                </a:cubicBezTo>
                <a:cubicBezTo>
                  <a:pt x="35" y="41"/>
                  <a:pt x="28" y="36"/>
                  <a:pt x="25" y="29"/>
                </a:cubicBezTo>
                <a:cubicBezTo>
                  <a:pt x="22" y="29"/>
                  <a:pt x="22" y="29"/>
                  <a:pt x="22" y="29"/>
                </a:cubicBezTo>
                <a:cubicBezTo>
                  <a:pt x="21" y="29"/>
                  <a:pt x="20" y="27"/>
                  <a:pt x="20" y="26"/>
                </a:cubicBezTo>
                <a:cubicBezTo>
                  <a:pt x="20" y="25"/>
                  <a:pt x="21" y="24"/>
                  <a:pt x="22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3"/>
                  <a:pt x="24" y="23"/>
                  <a:pt x="24" y="23"/>
                </a:cubicBezTo>
                <a:cubicBezTo>
                  <a:pt x="24" y="23"/>
                  <a:pt x="24" y="23"/>
                  <a:pt x="24" y="22"/>
                </a:cubicBezTo>
                <a:cubicBezTo>
                  <a:pt x="24" y="21"/>
                  <a:pt x="24" y="21"/>
                  <a:pt x="24" y="21"/>
                </a:cubicBezTo>
                <a:cubicBezTo>
                  <a:pt x="24" y="21"/>
                  <a:pt x="24" y="21"/>
                  <a:pt x="24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1" y="21"/>
                  <a:pt x="20" y="19"/>
                  <a:pt x="20" y="18"/>
                </a:cubicBezTo>
                <a:cubicBezTo>
                  <a:pt x="20" y="17"/>
                  <a:pt x="21" y="16"/>
                  <a:pt x="22" y="16"/>
                </a:cubicBezTo>
                <a:cubicBezTo>
                  <a:pt x="25" y="16"/>
                  <a:pt x="25" y="16"/>
                  <a:pt x="25" y="16"/>
                </a:cubicBezTo>
                <a:cubicBezTo>
                  <a:pt x="28" y="8"/>
                  <a:pt x="35" y="4"/>
                  <a:pt x="42" y="4"/>
                </a:cubicBezTo>
                <a:cubicBezTo>
                  <a:pt x="43" y="4"/>
                  <a:pt x="43" y="4"/>
                  <a:pt x="43" y="4"/>
                </a:cubicBezTo>
                <a:cubicBezTo>
                  <a:pt x="44" y="4"/>
                  <a:pt x="45" y="5"/>
                  <a:pt x="45" y="6"/>
                </a:cubicBezTo>
                <a:cubicBezTo>
                  <a:pt x="45" y="8"/>
                  <a:pt x="44" y="9"/>
                  <a:pt x="43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37" y="9"/>
                  <a:pt x="33" y="11"/>
                  <a:pt x="30" y="16"/>
                </a:cubicBezTo>
                <a:lnTo>
                  <a:pt x="3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8193" name="Freeform 865"/>
          <p:cNvSpPr>
            <a:spLocks noEditPoints="1"/>
          </p:cNvSpPr>
          <p:nvPr/>
        </p:nvSpPr>
        <p:spPr bwMode="auto">
          <a:xfrm>
            <a:off x="5441950" y="2989064"/>
            <a:ext cx="177800" cy="215900"/>
          </a:xfrm>
          <a:custGeom>
            <a:avLst/>
            <a:gdLst>
              <a:gd name="T0" fmla="*/ 36 w 56"/>
              <a:gd name="T1" fmla="*/ 16 h 68"/>
              <a:gd name="T2" fmla="*/ 44 w 56"/>
              <a:gd name="T3" fmla="*/ 4 h 68"/>
              <a:gd name="T4" fmla="*/ 28 w 56"/>
              <a:gd name="T5" fmla="*/ 4 h 68"/>
              <a:gd name="T6" fmla="*/ 12 w 56"/>
              <a:gd name="T7" fmla="*/ 4 h 68"/>
              <a:gd name="T8" fmla="*/ 20 w 56"/>
              <a:gd name="T9" fmla="*/ 16 h 68"/>
              <a:gd name="T10" fmla="*/ 0 w 56"/>
              <a:gd name="T11" fmla="*/ 48 h 68"/>
              <a:gd name="T12" fmla="*/ 28 w 56"/>
              <a:gd name="T13" fmla="*/ 64 h 68"/>
              <a:gd name="T14" fmla="*/ 56 w 56"/>
              <a:gd name="T15" fmla="*/ 48 h 68"/>
              <a:gd name="T16" fmla="*/ 36 w 56"/>
              <a:gd name="T17" fmla="*/ 16 h 68"/>
              <a:gd name="T18" fmla="*/ 30 w 56"/>
              <a:gd name="T19" fmla="*/ 35 h 68"/>
              <a:gd name="T20" fmla="*/ 33 w 56"/>
              <a:gd name="T21" fmla="*/ 38 h 68"/>
              <a:gd name="T22" fmla="*/ 30 w 56"/>
              <a:gd name="T23" fmla="*/ 41 h 68"/>
              <a:gd name="T24" fmla="*/ 21 w 56"/>
              <a:gd name="T25" fmla="*/ 41 h 68"/>
              <a:gd name="T26" fmla="*/ 21 w 56"/>
              <a:gd name="T27" fmla="*/ 42 h 68"/>
              <a:gd name="T28" fmla="*/ 21 w 56"/>
              <a:gd name="T29" fmla="*/ 43 h 68"/>
              <a:gd name="T30" fmla="*/ 30 w 56"/>
              <a:gd name="T31" fmla="*/ 43 h 68"/>
              <a:gd name="T32" fmla="*/ 33 w 56"/>
              <a:gd name="T33" fmla="*/ 46 h 68"/>
              <a:gd name="T34" fmla="*/ 30 w 56"/>
              <a:gd name="T35" fmla="*/ 49 h 68"/>
              <a:gd name="T36" fmla="*/ 23 w 56"/>
              <a:gd name="T37" fmla="*/ 49 h 68"/>
              <a:gd name="T38" fmla="*/ 34 w 56"/>
              <a:gd name="T39" fmla="*/ 55 h 68"/>
              <a:gd name="T40" fmla="*/ 35 w 56"/>
              <a:gd name="T41" fmla="*/ 55 h 68"/>
              <a:gd name="T42" fmla="*/ 35 w 56"/>
              <a:gd name="T43" fmla="*/ 55 h 68"/>
              <a:gd name="T44" fmla="*/ 35 w 56"/>
              <a:gd name="T45" fmla="*/ 55 h 68"/>
              <a:gd name="T46" fmla="*/ 37 w 56"/>
              <a:gd name="T47" fmla="*/ 57 h 68"/>
              <a:gd name="T48" fmla="*/ 35 w 56"/>
              <a:gd name="T49" fmla="*/ 61 h 68"/>
              <a:gd name="T50" fmla="*/ 35 w 56"/>
              <a:gd name="T51" fmla="*/ 61 h 68"/>
              <a:gd name="T52" fmla="*/ 34 w 56"/>
              <a:gd name="T53" fmla="*/ 61 h 68"/>
              <a:gd name="T54" fmla="*/ 16 w 56"/>
              <a:gd name="T55" fmla="*/ 49 h 68"/>
              <a:gd name="T56" fmla="*/ 14 w 56"/>
              <a:gd name="T57" fmla="*/ 49 h 68"/>
              <a:gd name="T58" fmla="*/ 11 w 56"/>
              <a:gd name="T59" fmla="*/ 46 h 68"/>
              <a:gd name="T60" fmla="*/ 14 w 56"/>
              <a:gd name="T61" fmla="*/ 43 h 68"/>
              <a:gd name="T62" fmla="*/ 15 w 56"/>
              <a:gd name="T63" fmla="*/ 43 h 68"/>
              <a:gd name="T64" fmla="*/ 15 w 56"/>
              <a:gd name="T65" fmla="*/ 42 h 68"/>
              <a:gd name="T66" fmla="*/ 15 w 56"/>
              <a:gd name="T67" fmla="*/ 41 h 68"/>
              <a:gd name="T68" fmla="*/ 14 w 56"/>
              <a:gd name="T69" fmla="*/ 41 h 68"/>
              <a:gd name="T70" fmla="*/ 11 w 56"/>
              <a:gd name="T71" fmla="*/ 38 h 68"/>
              <a:gd name="T72" fmla="*/ 14 w 56"/>
              <a:gd name="T73" fmla="*/ 35 h 68"/>
              <a:gd name="T74" fmla="*/ 16 w 56"/>
              <a:gd name="T75" fmla="*/ 35 h 68"/>
              <a:gd name="T76" fmla="*/ 34 w 56"/>
              <a:gd name="T77" fmla="*/ 23 h 68"/>
              <a:gd name="T78" fmla="*/ 35 w 56"/>
              <a:gd name="T79" fmla="*/ 23 h 68"/>
              <a:gd name="T80" fmla="*/ 35 w 56"/>
              <a:gd name="T81" fmla="*/ 23 h 68"/>
              <a:gd name="T82" fmla="*/ 37 w 56"/>
              <a:gd name="T83" fmla="*/ 26 h 68"/>
              <a:gd name="T84" fmla="*/ 35 w 56"/>
              <a:gd name="T85" fmla="*/ 29 h 68"/>
              <a:gd name="T86" fmla="*/ 35 w 56"/>
              <a:gd name="T87" fmla="*/ 29 h 68"/>
              <a:gd name="T88" fmla="*/ 34 w 56"/>
              <a:gd name="T89" fmla="*/ 29 h 68"/>
              <a:gd name="T90" fmla="*/ 23 w 56"/>
              <a:gd name="T91" fmla="*/ 35 h 68"/>
              <a:gd name="T92" fmla="*/ 30 w 56"/>
              <a:gd name="T93" fmla="*/ 35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" h="68">
                <a:moveTo>
                  <a:pt x="36" y="16"/>
                </a:moveTo>
                <a:cubicBezTo>
                  <a:pt x="32" y="12"/>
                  <a:pt x="44" y="8"/>
                  <a:pt x="44" y="4"/>
                </a:cubicBezTo>
                <a:cubicBezTo>
                  <a:pt x="44" y="0"/>
                  <a:pt x="36" y="0"/>
                  <a:pt x="28" y="4"/>
                </a:cubicBezTo>
                <a:cubicBezTo>
                  <a:pt x="20" y="0"/>
                  <a:pt x="12" y="0"/>
                  <a:pt x="12" y="4"/>
                </a:cubicBezTo>
                <a:cubicBezTo>
                  <a:pt x="12" y="8"/>
                  <a:pt x="24" y="12"/>
                  <a:pt x="20" y="16"/>
                </a:cubicBezTo>
                <a:cubicBezTo>
                  <a:pt x="16" y="20"/>
                  <a:pt x="0" y="28"/>
                  <a:pt x="0" y="48"/>
                </a:cubicBezTo>
                <a:cubicBezTo>
                  <a:pt x="0" y="68"/>
                  <a:pt x="4" y="64"/>
                  <a:pt x="28" y="64"/>
                </a:cubicBezTo>
                <a:cubicBezTo>
                  <a:pt x="52" y="64"/>
                  <a:pt x="56" y="67"/>
                  <a:pt x="56" y="48"/>
                </a:cubicBezTo>
                <a:cubicBezTo>
                  <a:pt x="56" y="28"/>
                  <a:pt x="40" y="20"/>
                  <a:pt x="36" y="16"/>
                </a:cubicBezTo>
                <a:close/>
                <a:moveTo>
                  <a:pt x="30" y="35"/>
                </a:moveTo>
                <a:cubicBezTo>
                  <a:pt x="32" y="35"/>
                  <a:pt x="33" y="36"/>
                  <a:pt x="33" y="38"/>
                </a:cubicBezTo>
                <a:cubicBezTo>
                  <a:pt x="33" y="39"/>
                  <a:pt x="32" y="41"/>
                  <a:pt x="30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2"/>
                  <a:pt x="21" y="42"/>
                  <a:pt x="21" y="42"/>
                </a:cubicBezTo>
                <a:cubicBezTo>
                  <a:pt x="21" y="43"/>
                  <a:pt x="21" y="43"/>
                  <a:pt x="21" y="43"/>
                </a:cubicBezTo>
                <a:cubicBezTo>
                  <a:pt x="30" y="43"/>
                  <a:pt x="30" y="43"/>
                  <a:pt x="30" y="43"/>
                </a:cubicBezTo>
                <a:cubicBezTo>
                  <a:pt x="32" y="43"/>
                  <a:pt x="33" y="44"/>
                  <a:pt x="33" y="46"/>
                </a:cubicBezTo>
                <a:cubicBezTo>
                  <a:pt x="33" y="47"/>
                  <a:pt x="32" y="49"/>
                  <a:pt x="30" y="49"/>
                </a:cubicBezTo>
                <a:cubicBezTo>
                  <a:pt x="23" y="49"/>
                  <a:pt x="23" y="49"/>
                  <a:pt x="23" y="49"/>
                </a:cubicBezTo>
                <a:cubicBezTo>
                  <a:pt x="26" y="52"/>
                  <a:pt x="30" y="55"/>
                  <a:pt x="34" y="55"/>
                </a:cubicBezTo>
                <a:cubicBezTo>
                  <a:pt x="35" y="55"/>
                  <a:pt x="35" y="55"/>
                  <a:pt x="35" y="55"/>
                </a:cubicBezTo>
                <a:cubicBezTo>
                  <a:pt x="35" y="55"/>
                  <a:pt x="35" y="55"/>
                  <a:pt x="35" y="55"/>
                </a:cubicBezTo>
                <a:cubicBezTo>
                  <a:pt x="35" y="55"/>
                  <a:pt x="35" y="55"/>
                  <a:pt x="35" y="55"/>
                </a:cubicBezTo>
                <a:cubicBezTo>
                  <a:pt x="36" y="55"/>
                  <a:pt x="37" y="56"/>
                  <a:pt x="37" y="57"/>
                </a:cubicBezTo>
                <a:cubicBezTo>
                  <a:pt x="37" y="59"/>
                  <a:pt x="36" y="60"/>
                  <a:pt x="35" y="61"/>
                </a:cubicBezTo>
                <a:cubicBezTo>
                  <a:pt x="35" y="61"/>
                  <a:pt x="35" y="61"/>
                  <a:pt x="35" y="61"/>
                </a:cubicBezTo>
                <a:cubicBezTo>
                  <a:pt x="34" y="61"/>
                  <a:pt x="34" y="61"/>
                  <a:pt x="34" y="61"/>
                </a:cubicBezTo>
                <a:cubicBezTo>
                  <a:pt x="26" y="61"/>
                  <a:pt x="19" y="56"/>
                  <a:pt x="16" y="49"/>
                </a:cubicBezTo>
                <a:cubicBezTo>
                  <a:pt x="14" y="49"/>
                  <a:pt x="14" y="49"/>
                  <a:pt x="14" y="49"/>
                </a:cubicBezTo>
                <a:cubicBezTo>
                  <a:pt x="12" y="49"/>
                  <a:pt x="11" y="47"/>
                  <a:pt x="11" y="46"/>
                </a:cubicBezTo>
                <a:cubicBezTo>
                  <a:pt x="11" y="44"/>
                  <a:pt x="12" y="43"/>
                  <a:pt x="14" y="43"/>
                </a:cubicBezTo>
                <a:cubicBezTo>
                  <a:pt x="15" y="43"/>
                  <a:pt x="15" y="43"/>
                  <a:pt x="15" y="43"/>
                </a:cubicBezTo>
                <a:cubicBezTo>
                  <a:pt x="15" y="42"/>
                  <a:pt x="15" y="42"/>
                  <a:pt x="15" y="42"/>
                </a:cubicBezTo>
                <a:cubicBezTo>
                  <a:pt x="15" y="41"/>
                  <a:pt x="15" y="41"/>
                  <a:pt x="15" y="41"/>
                </a:cubicBezTo>
                <a:cubicBezTo>
                  <a:pt x="14" y="41"/>
                  <a:pt x="14" y="41"/>
                  <a:pt x="14" y="41"/>
                </a:cubicBezTo>
                <a:cubicBezTo>
                  <a:pt x="12" y="41"/>
                  <a:pt x="11" y="39"/>
                  <a:pt x="11" y="38"/>
                </a:cubicBezTo>
                <a:cubicBezTo>
                  <a:pt x="11" y="36"/>
                  <a:pt x="12" y="35"/>
                  <a:pt x="14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9" y="27"/>
                  <a:pt x="26" y="23"/>
                  <a:pt x="34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6" y="23"/>
                  <a:pt x="37" y="24"/>
                  <a:pt x="37" y="26"/>
                </a:cubicBezTo>
                <a:cubicBezTo>
                  <a:pt x="37" y="27"/>
                  <a:pt x="36" y="29"/>
                  <a:pt x="35" y="29"/>
                </a:cubicBezTo>
                <a:cubicBezTo>
                  <a:pt x="35" y="29"/>
                  <a:pt x="35" y="29"/>
                  <a:pt x="35" y="29"/>
                </a:cubicBezTo>
                <a:cubicBezTo>
                  <a:pt x="34" y="29"/>
                  <a:pt x="34" y="29"/>
                  <a:pt x="34" y="29"/>
                </a:cubicBezTo>
                <a:cubicBezTo>
                  <a:pt x="30" y="29"/>
                  <a:pt x="26" y="31"/>
                  <a:pt x="23" y="35"/>
                </a:cubicBezTo>
                <a:lnTo>
                  <a:pt x="30" y="3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9174" name="Group 9173"/>
          <p:cNvGrpSpPr/>
          <p:nvPr/>
        </p:nvGrpSpPr>
        <p:grpSpPr>
          <a:xfrm>
            <a:off x="6242050" y="3001764"/>
            <a:ext cx="190500" cy="190500"/>
            <a:chOff x="6242050" y="3001764"/>
            <a:chExt cx="190500" cy="190500"/>
          </a:xfrm>
        </p:grpSpPr>
        <p:sp>
          <p:nvSpPr>
            <p:cNvPr id="8195" name="Freeform 866"/>
            <p:cNvSpPr>
              <a:spLocks noEditPoints="1"/>
            </p:cNvSpPr>
            <p:nvPr/>
          </p:nvSpPr>
          <p:spPr bwMode="auto">
            <a:xfrm>
              <a:off x="6242050" y="3001764"/>
              <a:ext cx="190500" cy="190500"/>
            </a:xfrm>
            <a:custGeom>
              <a:avLst/>
              <a:gdLst>
                <a:gd name="T0" fmla="*/ 30 w 60"/>
                <a:gd name="T1" fmla="*/ 0 h 60"/>
                <a:gd name="T2" fmla="*/ 0 w 60"/>
                <a:gd name="T3" fmla="*/ 30 h 60"/>
                <a:gd name="T4" fmla="*/ 30 w 60"/>
                <a:gd name="T5" fmla="*/ 60 h 60"/>
                <a:gd name="T6" fmla="*/ 60 w 60"/>
                <a:gd name="T7" fmla="*/ 30 h 60"/>
                <a:gd name="T8" fmla="*/ 30 w 60"/>
                <a:gd name="T9" fmla="*/ 0 h 60"/>
                <a:gd name="T10" fmla="*/ 30 w 60"/>
                <a:gd name="T11" fmla="*/ 56 h 60"/>
                <a:gd name="T12" fmla="*/ 4 w 60"/>
                <a:gd name="T13" fmla="*/ 30 h 60"/>
                <a:gd name="T14" fmla="*/ 30 w 60"/>
                <a:gd name="T15" fmla="*/ 4 h 60"/>
                <a:gd name="T16" fmla="*/ 56 w 60"/>
                <a:gd name="T17" fmla="*/ 30 h 60"/>
                <a:gd name="T18" fmla="*/ 30 w 60"/>
                <a:gd name="T19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0"/>
                  </a:moveTo>
                  <a:cubicBezTo>
                    <a:pt x="14" y="0"/>
                    <a:pt x="0" y="13"/>
                    <a:pt x="0" y="30"/>
                  </a:cubicBezTo>
                  <a:cubicBezTo>
                    <a:pt x="0" y="47"/>
                    <a:pt x="14" y="60"/>
                    <a:pt x="30" y="60"/>
                  </a:cubicBezTo>
                  <a:cubicBezTo>
                    <a:pt x="47" y="60"/>
                    <a:pt x="60" y="47"/>
                    <a:pt x="60" y="30"/>
                  </a:cubicBezTo>
                  <a:cubicBezTo>
                    <a:pt x="60" y="13"/>
                    <a:pt x="47" y="0"/>
                    <a:pt x="30" y="0"/>
                  </a:cubicBezTo>
                  <a:close/>
                  <a:moveTo>
                    <a:pt x="30" y="56"/>
                  </a:moveTo>
                  <a:cubicBezTo>
                    <a:pt x="16" y="56"/>
                    <a:pt x="4" y="44"/>
                    <a:pt x="4" y="30"/>
                  </a:cubicBezTo>
                  <a:cubicBezTo>
                    <a:pt x="4" y="16"/>
                    <a:pt x="16" y="4"/>
                    <a:pt x="30" y="4"/>
                  </a:cubicBezTo>
                  <a:cubicBezTo>
                    <a:pt x="45" y="4"/>
                    <a:pt x="56" y="16"/>
                    <a:pt x="56" y="30"/>
                  </a:cubicBezTo>
                  <a:cubicBezTo>
                    <a:pt x="56" y="44"/>
                    <a:pt x="45" y="56"/>
                    <a:pt x="30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196" name="Freeform 867"/>
            <p:cNvSpPr>
              <a:spLocks/>
            </p:cNvSpPr>
            <p:nvPr/>
          </p:nvSpPr>
          <p:spPr bwMode="auto">
            <a:xfrm>
              <a:off x="6292850" y="3039864"/>
              <a:ext cx="76200" cy="114300"/>
            </a:xfrm>
            <a:custGeom>
              <a:avLst/>
              <a:gdLst>
                <a:gd name="T0" fmla="*/ 22 w 24"/>
                <a:gd name="T1" fmla="*/ 4 h 36"/>
                <a:gd name="T2" fmla="*/ 23 w 24"/>
                <a:gd name="T3" fmla="*/ 4 h 36"/>
                <a:gd name="T4" fmla="*/ 24 w 24"/>
                <a:gd name="T5" fmla="*/ 2 h 36"/>
                <a:gd name="T6" fmla="*/ 23 w 24"/>
                <a:gd name="T7" fmla="*/ 0 h 36"/>
                <a:gd name="T8" fmla="*/ 22 w 24"/>
                <a:gd name="T9" fmla="*/ 0 h 36"/>
                <a:gd name="T10" fmla="*/ 5 w 24"/>
                <a:gd name="T11" fmla="*/ 12 h 36"/>
                <a:gd name="T12" fmla="*/ 2 w 24"/>
                <a:gd name="T13" fmla="*/ 12 h 36"/>
                <a:gd name="T14" fmla="*/ 0 w 24"/>
                <a:gd name="T15" fmla="*/ 14 h 36"/>
                <a:gd name="T16" fmla="*/ 2 w 24"/>
                <a:gd name="T17" fmla="*/ 16 h 36"/>
                <a:gd name="T18" fmla="*/ 4 w 24"/>
                <a:gd name="T19" fmla="*/ 16 h 36"/>
                <a:gd name="T20" fmla="*/ 4 w 24"/>
                <a:gd name="T21" fmla="*/ 18 h 36"/>
                <a:gd name="T22" fmla="*/ 4 w 24"/>
                <a:gd name="T23" fmla="*/ 20 h 36"/>
                <a:gd name="T24" fmla="*/ 2 w 24"/>
                <a:gd name="T25" fmla="*/ 20 h 36"/>
                <a:gd name="T26" fmla="*/ 0 w 24"/>
                <a:gd name="T27" fmla="*/ 22 h 36"/>
                <a:gd name="T28" fmla="*/ 2 w 24"/>
                <a:gd name="T29" fmla="*/ 24 h 36"/>
                <a:gd name="T30" fmla="*/ 5 w 24"/>
                <a:gd name="T31" fmla="*/ 24 h 36"/>
                <a:gd name="T32" fmla="*/ 22 w 24"/>
                <a:gd name="T33" fmla="*/ 36 h 36"/>
                <a:gd name="T34" fmla="*/ 23 w 24"/>
                <a:gd name="T35" fmla="*/ 36 h 36"/>
                <a:gd name="T36" fmla="*/ 24 w 24"/>
                <a:gd name="T37" fmla="*/ 34 h 36"/>
                <a:gd name="T38" fmla="*/ 23 w 24"/>
                <a:gd name="T39" fmla="*/ 32 h 36"/>
                <a:gd name="T40" fmla="*/ 22 w 24"/>
                <a:gd name="T41" fmla="*/ 32 h 36"/>
                <a:gd name="T42" fmla="*/ 9 w 24"/>
                <a:gd name="T43" fmla="*/ 24 h 36"/>
                <a:gd name="T44" fmla="*/ 18 w 24"/>
                <a:gd name="T45" fmla="*/ 24 h 36"/>
                <a:gd name="T46" fmla="*/ 20 w 24"/>
                <a:gd name="T47" fmla="*/ 22 h 36"/>
                <a:gd name="T48" fmla="*/ 18 w 24"/>
                <a:gd name="T49" fmla="*/ 20 h 36"/>
                <a:gd name="T50" fmla="*/ 8 w 24"/>
                <a:gd name="T51" fmla="*/ 20 h 36"/>
                <a:gd name="T52" fmla="*/ 8 w 24"/>
                <a:gd name="T53" fmla="*/ 18 h 36"/>
                <a:gd name="T54" fmla="*/ 8 w 24"/>
                <a:gd name="T55" fmla="*/ 16 h 36"/>
                <a:gd name="T56" fmla="*/ 18 w 24"/>
                <a:gd name="T57" fmla="*/ 16 h 36"/>
                <a:gd name="T58" fmla="*/ 20 w 24"/>
                <a:gd name="T59" fmla="*/ 14 h 36"/>
                <a:gd name="T60" fmla="*/ 18 w 24"/>
                <a:gd name="T61" fmla="*/ 12 h 36"/>
                <a:gd name="T62" fmla="*/ 9 w 24"/>
                <a:gd name="T63" fmla="*/ 12 h 36"/>
                <a:gd name="T64" fmla="*/ 22 w 24"/>
                <a:gd name="T65" fmla="*/ 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" h="36">
                  <a:moveTo>
                    <a:pt x="22" y="4"/>
                  </a:moveTo>
                  <a:cubicBezTo>
                    <a:pt x="23" y="4"/>
                    <a:pt x="23" y="4"/>
                    <a:pt x="23" y="4"/>
                  </a:cubicBezTo>
                  <a:cubicBezTo>
                    <a:pt x="23" y="4"/>
                    <a:pt x="24" y="3"/>
                    <a:pt x="24" y="2"/>
                  </a:cubicBezTo>
                  <a:cubicBezTo>
                    <a:pt x="24" y="1"/>
                    <a:pt x="23" y="0"/>
                    <a:pt x="23" y="0"/>
                  </a:cubicBezTo>
                  <a:cubicBezTo>
                    <a:pt x="23" y="0"/>
                    <a:pt x="23" y="0"/>
                    <a:pt x="22" y="0"/>
                  </a:cubicBezTo>
                  <a:cubicBezTo>
                    <a:pt x="14" y="0"/>
                    <a:pt x="8" y="5"/>
                    <a:pt x="5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7"/>
                    <a:pt x="4" y="17"/>
                    <a:pt x="4" y="18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0" y="21"/>
                    <a:pt x="0" y="22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8" y="31"/>
                    <a:pt x="14" y="36"/>
                    <a:pt x="22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4" y="35"/>
                    <a:pt x="24" y="34"/>
                  </a:cubicBezTo>
                  <a:cubicBezTo>
                    <a:pt x="24" y="33"/>
                    <a:pt x="23" y="32"/>
                    <a:pt x="23" y="32"/>
                  </a:cubicBezTo>
                  <a:cubicBezTo>
                    <a:pt x="23" y="32"/>
                    <a:pt x="23" y="32"/>
                    <a:pt x="22" y="32"/>
                  </a:cubicBezTo>
                  <a:cubicBezTo>
                    <a:pt x="16" y="32"/>
                    <a:pt x="12" y="29"/>
                    <a:pt x="9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9" y="24"/>
                    <a:pt x="20" y="23"/>
                    <a:pt x="20" y="22"/>
                  </a:cubicBezTo>
                  <a:cubicBezTo>
                    <a:pt x="20" y="21"/>
                    <a:pt x="19" y="20"/>
                    <a:pt x="1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19"/>
                    <a:pt x="8" y="19"/>
                    <a:pt x="8" y="18"/>
                  </a:cubicBezTo>
                  <a:cubicBezTo>
                    <a:pt x="8" y="17"/>
                    <a:pt x="8" y="17"/>
                    <a:pt x="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9" y="16"/>
                    <a:pt x="20" y="15"/>
                    <a:pt x="20" y="14"/>
                  </a:cubicBezTo>
                  <a:cubicBezTo>
                    <a:pt x="20" y="13"/>
                    <a:pt x="19" y="12"/>
                    <a:pt x="18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2" y="7"/>
                    <a:pt x="16" y="4"/>
                    <a:pt x="22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71" name="Group 9170"/>
          <p:cNvGrpSpPr/>
          <p:nvPr/>
        </p:nvGrpSpPr>
        <p:grpSpPr>
          <a:xfrm>
            <a:off x="8280400" y="3001764"/>
            <a:ext cx="203200" cy="203200"/>
            <a:chOff x="8280400" y="3001764"/>
            <a:chExt cx="203200" cy="203200"/>
          </a:xfrm>
        </p:grpSpPr>
        <p:sp>
          <p:nvSpPr>
            <p:cNvPr id="8197" name="Freeform 868"/>
            <p:cNvSpPr>
              <a:spLocks noEditPoints="1"/>
            </p:cNvSpPr>
            <p:nvPr/>
          </p:nvSpPr>
          <p:spPr bwMode="auto">
            <a:xfrm>
              <a:off x="8280400" y="3001764"/>
              <a:ext cx="88900" cy="101600"/>
            </a:xfrm>
            <a:custGeom>
              <a:avLst/>
              <a:gdLst>
                <a:gd name="T0" fmla="*/ 14 w 28"/>
                <a:gd name="T1" fmla="*/ 32 h 32"/>
                <a:gd name="T2" fmla="*/ 28 w 28"/>
                <a:gd name="T3" fmla="*/ 16 h 32"/>
                <a:gd name="T4" fmla="*/ 14 w 28"/>
                <a:gd name="T5" fmla="*/ 0 h 32"/>
                <a:gd name="T6" fmla="*/ 0 w 28"/>
                <a:gd name="T7" fmla="*/ 16 h 32"/>
                <a:gd name="T8" fmla="*/ 14 w 28"/>
                <a:gd name="T9" fmla="*/ 32 h 32"/>
                <a:gd name="T10" fmla="*/ 8 w 28"/>
                <a:gd name="T11" fmla="*/ 16 h 32"/>
                <a:gd name="T12" fmla="*/ 14 w 28"/>
                <a:gd name="T13" fmla="*/ 8 h 32"/>
                <a:gd name="T14" fmla="*/ 20 w 28"/>
                <a:gd name="T15" fmla="*/ 16 h 32"/>
                <a:gd name="T16" fmla="*/ 20 w 28"/>
                <a:gd name="T17" fmla="*/ 16 h 32"/>
                <a:gd name="T18" fmla="*/ 14 w 28"/>
                <a:gd name="T19" fmla="*/ 24 h 32"/>
                <a:gd name="T20" fmla="*/ 8 w 28"/>
                <a:gd name="T21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32">
                  <a:moveTo>
                    <a:pt x="14" y="32"/>
                  </a:moveTo>
                  <a:cubicBezTo>
                    <a:pt x="22" y="32"/>
                    <a:pt x="28" y="25"/>
                    <a:pt x="28" y="16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6" y="0"/>
                    <a:pt x="0" y="7"/>
                    <a:pt x="0" y="16"/>
                  </a:cubicBezTo>
                  <a:cubicBezTo>
                    <a:pt x="0" y="25"/>
                    <a:pt x="6" y="32"/>
                    <a:pt x="14" y="32"/>
                  </a:cubicBezTo>
                  <a:close/>
                  <a:moveTo>
                    <a:pt x="8" y="16"/>
                  </a:moveTo>
                  <a:cubicBezTo>
                    <a:pt x="8" y="12"/>
                    <a:pt x="11" y="8"/>
                    <a:pt x="14" y="8"/>
                  </a:cubicBezTo>
                  <a:cubicBezTo>
                    <a:pt x="17" y="8"/>
                    <a:pt x="20" y="12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20"/>
                    <a:pt x="17" y="24"/>
                    <a:pt x="14" y="24"/>
                  </a:cubicBezTo>
                  <a:cubicBezTo>
                    <a:pt x="11" y="24"/>
                    <a:pt x="8" y="20"/>
                    <a:pt x="8" y="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198" name="Freeform 869"/>
            <p:cNvSpPr>
              <a:spLocks noEditPoints="1"/>
            </p:cNvSpPr>
            <p:nvPr/>
          </p:nvSpPr>
          <p:spPr bwMode="auto">
            <a:xfrm>
              <a:off x="8394700" y="3103364"/>
              <a:ext cx="88900" cy="101600"/>
            </a:xfrm>
            <a:custGeom>
              <a:avLst/>
              <a:gdLst>
                <a:gd name="T0" fmla="*/ 14 w 28"/>
                <a:gd name="T1" fmla="*/ 0 h 32"/>
                <a:gd name="T2" fmla="*/ 0 w 28"/>
                <a:gd name="T3" fmla="*/ 16 h 32"/>
                <a:gd name="T4" fmla="*/ 14 w 28"/>
                <a:gd name="T5" fmla="*/ 32 h 32"/>
                <a:gd name="T6" fmla="*/ 28 w 28"/>
                <a:gd name="T7" fmla="*/ 16 h 32"/>
                <a:gd name="T8" fmla="*/ 14 w 28"/>
                <a:gd name="T9" fmla="*/ 0 h 32"/>
                <a:gd name="T10" fmla="*/ 20 w 28"/>
                <a:gd name="T11" fmla="*/ 16 h 32"/>
                <a:gd name="T12" fmla="*/ 14 w 28"/>
                <a:gd name="T13" fmla="*/ 24 h 32"/>
                <a:gd name="T14" fmla="*/ 8 w 28"/>
                <a:gd name="T15" fmla="*/ 16 h 32"/>
                <a:gd name="T16" fmla="*/ 8 w 28"/>
                <a:gd name="T17" fmla="*/ 16 h 32"/>
                <a:gd name="T18" fmla="*/ 14 w 28"/>
                <a:gd name="T19" fmla="*/ 8 h 32"/>
                <a:gd name="T20" fmla="*/ 20 w 28"/>
                <a:gd name="T21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32">
                  <a:moveTo>
                    <a:pt x="14" y="0"/>
                  </a:moveTo>
                  <a:cubicBezTo>
                    <a:pt x="6" y="0"/>
                    <a:pt x="0" y="7"/>
                    <a:pt x="0" y="16"/>
                  </a:cubicBezTo>
                  <a:cubicBezTo>
                    <a:pt x="0" y="25"/>
                    <a:pt x="6" y="32"/>
                    <a:pt x="14" y="32"/>
                  </a:cubicBezTo>
                  <a:cubicBezTo>
                    <a:pt x="22" y="32"/>
                    <a:pt x="28" y="25"/>
                    <a:pt x="28" y="16"/>
                  </a:cubicBezTo>
                  <a:cubicBezTo>
                    <a:pt x="28" y="7"/>
                    <a:pt x="22" y="0"/>
                    <a:pt x="14" y="0"/>
                  </a:cubicBezTo>
                  <a:close/>
                  <a:moveTo>
                    <a:pt x="20" y="16"/>
                  </a:moveTo>
                  <a:cubicBezTo>
                    <a:pt x="20" y="20"/>
                    <a:pt x="17" y="24"/>
                    <a:pt x="14" y="24"/>
                  </a:cubicBezTo>
                  <a:cubicBezTo>
                    <a:pt x="11" y="24"/>
                    <a:pt x="8" y="20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1" y="8"/>
                    <a:pt x="14" y="8"/>
                  </a:cubicBezTo>
                  <a:cubicBezTo>
                    <a:pt x="17" y="8"/>
                    <a:pt x="20" y="12"/>
                    <a:pt x="20" y="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199" name="Freeform 870"/>
            <p:cNvSpPr>
              <a:spLocks/>
            </p:cNvSpPr>
            <p:nvPr/>
          </p:nvSpPr>
          <p:spPr bwMode="auto">
            <a:xfrm>
              <a:off x="8286750" y="3001764"/>
              <a:ext cx="196850" cy="196850"/>
            </a:xfrm>
            <a:custGeom>
              <a:avLst/>
              <a:gdLst>
                <a:gd name="T0" fmla="*/ 116 w 124"/>
                <a:gd name="T1" fmla="*/ 56 h 124"/>
                <a:gd name="T2" fmla="*/ 124 w 124"/>
                <a:gd name="T3" fmla="*/ 0 h 124"/>
                <a:gd name="T4" fmla="*/ 68 w 124"/>
                <a:gd name="T5" fmla="*/ 8 h 124"/>
                <a:gd name="T6" fmla="*/ 86 w 124"/>
                <a:gd name="T7" fmla="*/ 26 h 124"/>
                <a:gd name="T8" fmla="*/ 0 w 124"/>
                <a:gd name="T9" fmla="*/ 114 h 124"/>
                <a:gd name="T10" fmla="*/ 10 w 124"/>
                <a:gd name="T11" fmla="*/ 124 h 124"/>
                <a:gd name="T12" fmla="*/ 98 w 124"/>
                <a:gd name="T13" fmla="*/ 38 h 124"/>
                <a:gd name="T14" fmla="*/ 116 w 124"/>
                <a:gd name="T15" fmla="*/ 5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24">
                  <a:moveTo>
                    <a:pt x="116" y="56"/>
                  </a:moveTo>
                  <a:lnTo>
                    <a:pt x="124" y="0"/>
                  </a:lnTo>
                  <a:lnTo>
                    <a:pt x="68" y="8"/>
                  </a:lnTo>
                  <a:lnTo>
                    <a:pt x="86" y="26"/>
                  </a:lnTo>
                  <a:lnTo>
                    <a:pt x="0" y="114"/>
                  </a:lnTo>
                  <a:lnTo>
                    <a:pt x="10" y="124"/>
                  </a:lnTo>
                  <a:lnTo>
                    <a:pt x="98" y="38"/>
                  </a:lnTo>
                  <a:lnTo>
                    <a:pt x="116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208" name="Group 9207"/>
          <p:cNvGrpSpPr/>
          <p:nvPr/>
        </p:nvGrpSpPr>
        <p:grpSpPr>
          <a:xfrm>
            <a:off x="5021263" y="3827264"/>
            <a:ext cx="204788" cy="177800"/>
            <a:chOff x="5021263" y="3827264"/>
            <a:chExt cx="204788" cy="177800"/>
          </a:xfrm>
        </p:grpSpPr>
        <p:sp>
          <p:nvSpPr>
            <p:cNvPr id="8200" name="Oval 871"/>
            <p:cNvSpPr>
              <a:spLocks noChangeArrowheads="1"/>
            </p:cNvSpPr>
            <p:nvPr/>
          </p:nvSpPr>
          <p:spPr bwMode="auto">
            <a:xfrm>
              <a:off x="5046663" y="3954264"/>
              <a:ext cx="50800" cy="508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201" name="Oval 872"/>
            <p:cNvSpPr>
              <a:spLocks noChangeArrowheads="1"/>
            </p:cNvSpPr>
            <p:nvPr/>
          </p:nvSpPr>
          <p:spPr bwMode="auto">
            <a:xfrm>
              <a:off x="5160963" y="3954264"/>
              <a:ext cx="52388" cy="508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202" name="Freeform 873"/>
            <p:cNvSpPr>
              <a:spLocks noEditPoints="1"/>
            </p:cNvSpPr>
            <p:nvPr/>
          </p:nvSpPr>
          <p:spPr bwMode="auto">
            <a:xfrm>
              <a:off x="5021263" y="3827264"/>
              <a:ext cx="204788" cy="139700"/>
            </a:xfrm>
            <a:custGeom>
              <a:avLst/>
              <a:gdLst>
                <a:gd name="T0" fmla="*/ 62 w 64"/>
                <a:gd name="T1" fmla="*/ 0 h 44"/>
                <a:gd name="T2" fmla="*/ 22 w 64"/>
                <a:gd name="T3" fmla="*/ 0 h 44"/>
                <a:gd name="T4" fmla="*/ 20 w 64"/>
                <a:gd name="T5" fmla="*/ 2 h 44"/>
                <a:gd name="T6" fmla="*/ 20 w 64"/>
                <a:gd name="T7" fmla="*/ 8 h 44"/>
                <a:gd name="T8" fmla="*/ 10 w 64"/>
                <a:gd name="T9" fmla="*/ 8 h 44"/>
                <a:gd name="T10" fmla="*/ 7 w 64"/>
                <a:gd name="T11" fmla="*/ 10 h 44"/>
                <a:gd name="T12" fmla="*/ 1 w 64"/>
                <a:gd name="T13" fmla="*/ 22 h 44"/>
                <a:gd name="T14" fmla="*/ 0 w 64"/>
                <a:gd name="T15" fmla="*/ 26 h 44"/>
                <a:gd name="T16" fmla="*/ 0 w 64"/>
                <a:gd name="T17" fmla="*/ 38 h 44"/>
                <a:gd name="T18" fmla="*/ 2 w 64"/>
                <a:gd name="T19" fmla="*/ 41 h 44"/>
                <a:gd name="T20" fmla="*/ 3 w 64"/>
                <a:gd name="T21" fmla="*/ 43 h 44"/>
                <a:gd name="T22" fmla="*/ 5 w 64"/>
                <a:gd name="T23" fmla="*/ 44 h 44"/>
                <a:gd name="T24" fmla="*/ 16 w 64"/>
                <a:gd name="T25" fmla="*/ 36 h 44"/>
                <a:gd name="T26" fmla="*/ 28 w 64"/>
                <a:gd name="T27" fmla="*/ 44 h 44"/>
                <a:gd name="T28" fmla="*/ 41 w 64"/>
                <a:gd name="T29" fmla="*/ 44 h 44"/>
                <a:gd name="T30" fmla="*/ 52 w 64"/>
                <a:gd name="T31" fmla="*/ 36 h 44"/>
                <a:gd name="T32" fmla="*/ 63 w 64"/>
                <a:gd name="T33" fmla="*/ 44 h 44"/>
                <a:gd name="T34" fmla="*/ 64 w 64"/>
                <a:gd name="T35" fmla="*/ 42 h 44"/>
                <a:gd name="T36" fmla="*/ 64 w 64"/>
                <a:gd name="T37" fmla="*/ 2 h 44"/>
                <a:gd name="T38" fmla="*/ 62 w 64"/>
                <a:gd name="T39" fmla="*/ 0 h 44"/>
                <a:gd name="T40" fmla="*/ 20 w 64"/>
                <a:gd name="T41" fmla="*/ 24 h 44"/>
                <a:gd name="T42" fmla="*/ 8 w 64"/>
                <a:gd name="T43" fmla="*/ 24 h 44"/>
                <a:gd name="T44" fmla="*/ 12 w 64"/>
                <a:gd name="T45" fmla="*/ 12 h 44"/>
                <a:gd name="T46" fmla="*/ 20 w 64"/>
                <a:gd name="T47" fmla="*/ 12 h 44"/>
                <a:gd name="T48" fmla="*/ 20 w 64"/>
                <a:gd name="T49" fmla="*/ 2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4" h="44">
                  <a:moveTo>
                    <a:pt x="6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20" y="1"/>
                    <a:pt x="20" y="2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9" y="8"/>
                    <a:pt x="8" y="9"/>
                    <a:pt x="7" y="10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3"/>
                    <a:pt x="0" y="25"/>
                    <a:pt x="0" y="26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9"/>
                    <a:pt x="1" y="41"/>
                    <a:pt x="2" y="41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3" y="43"/>
                    <a:pt x="4" y="44"/>
                    <a:pt x="5" y="44"/>
                  </a:cubicBezTo>
                  <a:cubicBezTo>
                    <a:pt x="7" y="39"/>
                    <a:pt x="11" y="36"/>
                    <a:pt x="16" y="36"/>
                  </a:cubicBezTo>
                  <a:cubicBezTo>
                    <a:pt x="22" y="36"/>
                    <a:pt x="26" y="39"/>
                    <a:pt x="28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3" y="39"/>
                    <a:pt x="47" y="36"/>
                    <a:pt x="52" y="36"/>
                  </a:cubicBezTo>
                  <a:cubicBezTo>
                    <a:pt x="57" y="36"/>
                    <a:pt x="62" y="39"/>
                    <a:pt x="63" y="44"/>
                  </a:cubicBezTo>
                  <a:cubicBezTo>
                    <a:pt x="64" y="43"/>
                    <a:pt x="64" y="43"/>
                    <a:pt x="64" y="4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1"/>
                    <a:pt x="63" y="0"/>
                    <a:pt x="62" y="0"/>
                  </a:cubicBezTo>
                  <a:close/>
                  <a:moveTo>
                    <a:pt x="20" y="24"/>
                  </a:moveTo>
                  <a:cubicBezTo>
                    <a:pt x="8" y="24"/>
                    <a:pt x="8" y="24"/>
                    <a:pt x="8" y="2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0" y="12"/>
                    <a:pt x="20" y="12"/>
                    <a:pt x="20" y="12"/>
                  </a:cubicBezTo>
                  <a:lnTo>
                    <a:pt x="2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8203" name="Freeform 874"/>
          <p:cNvSpPr>
            <a:spLocks noEditPoints="1"/>
          </p:cNvSpPr>
          <p:nvPr/>
        </p:nvSpPr>
        <p:spPr bwMode="auto">
          <a:xfrm>
            <a:off x="3397250" y="3420864"/>
            <a:ext cx="203200" cy="177800"/>
          </a:xfrm>
          <a:custGeom>
            <a:avLst/>
            <a:gdLst>
              <a:gd name="T0" fmla="*/ 36 w 64"/>
              <a:gd name="T1" fmla="*/ 4 h 56"/>
              <a:gd name="T2" fmla="*/ 24 w 64"/>
              <a:gd name="T3" fmla="*/ 6 h 56"/>
              <a:gd name="T4" fmla="*/ 16 w 64"/>
              <a:gd name="T5" fmla="*/ 0 h 56"/>
              <a:gd name="T6" fmla="*/ 16 w 64"/>
              <a:gd name="T7" fmla="*/ 11 h 56"/>
              <a:gd name="T8" fmla="*/ 9 w 64"/>
              <a:gd name="T9" fmla="*/ 20 h 56"/>
              <a:gd name="T10" fmla="*/ 0 w 64"/>
              <a:gd name="T11" fmla="*/ 24 h 56"/>
              <a:gd name="T12" fmla="*/ 0 w 64"/>
              <a:gd name="T13" fmla="*/ 36 h 56"/>
              <a:gd name="T14" fmla="*/ 16 w 64"/>
              <a:gd name="T15" fmla="*/ 46 h 56"/>
              <a:gd name="T16" fmla="*/ 16 w 64"/>
              <a:gd name="T17" fmla="*/ 52 h 56"/>
              <a:gd name="T18" fmla="*/ 20 w 64"/>
              <a:gd name="T19" fmla="*/ 56 h 56"/>
              <a:gd name="T20" fmla="*/ 24 w 64"/>
              <a:gd name="T21" fmla="*/ 56 h 56"/>
              <a:gd name="T22" fmla="*/ 28 w 64"/>
              <a:gd name="T23" fmla="*/ 52 h 56"/>
              <a:gd name="T24" fmla="*/ 28 w 64"/>
              <a:gd name="T25" fmla="*/ 51 h 56"/>
              <a:gd name="T26" fmla="*/ 36 w 64"/>
              <a:gd name="T27" fmla="*/ 52 h 56"/>
              <a:gd name="T28" fmla="*/ 44 w 64"/>
              <a:gd name="T29" fmla="*/ 51 h 56"/>
              <a:gd name="T30" fmla="*/ 44 w 64"/>
              <a:gd name="T31" fmla="*/ 52 h 56"/>
              <a:gd name="T32" fmla="*/ 48 w 64"/>
              <a:gd name="T33" fmla="*/ 56 h 56"/>
              <a:gd name="T34" fmla="*/ 52 w 64"/>
              <a:gd name="T35" fmla="*/ 56 h 56"/>
              <a:gd name="T36" fmla="*/ 56 w 64"/>
              <a:gd name="T37" fmla="*/ 52 h 56"/>
              <a:gd name="T38" fmla="*/ 56 w 64"/>
              <a:gd name="T39" fmla="*/ 45 h 56"/>
              <a:gd name="T40" fmla="*/ 64 w 64"/>
              <a:gd name="T41" fmla="*/ 28 h 56"/>
              <a:gd name="T42" fmla="*/ 36 w 64"/>
              <a:gd name="T43" fmla="*/ 4 h 56"/>
              <a:gd name="T44" fmla="*/ 20 w 64"/>
              <a:gd name="T45" fmla="*/ 29 h 56"/>
              <a:gd name="T46" fmla="*/ 15 w 64"/>
              <a:gd name="T47" fmla="*/ 24 h 56"/>
              <a:gd name="T48" fmla="*/ 20 w 64"/>
              <a:gd name="T49" fmla="*/ 19 h 56"/>
              <a:gd name="T50" fmla="*/ 25 w 64"/>
              <a:gd name="T51" fmla="*/ 24 h 56"/>
              <a:gd name="T52" fmla="*/ 20 w 64"/>
              <a:gd name="T53" fmla="*/ 29 h 56"/>
              <a:gd name="T54" fmla="*/ 44 w 64"/>
              <a:gd name="T55" fmla="*/ 13 h 56"/>
              <a:gd name="T56" fmla="*/ 36 w 64"/>
              <a:gd name="T57" fmla="*/ 12 h 56"/>
              <a:gd name="T58" fmla="*/ 28 w 64"/>
              <a:gd name="T59" fmla="*/ 13 h 56"/>
              <a:gd name="T60" fmla="*/ 28 w 64"/>
              <a:gd name="T61" fmla="*/ 9 h 56"/>
              <a:gd name="T62" fmla="*/ 36 w 64"/>
              <a:gd name="T63" fmla="*/ 8 h 56"/>
              <a:gd name="T64" fmla="*/ 44 w 64"/>
              <a:gd name="T65" fmla="*/ 9 h 56"/>
              <a:gd name="T66" fmla="*/ 44 w 64"/>
              <a:gd name="T67" fmla="*/ 13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4" h="56">
                <a:moveTo>
                  <a:pt x="36" y="4"/>
                </a:moveTo>
                <a:cubicBezTo>
                  <a:pt x="32" y="4"/>
                  <a:pt x="27" y="5"/>
                  <a:pt x="24" y="6"/>
                </a:cubicBezTo>
                <a:cubicBezTo>
                  <a:pt x="22" y="3"/>
                  <a:pt x="16" y="0"/>
                  <a:pt x="16" y="0"/>
                </a:cubicBezTo>
                <a:cubicBezTo>
                  <a:pt x="16" y="11"/>
                  <a:pt x="16" y="11"/>
                  <a:pt x="16" y="11"/>
                </a:cubicBezTo>
                <a:cubicBezTo>
                  <a:pt x="13" y="14"/>
                  <a:pt x="11" y="17"/>
                  <a:pt x="9" y="20"/>
                </a:cubicBezTo>
                <a:cubicBezTo>
                  <a:pt x="5" y="21"/>
                  <a:pt x="0" y="22"/>
                  <a:pt x="0" y="24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9"/>
                  <a:pt x="9" y="43"/>
                  <a:pt x="16" y="46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4"/>
                  <a:pt x="18" y="56"/>
                  <a:pt x="20" y="56"/>
                </a:cubicBezTo>
                <a:cubicBezTo>
                  <a:pt x="24" y="56"/>
                  <a:pt x="24" y="56"/>
                  <a:pt x="24" y="56"/>
                </a:cubicBezTo>
                <a:cubicBezTo>
                  <a:pt x="26" y="56"/>
                  <a:pt x="28" y="54"/>
                  <a:pt x="28" y="52"/>
                </a:cubicBezTo>
                <a:cubicBezTo>
                  <a:pt x="28" y="51"/>
                  <a:pt x="28" y="51"/>
                  <a:pt x="28" y="51"/>
                </a:cubicBezTo>
                <a:cubicBezTo>
                  <a:pt x="31" y="52"/>
                  <a:pt x="33" y="52"/>
                  <a:pt x="36" y="52"/>
                </a:cubicBezTo>
                <a:cubicBezTo>
                  <a:pt x="39" y="52"/>
                  <a:pt x="41" y="52"/>
                  <a:pt x="44" y="51"/>
                </a:cubicBezTo>
                <a:cubicBezTo>
                  <a:pt x="44" y="52"/>
                  <a:pt x="44" y="52"/>
                  <a:pt x="44" y="52"/>
                </a:cubicBezTo>
                <a:cubicBezTo>
                  <a:pt x="44" y="54"/>
                  <a:pt x="46" y="56"/>
                  <a:pt x="48" y="56"/>
                </a:cubicBezTo>
                <a:cubicBezTo>
                  <a:pt x="52" y="56"/>
                  <a:pt x="52" y="56"/>
                  <a:pt x="52" y="56"/>
                </a:cubicBezTo>
                <a:cubicBezTo>
                  <a:pt x="54" y="56"/>
                  <a:pt x="56" y="54"/>
                  <a:pt x="56" y="52"/>
                </a:cubicBezTo>
                <a:cubicBezTo>
                  <a:pt x="56" y="45"/>
                  <a:pt x="56" y="45"/>
                  <a:pt x="56" y="45"/>
                </a:cubicBezTo>
                <a:cubicBezTo>
                  <a:pt x="61" y="40"/>
                  <a:pt x="64" y="35"/>
                  <a:pt x="64" y="28"/>
                </a:cubicBezTo>
                <a:cubicBezTo>
                  <a:pt x="64" y="15"/>
                  <a:pt x="51" y="4"/>
                  <a:pt x="36" y="4"/>
                </a:cubicBezTo>
                <a:close/>
                <a:moveTo>
                  <a:pt x="20" y="29"/>
                </a:moveTo>
                <a:cubicBezTo>
                  <a:pt x="17" y="29"/>
                  <a:pt x="15" y="27"/>
                  <a:pt x="15" y="24"/>
                </a:cubicBezTo>
                <a:cubicBezTo>
                  <a:pt x="15" y="21"/>
                  <a:pt x="17" y="19"/>
                  <a:pt x="20" y="19"/>
                </a:cubicBezTo>
                <a:cubicBezTo>
                  <a:pt x="23" y="19"/>
                  <a:pt x="25" y="21"/>
                  <a:pt x="25" y="24"/>
                </a:cubicBezTo>
                <a:cubicBezTo>
                  <a:pt x="25" y="27"/>
                  <a:pt x="23" y="29"/>
                  <a:pt x="20" y="29"/>
                </a:cubicBezTo>
                <a:close/>
                <a:moveTo>
                  <a:pt x="44" y="13"/>
                </a:moveTo>
                <a:cubicBezTo>
                  <a:pt x="41" y="12"/>
                  <a:pt x="39" y="12"/>
                  <a:pt x="36" y="12"/>
                </a:cubicBezTo>
                <a:cubicBezTo>
                  <a:pt x="33" y="12"/>
                  <a:pt x="31" y="12"/>
                  <a:pt x="28" y="13"/>
                </a:cubicBezTo>
                <a:cubicBezTo>
                  <a:pt x="28" y="9"/>
                  <a:pt x="28" y="9"/>
                  <a:pt x="28" y="9"/>
                </a:cubicBezTo>
                <a:cubicBezTo>
                  <a:pt x="31" y="8"/>
                  <a:pt x="33" y="8"/>
                  <a:pt x="36" y="8"/>
                </a:cubicBezTo>
                <a:cubicBezTo>
                  <a:pt x="39" y="8"/>
                  <a:pt x="41" y="8"/>
                  <a:pt x="44" y="9"/>
                </a:cubicBezTo>
                <a:lnTo>
                  <a:pt x="44" y="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9160" name="Group 9159"/>
          <p:cNvGrpSpPr/>
          <p:nvPr/>
        </p:nvGrpSpPr>
        <p:grpSpPr>
          <a:xfrm>
            <a:off x="2990850" y="2582664"/>
            <a:ext cx="203200" cy="203200"/>
            <a:chOff x="2990850" y="2582664"/>
            <a:chExt cx="203200" cy="203200"/>
          </a:xfrm>
        </p:grpSpPr>
        <p:sp>
          <p:nvSpPr>
            <p:cNvPr id="8204" name="Freeform 875"/>
            <p:cNvSpPr>
              <a:spLocks noEditPoints="1"/>
            </p:cNvSpPr>
            <p:nvPr/>
          </p:nvSpPr>
          <p:spPr bwMode="auto">
            <a:xfrm>
              <a:off x="2990850" y="2582664"/>
              <a:ext cx="203200" cy="203200"/>
            </a:xfrm>
            <a:custGeom>
              <a:avLst/>
              <a:gdLst>
                <a:gd name="T0" fmla="*/ 32 w 64"/>
                <a:gd name="T1" fmla="*/ 0 h 64"/>
                <a:gd name="T2" fmla="*/ 0 w 64"/>
                <a:gd name="T3" fmla="*/ 32 h 64"/>
                <a:gd name="T4" fmla="*/ 32 w 64"/>
                <a:gd name="T5" fmla="*/ 64 h 64"/>
                <a:gd name="T6" fmla="*/ 64 w 64"/>
                <a:gd name="T7" fmla="*/ 32 h 64"/>
                <a:gd name="T8" fmla="*/ 32 w 64"/>
                <a:gd name="T9" fmla="*/ 0 h 64"/>
                <a:gd name="T10" fmla="*/ 32 w 64"/>
                <a:gd name="T11" fmla="*/ 60 h 64"/>
                <a:gd name="T12" fmla="*/ 4 w 64"/>
                <a:gd name="T13" fmla="*/ 32 h 64"/>
                <a:gd name="T14" fmla="*/ 32 w 64"/>
                <a:gd name="T15" fmla="*/ 4 h 64"/>
                <a:gd name="T16" fmla="*/ 60 w 64"/>
                <a:gd name="T17" fmla="*/ 32 h 64"/>
                <a:gd name="T18" fmla="*/ 32 w 64"/>
                <a:gd name="T19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50" y="64"/>
                    <a:pt x="64" y="50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lose/>
                  <a:moveTo>
                    <a:pt x="32" y="60"/>
                  </a:moveTo>
                  <a:cubicBezTo>
                    <a:pt x="17" y="60"/>
                    <a:pt x="4" y="47"/>
                    <a:pt x="4" y="32"/>
                  </a:cubicBezTo>
                  <a:cubicBezTo>
                    <a:pt x="4" y="17"/>
                    <a:pt x="17" y="4"/>
                    <a:pt x="32" y="4"/>
                  </a:cubicBezTo>
                  <a:cubicBezTo>
                    <a:pt x="47" y="4"/>
                    <a:pt x="60" y="17"/>
                    <a:pt x="60" y="32"/>
                  </a:cubicBezTo>
                  <a:cubicBezTo>
                    <a:pt x="60" y="47"/>
                    <a:pt x="47" y="60"/>
                    <a:pt x="32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205" name="Freeform 876"/>
            <p:cNvSpPr>
              <a:spLocks noEditPoints="1"/>
            </p:cNvSpPr>
            <p:nvPr/>
          </p:nvSpPr>
          <p:spPr bwMode="auto">
            <a:xfrm>
              <a:off x="3016250" y="2608064"/>
              <a:ext cx="152400" cy="152400"/>
            </a:xfrm>
            <a:custGeom>
              <a:avLst/>
              <a:gdLst>
                <a:gd name="T0" fmla="*/ 24 w 48"/>
                <a:gd name="T1" fmla="*/ 0 h 48"/>
                <a:gd name="T2" fmla="*/ 0 w 48"/>
                <a:gd name="T3" fmla="*/ 24 h 48"/>
                <a:gd name="T4" fmla="*/ 24 w 48"/>
                <a:gd name="T5" fmla="*/ 48 h 48"/>
                <a:gd name="T6" fmla="*/ 48 w 48"/>
                <a:gd name="T7" fmla="*/ 24 h 48"/>
                <a:gd name="T8" fmla="*/ 24 w 48"/>
                <a:gd name="T9" fmla="*/ 0 h 48"/>
                <a:gd name="T10" fmla="*/ 27 w 48"/>
                <a:gd name="T11" fmla="*/ 27 h 48"/>
                <a:gd name="T12" fmla="*/ 23 w 48"/>
                <a:gd name="T13" fmla="*/ 27 h 48"/>
                <a:gd name="T14" fmla="*/ 23 w 48"/>
                <a:gd name="T15" fmla="*/ 36 h 48"/>
                <a:gd name="T16" fmla="*/ 16 w 48"/>
                <a:gd name="T17" fmla="*/ 36 h 48"/>
                <a:gd name="T18" fmla="*/ 16 w 48"/>
                <a:gd name="T19" fmla="*/ 9 h 48"/>
                <a:gd name="T20" fmla="*/ 27 w 48"/>
                <a:gd name="T21" fmla="*/ 9 h 48"/>
                <a:gd name="T22" fmla="*/ 37 w 48"/>
                <a:gd name="T23" fmla="*/ 18 h 48"/>
                <a:gd name="T24" fmla="*/ 27 w 48"/>
                <a:gd name="T25" fmla="*/ 2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7" y="48"/>
                    <a:pt x="48" y="37"/>
                    <a:pt x="48" y="24"/>
                  </a:cubicBezTo>
                  <a:cubicBezTo>
                    <a:pt x="48" y="11"/>
                    <a:pt x="37" y="0"/>
                    <a:pt x="24" y="0"/>
                  </a:cubicBezTo>
                  <a:close/>
                  <a:moveTo>
                    <a:pt x="27" y="27"/>
                  </a:moveTo>
                  <a:cubicBezTo>
                    <a:pt x="23" y="27"/>
                    <a:pt x="23" y="27"/>
                    <a:pt x="23" y="2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33" y="9"/>
                    <a:pt x="37" y="12"/>
                    <a:pt x="37" y="18"/>
                  </a:cubicBezTo>
                  <a:cubicBezTo>
                    <a:pt x="37" y="24"/>
                    <a:pt x="33" y="27"/>
                    <a:pt x="27" y="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206" name="Freeform 877"/>
            <p:cNvSpPr>
              <a:spLocks/>
            </p:cNvSpPr>
            <p:nvPr/>
          </p:nvSpPr>
          <p:spPr bwMode="auto">
            <a:xfrm>
              <a:off x="3089275" y="2655689"/>
              <a:ext cx="19050" cy="19050"/>
            </a:xfrm>
            <a:custGeom>
              <a:avLst/>
              <a:gdLst>
                <a:gd name="T0" fmla="*/ 1 w 6"/>
                <a:gd name="T1" fmla="*/ 0 h 6"/>
                <a:gd name="T2" fmla="*/ 0 w 6"/>
                <a:gd name="T3" fmla="*/ 0 h 6"/>
                <a:gd name="T4" fmla="*/ 0 w 6"/>
                <a:gd name="T5" fmla="*/ 6 h 6"/>
                <a:gd name="T6" fmla="*/ 1 w 6"/>
                <a:gd name="T7" fmla="*/ 6 h 6"/>
                <a:gd name="T8" fmla="*/ 6 w 6"/>
                <a:gd name="T9" fmla="*/ 3 h 6"/>
                <a:gd name="T10" fmla="*/ 1 w 6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4" y="6"/>
                    <a:pt x="6" y="6"/>
                    <a:pt x="6" y="3"/>
                  </a:cubicBezTo>
                  <a:cubicBezTo>
                    <a:pt x="6" y="0"/>
                    <a:pt x="4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61" name="Group 9160"/>
          <p:cNvGrpSpPr/>
          <p:nvPr/>
        </p:nvGrpSpPr>
        <p:grpSpPr>
          <a:xfrm>
            <a:off x="3394075" y="2582664"/>
            <a:ext cx="203200" cy="203200"/>
            <a:chOff x="3394075" y="2582664"/>
            <a:chExt cx="203200" cy="203200"/>
          </a:xfrm>
        </p:grpSpPr>
        <p:sp>
          <p:nvSpPr>
            <p:cNvPr id="8207" name="Freeform 878"/>
            <p:cNvSpPr>
              <a:spLocks noEditPoints="1"/>
            </p:cNvSpPr>
            <p:nvPr/>
          </p:nvSpPr>
          <p:spPr bwMode="auto">
            <a:xfrm>
              <a:off x="3394075" y="2582664"/>
              <a:ext cx="203200" cy="203200"/>
            </a:xfrm>
            <a:custGeom>
              <a:avLst/>
              <a:gdLst>
                <a:gd name="T0" fmla="*/ 32 w 64"/>
                <a:gd name="T1" fmla="*/ 0 h 64"/>
                <a:gd name="T2" fmla="*/ 0 w 64"/>
                <a:gd name="T3" fmla="*/ 32 h 64"/>
                <a:gd name="T4" fmla="*/ 32 w 64"/>
                <a:gd name="T5" fmla="*/ 64 h 64"/>
                <a:gd name="T6" fmla="*/ 64 w 64"/>
                <a:gd name="T7" fmla="*/ 32 h 64"/>
                <a:gd name="T8" fmla="*/ 32 w 64"/>
                <a:gd name="T9" fmla="*/ 0 h 64"/>
                <a:gd name="T10" fmla="*/ 32 w 64"/>
                <a:gd name="T11" fmla="*/ 60 h 64"/>
                <a:gd name="T12" fmla="*/ 4 w 64"/>
                <a:gd name="T13" fmla="*/ 32 h 64"/>
                <a:gd name="T14" fmla="*/ 32 w 64"/>
                <a:gd name="T15" fmla="*/ 4 h 64"/>
                <a:gd name="T16" fmla="*/ 60 w 64"/>
                <a:gd name="T17" fmla="*/ 32 h 64"/>
                <a:gd name="T18" fmla="*/ 32 w 64"/>
                <a:gd name="T19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49" y="64"/>
                    <a:pt x="64" y="50"/>
                    <a:pt x="64" y="32"/>
                  </a:cubicBezTo>
                  <a:cubicBezTo>
                    <a:pt x="64" y="14"/>
                    <a:pt x="49" y="0"/>
                    <a:pt x="32" y="0"/>
                  </a:cubicBezTo>
                  <a:close/>
                  <a:moveTo>
                    <a:pt x="32" y="60"/>
                  </a:moveTo>
                  <a:cubicBezTo>
                    <a:pt x="16" y="60"/>
                    <a:pt x="4" y="47"/>
                    <a:pt x="4" y="32"/>
                  </a:cubicBezTo>
                  <a:cubicBezTo>
                    <a:pt x="4" y="17"/>
                    <a:pt x="16" y="4"/>
                    <a:pt x="32" y="4"/>
                  </a:cubicBezTo>
                  <a:cubicBezTo>
                    <a:pt x="47" y="4"/>
                    <a:pt x="60" y="17"/>
                    <a:pt x="60" y="32"/>
                  </a:cubicBezTo>
                  <a:cubicBezTo>
                    <a:pt x="60" y="47"/>
                    <a:pt x="47" y="60"/>
                    <a:pt x="32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208" name="Freeform 879"/>
            <p:cNvSpPr>
              <a:spLocks noEditPoints="1"/>
            </p:cNvSpPr>
            <p:nvPr/>
          </p:nvSpPr>
          <p:spPr bwMode="auto">
            <a:xfrm>
              <a:off x="3419475" y="2608064"/>
              <a:ext cx="152400" cy="152400"/>
            </a:xfrm>
            <a:custGeom>
              <a:avLst/>
              <a:gdLst>
                <a:gd name="T0" fmla="*/ 24 w 48"/>
                <a:gd name="T1" fmla="*/ 0 h 48"/>
                <a:gd name="T2" fmla="*/ 0 w 48"/>
                <a:gd name="T3" fmla="*/ 24 h 48"/>
                <a:gd name="T4" fmla="*/ 24 w 48"/>
                <a:gd name="T5" fmla="*/ 48 h 48"/>
                <a:gd name="T6" fmla="*/ 48 w 48"/>
                <a:gd name="T7" fmla="*/ 24 h 48"/>
                <a:gd name="T8" fmla="*/ 24 w 48"/>
                <a:gd name="T9" fmla="*/ 0 h 48"/>
                <a:gd name="T10" fmla="*/ 36 w 48"/>
                <a:gd name="T11" fmla="*/ 40 h 48"/>
                <a:gd name="T12" fmla="*/ 25 w 48"/>
                <a:gd name="T13" fmla="*/ 32 h 48"/>
                <a:gd name="T14" fmla="*/ 13 w 48"/>
                <a:gd name="T15" fmla="*/ 40 h 48"/>
                <a:gd name="T16" fmla="*/ 17 w 48"/>
                <a:gd name="T17" fmla="*/ 26 h 48"/>
                <a:gd name="T18" fmla="*/ 6 w 48"/>
                <a:gd name="T19" fmla="*/ 18 h 48"/>
                <a:gd name="T20" fmla="*/ 20 w 48"/>
                <a:gd name="T21" fmla="*/ 18 h 48"/>
                <a:gd name="T22" fmla="*/ 25 w 48"/>
                <a:gd name="T23" fmla="*/ 4 h 48"/>
                <a:gd name="T24" fmla="*/ 29 w 48"/>
                <a:gd name="T25" fmla="*/ 18 h 48"/>
                <a:gd name="T26" fmla="*/ 44 w 48"/>
                <a:gd name="T27" fmla="*/ 18 h 48"/>
                <a:gd name="T28" fmla="*/ 32 w 48"/>
                <a:gd name="T29" fmla="*/ 26 h 48"/>
                <a:gd name="T30" fmla="*/ 36 w 48"/>
                <a:gd name="T31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8"/>
                    <a:pt x="24" y="48"/>
                  </a:cubicBezTo>
                  <a:cubicBezTo>
                    <a:pt x="37" y="48"/>
                    <a:pt x="48" y="37"/>
                    <a:pt x="48" y="24"/>
                  </a:cubicBezTo>
                  <a:cubicBezTo>
                    <a:pt x="48" y="11"/>
                    <a:pt x="37" y="0"/>
                    <a:pt x="24" y="0"/>
                  </a:cubicBezTo>
                  <a:close/>
                  <a:moveTo>
                    <a:pt x="36" y="40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32" y="26"/>
                    <a:pt x="32" y="26"/>
                    <a:pt x="32" y="26"/>
                  </a:cubicBezTo>
                  <a:lnTo>
                    <a:pt x="36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73" name="Group 9172"/>
          <p:cNvGrpSpPr/>
          <p:nvPr/>
        </p:nvGrpSpPr>
        <p:grpSpPr>
          <a:xfrm>
            <a:off x="6650038" y="2989064"/>
            <a:ext cx="190500" cy="190500"/>
            <a:chOff x="6650038" y="2989064"/>
            <a:chExt cx="190500" cy="190500"/>
          </a:xfrm>
        </p:grpSpPr>
        <p:sp>
          <p:nvSpPr>
            <p:cNvPr id="8209" name="Freeform 880"/>
            <p:cNvSpPr>
              <a:spLocks noEditPoints="1"/>
            </p:cNvSpPr>
            <p:nvPr/>
          </p:nvSpPr>
          <p:spPr bwMode="auto">
            <a:xfrm>
              <a:off x="6650038" y="2989064"/>
              <a:ext cx="190500" cy="190500"/>
            </a:xfrm>
            <a:custGeom>
              <a:avLst/>
              <a:gdLst>
                <a:gd name="T0" fmla="*/ 30 w 60"/>
                <a:gd name="T1" fmla="*/ 0 h 60"/>
                <a:gd name="T2" fmla="*/ 0 w 60"/>
                <a:gd name="T3" fmla="*/ 30 h 60"/>
                <a:gd name="T4" fmla="*/ 30 w 60"/>
                <a:gd name="T5" fmla="*/ 60 h 60"/>
                <a:gd name="T6" fmla="*/ 60 w 60"/>
                <a:gd name="T7" fmla="*/ 30 h 60"/>
                <a:gd name="T8" fmla="*/ 30 w 60"/>
                <a:gd name="T9" fmla="*/ 0 h 60"/>
                <a:gd name="T10" fmla="*/ 30 w 60"/>
                <a:gd name="T11" fmla="*/ 56 h 60"/>
                <a:gd name="T12" fmla="*/ 4 w 60"/>
                <a:gd name="T13" fmla="*/ 30 h 60"/>
                <a:gd name="T14" fmla="*/ 30 w 60"/>
                <a:gd name="T15" fmla="*/ 4 h 60"/>
                <a:gd name="T16" fmla="*/ 56 w 60"/>
                <a:gd name="T17" fmla="*/ 30 h 60"/>
                <a:gd name="T18" fmla="*/ 30 w 60"/>
                <a:gd name="T19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0"/>
                  </a:moveTo>
                  <a:cubicBezTo>
                    <a:pt x="14" y="0"/>
                    <a:pt x="0" y="13"/>
                    <a:pt x="0" y="30"/>
                  </a:cubicBezTo>
                  <a:cubicBezTo>
                    <a:pt x="0" y="47"/>
                    <a:pt x="14" y="60"/>
                    <a:pt x="30" y="60"/>
                  </a:cubicBezTo>
                  <a:cubicBezTo>
                    <a:pt x="47" y="60"/>
                    <a:pt x="60" y="47"/>
                    <a:pt x="60" y="30"/>
                  </a:cubicBezTo>
                  <a:cubicBezTo>
                    <a:pt x="60" y="13"/>
                    <a:pt x="47" y="0"/>
                    <a:pt x="30" y="0"/>
                  </a:cubicBezTo>
                  <a:close/>
                  <a:moveTo>
                    <a:pt x="30" y="56"/>
                  </a:moveTo>
                  <a:cubicBezTo>
                    <a:pt x="16" y="56"/>
                    <a:pt x="4" y="44"/>
                    <a:pt x="4" y="30"/>
                  </a:cubicBezTo>
                  <a:cubicBezTo>
                    <a:pt x="4" y="16"/>
                    <a:pt x="16" y="4"/>
                    <a:pt x="30" y="4"/>
                  </a:cubicBezTo>
                  <a:cubicBezTo>
                    <a:pt x="45" y="4"/>
                    <a:pt x="56" y="16"/>
                    <a:pt x="56" y="30"/>
                  </a:cubicBezTo>
                  <a:cubicBezTo>
                    <a:pt x="56" y="44"/>
                    <a:pt x="45" y="56"/>
                    <a:pt x="30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210" name="Freeform 881"/>
            <p:cNvSpPr>
              <a:spLocks noEditPoints="1"/>
            </p:cNvSpPr>
            <p:nvPr/>
          </p:nvSpPr>
          <p:spPr bwMode="auto">
            <a:xfrm>
              <a:off x="6713538" y="3027164"/>
              <a:ext cx="63500" cy="114300"/>
            </a:xfrm>
            <a:custGeom>
              <a:avLst/>
              <a:gdLst>
                <a:gd name="T0" fmla="*/ 18 w 20"/>
                <a:gd name="T1" fmla="*/ 8 h 36"/>
                <a:gd name="T2" fmla="*/ 20 w 20"/>
                <a:gd name="T3" fmla="*/ 6 h 36"/>
                <a:gd name="T4" fmla="*/ 18 w 20"/>
                <a:gd name="T5" fmla="*/ 4 h 36"/>
                <a:gd name="T6" fmla="*/ 12 w 20"/>
                <a:gd name="T7" fmla="*/ 4 h 36"/>
                <a:gd name="T8" fmla="*/ 12 w 20"/>
                <a:gd name="T9" fmla="*/ 2 h 36"/>
                <a:gd name="T10" fmla="*/ 10 w 20"/>
                <a:gd name="T11" fmla="*/ 0 h 36"/>
                <a:gd name="T12" fmla="*/ 8 w 20"/>
                <a:gd name="T13" fmla="*/ 2 h 36"/>
                <a:gd name="T14" fmla="*/ 8 w 20"/>
                <a:gd name="T15" fmla="*/ 4 h 36"/>
                <a:gd name="T16" fmla="*/ 6 w 20"/>
                <a:gd name="T17" fmla="*/ 4 h 36"/>
                <a:gd name="T18" fmla="*/ 0 w 20"/>
                <a:gd name="T19" fmla="*/ 10 h 36"/>
                <a:gd name="T20" fmla="*/ 0 w 20"/>
                <a:gd name="T21" fmla="*/ 14 h 36"/>
                <a:gd name="T22" fmla="*/ 6 w 20"/>
                <a:gd name="T23" fmla="*/ 20 h 36"/>
                <a:gd name="T24" fmla="*/ 8 w 20"/>
                <a:gd name="T25" fmla="*/ 20 h 36"/>
                <a:gd name="T26" fmla="*/ 8 w 20"/>
                <a:gd name="T27" fmla="*/ 28 h 36"/>
                <a:gd name="T28" fmla="*/ 2 w 20"/>
                <a:gd name="T29" fmla="*/ 28 h 36"/>
                <a:gd name="T30" fmla="*/ 0 w 20"/>
                <a:gd name="T31" fmla="*/ 30 h 36"/>
                <a:gd name="T32" fmla="*/ 2 w 20"/>
                <a:gd name="T33" fmla="*/ 32 h 36"/>
                <a:gd name="T34" fmla="*/ 8 w 20"/>
                <a:gd name="T35" fmla="*/ 32 h 36"/>
                <a:gd name="T36" fmla="*/ 8 w 20"/>
                <a:gd name="T37" fmla="*/ 34 h 36"/>
                <a:gd name="T38" fmla="*/ 10 w 20"/>
                <a:gd name="T39" fmla="*/ 36 h 36"/>
                <a:gd name="T40" fmla="*/ 12 w 20"/>
                <a:gd name="T41" fmla="*/ 34 h 36"/>
                <a:gd name="T42" fmla="*/ 12 w 20"/>
                <a:gd name="T43" fmla="*/ 32 h 36"/>
                <a:gd name="T44" fmla="*/ 14 w 20"/>
                <a:gd name="T45" fmla="*/ 32 h 36"/>
                <a:gd name="T46" fmla="*/ 20 w 20"/>
                <a:gd name="T47" fmla="*/ 26 h 36"/>
                <a:gd name="T48" fmla="*/ 20 w 20"/>
                <a:gd name="T49" fmla="*/ 22 h 36"/>
                <a:gd name="T50" fmla="*/ 14 w 20"/>
                <a:gd name="T51" fmla="*/ 16 h 36"/>
                <a:gd name="T52" fmla="*/ 12 w 20"/>
                <a:gd name="T53" fmla="*/ 16 h 36"/>
                <a:gd name="T54" fmla="*/ 12 w 20"/>
                <a:gd name="T55" fmla="*/ 8 h 36"/>
                <a:gd name="T56" fmla="*/ 18 w 20"/>
                <a:gd name="T57" fmla="*/ 8 h 36"/>
                <a:gd name="T58" fmla="*/ 8 w 20"/>
                <a:gd name="T59" fmla="*/ 16 h 36"/>
                <a:gd name="T60" fmla="*/ 6 w 20"/>
                <a:gd name="T61" fmla="*/ 16 h 36"/>
                <a:gd name="T62" fmla="*/ 4 w 20"/>
                <a:gd name="T63" fmla="*/ 14 h 36"/>
                <a:gd name="T64" fmla="*/ 4 w 20"/>
                <a:gd name="T65" fmla="*/ 10 h 36"/>
                <a:gd name="T66" fmla="*/ 6 w 20"/>
                <a:gd name="T67" fmla="*/ 8 h 36"/>
                <a:gd name="T68" fmla="*/ 8 w 20"/>
                <a:gd name="T69" fmla="*/ 8 h 36"/>
                <a:gd name="T70" fmla="*/ 8 w 20"/>
                <a:gd name="T71" fmla="*/ 16 h 36"/>
                <a:gd name="T72" fmla="*/ 14 w 20"/>
                <a:gd name="T73" fmla="*/ 20 h 36"/>
                <a:gd name="T74" fmla="*/ 16 w 20"/>
                <a:gd name="T75" fmla="*/ 22 h 36"/>
                <a:gd name="T76" fmla="*/ 16 w 20"/>
                <a:gd name="T77" fmla="*/ 26 h 36"/>
                <a:gd name="T78" fmla="*/ 14 w 20"/>
                <a:gd name="T79" fmla="*/ 28 h 36"/>
                <a:gd name="T80" fmla="*/ 12 w 20"/>
                <a:gd name="T81" fmla="*/ 28 h 36"/>
                <a:gd name="T82" fmla="*/ 12 w 20"/>
                <a:gd name="T83" fmla="*/ 20 h 36"/>
                <a:gd name="T84" fmla="*/ 14 w 20"/>
                <a:gd name="T85" fmla="*/ 2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" h="36">
                  <a:moveTo>
                    <a:pt x="18" y="8"/>
                  </a:moveTo>
                  <a:cubicBezTo>
                    <a:pt x="19" y="8"/>
                    <a:pt x="20" y="7"/>
                    <a:pt x="20" y="6"/>
                  </a:cubicBezTo>
                  <a:cubicBezTo>
                    <a:pt x="20" y="5"/>
                    <a:pt x="19" y="4"/>
                    <a:pt x="18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9" y="0"/>
                    <a:pt x="8" y="1"/>
                    <a:pt x="8" y="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4" y="4"/>
                    <a:pt x="0" y="6"/>
                    <a:pt x="0" y="1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8"/>
                    <a:pt x="4" y="20"/>
                    <a:pt x="6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1" y="28"/>
                    <a:pt x="0" y="29"/>
                    <a:pt x="0" y="30"/>
                  </a:cubicBezTo>
                  <a:cubicBezTo>
                    <a:pt x="0" y="31"/>
                    <a:pt x="1" y="32"/>
                    <a:pt x="2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5"/>
                    <a:pt x="9" y="36"/>
                    <a:pt x="10" y="36"/>
                  </a:cubicBezTo>
                  <a:cubicBezTo>
                    <a:pt x="11" y="36"/>
                    <a:pt x="12" y="35"/>
                    <a:pt x="12" y="34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7" y="32"/>
                    <a:pt x="20" y="30"/>
                    <a:pt x="20" y="26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18"/>
                    <a:pt x="17" y="16"/>
                    <a:pt x="14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8"/>
                    <a:pt x="12" y="8"/>
                    <a:pt x="12" y="8"/>
                  </a:cubicBezTo>
                  <a:lnTo>
                    <a:pt x="18" y="8"/>
                  </a:lnTo>
                  <a:close/>
                  <a:moveTo>
                    <a:pt x="8" y="16"/>
                  </a:moveTo>
                  <a:cubicBezTo>
                    <a:pt x="6" y="16"/>
                    <a:pt x="6" y="16"/>
                    <a:pt x="6" y="16"/>
                  </a:cubicBezTo>
                  <a:cubicBezTo>
                    <a:pt x="5" y="16"/>
                    <a:pt x="4" y="16"/>
                    <a:pt x="4" y="14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8"/>
                    <a:pt x="5" y="8"/>
                    <a:pt x="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  <a:moveTo>
                    <a:pt x="14" y="20"/>
                  </a:moveTo>
                  <a:cubicBezTo>
                    <a:pt x="15" y="20"/>
                    <a:pt x="16" y="20"/>
                    <a:pt x="16" y="22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8"/>
                    <a:pt x="15" y="28"/>
                    <a:pt x="14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0"/>
                    <a:pt x="12" y="20"/>
                    <a:pt x="12" y="20"/>
                  </a:cubicBezTo>
                  <a:lnTo>
                    <a:pt x="14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72" name="Group 9171"/>
          <p:cNvGrpSpPr/>
          <p:nvPr/>
        </p:nvGrpSpPr>
        <p:grpSpPr>
          <a:xfrm>
            <a:off x="7462838" y="3014464"/>
            <a:ext cx="203200" cy="139700"/>
            <a:chOff x="7462838" y="3014464"/>
            <a:chExt cx="203200" cy="139700"/>
          </a:xfrm>
        </p:grpSpPr>
        <p:sp>
          <p:nvSpPr>
            <p:cNvPr id="8211" name="Freeform 882"/>
            <p:cNvSpPr>
              <a:spLocks/>
            </p:cNvSpPr>
            <p:nvPr/>
          </p:nvSpPr>
          <p:spPr bwMode="auto">
            <a:xfrm>
              <a:off x="7567613" y="3093839"/>
              <a:ext cx="9525" cy="22225"/>
            </a:xfrm>
            <a:custGeom>
              <a:avLst/>
              <a:gdLst>
                <a:gd name="T0" fmla="*/ 0 w 3"/>
                <a:gd name="T1" fmla="*/ 7 h 7"/>
                <a:gd name="T2" fmla="*/ 1 w 3"/>
                <a:gd name="T3" fmla="*/ 7 h 7"/>
                <a:gd name="T4" fmla="*/ 3 w 3"/>
                <a:gd name="T5" fmla="*/ 5 h 7"/>
                <a:gd name="T6" fmla="*/ 3 w 3"/>
                <a:gd name="T7" fmla="*/ 1 h 7"/>
                <a:gd name="T8" fmla="*/ 1 w 3"/>
                <a:gd name="T9" fmla="*/ 0 h 7"/>
                <a:gd name="T10" fmla="*/ 0 w 3"/>
                <a:gd name="T11" fmla="*/ 0 h 7"/>
                <a:gd name="T12" fmla="*/ 0 w 3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7">
                  <a:moveTo>
                    <a:pt x="0" y="7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3" y="6"/>
                    <a:pt x="3" y="6"/>
                    <a:pt x="3" y="5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212" name="Freeform 883"/>
            <p:cNvSpPr>
              <a:spLocks/>
            </p:cNvSpPr>
            <p:nvPr/>
          </p:nvSpPr>
          <p:spPr bwMode="auto">
            <a:xfrm>
              <a:off x="7542213" y="3055739"/>
              <a:ext cx="9525" cy="22225"/>
            </a:xfrm>
            <a:custGeom>
              <a:avLst/>
              <a:gdLst>
                <a:gd name="T0" fmla="*/ 0 w 3"/>
                <a:gd name="T1" fmla="*/ 1 h 7"/>
                <a:gd name="T2" fmla="*/ 0 w 3"/>
                <a:gd name="T3" fmla="*/ 5 h 7"/>
                <a:gd name="T4" fmla="*/ 1 w 3"/>
                <a:gd name="T5" fmla="*/ 7 h 7"/>
                <a:gd name="T6" fmla="*/ 3 w 3"/>
                <a:gd name="T7" fmla="*/ 7 h 7"/>
                <a:gd name="T8" fmla="*/ 3 w 3"/>
                <a:gd name="T9" fmla="*/ 0 h 7"/>
                <a:gd name="T10" fmla="*/ 1 w 3"/>
                <a:gd name="T11" fmla="*/ 0 h 7"/>
                <a:gd name="T12" fmla="*/ 0 w 3"/>
                <a:gd name="T1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7">
                  <a:moveTo>
                    <a:pt x="0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213" name="Freeform 884"/>
            <p:cNvSpPr>
              <a:spLocks noEditPoints="1"/>
            </p:cNvSpPr>
            <p:nvPr/>
          </p:nvSpPr>
          <p:spPr bwMode="auto">
            <a:xfrm>
              <a:off x="7462838" y="3014464"/>
              <a:ext cx="203200" cy="139700"/>
            </a:xfrm>
            <a:custGeom>
              <a:avLst/>
              <a:gdLst>
                <a:gd name="T0" fmla="*/ 56 w 64"/>
                <a:gd name="T1" fmla="*/ 9 h 44"/>
                <a:gd name="T2" fmla="*/ 56 w 64"/>
                <a:gd name="T3" fmla="*/ 0 h 44"/>
                <a:gd name="T4" fmla="*/ 8 w 64"/>
                <a:gd name="T5" fmla="*/ 0 h 44"/>
                <a:gd name="T6" fmla="*/ 8 w 64"/>
                <a:gd name="T7" fmla="*/ 9 h 44"/>
                <a:gd name="T8" fmla="*/ 0 w 64"/>
                <a:gd name="T9" fmla="*/ 22 h 44"/>
                <a:gd name="T10" fmla="*/ 8 w 64"/>
                <a:gd name="T11" fmla="*/ 35 h 44"/>
                <a:gd name="T12" fmla="*/ 8 w 64"/>
                <a:gd name="T13" fmla="*/ 44 h 44"/>
                <a:gd name="T14" fmla="*/ 56 w 64"/>
                <a:gd name="T15" fmla="*/ 44 h 44"/>
                <a:gd name="T16" fmla="*/ 56 w 64"/>
                <a:gd name="T17" fmla="*/ 35 h 44"/>
                <a:gd name="T18" fmla="*/ 64 w 64"/>
                <a:gd name="T19" fmla="*/ 22 h 44"/>
                <a:gd name="T20" fmla="*/ 56 w 64"/>
                <a:gd name="T21" fmla="*/ 9 h 44"/>
                <a:gd name="T22" fmla="*/ 34 w 64"/>
                <a:gd name="T23" fmla="*/ 20 h 44"/>
                <a:gd name="T24" fmla="*/ 41 w 64"/>
                <a:gd name="T25" fmla="*/ 26 h 44"/>
                <a:gd name="T26" fmla="*/ 41 w 64"/>
                <a:gd name="T27" fmla="*/ 30 h 44"/>
                <a:gd name="T28" fmla="*/ 34 w 64"/>
                <a:gd name="T29" fmla="*/ 37 h 44"/>
                <a:gd name="T30" fmla="*/ 33 w 64"/>
                <a:gd name="T31" fmla="*/ 37 h 44"/>
                <a:gd name="T32" fmla="*/ 33 w 64"/>
                <a:gd name="T33" fmla="*/ 38 h 44"/>
                <a:gd name="T34" fmla="*/ 30 w 64"/>
                <a:gd name="T35" fmla="*/ 41 h 44"/>
                <a:gd name="T36" fmla="*/ 28 w 64"/>
                <a:gd name="T37" fmla="*/ 38 h 44"/>
                <a:gd name="T38" fmla="*/ 28 w 64"/>
                <a:gd name="T39" fmla="*/ 37 h 44"/>
                <a:gd name="T40" fmla="*/ 22 w 64"/>
                <a:gd name="T41" fmla="*/ 37 h 44"/>
                <a:gd name="T42" fmla="*/ 20 w 64"/>
                <a:gd name="T43" fmla="*/ 34 h 44"/>
                <a:gd name="T44" fmla="*/ 22 w 64"/>
                <a:gd name="T45" fmla="*/ 32 h 44"/>
                <a:gd name="T46" fmla="*/ 28 w 64"/>
                <a:gd name="T47" fmla="*/ 32 h 44"/>
                <a:gd name="T48" fmla="*/ 28 w 64"/>
                <a:gd name="T49" fmla="*/ 25 h 44"/>
                <a:gd name="T50" fmla="*/ 26 w 64"/>
                <a:gd name="T51" fmla="*/ 25 h 44"/>
                <a:gd name="T52" fmla="*/ 20 w 64"/>
                <a:gd name="T53" fmla="*/ 18 h 44"/>
                <a:gd name="T54" fmla="*/ 20 w 64"/>
                <a:gd name="T55" fmla="*/ 14 h 44"/>
                <a:gd name="T56" fmla="*/ 26 w 64"/>
                <a:gd name="T57" fmla="*/ 8 h 44"/>
                <a:gd name="T58" fmla="*/ 28 w 64"/>
                <a:gd name="T59" fmla="*/ 8 h 44"/>
                <a:gd name="T60" fmla="*/ 28 w 64"/>
                <a:gd name="T61" fmla="*/ 6 h 44"/>
                <a:gd name="T62" fmla="*/ 30 w 64"/>
                <a:gd name="T63" fmla="*/ 4 h 44"/>
                <a:gd name="T64" fmla="*/ 33 w 64"/>
                <a:gd name="T65" fmla="*/ 6 h 44"/>
                <a:gd name="T66" fmla="*/ 33 w 64"/>
                <a:gd name="T67" fmla="*/ 8 h 44"/>
                <a:gd name="T68" fmla="*/ 38 w 64"/>
                <a:gd name="T69" fmla="*/ 8 h 44"/>
                <a:gd name="T70" fmla="*/ 41 w 64"/>
                <a:gd name="T71" fmla="*/ 10 h 44"/>
                <a:gd name="T72" fmla="*/ 38 w 64"/>
                <a:gd name="T73" fmla="*/ 13 h 44"/>
                <a:gd name="T74" fmla="*/ 33 w 64"/>
                <a:gd name="T75" fmla="*/ 13 h 44"/>
                <a:gd name="T76" fmla="*/ 33 w 64"/>
                <a:gd name="T77" fmla="*/ 20 h 44"/>
                <a:gd name="T78" fmla="*/ 34 w 64"/>
                <a:gd name="T79" fmla="*/ 2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44">
                  <a:moveTo>
                    <a:pt x="56" y="9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4" y="12"/>
                    <a:pt x="0" y="16"/>
                    <a:pt x="0" y="22"/>
                  </a:cubicBezTo>
                  <a:cubicBezTo>
                    <a:pt x="0" y="28"/>
                    <a:pt x="4" y="32"/>
                    <a:pt x="8" y="35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61" y="32"/>
                    <a:pt x="64" y="28"/>
                    <a:pt x="64" y="22"/>
                  </a:cubicBezTo>
                  <a:cubicBezTo>
                    <a:pt x="64" y="16"/>
                    <a:pt x="61" y="12"/>
                    <a:pt x="56" y="9"/>
                  </a:cubicBezTo>
                  <a:close/>
                  <a:moveTo>
                    <a:pt x="34" y="20"/>
                  </a:moveTo>
                  <a:cubicBezTo>
                    <a:pt x="37" y="20"/>
                    <a:pt x="41" y="21"/>
                    <a:pt x="41" y="26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41" y="35"/>
                    <a:pt x="37" y="37"/>
                    <a:pt x="34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9"/>
                    <a:pt x="32" y="41"/>
                    <a:pt x="30" y="41"/>
                  </a:cubicBezTo>
                  <a:cubicBezTo>
                    <a:pt x="29" y="41"/>
                    <a:pt x="28" y="39"/>
                    <a:pt x="28" y="38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7"/>
                    <a:pt x="20" y="35"/>
                    <a:pt x="20" y="34"/>
                  </a:cubicBezTo>
                  <a:cubicBezTo>
                    <a:pt x="20" y="33"/>
                    <a:pt x="21" y="32"/>
                    <a:pt x="22" y="32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4" y="25"/>
                    <a:pt x="20" y="23"/>
                    <a:pt x="20" y="18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9"/>
                    <a:pt x="24" y="8"/>
                    <a:pt x="26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5"/>
                    <a:pt x="29" y="4"/>
                    <a:pt x="30" y="4"/>
                  </a:cubicBezTo>
                  <a:cubicBezTo>
                    <a:pt x="32" y="4"/>
                    <a:pt x="33" y="5"/>
                    <a:pt x="33" y="6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0" y="8"/>
                    <a:pt x="41" y="9"/>
                    <a:pt x="41" y="10"/>
                  </a:cubicBezTo>
                  <a:cubicBezTo>
                    <a:pt x="41" y="11"/>
                    <a:pt x="40" y="13"/>
                    <a:pt x="38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20"/>
                    <a:pt x="33" y="20"/>
                    <a:pt x="33" y="20"/>
                  </a:cubicBezTo>
                  <a:lnTo>
                    <a:pt x="34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75" name="Group 9174"/>
          <p:cNvGrpSpPr/>
          <p:nvPr/>
        </p:nvGrpSpPr>
        <p:grpSpPr>
          <a:xfrm>
            <a:off x="5848350" y="2985889"/>
            <a:ext cx="177800" cy="215900"/>
            <a:chOff x="5848350" y="2985889"/>
            <a:chExt cx="177800" cy="215900"/>
          </a:xfrm>
        </p:grpSpPr>
        <p:sp>
          <p:nvSpPr>
            <p:cNvPr id="8214" name="Freeform 885"/>
            <p:cNvSpPr>
              <a:spLocks/>
            </p:cNvSpPr>
            <p:nvPr/>
          </p:nvSpPr>
          <p:spPr bwMode="auto">
            <a:xfrm>
              <a:off x="5940425" y="3128764"/>
              <a:ext cx="9525" cy="22225"/>
            </a:xfrm>
            <a:custGeom>
              <a:avLst/>
              <a:gdLst>
                <a:gd name="T0" fmla="*/ 0 w 3"/>
                <a:gd name="T1" fmla="*/ 7 h 7"/>
                <a:gd name="T2" fmla="*/ 1 w 3"/>
                <a:gd name="T3" fmla="*/ 7 h 7"/>
                <a:gd name="T4" fmla="*/ 3 w 3"/>
                <a:gd name="T5" fmla="*/ 5 h 7"/>
                <a:gd name="T6" fmla="*/ 3 w 3"/>
                <a:gd name="T7" fmla="*/ 1 h 7"/>
                <a:gd name="T8" fmla="*/ 1 w 3"/>
                <a:gd name="T9" fmla="*/ 0 h 7"/>
                <a:gd name="T10" fmla="*/ 0 w 3"/>
                <a:gd name="T11" fmla="*/ 0 h 7"/>
                <a:gd name="T12" fmla="*/ 0 w 3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7">
                  <a:moveTo>
                    <a:pt x="0" y="7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3" y="6"/>
                    <a:pt x="3" y="6"/>
                    <a:pt x="3" y="5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215" name="Freeform 886"/>
            <p:cNvSpPr>
              <a:spLocks/>
            </p:cNvSpPr>
            <p:nvPr/>
          </p:nvSpPr>
          <p:spPr bwMode="auto">
            <a:xfrm>
              <a:off x="5915025" y="3090664"/>
              <a:ext cx="9525" cy="22225"/>
            </a:xfrm>
            <a:custGeom>
              <a:avLst/>
              <a:gdLst>
                <a:gd name="T0" fmla="*/ 0 w 3"/>
                <a:gd name="T1" fmla="*/ 1 h 7"/>
                <a:gd name="T2" fmla="*/ 0 w 3"/>
                <a:gd name="T3" fmla="*/ 5 h 7"/>
                <a:gd name="T4" fmla="*/ 1 w 3"/>
                <a:gd name="T5" fmla="*/ 7 h 7"/>
                <a:gd name="T6" fmla="*/ 3 w 3"/>
                <a:gd name="T7" fmla="*/ 7 h 7"/>
                <a:gd name="T8" fmla="*/ 3 w 3"/>
                <a:gd name="T9" fmla="*/ 0 h 7"/>
                <a:gd name="T10" fmla="*/ 1 w 3"/>
                <a:gd name="T11" fmla="*/ 0 h 7"/>
                <a:gd name="T12" fmla="*/ 0 w 3"/>
                <a:gd name="T1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7">
                  <a:moveTo>
                    <a:pt x="0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216" name="Freeform 887"/>
            <p:cNvSpPr>
              <a:spLocks noEditPoints="1"/>
            </p:cNvSpPr>
            <p:nvPr/>
          </p:nvSpPr>
          <p:spPr bwMode="auto">
            <a:xfrm>
              <a:off x="5848350" y="2985889"/>
              <a:ext cx="177800" cy="215900"/>
            </a:xfrm>
            <a:custGeom>
              <a:avLst/>
              <a:gdLst>
                <a:gd name="T0" fmla="*/ 36 w 56"/>
                <a:gd name="T1" fmla="*/ 16 h 68"/>
                <a:gd name="T2" fmla="*/ 44 w 56"/>
                <a:gd name="T3" fmla="*/ 4 h 68"/>
                <a:gd name="T4" fmla="*/ 28 w 56"/>
                <a:gd name="T5" fmla="*/ 4 h 68"/>
                <a:gd name="T6" fmla="*/ 12 w 56"/>
                <a:gd name="T7" fmla="*/ 4 h 68"/>
                <a:gd name="T8" fmla="*/ 20 w 56"/>
                <a:gd name="T9" fmla="*/ 16 h 68"/>
                <a:gd name="T10" fmla="*/ 0 w 56"/>
                <a:gd name="T11" fmla="*/ 48 h 68"/>
                <a:gd name="T12" fmla="*/ 28 w 56"/>
                <a:gd name="T13" fmla="*/ 64 h 68"/>
                <a:gd name="T14" fmla="*/ 56 w 56"/>
                <a:gd name="T15" fmla="*/ 48 h 68"/>
                <a:gd name="T16" fmla="*/ 36 w 56"/>
                <a:gd name="T17" fmla="*/ 16 h 68"/>
                <a:gd name="T18" fmla="*/ 30 w 56"/>
                <a:gd name="T19" fmla="*/ 40 h 68"/>
                <a:gd name="T20" fmla="*/ 37 w 56"/>
                <a:gd name="T21" fmla="*/ 46 h 68"/>
                <a:gd name="T22" fmla="*/ 37 w 56"/>
                <a:gd name="T23" fmla="*/ 50 h 68"/>
                <a:gd name="T24" fmla="*/ 30 w 56"/>
                <a:gd name="T25" fmla="*/ 57 h 68"/>
                <a:gd name="T26" fmla="*/ 29 w 56"/>
                <a:gd name="T27" fmla="*/ 57 h 68"/>
                <a:gd name="T28" fmla="*/ 29 w 56"/>
                <a:gd name="T29" fmla="*/ 58 h 68"/>
                <a:gd name="T30" fmla="*/ 26 w 56"/>
                <a:gd name="T31" fmla="*/ 61 h 68"/>
                <a:gd name="T32" fmla="*/ 24 w 56"/>
                <a:gd name="T33" fmla="*/ 58 h 68"/>
                <a:gd name="T34" fmla="*/ 24 w 56"/>
                <a:gd name="T35" fmla="*/ 57 h 68"/>
                <a:gd name="T36" fmla="*/ 18 w 56"/>
                <a:gd name="T37" fmla="*/ 57 h 68"/>
                <a:gd name="T38" fmla="*/ 16 w 56"/>
                <a:gd name="T39" fmla="*/ 54 h 68"/>
                <a:gd name="T40" fmla="*/ 18 w 56"/>
                <a:gd name="T41" fmla="*/ 52 h 68"/>
                <a:gd name="T42" fmla="*/ 24 w 56"/>
                <a:gd name="T43" fmla="*/ 52 h 68"/>
                <a:gd name="T44" fmla="*/ 24 w 56"/>
                <a:gd name="T45" fmla="*/ 45 h 68"/>
                <a:gd name="T46" fmla="*/ 22 w 56"/>
                <a:gd name="T47" fmla="*/ 45 h 68"/>
                <a:gd name="T48" fmla="*/ 16 w 56"/>
                <a:gd name="T49" fmla="*/ 38 h 68"/>
                <a:gd name="T50" fmla="*/ 16 w 56"/>
                <a:gd name="T51" fmla="*/ 34 h 68"/>
                <a:gd name="T52" fmla="*/ 22 w 56"/>
                <a:gd name="T53" fmla="*/ 28 h 68"/>
                <a:gd name="T54" fmla="*/ 24 w 56"/>
                <a:gd name="T55" fmla="*/ 28 h 68"/>
                <a:gd name="T56" fmla="*/ 24 w 56"/>
                <a:gd name="T57" fmla="*/ 26 h 68"/>
                <a:gd name="T58" fmla="*/ 26 w 56"/>
                <a:gd name="T59" fmla="*/ 24 h 68"/>
                <a:gd name="T60" fmla="*/ 29 w 56"/>
                <a:gd name="T61" fmla="*/ 26 h 68"/>
                <a:gd name="T62" fmla="*/ 29 w 56"/>
                <a:gd name="T63" fmla="*/ 28 h 68"/>
                <a:gd name="T64" fmla="*/ 34 w 56"/>
                <a:gd name="T65" fmla="*/ 28 h 68"/>
                <a:gd name="T66" fmla="*/ 37 w 56"/>
                <a:gd name="T67" fmla="*/ 30 h 68"/>
                <a:gd name="T68" fmla="*/ 34 w 56"/>
                <a:gd name="T69" fmla="*/ 33 h 68"/>
                <a:gd name="T70" fmla="*/ 29 w 56"/>
                <a:gd name="T71" fmla="*/ 33 h 68"/>
                <a:gd name="T72" fmla="*/ 29 w 56"/>
                <a:gd name="T73" fmla="*/ 40 h 68"/>
                <a:gd name="T74" fmla="*/ 30 w 56"/>
                <a:gd name="T75" fmla="*/ 4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" h="68">
                  <a:moveTo>
                    <a:pt x="36" y="16"/>
                  </a:moveTo>
                  <a:cubicBezTo>
                    <a:pt x="32" y="12"/>
                    <a:pt x="44" y="8"/>
                    <a:pt x="44" y="4"/>
                  </a:cubicBezTo>
                  <a:cubicBezTo>
                    <a:pt x="44" y="0"/>
                    <a:pt x="36" y="0"/>
                    <a:pt x="28" y="4"/>
                  </a:cubicBezTo>
                  <a:cubicBezTo>
                    <a:pt x="20" y="0"/>
                    <a:pt x="12" y="0"/>
                    <a:pt x="12" y="4"/>
                  </a:cubicBezTo>
                  <a:cubicBezTo>
                    <a:pt x="12" y="8"/>
                    <a:pt x="24" y="12"/>
                    <a:pt x="20" y="16"/>
                  </a:cubicBezTo>
                  <a:cubicBezTo>
                    <a:pt x="16" y="20"/>
                    <a:pt x="0" y="28"/>
                    <a:pt x="0" y="48"/>
                  </a:cubicBezTo>
                  <a:cubicBezTo>
                    <a:pt x="0" y="68"/>
                    <a:pt x="4" y="64"/>
                    <a:pt x="28" y="64"/>
                  </a:cubicBezTo>
                  <a:cubicBezTo>
                    <a:pt x="52" y="64"/>
                    <a:pt x="56" y="67"/>
                    <a:pt x="56" y="48"/>
                  </a:cubicBezTo>
                  <a:cubicBezTo>
                    <a:pt x="56" y="28"/>
                    <a:pt x="40" y="20"/>
                    <a:pt x="36" y="16"/>
                  </a:cubicBezTo>
                  <a:close/>
                  <a:moveTo>
                    <a:pt x="30" y="40"/>
                  </a:moveTo>
                  <a:cubicBezTo>
                    <a:pt x="33" y="40"/>
                    <a:pt x="37" y="41"/>
                    <a:pt x="37" y="46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7" y="55"/>
                    <a:pt x="33" y="57"/>
                    <a:pt x="30" y="57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29" y="59"/>
                    <a:pt x="28" y="61"/>
                    <a:pt x="26" y="61"/>
                  </a:cubicBezTo>
                  <a:cubicBezTo>
                    <a:pt x="25" y="61"/>
                    <a:pt x="24" y="59"/>
                    <a:pt x="24" y="58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7" y="57"/>
                    <a:pt x="16" y="55"/>
                    <a:pt x="16" y="54"/>
                  </a:cubicBezTo>
                  <a:cubicBezTo>
                    <a:pt x="16" y="53"/>
                    <a:pt x="17" y="52"/>
                    <a:pt x="18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0" y="45"/>
                    <a:pt x="16" y="43"/>
                    <a:pt x="16" y="38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29"/>
                    <a:pt x="20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5"/>
                    <a:pt x="25" y="24"/>
                    <a:pt x="26" y="24"/>
                  </a:cubicBezTo>
                  <a:cubicBezTo>
                    <a:pt x="28" y="24"/>
                    <a:pt x="29" y="25"/>
                    <a:pt x="29" y="26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6" y="28"/>
                    <a:pt x="37" y="29"/>
                    <a:pt x="37" y="30"/>
                  </a:cubicBezTo>
                  <a:cubicBezTo>
                    <a:pt x="37" y="31"/>
                    <a:pt x="36" y="33"/>
                    <a:pt x="34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9" y="40"/>
                    <a:pt x="29" y="40"/>
                    <a:pt x="29" y="40"/>
                  </a:cubicBezTo>
                  <a:lnTo>
                    <a:pt x="3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94" name="Group 9193"/>
          <p:cNvGrpSpPr/>
          <p:nvPr/>
        </p:nvGrpSpPr>
        <p:grpSpPr>
          <a:xfrm>
            <a:off x="5024438" y="3414514"/>
            <a:ext cx="204788" cy="184150"/>
            <a:chOff x="5024438" y="3414514"/>
            <a:chExt cx="204788" cy="184150"/>
          </a:xfrm>
        </p:grpSpPr>
        <p:sp>
          <p:nvSpPr>
            <p:cNvPr id="8217" name="Rectangle 888"/>
            <p:cNvSpPr>
              <a:spLocks noChangeArrowheads="1"/>
            </p:cNvSpPr>
            <p:nvPr/>
          </p:nvSpPr>
          <p:spPr bwMode="auto">
            <a:xfrm>
              <a:off x="5037138" y="3560564"/>
              <a:ext cx="38100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218" name="Rectangle 889"/>
            <p:cNvSpPr>
              <a:spLocks noChangeArrowheads="1"/>
            </p:cNvSpPr>
            <p:nvPr/>
          </p:nvSpPr>
          <p:spPr bwMode="auto">
            <a:xfrm>
              <a:off x="5087938" y="3535164"/>
              <a:ext cx="38100" cy="63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219" name="Rectangle 890"/>
            <p:cNvSpPr>
              <a:spLocks noChangeArrowheads="1"/>
            </p:cNvSpPr>
            <p:nvPr/>
          </p:nvSpPr>
          <p:spPr bwMode="auto">
            <a:xfrm>
              <a:off x="5138738" y="3509764"/>
              <a:ext cx="38100" cy="88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220" name="Rectangle 891"/>
            <p:cNvSpPr>
              <a:spLocks noChangeArrowheads="1"/>
            </p:cNvSpPr>
            <p:nvPr/>
          </p:nvSpPr>
          <p:spPr bwMode="auto">
            <a:xfrm>
              <a:off x="5189538" y="3484364"/>
              <a:ext cx="39688" cy="1143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221" name="Freeform 892"/>
            <p:cNvSpPr>
              <a:spLocks/>
            </p:cNvSpPr>
            <p:nvPr/>
          </p:nvSpPr>
          <p:spPr bwMode="auto">
            <a:xfrm>
              <a:off x="5024438" y="3414514"/>
              <a:ext cx="204788" cy="120650"/>
            </a:xfrm>
            <a:custGeom>
              <a:avLst/>
              <a:gdLst>
                <a:gd name="T0" fmla="*/ 111 w 129"/>
                <a:gd name="T1" fmla="*/ 18 h 76"/>
                <a:gd name="T2" fmla="*/ 86 w 129"/>
                <a:gd name="T3" fmla="*/ 18 h 76"/>
                <a:gd name="T4" fmla="*/ 56 w 129"/>
                <a:gd name="T5" fmla="*/ 40 h 76"/>
                <a:gd name="T6" fmla="*/ 40 w 129"/>
                <a:gd name="T7" fmla="*/ 32 h 76"/>
                <a:gd name="T8" fmla="*/ 0 w 129"/>
                <a:gd name="T9" fmla="*/ 66 h 76"/>
                <a:gd name="T10" fmla="*/ 0 w 129"/>
                <a:gd name="T11" fmla="*/ 76 h 76"/>
                <a:gd name="T12" fmla="*/ 40 w 129"/>
                <a:gd name="T13" fmla="*/ 42 h 76"/>
                <a:gd name="T14" fmla="*/ 56 w 129"/>
                <a:gd name="T15" fmla="*/ 50 h 76"/>
                <a:gd name="T16" fmla="*/ 90 w 129"/>
                <a:gd name="T17" fmla="*/ 26 h 76"/>
                <a:gd name="T18" fmla="*/ 115 w 129"/>
                <a:gd name="T19" fmla="*/ 26 h 76"/>
                <a:gd name="T20" fmla="*/ 129 w 129"/>
                <a:gd name="T21" fmla="*/ 12 h 76"/>
                <a:gd name="T22" fmla="*/ 129 w 129"/>
                <a:gd name="T23" fmla="*/ 0 h 76"/>
                <a:gd name="T24" fmla="*/ 111 w 129"/>
                <a:gd name="T25" fmla="*/ 1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" h="76">
                  <a:moveTo>
                    <a:pt x="111" y="18"/>
                  </a:moveTo>
                  <a:lnTo>
                    <a:pt x="86" y="18"/>
                  </a:lnTo>
                  <a:lnTo>
                    <a:pt x="56" y="40"/>
                  </a:lnTo>
                  <a:lnTo>
                    <a:pt x="40" y="32"/>
                  </a:lnTo>
                  <a:lnTo>
                    <a:pt x="0" y="66"/>
                  </a:lnTo>
                  <a:lnTo>
                    <a:pt x="0" y="76"/>
                  </a:lnTo>
                  <a:lnTo>
                    <a:pt x="40" y="42"/>
                  </a:lnTo>
                  <a:lnTo>
                    <a:pt x="56" y="50"/>
                  </a:lnTo>
                  <a:lnTo>
                    <a:pt x="90" y="26"/>
                  </a:lnTo>
                  <a:lnTo>
                    <a:pt x="115" y="26"/>
                  </a:lnTo>
                  <a:lnTo>
                    <a:pt x="129" y="12"/>
                  </a:lnTo>
                  <a:lnTo>
                    <a:pt x="129" y="0"/>
                  </a:lnTo>
                  <a:lnTo>
                    <a:pt x="111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91" name="Group 9190"/>
          <p:cNvGrpSpPr/>
          <p:nvPr/>
        </p:nvGrpSpPr>
        <p:grpSpPr>
          <a:xfrm>
            <a:off x="3803650" y="3395464"/>
            <a:ext cx="204788" cy="203200"/>
            <a:chOff x="3803650" y="3395464"/>
            <a:chExt cx="204788" cy="203200"/>
          </a:xfrm>
        </p:grpSpPr>
        <p:sp>
          <p:nvSpPr>
            <p:cNvPr id="8222" name="Rectangle 893"/>
            <p:cNvSpPr>
              <a:spLocks noChangeArrowheads="1"/>
            </p:cNvSpPr>
            <p:nvPr/>
          </p:nvSpPr>
          <p:spPr bwMode="auto">
            <a:xfrm>
              <a:off x="3803650" y="3573264"/>
              <a:ext cx="204788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223" name="Rectangle 894"/>
            <p:cNvSpPr>
              <a:spLocks noChangeArrowheads="1"/>
            </p:cNvSpPr>
            <p:nvPr/>
          </p:nvSpPr>
          <p:spPr bwMode="auto">
            <a:xfrm>
              <a:off x="3816350" y="3458964"/>
              <a:ext cx="179388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224" name="Freeform 895"/>
            <p:cNvSpPr>
              <a:spLocks/>
            </p:cNvSpPr>
            <p:nvPr/>
          </p:nvSpPr>
          <p:spPr bwMode="auto">
            <a:xfrm>
              <a:off x="3829050" y="3395464"/>
              <a:ext cx="153988" cy="50800"/>
            </a:xfrm>
            <a:custGeom>
              <a:avLst/>
              <a:gdLst>
                <a:gd name="T0" fmla="*/ 49 w 97"/>
                <a:gd name="T1" fmla="*/ 0 h 32"/>
                <a:gd name="T2" fmla="*/ 0 w 97"/>
                <a:gd name="T3" fmla="*/ 32 h 32"/>
                <a:gd name="T4" fmla="*/ 97 w 97"/>
                <a:gd name="T5" fmla="*/ 32 h 32"/>
                <a:gd name="T6" fmla="*/ 49 w 97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32">
                  <a:moveTo>
                    <a:pt x="49" y="0"/>
                  </a:moveTo>
                  <a:lnTo>
                    <a:pt x="0" y="32"/>
                  </a:lnTo>
                  <a:lnTo>
                    <a:pt x="97" y="32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225" name="Freeform 896"/>
            <p:cNvSpPr>
              <a:spLocks/>
            </p:cNvSpPr>
            <p:nvPr/>
          </p:nvSpPr>
          <p:spPr bwMode="auto">
            <a:xfrm>
              <a:off x="3816350" y="3484364"/>
              <a:ext cx="50800" cy="76200"/>
            </a:xfrm>
            <a:custGeom>
              <a:avLst/>
              <a:gdLst>
                <a:gd name="T0" fmla="*/ 32 w 32"/>
                <a:gd name="T1" fmla="*/ 48 h 48"/>
                <a:gd name="T2" fmla="*/ 32 w 32"/>
                <a:gd name="T3" fmla="*/ 40 h 48"/>
                <a:gd name="T4" fmla="*/ 24 w 32"/>
                <a:gd name="T5" fmla="*/ 40 h 48"/>
                <a:gd name="T6" fmla="*/ 24 w 32"/>
                <a:gd name="T7" fmla="*/ 8 h 48"/>
                <a:gd name="T8" fmla="*/ 32 w 32"/>
                <a:gd name="T9" fmla="*/ 8 h 48"/>
                <a:gd name="T10" fmla="*/ 32 w 32"/>
                <a:gd name="T11" fmla="*/ 0 h 48"/>
                <a:gd name="T12" fmla="*/ 0 w 32"/>
                <a:gd name="T13" fmla="*/ 0 h 48"/>
                <a:gd name="T14" fmla="*/ 0 w 32"/>
                <a:gd name="T15" fmla="*/ 8 h 48"/>
                <a:gd name="T16" fmla="*/ 8 w 32"/>
                <a:gd name="T17" fmla="*/ 8 h 48"/>
                <a:gd name="T18" fmla="*/ 8 w 32"/>
                <a:gd name="T19" fmla="*/ 40 h 48"/>
                <a:gd name="T20" fmla="*/ 0 w 32"/>
                <a:gd name="T21" fmla="*/ 40 h 48"/>
                <a:gd name="T22" fmla="*/ 0 w 32"/>
                <a:gd name="T23" fmla="*/ 48 h 48"/>
                <a:gd name="T24" fmla="*/ 32 w 32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48">
                  <a:moveTo>
                    <a:pt x="32" y="48"/>
                  </a:moveTo>
                  <a:lnTo>
                    <a:pt x="32" y="40"/>
                  </a:lnTo>
                  <a:lnTo>
                    <a:pt x="24" y="40"/>
                  </a:lnTo>
                  <a:lnTo>
                    <a:pt x="24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lnTo>
                    <a:pt x="8" y="40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32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226" name="Freeform 897"/>
            <p:cNvSpPr>
              <a:spLocks/>
            </p:cNvSpPr>
            <p:nvPr/>
          </p:nvSpPr>
          <p:spPr bwMode="auto">
            <a:xfrm>
              <a:off x="3881438" y="3484364"/>
              <a:ext cx="50800" cy="76200"/>
            </a:xfrm>
            <a:custGeom>
              <a:avLst/>
              <a:gdLst>
                <a:gd name="T0" fmla="*/ 32 w 32"/>
                <a:gd name="T1" fmla="*/ 8 h 48"/>
                <a:gd name="T2" fmla="*/ 32 w 32"/>
                <a:gd name="T3" fmla="*/ 0 h 48"/>
                <a:gd name="T4" fmla="*/ 0 w 32"/>
                <a:gd name="T5" fmla="*/ 0 h 48"/>
                <a:gd name="T6" fmla="*/ 0 w 32"/>
                <a:gd name="T7" fmla="*/ 8 h 48"/>
                <a:gd name="T8" fmla="*/ 8 w 32"/>
                <a:gd name="T9" fmla="*/ 8 h 48"/>
                <a:gd name="T10" fmla="*/ 8 w 32"/>
                <a:gd name="T11" fmla="*/ 40 h 48"/>
                <a:gd name="T12" fmla="*/ 0 w 32"/>
                <a:gd name="T13" fmla="*/ 40 h 48"/>
                <a:gd name="T14" fmla="*/ 0 w 32"/>
                <a:gd name="T15" fmla="*/ 48 h 48"/>
                <a:gd name="T16" fmla="*/ 32 w 32"/>
                <a:gd name="T17" fmla="*/ 48 h 48"/>
                <a:gd name="T18" fmla="*/ 32 w 32"/>
                <a:gd name="T19" fmla="*/ 40 h 48"/>
                <a:gd name="T20" fmla="*/ 24 w 32"/>
                <a:gd name="T21" fmla="*/ 40 h 48"/>
                <a:gd name="T22" fmla="*/ 24 w 32"/>
                <a:gd name="T23" fmla="*/ 8 h 48"/>
                <a:gd name="T24" fmla="*/ 32 w 32"/>
                <a:gd name="T2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48">
                  <a:moveTo>
                    <a:pt x="32" y="8"/>
                  </a:moveTo>
                  <a:lnTo>
                    <a:pt x="32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lnTo>
                    <a:pt x="8" y="40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24" y="8"/>
                  </a:lnTo>
                  <a:lnTo>
                    <a:pt x="32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227" name="Freeform 898"/>
            <p:cNvSpPr>
              <a:spLocks/>
            </p:cNvSpPr>
            <p:nvPr/>
          </p:nvSpPr>
          <p:spPr bwMode="auto">
            <a:xfrm>
              <a:off x="3944938" y="3484364"/>
              <a:ext cx="50800" cy="76200"/>
            </a:xfrm>
            <a:custGeom>
              <a:avLst/>
              <a:gdLst>
                <a:gd name="T0" fmla="*/ 32 w 32"/>
                <a:gd name="T1" fmla="*/ 8 h 48"/>
                <a:gd name="T2" fmla="*/ 32 w 32"/>
                <a:gd name="T3" fmla="*/ 0 h 48"/>
                <a:gd name="T4" fmla="*/ 0 w 32"/>
                <a:gd name="T5" fmla="*/ 0 h 48"/>
                <a:gd name="T6" fmla="*/ 0 w 32"/>
                <a:gd name="T7" fmla="*/ 8 h 48"/>
                <a:gd name="T8" fmla="*/ 8 w 32"/>
                <a:gd name="T9" fmla="*/ 8 h 48"/>
                <a:gd name="T10" fmla="*/ 8 w 32"/>
                <a:gd name="T11" fmla="*/ 40 h 48"/>
                <a:gd name="T12" fmla="*/ 0 w 32"/>
                <a:gd name="T13" fmla="*/ 40 h 48"/>
                <a:gd name="T14" fmla="*/ 0 w 32"/>
                <a:gd name="T15" fmla="*/ 48 h 48"/>
                <a:gd name="T16" fmla="*/ 32 w 32"/>
                <a:gd name="T17" fmla="*/ 48 h 48"/>
                <a:gd name="T18" fmla="*/ 32 w 32"/>
                <a:gd name="T19" fmla="*/ 40 h 48"/>
                <a:gd name="T20" fmla="*/ 24 w 32"/>
                <a:gd name="T21" fmla="*/ 40 h 48"/>
                <a:gd name="T22" fmla="*/ 24 w 32"/>
                <a:gd name="T23" fmla="*/ 8 h 48"/>
                <a:gd name="T24" fmla="*/ 32 w 32"/>
                <a:gd name="T2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48">
                  <a:moveTo>
                    <a:pt x="32" y="8"/>
                  </a:moveTo>
                  <a:lnTo>
                    <a:pt x="32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lnTo>
                    <a:pt x="8" y="40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24" y="8"/>
                  </a:lnTo>
                  <a:lnTo>
                    <a:pt x="32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202" name="Group 9201"/>
          <p:cNvGrpSpPr/>
          <p:nvPr/>
        </p:nvGrpSpPr>
        <p:grpSpPr>
          <a:xfrm>
            <a:off x="952500" y="3827264"/>
            <a:ext cx="203200" cy="177800"/>
            <a:chOff x="952500" y="3827264"/>
            <a:chExt cx="203200" cy="177800"/>
          </a:xfrm>
        </p:grpSpPr>
        <p:sp>
          <p:nvSpPr>
            <p:cNvPr id="8228" name="Freeform 899"/>
            <p:cNvSpPr>
              <a:spLocks/>
            </p:cNvSpPr>
            <p:nvPr/>
          </p:nvSpPr>
          <p:spPr bwMode="auto">
            <a:xfrm>
              <a:off x="1003300" y="3827264"/>
              <a:ext cx="101600" cy="25400"/>
            </a:xfrm>
            <a:custGeom>
              <a:avLst/>
              <a:gdLst>
                <a:gd name="T0" fmla="*/ 10 w 32"/>
                <a:gd name="T1" fmla="*/ 4 h 8"/>
                <a:gd name="T2" fmla="*/ 22 w 32"/>
                <a:gd name="T3" fmla="*/ 4 h 8"/>
                <a:gd name="T4" fmla="*/ 27 w 32"/>
                <a:gd name="T5" fmla="*/ 8 h 8"/>
                <a:gd name="T6" fmla="*/ 32 w 32"/>
                <a:gd name="T7" fmla="*/ 8 h 8"/>
                <a:gd name="T8" fmla="*/ 22 w 32"/>
                <a:gd name="T9" fmla="*/ 0 h 8"/>
                <a:gd name="T10" fmla="*/ 10 w 32"/>
                <a:gd name="T11" fmla="*/ 0 h 8"/>
                <a:gd name="T12" fmla="*/ 0 w 32"/>
                <a:gd name="T13" fmla="*/ 8 h 8"/>
                <a:gd name="T14" fmla="*/ 4 w 32"/>
                <a:gd name="T15" fmla="*/ 8 h 8"/>
                <a:gd name="T16" fmla="*/ 10 w 32"/>
                <a:gd name="T17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8">
                  <a:moveTo>
                    <a:pt x="10" y="4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4" y="4"/>
                    <a:pt x="27" y="6"/>
                    <a:pt x="27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3"/>
                    <a:pt x="27" y="0"/>
                    <a:pt x="2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1" y="3"/>
                    <a:pt x="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5" y="6"/>
                    <a:pt x="7" y="4"/>
                    <a:pt x="10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229" name="Freeform 900"/>
            <p:cNvSpPr>
              <a:spLocks noEditPoints="1"/>
            </p:cNvSpPr>
            <p:nvPr/>
          </p:nvSpPr>
          <p:spPr bwMode="auto">
            <a:xfrm>
              <a:off x="952500" y="3865364"/>
              <a:ext cx="203200" cy="139700"/>
            </a:xfrm>
            <a:custGeom>
              <a:avLst/>
              <a:gdLst>
                <a:gd name="T0" fmla="*/ 56 w 64"/>
                <a:gd name="T1" fmla="*/ 0 h 44"/>
                <a:gd name="T2" fmla="*/ 8 w 64"/>
                <a:gd name="T3" fmla="*/ 0 h 44"/>
                <a:gd name="T4" fmla="*/ 0 w 64"/>
                <a:gd name="T5" fmla="*/ 8 h 44"/>
                <a:gd name="T6" fmla="*/ 0 w 64"/>
                <a:gd name="T7" fmla="*/ 36 h 44"/>
                <a:gd name="T8" fmla="*/ 8 w 64"/>
                <a:gd name="T9" fmla="*/ 44 h 44"/>
                <a:gd name="T10" fmla="*/ 56 w 64"/>
                <a:gd name="T11" fmla="*/ 44 h 44"/>
                <a:gd name="T12" fmla="*/ 64 w 64"/>
                <a:gd name="T13" fmla="*/ 36 h 44"/>
                <a:gd name="T14" fmla="*/ 64 w 64"/>
                <a:gd name="T15" fmla="*/ 8 h 44"/>
                <a:gd name="T16" fmla="*/ 56 w 64"/>
                <a:gd name="T17" fmla="*/ 0 h 44"/>
                <a:gd name="T18" fmla="*/ 54 w 64"/>
                <a:gd name="T19" fmla="*/ 36 h 44"/>
                <a:gd name="T20" fmla="*/ 10 w 64"/>
                <a:gd name="T21" fmla="*/ 36 h 44"/>
                <a:gd name="T22" fmla="*/ 8 w 64"/>
                <a:gd name="T23" fmla="*/ 34 h 44"/>
                <a:gd name="T24" fmla="*/ 10 w 64"/>
                <a:gd name="T25" fmla="*/ 32 h 44"/>
                <a:gd name="T26" fmla="*/ 54 w 64"/>
                <a:gd name="T27" fmla="*/ 32 h 44"/>
                <a:gd name="T28" fmla="*/ 56 w 64"/>
                <a:gd name="T29" fmla="*/ 34 h 44"/>
                <a:gd name="T30" fmla="*/ 54 w 64"/>
                <a:gd name="T31" fmla="*/ 36 h 44"/>
                <a:gd name="T32" fmla="*/ 54 w 64"/>
                <a:gd name="T33" fmla="*/ 24 h 44"/>
                <a:gd name="T34" fmla="*/ 10 w 64"/>
                <a:gd name="T35" fmla="*/ 24 h 44"/>
                <a:gd name="T36" fmla="*/ 8 w 64"/>
                <a:gd name="T37" fmla="*/ 22 h 44"/>
                <a:gd name="T38" fmla="*/ 10 w 64"/>
                <a:gd name="T39" fmla="*/ 20 h 44"/>
                <a:gd name="T40" fmla="*/ 54 w 64"/>
                <a:gd name="T41" fmla="*/ 20 h 44"/>
                <a:gd name="T42" fmla="*/ 56 w 64"/>
                <a:gd name="T43" fmla="*/ 22 h 44"/>
                <a:gd name="T44" fmla="*/ 54 w 64"/>
                <a:gd name="T45" fmla="*/ 24 h 44"/>
                <a:gd name="T46" fmla="*/ 54 w 64"/>
                <a:gd name="T47" fmla="*/ 12 h 44"/>
                <a:gd name="T48" fmla="*/ 10 w 64"/>
                <a:gd name="T49" fmla="*/ 12 h 44"/>
                <a:gd name="T50" fmla="*/ 8 w 64"/>
                <a:gd name="T51" fmla="*/ 10 h 44"/>
                <a:gd name="T52" fmla="*/ 10 w 64"/>
                <a:gd name="T53" fmla="*/ 8 h 44"/>
                <a:gd name="T54" fmla="*/ 54 w 64"/>
                <a:gd name="T55" fmla="*/ 8 h 44"/>
                <a:gd name="T56" fmla="*/ 56 w 64"/>
                <a:gd name="T57" fmla="*/ 10 h 44"/>
                <a:gd name="T58" fmla="*/ 54 w 64"/>
                <a:gd name="T59" fmla="*/ 1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4" h="44">
                  <a:moveTo>
                    <a:pt x="5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0"/>
                    <a:pt x="3" y="44"/>
                    <a:pt x="8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60" y="44"/>
                    <a:pt x="64" y="40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4"/>
                    <a:pt x="60" y="0"/>
                    <a:pt x="56" y="0"/>
                  </a:cubicBezTo>
                  <a:close/>
                  <a:moveTo>
                    <a:pt x="54" y="36"/>
                  </a:move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5"/>
                    <a:pt x="8" y="34"/>
                  </a:cubicBezTo>
                  <a:cubicBezTo>
                    <a:pt x="8" y="33"/>
                    <a:pt x="9" y="32"/>
                    <a:pt x="10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5" y="32"/>
                    <a:pt x="56" y="33"/>
                    <a:pt x="56" y="34"/>
                  </a:cubicBezTo>
                  <a:cubicBezTo>
                    <a:pt x="56" y="35"/>
                    <a:pt x="55" y="36"/>
                    <a:pt x="54" y="36"/>
                  </a:cubicBezTo>
                  <a:close/>
                  <a:moveTo>
                    <a:pt x="54" y="24"/>
                  </a:moveTo>
                  <a:cubicBezTo>
                    <a:pt x="10" y="24"/>
                    <a:pt x="10" y="24"/>
                    <a:pt x="10" y="24"/>
                  </a:cubicBezTo>
                  <a:cubicBezTo>
                    <a:pt x="9" y="24"/>
                    <a:pt x="8" y="23"/>
                    <a:pt x="8" y="22"/>
                  </a:cubicBezTo>
                  <a:cubicBezTo>
                    <a:pt x="8" y="21"/>
                    <a:pt x="9" y="20"/>
                    <a:pt x="10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5" y="20"/>
                    <a:pt x="56" y="21"/>
                    <a:pt x="56" y="22"/>
                  </a:cubicBezTo>
                  <a:cubicBezTo>
                    <a:pt x="56" y="23"/>
                    <a:pt x="55" y="24"/>
                    <a:pt x="54" y="24"/>
                  </a:cubicBezTo>
                  <a:close/>
                  <a:moveTo>
                    <a:pt x="54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9" y="12"/>
                    <a:pt x="8" y="11"/>
                    <a:pt x="8" y="10"/>
                  </a:cubicBezTo>
                  <a:cubicBezTo>
                    <a:pt x="8" y="9"/>
                    <a:pt x="9" y="8"/>
                    <a:pt x="10" y="8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55" y="8"/>
                    <a:pt x="56" y="9"/>
                    <a:pt x="56" y="10"/>
                  </a:cubicBezTo>
                  <a:cubicBezTo>
                    <a:pt x="56" y="11"/>
                    <a:pt x="55" y="12"/>
                    <a:pt x="54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92" name="Group 9191"/>
          <p:cNvGrpSpPr/>
          <p:nvPr/>
        </p:nvGrpSpPr>
        <p:grpSpPr>
          <a:xfrm>
            <a:off x="4211638" y="3395464"/>
            <a:ext cx="203200" cy="203200"/>
            <a:chOff x="4211638" y="3395464"/>
            <a:chExt cx="203200" cy="203200"/>
          </a:xfrm>
        </p:grpSpPr>
        <p:sp>
          <p:nvSpPr>
            <p:cNvPr id="8230" name="Freeform 901"/>
            <p:cNvSpPr>
              <a:spLocks/>
            </p:cNvSpPr>
            <p:nvPr/>
          </p:nvSpPr>
          <p:spPr bwMode="auto">
            <a:xfrm>
              <a:off x="4237038" y="3420864"/>
              <a:ext cx="152400" cy="177800"/>
            </a:xfrm>
            <a:custGeom>
              <a:avLst/>
              <a:gdLst>
                <a:gd name="T0" fmla="*/ 0 w 48"/>
                <a:gd name="T1" fmla="*/ 56 h 56"/>
                <a:gd name="T2" fmla="*/ 48 w 48"/>
                <a:gd name="T3" fmla="*/ 56 h 56"/>
                <a:gd name="T4" fmla="*/ 27 w 48"/>
                <a:gd name="T5" fmla="*/ 44 h 56"/>
                <a:gd name="T6" fmla="*/ 24 w 48"/>
                <a:gd name="T7" fmla="*/ 0 h 56"/>
                <a:gd name="T8" fmla="*/ 21 w 48"/>
                <a:gd name="T9" fmla="*/ 44 h 56"/>
                <a:gd name="T10" fmla="*/ 0 w 48"/>
                <a:gd name="T1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56">
                  <a:moveTo>
                    <a:pt x="0" y="56"/>
                  </a:moveTo>
                  <a:cubicBezTo>
                    <a:pt x="48" y="56"/>
                    <a:pt x="48" y="56"/>
                    <a:pt x="48" y="56"/>
                  </a:cubicBezTo>
                  <a:cubicBezTo>
                    <a:pt x="45" y="50"/>
                    <a:pt x="37" y="45"/>
                    <a:pt x="27" y="4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1" y="45"/>
                    <a:pt x="3" y="50"/>
                    <a:pt x="0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231" name="Freeform 902"/>
            <p:cNvSpPr>
              <a:spLocks noEditPoints="1"/>
            </p:cNvSpPr>
            <p:nvPr/>
          </p:nvSpPr>
          <p:spPr bwMode="auto">
            <a:xfrm>
              <a:off x="4211638" y="3395464"/>
              <a:ext cx="203200" cy="127000"/>
            </a:xfrm>
            <a:custGeom>
              <a:avLst/>
              <a:gdLst>
                <a:gd name="T0" fmla="*/ 36 w 64"/>
                <a:gd name="T1" fmla="*/ 32 h 40"/>
                <a:gd name="T2" fmla="*/ 50 w 64"/>
                <a:gd name="T3" fmla="*/ 40 h 40"/>
                <a:gd name="T4" fmla="*/ 64 w 64"/>
                <a:gd name="T5" fmla="*/ 32 h 40"/>
                <a:gd name="T6" fmla="*/ 61 w 64"/>
                <a:gd name="T7" fmla="*/ 32 h 40"/>
                <a:gd name="T8" fmla="*/ 50 w 64"/>
                <a:gd name="T9" fmla="*/ 9 h 40"/>
                <a:gd name="T10" fmla="*/ 51 w 64"/>
                <a:gd name="T11" fmla="*/ 8 h 40"/>
                <a:gd name="T12" fmla="*/ 56 w 64"/>
                <a:gd name="T13" fmla="*/ 8 h 40"/>
                <a:gd name="T14" fmla="*/ 56 w 64"/>
                <a:gd name="T15" fmla="*/ 4 h 40"/>
                <a:gd name="T16" fmla="*/ 36 w 64"/>
                <a:gd name="T17" fmla="*/ 4 h 40"/>
                <a:gd name="T18" fmla="*/ 32 w 64"/>
                <a:gd name="T19" fmla="*/ 0 h 40"/>
                <a:gd name="T20" fmla="*/ 28 w 64"/>
                <a:gd name="T21" fmla="*/ 4 h 40"/>
                <a:gd name="T22" fmla="*/ 8 w 64"/>
                <a:gd name="T23" fmla="*/ 4 h 40"/>
                <a:gd name="T24" fmla="*/ 8 w 64"/>
                <a:gd name="T25" fmla="*/ 8 h 40"/>
                <a:gd name="T26" fmla="*/ 13 w 64"/>
                <a:gd name="T27" fmla="*/ 8 h 40"/>
                <a:gd name="T28" fmla="*/ 14 w 64"/>
                <a:gd name="T29" fmla="*/ 9 h 40"/>
                <a:gd name="T30" fmla="*/ 3 w 64"/>
                <a:gd name="T31" fmla="*/ 32 h 40"/>
                <a:gd name="T32" fmla="*/ 0 w 64"/>
                <a:gd name="T33" fmla="*/ 32 h 40"/>
                <a:gd name="T34" fmla="*/ 14 w 64"/>
                <a:gd name="T35" fmla="*/ 40 h 40"/>
                <a:gd name="T36" fmla="*/ 28 w 64"/>
                <a:gd name="T37" fmla="*/ 32 h 40"/>
                <a:gd name="T38" fmla="*/ 25 w 64"/>
                <a:gd name="T39" fmla="*/ 32 h 40"/>
                <a:gd name="T40" fmla="*/ 14 w 64"/>
                <a:gd name="T41" fmla="*/ 9 h 40"/>
                <a:gd name="T42" fmla="*/ 15 w 64"/>
                <a:gd name="T43" fmla="*/ 8 h 40"/>
                <a:gd name="T44" fmla="*/ 49 w 64"/>
                <a:gd name="T45" fmla="*/ 8 h 40"/>
                <a:gd name="T46" fmla="*/ 50 w 64"/>
                <a:gd name="T47" fmla="*/ 9 h 40"/>
                <a:gd name="T48" fmla="*/ 39 w 64"/>
                <a:gd name="T49" fmla="*/ 32 h 40"/>
                <a:gd name="T50" fmla="*/ 36 w 64"/>
                <a:gd name="T51" fmla="*/ 32 h 40"/>
                <a:gd name="T52" fmla="*/ 14 w 64"/>
                <a:gd name="T53" fmla="*/ 8 h 40"/>
                <a:gd name="T54" fmla="*/ 14 w 64"/>
                <a:gd name="T55" fmla="*/ 8 h 40"/>
                <a:gd name="T56" fmla="*/ 14 w 64"/>
                <a:gd name="T57" fmla="*/ 8 h 40"/>
                <a:gd name="T58" fmla="*/ 21 w 64"/>
                <a:gd name="T59" fmla="*/ 32 h 40"/>
                <a:gd name="T60" fmla="*/ 7 w 64"/>
                <a:gd name="T61" fmla="*/ 32 h 40"/>
                <a:gd name="T62" fmla="*/ 14 w 64"/>
                <a:gd name="T63" fmla="*/ 10 h 40"/>
                <a:gd name="T64" fmla="*/ 21 w 64"/>
                <a:gd name="T65" fmla="*/ 32 h 40"/>
                <a:gd name="T66" fmla="*/ 50 w 64"/>
                <a:gd name="T67" fmla="*/ 8 h 40"/>
                <a:gd name="T68" fmla="*/ 50 w 64"/>
                <a:gd name="T69" fmla="*/ 8 h 40"/>
                <a:gd name="T70" fmla="*/ 50 w 64"/>
                <a:gd name="T71" fmla="*/ 8 h 40"/>
                <a:gd name="T72" fmla="*/ 50 w 64"/>
                <a:gd name="T73" fmla="*/ 10 h 40"/>
                <a:gd name="T74" fmla="*/ 57 w 64"/>
                <a:gd name="T75" fmla="*/ 32 h 40"/>
                <a:gd name="T76" fmla="*/ 43 w 64"/>
                <a:gd name="T77" fmla="*/ 32 h 40"/>
                <a:gd name="T78" fmla="*/ 50 w 64"/>
                <a:gd name="T79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40">
                  <a:moveTo>
                    <a:pt x="36" y="32"/>
                  </a:moveTo>
                  <a:cubicBezTo>
                    <a:pt x="38" y="37"/>
                    <a:pt x="44" y="40"/>
                    <a:pt x="50" y="40"/>
                  </a:cubicBezTo>
                  <a:cubicBezTo>
                    <a:pt x="56" y="40"/>
                    <a:pt x="62" y="37"/>
                    <a:pt x="64" y="3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4" y="0"/>
                    <a:pt x="32" y="0"/>
                  </a:cubicBezTo>
                  <a:cubicBezTo>
                    <a:pt x="30" y="0"/>
                    <a:pt x="28" y="2"/>
                    <a:pt x="2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" y="37"/>
                    <a:pt x="8" y="40"/>
                    <a:pt x="14" y="40"/>
                  </a:cubicBezTo>
                  <a:cubicBezTo>
                    <a:pt x="20" y="40"/>
                    <a:pt x="26" y="37"/>
                    <a:pt x="28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39" y="32"/>
                    <a:pt x="39" y="32"/>
                    <a:pt x="39" y="32"/>
                  </a:cubicBezTo>
                  <a:lnTo>
                    <a:pt x="36" y="32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lose/>
                  <a:moveTo>
                    <a:pt x="21" y="32"/>
                  </a:moveTo>
                  <a:cubicBezTo>
                    <a:pt x="7" y="32"/>
                    <a:pt x="7" y="32"/>
                    <a:pt x="7" y="32"/>
                  </a:cubicBezTo>
                  <a:cubicBezTo>
                    <a:pt x="14" y="10"/>
                    <a:pt x="14" y="10"/>
                    <a:pt x="14" y="10"/>
                  </a:cubicBezTo>
                  <a:lnTo>
                    <a:pt x="21" y="32"/>
                  </a:lnTo>
                  <a:close/>
                  <a:moveTo>
                    <a:pt x="50" y="8"/>
                  </a:moveTo>
                  <a:cubicBezTo>
                    <a:pt x="50" y="8"/>
                    <a:pt x="50" y="8"/>
                    <a:pt x="50" y="8"/>
                  </a:cubicBezTo>
                  <a:cubicBezTo>
                    <a:pt x="50" y="8"/>
                    <a:pt x="50" y="8"/>
                    <a:pt x="50" y="8"/>
                  </a:cubicBezTo>
                  <a:close/>
                  <a:moveTo>
                    <a:pt x="50" y="10"/>
                  </a:moveTo>
                  <a:cubicBezTo>
                    <a:pt x="57" y="32"/>
                    <a:pt x="57" y="32"/>
                    <a:pt x="57" y="32"/>
                  </a:cubicBezTo>
                  <a:cubicBezTo>
                    <a:pt x="43" y="32"/>
                    <a:pt x="43" y="32"/>
                    <a:pt x="43" y="32"/>
                  </a:cubicBezTo>
                  <a:lnTo>
                    <a:pt x="5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93" name="Group 9192"/>
          <p:cNvGrpSpPr/>
          <p:nvPr/>
        </p:nvGrpSpPr>
        <p:grpSpPr>
          <a:xfrm>
            <a:off x="4618038" y="3433564"/>
            <a:ext cx="203200" cy="165100"/>
            <a:chOff x="4618038" y="3433564"/>
            <a:chExt cx="203200" cy="165100"/>
          </a:xfrm>
        </p:grpSpPr>
        <p:sp>
          <p:nvSpPr>
            <p:cNvPr id="8232" name="Freeform 903"/>
            <p:cNvSpPr>
              <a:spLocks noEditPoints="1"/>
            </p:cNvSpPr>
            <p:nvPr/>
          </p:nvSpPr>
          <p:spPr bwMode="auto">
            <a:xfrm>
              <a:off x="4643438" y="3433564"/>
              <a:ext cx="76200" cy="101600"/>
            </a:xfrm>
            <a:custGeom>
              <a:avLst/>
              <a:gdLst>
                <a:gd name="T0" fmla="*/ 4 w 24"/>
                <a:gd name="T1" fmla="*/ 32 h 32"/>
                <a:gd name="T2" fmla="*/ 20 w 24"/>
                <a:gd name="T3" fmla="*/ 32 h 32"/>
                <a:gd name="T4" fmla="*/ 24 w 24"/>
                <a:gd name="T5" fmla="*/ 28 h 32"/>
                <a:gd name="T6" fmla="*/ 24 w 24"/>
                <a:gd name="T7" fmla="*/ 4 h 32"/>
                <a:gd name="T8" fmla="*/ 20 w 24"/>
                <a:gd name="T9" fmla="*/ 0 h 32"/>
                <a:gd name="T10" fmla="*/ 4 w 24"/>
                <a:gd name="T11" fmla="*/ 0 h 32"/>
                <a:gd name="T12" fmla="*/ 0 w 24"/>
                <a:gd name="T13" fmla="*/ 4 h 32"/>
                <a:gd name="T14" fmla="*/ 0 w 24"/>
                <a:gd name="T15" fmla="*/ 28 h 32"/>
                <a:gd name="T16" fmla="*/ 4 w 24"/>
                <a:gd name="T17" fmla="*/ 32 h 32"/>
                <a:gd name="T18" fmla="*/ 6 w 24"/>
                <a:gd name="T19" fmla="*/ 4 h 32"/>
                <a:gd name="T20" fmla="*/ 18 w 24"/>
                <a:gd name="T21" fmla="*/ 4 h 32"/>
                <a:gd name="T22" fmla="*/ 20 w 24"/>
                <a:gd name="T23" fmla="*/ 6 h 32"/>
                <a:gd name="T24" fmla="*/ 18 w 24"/>
                <a:gd name="T25" fmla="*/ 8 h 32"/>
                <a:gd name="T26" fmla="*/ 6 w 24"/>
                <a:gd name="T27" fmla="*/ 8 h 32"/>
                <a:gd name="T28" fmla="*/ 4 w 24"/>
                <a:gd name="T29" fmla="*/ 6 h 32"/>
                <a:gd name="T30" fmla="*/ 6 w 24"/>
                <a:gd name="T31" fmla="*/ 4 h 32"/>
                <a:gd name="T32" fmla="*/ 6 w 24"/>
                <a:gd name="T33" fmla="*/ 24 h 32"/>
                <a:gd name="T34" fmla="*/ 18 w 24"/>
                <a:gd name="T35" fmla="*/ 24 h 32"/>
                <a:gd name="T36" fmla="*/ 20 w 24"/>
                <a:gd name="T37" fmla="*/ 26 h 32"/>
                <a:gd name="T38" fmla="*/ 18 w 24"/>
                <a:gd name="T39" fmla="*/ 28 h 32"/>
                <a:gd name="T40" fmla="*/ 6 w 24"/>
                <a:gd name="T41" fmla="*/ 28 h 32"/>
                <a:gd name="T42" fmla="*/ 4 w 24"/>
                <a:gd name="T43" fmla="*/ 26 h 32"/>
                <a:gd name="T44" fmla="*/ 6 w 24"/>
                <a:gd name="T45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" h="32">
                  <a:moveTo>
                    <a:pt x="4" y="32"/>
                  </a:moveTo>
                  <a:cubicBezTo>
                    <a:pt x="20" y="32"/>
                    <a:pt x="20" y="32"/>
                    <a:pt x="20" y="32"/>
                  </a:cubicBezTo>
                  <a:cubicBezTo>
                    <a:pt x="22" y="32"/>
                    <a:pt x="24" y="30"/>
                    <a:pt x="24" y="28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2"/>
                    <a:pt x="22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2" y="32"/>
                    <a:pt x="4" y="32"/>
                  </a:cubicBezTo>
                  <a:close/>
                  <a:moveTo>
                    <a:pt x="6" y="4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19" y="4"/>
                    <a:pt x="20" y="5"/>
                    <a:pt x="20" y="6"/>
                  </a:cubicBezTo>
                  <a:cubicBezTo>
                    <a:pt x="20" y="7"/>
                    <a:pt x="19" y="8"/>
                    <a:pt x="18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4" y="7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lose/>
                  <a:moveTo>
                    <a:pt x="6" y="24"/>
                  </a:moveTo>
                  <a:cubicBezTo>
                    <a:pt x="18" y="24"/>
                    <a:pt x="18" y="24"/>
                    <a:pt x="18" y="24"/>
                  </a:cubicBezTo>
                  <a:cubicBezTo>
                    <a:pt x="19" y="24"/>
                    <a:pt x="20" y="25"/>
                    <a:pt x="20" y="26"/>
                  </a:cubicBezTo>
                  <a:cubicBezTo>
                    <a:pt x="20" y="27"/>
                    <a:pt x="19" y="28"/>
                    <a:pt x="18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5" y="28"/>
                    <a:pt x="4" y="27"/>
                    <a:pt x="4" y="26"/>
                  </a:cubicBezTo>
                  <a:cubicBezTo>
                    <a:pt x="4" y="25"/>
                    <a:pt x="5" y="24"/>
                    <a:pt x="6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233" name="Freeform 904"/>
            <p:cNvSpPr>
              <a:spLocks/>
            </p:cNvSpPr>
            <p:nvPr/>
          </p:nvSpPr>
          <p:spPr bwMode="auto">
            <a:xfrm>
              <a:off x="4757738" y="3471664"/>
              <a:ext cx="63500" cy="25400"/>
            </a:xfrm>
            <a:custGeom>
              <a:avLst/>
              <a:gdLst>
                <a:gd name="T0" fmla="*/ 18 w 20"/>
                <a:gd name="T1" fmla="*/ 0 h 8"/>
                <a:gd name="T2" fmla="*/ 2 w 20"/>
                <a:gd name="T3" fmla="*/ 0 h 8"/>
                <a:gd name="T4" fmla="*/ 0 w 20"/>
                <a:gd name="T5" fmla="*/ 2 h 8"/>
                <a:gd name="T6" fmla="*/ 0 w 20"/>
                <a:gd name="T7" fmla="*/ 6 h 8"/>
                <a:gd name="T8" fmla="*/ 2 w 20"/>
                <a:gd name="T9" fmla="*/ 8 h 8"/>
                <a:gd name="T10" fmla="*/ 18 w 20"/>
                <a:gd name="T11" fmla="*/ 8 h 8"/>
                <a:gd name="T12" fmla="*/ 20 w 20"/>
                <a:gd name="T13" fmla="*/ 6 h 8"/>
                <a:gd name="T14" fmla="*/ 20 w 20"/>
                <a:gd name="T15" fmla="*/ 2 h 8"/>
                <a:gd name="T16" fmla="*/ 18 w 20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8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1" y="8"/>
                    <a:pt x="2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8"/>
                    <a:pt x="20" y="7"/>
                    <a:pt x="20" y="6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234" name="Freeform 905"/>
            <p:cNvSpPr>
              <a:spLocks/>
            </p:cNvSpPr>
            <p:nvPr/>
          </p:nvSpPr>
          <p:spPr bwMode="auto">
            <a:xfrm>
              <a:off x="4732338" y="3471664"/>
              <a:ext cx="12700" cy="25400"/>
            </a:xfrm>
            <a:custGeom>
              <a:avLst/>
              <a:gdLst>
                <a:gd name="T0" fmla="*/ 2 w 4"/>
                <a:gd name="T1" fmla="*/ 0 h 8"/>
                <a:gd name="T2" fmla="*/ 0 w 4"/>
                <a:gd name="T3" fmla="*/ 2 h 8"/>
                <a:gd name="T4" fmla="*/ 0 w 4"/>
                <a:gd name="T5" fmla="*/ 6 h 8"/>
                <a:gd name="T6" fmla="*/ 2 w 4"/>
                <a:gd name="T7" fmla="*/ 8 h 8"/>
                <a:gd name="T8" fmla="*/ 4 w 4"/>
                <a:gd name="T9" fmla="*/ 6 h 8"/>
                <a:gd name="T10" fmla="*/ 4 w 4"/>
                <a:gd name="T11" fmla="*/ 2 h 8"/>
                <a:gd name="T12" fmla="*/ 2 w 4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8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1" y="8"/>
                    <a:pt x="2" y="8"/>
                  </a:cubicBezTo>
                  <a:cubicBezTo>
                    <a:pt x="3" y="8"/>
                    <a:pt x="4" y="7"/>
                    <a:pt x="4" y="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235" name="Freeform 906"/>
            <p:cNvSpPr>
              <a:spLocks noEditPoints="1"/>
            </p:cNvSpPr>
            <p:nvPr/>
          </p:nvSpPr>
          <p:spPr bwMode="auto">
            <a:xfrm>
              <a:off x="4618038" y="3560564"/>
              <a:ext cx="114300" cy="38100"/>
            </a:xfrm>
            <a:custGeom>
              <a:avLst/>
              <a:gdLst>
                <a:gd name="T0" fmla="*/ 16 w 72"/>
                <a:gd name="T1" fmla="*/ 0 h 24"/>
                <a:gd name="T2" fmla="*/ 0 w 72"/>
                <a:gd name="T3" fmla="*/ 16 h 24"/>
                <a:gd name="T4" fmla="*/ 0 w 72"/>
                <a:gd name="T5" fmla="*/ 24 h 24"/>
                <a:gd name="T6" fmla="*/ 72 w 72"/>
                <a:gd name="T7" fmla="*/ 24 h 24"/>
                <a:gd name="T8" fmla="*/ 72 w 72"/>
                <a:gd name="T9" fmla="*/ 16 h 24"/>
                <a:gd name="T10" fmla="*/ 56 w 72"/>
                <a:gd name="T11" fmla="*/ 0 h 24"/>
                <a:gd name="T12" fmla="*/ 16 w 72"/>
                <a:gd name="T13" fmla="*/ 0 h 24"/>
                <a:gd name="T14" fmla="*/ 32 w 72"/>
                <a:gd name="T15" fmla="*/ 16 h 24"/>
                <a:gd name="T16" fmla="*/ 16 w 72"/>
                <a:gd name="T17" fmla="*/ 16 h 24"/>
                <a:gd name="T18" fmla="*/ 16 w 72"/>
                <a:gd name="T19" fmla="*/ 8 h 24"/>
                <a:gd name="T20" fmla="*/ 32 w 72"/>
                <a:gd name="T21" fmla="*/ 8 h 24"/>
                <a:gd name="T22" fmla="*/ 32 w 72"/>
                <a:gd name="T23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24">
                  <a:moveTo>
                    <a:pt x="16" y="0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72" y="24"/>
                  </a:lnTo>
                  <a:lnTo>
                    <a:pt x="72" y="16"/>
                  </a:lnTo>
                  <a:lnTo>
                    <a:pt x="56" y="0"/>
                  </a:lnTo>
                  <a:lnTo>
                    <a:pt x="16" y="0"/>
                  </a:lnTo>
                  <a:close/>
                  <a:moveTo>
                    <a:pt x="32" y="16"/>
                  </a:moveTo>
                  <a:lnTo>
                    <a:pt x="16" y="16"/>
                  </a:lnTo>
                  <a:lnTo>
                    <a:pt x="16" y="8"/>
                  </a:lnTo>
                  <a:lnTo>
                    <a:pt x="32" y="8"/>
                  </a:lnTo>
                  <a:lnTo>
                    <a:pt x="32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222" name="Group 9221"/>
          <p:cNvGrpSpPr/>
          <p:nvPr/>
        </p:nvGrpSpPr>
        <p:grpSpPr>
          <a:xfrm>
            <a:off x="4211638" y="4848324"/>
            <a:ext cx="203200" cy="177800"/>
            <a:chOff x="4211638" y="4848324"/>
            <a:chExt cx="203200" cy="177800"/>
          </a:xfrm>
        </p:grpSpPr>
        <p:sp>
          <p:nvSpPr>
            <p:cNvPr id="8236" name="Freeform 907"/>
            <p:cNvSpPr>
              <a:spLocks/>
            </p:cNvSpPr>
            <p:nvPr/>
          </p:nvSpPr>
          <p:spPr bwMode="auto">
            <a:xfrm>
              <a:off x="4211638" y="4848324"/>
              <a:ext cx="63500" cy="177800"/>
            </a:xfrm>
            <a:custGeom>
              <a:avLst/>
              <a:gdLst>
                <a:gd name="T0" fmla="*/ 0 w 40"/>
                <a:gd name="T1" fmla="*/ 96 h 112"/>
                <a:gd name="T2" fmla="*/ 40 w 40"/>
                <a:gd name="T3" fmla="*/ 112 h 112"/>
                <a:gd name="T4" fmla="*/ 40 w 40"/>
                <a:gd name="T5" fmla="*/ 16 h 112"/>
                <a:gd name="T6" fmla="*/ 0 w 40"/>
                <a:gd name="T7" fmla="*/ 0 h 112"/>
                <a:gd name="T8" fmla="*/ 0 w 40"/>
                <a:gd name="T9" fmla="*/ 9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112">
                  <a:moveTo>
                    <a:pt x="0" y="96"/>
                  </a:moveTo>
                  <a:lnTo>
                    <a:pt x="40" y="112"/>
                  </a:lnTo>
                  <a:lnTo>
                    <a:pt x="40" y="16"/>
                  </a:lnTo>
                  <a:lnTo>
                    <a:pt x="0" y="0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237" name="Freeform 908"/>
            <p:cNvSpPr>
              <a:spLocks/>
            </p:cNvSpPr>
            <p:nvPr/>
          </p:nvSpPr>
          <p:spPr bwMode="auto">
            <a:xfrm>
              <a:off x="4351338" y="4848324"/>
              <a:ext cx="63500" cy="177800"/>
            </a:xfrm>
            <a:custGeom>
              <a:avLst/>
              <a:gdLst>
                <a:gd name="T0" fmla="*/ 0 w 40"/>
                <a:gd name="T1" fmla="*/ 0 h 112"/>
                <a:gd name="T2" fmla="*/ 0 w 40"/>
                <a:gd name="T3" fmla="*/ 96 h 112"/>
                <a:gd name="T4" fmla="*/ 40 w 40"/>
                <a:gd name="T5" fmla="*/ 112 h 112"/>
                <a:gd name="T6" fmla="*/ 40 w 40"/>
                <a:gd name="T7" fmla="*/ 16 h 112"/>
                <a:gd name="T8" fmla="*/ 0 w 40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112">
                  <a:moveTo>
                    <a:pt x="0" y="0"/>
                  </a:moveTo>
                  <a:lnTo>
                    <a:pt x="0" y="96"/>
                  </a:lnTo>
                  <a:lnTo>
                    <a:pt x="40" y="112"/>
                  </a:lnTo>
                  <a:lnTo>
                    <a:pt x="40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238" name="Freeform 909"/>
            <p:cNvSpPr>
              <a:spLocks/>
            </p:cNvSpPr>
            <p:nvPr/>
          </p:nvSpPr>
          <p:spPr bwMode="auto">
            <a:xfrm>
              <a:off x="4287838" y="4848324"/>
              <a:ext cx="50800" cy="177800"/>
            </a:xfrm>
            <a:custGeom>
              <a:avLst/>
              <a:gdLst>
                <a:gd name="T0" fmla="*/ 0 w 32"/>
                <a:gd name="T1" fmla="*/ 112 h 112"/>
                <a:gd name="T2" fmla="*/ 32 w 32"/>
                <a:gd name="T3" fmla="*/ 96 h 112"/>
                <a:gd name="T4" fmla="*/ 32 w 32"/>
                <a:gd name="T5" fmla="*/ 0 h 112"/>
                <a:gd name="T6" fmla="*/ 0 w 32"/>
                <a:gd name="T7" fmla="*/ 16 h 112"/>
                <a:gd name="T8" fmla="*/ 0 w 32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12">
                  <a:moveTo>
                    <a:pt x="0" y="112"/>
                  </a:moveTo>
                  <a:lnTo>
                    <a:pt x="32" y="96"/>
                  </a:lnTo>
                  <a:lnTo>
                    <a:pt x="32" y="0"/>
                  </a:lnTo>
                  <a:lnTo>
                    <a:pt x="0" y="16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219" name="Group 9218"/>
          <p:cNvGrpSpPr/>
          <p:nvPr/>
        </p:nvGrpSpPr>
        <p:grpSpPr>
          <a:xfrm>
            <a:off x="1770063" y="4848324"/>
            <a:ext cx="190500" cy="190500"/>
            <a:chOff x="1770063" y="4848324"/>
            <a:chExt cx="190500" cy="190500"/>
          </a:xfrm>
        </p:grpSpPr>
        <p:sp>
          <p:nvSpPr>
            <p:cNvPr id="8239" name="Freeform 910"/>
            <p:cNvSpPr>
              <a:spLocks noEditPoints="1"/>
            </p:cNvSpPr>
            <p:nvPr/>
          </p:nvSpPr>
          <p:spPr bwMode="auto">
            <a:xfrm>
              <a:off x="1770063" y="4848324"/>
              <a:ext cx="190500" cy="190500"/>
            </a:xfrm>
            <a:custGeom>
              <a:avLst/>
              <a:gdLst>
                <a:gd name="T0" fmla="*/ 0 w 60"/>
                <a:gd name="T1" fmla="*/ 30 h 60"/>
                <a:gd name="T2" fmla="*/ 60 w 60"/>
                <a:gd name="T3" fmla="*/ 30 h 60"/>
                <a:gd name="T4" fmla="*/ 42 w 60"/>
                <a:gd name="T5" fmla="*/ 43 h 60"/>
                <a:gd name="T6" fmla="*/ 42 w 60"/>
                <a:gd name="T7" fmla="*/ 44 h 60"/>
                <a:gd name="T8" fmla="*/ 38 w 60"/>
                <a:gd name="T9" fmla="*/ 48 h 60"/>
                <a:gd name="T10" fmla="*/ 38 w 60"/>
                <a:gd name="T11" fmla="*/ 46 h 60"/>
                <a:gd name="T12" fmla="*/ 38 w 60"/>
                <a:gd name="T13" fmla="*/ 46 h 60"/>
                <a:gd name="T14" fmla="*/ 38 w 60"/>
                <a:gd name="T15" fmla="*/ 44 h 60"/>
                <a:gd name="T16" fmla="*/ 38 w 60"/>
                <a:gd name="T17" fmla="*/ 46 h 60"/>
                <a:gd name="T18" fmla="*/ 39 w 60"/>
                <a:gd name="T19" fmla="*/ 46 h 60"/>
                <a:gd name="T20" fmla="*/ 41 w 60"/>
                <a:gd name="T21" fmla="*/ 44 h 60"/>
                <a:gd name="T22" fmla="*/ 42 w 60"/>
                <a:gd name="T23" fmla="*/ 43 h 60"/>
                <a:gd name="T24" fmla="*/ 48 w 60"/>
                <a:gd name="T25" fmla="*/ 21 h 60"/>
                <a:gd name="T26" fmla="*/ 47 w 60"/>
                <a:gd name="T27" fmla="*/ 21 h 60"/>
                <a:gd name="T28" fmla="*/ 46 w 60"/>
                <a:gd name="T29" fmla="*/ 19 h 60"/>
                <a:gd name="T30" fmla="*/ 41 w 60"/>
                <a:gd name="T31" fmla="*/ 19 h 60"/>
                <a:gd name="T32" fmla="*/ 37 w 60"/>
                <a:gd name="T33" fmla="*/ 18 h 60"/>
                <a:gd name="T34" fmla="*/ 40 w 60"/>
                <a:gd name="T35" fmla="*/ 19 h 60"/>
                <a:gd name="T36" fmla="*/ 42 w 60"/>
                <a:gd name="T37" fmla="*/ 19 h 60"/>
                <a:gd name="T38" fmla="*/ 44 w 60"/>
                <a:gd name="T39" fmla="*/ 21 h 60"/>
                <a:gd name="T40" fmla="*/ 44 w 60"/>
                <a:gd name="T41" fmla="*/ 23 h 60"/>
                <a:gd name="T42" fmla="*/ 42 w 60"/>
                <a:gd name="T43" fmla="*/ 26 h 60"/>
                <a:gd name="T44" fmla="*/ 37 w 60"/>
                <a:gd name="T45" fmla="*/ 25 h 60"/>
                <a:gd name="T46" fmla="*/ 32 w 60"/>
                <a:gd name="T47" fmla="*/ 19 h 60"/>
                <a:gd name="T48" fmla="*/ 36 w 60"/>
                <a:gd name="T49" fmla="*/ 26 h 60"/>
                <a:gd name="T50" fmla="*/ 42 w 60"/>
                <a:gd name="T51" fmla="*/ 28 h 60"/>
                <a:gd name="T52" fmla="*/ 39 w 60"/>
                <a:gd name="T53" fmla="*/ 36 h 60"/>
                <a:gd name="T54" fmla="*/ 38 w 60"/>
                <a:gd name="T55" fmla="*/ 43 h 60"/>
                <a:gd name="T56" fmla="*/ 34 w 60"/>
                <a:gd name="T57" fmla="*/ 48 h 60"/>
                <a:gd name="T58" fmla="*/ 31 w 60"/>
                <a:gd name="T59" fmla="*/ 52 h 60"/>
                <a:gd name="T60" fmla="*/ 27 w 60"/>
                <a:gd name="T61" fmla="*/ 52 h 60"/>
                <a:gd name="T62" fmla="*/ 23 w 60"/>
                <a:gd name="T63" fmla="*/ 44 h 60"/>
                <a:gd name="T64" fmla="*/ 20 w 60"/>
                <a:gd name="T65" fmla="*/ 37 h 60"/>
                <a:gd name="T66" fmla="*/ 17 w 60"/>
                <a:gd name="T67" fmla="*/ 34 h 60"/>
                <a:gd name="T68" fmla="*/ 11 w 60"/>
                <a:gd name="T69" fmla="*/ 34 h 60"/>
                <a:gd name="T70" fmla="*/ 11 w 60"/>
                <a:gd name="T71" fmla="*/ 24 h 60"/>
                <a:gd name="T72" fmla="*/ 14 w 60"/>
                <a:gd name="T73" fmla="*/ 20 h 60"/>
                <a:gd name="T74" fmla="*/ 17 w 60"/>
                <a:gd name="T75" fmla="*/ 16 h 60"/>
                <a:gd name="T76" fmla="*/ 21 w 60"/>
                <a:gd name="T77" fmla="*/ 12 h 60"/>
                <a:gd name="T78" fmla="*/ 23 w 60"/>
                <a:gd name="T79" fmla="*/ 10 h 60"/>
                <a:gd name="T80" fmla="*/ 30 w 60"/>
                <a:gd name="T81" fmla="*/ 8 h 60"/>
                <a:gd name="T82" fmla="*/ 50 w 60"/>
                <a:gd name="T83" fmla="*/ 2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" h="60">
                  <a:moveTo>
                    <a:pt x="30" y="0"/>
                  </a:move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30" y="60"/>
                  </a:cubicBezTo>
                  <a:cubicBezTo>
                    <a:pt x="47" y="60"/>
                    <a:pt x="60" y="47"/>
                    <a:pt x="60" y="30"/>
                  </a:cubicBezTo>
                  <a:cubicBezTo>
                    <a:pt x="60" y="14"/>
                    <a:pt x="47" y="0"/>
                    <a:pt x="30" y="0"/>
                  </a:cubicBezTo>
                  <a:close/>
                  <a:moveTo>
                    <a:pt x="42" y="43"/>
                  </a:moveTo>
                  <a:cubicBezTo>
                    <a:pt x="42" y="44"/>
                    <a:pt x="42" y="44"/>
                    <a:pt x="42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0" y="45"/>
                    <a:pt x="40" y="48"/>
                    <a:pt x="39" y="49"/>
                  </a:cubicBezTo>
                  <a:cubicBezTo>
                    <a:pt x="38" y="50"/>
                    <a:pt x="38" y="48"/>
                    <a:pt x="38" y="48"/>
                  </a:cubicBezTo>
                  <a:cubicBezTo>
                    <a:pt x="39" y="47"/>
                    <a:pt x="38" y="47"/>
                    <a:pt x="38" y="46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38" y="46"/>
                    <a:pt x="38" y="45"/>
                    <a:pt x="38" y="45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9" y="44"/>
                    <a:pt x="38" y="45"/>
                    <a:pt x="38" y="46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39" y="46"/>
                    <a:pt x="39" y="46"/>
                    <a:pt x="39" y="47"/>
                  </a:cubicBezTo>
                  <a:cubicBezTo>
                    <a:pt x="38" y="45"/>
                    <a:pt x="40" y="45"/>
                    <a:pt x="41" y="44"/>
                  </a:cubicBezTo>
                  <a:cubicBezTo>
                    <a:pt x="41" y="44"/>
                    <a:pt x="42" y="43"/>
                    <a:pt x="42" y="42"/>
                  </a:cubicBezTo>
                  <a:cubicBezTo>
                    <a:pt x="42" y="43"/>
                    <a:pt x="42" y="43"/>
                    <a:pt x="42" y="43"/>
                  </a:cubicBezTo>
                  <a:close/>
                  <a:moveTo>
                    <a:pt x="50" y="24"/>
                  </a:moveTo>
                  <a:cubicBezTo>
                    <a:pt x="50" y="23"/>
                    <a:pt x="49" y="21"/>
                    <a:pt x="48" y="21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8" y="21"/>
                    <a:pt x="48" y="21"/>
                    <a:pt x="47" y="21"/>
                  </a:cubicBezTo>
                  <a:cubicBezTo>
                    <a:pt x="47" y="20"/>
                    <a:pt x="48" y="21"/>
                    <a:pt x="48" y="20"/>
                  </a:cubicBezTo>
                  <a:cubicBezTo>
                    <a:pt x="47" y="20"/>
                    <a:pt x="46" y="20"/>
                    <a:pt x="46" y="19"/>
                  </a:cubicBezTo>
                  <a:cubicBezTo>
                    <a:pt x="44" y="19"/>
                    <a:pt x="43" y="20"/>
                    <a:pt x="42" y="19"/>
                  </a:cubicBezTo>
                  <a:cubicBezTo>
                    <a:pt x="42" y="19"/>
                    <a:pt x="42" y="18"/>
                    <a:pt x="41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39" y="19"/>
                    <a:pt x="39" y="18"/>
                    <a:pt x="37" y="18"/>
                  </a:cubicBezTo>
                  <a:cubicBezTo>
                    <a:pt x="37" y="18"/>
                    <a:pt x="38" y="19"/>
                    <a:pt x="39" y="19"/>
                  </a:cubicBezTo>
                  <a:cubicBezTo>
                    <a:pt x="39" y="19"/>
                    <a:pt x="40" y="20"/>
                    <a:pt x="40" y="19"/>
                  </a:cubicBezTo>
                  <a:cubicBezTo>
                    <a:pt x="40" y="20"/>
                    <a:pt x="40" y="21"/>
                    <a:pt x="41" y="20"/>
                  </a:cubicBezTo>
                  <a:cubicBezTo>
                    <a:pt x="42" y="21"/>
                    <a:pt x="41" y="19"/>
                    <a:pt x="42" y="19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3" y="20"/>
                    <a:pt x="43" y="20"/>
                    <a:pt x="44" y="21"/>
                  </a:cubicBezTo>
                  <a:cubicBezTo>
                    <a:pt x="44" y="21"/>
                    <a:pt x="44" y="22"/>
                    <a:pt x="44" y="22"/>
                  </a:cubicBezTo>
                  <a:cubicBezTo>
                    <a:pt x="44" y="22"/>
                    <a:pt x="44" y="23"/>
                    <a:pt x="44" y="23"/>
                  </a:cubicBezTo>
                  <a:cubicBezTo>
                    <a:pt x="44" y="24"/>
                    <a:pt x="44" y="24"/>
                    <a:pt x="43" y="24"/>
                  </a:cubicBezTo>
                  <a:cubicBezTo>
                    <a:pt x="43" y="25"/>
                    <a:pt x="42" y="25"/>
                    <a:pt x="42" y="26"/>
                  </a:cubicBezTo>
                  <a:cubicBezTo>
                    <a:pt x="42" y="26"/>
                    <a:pt x="39" y="28"/>
                    <a:pt x="38" y="28"/>
                  </a:cubicBezTo>
                  <a:cubicBezTo>
                    <a:pt x="38" y="27"/>
                    <a:pt x="37" y="26"/>
                    <a:pt x="37" y="25"/>
                  </a:cubicBezTo>
                  <a:cubicBezTo>
                    <a:pt x="36" y="25"/>
                    <a:pt x="35" y="23"/>
                    <a:pt x="35" y="22"/>
                  </a:cubicBezTo>
                  <a:cubicBezTo>
                    <a:pt x="35" y="21"/>
                    <a:pt x="32" y="19"/>
                    <a:pt x="32" y="19"/>
                  </a:cubicBezTo>
                  <a:cubicBezTo>
                    <a:pt x="32" y="21"/>
                    <a:pt x="33" y="21"/>
                    <a:pt x="34" y="23"/>
                  </a:cubicBezTo>
                  <a:cubicBezTo>
                    <a:pt x="34" y="24"/>
                    <a:pt x="35" y="26"/>
                    <a:pt x="36" y="26"/>
                  </a:cubicBezTo>
                  <a:cubicBezTo>
                    <a:pt x="37" y="26"/>
                    <a:pt x="38" y="29"/>
                    <a:pt x="39" y="29"/>
                  </a:cubicBezTo>
                  <a:cubicBezTo>
                    <a:pt x="40" y="30"/>
                    <a:pt x="42" y="28"/>
                    <a:pt x="42" y="28"/>
                  </a:cubicBezTo>
                  <a:cubicBezTo>
                    <a:pt x="43" y="29"/>
                    <a:pt x="43" y="29"/>
                    <a:pt x="42" y="30"/>
                  </a:cubicBezTo>
                  <a:cubicBezTo>
                    <a:pt x="42" y="33"/>
                    <a:pt x="40" y="34"/>
                    <a:pt x="39" y="36"/>
                  </a:cubicBezTo>
                  <a:cubicBezTo>
                    <a:pt x="38" y="37"/>
                    <a:pt x="38" y="38"/>
                    <a:pt x="37" y="39"/>
                  </a:cubicBezTo>
                  <a:cubicBezTo>
                    <a:pt x="36" y="40"/>
                    <a:pt x="38" y="42"/>
                    <a:pt x="38" y="43"/>
                  </a:cubicBezTo>
                  <a:cubicBezTo>
                    <a:pt x="38" y="44"/>
                    <a:pt x="37" y="45"/>
                    <a:pt x="36" y="46"/>
                  </a:cubicBezTo>
                  <a:cubicBezTo>
                    <a:pt x="35" y="47"/>
                    <a:pt x="34" y="47"/>
                    <a:pt x="34" y="48"/>
                  </a:cubicBezTo>
                  <a:cubicBezTo>
                    <a:pt x="35" y="49"/>
                    <a:pt x="33" y="50"/>
                    <a:pt x="33" y="50"/>
                  </a:cubicBezTo>
                  <a:cubicBezTo>
                    <a:pt x="33" y="51"/>
                    <a:pt x="32" y="52"/>
                    <a:pt x="31" y="52"/>
                  </a:cubicBezTo>
                  <a:cubicBezTo>
                    <a:pt x="31" y="52"/>
                    <a:pt x="30" y="52"/>
                    <a:pt x="30" y="52"/>
                  </a:cubicBezTo>
                  <a:cubicBezTo>
                    <a:pt x="29" y="52"/>
                    <a:pt x="28" y="52"/>
                    <a:pt x="27" y="52"/>
                  </a:cubicBezTo>
                  <a:cubicBezTo>
                    <a:pt x="26" y="51"/>
                    <a:pt x="25" y="49"/>
                    <a:pt x="24" y="48"/>
                  </a:cubicBezTo>
                  <a:cubicBezTo>
                    <a:pt x="23" y="47"/>
                    <a:pt x="22" y="45"/>
                    <a:pt x="23" y="44"/>
                  </a:cubicBezTo>
                  <a:cubicBezTo>
                    <a:pt x="23" y="44"/>
                    <a:pt x="23" y="42"/>
                    <a:pt x="22" y="41"/>
                  </a:cubicBezTo>
                  <a:cubicBezTo>
                    <a:pt x="22" y="40"/>
                    <a:pt x="19" y="38"/>
                    <a:pt x="20" y="37"/>
                  </a:cubicBezTo>
                  <a:cubicBezTo>
                    <a:pt x="20" y="36"/>
                    <a:pt x="19" y="35"/>
                    <a:pt x="19" y="35"/>
                  </a:cubicBezTo>
                  <a:cubicBezTo>
                    <a:pt x="19" y="34"/>
                    <a:pt x="18" y="35"/>
                    <a:pt x="17" y="34"/>
                  </a:cubicBezTo>
                  <a:cubicBezTo>
                    <a:pt x="17" y="33"/>
                    <a:pt x="16" y="33"/>
                    <a:pt x="15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3"/>
                    <a:pt x="9" y="30"/>
                    <a:pt x="9" y="27"/>
                  </a:cubicBezTo>
                  <a:cubicBezTo>
                    <a:pt x="10" y="26"/>
                    <a:pt x="10" y="24"/>
                    <a:pt x="11" y="24"/>
                  </a:cubicBezTo>
                  <a:cubicBezTo>
                    <a:pt x="11" y="23"/>
                    <a:pt x="12" y="22"/>
                    <a:pt x="13" y="21"/>
                  </a:cubicBezTo>
                  <a:cubicBezTo>
                    <a:pt x="13" y="20"/>
                    <a:pt x="14" y="20"/>
                    <a:pt x="14" y="20"/>
                  </a:cubicBezTo>
                  <a:cubicBezTo>
                    <a:pt x="15" y="19"/>
                    <a:pt x="15" y="18"/>
                    <a:pt x="16" y="18"/>
                  </a:cubicBezTo>
                  <a:cubicBezTo>
                    <a:pt x="17" y="17"/>
                    <a:pt x="18" y="16"/>
                    <a:pt x="17" y="16"/>
                  </a:cubicBezTo>
                  <a:cubicBezTo>
                    <a:pt x="17" y="15"/>
                    <a:pt x="18" y="14"/>
                    <a:pt x="19" y="13"/>
                  </a:cubicBezTo>
                  <a:cubicBezTo>
                    <a:pt x="19" y="13"/>
                    <a:pt x="20" y="13"/>
                    <a:pt x="21" y="12"/>
                  </a:cubicBezTo>
                  <a:cubicBezTo>
                    <a:pt x="21" y="12"/>
                    <a:pt x="21" y="12"/>
                    <a:pt x="21" y="11"/>
                  </a:cubicBezTo>
                  <a:cubicBezTo>
                    <a:pt x="21" y="11"/>
                    <a:pt x="22" y="10"/>
                    <a:pt x="23" y="10"/>
                  </a:cubicBezTo>
                  <a:cubicBezTo>
                    <a:pt x="23" y="10"/>
                    <a:pt x="24" y="9"/>
                    <a:pt x="24" y="9"/>
                  </a:cubicBezTo>
                  <a:cubicBezTo>
                    <a:pt x="26" y="9"/>
                    <a:pt x="28" y="8"/>
                    <a:pt x="30" y="8"/>
                  </a:cubicBezTo>
                  <a:cubicBezTo>
                    <a:pt x="41" y="8"/>
                    <a:pt x="50" y="16"/>
                    <a:pt x="52" y="27"/>
                  </a:cubicBezTo>
                  <a:cubicBezTo>
                    <a:pt x="51" y="26"/>
                    <a:pt x="51" y="25"/>
                    <a:pt x="50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240" name="Freeform 911"/>
            <p:cNvSpPr>
              <a:spLocks/>
            </p:cNvSpPr>
            <p:nvPr/>
          </p:nvSpPr>
          <p:spPr bwMode="auto">
            <a:xfrm>
              <a:off x="1858963" y="4880074"/>
              <a:ext cx="19050" cy="9525"/>
            </a:xfrm>
            <a:custGeom>
              <a:avLst/>
              <a:gdLst>
                <a:gd name="T0" fmla="*/ 2 w 6"/>
                <a:gd name="T1" fmla="*/ 1 h 3"/>
                <a:gd name="T2" fmla="*/ 2 w 6"/>
                <a:gd name="T3" fmla="*/ 1 h 3"/>
                <a:gd name="T4" fmla="*/ 1 w 6"/>
                <a:gd name="T5" fmla="*/ 1 h 3"/>
                <a:gd name="T6" fmla="*/ 1 w 6"/>
                <a:gd name="T7" fmla="*/ 3 h 3"/>
                <a:gd name="T8" fmla="*/ 3 w 6"/>
                <a:gd name="T9" fmla="*/ 2 h 3"/>
                <a:gd name="T10" fmla="*/ 4 w 6"/>
                <a:gd name="T11" fmla="*/ 2 h 3"/>
                <a:gd name="T12" fmla="*/ 4 w 6"/>
                <a:gd name="T13" fmla="*/ 2 h 3"/>
                <a:gd name="T14" fmla="*/ 2 w 6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3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2" y="0"/>
                    <a:pt x="1" y="1"/>
                  </a:cubicBezTo>
                  <a:cubicBezTo>
                    <a:pt x="1" y="2"/>
                    <a:pt x="0" y="2"/>
                    <a:pt x="1" y="3"/>
                  </a:cubicBezTo>
                  <a:cubicBezTo>
                    <a:pt x="1" y="3"/>
                    <a:pt x="2" y="2"/>
                    <a:pt x="3" y="2"/>
                  </a:cubicBezTo>
                  <a:cubicBezTo>
                    <a:pt x="3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6" y="2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241" name="Freeform 912"/>
            <p:cNvSpPr>
              <a:spLocks noEditPoints="1"/>
            </p:cNvSpPr>
            <p:nvPr/>
          </p:nvSpPr>
          <p:spPr bwMode="auto">
            <a:xfrm>
              <a:off x="1824038" y="4883249"/>
              <a:ext cx="47625" cy="22225"/>
            </a:xfrm>
            <a:custGeom>
              <a:avLst/>
              <a:gdLst>
                <a:gd name="T0" fmla="*/ 12 w 15"/>
                <a:gd name="T1" fmla="*/ 4 h 7"/>
                <a:gd name="T2" fmla="*/ 11 w 15"/>
                <a:gd name="T3" fmla="*/ 3 h 7"/>
                <a:gd name="T4" fmla="*/ 11 w 15"/>
                <a:gd name="T5" fmla="*/ 2 h 7"/>
                <a:gd name="T6" fmla="*/ 10 w 15"/>
                <a:gd name="T7" fmla="*/ 2 h 7"/>
                <a:gd name="T8" fmla="*/ 10 w 15"/>
                <a:gd name="T9" fmla="*/ 2 h 7"/>
                <a:gd name="T10" fmla="*/ 10 w 15"/>
                <a:gd name="T11" fmla="*/ 3 h 7"/>
                <a:gd name="T12" fmla="*/ 10 w 15"/>
                <a:gd name="T13" fmla="*/ 3 h 7"/>
                <a:gd name="T14" fmla="*/ 10 w 15"/>
                <a:gd name="T15" fmla="*/ 4 h 7"/>
                <a:gd name="T16" fmla="*/ 9 w 15"/>
                <a:gd name="T17" fmla="*/ 2 h 7"/>
                <a:gd name="T18" fmla="*/ 8 w 15"/>
                <a:gd name="T19" fmla="*/ 0 h 7"/>
                <a:gd name="T20" fmla="*/ 9 w 15"/>
                <a:gd name="T21" fmla="*/ 3 h 7"/>
                <a:gd name="T22" fmla="*/ 8 w 15"/>
                <a:gd name="T23" fmla="*/ 3 h 7"/>
                <a:gd name="T24" fmla="*/ 6 w 15"/>
                <a:gd name="T25" fmla="*/ 4 h 7"/>
                <a:gd name="T26" fmla="*/ 7 w 15"/>
                <a:gd name="T27" fmla="*/ 2 h 7"/>
                <a:gd name="T28" fmla="*/ 6 w 15"/>
                <a:gd name="T29" fmla="*/ 1 h 7"/>
                <a:gd name="T30" fmla="*/ 3 w 15"/>
                <a:gd name="T31" fmla="*/ 3 h 7"/>
                <a:gd name="T32" fmla="*/ 0 w 15"/>
                <a:gd name="T33" fmla="*/ 5 h 7"/>
                <a:gd name="T34" fmla="*/ 6 w 15"/>
                <a:gd name="T35" fmla="*/ 4 h 7"/>
                <a:gd name="T36" fmla="*/ 5 w 15"/>
                <a:gd name="T37" fmla="*/ 6 h 7"/>
                <a:gd name="T38" fmla="*/ 6 w 15"/>
                <a:gd name="T39" fmla="*/ 6 h 7"/>
                <a:gd name="T40" fmla="*/ 7 w 15"/>
                <a:gd name="T41" fmla="*/ 7 h 7"/>
                <a:gd name="T42" fmla="*/ 9 w 15"/>
                <a:gd name="T43" fmla="*/ 6 h 7"/>
                <a:gd name="T44" fmla="*/ 11 w 15"/>
                <a:gd name="T45" fmla="*/ 6 h 7"/>
                <a:gd name="T46" fmla="*/ 11 w 15"/>
                <a:gd name="T47" fmla="*/ 6 h 7"/>
                <a:gd name="T48" fmla="*/ 13 w 15"/>
                <a:gd name="T49" fmla="*/ 6 h 7"/>
                <a:gd name="T50" fmla="*/ 14 w 15"/>
                <a:gd name="T51" fmla="*/ 6 h 7"/>
                <a:gd name="T52" fmla="*/ 15 w 15"/>
                <a:gd name="T53" fmla="*/ 3 h 7"/>
                <a:gd name="T54" fmla="*/ 12 w 15"/>
                <a:gd name="T55" fmla="*/ 4 h 7"/>
                <a:gd name="T56" fmla="*/ 6 w 15"/>
                <a:gd name="T57" fmla="*/ 3 h 7"/>
                <a:gd name="T58" fmla="*/ 5 w 15"/>
                <a:gd name="T59" fmla="*/ 3 h 7"/>
                <a:gd name="T60" fmla="*/ 6 w 15"/>
                <a:gd name="T61" fmla="*/ 2 h 7"/>
                <a:gd name="T62" fmla="*/ 6 w 15"/>
                <a:gd name="T6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" h="7">
                  <a:moveTo>
                    <a:pt x="12" y="4"/>
                  </a:moveTo>
                  <a:cubicBezTo>
                    <a:pt x="12" y="3"/>
                    <a:pt x="11" y="3"/>
                    <a:pt x="11" y="3"/>
                  </a:cubicBezTo>
                  <a:cubicBezTo>
                    <a:pt x="12" y="2"/>
                    <a:pt x="11" y="3"/>
                    <a:pt x="11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1" y="2"/>
                    <a:pt x="10" y="2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9" y="4"/>
                    <a:pt x="10" y="3"/>
                    <a:pt x="9" y="2"/>
                  </a:cubicBezTo>
                  <a:cubicBezTo>
                    <a:pt x="10" y="2"/>
                    <a:pt x="7" y="1"/>
                    <a:pt x="8" y="0"/>
                  </a:cubicBezTo>
                  <a:cubicBezTo>
                    <a:pt x="6" y="1"/>
                    <a:pt x="9" y="2"/>
                    <a:pt x="9" y="3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7" y="4"/>
                    <a:pt x="7" y="4"/>
                    <a:pt x="6" y="4"/>
                  </a:cubicBezTo>
                  <a:cubicBezTo>
                    <a:pt x="6" y="3"/>
                    <a:pt x="8" y="4"/>
                    <a:pt x="7" y="2"/>
                  </a:cubicBezTo>
                  <a:cubicBezTo>
                    <a:pt x="7" y="2"/>
                    <a:pt x="7" y="1"/>
                    <a:pt x="6" y="1"/>
                  </a:cubicBezTo>
                  <a:cubicBezTo>
                    <a:pt x="5" y="2"/>
                    <a:pt x="4" y="2"/>
                    <a:pt x="3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5" y="3"/>
                    <a:pt x="6" y="4"/>
                  </a:cubicBezTo>
                  <a:cubicBezTo>
                    <a:pt x="6" y="5"/>
                    <a:pt x="5" y="5"/>
                    <a:pt x="5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6"/>
                    <a:pt x="7" y="7"/>
                    <a:pt x="7" y="7"/>
                  </a:cubicBezTo>
                  <a:cubicBezTo>
                    <a:pt x="9" y="7"/>
                    <a:pt x="8" y="7"/>
                    <a:pt x="9" y="6"/>
                  </a:cubicBezTo>
                  <a:cubicBezTo>
                    <a:pt x="9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2" y="7"/>
                    <a:pt x="13" y="6"/>
                  </a:cubicBezTo>
                  <a:cubicBezTo>
                    <a:pt x="13" y="6"/>
                    <a:pt x="13" y="6"/>
                    <a:pt x="14" y="6"/>
                  </a:cubicBezTo>
                  <a:cubicBezTo>
                    <a:pt x="15" y="7"/>
                    <a:pt x="15" y="4"/>
                    <a:pt x="15" y="3"/>
                  </a:cubicBezTo>
                  <a:cubicBezTo>
                    <a:pt x="14" y="4"/>
                    <a:pt x="12" y="4"/>
                    <a:pt x="12" y="4"/>
                  </a:cubicBezTo>
                  <a:close/>
                  <a:moveTo>
                    <a:pt x="6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6" y="2"/>
                    <a:pt x="6" y="2"/>
                  </a:cubicBezTo>
                  <a:cubicBezTo>
                    <a:pt x="6" y="2"/>
                    <a:pt x="6" y="3"/>
                    <a:pt x="6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242" name="Freeform 913"/>
            <p:cNvSpPr>
              <a:spLocks/>
            </p:cNvSpPr>
            <p:nvPr/>
          </p:nvSpPr>
          <p:spPr bwMode="auto">
            <a:xfrm>
              <a:off x="1878013" y="4876899"/>
              <a:ext cx="12700" cy="15875"/>
            </a:xfrm>
            <a:custGeom>
              <a:avLst/>
              <a:gdLst>
                <a:gd name="T0" fmla="*/ 0 w 4"/>
                <a:gd name="T1" fmla="*/ 2 h 5"/>
                <a:gd name="T2" fmla="*/ 1 w 4"/>
                <a:gd name="T3" fmla="*/ 1 h 5"/>
                <a:gd name="T4" fmla="*/ 0 w 4"/>
                <a:gd name="T5" fmla="*/ 2 h 5"/>
                <a:gd name="T6" fmla="*/ 2 w 4"/>
                <a:gd name="T7" fmla="*/ 4 h 5"/>
                <a:gd name="T8" fmla="*/ 2 w 4"/>
                <a:gd name="T9" fmla="*/ 5 h 5"/>
                <a:gd name="T10" fmla="*/ 4 w 4"/>
                <a:gd name="T11" fmla="*/ 5 h 5"/>
                <a:gd name="T12" fmla="*/ 0 w 4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1" y="4"/>
                    <a:pt x="2" y="5"/>
                    <a:pt x="2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3" y="4"/>
                    <a:pt x="1" y="2"/>
                    <a:pt x="0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243" name="Freeform 914"/>
            <p:cNvSpPr>
              <a:spLocks/>
            </p:cNvSpPr>
            <p:nvPr/>
          </p:nvSpPr>
          <p:spPr bwMode="auto">
            <a:xfrm>
              <a:off x="1884363" y="4880074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244" name="Freeform 915"/>
            <p:cNvSpPr>
              <a:spLocks/>
            </p:cNvSpPr>
            <p:nvPr/>
          </p:nvSpPr>
          <p:spPr bwMode="auto">
            <a:xfrm>
              <a:off x="1836738" y="4886424"/>
              <a:ext cx="0" cy="3175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8245" name="Freeform 916"/>
          <p:cNvSpPr>
            <a:spLocks noEditPoints="1"/>
          </p:cNvSpPr>
          <p:nvPr/>
        </p:nvSpPr>
        <p:spPr bwMode="auto">
          <a:xfrm>
            <a:off x="555625" y="4453037"/>
            <a:ext cx="196850" cy="182563"/>
          </a:xfrm>
          <a:custGeom>
            <a:avLst/>
            <a:gdLst>
              <a:gd name="T0" fmla="*/ 102 w 124"/>
              <a:gd name="T1" fmla="*/ 30 h 115"/>
              <a:gd name="T2" fmla="*/ 102 w 124"/>
              <a:gd name="T3" fmla="*/ 2 h 115"/>
              <a:gd name="T4" fmla="*/ 86 w 124"/>
              <a:gd name="T5" fmla="*/ 2 h 115"/>
              <a:gd name="T6" fmla="*/ 86 w 124"/>
              <a:gd name="T7" fmla="*/ 18 h 115"/>
              <a:gd name="T8" fmla="*/ 62 w 124"/>
              <a:gd name="T9" fmla="*/ 0 h 115"/>
              <a:gd name="T10" fmla="*/ 0 w 124"/>
              <a:gd name="T11" fmla="*/ 48 h 115"/>
              <a:gd name="T12" fmla="*/ 10 w 124"/>
              <a:gd name="T13" fmla="*/ 60 h 115"/>
              <a:gd name="T14" fmla="*/ 16 w 124"/>
              <a:gd name="T15" fmla="*/ 56 h 115"/>
              <a:gd name="T16" fmla="*/ 16 w 124"/>
              <a:gd name="T17" fmla="*/ 115 h 115"/>
              <a:gd name="T18" fmla="*/ 108 w 124"/>
              <a:gd name="T19" fmla="*/ 115 h 115"/>
              <a:gd name="T20" fmla="*/ 108 w 124"/>
              <a:gd name="T21" fmla="*/ 56 h 115"/>
              <a:gd name="T22" fmla="*/ 114 w 124"/>
              <a:gd name="T23" fmla="*/ 60 h 115"/>
              <a:gd name="T24" fmla="*/ 124 w 124"/>
              <a:gd name="T25" fmla="*/ 48 h 115"/>
              <a:gd name="T26" fmla="*/ 102 w 124"/>
              <a:gd name="T27" fmla="*/ 30 h 115"/>
              <a:gd name="T28" fmla="*/ 98 w 124"/>
              <a:gd name="T29" fmla="*/ 107 h 115"/>
              <a:gd name="T30" fmla="*/ 78 w 124"/>
              <a:gd name="T31" fmla="*/ 107 h 115"/>
              <a:gd name="T32" fmla="*/ 78 w 124"/>
              <a:gd name="T33" fmla="*/ 73 h 115"/>
              <a:gd name="T34" fmla="*/ 46 w 124"/>
              <a:gd name="T35" fmla="*/ 73 h 115"/>
              <a:gd name="T36" fmla="*/ 46 w 124"/>
              <a:gd name="T37" fmla="*/ 107 h 115"/>
              <a:gd name="T38" fmla="*/ 26 w 124"/>
              <a:gd name="T39" fmla="*/ 107 h 115"/>
              <a:gd name="T40" fmla="*/ 26 w 124"/>
              <a:gd name="T41" fmla="*/ 50 h 115"/>
              <a:gd name="T42" fmla="*/ 62 w 124"/>
              <a:gd name="T43" fmla="*/ 22 h 115"/>
              <a:gd name="T44" fmla="*/ 98 w 124"/>
              <a:gd name="T45" fmla="*/ 50 h 115"/>
              <a:gd name="T46" fmla="*/ 98 w 124"/>
              <a:gd name="T47" fmla="*/ 107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4" h="115">
                <a:moveTo>
                  <a:pt x="102" y="30"/>
                </a:moveTo>
                <a:lnTo>
                  <a:pt x="102" y="2"/>
                </a:lnTo>
                <a:lnTo>
                  <a:pt x="86" y="2"/>
                </a:lnTo>
                <a:lnTo>
                  <a:pt x="86" y="18"/>
                </a:lnTo>
                <a:lnTo>
                  <a:pt x="62" y="0"/>
                </a:lnTo>
                <a:lnTo>
                  <a:pt x="0" y="48"/>
                </a:lnTo>
                <a:lnTo>
                  <a:pt x="10" y="60"/>
                </a:lnTo>
                <a:lnTo>
                  <a:pt x="16" y="56"/>
                </a:lnTo>
                <a:lnTo>
                  <a:pt x="16" y="115"/>
                </a:lnTo>
                <a:lnTo>
                  <a:pt x="108" y="115"/>
                </a:lnTo>
                <a:lnTo>
                  <a:pt x="108" y="56"/>
                </a:lnTo>
                <a:lnTo>
                  <a:pt x="114" y="60"/>
                </a:lnTo>
                <a:lnTo>
                  <a:pt x="124" y="48"/>
                </a:lnTo>
                <a:lnTo>
                  <a:pt x="102" y="30"/>
                </a:lnTo>
                <a:close/>
                <a:moveTo>
                  <a:pt x="98" y="107"/>
                </a:moveTo>
                <a:lnTo>
                  <a:pt x="78" y="107"/>
                </a:lnTo>
                <a:lnTo>
                  <a:pt x="78" y="73"/>
                </a:lnTo>
                <a:lnTo>
                  <a:pt x="46" y="73"/>
                </a:lnTo>
                <a:lnTo>
                  <a:pt x="46" y="107"/>
                </a:lnTo>
                <a:lnTo>
                  <a:pt x="26" y="107"/>
                </a:lnTo>
                <a:lnTo>
                  <a:pt x="26" y="50"/>
                </a:lnTo>
                <a:lnTo>
                  <a:pt x="62" y="22"/>
                </a:lnTo>
                <a:lnTo>
                  <a:pt x="98" y="50"/>
                </a:lnTo>
                <a:lnTo>
                  <a:pt x="98" y="10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8246" name="Freeform 917"/>
          <p:cNvSpPr>
            <a:spLocks noEditPoints="1"/>
          </p:cNvSpPr>
          <p:nvPr/>
        </p:nvSpPr>
        <p:spPr bwMode="auto">
          <a:xfrm>
            <a:off x="8305800" y="4835624"/>
            <a:ext cx="139700" cy="203200"/>
          </a:xfrm>
          <a:custGeom>
            <a:avLst/>
            <a:gdLst>
              <a:gd name="T0" fmla="*/ 22 w 44"/>
              <a:gd name="T1" fmla="*/ 0 h 64"/>
              <a:gd name="T2" fmla="*/ 0 w 44"/>
              <a:gd name="T3" fmla="*/ 20 h 64"/>
              <a:gd name="T4" fmla="*/ 22 w 44"/>
              <a:gd name="T5" fmla="*/ 64 h 64"/>
              <a:gd name="T6" fmla="*/ 44 w 44"/>
              <a:gd name="T7" fmla="*/ 20 h 64"/>
              <a:gd name="T8" fmla="*/ 22 w 44"/>
              <a:gd name="T9" fmla="*/ 0 h 64"/>
              <a:gd name="T10" fmla="*/ 22 w 44"/>
              <a:gd name="T11" fmla="*/ 27 h 64"/>
              <a:gd name="T12" fmla="*/ 15 w 44"/>
              <a:gd name="T13" fmla="*/ 20 h 64"/>
              <a:gd name="T14" fmla="*/ 22 w 44"/>
              <a:gd name="T15" fmla="*/ 13 h 64"/>
              <a:gd name="T16" fmla="*/ 29 w 44"/>
              <a:gd name="T17" fmla="*/ 20 h 64"/>
              <a:gd name="T18" fmla="*/ 22 w 44"/>
              <a:gd name="T19" fmla="*/ 27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" h="64">
                <a:moveTo>
                  <a:pt x="22" y="0"/>
                </a:moveTo>
                <a:cubicBezTo>
                  <a:pt x="13" y="0"/>
                  <a:pt x="0" y="4"/>
                  <a:pt x="0" y="20"/>
                </a:cubicBezTo>
                <a:cubicBezTo>
                  <a:pt x="0" y="28"/>
                  <a:pt x="18" y="56"/>
                  <a:pt x="22" y="64"/>
                </a:cubicBezTo>
                <a:cubicBezTo>
                  <a:pt x="26" y="56"/>
                  <a:pt x="44" y="28"/>
                  <a:pt x="44" y="20"/>
                </a:cubicBezTo>
                <a:cubicBezTo>
                  <a:pt x="44" y="4"/>
                  <a:pt x="31" y="0"/>
                  <a:pt x="22" y="0"/>
                </a:cubicBezTo>
                <a:close/>
                <a:moveTo>
                  <a:pt x="22" y="27"/>
                </a:moveTo>
                <a:cubicBezTo>
                  <a:pt x="18" y="27"/>
                  <a:pt x="15" y="24"/>
                  <a:pt x="15" y="20"/>
                </a:cubicBezTo>
                <a:cubicBezTo>
                  <a:pt x="15" y="16"/>
                  <a:pt x="18" y="13"/>
                  <a:pt x="22" y="13"/>
                </a:cubicBezTo>
                <a:cubicBezTo>
                  <a:pt x="26" y="13"/>
                  <a:pt x="29" y="16"/>
                  <a:pt x="29" y="20"/>
                </a:cubicBezTo>
                <a:cubicBezTo>
                  <a:pt x="29" y="24"/>
                  <a:pt x="26" y="27"/>
                  <a:pt x="22" y="2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8247" name="Freeform 918"/>
          <p:cNvSpPr>
            <a:spLocks noEditPoints="1"/>
          </p:cNvSpPr>
          <p:nvPr/>
        </p:nvSpPr>
        <p:spPr bwMode="auto">
          <a:xfrm>
            <a:off x="955675" y="4453037"/>
            <a:ext cx="196850" cy="182563"/>
          </a:xfrm>
          <a:custGeom>
            <a:avLst/>
            <a:gdLst>
              <a:gd name="T0" fmla="*/ 100 w 124"/>
              <a:gd name="T1" fmla="*/ 30 h 115"/>
              <a:gd name="T2" fmla="*/ 100 w 124"/>
              <a:gd name="T3" fmla="*/ 2 h 115"/>
              <a:gd name="T4" fmla="*/ 84 w 124"/>
              <a:gd name="T5" fmla="*/ 2 h 115"/>
              <a:gd name="T6" fmla="*/ 84 w 124"/>
              <a:gd name="T7" fmla="*/ 18 h 115"/>
              <a:gd name="T8" fmla="*/ 62 w 124"/>
              <a:gd name="T9" fmla="*/ 0 h 115"/>
              <a:gd name="T10" fmla="*/ 0 w 124"/>
              <a:gd name="T11" fmla="*/ 48 h 115"/>
              <a:gd name="T12" fmla="*/ 12 w 124"/>
              <a:gd name="T13" fmla="*/ 60 h 115"/>
              <a:gd name="T14" fmla="*/ 20 w 124"/>
              <a:gd name="T15" fmla="*/ 56 h 115"/>
              <a:gd name="T16" fmla="*/ 20 w 124"/>
              <a:gd name="T17" fmla="*/ 115 h 115"/>
              <a:gd name="T18" fmla="*/ 108 w 124"/>
              <a:gd name="T19" fmla="*/ 115 h 115"/>
              <a:gd name="T20" fmla="*/ 108 w 124"/>
              <a:gd name="T21" fmla="*/ 56 h 115"/>
              <a:gd name="T22" fmla="*/ 114 w 124"/>
              <a:gd name="T23" fmla="*/ 60 h 115"/>
              <a:gd name="T24" fmla="*/ 124 w 124"/>
              <a:gd name="T25" fmla="*/ 48 h 115"/>
              <a:gd name="T26" fmla="*/ 100 w 124"/>
              <a:gd name="T27" fmla="*/ 30 h 115"/>
              <a:gd name="T28" fmla="*/ 76 w 124"/>
              <a:gd name="T29" fmla="*/ 107 h 115"/>
              <a:gd name="T30" fmla="*/ 44 w 124"/>
              <a:gd name="T31" fmla="*/ 107 h 115"/>
              <a:gd name="T32" fmla="*/ 44 w 124"/>
              <a:gd name="T33" fmla="*/ 66 h 115"/>
              <a:gd name="T34" fmla="*/ 76 w 124"/>
              <a:gd name="T35" fmla="*/ 66 h 115"/>
              <a:gd name="T36" fmla="*/ 76 w 124"/>
              <a:gd name="T37" fmla="*/ 107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4" h="115">
                <a:moveTo>
                  <a:pt x="100" y="30"/>
                </a:moveTo>
                <a:lnTo>
                  <a:pt x="100" y="2"/>
                </a:lnTo>
                <a:lnTo>
                  <a:pt x="84" y="2"/>
                </a:lnTo>
                <a:lnTo>
                  <a:pt x="84" y="18"/>
                </a:lnTo>
                <a:lnTo>
                  <a:pt x="62" y="0"/>
                </a:lnTo>
                <a:lnTo>
                  <a:pt x="0" y="48"/>
                </a:lnTo>
                <a:lnTo>
                  <a:pt x="12" y="60"/>
                </a:lnTo>
                <a:lnTo>
                  <a:pt x="20" y="56"/>
                </a:lnTo>
                <a:lnTo>
                  <a:pt x="20" y="115"/>
                </a:lnTo>
                <a:lnTo>
                  <a:pt x="108" y="115"/>
                </a:lnTo>
                <a:lnTo>
                  <a:pt x="108" y="56"/>
                </a:lnTo>
                <a:lnTo>
                  <a:pt x="114" y="60"/>
                </a:lnTo>
                <a:lnTo>
                  <a:pt x="124" y="48"/>
                </a:lnTo>
                <a:lnTo>
                  <a:pt x="100" y="30"/>
                </a:lnTo>
                <a:close/>
                <a:moveTo>
                  <a:pt x="76" y="107"/>
                </a:moveTo>
                <a:lnTo>
                  <a:pt x="44" y="107"/>
                </a:lnTo>
                <a:lnTo>
                  <a:pt x="44" y="66"/>
                </a:lnTo>
                <a:lnTo>
                  <a:pt x="76" y="66"/>
                </a:lnTo>
                <a:lnTo>
                  <a:pt x="76" y="10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8248" name="Freeform 919"/>
          <p:cNvSpPr>
            <a:spLocks/>
          </p:cNvSpPr>
          <p:nvPr/>
        </p:nvSpPr>
        <p:spPr bwMode="auto">
          <a:xfrm>
            <a:off x="2584450" y="4835624"/>
            <a:ext cx="203200" cy="203200"/>
          </a:xfrm>
          <a:custGeom>
            <a:avLst/>
            <a:gdLst>
              <a:gd name="T0" fmla="*/ 112 w 128"/>
              <a:gd name="T1" fmla="*/ 48 h 128"/>
              <a:gd name="T2" fmla="*/ 128 w 128"/>
              <a:gd name="T3" fmla="*/ 32 h 128"/>
              <a:gd name="T4" fmla="*/ 112 w 128"/>
              <a:gd name="T5" fmla="*/ 16 h 128"/>
              <a:gd name="T6" fmla="*/ 72 w 128"/>
              <a:gd name="T7" fmla="*/ 16 h 128"/>
              <a:gd name="T8" fmla="*/ 72 w 128"/>
              <a:gd name="T9" fmla="*/ 0 h 128"/>
              <a:gd name="T10" fmla="*/ 56 w 128"/>
              <a:gd name="T11" fmla="*/ 0 h 128"/>
              <a:gd name="T12" fmla="*/ 56 w 128"/>
              <a:gd name="T13" fmla="*/ 16 h 128"/>
              <a:gd name="T14" fmla="*/ 24 w 128"/>
              <a:gd name="T15" fmla="*/ 16 h 128"/>
              <a:gd name="T16" fmla="*/ 24 w 128"/>
              <a:gd name="T17" fmla="*/ 48 h 128"/>
              <a:gd name="T18" fmla="*/ 56 w 128"/>
              <a:gd name="T19" fmla="*/ 48 h 128"/>
              <a:gd name="T20" fmla="*/ 56 w 128"/>
              <a:gd name="T21" fmla="*/ 56 h 128"/>
              <a:gd name="T22" fmla="*/ 16 w 128"/>
              <a:gd name="T23" fmla="*/ 56 h 128"/>
              <a:gd name="T24" fmla="*/ 0 w 128"/>
              <a:gd name="T25" fmla="*/ 72 h 128"/>
              <a:gd name="T26" fmla="*/ 16 w 128"/>
              <a:gd name="T27" fmla="*/ 88 h 128"/>
              <a:gd name="T28" fmla="*/ 56 w 128"/>
              <a:gd name="T29" fmla="*/ 88 h 128"/>
              <a:gd name="T30" fmla="*/ 56 w 128"/>
              <a:gd name="T31" fmla="*/ 128 h 128"/>
              <a:gd name="T32" fmla="*/ 72 w 128"/>
              <a:gd name="T33" fmla="*/ 128 h 128"/>
              <a:gd name="T34" fmla="*/ 72 w 128"/>
              <a:gd name="T35" fmla="*/ 88 h 128"/>
              <a:gd name="T36" fmla="*/ 104 w 128"/>
              <a:gd name="T37" fmla="*/ 88 h 128"/>
              <a:gd name="T38" fmla="*/ 104 w 128"/>
              <a:gd name="T39" fmla="*/ 56 h 128"/>
              <a:gd name="T40" fmla="*/ 72 w 128"/>
              <a:gd name="T41" fmla="*/ 56 h 128"/>
              <a:gd name="T42" fmla="*/ 72 w 128"/>
              <a:gd name="T43" fmla="*/ 48 h 128"/>
              <a:gd name="T44" fmla="*/ 112 w 128"/>
              <a:gd name="T45" fmla="*/ 4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8" h="128">
                <a:moveTo>
                  <a:pt x="112" y="48"/>
                </a:moveTo>
                <a:lnTo>
                  <a:pt x="128" y="32"/>
                </a:lnTo>
                <a:lnTo>
                  <a:pt x="112" y="16"/>
                </a:lnTo>
                <a:lnTo>
                  <a:pt x="72" y="16"/>
                </a:lnTo>
                <a:lnTo>
                  <a:pt x="72" y="0"/>
                </a:lnTo>
                <a:lnTo>
                  <a:pt x="56" y="0"/>
                </a:lnTo>
                <a:lnTo>
                  <a:pt x="56" y="16"/>
                </a:lnTo>
                <a:lnTo>
                  <a:pt x="24" y="16"/>
                </a:lnTo>
                <a:lnTo>
                  <a:pt x="24" y="48"/>
                </a:lnTo>
                <a:lnTo>
                  <a:pt x="56" y="48"/>
                </a:lnTo>
                <a:lnTo>
                  <a:pt x="56" y="56"/>
                </a:lnTo>
                <a:lnTo>
                  <a:pt x="16" y="56"/>
                </a:lnTo>
                <a:lnTo>
                  <a:pt x="0" y="72"/>
                </a:lnTo>
                <a:lnTo>
                  <a:pt x="16" y="88"/>
                </a:lnTo>
                <a:lnTo>
                  <a:pt x="56" y="88"/>
                </a:lnTo>
                <a:lnTo>
                  <a:pt x="56" y="128"/>
                </a:lnTo>
                <a:lnTo>
                  <a:pt x="72" y="128"/>
                </a:lnTo>
                <a:lnTo>
                  <a:pt x="72" y="88"/>
                </a:lnTo>
                <a:lnTo>
                  <a:pt x="104" y="88"/>
                </a:lnTo>
                <a:lnTo>
                  <a:pt x="104" y="56"/>
                </a:lnTo>
                <a:lnTo>
                  <a:pt x="72" y="56"/>
                </a:lnTo>
                <a:lnTo>
                  <a:pt x="72" y="48"/>
                </a:lnTo>
                <a:lnTo>
                  <a:pt x="112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9216" name="Group 9215"/>
          <p:cNvGrpSpPr/>
          <p:nvPr/>
        </p:nvGrpSpPr>
        <p:grpSpPr>
          <a:xfrm>
            <a:off x="4618038" y="4427637"/>
            <a:ext cx="190500" cy="204788"/>
            <a:chOff x="4618038" y="4427637"/>
            <a:chExt cx="190500" cy="204788"/>
          </a:xfrm>
        </p:grpSpPr>
        <p:sp>
          <p:nvSpPr>
            <p:cNvPr id="8249" name="Freeform 920"/>
            <p:cNvSpPr>
              <a:spLocks noEditPoints="1"/>
            </p:cNvSpPr>
            <p:nvPr/>
          </p:nvSpPr>
          <p:spPr bwMode="auto">
            <a:xfrm>
              <a:off x="4745038" y="4491137"/>
              <a:ext cx="63500" cy="141288"/>
            </a:xfrm>
            <a:custGeom>
              <a:avLst/>
              <a:gdLst>
                <a:gd name="T0" fmla="*/ 0 w 40"/>
                <a:gd name="T1" fmla="*/ 0 h 89"/>
                <a:gd name="T2" fmla="*/ 0 w 40"/>
                <a:gd name="T3" fmla="*/ 89 h 89"/>
                <a:gd name="T4" fmla="*/ 40 w 40"/>
                <a:gd name="T5" fmla="*/ 89 h 89"/>
                <a:gd name="T6" fmla="*/ 40 w 40"/>
                <a:gd name="T7" fmla="*/ 0 h 89"/>
                <a:gd name="T8" fmla="*/ 0 w 40"/>
                <a:gd name="T9" fmla="*/ 0 h 89"/>
                <a:gd name="T10" fmla="*/ 16 w 40"/>
                <a:gd name="T11" fmla="*/ 73 h 89"/>
                <a:gd name="T12" fmla="*/ 8 w 40"/>
                <a:gd name="T13" fmla="*/ 73 h 89"/>
                <a:gd name="T14" fmla="*/ 8 w 40"/>
                <a:gd name="T15" fmla="*/ 65 h 89"/>
                <a:gd name="T16" fmla="*/ 16 w 40"/>
                <a:gd name="T17" fmla="*/ 65 h 89"/>
                <a:gd name="T18" fmla="*/ 16 w 40"/>
                <a:gd name="T19" fmla="*/ 73 h 89"/>
                <a:gd name="T20" fmla="*/ 16 w 40"/>
                <a:gd name="T21" fmla="*/ 57 h 89"/>
                <a:gd name="T22" fmla="*/ 8 w 40"/>
                <a:gd name="T23" fmla="*/ 57 h 89"/>
                <a:gd name="T24" fmla="*/ 8 w 40"/>
                <a:gd name="T25" fmla="*/ 49 h 89"/>
                <a:gd name="T26" fmla="*/ 16 w 40"/>
                <a:gd name="T27" fmla="*/ 49 h 89"/>
                <a:gd name="T28" fmla="*/ 16 w 40"/>
                <a:gd name="T29" fmla="*/ 57 h 89"/>
                <a:gd name="T30" fmla="*/ 16 w 40"/>
                <a:gd name="T31" fmla="*/ 40 h 89"/>
                <a:gd name="T32" fmla="*/ 8 w 40"/>
                <a:gd name="T33" fmla="*/ 40 h 89"/>
                <a:gd name="T34" fmla="*/ 8 w 40"/>
                <a:gd name="T35" fmla="*/ 32 h 89"/>
                <a:gd name="T36" fmla="*/ 16 w 40"/>
                <a:gd name="T37" fmla="*/ 32 h 89"/>
                <a:gd name="T38" fmla="*/ 16 w 40"/>
                <a:gd name="T39" fmla="*/ 40 h 89"/>
                <a:gd name="T40" fmla="*/ 16 w 40"/>
                <a:gd name="T41" fmla="*/ 24 h 89"/>
                <a:gd name="T42" fmla="*/ 8 w 40"/>
                <a:gd name="T43" fmla="*/ 24 h 89"/>
                <a:gd name="T44" fmla="*/ 8 w 40"/>
                <a:gd name="T45" fmla="*/ 16 h 89"/>
                <a:gd name="T46" fmla="*/ 16 w 40"/>
                <a:gd name="T47" fmla="*/ 16 h 89"/>
                <a:gd name="T48" fmla="*/ 16 w 40"/>
                <a:gd name="T49" fmla="*/ 24 h 89"/>
                <a:gd name="T50" fmla="*/ 32 w 40"/>
                <a:gd name="T51" fmla="*/ 73 h 89"/>
                <a:gd name="T52" fmla="*/ 24 w 40"/>
                <a:gd name="T53" fmla="*/ 73 h 89"/>
                <a:gd name="T54" fmla="*/ 24 w 40"/>
                <a:gd name="T55" fmla="*/ 65 h 89"/>
                <a:gd name="T56" fmla="*/ 32 w 40"/>
                <a:gd name="T57" fmla="*/ 65 h 89"/>
                <a:gd name="T58" fmla="*/ 32 w 40"/>
                <a:gd name="T59" fmla="*/ 73 h 89"/>
                <a:gd name="T60" fmla="*/ 32 w 40"/>
                <a:gd name="T61" fmla="*/ 57 h 89"/>
                <a:gd name="T62" fmla="*/ 24 w 40"/>
                <a:gd name="T63" fmla="*/ 57 h 89"/>
                <a:gd name="T64" fmla="*/ 24 w 40"/>
                <a:gd name="T65" fmla="*/ 49 h 89"/>
                <a:gd name="T66" fmla="*/ 32 w 40"/>
                <a:gd name="T67" fmla="*/ 49 h 89"/>
                <a:gd name="T68" fmla="*/ 32 w 40"/>
                <a:gd name="T69" fmla="*/ 57 h 89"/>
                <a:gd name="T70" fmla="*/ 32 w 40"/>
                <a:gd name="T71" fmla="*/ 40 h 89"/>
                <a:gd name="T72" fmla="*/ 24 w 40"/>
                <a:gd name="T73" fmla="*/ 40 h 89"/>
                <a:gd name="T74" fmla="*/ 24 w 40"/>
                <a:gd name="T75" fmla="*/ 32 h 89"/>
                <a:gd name="T76" fmla="*/ 32 w 40"/>
                <a:gd name="T77" fmla="*/ 32 h 89"/>
                <a:gd name="T78" fmla="*/ 32 w 40"/>
                <a:gd name="T79" fmla="*/ 40 h 89"/>
                <a:gd name="T80" fmla="*/ 32 w 40"/>
                <a:gd name="T81" fmla="*/ 24 h 89"/>
                <a:gd name="T82" fmla="*/ 24 w 40"/>
                <a:gd name="T83" fmla="*/ 24 h 89"/>
                <a:gd name="T84" fmla="*/ 24 w 40"/>
                <a:gd name="T85" fmla="*/ 16 h 89"/>
                <a:gd name="T86" fmla="*/ 32 w 40"/>
                <a:gd name="T87" fmla="*/ 16 h 89"/>
                <a:gd name="T88" fmla="*/ 32 w 40"/>
                <a:gd name="T89" fmla="*/ 2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0" h="89">
                  <a:moveTo>
                    <a:pt x="0" y="0"/>
                  </a:moveTo>
                  <a:lnTo>
                    <a:pt x="0" y="89"/>
                  </a:lnTo>
                  <a:lnTo>
                    <a:pt x="40" y="89"/>
                  </a:lnTo>
                  <a:lnTo>
                    <a:pt x="40" y="0"/>
                  </a:lnTo>
                  <a:lnTo>
                    <a:pt x="0" y="0"/>
                  </a:lnTo>
                  <a:close/>
                  <a:moveTo>
                    <a:pt x="16" y="73"/>
                  </a:moveTo>
                  <a:lnTo>
                    <a:pt x="8" y="73"/>
                  </a:lnTo>
                  <a:lnTo>
                    <a:pt x="8" y="65"/>
                  </a:lnTo>
                  <a:lnTo>
                    <a:pt x="16" y="65"/>
                  </a:lnTo>
                  <a:lnTo>
                    <a:pt x="16" y="73"/>
                  </a:lnTo>
                  <a:close/>
                  <a:moveTo>
                    <a:pt x="16" y="57"/>
                  </a:moveTo>
                  <a:lnTo>
                    <a:pt x="8" y="57"/>
                  </a:lnTo>
                  <a:lnTo>
                    <a:pt x="8" y="49"/>
                  </a:lnTo>
                  <a:lnTo>
                    <a:pt x="16" y="49"/>
                  </a:lnTo>
                  <a:lnTo>
                    <a:pt x="16" y="57"/>
                  </a:lnTo>
                  <a:close/>
                  <a:moveTo>
                    <a:pt x="16" y="40"/>
                  </a:moveTo>
                  <a:lnTo>
                    <a:pt x="8" y="40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16" y="40"/>
                  </a:lnTo>
                  <a:close/>
                  <a:moveTo>
                    <a:pt x="16" y="24"/>
                  </a:moveTo>
                  <a:lnTo>
                    <a:pt x="8" y="24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24"/>
                  </a:lnTo>
                  <a:close/>
                  <a:moveTo>
                    <a:pt x="32" y="73"/>
                  </a:moveTo>
                  <a:lnTo>
                    <a:pt x="24" y="73"/>
                  </a:lnTo>
                  <a:lnTo>
                    <a:pt x="24" y="65"/>
                  </a:lnTo>
                  <a:lnTo>
                    <a:pt x="32" y="65"/>
                  </a:lnTo>
                  <a:lnTo>
                    <a:pt x="32" y="73"/>
                  </a:lnTo>
                  <a:close/>
                  <a:moveTo>
                    <a:pt x="32" y="57"/>
                  </a:moveTo>
                  <a:lnTo>
                    <a:pt x="24" y="57"/>
                  </a:lnTo>
                  <a:lnTo>
                    <a:pt x="24" y="49"/>
                  </a:lnTo>
                  <a:lnTo>
                    <a:pt x="32" y="49"/>
                  </a:lnTo>
                  <a:lnTo>
                    <a:pt x="32" y="57"/>
                  </a:lnTo>
                  <a:close/>
                  <a:moveTo>
                    <a:pt x="32" y="40"/>
                  </a:moveTo>
                  <a:lnTo>
                    <a:pt x="24" y="40"/>
                  </a:lnTo>
                  <a:lnTo>
                    <a:pt x="24" y="32"/>
                  </a:lnTo>
                  <a:lnTo>
                    <a:pt x="32" y="32"/>
                  </a:lnTo>
                  <a:lnTo>
                    <a:pt x="32" y="40"/>
                  </a:lnTo>
                  <a:close/>
                  <a:moveTo>
                    <a:pt x="32" y="24"/>
                  </a:moveTo>
                  <a:lnTo>
                    <a:pt x="24" y="24"/>
                  </a:lnTo>
                  <a:lnTo>
                    <a:pt x="24" y="16"/>
                  </a:lnTo>
                  <a:lnTo>
                    <a:pt x="32" y="16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250" name="Freeform 921"/>
            <p:cNvSpPr>
              <a:spLocks noEditPoints="1"/>
            </p:cNvSpPr>
            <p:nvPr/>
          </p:nvSpPr>
          <p:spPr bwMode="auto">
            <a:xfrm>
              <a:off x="4618038" y="4427637"/>
              <a:ext cx="114300" cy="204788"/>
            </a:xfrm>
            <a:custGeom>
              <a:avLst/>
              <a:gdLst>
                <a:gd name="T0" fmla="*/ 56 w 72"/>
                <a:gd name="T1" fmla="*/ 32 h 129"/>
                <a:gd name="T2" fmla="*/ 40 w 72"/>
                <a:gd name="T3" fmla="*/ 16 h 129"/>
                <a:gd name="T4" fmla="*/ 32 w 72"/>
                <a:gd name="T5" fmla="*/ 0 h 129"/>
                <a:gd name="T6" fmla="*/ 24 w 72"/>
                <a:gd name="T7" fmla="*/ 16 h 129"/>
                <a:gd name="T8" fmla="*/ 16 w 72"/>
                <a:gd name="T9" fmla="*/ 56 h 129"/>
                <a:gd name="T10" fmla="*/ 0 w 72"/>
                <a:gd name="T11" fmla="*/ 64 h 129"/>
                <a:gd name="T12" fmla="*/ 72 w 72"/>
                <a:gd name="T13" fmla="*/ 129 h 129"/>
                <a:gd name="T14" fmla="*/ 64 w 72"/>
                <a:gd name="T15" fmla="*/ 56 h 129"/>
                <a:gd name="T16" fmla="*/ 40 w 72"/>
                <a:gd name="T17" fmla="*/ 32 h 129"/>
                <a:gd name="T18" fmla="*/ 48 w 72"/>
                <a:gd name="T19" fmla="*/ 40 h 129"/>
                <a:gd name="T20" fmla="*/ 40 w 72"/>
                <a:gd name="T21" fmla="*/ 32 h 129"/>
                <a:gd name="T22" fmla="*/ 32 w 72"/>
                <a:gd name="T23" fmla="*/ 32 h 129"/>
                <a:gd name="T24" fmla="*/ 24 w 72"/>
                <a:gd name="T25" fmla="*/ 40 h 129"/>
                <a:gd name="T26" fmla="*/ 24 w 72"/>
                <a:gd name="T27" fmla="*/ 113 h 129"/>
                <a:gd name="T28" fmla="*/ 16 w 72"/>
                <a:gd name="T29" fmla="*/ 105 h 129"/>
                <a:gd name="T30" fmla="*/ 24 w 72"/>
                <a:gd name="T31" fmla="*/ 113 h 129"/>
                <a:gd name="T32" fmla="*/ 16 w 72"/>
                <a:gd name="T33" fmla="*/ 97 h 129"/>
                <a:gd name="T34" fmla="*/ 24 w 72"/>
                <a:gd name="T35" fmla="*/ 89 h 129"/>
                <a:gd name="T36" fmla="*/ 24 w 72"/>
                <a:gd name="T37" fmla="*/ 80 h 129"/>
                <a:gd name="T38" fmla="*/ 16 w 72"/>
                <a:gd name="T39" fmla="*/ 72 h 129"/>
                <a:gd name="T40" fmla="*/ 24 w 72"/>
                <a:gd name="T41" fmla="*/ 80 h 129"/>
                <a:gd name="T42" fmla="*/ 32 w 72"/>
                <a:gd name="T43" fmla="*/ 48 h 129"/>
                <a:gd name="T44" fmla="*/ 24 w 72"/>
                <a:gd name="T45" fmla="*/ 56 h 129"/>
                <a:gd name="T46" fmla="*/ 40 w 72"/>
                <a:gd name="T47" fmla="*/ 113 h 129"/>
                <a:gd name="T48" fmla="*/ 32 w 72"/>
                <a:gd name="T49" fmla="*/ 105 h 129"/>
                <a:gd name="T50" fmla="*/ 40 w 72"/>
                <a:gd name="T51" fmla="*/ 113 h 129"/>
                <a:gd name="T52" fmla="*/ 32 w 72"/>
                <a:gd name="T53" fmla="*/ 97 h 129"/>
                <a:gd name="T54" fmla="*/ 40 w 72"/>
                <a:gd name="T55" fmla="*/ 89 h 129"/>
                <a:gd name="T56" fmla="*/ 40 w 72"/>
                <a:gd name="T57" fmla="*/ 80 h 129"/>
                <a:gd name="T58" fmla="*/ 32 w 72"/>
                <a:gd name="T59" fmla="*/ 72 h 129"/>
                <a:gd name="T60" fmla="*/ 40 w 72"/>
                <a:gd name="T61" fmla="*/ 80 h 129"/>
                <a:gd name="T62" fmla="*/ 48 w 72"/>
                <a:gd name="T63" fmla="*/ 48 h 129"/>
                <a:gd name="T64" fmla="*/ 40 w 72"/>
                <a:gd name="T65" fmla="*/ 56 h 129"/>
                <a:gd name="T66" fmla="*/ 56 w 72"/>
                <a:gd name="T67" fmla="*/ 113 h 129"/>
                <a:gd name="T68" fmla="*/ 48 w 72"/>
                <a:gd name="T69" fmla="*/ 105 h 129"/>
                <a:gd name="T70" fmla="*/ 56 w 72"/>
                <a:gd name="T71" fmla="*/ 113 h 129"/>
                <a:gd name="T72" fmla="*/ 48 w 72"/>
                <a:gd name="T73" fmla="*/ 97 h 129"/>
                <a:gd name="T74" fmla="*/ 56 w 72"/>
                <a:gd name="T75" fmla="*/ 89 h 129"/>
                <a:gd name="T76" fmla="*/ 56 w 72"/>
                <a:gd name="T77" fmla="*/ 80 h 129"/>
                <a:gd name="T78" fmla="*/ 48 w 72"/>
                <a:gd name="T79" fmla="*/ 72 h 129"/>
                <a:gd name="T80" fmla="*/ 56 w 72"/>
                <a:gd name="T81" fmla="*/ 8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2" h="129">
                  <a:moveTo>
                    <a:pt x="56" y="56"/>
                  </a:moveTo>
                  <a:lnTo>
                    <a:pt x="56" y="32"/>
                  </a:lnTo>
                  <a:lnTo>
                    <a:pt x="48" y="16"/>
                  </a:lnTo>
                  <a:lnTo>
                    <a:pt x="40" y="16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32" y="16"/>
                  </a:lnTo>
                  <a:lnTo>
                    <a:pt x="24" y="16"/>
                  </a:lnTo>
                  <a:lnTo>
                    <a:pt x="16" y="32"/>
                  </a:lnTo>
                  <a:lnTo>
                    <a:pt x="16" y="56"/>
                  </a:lnTo>
                  <a:lnTo>
                    <a:pt x="8" y="56"/>
                  </a:lnTo>
                  <a:lnTo>
                    <a:pt x="0" y="64"/>
                  </a:lnTo>
                  <a:lnTo>
                    <a:pt x="0" y="129"/>
                  </a:lnTo>
                  <a:lnTo>
                    <a:pt x="72" y="129"/>
                  </a:lnTo>
                  <a:lnTo>
                    <a:pt x="72" y="64"/>
                  </a:lnTo>
                  <a:lnTo>
                    <a:pt x="64" y="56"/>
                  </a:lnTo>
                  <a:lnTo>
                    <a:pt x="56" y="56"/>
                  </a:lnTo>
                  <a:close/>
                  <a:moveTo>
                    <a:pt x="40" y="32"/>
                  </a:moveTo>
                  <a:lnTo>
                    <a:pt x="48" y="32"/>
                  </a:lnTo>
                  <a:lnTo>
                    <a:pt x="48" y="40"/>
                  </a:lnTo>
                  <a:lnTo>
                    <a:pt x="40" y="40"/>
                  </a:lnTo>
                  <a:lnTo>
                    <a:pt x="40" y="32"/>
                  </a:lnTo>
                  <a:close/>
                  <a:moveTo>
                    <a:pt x="24" y="32"/>
                  </a:moveTo>
                  <a:lnTo>
                    <a:pt x="32" y="32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24" y="32"/>
                  </a:lnTo>
                  <a:close/>
                  <a:moveTo>
                    <a:pt x="24" y="113"/>
                  </a:moveTo>
                  <a:lnTo>
                    <a:pt x="16" y="113"/>
                  </a:lnTo>
                  <a:lnTo>
                    <a:pt x="16" y="105"/>
                  </a:lnTo>
                  <a:lnTo>
                    <a:pt x="24" y="105"/>
                  </a:lnTo>
                  <a:lnTo>
                    <a:pt x="24" y="113"/>
                  </a:lnTo>
                  <a:close/>
                  <a:moveTo>
                    <a:pt x="24" y="97"/>
                  </a:moveTo>
                  <a:lnTo>
                    <a:pt x="16" y="97"/>
                  </a:lnTo>
                  <a:lnTo>
                    <a:pt x="16" y="89"/>
                  </a:lnTo>
                  <a:lnTo>
                    <a:pt x="24" y="89"/>
                  </a:lnTo>
                  <a:lnTo>
                    <a:pt x="24" y="97"/>
                  </a:lnTo>
                  <a:close/>
                  <a:moveTo>
                    <a:pt x="24" y="80"/>
                  </a:moveTo>
                  <a:lnTo>
                    <a:pt x="16" y="80"/>
                  </a:lnTo>
                  <a:lnTo>
                    <a:pt x="16" y="72"/>
                  </a:lnTo>
                  <a:lnTo>
                    <a:pt x="24" y="72"/>
                  </a:lnTo>
                  <a:lnTo>
                    <a:pt x="24" y="80"/>
                  </a:lnTo>
                  <a:close/>
                  <a:moveTo>
                    <a:pt x="24" y="48"/>
                  </a:moveTo>
                  <a:lnTo>
                    <a:pt x="32" y="48"/>
                  </a:lnTo>
                  <a:lnTo>
                    <a:pt x="32" y="56"/>
                  </a:lnTo>
                  <a:lnTo>
                    <a:pt x="24" y="56"/>
                  </a:lnTo>
                  <a:lnTo>
                    <a:pt x="24" y="48"/>
                  </a:lnTo>
                  <a:close/>
                  <a:moveTo>
                    <a:pt x="40" y="113"/>
                  </a:moveTo>
                  <a:lnTo>
                    <a:pt x="32" y="113"/>
                  </a:lnTo>
                  <a:lnTo>
                    <a:pt x="32" y="105"/>
                  </a:lnTo>
                  <a:lnTo>
                    <a:pt x="40" y="105"/>
                  </a:lnTo>
                  <a:lnTo>
                    <a:pt x="40" y="113"/>
                  </a:lnTo>
                  <a:close/>
                  <a:moveTo>
                    <a:pt x="40" y="97"/>
                  </a:moveTo>
                  <a:lnTo>
                    <a:pt x="32" y="97"/>
                  </a:lnTo>
                  <a:lnTo>
                    <a:pt x="32" y="89"/>
                  </a:lnTo>
                  <a:lnTo>
                    <a:pt x="40" y="89"/>
                  </a:lnTo>
                  <a:lnTo>
                    <a:pt x="40" y="97"/>
                  </a:lnTo>
                  <a:close/>
                  <a:moveTo>
                    <a:pt x="40" y="80"/>
                  </a:moveTo>
                  <a:lnTo>
                    <a:pt x="32" y="80"/>
                  </a:lnTo>
                  <a:lnTo>
                    <a:pt x="32" y="72"/>
                  </a:lnTo>
                  <a:lnTo>
                    <a:pt x="40" y="72"/>
                  </a:lnTo>
                  <a:lnTo>
                    <a:pt x="40" y="80"/>
                  </a:lnTo>
                  <a:close/>
                  <a:moveTo>
                    <a:pt x="40" y="48"/>
                  </a:move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0" y="48"/>
                  </a:lnTo>
                  <a:close/>
                  <a:moveTo>
                    <a:pt x="56" y="113"/>
                  </a:moveTo>
                  <a:lnTo>
                    <a:pt x="48" y="113"/>
                  </a:lnTo>
                  <a:lnTo>
                    <a:pt x="48" y="105"/>
                  </a:lnTo>
                  <a:lnTo>
                    <a:pt x="56" y="105"/>
                  </a:lnTo>
                  <a:lnTo>
                    <a:pt x="56" y="113"/>
                  </a:lnTo>
                  <a:close/>
                  <a:moveTo>
                    <a:pt x="56" y="97"/>
                  </a:moveTo>
                  <a:lnTo>
                    <a:pt x="48" y="97"/>
                  </a:lnTo>
                  <a:lnTo>
                    <a:pt x="48" y="89"/>
                  </a:lnTo>
                  <a:lnTo>
                    <a:pt x="56" y="89"/>
                  </a:lnTo>
                  <a:lnTo>
                    <a:pt x="56" y="97"/>
                  </a:lnTo>
                  <a:close/>
                  <a:moveTo>
                    <a:pt x="56" y="80"/>
                  </a:moveTo>
                  <a:lnTo>
                    <a:pt x="48" y="80"/>
                  </a:lnTo>
                  <a:lnTo>
                    <a:pt x="48" y="72"/>
                  </a:lnTo>
                  <a:lnTo>
                    <a:pt x="56" y="72"/>
                  </a:lnTo>
                  <a:lnTo>
                    <a:pt x="56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221" name="Group 9220"/>
          <p:cNvGrpSpPr/>
          <p:nvPr/>
        </p:nvGrpSpPr>
        <p:grpSpPr>
          <a:xfrm>
            <a:off x="2990850" y="4835624"/>
            <a:ext cx="203200" cy="203200"/>
            <a:chOff x="2990850" y="4835624"/>
            <a:chExt cx="203200" cy="203200"/>
          </a:xfrm>
        </p:grpSpPr>
        <p:sp>
          <p:nvSpPr>
            <p:cNvPr id="8251" name="Freeform 922"/>
            <p:cNvSpPr>
              <a:spLocks noEditPoints="1"/>
            </p:cNvSpPr>
            <p:nvPr/>
          </p:nvSpPr>
          <p:spPr bwMode="auto">
            <a:xfrm>
              <a:off x="2990850" y="4835624"/>
              <a:ext cx="203200" cy="203200"/>
            </a:xfrm>
            <a:custGeom>
              <a:avLst/>
              <a:gdLst>
                <a:gd name="T0" fmla="*/ 32 w 64"/>
                <a:gd name="T1" fmla="*/ 0 h 64"/>
                <a:gd name="T2" fmla="*/ 0 w 64"/>
                <a:gd name="T3" fmla="*/ 32 h 64"/>
                <a:gd name="T4" fmla="*/ 32 w 64"/>
                <a:gd name="T5" fmla="*/ 64 h 64"/>
                <a:gd name="T6" fmla="*/ 64 w 64"/>
                <a:gd name="T7" fmla="*/ 32 h 64"/>
                <a:gd name="T8" fmla="*/ 32 w 64"/>
                <a:gd name="T9" fmla="*/ 0 h 64"/>
                <a:gd name="T10" fmla="*/ 32 w 64"/>
                <a:gd name="T11" fmla="*/ 60 h 64"/>
                <a:gd name="T12" fmla="*/ 4 w 64"/>
                <a:gd name="T13" fmla="*/ 32 h 64"/>
                <a:gd name="T14" fmla="*/ 32 w 64"/>
                <a:gd name="T15" fmla="*/ 4 h 64"/>
                <a:gd name="T16" fmla="*/ 60 w 64"/>
                <a:gd name="T17" fmla="*/ 32 h 64"/>
                <a:gd name="T18" fmla="*/ 32 w 64"/>
                <a:gd name="T19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cubicBezTo>
                    <a:pt x="14" y="0"/>
                    <a:pt x="0" y="15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50" y="64"/>
                    <a:pt x="64" y="50"/>
                    <a:pt x="64" y="32"/>
                  </a:cubicBezTo>
                  <a:cubicBezTo>
                    <a:pt x="64" y="15"/>
                    <a:pt x="50" y="0"/>
                    <a:pt x="32" y="0"/>
                  </a:cubicBezTo>
                  <a:close/>
                  <a:moveTo>
                    <a:pt x="32" y="60"/>
                  </a:moveTo>
                  <a:cubicBezTo>
                    <a:pt x="17" y="60"/>
                    <a:pt x="4" y="48"/>
                    <a:pt x="4" y="32"/>
                  </a:cubicBezTo>
                  <a:cubicBezTo>
                    <a:pt x="4" y="17"/>
                    <a:pt x="17" y="4"/>
                    <a:pt x="32" y="4"/>
                  </a:cubicBezTo>
                  <a:cubicBezTo>
                    <a:pt x="47" y="4"/>
                    <a:pt x="60" y="17"/>
                    <a:pt x="60" y="32"/>
                  </a:cubicBezTo>
                  <a:cubicBezTo>
                    <a:pt x="60" y="48"/>
                    <a:pt x="47" y="60"/>
                    <a:pt x="32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252" name="Freeform 923"/>
            <p:cNvSpPr>
              <a:spLocks noEditPoints="1"/>
            </p:cNvSpPr>
            <p:nvPr/>
          </p:nvSpPr>
          <p:spPr bwMode="auto">
            <a:xfrm>
              <a:off x="3035300" y="4880074"/>
              <a:ext cx="107950" cy="107950"/>
            </a:xfrm>
            <a:custGeom>
              <a:avLst/>
              <a:gdLst>
                <a:gd name="T0" fmla="*/ 0 w 68"/>
                <a:gd name="T1" fmla="*/ 68 h 68"/>
                <a:gd name="T2" fmla="*/ 52 w 68"/>
                <a:gd name="T3" fmla="*/ 52 h 68"/>
                <a:gd name="T4" fmla="*/ 68 w 68"/>
                <a:gd name="T5" fmla="*/ 0 h 68"/>
                <a:gd name="T6" fmla="*/ 18 w 68"/>
                <a:gd name="T7" fmla="*/ 18 h 68"/>
                <a:gd name="T8" fmla="*/ 0 w 68"/>
                <a:gd name="T9" fmla="*/ 68 h 68"/>
                <a:gd name="T10" fmla="*/ 36 w 68"/>
                <a:gd name="T11" fmla="*/ 48 h 68"/>
                <a:gd name="T12" fmla="*/ 12 w 68"/>
                <a:gd name="T13" fmla="*/ 56 h 68"/>
                <a:gd name="T14" fmla="*/ 20 w 68"/>
                <a:gd name="T15" fmla="*/ 32 h 68"/>
                <a:gd name="T16" fmla="*/ 36 w 68"/>
                <a:gd name="T17" fmla="*/ 4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0" y="68"/>
                  </a:moveTo>
                  <a:lnTo>
                    <a:pt x="52" y="52"/>
                  </a:lnTo>
                  <a:lnTo>
                    <a:pt x="68" y="0"/>
                  </a:lnTo>
                  <a:lnTo>
                    <a:pt x="18" y="18"/>
                  </a:lnTo>
                  <a:lnTo>
                    <a:pt x="0" y="68"/>
                  </a:lnTo>
                  <a:close/>
                  <a:moveTo>
                    <a:pt x="36" y="48"/>
                  </a:moveTo>
                  <a:lnTo>
                    <a:pt x="12" y="56"/>
                  </a:lnTo>
                  <a:lnTo>
                    <a:pt x="20" y="32"/>
                  </a:lnTo>
                  <a:lnTo>
                    <a:pt x="36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253" name="Rectangle 924"/>
            <p:cNvSpPr>
              <a:spLocks noChangeArrowheads="1"/>
            </p:cNvSpPr>
            <p:nvPr/>
          </p:nvSpPr>
          <p:spPr bwMode="auto">
            <a:xfrm>
              <a:off x="3016250" y="4924524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254" name="Rectangle 925"/>
            <p:cNvSpPr>
              <a:spLocks noChangeArrowheads="1"/>
            </p:cNvSpPr>
            <p:nvPr/>
          </p:nvSpPr>
          <p:spPr bwMode="auto">
            <a:xfrm>
              <a:off x="3092450" y="5000724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255" name="Rectangle 926"/>
            <p:cNvSpPr>
              <a:spLocks noChangeArrowheads="1"/>
            </p:cNvSpPr>
            <p:nvPr/>
          </p:nvSpPr>
          <p:spPr bwMode="auto">
            <a:xfrm>
              <a:off x="3041650" y="4886424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256" name="Rectangle 927"/>
            <p:cNvSpPr>
              <a:spLocks noChangeArrowheads="1"/>
            </p:cNvSpPr>
            <p:nvPr/>
          </p:nvSpPr>
          <p:spPr bwMode="auto">
            <a:xfrm>
              <a:off x="3130550" y="4975324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257" name="Rectangle 928"/>
            <p:cNvSpPr>
              <a:spLocks noChangeArrowheads="1"/>
            </p:cNvSpPr>
            <p:nvPr/>
          </p:nvSpPr>
          <p:spPr bwMode="auto">
            <a:xfrm>
              <a:off x="3155950" y="4937224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258" name="Rectangle 929"/>
            <p:cNvSpPr>
              <a:spLocks noChangeArrowheads="1"/>
            </p:cNvSpPr>
            <p:nvPr/>
          </p:nvSpPr>
          <p:spPr bwMode="auto">
            <a:xfrm>
              <a:off x="3079750" y="4861024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49" name="Group 9148"/>
          <p:cNvGrpSpPr/>
          <p:nvPr/>
        </p:nvGrpSpPr>
        <p:grpSpPr>
          <a:xfrm>
            <a:off x="5445125" y="2174677"/>
            <a:ext cx="165100" cy="204788"/>
            <a:chOff x="5445125" y="2174677"/>
            <a:chExt cx="165100" cy="204788"/>
          </a:xfrm>
        </p:grpSpPr>
        <p:sp>
          <p:nvSpPr>
            <p:cNvPr id="8259" name="Freeform 930"/>
            <p:cNvSpPr>
              <a:spLocks noEditPoints="1"/>
            </p:cNvSpPr>
            <p:nvPr/>
          </p:nvSpPr>
          <p:spPr bwMode="auto">
            <a:xfrm>
              <a:off x="5534025" y="2250877"/>
              <a:ext cx="50800" cy="90488"/>
            </a:xfrm>
            <a:custGeom>
              <a:avLst/>
              <a:gdLst>
                <a:gd name="T0" fmla="*/ 2 w 16"/>
                <a:gd name="T1" fmla="*/ 22 h 28"/>
                <a:gd name="T2" fmla="*/ 0 w 16"/>
                <a:gd name="T3" fmla="*/ 23 h 28"/>
                <a:gd name="T4" fmla="*/ 2 w 16"/>
                <a:gd name="T5" fmla="*/ 25 h 28"/>
                <a:gd name="T6" fmla="*/ 6 w 16"/>
                <a:gd name="T7" fmla="*/ 25 h 28"/>
                <a:gd name="T8" fmla="*/ 6 w 16"/>
                <a:gd name="T9" fmla="*/ 26 h 28"/>
                <a:gd name="T10" fmla="*/ 8 w 16"/>
                <a:gd name="T11" fmla="*/ 28 h 28"/>
                <a:gd name="T12" fmla="*/ 9 w 16"/>
                <a:gd name="T13" fmla="*/ 26 h 28"/>
                <a:gd name="T14" fmla="*/ 9 w 16"/>
                <a:gd name="T15" fmla="*/ 25 h 28"/>
                <a:gd name="T16" fmla="*/ 11 w 16"/>
                <a:gd name="T17" fmla="*/ 25 h 28"/>
                <a:gd name="T18" fmla="*/ 16 w 16"/>
                <a:gd name="T19" fmla="*/ 20 h 28"/>
                <a:gd name="T20" fmla="*/ 16 w 16"/>
                <a:gd name="T21" fmla="*/ 17 h 28"/>
                <a:gd name="T22" fmla="*/ 11 w 16"/>
                <a:gd name="T23" fmla="*/ 12 h 28"/>
                <a:gd name="T24" fmla="*/ 9 w 16"/>
                <a:gd name="T25" fmla="*/ 12 h 28"/>
                <a:gd name="T26" fmla="*/ 9 w 16"/>
                <a:gd name="T27" fmla="*/ 6 h 28"/>
                <a:gd name="T28" fmla="*/ 14 w 16"/>
                <a:gd name="T29" fmla="*/ 6 h 28"/>
                <a:gd name="T30" fmla="*/ 16 w 16"/>
                <a:gd name="T31" fmla="*/ 5 h 28"/>
                <a:gd name="T32" fmla="*/ 14 w 16"/>
                <a:gd name="T33" fmla="*/ 3 h 28"/>
                <a:gd name="T34" fmla="*/ 9 w 16"/>
                <a:gd name="T35" fmla="*/ 3 h 28"/>
                <a:gd name="T36" fmla="*/ 9 w 16"/>
                <a:gd name="T37" fmla="*/ 2 h 28"/>
                <a:gd name="T38" fmla="*/ 8 w 16"/>
                <a:gd name="T39" fmla="*/ 0 h 28"/>
                <a:gd name="T40" fmla="*/ 6 w 16"/>
                <a:gd name="T41" fmla="*/ 2 h 28"/>
                <a:gd name="T42" fmla="*/ 6 w 16"/>
                <a:gd name="T43" fmla="*/ 3 h 28"/>
                <a:gd name="T44" fmla="*/ 5 w 16"/>
                <a:gd name="T45" fmla="*/ 3 h 28"/>
                <a:gd name="T46" fmla="*/ 0 w 16"/>
                <a:gd name="T47" fmla="*/ 8 h 28"/>
                <a:gd name="T48" fmla="*/ 0 w 16"/>
                <a:gd name="T49" fmla="*/ 11 h 28"/>
                <a:gd name="T50" fmla="*/ 5 w 16"/>
                <a:gd name="T51" fmla="*/ 16 h 28"/>
                <a:gd name="T52" fmla="*/ 6 w 16"/>
                <a:gd name="T53" fmla="*/ 16 h 28"/>
                <a:gd name="T54" fmla="*/ 6 w 16"/>
                <a:gd name="T55" fmla="*/ 22 h 28"/>
                <a:gd name="T56" fmla="*/ 2 w 16"/>
                <a:gd name="T57" fmla="*/ 22 h 28"/>
                <a:gd name="T58" fmla="*/ 9 w 16"/>
                <a:gd name="T59" fmla="*/ 16 h 28"/>
                <a:gd name="T60" fmla="*/ 11 w 16"/>
                <a:gd name="T61" fmla="*/ 16 h 28"/>
                <a:gd name="T62" fmla="*/ 12 w 16"/>
                <a:gd name="T63" fmla="*/ 17 h 28"/>
                <a:gd name="T64" fmla="*/ 12 w 16"/>
                <a:gd name="T65" fmla="*/ 20 h 28"/>
                <a:gd name="T66" fmla="*/ 11 w 16"/>
                <a:gd name="T67" fmla="*/ 22 h 28"/>
                <a:gd name="T68" fmla="*/ 9 w 16"/>
                <a:gd name="T69" fmla="*/ 22 h 28"/>
                <a:gd name="T70" fmla="*/ 9 w 16"/>
                <a:gd name="T71" fmla="*/ 16 h 28"/>
                <a:gd name="T72" fmla="*/ 5 w 16"/>
                <a:gd name="T73" fmla="*/ 12 h 28"/>
                <a:gd name="T74" fmla="*/ 3 w 16"/>
                <a:gd name="T75" fmla="*/ 11 h 28"/>
                <a:gd name="T76" fmla="*/ 3 w 16"/>
                <a:gd name="T77" fmla="*/ 8 h 28"/>
                <a:gd name="T78" fmla="*/ 5 w 16"/>
                <a:gd name="T79" fmla="*/ 6 h 28"/>
                <a:gd name="T80" fmla="*/ 6 w 16"/>
                <a:gd name="T81" fmla="*/ 6 h 28"/>
                <a:gd name="T82" fmla="*/ 6 w 16"/>
                <a:gd name="T83" fmla="*/ 12 h 28"/>
                <a:gd name="T84" fmla="*/ 5 w 16"/>
                <a:gd name="T85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" h="28">
                  <a:moveTo>
                    <a:pt x="2" y="22"/>
                  </a:moveTo>
                  <a:cubicBezTo>
                    <a:pt x="1" y="22"/>
                    <a:pt x="0" y="22"/>
                    <a:pt x="0" y="23"/>
                  </a:cubicBezTo>
                  <a:cubicBezTo>
                    <a:pt x="0" y="24"/>
                    <a:pt x="1" y="25"/>
                    <a:pt x="2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8"/>
                    <a:pt x="8" y="28"/>
                  </a:cubicBezTo>
                  <a:cubicBezTo>
                    <a:pt x="9" y="28"/>
                    <a:pt x="9" y="27"/>
                    <a:pt x="9" y="26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3" y="25"/>
                    <a:pt x="16" y="24"/>
                    <a:pt x="16" y="20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4"/>
                    <a:pt x="13" y="12"/>
                    <a:pt x="11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6"/>
                    <a:pt x="16" y="6"/>
                    <a:pt x="16" y="5"/>
                  </a:cubicBezTo>
                  <a:cubicBezTo>
                    <a:pt x="16" y="4"/>
                    <a:pt x="15" y="3"/>
                    <a:pt x="14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9" y="0"/>
                    <a:pt x="8" y="0"/>
                  </a:cubicBezTo>
                  <a:cubicBezTo>
                    <a:pt x="7" y="0"/>
                    <a:pt x="6" y="1"/>
                    <a:pt x="6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3" y="3"/>
                    <a:pt x="0" y="4"/>
                    <a:pt x="0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4"/>
                    <a:pt x="3" y="16"/>
                    <a:pt x="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2"/>
                    <a:pt x="6" y="22"/>
                    <a:pt x="6" y="22"/>
                  </a:cubicBezTo>
                  <a:lnTo>
                    <a:pt x="2" y="22"/>
                  </a:lnTo>
                  <a:close/>
                  <a:moveTo>
                    <a:pt x="9" y="16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2" y="16"/>
                    <a:pt x="12" y="16"/>
                    <a:pt x="12" y="17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1"/>
                    <a:pt x="12" y="22"/>
                    <a:pt x="11" y="22"/>
                  </a:cubicBezTo>
                  <a:cubicBezTo>
                    <a:pt x="9" y="22"/>
                    <a:pt x="9" y="22"/>
                    <a:pt x="9" y="22"/>
                  </a:cubicBezTo>
                  <a:lnTo>
                    <a:pt x="9" y="16"/>
                  </a:lnTo>
                  <a:close/>
                  <a:moveTo>
                    <a:pt x="5" y="12"/>
                  </a:moveTo>
                  <a:cubicBezTo>
                    <a:pt x="4" y="12"/>
                    <a:pt x="3" y="12"/>
                    <a:pt x="3" y="11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7"/>
                    <a:pt x="4" y="6"/>
                    <a:pt x="5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12"/>
                    <a:pt x="6" y="12"/>
                    <a:pt x="6" y="12"/>
                  </a:cubicBezTo>
                  <a:lnTo>
                    <a:pt x="5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260" name="Rectangle 931"/>
            <p:cNvSpPr>
              <a:spLocks noChangeArrowheads="1"/>
            </p:cNvSpPr>
            <p:nvPr/>
          </p:nvSpPr>
          <p:spPr bwMode="auto">
            <a:xfrm>
              <a:off x="5470525" y="2238177"/>
              <a:ext cx="508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261" name="Rectangle 932"/>
            <p:cNvSpPr>
              <a:spLocks noChangeArrowheads="1"/>
            </p:cNvSpPr>
            <p:nvPr/>
          </p:nvSpPr>
          <p:spPr bwMode="auto">
            <a:xfrm>
              <a:off x="5470525" y="2263577"/>
              <a:ext cx="381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262" name="Rectangle 933"/>
            <p:cNvSpPr>
              <a:spLocks noChangeArrowheads="1"/>
            </p:cNvSpPr>
            <p:nvPr/>
          </p:nvSpPr>
          <p:spPr bwMode="auto">
            <a:xfrm>
              <a:off x="5470525" y="2288977"/>
              <a:ext cx="381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263" name="Rectangle 934"/>
            <p:cNvSpPr>
              <a:spLocks noChangeArrowheads="1"/>
            </p:cNvSpPr>
            <p:nvPr/>
          </p:nvSpPr>
          <p:spPr bwMode="auto">
            <a:xfrm>
              <a:off x="5470525" y="2314377"/>
              <a:ext cx="25400" cy="14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264" name="Freeform 935"/>
            <p:cNvSpPr>
              <a:spLocks noEditPoints="1"/>
            </p:cNvSpPr>
            <p:nvPr/>
          </p:nvSpPr>
          <p:spPr bwMode="auto">
            <a:xfrm>
              <a:off x="5445125" y="2174677"/>
              <a:ext cx="165100" cy="204788"/>
            </a:xfrm>
            <a:custGeom>
              <a:avLst/>
              <a:gdLst>
                <a:gd name="T0" fmla="*/ 48 w 52"/>
                <a:gd name="T1" fmla="*/ 2 h 64"/>
                <a:gd name="T2" fmla="*/ 44 w 52"/>
                <a:gd name="T3" fmla="*/ 4 h 64"/>
                <a:gd name="T4" fmla="*/ 42 w 52"/>
                <a:gd name="T5" fmla="*/ 0 h 64"/>
                <a:gd name="T6" fmla="*/ 40 w 52"/>
                <a:gd name="T7" fmla="*/ 4 h 64"/>
                <a:gd name="T8" fmla="*/ 36 w 52"/>
                <a:gd name="T9" fmla="*/ 2 h 64"/>
                <a:gd name="T10" fmla="*/ 32 w 52"/>
                <a:gd name="T11" fmla="*/ 2 h 64"/>
                <a:gd name="T12" fmla="*/ 28 w 52"/>
                <a:gd name="T13" fmla="*/ 4 h 64"/>
                <a:gd name="T14" fmla="*/ 26 w 52"/>
                <a:gd name="T15" fmla="*/ 0 h 64"/>
                <a:gd name="T16" fmla="*/ 24 w 52"/>
                <a:gd name="T17" fmla="*/ 4 h 64"/>
                <a:gd name="T18" fmla="*/ 20 w 52"/>
                <a:gd name="T19" fmla="*/ 2 h 64"/>
                <a:gd name="T20" fmla="*/ 16 w 52"/>
                <a:gd name="T21" fmla="*/ 2 h 64"/>
                <a:gd name="T22" fmla="*/ 12 w 52"/>
                <a:gd name="T23" fmla="*/ 4 h 64"/>
                <a:gd name="T24" fmla="*/ 10 w 52"/>
                <a:gd name="T25" fmla="*/ 0 h 64"/>
                <a:gd name="T26" fmla="*/ 8 w 52"/>
                <a:gd name="T27" fmla="*/ 4 h 64"/>
                <a:gd name="T28" fmla="*/ 4 w 52"/>
                <a:gd name="T29" fmla="*/ 2 h 64"/>
                <a:gd name="T30" fmla="*/ 0 w 52"/>
                <a:gd name="T31" fmla="*/ 2 h 64"/>
                <a:gd name="T32" fmla="*/ 2 w 52"/>
                <a:gd name="T33" fmla="*/ 64 h 64"/>
                <a:gd name="T34" fmla="*/ 4 w 52"/>
                <a:gd name="T35" fmla="*/ 60 h 64"/>
                <a:gd name="T36" fmla="*/ 8 w 52"/>
                <a:gd name="T37" fmla="*/ 62 h 64"/>
                <a:gd name="T38" fmla="*/ 12 w 52"/>
                <a:gd name="T39" fmla="*/ 62 h 64"/>
                <a:gd name="T40" fmla="*/ 16 w 52"/>
                <a:gd name="T41" fmla="*/ 60 h 64"/>
                <a:gd name="T42" fmla="*/ 18 w 52"/>
                <a:gd name="T43" fmla="*/ 64 h 64"/>
                <a:gd name="T44" fmla="*/ 20 w 52"/>
                <a:gd name="T45" fmla="*/ 60 h 64"/>
                <a:gd name="T46" fmla="*/ 24 w 52"/>
                <a:gd name="T47" fmla="*/ 62 h 64"/>
                <a:gd name="T48" fmla="*/ 28 w 52"/>
                <a:gd name="T49" fmla="*/ 62 h 64"/>
                <a:gd name="T50" fmla="*/ 32 w 52"/>
                <a:gd name="T51" fmla="*/ 60 h 64"/>
                <a:gd name="T52" fmla="*/ 34 w 52"/>
                <a:gd name="T53" fmla="*/ 64 h 64"/>
                <a:gd name="T54" fmla="*/ 36 w 52"/>
                <a:gd name="T55" fmla="*/ 60 h 64"/>
                <a:gd name="T56" fmla="*/ 40 w 52"/>
                <a:gd name="T57" fmla="*/ 62 h 64"/>
                <a:gd name="T58" fmla="*/ 44 w 52"/>
                <a:gd name="T59" fmla="*/ 62 h 64"/>
                <a:gd name="T60" fmla="*/ 48 w 52"/>
                <a:gd name="T61" fmla="*/ 60 h 64"/>
                <a:gd name="T62" fmla="*/ 50 w 52"/>
                <a:gd name="T63" fmla="*/ 64 h 64"/>
                <a:gd name="T64" fmla="*/ 52 w 52"/>
                <a:gd name="T65" fmla="*/ 2 h 64"/>
                <a:gd name="T66" fmla="*/ 48 w 52"/>
                <a:gd name="T67" fmla="*/ 56 h 64"/>
                <a:gd name="T68" fmla="*/ 4 w 52"/>
                <a:gd name="T69" fmla="*/ 8 h 64"/>
                <a:gd name="T70" fmla="*/ 48 w 52"/>
                <a:gd name="T71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" h="64">
                  <a:moveTo>
                    <a:pt x="50" y="0"/>
                  </a:moveTo>
                  <a:cubicBezTo>
                    <a:pt x="49" y="0"/>
                    <a:pt x="48" y="1"/>
                    <a:pt x="48" y="2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41" y="0"/>
                    <a:pt x="40" y="1"/>
                    <a:pt x="40" y="2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33" y="0"/>
                    <a:pt x="32" y="1"/>
                    <a:pt x="32" y="2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7" y="0"/>
                    <a:pt x="26" y="0"/>
                  </a:cubicBezTo>
                  <a:cubicBezTo>
                    <a:pt x="25" y="0"/>
                    <a:pt x="24" y="1"/>
                    <a:pt x="24" y="2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ubicBezTo>
                    <a:pt x="17" y="0"/>
                    <a:pt x="16" y="1"/>
                    <a:pt x="16" y="2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9" y="0"/>
                    <a:pt x="8" y="1"/>
                    <a:pt x="8" y="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3"/>
                    <a:pt x="1" y="64"/>
                    <a:pt x="2" y="64"/>
                  </a:cubicBezTo>
                  <a:cubicBezTo>
                    <a:pt x="3" y="64"/>
                    <a:pt x="4" y="63"/>
                    <a:pt x="4" y="62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8" y="63"/>
                    <a:pt x="9" y="64"/>
                    <a:pt x="10" y="64"/>
                  </a:cubicBezTo>
                  <a:cubicBezTo>
                    <a:pt x="11" y="64"/>
                    <a:pt x="12" y="63"/>
                    <a:pt x="12" y="62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6" y="63"/>
                    <a:pt x="17" y="64"/>
                    <a:pt x="18" y="64"/>
                  </a:cubicBezTo>
                  <a:cubicBezTo>
                    <a:pt x="19" y="64"/>
                    <a:pt x="20" y="63"/>
                    <a:pt x="20" y="62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63"/>
                    <a:pt x="25" y="64"/>
                    <a:pt x="26" y="64"/>
                  </a:cubicBezTo>
                  <a:cubicBezTo>
                    <a:pt x="27" y="64"/>
                    <a:pt x="28" y="63"/>
                    <a:pt x="28" y="62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32" y="63"/>
                    <a:pt x="33" y="64"/>
                    <a:pt x="34" y="64"/>
                  </a:cubicBezTo>
                  <a:cubicBezTo>
                    <a:pt x="35" y="64"/>
                    <a:pt x="36" y="63"/>
                    <a:pt x="36" y="62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3"/>
                    <a:pt x="41" y="64"/>
                    <a:pt x="42" y="64"/>
                  </a:cubicBezTo>
                  <a:cubicBezTo>
                    <a:pt x="43" y="64"/>
                    <a:pt x="44" y="63"/>
                    <a:pt x="44" y="62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62"/>
                    <a:pt x="48" y="62"/>
                    <a:pt x="48" y="62"/>
                  </a:cubicBezTo>
                  <a:cubicBezTo>
                    <a:pt x="48" y="63"/>
                    <a:pt x="49" y="64"/>
                    <a:pt x="50" y="64"/>
                  </a:cubicBezTo>
                  <a:cubicBezTo>
                    <a:pt x="51" y="64"/>
                    <a:pt x="52" y="63"/>
                    <a:pt x="52" y="6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1"/>
                    <a:pt x="51" y="0"/>
                    <a:pt x="50" y="0"/>
                  </a:cubicBezTo>
                  <a:close/>
                  <a:moveTo>
                    <a:pt x="48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8" y="8"/>
                    <a:pt x="48" y="8"/>
                    <a:pt x="48" y="8"/>
                  </a:cubicBezTo>
                  <a:lnTo>
                    <a:pt x="48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8265" name="Freeform 936"/>
          <p:cNvSpPr>
            <a:spLocks noEditPoints="1"/>
          </p:cNvSpPr>
          <p:nvPr/>
        </p:nvSpPr>
        <p:spPr bwMode="auto">
          <a:xfrm>
            <a:off x="2990850" y="4427637"/>
            <a:ext cx="203200" cy="204788"/>
          </a:xfrm>
          <a:custGeom>
            <a:avLst/>
            <a:gdLst>
              <a:gd name="T0" fmla="*/ 128 w 128"/>
              <a:gd name="T1" fmla="*/ 32 h 129"/>
              <a:gd name="T2" fmla="*/ 112 w 128"/>
              <a:gd name="T3" fmla="*/ 24 h 129"/>
              <a:gd name="T4" fmla="*/ 72 w 128"/>
              <a:gd name="T5" fmla="*/ 8 h 129"/>
              <a:gd name="T6" fmla="*/ 56 w 128"/>
              <a:gd name="T7" fmla="*/ 0 h 129"/>
              <a:gd name="T8" fmla="*/ 24 w 128"/>
              <a:gd name="T9" fmla="*/ 8 h 129"/>
              <a:gd name="T10" fmla="*/ 0 w 128"/>
              <a:gd name="T11" fmla="*/ 24 h 129"/>
              <a:gd name="T12" fmla="*/ 8 w 128"/>
              <a:gd name="T13" fmla="*/ 32 h 129"/>
              <a:gd name="T14" fmla="*/ 0 w 128"/>
              <a:gd name="T15" fmla="*/ 121 h 129"/>
              <a:gd name="T16" fmla="*/ 128 w 128"/>
              <a:gd name="T17" fmla="*/ 129 h 129"/>
              <a:gd name="T18" fmla="*/ 120 w 128"/>
              <a:gd name="T19" fmla="*/ 121 h 129"/>
              <a:gd name="T20" fmla="*/ 104 w 128"/>
              <a:gd name="T21" fmla="*/ 40 h 129"/>
              <a:gd name="T22" fmla="*/ 72 w 128"/>
              <a:gd name="T23" fmla="*/ 48 h 129"/>
              <a:gd name="T24" fmla="*/ 104 w 128"/>
              <a:gd name="T25" fmla="*/ 40 h 129"/>
              <a:gd name="T26" fmla="*/ 72 w 128"/>
              <a:gd name="T27" fmla="*/ 72 h 129"/>
              <a:gd name="T28" fmla="*/ 104 w 128"/>
              <a:gd name="T29" fmla="*/ 80 h 129"/>
              <a:gd name="T30" fmla="*/ 104 w 128"/>
              <a:gd name="T31" fmla="*/ 89 h 129"/>
              <a:gd name="T32" fmla="*/ 80 w 128"/>
              <a:gd name="T33" fmla="*/ 113 h 129"/>
              <a:gd name="T34" fmla="*/ 104 w 128"/>
              <a:gd name="T35" fmla="*/ 89 h 129"/>
              <a:gd name="T36" fmla="*/ 72 w 128"/>
              <a:gd name="T37" fmla="*/ 56 h 129"/>
              <a:gd name="T38" fmla="*/ 104 w 128"/>
              <a:gd name="T39" fmla="*/ 64 h 129"/>
              <a:gd name="T40" fmla="*/ 72 w 128"/>
              <a:gd name="T41" fmla="*/ 89 h 129"/>
              <a:gd name="T42" fmla="*/ 56 w 128"/>
              <a:gd name="T43" fmla="*/ 113 h 129"/>
              <a:gd name="T44" fmla="*/ 72 w 128"/>
              <a:gd name="T45" fmla="*/ 89 h 129"/>
              <a:gd name="T46" fmla="*/ 56 w 128"/>
              <a:gd name="T47" fmla="*/ 40 h 129"/>
              <a:gd name="T48" fmla="*/ 24 w 128"/>
              <a:gd name="T49" fmla="*/ 48 h 129"/>
              <a:gd name="T50" fmla="*/ 24 w 128"/>
              <a:gd name="T51" fmla="*/ 56 h 129"/>
              <a:gd name="T52" fmla="*/ 56 w 128"/>
              <a:gd name="T53" fmla="*/ 64 h 129"/>
              <a:gd name="T54" fmla="*/ 24 w 128"/>
              <a:gd name="T55" fmla="*/ 56 h 129"/>
              <a:gd name="T56" fmla="*/ 56 w 128"/>
              <a:gd name="T57" fmla="*/ 72 h 129"/>
              <a:gd name="T58" fmla="*/ 24 w 128"/>
              <a:gd name="T59" fmla="*/ 80 h 129"/>
              <a:gd name="T60" fmla="*/ 24 w 128"/>
              <a:gd name="T61" fmla="*/ 89 h 129"/>
              <a:gd name="T62" fmla="*/ 48 w 128"/>
              <a:gd name="T63" fmla="*/ 113 h 129"/>
              <a:gd name="T64" fmla="*/ 24 w 128"/>
              <a:gd name="T65" fmla="*/ 89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8" h="129">
                <a:moveTo>
                  <a:pt x="120" y="32"/>
                </a:moveTo>
                <a:lnTo>
                  <a:pt x="128" y="32"/>
                </a:lnTo>
                <a:lnTo>
                  <a:pt x="128" y="24"/>
                </a:lnTo>
                <a:lnTo>
                  <a:pt x="112" y="24"/>
                </a:lnTo>
                <a:lnTo>
                  <a:pt x="104" y="8"/>
                </a:lnTo>
                <a:lnTo>
                  <a:pt x="72" y="8"/>
                </a:lnTo>
                <a:lnTo>
                  <a:pt x="72" y="0"/>
                </a:lnTo>
                <a:lnTo>
                  <a:pt x="56" y="0"/>
                </a:lnTo>
                <a:lnTo>
                  <a:pt x="56" y="8"/>
                </a:lnTo>
                <a:lnTo>
                  <a:pt x="24" y="8"/>
                </a:lnTo>
                <a:lnTo>
                  <a:pt x="16" y="24"/>
                </a:lnTo>
                <a:lnTo>
                  <a:pt x="0" y="24"/>
                </a:lnTo>
                <a:lnTo>
                  <a:pt x="0" y="32"/>
                </a:lnTo>
                <a:lnTo>
                  <a:pt x="8" y="32"/>
                </a:lnTo>
                <a:lnTo>
                  <a:pt x="8" y="121"/>
                </a:lnTo>
                <a:lnTo>
                  <a:pt x="0" y="121"/>
                </a:lnTo>
                <a:lnTo>
                  <a:pt x="0" y="129"/>
                </a:lnTo>
                <a:lnTo>
                  <a:pt x="128" y="129"/>
                </a:lnTo>
                <a:lnTo>
                  <a:pt x="128" y="121"/>
                </a:lnTo>
                <a:lnTo>
                  <a:pt x="120" y="121"/>
                </a:lnTo>
                <a:lnTo>
                  <a:pt x="120" y="32"/>
                </a:lnTo>
                <a:close/>
                <a:moveTo>
                  <a:pt x="104" y="40"/>
                </a:moveTo>
                <a:lnTo>
                  <a:pt x="104" y="48"/>
                </a:lnTo>
                <a:lnTo>
                  <a:pt x="72" y="48"/>
                </a:lnTo>
                <a:lnTo>
                  <a:pt x="72" y="40"/>
                </a:lnTo>
                <a:lnTo>
                  <a:pt x="104" y="40"/>
                </a:lnTo>
                <a:close/>
                <a:moveTo>
                  <a:pt x="72" y="80"/>
                </a:moveTo>
                <a:lnTo>
                  <a:pt x="72" y="72"/>
                </a:lnTo>
                <a:lnTo>
                  <a:pt x="104" y="72"/>
                </a:lnTo>
                <a:lnTo>
                  <a:pt x="104" y="80"/>
                </a:lnTo>
                <a:lnTo>
                  <a:pt x="72" y="80"/>
                </a:lnTo>
                <a:close/>
                <a:moveTo>
                  <a:pt x="104" y="89"/>
                </a:moveTo>
                <a:lnTo>
                  <a:pt x="104" y="113"/>
                </a:lnTo>
                <a:lnTo>
                  <a:pt x="80" y="113"/>
                </a:lnTo>
                <a:lnTo>
                  <a:pt x="80" y="89"/>
                </a:lnTo>
                <a:lnTo>
                  <a:pt x="104" y="89"/>
                </a:lnTo>
                <a:close/>
                <a:moveTo>
                  <a:pt x="72" y="64"/>
                </a:moveTo>
                <a:lnTo>
                  <a:pt x="72" y="56"/>
                </a:lnTo>
                <a:lnTo>
                  <a:pt x="104" y="56"/>
                </a:lnTo>
                <a:lnTo>
                  <a:pt x="104" y="64"/>
                </a:lnTo>
                <a:lnTo>
                  <a:pt x="72" y="64"/>
                </a:lnTo>
                <a:close/>
                <a:moveTo>
                  <a:pt x="72" y="89"/>
                </a:moveTo>
                <a:lnTo>
                  <a:pt x="72" y="113"/>
                </a:lnTo>
                <a:lnTo>
                  <a:pt x="56" y="113"/>
                </a:lnTo>
                <a:lnTo>
                  <a:pt x="56" y="89"/>
                </a:lnTo>
                <a:lnTo>
                  <a:pt x="72" y="89"/>
                </a:lnTo>
                <a:close/>
                <a:moveTo>
                  <a:pt x="24" y="40"/>
                </a:moveTo>
                <a:lnTo>
                  <a:pt x="56" y="40"/>
                </a:lnTo>
                <a:lnTo>
                  <a:pt x="56" y="48"/>
                </a:lnTo>
                <a:lnTo>
                  <a:pt x="24" y="48"/>
                </a:lnTo>
                <a:lnTo>
                  <a:pt x="24" y="40"/>
                </a:lnTo>
                <a:close/>
                <a:moveTo>
                  <a:pt x="24" y="56"/>
                </a:moveTo>
                <a:lnTo>
                  <a:pt x="56" y="56"/>
                </a:lnTo>
                <a:lnTo>
                  <a:pt x="56" y="64"/>
                </a:lnTo>
                <a:lnTo>
                  <a:pt x="24" y="64"/>
                </a:lnTo>
                <a:lnTo>
                  <a:pt x="24" y="56"/>
                </a:lnTo>
                <a:close/>
                <a:moveTo>
                  <a:pt x="24" y="72"/>
                </a:moveTo>
                <a:lnTo>
                  <a:pt x="56" y="72"/>
                </a:lnTo>
                <a:lnTo>
                  <a:pt x="56" y="80"/>
                </a:lnTo>
                <a:lnTo>
                  <a:pt x="24" y="80"/>
                </a:lnTo>
                <a:lnTo>
                  <a:pt x="24" y="72"/>
                </a:lnTo>
                <a:close/>
                <a:moveTo>
                  <a:pt x="24" y="89"/>
                </a:moveTo>
                <a:lnTo>
                  <a:pt x="48" y="89"/>
                </a:lnTo>
                <a:lnTo>
                  <a:pt x="48" y="113"/>
                </a:lnTo>
                <a:lnTo>
                  <a:pt x="24" y="113"/>
                </a:lnTo>
                <a:lnTo>
                  <a:pt x="24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9214" name="Group 9213"/>
          <p:cNvGrpSpPr/>
          <p:nvPr/>
        </p:nvGrpSpPr>
        <p:grpSpPr>
          <a:xfrm>
            <a:off x="6650038" y="4427637"/>
            <a:ext cx="209550" cy="204787"/>
            <a:chOff x="6650038" y="4427637"/>
            <a:chExt cx="209550" cy="204787"/>
          </a:xfrm>
        </p:grpSpPr>
        <p:sp>
          <p:nvSpPr>
            <p:cNvPr id="8266" name="Freeform 937"/>
            <p:cNvSpPr>
              <a:spLocks/>
            </p:cNvSpPr>
            <p:nvPr/>
          </p:nvSpPr>
          <p:spPr bwMode="auto">
            <a:xfrm>
              <a:off x="6650038" y="4427637"/>
              <a:ext cx="209550" cy="166688"/>
            </a:xfrm>
            <a:custGeom>
              <a:avLst/>
              <a:gdLst>
                <a:gd name="T0" fmla="*/ 64 w 66"/>
                <a:gd name="T1" fmla="*/ 11 h 52"/>
                <a:gd name="T2" fmla="*/ 46 w 66"/>
                <a:gd name="T3" fmla="*/ 0 h 52"/>
                <a:gd name="T4" fmla="*/ 20 w 66"/>
                <a:gd name="T5" fmla="*/ 0 h 52"/>
                <a:gd name="T6" fmla="*/ 2 w 66"/>
                <a:gd name="T7" fmla="*/ 11 h 52"/>
                <a:gd name="T8" fmla="*/ 6 w 66"/>
                <a:gd name="T9" fmla="*/ 25 h 52"/>
                <a:gd name="T10" fmla="*/ 7 w 66"/>
                <a:gd name="T11" fmla="*/ 26 h 52"/>
                <a:gd name="T12" fmla="*/ 14 w 66"/>
                <a:gd name="T13" fmla="*/ 26 h 52"/>
                <a:gd name="T14" fmla="*/ 17 w 66"/>
                <a:gd name="T15" fmla="*/ 21 h 52"/>
                <a:gd name="T16" fmla="*/ 11 w 66"/>
                <a:gd name="T17" fmla="*/ 19 h 52"/>
                <a:gd name="T18" fmla="*/ 10 w 66"/>
                <a:gd name="T19" fmla="*/ 13 h 52"/>
                <a:gd name="T20" fmla="*/ 20 w 66"/>
                <a:gd name="T21" fmla="*/ 8 h 52"/>
                <a:gd name="T22" fmla="*/ 21 w 66"/>
                <a:gd name="T23" fmla="*/ 8 h 52"/>
                <a:gd name="T24" fmla="*/ 21 w 66"/>
                <a:gd name="T25" fmla="*/ 52 h 52"/>
                <a:gd name="T26" fmla="*/ 25 w 66"/>
                <a:gd name="T27" fmla="*/ 52 h 52"/>
                <a:gd name="T28" fmla="*/ 25 w 66"/>
                <a:gd name="T29" fmla="*/ 8 h 52"/>
                <a:gd name="T30" fmla="*/ 29 w 66"/>
                <a:gd name="T31" fmla="*/ 8 h 52"/>
                <a:gd name="T32" fmla="*/ 29 w 66"/>
                <a:gd name="T33" fmla="*/ 52 h 52"/>
                <a:gd name="T34" fmla="*/ 37 w 66"/>
                <a:gd name="T35" fmla="*/ 52 h 52"/>
                <a:gd name="T36" fmla="*/ 37 w 66"/>
                <a:gd name="T37" fmla="*/ 8 h 52"/>
                <a:gd name="T38" fmla="*/ 41 w 66"/>
                <a:gd name="T39" fmla="*/ 8 h 52"/>
                <a:gd name="T40" fmla="*/ 41 w 66"/>
                <a:gd name="T41" fmla="*/ 52 h 52"/>
                <a:gd name="T42" fmla="*/ 45 w 66"/>
                <a:gd name="T43" fmla="*/ 52 h 52"/>
                <a:gd name="T44" fmla="*/ 45 w 66"/>
                <a:gd name="T45" fmla="*/ 8 h 52"/>
                <a:gd name="T46" fmla="*/ 46 w 66"/>
                <a:gd name="T47" fmla="*/ 8 h 52"/>
                <a:gd name="T48" fmla="*/ 56 w 66"/>
                <a:gd name="T49" fmla="*/ 13 h 52"/>
                <a:gd name="T50" fmla="*/ 55 w 66"/>
                <a:gd name="T51" fmla="*/ 19 h 52"/>
                <a:gd name="T52" fmla="*/ 49 w 66"/>
                <a:gd name="T53" fmla="*/ 21 h 52"/>
                <a:gd name="T54" fmla="*/ 52 w 66"/>
                <a:gd name="T55" fmla="*/ 26 h 52"/>
                <a:gd name="T56" fmla="*/ 59 w 66"/>
                <a:gd name="T57" fmla="*/ 26 h 52"/>
                <a:gd name="T58" fmla="*/ 60 w 66"/>
                <a:gd name="T59" fmla="*/ 25 h 52"/>
                <a:gd name="T60" fmla="*/ 64 w 66"/>
                <a:gd name="T61" fmla="*/ 1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6" h="52">
                  <a:moveTo>
                    <a:pt x="64" y="11"/>
                  </a:moveTo>
                  <a:cubicBezTo>
                    <a:pt x="62" y="6"/>
                    <a:pt x="56" y="0"/>
                    <a:pt x="4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0" y="0"/>
                    <a:pt x="4" y="6"/>
                    <a:pt x="2" y="11"/>
                  </a:cubicBezTo>
                  <a:cubicBezTo>
                    <a:pt x="0" y="16"/>
                    <a:pt x="2" y="21"/>
                    <a:pt x="6" y="25"/>
                  </a:cubicBezTo>
                  <a:cubicBezTo>
                    <a:pt x="6" y="25"/>
                    <a:pt x="7" y="26"/>
                    <a:pt x="7" y="26"/>
                  </a:cubicBezTo>
                  <a:cubicBezTo>
                    <a:pt x="9" y="27"/>
                    <a:pt x="12" y="27"/>
                    <a:pt x="14" y="26"/>
                  </a:cubicBezTo>
                  <a:cubicBezTo>
                    <a:pt x="16" y="25"/>
                    <a:pt x="17" y="23"/>
                    <a:pt x="17" y="21"/>
                  </a:cubicBezTo>
                  <a:cubicBezTo>
                    <a:pt x="14" y="21"/>
                    <a:pt x="12" y="20"/>
                    <a:pt x="11" y="19"/>
                  </a:cubicBezTo>
                  <a:cubicBezTo>
                    <a:pt x="9" y="17"/>
                    <a:pt x="9" y="15"/>
                    <a:pt x="10" y="13"/>
                  </a:cubicBezTo>
                  <a:cubicBezTo>
                    <a:pt x="11" y="10"/>
                    <a:pt x="15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52"/>
                    <a:pt x="41" y="52"/>
                    <a:pt x="41" y="52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51" y="8"/>
                    <a:pt x="55" y="10"/>
                    <a:pt x="56" y="13"/>
                  </a:cubicBezTo>
                  <a:cubicBezTo>
                    <a:pt x="57" y="15"/>
                    <a:pt x="57" y="17"/>
                    <a:pt x="55" y="19"/>
                  </a:cubicBezTo>
                  <a:cubicBezTo>
                    <a:pt x="54" y="20"/>
                    <a:pt x="52" y="21"/>
                    <a:pt x="49" y="21"/>
                  </a:cubicBezTo>
                  <a:cubicBezTo>
                    <a:pt x="49" y="23"/>
                    <a:pt x="50" y="25"/>
                    <a:pt x="52" y="26"/>
                  </a:cubicBezTo>
                  <a:cubicBezTo>
                    <a:pt x="54" y="27"/>
                    <a:pt x="57" y="27"/>
                    <a:pt x="59" y="26"/>
                  </a:cubicBezTo>
                  <a:cubicBezTo>
                    <a:pt x="60" y="26"/>
                    <a:pt x="60" y="25"/>
                    <a:pt x="60" y="25"/>
                  </a:cubicBezTo>
                  <a:cubicBezTo>
                    <a:pt x="64" y="21"/>
                    <a:pt x="66" y="16"/>
                    <a:pt x="64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267" name="Freeform 938"/>
            <p:cNvSpPr>
              <a:spLocks/>
            </p:cNvSpPr>
            <p:nvPr/>
          </p:nvSpPr>
          <p:spPr bwMode="auto">
            <a:xfrm>
              <a:off x="6691313" y="4607024"/>
              <a:ext cx="127000" cy="25400"/>
            </a:xfrm>
            <a:custGeom>
              <a:avLst/>
              <a:gdLst>
                <a:gd name="T0" fmla="*/ 32 w 40"/>
                <a:gd name="T1" fmla="*/ 0 h 8"/>
                <a:gd name="T2" fmla="*/ 8 w 40"/>
                <a:gd name="T3" fmla="*/ 0 h 8"/>
                <a:gd name="T4" fmla="*/ 0 w 40"/>
                <a:gd name="T5" fmla="*/ 8 h 8"/>
                <a:gd name="T6" fmla="*/ 40 w 40"/>
                <a:gd name="T7" fmla="*/ 8 h 8"/>
                <a:gd name="T8" fmla="*/ 32 w 40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8">
                  <a:moveTo>
                    <a:pt x="3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4"/>
                    <a:pt x="36" y="0"/>
                    <a:pt x="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226" name="Group 9225"/>
          <p:cNvGrpSpPr/>
          <p:nvPr/>
        </p:nvGrpSpPr>
        <p:grpSpPr>
          <a:xfrm>
            <a:off x="6665913" y="4835624"/>
            <a:ext cx="165100" cy="203200"/>
            <a:chOff x="6665913" y="4835624"/>
            <a:chExt cx="165100" cy="203200"/>
          </a:xfrm>
        </p:grpSpPr>
        <p:sp>
          <p:nvSpPr>
            <p:cNvPr id="8268" name="Freeform 939"/>
            <p:cNvSpPr>
              <a:spLocks noEditPoints="1"/>
            </p:cNvSpPr>
            <p:nvPr/>
          </p:nvSpPr>
          <p:spPr bwMode="auto">
            <a:xfrm>
              <a:off x="6691313" y="4835624"/>
              <a:ext cx="114300" cy="177800"/>
            </a:xfrm>
            <a:custGeom>
              <a:avLst/>
              <a:gdLst>
                <a:gd name="T0" fmla="*/ 18 w 36"/>
                <a:gd name="T1" fmla="*/ 0 h 56"/>
                <a:gd name="T2" fmla="*/ 0 w 36"/>
                <a:gd name="T3" fmla="*/ 18 h 56"/>
                <a:gd name="T4" fmla="*/ 16 w 36"/>
                <a:gd name="T5" fmla="*/ 56 h 56"/>
                <a:gd name="T6" fmla="*/ 20 w 36"/>
                <a:gd name="T7" fmla="*/ 56 h 56"/>
                <a:gd name="T8" fmla="*/ 36 w 36"/>
                <a:gd name="T9" fmla="*/ 18 h 56"/>
                <a:gd name="T10" fmla="*/ 18 w 36"/>
                <a:gd name="T11" fmla="*/ 0 h 56"/>
                <a:gd name="T12" fmla="*/ 28 w 36"/>
                <a:gd name="T13" fmla="*/ 20 h 56"/>
                <a:gd name="T14" fmla="*/ 18 w 36"/>
                <a:gd name="T15" fmla="*/ 28 h 56"/>
                <a:gd name="T16" fmla="*/ 8 w 36"/>
                <a:gd name="T17" fmla="*/ 20 h 56"/>
                <a:gd name="T18" fmla="*/ 8 w 36"/>
                <a:gd name="T19" fmla="*/ 18 h 56"/>
                <a:gd name="T20" fmla="*/ 18 w 36"/>
                <a:gd name="T21" fmla="*/ 8 h 56"/>
                <a:gd name="T22" fmla="*/ 28 w 36"/>
                <a:gd name="T23" fmla="*/ 18 h 56"/>
                <a:gd name="T24" fmla="*/ 28 w 36"/>
                <a:gd name="T25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56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4"/>
                    <a:pt x="16" y="56"/>
                    <a:pt x="16" y="56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0" y="56"/>
                    <a:pt x="36" y="24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  <a:moveTo>
                    <a:pt x="28" y="20"/>
                  </a:moveTo>
                  <a:cubicBezTo>
                    <a:pt x="27" y="25"/>
                    <a:pt x="23" y="28"/>
                    <a:pt x="18" y="28"/>
                  </a:cubicBezTo>
                  <a:cubicBezTo>
                    <a:pt x="13" y="28"/>
                    <a:pt x="9" y="25"/>
                    <a:pt x="8" y="20"/>
                  </a:cubicBezTo>
                  <a:cubicBezTo>
                    <a:pt x="8" y="20"/>
                    <a:pt x="8" y="19"/>
                    <a:pt x="8" y="18"/>
                  </a:cubicBezTo>
                  <a:cubicBezTo>
                    <a:pt x="8" y="13"/>
                    <a:pt x="12" y="8"/>
                    <a:pt x="18" y="8"/>
                  </a:cubicBezTo>
                  <a:cubicBezTo>
                    <a:pt x="24" y="8"/>
                    <a:pt x="28" y="13"/>
                    <a:pt x="28" y="18"/>
                  </a:cubicBezTo>
                  <a:cubicBezTo>
                    <a:pt x="28" y="19"/>
                    <a:pt x="28" y="20"/>
                    <a:pt x="28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269" name="Freeform 940"/>
            <p:cNvSpPr>
              <a:spLocks/>
            </p:cNvSpPr>
            <p:nvPr/>
          </p:nvSpPr>
          <p:spPr bwMode="auto">
            <a:xfrm>
              <a:off x="6665913" y="5007074"/>
              <a:ext cx="63500" cy="31750"/>
            </a:xfrm>
            <a:custGeom>
              <a:avLst/>
              <a:gdLst>
                <a:gd name="T0" fmla="*/ 0 w 40"/>
                <a:gd name="T1" fmla="*/ 12 h 20"/>
                <a:gd name="T2" fmla="*/ 2 w 40"/>
                <a:gd name="T3" fmla="*/ 20 h 20"/>
                <a:gd name="T4" fmla="*/ 40 w 40"/>
                <a:gd name="T5" fmla="*/ 6 h 20"/>
                <a:gd name="T6" fmla="*/ 34 w 40"/>
                <a:gd name="T7" fmla="*/ 0 h 20"/>
                <a:gd name="T8" fmla="*/ 0 w 40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0">
                  <a:moveTo>
                    <a:pt x="0" y="12"/>
                  </a:moveTo>
                  <a:lnTo>
                    <a:pt x="2" y="20"/>
                  </a:lnTo>
                  <a:lnTo>
                    <a:pt x="40" y="6"/>
                  </a:lnTo>
                  <a:lnTo>
                    <a:pt x="34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270" name="Freeform 941"/>
            <p:cNvSpPr>
              <a:spLocks/>
            </p:cNvSpPr>
            <p:nvPr/>
          </p:nvSpPr>
          <p:spPr bwMode="auto">
            <a:xfrm>
              <a:off x="6665913" y="4962624"/>
              <a:ext cx="47625" cy="31750"/>
            </a:xfrm>
            <a:custGeom>
              <a:avLst/>
              <a:gdLst>
                <a:gd name="T0" fmla="*/ 2 w 30"/>
                <a:gd name="T1" fmla="*/ 0 h 20"/>
                <a:gd name="T2" fmla="*/ 0 w 30"/>
                <a:gd name="T3" fmla="*/ 8 h 20"/>
                <a:gd name="T4" fmla="*/ 30 w 30"/>
                <a:gd name="T5" fmla="*/ 20 h 20"/>
                <a:gd name="T6" fmla="*/ 24 w 30"/>
                <a:gd name="T7" fmla="*/ 8 h 20"/>
                <a:gd name="T8" fmla="*/ 2 w 30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0">
                  <a:moveTo>
                    <a:pt x="2" y="0"/>
                  </a:moveTo>
                  <a:lnTo>
                    <a:pt x="0" y="8"/>
                  </a:lnTo>
                  <a:lnTo>
                    <a:pt x="30" y="20"/>
                  </a:lnTo>
                  <a:lnTo>
                    <a:pt x="24" y="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271" name="Freeform 942"/>
            <p:cNvSpPr>
              <a:spLocks/>
            </p:cNvSpPr>
            <p:nvPr/>
          </p:nvSpPr>
          <p:spPr bwMode="auto">
            <a:xfrm>
              <a:off x="6767513" y="5007074"/>
              <a:ext cx="63500" cy="31750"/>
            </a:xfrm>
            <a:custGeom>
              <a:avLst/>
              <a:gdLst>
                <a:gd name="T0" fmla="*/ 40 w 40"/>
                <a:gd name="T1" fmla="*/ 12 h 20"/>
                <a:gd name="T2" fmla="*/ 38 w 40"/>
                <a:gd name="T3" fmla="*/ 20 h 20"/>
                <a:gd name="T4" fmla="*/ 0 w 40"/>
                <a:gd name="T5" fmla="*/ 6 h 20"/>
                <a:gd name="T6" fmla="*/ 6 w 40"/>
                <a:gd name="T7" fmla="*/ 0 h 20"/>
                <a:gd name="T8" fmla="*/ 40 w 40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0">
                  <a:moveTo>
                    <a:pt x="40" y="12"/>
                  </a:moveTo>
                  <a:lnTo>
                    <a:pt x="38" y="20"/>
                  </a:lnTo>
                  <a:lnTo>
                    <a:pt x="0" y="6"/>
                  </a:lnTo>
                  <a:lnTo>
                    <a:pt x="6" y="0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272" name="Freeform 943"/>
            <p:cNvSpPr>
              <a:spLocks/>
            </p:cNvSpPr>
            <p:nvPr/>
          </p:nvSpPr>
          <p:spPr bwMode="auto">
            <a:xfrm>
              <a:off x="6783388" y="4962624"/>
              <a:ext cx="47625" cy="31750"/>
            </a:xfrm>
            <a:custGeom>
              <a:avLst/>
              <a:gdLst>
                <a:gd name="T0" fmla="*/ 28 w 30"/>
                <a:gd name="T1" fmla="*/ 0 h 20"/>
                <a:gd name="T2" fmla="*/ 30 w 30"/>
                <a:gd name="T3" fmla="*/ 8 h 20"/>
                <a:gd name="T4" fmla="*/ 0 w 30"/>
                <a:gd name="T5" fmla="*/ 20 h 20"/>
                <a:gd name="T6" fmla="*/ 6 w 30"/>
                <a:gd name="T7" fmla="*/ 8 h 20"/>
                <a:gd name="T8" fmla="*/ 28 w 30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0">
                  <a:moveTo>
                    <a:pt x="28" y="0"/>
                  </a:moveTo>
                  <a:lnTo>
                    <a:pt x="30" y="8"/>
                  </a:lnTo>
                  <a:lnTo>
                    <a:pt x="0" y="20"/>
                  </a:lnTo>
                  <a:lnTo>
                    <a:pt x="6" y="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223" name="Group 9222"/>
          <p:cNvGrpSpPr/>
          <p:nvPr/>
        </p:nvGrpSpPr>
        <p:grpSpPr>
          <a:xfrm>
            <a:off x="5024438" y="4835624"/>
            <a:ext cx="204788" cy="203200"/>
            <a:chOff x="5024438" y="4835624"/>
            <a:chExt cx="204788" cy="203200"/>
          </a:xfrm>
        </p:grpSpPr>
        <p:sp>
          <p:nvSpPr>
            <p:cNvPr id="8273" name="Freeform 944"/>
            <p:cNvSpPr>
              <a:spLocks noEditPoints="1"/>
            </p:cNvSpPr>
            <p:nvPr/>
          </p:nvSpPr>
          <p:spPr bwMode="auto">
            <a:xfrm>
              <a:off x="5024438" y="4835624"/>
              <a:ext cx="165100" cy="180975"/>
            </a:xfrm>
            <a:custGeom>
              <a:avLst/>
              <a:gdLst>
                <a:gd name="T0" fmla="*/ 36 w 52"/>
                <a:gd name="T1" fmla="*/ 7 h 57"/>
                <a:gd name="T2" fmla="*/ 48 w 52"/>
                <a:gd name="T3" fmla="*/ 12 h 57"/>
                <a:gd name="T4" fmla="*/ 48 w 52"/>
                <a:gd name="T5" fmla="*/ 29 h 57"/>
                <a:gd name="T6" fmla="*/ 52 w 52"/>
                <a:gd name="T7" fmla="*/ 28 h 57"/>
                <a:gd name="T8" fmla="*/ 52 w 52"/>
                <a:gd name="T9" fmla="*/ 10 h 57"/>
                <a:gd name="T10" fmla="*/ 34 w 52"/>
                <a:gd name="T11" fmla="*/ 1 h 57"/>
                <a:gd name="T12" fmla="*/ 18 w 52"/>
                <a:gd name="T13" fmla="*/ 9 h 57"/>
                <a:gd name="T14" fmla="*/ 0 w 52"/>
                <a:gd name="T15" fmla="*/ 0 h 57"/>
                <a:gd name="T16" fmla="*/ 0 w 52"/>
                <a:gd name="T17" fmla="*/ 49 h 57"/>
                <a:gd name="T18" fmla="*/ 18 w 52"/>
                <a:gd name="T19" fmla="*/ 57 h 57"/>
                <a:gd name="T20" fmla="*/ 34 w 52"/>
                <a:gd name="T21" fmla="*/ 50 h 57"/>
                <a:gd name="T22" fmla="*/ 36 w 52"/>
                <a:gd name="T23" fmla="*/ 51 h 57"/>
                <a:gd name="T24" fmla="*/ 36 w 52"/>
                <a:gd name="T25" fmla="*/ 7 h 57"/>
                <a:gd name="T26" fmla="*/ 16 w 52"/>
                <a:gd name="T27" fmla="*/ 52 h 57"/>
                <a:gd name="T28" fmla="*/ 4 w 52"/>
                <a:gd name="T29" fmla="*/ 46 h 57"/>
                <a:gd name="T30" fmla="*/ 4 w 52"/>
                <a:gd name="T31" fmla="*/ 7 h 57"/>
                <a:gd name="T32" fmla="*/ 16 w 52"/>
                <a:gd name="T33" fmla="*/ 12 h 57"/>
                <a:gd name="T34" fmla="*/ 16 w 52"/>
                <a:gd name="T35" fmla="*/ 52 h 57"/>
                <a:gd name="T36" fmla="*/ 32 w 52"/>
                <a:gd name="T37" fmla="*/ 46 h 57"/>
                <a:gd name="T38" fmla="*/ 20 w 52"/>
                <a:gd name="T39" fmla="*/ 52 h 57"/>
                <a:gd name="T40" fmla="*/ 20 w 52"/>
                <a:gd name="T41" fmla="*/ 12 h 57"/>
                <a:gd name="T42" fmla="*/ 32 w 52"/>
                <a:gd name="T43" fmla="*/ 7 h 57"/>
                <a:gd name="T44" fmla="*/ 32 w 52"/>
                <a:gd name="T45" fmla="*/ 4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" h="57">
                  <a:moveTo>
                    <a:pt x="36" y="7"/>
                  </a:moveTo>
                  <a:cubicBezTo>
                    <a:pt x="48" y="12"/>
                    <a:pt x="48" y="12"/>
                    <a:pt x="48" y="12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9" y="29"/>
                    <a:pt x="51" y="28"/>
                    <a:pt x="52" y="28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36" y="51"/>
                    <a:pt x="36" y="51"/>
                    <a:pt x="36" y="51"/>
                  </a:cubicBezTo>
                  <a:lnTo>
                    <a:pt x="36" y="7"/>
                  </a:lnTo>
                  <a:close/>
                  <a:moveTo>
                    <a:pt x="16" y="52"/>
                  </a:moveTo>
                  <a:cubicBezTo>
                    <a:pt x="4" y="46"/>
                    <a:pt x="4" y="46"/>
                    <a:pt x="4" y="4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16" y="12"/>
                    <a:pt x="16" y="12"/>
                    <a:pt x="16" y="12"/>
                  </a:cubicBezTo>
                  <a:lnTo>
                    <a:pt x="16" y="52"/>
                  </a:lnTo>
                  <a:close/>
                  <a:moveTo>
                    <a:pt x="32" y="46"/>
                  </a:moveTo>
                  <a:cubicBezTo>
                    <a:pt x="20" y="52"/>
                    <a:pt x="20" y="52"/>
                    <a:pt x="20" y="5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32" y="7"/>
                    <a:pt x="32" y="7"/>
                    <a:pt x="32" y="7"/>
                  </a:cubicBezTo>
                  <a:lnTo>
                    <a:pt x="32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274" name="Freeform 945"/>
            <p:cNvSpPr>
              <a:spLocks noEditPoints="1"/>
            </p:cNvSpPr>
            <p:nvPr/>
          </p:nvSpPr>
          <p:spPr bwMode="auto">
            <a:xfrm>
              <a:off x="5151438" y="4937224"/>
              <a:ext cx="77788" cy="101600"/>
            </a:xfrm>
            <a:custGeom>
              <a:avLst/>
              <a:gdLst>
                <a:gd name="T0" fmla="*/ 12 w 24"/>
                <a:gd name="T1" fmla="*/ 0 h 32"/>
                <a:gd name="T2" fmla="*/ 0 w 24"/>
                <a:gd name="T3" fmla="*/ 12 h 32"/>
                <a:gd name="T4" fmla="*/ 6 w 24"/>
                <a:gd name="T5" fmla="*/ 23 h 32"/>
                <a:gd name="T6" fmla="*/ 12 w 24"/>
                <a:gd name="T7" fmla="*/ 32 h 32"/>
                <a:gd name="T8" fmla="*/ 18 w 24"/>
                <a:gd name="T9" fmla="*/ 23 h 32"/>
                <a:gd name="T10" fmla="*/ 24 w 24"/>
                <a:gd name="T11" fmla="*/ 12 h 32"/>
                <a:gd name="T12" fmla="*/ 12 w 24"/>
                <a:gd name="T13" fmla="*/ 0 h 32"/>
                <a:gd name="T14" fmla="*/ 12 w 24"/>
                <a:gd name="T15" fmla="*/ 16 h 32"/>
                <a:gd name="T16" fmla="*/ 8 w 24"/>
                <a:gd name="T17" fmla="*/ 12 h 32"/>
                <a:gd name="T18" fmla="*/ 12 w 24"/>
                <a:gd name="T19" fmla="*/ 8 h 32"/>
                <a:gd name="T20" fmla="*/ 16 w 24"/>
                <a:gd name="T21" fmla="*/ 12 h 32"/>
                <a:gd name="T22" fmla="*/ 12 w 24"/>
                <a:gd name="T23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2">
                  <a:moveTo>
                    <a:pt x="12" y="0"/>
                  </a:moveTo>
                  <a:cubicBezTo>
                    <a:pt x="5" y="0"/>
                    <a:pt x="0" y="6"/>
                    <a:pt x="0" y="12"/>
                  </a:cubicBezTo>
                  <a:cubicBezTo>
                    <a:pt x="0" y="17"/>
                    <a:pt x="3" y="21"/>
                    <a:pt x="6" y="2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1" y="21"/>
                    <a:pt x="24" y="17"/>
                    <a:pt x="24" y="12"/>
                  </a:cubicBezTo>
                  <a:cubicBezTo>
                    <a:pt x="24" y="6"/>
                    <a:pt x="19" y="0"/>
                    <a:pt x="12" y="0"/>
                  </a:cubicBezTo>
                  <a:close/>
                  <a:moveTo>
                    <a:pt x="12" y="16"/>
                  </a:moveTo>
                  <a:cubicBezTo>
                    <a:pt x="10" y="16"/>
                    <a:pt x="8" y="15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14" y="8"/>
                    <a:pt x="16" y="10"/>
                    <a:pt x="16" y="12"/>
                  </a:cubicBezTo>
                  <a:cubicBezTo>
                    <a:pt x="16" y="15"/>
                    <a:pt x="14" y="16"/>
                    <a:pt x="12" y="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12" name="Group 9111"/>
          <p:cNvGrpSpPr/>
          <p:nvPr/>
        </p:nvGrpSpPr>
        <p:grpSpPr>
          <a:xfrm>
            <a:off x="5838825" y="1161331"/>
            <a:ext cx="203200" cy="203200"/>
            <a:chOff x="5838825" y="1161331"/>
            <a:chExt cx="203200" cy="203200"/>
          </a:xfrm>
        </p:grpSpPr>
        <p:sp>
          <p:nvSpPr>
            <p:cNvPr id="8275" name="Freeform 946"/>
            <p:cNvSpPr>
              <a:spLocks noEditPoints="1"/>
            </p:cNvSpPr>
            <p:nvPr/>
          </p:nvSpPr>
          <p:spPr bwMode="auto">
            <a:xfrm>
              <a:off x="5927725" y="1250231"/>
              <a:ext cx="114300" cy="114300"/>
            </a:xfrm>
            <a:custGeom>
              <a:avLst/>
              <a:gdLst>
                <a:gd name="T0" fmla="*/ 18 w 36"/>
                <a:gd name="T1" fmla="*/ 0 h 36"/>
                <a:gd name="T2" fmla="*/ 0 w 36"/>
                <a:gd name="T3" fmla="*/ 18 h 36"/>
                <a:gd name="T4" fmla="*/ 18 w 36"/>
                <a:gd name="T5" fmla="*/ 36 h 36"/>
                <a:gd name="T6" fmla="*/ 36 w 36"/>
                <a:gd name="T7" fmla="*/ 18 h 36"/>
                <a:gd name="T8" fmla="*/ 18 w 36"/>
                <a:gd name="T9" fmla="*/ 0 h 36"/>
                <a:gd name="T10" fmla="*/ 28 w 36"/>
                <a:gd name="T11" fmla="*/ 20 h 36"/>
                <a:gd name="T12" fmla="*/ 8 w 36"/>
                <a:gd name="T13" fmla="*/ 20 h 36"/>
                <a:gd name="T14" fmla="*/ 8 w 36"/>
                <a:gd name="T15" fmla="*/ 16 h 36"/>
                <a:gd name="T16" fmla="*/ 28 w 36"/>
                <a:gd name="T17" fmla="*/ 16 h 36"/>
                <a:gd name="T18" fmla="*/ 28 w 36"/>
                <a:gd name="T19" fmla="*/ 2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  <a:moveTo>
                    <a:pt x="28" y="20"/>
                  </a:moveTo>
                  <a:cubicBezTo>
                    <a:pt x="8" y="20"/>
                    <a:pt x="8" y="20"/>
                    <a:pt x="8" y="2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28" y="16"/>
                    <a:pt x="28" y="16"/>
                    <a:pt x="28" y="16"/>
                  </a:cubicBezTo>
                  <a:lnTo>
                    <a:pt x="2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276" name="Freeform 947"/>
            <p:cNvSpPr>
              <a:spLocks/>
            </p:cNvSpPr>
            <p:nvPr/>
          </p:nvSpPr>
          <p:spPr bwMode="auto">
            <a:xfrm>
              <a:off x="5838825" y="1161331"/>
              <a:ext cx="139700" cy="177800"/>
            </a:xfrm>
            <a:custGeom>
              <a:avLst/>
              <a:gdLst>
                <a:gd name="T0" fmla="*/ 4 w 44"/>
                <a:gd name="T1" fmla="*/ 47 h 56"/>
                <a:gd name="T2" fmla="*/ 10 w 44"/>
                <a:gd name="T3" fmla="*/ 44 h 56"/>
                <a:gd name="T4" fmla="*/ 24 w 44"/>
                <a:gd name="T5" fmla="*/ 32 h 56"/>
                <a:gd name="T6" fmla="*/ 21 w 44"/>
                <a:gd name="T7" fmla="*/ 26 h 56"/>
                <a:gd name="T8" fmla="*/ 16 w 44"/>
                <a:gd name="T9" fmla="*/ 12 h 56"/>
                <a:gd name="T10" fmla="*/ 28 w 44"/>
                <a:gd name="T11" fmla="*/ 4 h 56"/>
                <a:gd name="T12" fmla="*/ 40 w 44"/>
                <a:gd name="T13" fmla="*/ 12 h 56"/>
                <a:gd name="T14" fmla="*/ 37 w 44"/>
                <a:gd name="T15" fmla="*/ 24 h 56"/>
                <a:gd name="T16" fmla="*/ 42 w 44"/>
                <a:gd name="T17" fmla="*/ 24 h 56"/>
                <a:gd name="T18" fmla="*/ 44 w 44"/>
                <a:gd name="T19" fmla="*/ 12 h 56"/>
                <a:gd name="T20" fmla="*/ 28 w 44"/>
                <a:gd name="T21" fmla="*/ 0 h 56"/>
                <a:gd name="T22" fmla="*/ 12 w 44"/>
                <a:gd name="T23" fmla="*/ 12 h 56"/>
                <a:gd name="T24" fmla="*/ 20 w 44"/>
                <a:gd name="T25" fmla="*/ 32 h 56"/>
                <a:gd name="T26" fmla="*/ 0 w 44"/>
                <a:gd name="T27" fmla="*/ 45 h 56"/>
                <a:gd name="T28" fmla="*/ 0 w 44"/>
                <a:gd name="T29" fmla="*/ 56 h 56"/>
                <a:gd name="T30" fmla="*/ 24 w 44"/>
                <a:gd name="T31" fmla="*/ 56 h 56"/>
                <a:gd name="T32" fmla="*/ 24 w 44"/>
                <a:gd name="T33" fmla="*/ 52 h 56"/>
                <a:gd name="T34" fmla="*/ 4 w 44"/>
                <a:gd name="T35" fmla="*/ 52 h 56"/>
                <a:gd name="T36" fmla="*/ 4 w 44"/>
                <a:gd name="T37" fmla="*/ 4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" h="56">
                  <a:moveTo>
                    <a:pt x="4" y="47"/>
                  </a:moveTo>
                  <a:cubicBezTo>
                    <a:pt x="5" y="46"/>
                    <a:pt x="8" y="45"/>
                    <a:pt x="10" y="44"/>
                  </a:cubicBezTo>
                  <a:cubicBezTo>
                    <a:pt x="19" y="39"/>
                    <a:pt x="24" y="37"/>
                    <a:pt x="24" y="32"/>
                  </a:cubicBezTo>
                  <a:cubicBezTo>
                    <a:pt x="24" y="29"/>
                    <a:pt x="22" y="27"/>
                    <a:pt x="21" y="26"/>
                  </a:cubicBezTo>
                  <a:cubicBezTo>
                    <a:pt x="19" y="24"/>
                    <a:pt x="16" y="21"/>
                    <a:pt x="16" y="12"/>
                  </a:cubicBezTo>
                  <a:cubicBezTo>
                    <a:pt x="16" y="7"/>
                    <a:pt x="22" y="4"/>
                    <a:pt x="28" y="4"/>
                  </a:cubicBezTo>
                  <a:cubicBezTo>
                    <a:pt x="34" y="4"/>
                    <a:pt x="40" y="7"/>
                    <a:pt x="40" y="12"/>
                  </a:cubicBezTo>
                  <a:cubicBezTo>
                    <a:pt x="40" y="19"/>
                    <a:pt x="39" y="22"/>
                    <a:pt x="37" y="24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3" y="21"/>
                    <a:pt x="44" y="18"/>
                    <a:pt x="44" y="12"/>
                  </a:cubicBezTo>
                  <a:cubicBezTo>
                    <a:pt x="44" y="5"/>
                    <a:pt x="35" y="0"/>
                    <a:pt x="28" y="0"/>
                  </a:cubicBezTo>
                  <a:cubicBezTo>
                    <a:pt x="21" y="0"/>
                    <a:pt x="12" y="5"/>
                    <a:pt x="12" y="12"/>
                  </a:cubicBezTo>
                  <a:cubicBezTo>
                    <a:pt x="12" y="28"/>
                    <a:pt x="20" y="28"/>
                    <a:pt x="20" y="32"/>
                  </a:cubicBezTo>
                  <a:cubicBezTo>
                    <a:pt x="20" y="36"/>
                    <a:pt x="2" y="42"/>
                    <a:pt x="0" y="45"/>
                  </a:cubicBezTo>
                  <a:cubicBezTo>
                    <a:pt x="0" y="48"/>
                    <a:pt x="0" y="56"/>
                    <a:pt x="0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4" y="52"/>
                    <a:pt x="4" y="52"/>
                    <a:pt x="4" y="52"/>
                  </a:cubicBezTo>
                  <a:lnTo>
                    <a:pt x="4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172731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8" name="Group 10087"/>
          <p:cNvGrpSpPr/>
          <p:nvPr/>
        </p:nvGrpSpPr>
        <p:grpSpPr>
          <a:xfrm>
            <a:off x="1425578" y="5517233"/>
            <a:ext cx="203200" cy="203200"/>
            <a:chOff x="1425578" y="5517233"/>
            <a:chExt cx="203200" cy="203200"/>
          </a:xfrm>
        </p:grpSpPr>
        <p:sp>
          <p:nvSpPr>
            <p:cNvPr id="9730" name="Freeform 6"/>
            <p:cNvSpPr>
              <a:spLocks/>
            </p:cNvSpPr>
            <p:nvPr/>
          </p:nvSpPr>
          <p:spPr bwMode="auto">
            <a:xfrm>
              <a:off x="1441453" y="5517233"/>
              <a:ext cx="171450" cy="127000"/>
            </a:xfrm>
            <a:custGeom>
              <a:avLst/>
              <a:gdLst>
                <a:gd name="T0" fmla="*/ 24 w 108"/>
                <a:gd name="T1" fmla="*/ 16 h 80"/>
                <a:gd name="T2" fmla="*/ 84 w 108"/>
                <a:gd name="T3" fmla="*/ 16 h 80"/>
                <a:gd name="T4" fmla="*/ 100 w 108"/>
                <a:gd name="T5" fmla="*/ 80 h 80"/>
                <a:gd name="T6" fmla="*/ 108 w 108"/>
                <a:gd name="T7" fmla="*/ 80 h 80"/>
                <a:gd name="T8" fmla="*/ 92 w 108"/>
                <a:gd name="T9" fmla="*/ 16 h 80"/>
                <a:gd name="T10" fmla="*/ 88 w 108"/>
                <a:gd name="T11" fmla="*/ 0 h 80"/>
                <a:gd name="T12" fmla="*/ 20 w 108"/>
                <a:gd name="T13" fmla="*/ 0 h 80"/>
                <a:gd name="T14" fmla="*/ 16 w 108"/>
                <a:gd name="T15" fmla="*/ 16 h 80"/>
                <a:gd name="T16" fmla="*/ 0 w 108"/>
                <a:gd name="T17" fmla="*/ 80 h 80"/>
                <a:gd name="T18" fmla="*/ 8 w 108"/>
                <a:gd name="T19" fmla="*/ 80 h 80"/>
                <a:gd name="T20" fmla="*/ 24 w 108"/>
                <a:gd name="T21" fmla="*/ 1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80">
                  <a:moveTo>
                    <a:pt x="24" y="16"/>
                  </a:moveTo>
                  <a:lnTo>
                    <a:pt x="84" y="16"/>
                  </a:lnTo>
                  <a:lnTo>
                    <a:pt x="100" y="80"/>
                  </a:lnTo>
                  <a:lnTo>
                    <a:pt x="108" y="80"/>
                  </a:lnTo>
                  <a:lnTo>
                    <a:pt x="92" y="16"/>
                  </a:lnTo>
                  <a:lnTo>
                    <a:pt x="88" y="0"/>
                  </a:lnTo>
                  <a:lnTo>
                    <a:pt x="20" y="0"/>
                  </a:lnTo>
                  <a:lnTo>
                    <a:pt x="16" y="16"/>
                  </a:lnTo>
                  <a:lnTo>
                    <a:pt x="0" y="80"/>
                  </a:lnTo>
                  <a:lnTo>
                    <a:pt x="8" y="80"/>
                  </a:lnTo>
                  <a:lnTo>
                    <a:pt x="24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731" name="Rectangle 7"/>
            <p:cNvSpPr>
              <a:spLocks noChangeArrowheads="1"/>
            </p:cNvSpPr>
            <p:nvPr/>
          </p:nvSpPr>
          <p:spPr bwMode="auto">
            <a:xfrm>
              <a:off x="1476378" y="5631533"/>
              <a:ext cx="1016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732" name="Rectangle 8"/>
            <p:cNvSpPr>
              <a:spLocks noChangeArrowheads="1"/>
            </p:cNvSpPr>
            <p:nvPr/>
          </p:nvSpPr>
          <p:spPr bwMode="auto">
            <a:xfrm>
              <a:off x="1489078" y="5606133"/>
              <a:ext cx="762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733" name="Rectangle 9"/>
            <p:cNvSpPr>
              <a:spLocks noChangeArrowheads="1"/>
            </p:cNvSpPr>
            <p:nvPr/>
          </p:nvSpPr>
          <p:spPr bwMode="auto">
            <a:xfrm>
              <a:off x="1489078" y="5580733"/>
              <a:ext cx="762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734" name="Rectangle 10"/>
            <p:cNvSpPr>
              <a:spLocks noChangeArrowheads="1"/>
            </p:cNvSpPr>
            <p:nvPr/>
          </p:nvSpPr>
          <p:spPr bwMode="auto">
            <a:xfrm>
              <a:off x="1489078" y="5555333"/>
              <a:ext cx="762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735" name="Freeform 11"/>
            <p:cNvSpPr>
              <a:spLocks noEditPoints="1"/>
            </p:cNvSpPr>
            <p:nvPr/>
          </p:nvSpPr>
          <p:spPr bwMode="auto">
            <a:xfrm>
              <a:off x="1425578" y="5656933"/>
              <a:ext cx="203200" cy="63500"/>
            </a:xfrm>
            <a:custGeom>
              <a:avLst/>
              <a:gdLst>
                <a:gd name="T0" fmla="*/ 0 w 128"/>
                <a:gd name="T1" fmla="*/ 0 h 40"/>
                <a:gd name="T2" fmla="*/ 0 w 128"/>
                <a:gd name="T3" fmla="*/ 8 h 40"/>
                <a:gd name="T4" fmla="*/ 10 w 128"/>
                <a:gd name="T5" fmla="*/ 8 h 40"/>
                <a:gd name="T6" fmla="*/ 12 w 128"/>
                <a:gd name="T7" fmla="*/ 18 h 40"/>
                <a:gd name="T8" fmla="*/ 16 w 128"/>
                <a:gd name="T9" fmla="*/ 40 h 40"/>
                <a:gd name="T10" fmla="*/ 112 w 128"/>
                <a:gd name="T11" fmla="*/ 40 h 40"/>
                <a:gd name="T12" fmla="*/ 116 w 128"/>
                <a:gd name="T13" fmla="*/ 18 h 40"/>
                <a:gd name="T14" fmla="*/ 118 w 128"/>
                <a:gd name="T15" fmla="*/ 8 h 40"/>
                <a:gd name="T16" fmla="*/ 128 w 128"/>
                <a:gd name="T17" fmla="*/ 8 h 40"/>
                <a:gd name="T18" fmla="*/ 128 w 128"/>
                <a:gd name="T19" fmla="*/ 0 h 40"/>
                <a:gd name="T20" fmla="*/ 0 w 128"/>
                <a:gd name="T21" fmla="*/ 0 h 40"/>
                <a:gd name="T22" fmla="*/ 80 w 128"/>
                <a:gd name="T23" fmla="*/ 16 h 40"/>
                <a:gd name="T24" fmla="*/ 48 w 128"/>
                <a:gd name="T25" fmla="*/ 16 h 40"/>
                <a:gd name="T26" fmla="*/ 48 w 128"/>
                <a:gd name="T27" fmla="*/ 8 h 40"/>
                <a:gd name="T28" fmla="*/ 80 w 128"/>
                <a:gd name="T29" fmla="*/ 8 h 40"/>
                <a:gd name="T30" fmla="*/ 80 w 128"/>
                <a:gd name="T3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8" h="40">
                  <a:moveTo>
                    <a:pt x="0" y="0"/>
                  </a:moveTo>
                  <a:lnTo>
                    <a:pt x="0" y="8"/>
                  </a:lnTo>
                  <a:lnTo>
                    <a:pt x="10" y="8"/>
                  </a:lnTo>
                  <a:lnTo>
                    <a:pt x="12" y="18"/>
                  </a:lnTo>
                  <a:lnTo>
                    <a:pt x="16" y="40"/>
                  </a:lnTo>
                  <a:lnTo>
                    <a:pt x="112" y="40"/>
                  </a:lnTo>
                  <a:lnTo>
                    <a:pt x="116" y="18"/>
                  </a:lnTo>
                  <a:lnTo>
                    <a:pt x="118" y="8"/>
                  </a:lnTo>
                  <a:lnTo>
                    <a:pt x="128" y="8"/>
                  </a:lnTo>
                  <a:lnTo>
                    <a:pt x="128" y="0"/>
                  </a:lnTo>
                  <a:lnTo>
                    <a:pt x="0" y="0"/>
                  </a:lnTo>
                  <a:close/>
                  <a:moveTo>
                    <a:pt x="80" y="16"/>
                  </a:moveTo>
                  <a:lnTo>
                    <a:pt x="48" y="16"/>
                  </a:lnTo>
                  <a:lnTo>
                    <a:pt x="48" y="8"/>
                  </a:lnTo>
                  <a:lnTo>
                    <a:pt x="80" y="8"/>
                  </a:lnTo>
                  <a:lnTo>
                    <a:pt x="8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0087" name="Group 10086"/>
          <p:cNvGrpSpPr/>
          <p:nvPr/>
        </p:nvGrpSpPr>
        <p:grpSpPr>
          <a:xfrm>
            <a:off x="1819278" y="5517233"/>
            <a:ext cx="203200" cy="203200"/>
            <a:chOff x="1819278" y="5517233"/>
            <a:chExt cx="203200" cy="203200"/>
          </a:xfrm>
        </p:grpSpPr>
        <p:sp>
          <p:nvSpPr>
            <p:cNvPr id="9736" name="Freeform 12"/>
            <p:cNvSpPr>
              <a:spLocks/>
            </p:cNvSpPr>
            <p:nvPr/>
          </p:nvSpPr>
          <p:spPr bwMode="auto">
            <a:xfrm>
              <a:off x="1835153" y="5517233"/>
              <a:ext cx="171450" cy="127000"/>
            </a:xfrm>
            <a:custGeom>
              <a:avLst/>
              <a:gdLst>
                <a:gd name="T0" fmla="*/ 24 w 108"/>
                <a:gd name="T1" fmla="*/ 16 h 80"/>
                <a:gd name="T2" fmla="*/ 84 w 108"/>
                <a:gd name="T3" fmla="*/ 16 h 80"/>
                <a:gd name="T4" fmla="*/ 100 w 108"/>
                <a:gd name="T5" fmla="*/ 80 h 80"/>
                <a:gd name="T6" fmla="*/ 108 w 108"/>
                <a:gd name="T7" fmla="*/ 80 h 80"/>
                <a:gd name="T8" fmla="*/ 92 w 108"/>
                <a:gd name="T9" fmla="*/ 16 h 80"/>
                <a:gd name="T10" fmla="*/ 88 w 108"/>
                <a:gd name="T11" fmla="*/ 0 h 80"/>
                <a:gd name="T12" fmla="*/ 20 w 108"/>
                <a:gd name="T13" fmla="*/ 0 h 80"/>
                <a:gd name="T14" fmla="*/ 16 w 108"/>
                <a:gd name="T15" fmla="*/ 16 h 80"/>
                <a:gd name="T16" fmla="*/ 0 w 108"/>
                <a:gd name="T17" fmla="*/ 80 h 80"/>
                <a:gd name="T18" fmla="*/ 8 w 108"/>
                <a:gd name="T19" fmla="*/ 80 h 80"/>
                <a:gd name="T20" fmla="*/ 24 w 108"/>
                <a:gd name="T21" fmla="*/ 1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80">
                  <a:moveTo>
                    <a:pt x="24" y="16"/>
                  </a:moveTo>
                  <a:lnTo>
                    <a:pt x="84" y="16"/>
                  </a:lnTo>
                  <a:lnTo>
                    <a:pt x="100" y="80"/>
                  </a:lnTo>
                  <a:lnTo>
                    <a:pt x="108" y="80"/>
                  </a:lnTo>
                  <a:lnTo>
                    <a:pt x="92" y="16"/>
                  </a:lnTo>
                  <a:lnTo>
                    <a:pt x="88" y="0"/>
                  </a:lnTo>
                  <a:lnTo>
                    <a:pt x="20" y="0"/>
                  </a:lnTo>
                  <a:lnTo>
                    <a:pt x="16" y="16"/>
                  </a:lnTo>
                  <a:lnTo>
                    <a:pt x="0" y="80"/>
                  </a:lnTo>
                  <a:lnTo>
                    <a:pt x="8" y="80"/>
                  </a:lnTo>
                  <a:lnTo>
                    <a:pt x="24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737" name="Freeform 13"/>
            <p:cNvSpPr>
              <a:spLocks noEditPoints="1"/>
            </p:cNvSpPr>
            <p:nvPr/>
          </p:nvSpPr>
          <p:spPr bwMode="auto">
            <a:xfrm>
              <a:off x="1819278" y="5656933"/>
              <a:ext cx="203200" cy="63500"/>
            </a:xfrm>
            <a:custGeom>
              <a:avLst/>
              <a:gdLst>
                <a:gd name="T0" fmla="*/ 128 w 128"/>
                <a:gd name="T1" fmla="*/ 0 h 40"/>
                <a:gd name="T2" fmla="*/ 0 w 128"/>
                <a:gd name="T3" fmla="*/ 0 h 40"/>
                <a:gd name="T4" fmla="*/ 0 w 128"/>
                <a:gd name="T5" fmla="*/ 8 h 40"/>
                <a:gd name="T6" fmla="*/ 10 w 128"/>
                <a:gd name="T7" fmla="*/ 8 h 40"/>
                <a:gd name="T8" fmla="*/ 12 w 128"/>
                <a:gd name="T9" fmla="*/ 18 h 40"/>
                <a:gd name="T10" fmla="*/ 16 w 128"/>
                <a:gd name="T11" fmla="*/ 40 h 40"/>
                <a:gd name="T12" fmla="*/ 112 w 128"/>
                <a:gd name="T13" fmla="*/ 40 h 40"/>
                <a:gd name="T14" fmla="*/ 116 w 128"/>
                <a:gd name="T15" fmla="*/ 18 h 40"/>
                <a:gd name="T16" fmla="*/ 118 w 128"/>
                <a:gd name="T17" fmla="*/ 8 h 40"/>
                <a:gd name="T18" fmla="*/ 128 w 128"/>
                <a:gd name="T19" fmla="*/ 8 h 40"/>
                <a:gd name="T20" fmla="*/ 128 w 128"/>
                <a:gd name="T21" fmla="*/ 0 h 40"/>
                <a:gd name="T22" fmla="*/ 80 w 128"/>
                <a:gd name="T23" fmla="*/ 16 h 40"/>
                <a:gd name="T24" fmla="*/ 48 w 128"/>
                <a:gd name="T25" fmla="*/ 16 h 40"/>
                <a:gd name="T26" fmla="*/ 48 w 128"/>
                <a:gd name="T27" fmla="*/ 8 h 40"/>
                <a:gd name="T28" fmla="*/ 80 w 128"/>
                <a:gd name="T29" fmla="*/ 8 h 40"/>
                <a:gd name="T30" fmla="*/ 80 w 128"/>
                <a:gd name="T3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8" h="40">
                  <a:moveTo>
                    <a:pt x="128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10" y="8"/>
                  </a:lnTo>
                  <a:lnTo>
                    <a:pt x="12" y="18"/>
                  </a:lnTo>
                  <a:lnTo>
                    <a:pt x="16" y="40"/>
                  </a:lnTo>
                  <a:lnTo>
                    <a:pt x="112" y="40"/>
                  </a:lnTo>
                  <a:lnTo>
                    <a:pt x="116" y="18"/>
                  </a:lnTo>
                  <a:lnTo>
                    <a:pt x="118" y="8"/>
                  </a:lnTo>
                  <a:lnTo>
                    <a:pt x="128" y="8"/>
                  </a:lnTo>
                  <a:lnTo>
                    <a:pt x="128" y="0"/>
                  </a:lnTo>
                  <a:close/>
                  <a:moveTo>
                    <a:pt x="80" y="16"/>
                  </a:moveTo>
                  <a:lnTo>
                    <a:pt x="48" y="16"/>
                  </a:lnTo>
                  <a:lnTo>
                    <a:pt x="48" y="8"/>
                  </a:lnTo>
                  <a:lnTo>
                    <a:pt x="80" y="8"/>
                  </a:lnTo>
                  <a:lnTo>
                    <a:pt x="8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0091" name="Group 10090"/>
          <p:cNvGrpSpPr/>
          <p:nvPr/>
        </p:nvGrpSpPr>
        <p:grpSpPr>
          <a:xfrm>
            <a:off x="2646365" y="5923633"/>
            <a:ext cx="203200" cy="204788"/>
            <a:chOff x="2646365" y="5923633"/>
            <a:chExt cx="203200" cy="204788"/>
          </a:xfrm>
        </p:grpSpPr>
        <p:sp>
          <p:nvSpPr>
            <p:cNvPr id="9738" name="Freeform 14"/>
            <p:cNvSpPr>
              <a:spLocks/>
            </p:cNvSpPr>
            <p:nvPr/>
          </p:nvSpPr>
          <p:spPr bwMode="auto">
            <a:xfrm>
              <a:off x="2697165" y="5974433"/>
              <a:ext cx="85725" cy="100013"/>
            </a:xfrm>
            <a:custGeom>
              <a:avLst/>
              <a:gdLst>
                <a:gd name="T0" fmla="*/ 16 w 27"/>
                <a:gd name="T1" fmla="*/ 31 h 31"/>
                <a:gd name="T2" fmla="*/ 0 w 27"/>
                <a:gd name="T3" fmla="*/ 16 h 31"/>
                <a:gd name="T4" fmla="*/ 16 w 27"/>
                <a:gd name="T5" fmla="*/ 0 h 31"/>
                <a:gd name="T6" fmla="*/ 27 w 27"/>
                <a:gd name="T7" fmla="*/ 5 h 31"/>
                <a:gd name="T8" fmla="*/ 21 w 27"/>
                <a:gd name="T9" fmla="*/ 10 h 31"/>
                <a:gd name="T10" fmla="*/ 16 w 27"/>
                <a:gd name="T11" fmla="*/ 8 h 31"/>
                <a:gd name="T12" fmla="*/ 8 w 27"/>
                <a:gd name="T13" fmla="*/ 16 h 31"/>
                <a:gd name="T14" fmla="*/ 16 w 27"/>
                <a:gd name="T15" fmla="*/ 23 h 31"/>
                <a:gd name="T16" fmla="*/ 21 w 27"/>
                <a:gd name="T17" fmla="*/ 21 h 31"/>
                <a:gd name="T18" fmla="*/ 27 w 27"/>
                <a:gd name="T19" fmla="*/ 27 h 31"/>
                <a:gd name="T20" fmla="*/ 16 w 27"/>
                <a:gd name="T2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31">
                  <a:moveTo>
                    <a:pt x="16" y="31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0" y="0"/>
                    <a:pt x="24" y="2"/>
                    <a:pt x="27" y="5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0" y="9"/>
                    <a:pt x="18" y="8"/>
                    <a:pt x="16" y="8"/>
                  </a:cubicBezTo>
                  <a:cubicBezTo>
                    <a:pt x="11" y="8"/>
                    <a:pt x="8" y="11"/>
                    <a:pt x="8" y="16"/>
                  </a:cubicBezTo>
                  <a:cubicBezTo>
                    <a:pt x="8" y="20"/>
                    <a:pt x="11" y="23"/>
                    <a:pt x="16" y="23"/>
                  </a:cubicBezTo>
                  <a:cubicBezTo>
                    <a:pt x="18" y="23"/>
                    <a:pt x="20" y="23"/>
                    <a:pt x="21" y="21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4" y="30"/>
                    <a:pt x="20" y="31"/>
                    <a:pt x="16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739" name="Freeform 15"/>
            <p:cNvSpPr>
              <a:spLocks noEditPoints="1"/>
            </p:cNvSpPr>
            <p:nvPr/>
          </p:nvSpPr>
          <p:spPr bwMode="auto">
            <a:xfrm>
              <a:off x="2646365" y="5923633"/>
              <a:ext cx="203200" cy="204788"/>
            </a:xfrm>
            <a:custGeom>
              <a:avLst/>
              <a:gdLst>
                <a:gd name="T0" fmla="*/ 32 w 64"/>
                <a:gd name="T1" fmla="*/ 4 h 64"/>
                <a:gd name="T2" fmla="*/ 60 w 64"/>
                <a:gd name="T3" fmla="*/ 32 h 64"/>
                <a:gd name="T4" fmla="*/ 32 w 64"/>
                <a:gd name="T5" fmla="*/ 60 h 64"/>
                <a:gd name="T6" fmla="*/ 4 w 64"/>
                <a:gd name="T7" fmla="*/ 32 h 64"/>
                <a:gd name="T8" fmla="*/ 32 w 64"/>
                <a:gd name="T9" fmla="*/ 4 h 64"/>
                <a:gd name="T10" fmla="*/ 32 w 64"/>
                <a:gd name="T11" fmla="*/ 0 h 64"/>
                <a:gd name="T12" fmla="*/ 0 w 64"/>
                <a:gd name="T13" fmla="*/ 32 h 64"/>
                <a:gd name="T14" fmla="*/ 32 w 64"/>
                <a:gd name="T15" fmla="*/ 64 h 64"/>
                <a:gd name="T16" fmla="*/ 64 w 64"/>
                <a:gd name="T17" fmla="*/ 32 h 64"/>
                <a:gd name="T18" fmla="*/ 32 w 64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4"/>
                  </a:moveTo>
                  <a:cubicBezTo>
                    <a:pt x="47" y="4"/>
                    <a:pt x="60" y="17"/>
                    <a:pt x="60" y="32"/>
                  </a:cubicBezTo>
                  <a:cubicBezTo>
                    <a:pt x="60" y="47"/>
                    <a:pt x="47" y="60"/>
                    <a:pt x="32" y="60"/>
                  </a:cubicBezTo>
                  <a:cubicBezTo>
                    <a:pt x="17" y="60"/>
                    <a:pt x="4" y="47"/>
                    <a:pt x="4" y="32"/>
                  </a:cubicBezTo>
                  <a:cubicBezTo>
                    <a:pt x="4" y="17"/>
                    <a:pt x="17" y="4"/>
                    <a:pt x="32" y="4"/>
                  </a:cubicBezTo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50" y="64"/>
                    <a:pt x="64" y="50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0093" name="Group 10092"/>
          <p:cNvGrpSpPr/>
          <p:nvPr/>
        </p:nvGrpSpPr>
        <p:grpSpPr>
          <a:xfrm>
            <a:off x="3052765" y="5923633"/>
            <a:ext cx="203200" cy="204788"/>
            <a:chOff x="3052765" y="5923633"/>
            <a:chExt cx="203200" cy="204788"/>
          </a:xfrm>
        </p:grpSpPr>
        <p:grpSp>
          <p:nvGrpSpPr>
            <p:cNvPr id="10092" name="Group 10091"/>
            <p:cNvGrpSpPr/>
            <p:nvPr/>
          </p:nvGrpSpPr>
          <p:grpSpPr>
            <a:xfrm>
              <a:off x="3090865" y="5987133"/>
              <a:ext cx="127000" cy="66675"/>
              <a:chOff x="3090865" y="5987133"/>
              <a:chExt cx="127000" cy="66675"/>
            </a:xfrm>
          </p:grpSpPr>
          <p:sp>
            <p:nvSpPr>
              <p:cNvPr id="9740" name="Freeform 16"/>
              <p:cNvSpPr>
                <a:spLocks/>
              </p:cNvSpPr>
              <p:nvPr/>
            </p:nvSpPr>
            <p:spPr bwMode="auto">
              <a:xfrm>
                <a:off x="3090865" y="5987133"/>
                <a:ext cx="57150" cy="66675"/>
              </a:xfrm>
              <a:custGeom>
                <a:avLst/>
                <a:gdLst>
                  <a:gd name="T0" fmla="*/ 10 w 18"/>
                  <a:gd name="T1" fmla="*/ 17 h 21"/>
                  <a:gd name="T2" fmla="*/ 5 w 18"/>
                  <a:gd name="T3" fmla="*/ 11 h 21"/>
                  <a:gd name="T4" fmla="*/ 10 w 18"/>
                  <a:gd name="T5" fmla="*/ 5 h 21"/>
                  <a:gd name="T6" fmla="*/ 14 w 18"/>
                  <a:gd name="T7" fmla="*/ 7 h 21"/>
                  <a:gd name="T8" fmla="*/ 18 w 18"/>
                  <a:gd name="T9" fmla="*/ 3 h 21"/>
                  <a:gd name="T10" fmla="*/ 10 w 18"/>
                  <a:gd name="T11" fmla="*/ 0 h 21"/>
                  <a:gd name="T12" fmla="*/ 0 w 18"/>
                  <a:gd name="T13" fmla="*/ 11 h 21"/>
                  <a:gd name="T14" fmla="*/ 10 w 18"/>
                  <a:gd name="T15" fmla="*/ 21 h 21"/>
                  <a:gd name="T16" fmla="*/ 18 w 18"/>
                  <a:gd name="T17" fmla="*/ 18 h 21"/>
                  <a:gd name="T18" fmla="*/ 14 w 18"/>
                  <a:gd name="T19" fmla="*/ 15 h 21"/>
                  <a:gd name="T20" fmla="*/ 10 w 18"/>
                  <a:gd name="T21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" h="21">
                    <a:moveTo>
                      <a:pt x="10" y="17"/>
                    </a:moveTo>
                    <a:cubicBezTo>
                      <a:pt x="7" y="17"/>
                      <a:pt x="5" y="14"/>
                      <a:pt x="5" y="11"/>
                    </a:cubicBezTo>
                    <a:cubicBezTo>
                      <a:pt x="5" y="8"/>
                      <a:pt x="7" y="5"/>
                      <a:pt x="10" y="5"/>
                    </a:cubicBezTo>
                    <a:cubicBezTo>
                      <a:pt x="12" y="5"/>
                      <a:pt x="13" y="6"/>
                      <a:pt x="14" y="7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6" y="1"/>
                      <a:pt x="13" y="0"/>
                      <a:pt x="10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1"/>
                      <a:pt x="10" y="21"/>
                    </a:cubicBezTo>
                    <a:cubicBezTo>
                      <a:pt x="13" y="21"/>
                      <a:pt x="16" y="20"/>
                      <a:pt x="18" y="18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3" y="16"/>
                      <a:pt x="12" y="17"/>
                      <a:pt x="10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9741" name="Freeform 17"/>
              <p:cNvSpPr>
                <a:spLocks/>
              </p:cNvSpPr>
              <p:nvPr/>
            </p:nvSpPr>
            <p:spPr bwMode="auto">
              <a:xfrm>
                <a:off x="3160715" y="5987133"/>
                <a:ext cx="57150" cy="66675"/>
              </a:xfrm>
              <a:custGeom>
                <a:avLst/>
                <a:gdLst>
                  <a:gd name="T0" fmla="*/ 15 w 18"/>
                  <a:gd name="T1" fmla="*/ 15 h 21"/>
                  <a:gd name="T2" fmla="*/ 11 w 18"/>
                  <a:gd name="T3" fmla="*/ 17 h 21"/>
                  <a:gd name="T4" fmla="*/ 5 w 18"/>
                  <a:gd name="T5" fmla="*/ 11 h 21"/>
                  <a:gd name="T6" fmla="*/ 11 w 18"/>
                  <a:gd name="T7" fmla="*/ 5 h 21"/>
                  <a:gd name="T8" fmla="*/ 15 w 18"/>
                  <a:gd name="T9" fmla="*/ 7 h 21"/>
                  <a:gd name="T10" fmla="*/ 18 w 18"/>
                  <a:gd name="T11" fmla="*/ 3 h 21"/>
                  <a:gd name="T12" fmla="*/ 11 w 18"/>
                  <a:gd name="T13" fmla="*/ 0 h 21"/>
                  <a:gd name="T14" fmla="*/ 0 w 18"/>
                  <a:gd name="T15" fmla="*/ 11 h 21"/>
                  <a:gd name="T16" fmla="*/ 11 w 18"/>
                  <a:gd name="T17" fmla="*/ 21 h 21"/>
                  <a:gd name="T18" fmla="*/ 18 w 18"/>
                  <a:gd name="T19" fmla="*/ 18 h 21"/>
                  <a:gd name="T20" fmla="*/ 15 w 18"/>
                  <a:gd name="T21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" h="21">
                    <a:moveTo>
                      <a:pt x="15" y="15"/>
                    </a:moveTo>
                    <a:cubicBezTo>
                      <a:pt x="13" y="16"/>
                      <a:pt x="12" y="17"/>
                      <a:pt x="11" y="17"/>
                    </a:cubicBezTo>
                    <a:cubicBezTo>
                      <a:pt x="7" y="17"/>
                      <a:pt x="5" y="14"/>
                      <a:pt x="5" y="11"/>
                    </a:cubicBezTo>
                    <a:cubicBezTo>
                      <a:pt x="5" y="8"/>
                      <a:pt x="7" y="5"/>
                      <a:pt x="11" y="5"/>
                    </a:cubicBezTo>
                    <a:cubicBezTo>
                      <a:pt x="12" y="5"/>
                      <a:pt x="13" y="6"/>
                      <a:pt x="15" y="7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6" y="1"/>
                      <a:pt x="13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1"/>
                      <a:pt x="11" y="21"/>
                    </a:cubicBezTo>
                    <a:cubicBezTo>
                      <a:pt x="13" y="21"/>
                      <a:pt x="16" y="20"/>
                      <a:pt x="18" y="18"/>
                    </a:cubicBezTo>
                    <a:lnTo>
                      <a:pt x="15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</p:grpSp>
        <p:sp>
          <p:nvSpPr>
            <p:cNvPr id="9742" name="Freeform 18"/>
            <p:cNvSpPr>
              <a:spLocks noEditPoints="1"/>
            </p:cNvSpPr>
            <p:nvPr/>
          </p:nvSpPr>
          <p:spPr bwMode="auto">
            <a:xfrm>
              <a:off x="3052765" y="5923633"/>
              <a:ext cx="203200" cy="204788"/>
            </a:xfrm>
            <a:custGeom>
              <a:avLst/>
              <a:gdLst>
                <a:gd name="T0" fmla="*/ 32 w 64"/>
                <a:gd name="T1" fmla="*/ 0 h 64"/>
                <a:gd name="T2" fmla="*/ 0 w 64"/>
                <a:gd name="T3" fmla="*/ 32 h 64"/>
                <a:gd name="T4" fmla="*/ 32 w 64"/>
                <a:gd name="T5" fmla="*/ 64 h 64"/>
                <a:gd name="T6" fmla="*/ 64 w 64"/>
                <a:gd name="T7" fmla="*/ 32 h 64"/>
                <a:gd name="T8" fmla="*/ 32 w 64"/>
                <a:gd name="T9" fmla="*/ 0 h 64"/>
                <a:gd name="T10" fmla="*/ 32 w 64"/>
                <a:gd name="T11" fmla="*/ 60 h 64"/>
                <a:gd name="T12" fmla="*/ 4 w 64"/>
                <a:gd name="T13" fmla="*/ 32 h 64"/>
                <a:gd name="T14" fmla="*/ 32 w 64"/>
                <a:gd name="T15" fmla="*/ 4 h 64"/>
                <a:gd name="T16" fmla="*/ 60 w 64"/>
                <a:gd name="T17" fmla="*/ 32 h 64"/>
                <a:gd name="T18" fmla="*/ 32 w 64"/>
                <a:gd name="T19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50" y="64"/>
                    <a:pt x="64" y="50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lose/>
                  <a:moveTo>
                    <a:pt x="32" y="60"/>
                  </a:moveTo>
                  <a:cubicBezTo>
                    <a:pt x="17" y="60"/>
                    <a:pt x="4" y="47"/>
                    <a:pt x="4" y="32"/>
                  </a:cubicBezTo>
                  <a:cubicBezTo>
                    <a:pt x="4" y="17"/>
                    <a:pt x="17" y="4"/>
                    <a:pt x="32" y="4"/>
                  </a:cubicBezTo>
                  <a:cubicBezTo>
                    <a:pt x="47" y="4"/>
                    <a:pt x="60" y="17"/>
                    <a:pt x="60" y="32"/>
                  </a:cubicBezTo>
                  <a:cubicBezTo>
                    <a:pt x="60" y="47"/>
                    <a:pt x="47" y="60"/>
                    <a:pt x="32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0079" name="Group 10078"/>
          <p:cNvGrpSpPr/>
          <p:nvPr/>
        </p:nvGrpSpPr>
        <p:grpSpPr>
          <a:xfrm>
            <a:off x="7121528" y="5517233"/>
            <a:ext cx="203200" cy="190500"/>
            <a:chOff x="7121528" y="5517233"/>
            <a:chExt cx="203200" cy="190500"/>
          </a:xfrm>
        </p:grpSpPr>
        <p:sp>
          <p:nvSpPr>
            <p:cNvPr id="9743" name="Freeform 19"/>
            <p:cNvSpPr>
              <a:spLocks noEditPoints="1"/>
            </p:cNvSpPr>
            <p:nvPr/>
          </p:nvSpPr>
          <p:spPr bwMode="auto">
            <a:xfrm>
              <a:off x="7121528" y="5517233"/>
              <a:ext cx="203200" cy="190500"/>
            </a:xfrm>
            <a:custGeom>
              <a:avLst/>
              <a:gdLst>
                <a:gd name="T0" fmla="*/ 0 w 128"/>
                <a:gd name="T1" fmla="*/ 0 h 120"/>
                <a:gd name="T2" fmla="*/ 0 w 128"/>
                <a:gd name="T3" fmla="*/ 120 h 120"/>
                <a:gd name="T4" fmla="*/ 128 w 128"/>
                <a:gd name="T5" fmla="*/ 120 h 120"/>
                <a:gd name="T6" fmla="*/ 128 w 128"/>
                <a:gd name="T7" fmla="*/ 0 h 120"/>
                <a:gd name="T8" fmla="*/ 0 w 128"/>
                <a:gd name="T9" fmla="*/ 0 h 120"/>
                <a:gd name="T10" fmla="*/ 120 w 128"/>
                <a:gd name="T11" fmla="*/ 112 h 120"/>
                <a:gd name="T12" fmla="*/ 8 w 128"/>
                <a:gd name="T13" fmla="*/ 112 h 120"/>
                <a:gd name="T14" fmla="*/ 8 w 128"/>
                <a:gd name="T15" fmla="*/ 8 h 120"/>
                <a:gd name="T16" fmla="*/ 120 w 128"/>
                <a:gd name="T17" fmla="*/ 8 h 120"/>
                <a:gd name="T18" fmla="*/ 120 w 128"/>
                <a:gd name="T19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0">
                  <a:moveTo>
                    <a:pt x="0" y="0"/>
                  </a:moveTo>
                  <a:lnTo>
                    <a:pt x="0" y="120"/>
                  </a:lnTo>
                  <a:lnTo>
                    <a:pt x="128" y="120"/>
                  </a:lnTo>
                  <a:lnTo>
                    <a:pt x="128" y="0"/>
                  </a:lnTo>
                  <a:lnTo>
                    <a:pt x="0" y="0"/>
                  </a:lnTo>
                  <a:close/>
                  <a:moveTo>
                    <a:pt x="120" y="112"/>
                  </a:moveTo>
                  <a:lnTo>
                    <a:pt x="8" y="112"/>
                  </a:lnTo>
                  <a:lnTo>
                    <a:pt x="8" y="8"/>
                  </a:lnTo>
                  <a:lnTo>
                    <a:pt x="120" y="8"/>
                  </a:lnTo>
                  <a:lnTo>
                    <a:pt x="12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744" name="Rectangle 20"/>
            <p:cNvSpPr>
              <a:spLocks noChangeArrowheads="1"/>
            </p:cNvSpPr>
            <p:nvPr/>
          </p:nvSpPr>
          <p:spPr bwMode="auto">
            <a:xfrm>
              <a:off x="7146928" y="5555333"/>
              <a:ext cx="152400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745" name="Rectangle 21"/>
            <p:cNvSpPr>
              <a:spLocks noChangeArrowheads="1"/>
            </p:cNvSpPr>
            <p:nvPr/>
          </p:nvSpPr>
          <p:spPr bwMode="auto">
            <a:xfrm>
              <a:off x="7146928" y="5618833"/>
              <a:ext cx="635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746" name="Rectangle 22"/>
            <p:cNvSpPr>
              <a:spLocks noChangeArrowheads="1"/>
            </p:cNvSpPr>
            <p:nvPr/>
          </p:nvSpPr>
          <p:spPr bwMode="auto">
            <a:xfrm>
              <a:off x="7146928" y="5644233"/>
              <a:ext cx="635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747" name="Rectangle 23"/>
            <p:cNvSpPr>
              <a:spLocks noChangeArrowheads="1"/>
            </p:cNvSpPr>
            <p:nvPr/>
          </p:nvSpPr>
          <p:spPr bwMode="auto">
            <a:xfrm>
              <a:off x="7146928" y="5669633"/>
              <a:ext cx="508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748" name="Rectangle 24"/>
            <p:cNvSpPr>
              <a:spLocks noChangeArrowheads="1"/>
            </p:cNvSpPr>
            <p:nvPr/>
          </p:nvSpPr>
          <p:spPr bwMode="auto">
            <a:xfrm>
              <a:off x="7235828" y="5618833"/>
              <a:ext cx="635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749" name="Rectangle 25"/>
            <p:cNvSpPr>
              <a:spLocks noChangeArrowheads="1"/>
            </p:cNvSpPr>
            <p:nvPr/>
          </p:nvSpPr>
          <p:spPr bwMode="auto">
            <a:xfrm>
              <a:off x="7235828" y="5644233"/>
              <a:ext cx="635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750" name="Rectangle 26"/>
            <p:cNvSpPr>
              <a:spLocks noChangeArrowheads="1"/>
            </p:cNvSpPr>
            <p:nvPr/>
          </p:nvSpPr>
          <p:spPr bwMode="auto">
            <a:xfrm>
              <a:off x="7235828" y="5669633"/>
              <a:ext cx="508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9751" name="Freeform 27"/>
          <p:cNvSpPr>
            <a:spLocks noEditPoints="1"/>
          </p:cNvSpPr>
          <p:nvPr/>
        </p:nvSpPr>
        <p:spPr bwMode="auto">
          <a:xfrm>
            <a:off x="4705353" y="5517233"/>
            <a:ext cx="127000" cy="203200"/>
          </a:xfrm>
          <a:custGeom>
            <a:avLst/>
            <a:gdLst>
              <a:gd name="T0" fmla="*/ 16 w 80"/>
              <a:gd name="T1" fmla="*/ 40 h 128"/>
              <a:gd name="T2" fmla="*/ 4 w 80"/>
              <a:gd name="T3" fmla="*/ 28 h 128"/>
              <a:gd name="T4" fmla="*/ 16 w 80"/>
              <a:gd name="T5" fmla="*/ 24 h 128"/>
              <a:gd name="T6" fmla="*/ 64 w 80"/>
              <a:gd name="T7" fmla="*/ 6 h 128"/>
              <a:gd name="T8" fmla="*/ 64 w 80"/>
              <a:gd name="T9" fmla="*/ 0 h 128"/>
              <a:gd name="T10" fmla="*/ 0 w 80"/>
              <a:gd name="T11" fmla="*/ 24 h 128"/>
              <a:gd name="T12" fmla="*/ 0 w 80"/>
              <a:gd name="T13" fmla="*/ 112 h 128"/>
              <a:gd name="T14" fmla="*/ 16 w 80"/>
              <a:gd name="T15" fmla="*/ 128 h 128"/>
              <a:gd name="T16" fmla="*/ 80 w 80"/>
              <a:gd name="T17" fmla="*/ 104 h 128"/>
              <a:gd name="T18" fmla="*/ 80 w 80"/>
              <a:gd name="T19" fmla="*/ 16 h 128"/>
              <a:gd name="T20" fmla="*/ 16 w 80"/>
              <a:gd name="T21" fmla="*/ 40 h 128"/>
              <a:gd name="T22" fmla="*/ 64 w 80"/>
              <a:gd name="T23" fmla="*/ 64 h 128"/>
              <a:gd name="T24" fmla="*/ 40 w 80"/>
              <a:gd name="T25" fmla="*/ 74 h 128"/>
              <a:gd name="T26" fmla="*/ 40 w 80"/>
              <a:gd name="T27" fmla="*/ 58 h 128"/>
              <a:gd name="T28" fmla="*/ 64 w 80"/>
              <a:gd name="T29" fmla="*/ 48 h 128"/>
              <a:gd name="T30" fmla="*/ 64 w 80"/>
              <a:gd name="T31" fmla="*/ 6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0" h="128">
                <a:moveTo>
                  <a:pt x="16" y="40"/>
                </a:moveTo>
                <a:lnTo>
                  <a:pt x="4" y="28"/>
                </a:lnTo>
                <a:lnTo>
                  <a:pt x="16" y="24"/>
                </a:lnTo>
                <a:lnTo>
                  <a:pt x="64" y="6"/>
                </a:lnTo>
                <a:lnTo>
                  <a:pt x="64" y="0"/>
                </a:lnTo>
                <a:lnTo>
                  <a:pt x="0" y="24"/>
                </a:lnTo>
                <a:lnTo>
                  <a:pt x="0" y="112"/>
                </a:lnTo>
                <a:lnTo>
                  <a:pt x="16" y="128"/>
                </a:lnTo>
                <a:lnTo>
                  <a:pt x="80" y="104"/>
                </a:lnTo>
                <a:lnTo>
                  <a:pt x="80" y="16"/>
                </a:lnTo>
                <a:lnTo>
                  <a:pt x="16" y="40"/>
                </a:lnTo>
                <a:close/>
                <a:moveTo>
                  <a:pt x="64" y="64"/>
                </a:moveTo>
                <a:lnTo>
                  <a:pt x="40" y="74"/>
                </a:lnTo>
                <a:lnTo>
                  <a:pt x="40" y="58"/>
                </a:lnTo>
                <a:lnTo>
                  <a:pt x="64" y="48"/>
                </a:lnTo>
                <a:lnTo>
                  <a:pt x="64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0089" name="Group 10088"/>
          <p:cNvGrpSpPr/>
          <p:nvPr/>
        </p:nvGrpSpPr>
        <p:grpSpPr>
          <a:xfrm>
            <a:off x="1030290" y="5517233"/>
            <a:ext cx="165100" cy="203200"/>
            <a:chOff x="1030290" y="5517233"/>
            <a:chExt cx="165100" cy="203200"/>
          </a:xfrm>
        </p:grpSpPr>
        <p:sp>
          <p:nvSpPr>
            <p:cNvPr id="9752" name="Freeform 28"/>
            <p:cNvSpPr>
              <a:spLocks noEditPoints="1"/>
            </p:cNvSpPr>
            <p:nvPr/>
          </p:nvSpPr>
          <p:spPr bwMode="auto">
            <a:xfrm>
              <a:off x="1030290" y="5517233"/>
              <a:ext cx="165100" cy="203200"/>
            </a:xfrm>
            <a:custGeom>
              <a:avLst/>
              <a:gdLst>
                <a:gd name="T0" fmla="*/ 0 w 104"/>
                <a:gd name="T1" fmla="*/ 0 h 128"/>
                <a:gd name="T2" fmla="*/ 0 w 104"/>
                <a:gd name="T3" fmla="*/ 120 h 128"/>
                <a:gd name="T4" fmla="*/ 8 w 104"/>
                <a:gd name="T5" fmla="*/ 120 h 128"/>
                <a:gd name="T6" fmla="*/ 8 w 104"/>
                <a:gd name="T7" fmla="*/ 128 h 128"/>
                <a:gd name="T8" fmla="*/ 96 w 104"/>
                <a:gd name="T9" fmla="*/ 128 h 128"/>
                <a:gd name="T10" fmla="*/ 96 w 104"/>
                <a:gd name="T11" fmla="*/ 120 h 128"/>
                <a:gd name="T12" fmla="*/ 104 w 104"/>
                <a:gd name="T13" fmla="*/ 120 h 128"/>
                <a:gd name="T14" fmla="*/ 104 w 104"/>
                <a:gd name="T15" fmla="*/ 0 h 128"/>
                <a:gd name="T16" fmla="*/ 0 w 104"/>
                <a:gd name="T17" fmla="*/ 0 h 128"/>
                <a:gd name="T18" fmla="*/ 96 w 104"/>
                <a:gd name="T19" fmla="*/ 112 h 128"/>
                <a:gd name="T20" fmla="*/ 8 w 104"/>
                <a:gd name="T21" fmla="*/ 112 h 128"/>
                <a:gd name="T22" fmla="*/ 8 w 104"/>
                <a:gd name="T23" fmla="*/ 8 h 128"/>
                <a:gd name="T24" fmla="*/ 96 w 104"/>
                <a:gd name="T25" fmla="*/ 8 h 128"/>
                <a:gd name="T26" fmla="*/ 96 w 104"/>
                <a:gd name="T27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4" h="128">
                  <a:moveTo>
                    <a:pt x="0" y="0"/>
                  </a:moveTo>
                  <a:lnTo>
                    <a:pt x="0" y="120"/>
                  </a:lnTo>
                  <a:lnTo>
                    <a:pt x="8" y="120"/>
                  </a:lnTo>
                  <a:lnTo>
                    <a:pt x="8" y="128"/>
                  </a:lnTo>
                  <a:lnTo>
                    <a:pt x="96" y="128"/>
                  </a:lnTo>
                  <a:lnTo>
                    <a:pt x="96" y="120"/>
                  </a:lnTo>
                  <a:lnTo>
                    <a:pt x="104" y="120"/>
                  </a:lnTo>
                  <a:lnTo>
                    <a:pt x="104" y="0"/>
                  </a:lnTo>
                  <a:lnTo>
                    <a:pt x="0" y="0"/>
                  </a:lnTo>
                  <a:close/>
                  <a:moveTo>
                    <a:pt x="96" y="112"/>
                  </a:moveTo>
                  <a:lnTo>
                    <a:pt x="8" y="112"/>
                  </a:lnTo>
                  <a:lnTo>
                    <a:pt x="8" y="8"/>
                  </a:lnTo>
                  <a:lnTo>
                    <a:pt x="96" y="8"/>
                  </a:lnTo>
                  <a:lnTo>
                    <a:pt x="96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753" name="Freeform 29"/>
            <p:cNvSpPr>
              <a:spLocks noEditPoints="1"/>
            </p:cNvSpPr>
            <p:nvPr/>
          </p:nvSpPr>
          <p:spPr bwMode="auto">
            <a:xfrm>
              <a:off x="1055690" y="5542633"/>
              <a:ext cx="114300" cy="139700"/>
            </a:xfrm>
            <a:custGeom>
              <a:avLst/>
              <a:gdLst>
                <a:gd name="T0" fmla="*/ 72 w 72"/>
                <a:gd name="T1" fmla="*/ 0 h 88"/>
                <a:gd name="T2" fmla="*/ 0 w 72"/>
                <a:gd name="T3" fmla="*/ 0 h 88"/>
                <a:gd name="T4" fmla="*/ 0 w 72"/>
                <a:gd name="T5" fmla="*/ 88 h 88"/>
                <a:gd name="T6" fmla="*/ 72 w 72"/>
                <a:gd name="T7" fmla="*/ 88 h 88"/>
                <a:gd name="T8" fmla="*/ 72 w 72"/>
                <a:gd name="T9" fmla="*/ 0 h 88"/>
                <a:gd name="T10" fmla="*/ 64 w 72"/>
                <a:gd name="T11" fmla="*/ 80 h 88"/>
                <a:gd name="T12" fmla="*/ 8 w 72"/>
                <a:gd name="T13" fmla="*/ 80 h 88"/>
                <a:gd name="T14" fmla="*/ 8 w 72"/>
                <a:gd name="T15" fmla="*/ 48 h 88"/>
                <a:gd name="T16" fmla="*/ 64 w 72"/>
                <a:gd name="T17" fmla="*/ 48 h 88"/>
                <a:gd name="T18" fmla="*/ 64 w 72"/>
                <a:gd name="T19" fmla="*/ 80 h 88"/>
                <a:gd name="T20" fmla="*/ 64 w 72"/>
                <a:gd name="T21" fmla="*/ 40 h 88"/>
                <a:gd name="T22" fmla="*/ 8 w 72"/>
                <a:gd name="T23" fmla="*/ 40 h 88"/>
                <a:gd name="T24" fmla="*/ 8 w 72"/>
                <a:gd name="T25" fmla="*/ 8 h 88"/>
                <a:gd name="T26" fmla="*/ 64 w 72"/>
                <a:gd name="T27" fmla="*/ 8 h 88"/>
                <a:gd name="T28" fmla="*/ 64 w 72"/>
                <a:gd name="T29" fmla="*/ 4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88">
                  <a:moveTo>
                    <a:pt x="72" y="0"/>
                  </a:moveTo>
                  <a:lnTo>
                    <a:pt x="0" y="0"/>
                  </a:lnTo>
                  <a:lnTo>
                    <a:pt x="0" y="88"/>
                  </a:lnTo>
                  <a:lnTo>
                    <a:pt x="72" y="88"/>
                  </a:lnTo>
                  <a:lnTo>
                    <a:pt x="72" y="0"/>
                  </a:lnTo>
                  <a:close/>
                  <a:moveTo>
                    <a:pt x="64" y="80"/>
                  </a:moveTo>
                  <a:lnTo>
                    <a:pt x="8" y="80"/>
                  </a:lnTo>
                  <a:lnTo>
                    <a:pt x="8" y="48"/>
                  </a:lnTo>
                  <a:lnTo>
                    <a:pt x="64" y="48"/>
                  </a:lnTo>
                  <a:lnTo>
                    <a:pt x="64" y="80"/>
                  </a:lnTo>
                  <a:close/>
                  <a:moveTo>
                    <a:pt x="64" y="40"/>
                  </a:moveTo>
                  <a:lnTo>
                    <a:pt x="8" y="40"/>
                  </a:lnTo>
                  <a:lnTo>
                    <a:pt x="8" y="8"/>
                  </a:lnTo>
                  <a:lnTo>
                    <a:pt x="64" y="8"/>
                  </a:lnTo>
                  <a:lnTo>
                    <a:pt x="64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754" name="Freeform 30"/>
            <p:cNvSpPr>
              <a:spLocks/>
            </p:cNvSpPr>
            <p:nvPr/>
          </p:nvSpPr>
          <p:spPr bwMode="auto">
            <a:xfrm>
              <a:off x="1093790" y="5568033"/>
              <a:ext cx="38100" cy="12700"/>
            </a:xfrm>
            <a:custGeom>
              <a:avLst/>
              <a:gdLst>
                <a:gd name="T0" fmla="*/ 6 w 12"/>
                <a:gd name="T1" fmla="*/ 4 h 4"/>
                <a:gd name="T2" fmla="*/ 12 w 12"/>
                <a:gd name="T3" fmla="*/ 0 h 4"/>
                <a:gd name="T4" fmla="*/ 0 w 12"/>
                <a:gd name="T5" fmla="*/ 0 h 4"/>
                <a:gd name="T6" fmla="*/ 6 w 1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4">
                  <a:moveTo>
                    <a:pt x="6" y="4"/>
                  </a:moveTo>
                  <a:cubicBezTo>
                    <a:pt x="9" y="4"/>
                    <a:pt x="12" y="2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3" y="4"/>
                    <a:pt x="6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755" name="Freeform 31"/>
            <p:cNvSpPr>
              <a:spLocks/>
            </p:cNvSpPr>
            <p:nvPr/>
          </p:nvSpPr>
          <p:spPr bwMode="auto">
            <a:xfrm>
              <a:off x="1093790" y="5631533"/>
              <a:ext cx="38100" cy="12700"/>
            </a:xfrm>
            <a:custGeom>
              <a:avLst/>
              <a:gdLst>
                <a:gd name="T0" fmla="*/ 6 w 12"/>
                <a:gd name="T1" fmla="*/ 4 h 4"/>
                <a:gd name="T2" fmla="*/ 12 w 12"/>
                <a:gd name="T3" fmla="*/ 0 h 4"/>
                <a:gd name="T4" fmla="*/ 0 w 12"/>
                <a:gd name="T5" fmla="*/ 0 h 4"/>
                <a:gd name="T6" fmla="*/ 6 w 1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4">
                  <a:moveTo>
                    <a:pt x="6" y="4"/>
                  </a:moveTo>
                  <a:cubicBezTo>
                    <a:pt x="9" y="4"/>
                    <a:pt x="12" y="2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3" y="4"/>
                    <a:pt x="6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0082" name="Group 10081"/>
          <p:cNvGrpSpPr/>
          <p:nvPr/>
        </p:nvGrpSpPr>
        <p:grpSpPr>
          <a:xfrm>
            <a:off x="5124453" y="5517233"/>
            <a:ext cx="128588" cy="203200"/>
            <a:chOff x="5124453" y="5517233"/>
            <a:chExt cx="128588" cy="203200"/>
          </a:xfrm>
        </p:grpSpPr>
        <p:sp>
          <p:nvSpPr>
            <p:cNvPr id="9756" name="Freeform 32"/>
            <p:cNvSpPr>
              <a:spLocks/>
            </p:cNvSpPr>
            <p:nvPr/>
          </p:nvSpPr>
          <p:spPr bwMode="auto">
            <a:xfrm>
              <a:off x="5187953" y="5593433"/>
              <a:ext cx="38100" cy="41275"/>
            </a:xfrm>
            <a:custGeom>
              <a:avLst/>
              <a:gdLst>
                <a:gd name="T0" fmla="*/ 24 w 24"/>
                <a:gd name="T1" fmla="*/ 0 h 26"/>
                <a:gd name="T2" fmla="*/ 0 w 24"/>
                <a:gd name="T3" fmla="*/ 10 h 26"/>
                <a:gd name="T4" fmla="*/ 0 w 24"/>
                <a:gd name="T5" fmla="*/ 26 h 26"/>
                <a:gd name="T6" fmla="*/ 24 w 24"/>
                <a:gd name="T7" fmla="*/ 16 h 26"/>
                <a:gd name="T8" fmla="*/ 24 w 24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6">
                  <a:moveTo>
                    <a:pt x="24" y="0"/>
                  </a:moveTo>
                  <a:lnTo>
                    <a:pt x="0" y="10"/>
                  </a:lnTo>
                  <a:lnTo>
                    <a:pt x="0" y="26"/>
                  </a:lnTo>
                  <a:lnTo>
                    <a:pt x="24" y="16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757" name="Freeform 33"/>
            <p:cNvSpPr>
              <a:spLocks noEditPoints="1"/>
            </p:cNvSpPr>
            <p:nvPr/>
          </p:nvSpPr>
          <p:spPr bwMode="auto">
            <a:xfrm>
              <a:off x="5124453" y="5517233"/>
              <a:ext cx="128588" cy="203200"/>
            </a:xfrm>
            <a:custGeom>
              <a:avLst/>
              <a:gdLst>
                <a:gd name="T0" fmla="*/ 73 w 81"/>
                <a:gd name="T1" fmla="*/ 20 h 128"/>
                <a:gd name="T2" fmla="*/ 20 w 81"/>
                <a:gd name="T3" fmla="*/ 38 h 128"/>
                <a:gd name="T4" fmla="*/ 10 w 81"/>
                <a:gd name="T5" fmla="*/ 28 h 128"/>
                <a:gd name="T6" fmla="*/ 64 w 81"/>
                <a:gd name="T7" fmla="*/ 8 h 128"/>
                <a:gd name="T8" fmla="*/ 64 w 81"/>
                <a:gd name="T9" fmla="*/ 0 h 128"/>
                <a:gd name="T10" fmla="*/ 4 w 81"/>
                <a:gd name="T11" fmla="*/ 22 h 128"/>
                <a:gd name="T12" fmla="*/ 0 w 81"/>
                <a:gd name="T13" fmla="*/ 24 h 128"/>
                <a:gd name="T14" fmla="*/ 0 w 81"/>
                <a:gd name="T15" fmla="*/ 112 h 128"/>
                <a:gd name="T16" fmla="*/ 16 w 81"/>
                <a:gd name="T17" fmla="*/ 128 h 128"/>
                <a:gd name="T18" fmla="*/ 81 w 81"/>
                <a:gd name="T19" fmla="*/ 104 h 128"/>
                <a:gd name="T20" fmla="*/ 81 w 81"/>
                <a:gd name="T21" fmla="*/ 16 h 128"/>
                <a:gd name="T22" fmla="*/ 73 w 81"/>
                <a:gd name="T23" fmla="*/ 20 h 128"/>
                <a:gd name="T24" fmla="*/ 8 w 81"/>
                <a:gd name="T25" fmla="*/ 108 h 128"/>
                <a:gd name="T26" fmla="*/ 8 w 81"/>
                <a:gd name="T27" fmla="*/ 38 h 128"/>
                <a:gd name="T28" fmla="*/ 16 w 81"/>
                <a:gd name="T29" fmla="*/ 46 h 128"/>
                <a:gd name="T30" fmla="*/ 16 w 81"/>
                <a:gd name="T31" fmla="*/ 116 h 128"/>
                <a:gd name="T32" fmla="*/ 8 w 81"/>
                <a:gd name="T33" fmla="*/ 108 h 128"/>
                <a:gd name="T34" fmla="*/ 73 w 81"/>
                <a:gd name="T35" fmla="*/ 98 h 128"/>
                <a:gd name="T36" fmla="*/ 24 w 81"/>
                <a:gd name="T37" fmla="*/ 116 h 128"/>
                <a:gd name="T38" fmla="*/ 24 w 81"/>
                <a:gd name="T39" fmla="*/ 46 h 128"/>
                <a:gd name="T40" fmla="*/ 26 w 81"/>
                <a:gd name="T41" fmla="*/ 44 h 128"/>
                <a:gd name="T42" fmla="*/ 73 w 81"/>
                <a:gd name="T43" fmla="*/ 28 h 128"/>
                <a:gd name="T44" fmla="*/ 73 w 81"/>
                <a:gd name="T45" fmla="*/ 9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1" h="128">
                  <a:moveTo>
                    <a:pt x="73" y="20"/>
                  </a:moveTo>
                  <a:lnTo>
                    <a:pt x="20" y="38"/>
                  </a:lnTo>
                  <a:lnTo>
                    <a:pt x="10" y="28"/>
                  </a:lnTo>
                  <a:lnTo>
                    <a:pt x="64" y="8"/>
                  </a:lnTo>
                  <a:lnTo>
                    <a:pt x="64" y="0"/>
                  </a:lnTo>
                  <a:lnTo>
                    <a:pt x="4" y="22"/>
                  </a:lnTo>
                  <a:lnTo>
                    <a:pt x="0" y="24"/>
                  </a:lnTo>
                  <a:lnTo>
                    <a:pt x="0" y="112"/>
                  </a:lnTo>
                  <a:lnTo>
                    <a:pt x="16" y="128"/>
                  </a:lnTo>
                  <a:lnTo>
                    <a:pt x="81" y="104"/>
                  </a:lnTo>
                  <a:lnTo>
                    <a:pt x="81" y="16"/>
                  </a:lnTo>
                  <a:lnTo>
                    <a:pt x="73" y="20"/>
                  </a:lnTo>
                  <a:close/>
                  <a:moveTo>
                    <a:pt x="8" y="108"/>
                  </a:moveTo>
                  <a:lnTo>
                    <a:pt x="8" y="38"/>
                  </a:lnTo>
                  <a:lnTo>
                    <a:pt x="16" y="46"/>
                  </a:lnTo>
                  <a:lnTo>
                    <a:pt x="16" y="116"/>
                  </a:lnTo>
                  <a:lnTo>
                    <a:pt x="8" y="108"/>
                  </a:lnTo>
                  <a:close/>
                  <a:moveTo>
                    <a:pt x="73" y="98"/>
                  </a:moveTo>
                  <a:lnTo>
                    <a:pt x="24" y="116"/>
                  </a:lnTo>
                  <a:lnTo>
                    <a:pt x="24" y="46"/>
                  </a:lnTo>
                  <a:lnTo>
                    <a:pt x="26" y="44"/>
                  </a:lnTo>
                  <a:lnTo>
                    <a:pt x="73" y="28"/>
                  </a:lnTo>
                  <a:lnTo>
                    <a:pt x="73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9758" name="Freeform 34"/>
          <p:cNvSpPr>
            <a:spLocks/>
          </p:cNvSpPr>
          <p:nvPr/>
        </p:nvSpPr>
        <p:spPr bwMode="auto">
          <a:xfrm>
            <a:off x="611190" y="5923633"/>
            <a:ext cx="177800" cy="204788"/>
          </a:xfrm>
          <a:custGeom>
            <a:avLst/>
            <a:gdLst>
              <a:gd name="T0" fmla="*/ 11 w 56"/>
              <a:gd name="T1" fmla="*/ 0 h 64"/>
              <a:gd name="T2" fmla="*/ 8 w 56"/>
              <a:gd name="T3" fmla="*/ 1 h 64"/>
              <a:gd name="T4" fmla="*/ 1 w 56"/>
              <a:gd name="T5" fmla="*/ 8 h 64"/>
              <a:gd name="T6" fmla="*/ 0 w 56"/>
              <a:gd name="T7" fmla="*/ 11 h 64"/>
              <a:gd name="T8" fmla="*/ 0 w 56"/>
              <a:gd name="T9" fmla="*/ 62 h 64"/>
              <a:gd name="T10" fmla="*/ 2 w 56"/>
              <a:gd name="T11" fmla="*/ 64 h 64"/>
              <a:gd name="T12" fmla="*/ 48 w 56"/>
              <a:gd name="T13" fmla="*/ 64 h 64"/>
              <a:gd name="T14" fmla="*/ 48 w 56"/>
              <a:gd name="T15" fmla="*/ 8 h 64"/>
              <a:gd name="T16" fmla="*/ 7 w 56"/>
              <a:gd name="T17" fmla="*/ 8 h 64"/>
              <a:gd name="T18" fmla="*/ 11 w 56"/>
              <a:gd name="T19" fmla="*/ 4 h 64"/>
              <a:gd name="T20" fmla="*/ 52 w 56"/>
              <a:gd name="T21" fmla="*/ 4 h 64"/>
              <a:gd name="T22" fmla="*/ 52 w 56"/>
              <a:gd name="T23" fmla="*/ 56 h 64"/>
              <a:gd name="T24" fmla="*/ 56 w 56"/>
              <a:gd name="T25" fmla="*/ 56 h 64"/>
              <a:gd name="T26" fmla="*/ 56 w 56"/>
              <a:gd name="T27" fmla="*/ 0 h 64"/>
              <a:gd name="T28" fmla="*/ 11 w 56"/>
              <a:gd name="T2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6" h="64">
                <a:moveTo>
                  <a:pt x="11" y="0"/>
                </a:moveTo>
                <a:cubicBezTo>
                  <a:pt x="10" y="0"/>
                  <a:pt x="9" y="1"/>
                  <a:pt x="8" y="1"/>
                </a:cubicBezTo>
                <a:cubicBezTo>
                  <a:pt x="1" y="8"/>
                  <a:pt x="1" y="8"/>
                  <a:pt x="1" y="8"/>
                </a:cubicBezTo>
                <a:cubicBezTo>
                  <a:pt x="1" y="9"/>
                  <a:pt x="0" y="10"/>
                  <a:pt x="0" y="11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3"/>
                  <a:pt x="1" y="64"/>
                  <a:pt x="2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8"/>
                  <a:pt x="48" y="8"/>
                  <a:pt x="48" y="8"/>
                </a:cubicBezTo>
                <a:cubicBezTo>
                  <a:pt x="7" y="8"/>
                  <a:pt x="7" y="8"/>
                  <a:pt x="7" y="8"/>
                </a:cubicBezTo>
                <a:cubicBezTo>
                  <a:pt x="11" y="4"/>
                  <a:pt x="11" y="4"/>
                  <a:pt x="11" y="4"/>
                </a:cubicBezTo>
                <a:cubicBezTo>
                  <a:pt x="52" y="4"/>
                  <a:pt x="52" y="4"/>
                  <a:pt x="52" y="4"/>
                </a:cubicBezTo>
                <a:cubicBezTo>
                  <a:pt x="52" y="56"/>
                  <a:pt x="52" y="56"/>
                  <a:pt x="52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56" y="0"/>
                  <a:pt x="56" y="0"/>
                  <a:pt x="56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9759" name="Freeform 35"/>
          <p:cNvSpPr>
            <a:spLocks noEditPoints="1"/>
          </p:cNvSpPr>
          <p:nvPr/>
        </p:nvSpPr>
        <p:spPr bwMode="auto">
          <a:xfrm>
            <a:off x="1425578" y="5923633"/>
            <a:ext cx="177800" cy="204788"/>
          </a:xfrm>
          <a:custGeom>
            <a:avLst/>
            <a:gdLst>
              <a:gd name="T0" fmla="*/ 11 w 56"/>
              <a:gd name="T1" fmla="*/ 0 h 64"/>
              <a:gd name="T2" fmla="*/ 8 w 56"/>
              <a:gd name="T3" fmla="*/ 1 h 64"/>
              <a:gd name="T4" fmla="*/ 1 w 56"/>
              <a:gd name="T5" fmla="*/ 8 h 64"/>
              <a:gd name="T6" fmla="*/ 0 w 56"/>
              <a:gd name="T7" fmla="*/ 11 h 64"/>
              <a:gd name="T8" fmla="*/ 0 w 56"/>
              <a:gd name="T9" fmla="*/ 62 h 64"/>
              <a:gd name="T10" fmla="*/ 2 w 56"/>
              <a:gd name="T11" fmla="*/ 64 h 64"/>
              <a:gd name="T12" fmla="*/ 48 w 56"/>
              <a:gd name="T13" fmla="*/ 64 h 64"/>
              <a:gd name="T14" fmla="*/ 48 w 56"/>
              <a:gd name="T15" fmla="*/ 8 h 64"/>
              <a:gd name="T16" fmla="*/ 7 w 56"/>
              <a:gd name="T17" fmla="*/ 8 h 64"/>
              <a:gd name="T18" fmla="*/ 11 w 56"/>
              <a:gd name="T19" fmla="*/ 4 h 64"/>
              <a:gd name="T20" fmla="*/ 52 w 56"/>
              <a:gd name="T21" fmla="*/ 4 h 64"/>
              <a:gd name="T22" fmla="*/ 52 w 56"/>
              <a:gd name="T23" fmla="*/ 56 h 64"/>
              <a:gd name="T24" fmla="*/ 56 w 56"/>
              <a:gd name="T25" fmla="*/ 56 h 64"/>
              <a:gd name="T26" fmla="*/ 56 w 56"/>
              <a:gd name="T27" fmla="*/ 0 h 64"/>
              <a:gd name="T28" fmla="*/ 11 w 56"/>
              <a:gd name="T29" fmla="*/ 0 h 64"/>
              <a:gd name="T30" fmla="*/ 20 w 56"/>
              <a:gd name="T31" fmla="*/ 28 h 64"/>
              <a:gd name="T32" fmla="*/ 24 w 56"/>
              <a:gd name="T33" fmla="*/ 16 h 64"/>
              <a:gd name="T34" fmla="*/ 28 w 56"/>
              <a:gd name="T35" fmla="*/ 28 h 64"/>
              <a:gd name="T36" fmla="*/ 40 w 56"/>
              <a:gd name="T37" fmla="*/ 28 h 64"/>
              <a:gd name="T38" fmla="*/ 30 w 56"/>
              <a:gd name="T39" fmla="*/ 35 h 64"/>
              <a:gd name="T40" fmla="*/ 36 w 56"/>
              <a:gd name="T41" fmla="*/ 48 h 64"/>
              <a:gd name="T42" fmla="*/ 24 w 56"/>
              <a:gd name="T43" fmla="*/ 40 h 64"/>
              <a:gd name="T44" fmla="*/ 12 w 56"/>
              <a:gd name="T45" fmla="*/ 48 h 64"/>
              <a:gd name="T46" fmla="*/ 18 w 56"/>
              <a:gd name="T47" fmla="*/ 35 h 64"/>
              <a:gd name="T48" fmla="*/ 8 w 56"/>
              <a:gd name="T49" fmla="*/ 28 h 64"/>
              <a:gd name="T50" fmla="*/ 20 w 56"/>
              <a:gd name="T51" fmla="*/ 2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6" h="64">
                <a:moveTo>
                  <a:pt x="11" y="0"/>
                </a:moveTo>
                <a:cubicBezTo>
                  <a:pt x="10" y="0"/>
                  <a:pt x="9" y="1"/>
                  <a:pt x="8" y="1"/>
                </a:cubicBezTo>
                <a:cubicBezTo>
                  <a:pt x="1" y="8"/>
                  <a:pt x="1" y="8"/>
                  <a:pt x="1" y="8"/>
                </a:cubicBezTo>
                <a:cubicBezTo>
                  <a:pt x="1" y="9"/>
                  <a:pt x="0" y="10"/>
                  <a:pt x="0" y="11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3"/>
                  <a:pt x="1" y="64"/>
                  <a:pt x="2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8"/>
                  <a:pt x="48" y="8"/>
                  <a:pt x="48" y="8"/>
                </a:cubicBezTo>
                <a:cubicBezTo>
                  <a:pt x="7" y="8"/>
                  <a:pt x="7" y="8"/>
                  <a:pt x="7" y="8"/>
                </a:cubicBezTo>
                <a:cubicBezTo>
                  <a:pt x="11" y="4"/>
                  <a:pt x="11" y="4"/>
                  <a:pt x="11" y="4"/>
                </a:cubicBezTo>
                <a:cubicBezTo>
                  <a:pt x="52" y="4"/>
                  <a:pt x="52" y="4"/>
                  <a:pt x="52" y="4"/>
                </a:cubicBezTo>
                <a:cubicBezTo>
                  <a:pt x="52" y="56"/>
                  <a:pt x="52" y="56"/>
                  <a:pt x="52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56" y="0"/>
                  <a:pt x="56" y="0"/>
                  <a:pt x="56" y="0"/>
                </a:cubicBezTo>
                <a:lnTo>
                  <a:pt x="11" y="0"/>
                </a:lnTo>
                <a:close/>
                <a:moveTo>
                  <a:pt x="20" y="28"/>
                </a:moveTo>
                <a:cubicBezTo>
                  <a:pt x="24" y="16"/>
                  <a:pt x="24" y="16"/>
                  <a:pt x="24" y="16"/>
                </a:cubicBezTo>
                <a:cubicBezTo>
                  <a:pt x="28" y="28"/>
                  <a:pt x="28" y="28"/>
                  <a:pt x="28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30" y="35"/>
                  <a:pt x="30" y="35"/>
                  <a:pt x="30" y="35"/>
                </a:cubicBezTo>
                <a:cubicBezTo>
                  <a:pt x="36" y="48"/>
                  <a:pt x="36" y="48"/>
                  <a:pt x="36" y="48"/>
                </a:cubicBezTo>
                <a:cubicBezTo>
                  <a:pt x="24" y="40"/>
                  <a:pt x="24" y="40"/>
                  <a:pt x="24" y="40"/>
                </a:cubicBezTo>
                <a:cubicBezTo>
                  <a:pt x="12" y="48"/>
                  <a:pt x="12" y="48"/>
                  <a:pt x="12" y="48"/>
                </a:cubicBezTo>
                <a:cubicBezTo>
                  <a:pt x="18" y="35"/>
                  <a:pt x="18" y="35"/>
                  <a:pt x="18" y="35"/>
                </a:cubicBezTo>
                <a:cubicBezTo>
                  <a:pt x="8" y="28"/>
                  <a:pt x="8" y="28"/>
                  <a:pt x="8" y="28"/>
                </a:cubicBezTo>
                <a:lnTo>
                  <a:pt x="20" y="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9760" name="Freeform 36"/>
          <p:cNvSpPr>
            <a:spLocks noEditPoints="1"/>
          </p:cNvSpPr>
          <p:nvPr/>
        </p:nvSpPr>
        <p:spPr bwMode="auto">
          <a:xfrm>
            <a:off x="1017590" y="5923633"/>
            <a:ext cx="177800" cy="204788"/>
          </a:xfrm>
          <a:custGeom>
            <a:avLst/>
            <a:gdLst>
              <a:gd name="T0" fmla="*/ 11 w 56"/>
              <a:gd name="T1" fmla="*/ 0 h 64"/>
              <a:gd name="T2" fmla="*/ 8 w 56"/>
              <a:gd name="T3" fmla="*/ 1 h 64"/>
              <a:gd name="T4" fmla="*/ 1 w 56"/>
              <a:gd name="T5" fmla="*/ 8 h 64"/>
              <a:gd name="T6" fmla="*/ 0 w 56"/>
              <a:gd name="T7" fmla="*/ 11 h 64"/>
              <a:gd name="T8" fmla="*/ 0 w 56"/>
              <a:gd name="T9" fmla="*/ 62 h 64"/>
              <a:gd name="T10" fmla="*/ 2 w 56"/>
              <a:gd name="T11" fmla="*/ 64 h 64"/>
              <a:gd name="T12" fmla="*/ 48 w 56"/>
              <a:gd name="T13" fmla="*/ 64 h 64"/>
              <a:gd name="T14" fmla="*/ 48 w 56"/>
              <a:gd name="T15" fmla="*/ 8 h 64"/>
              <a:gd name="T16" fmla="*/ 7 w 56"/>
              <a:gd name="T17" fmla="*/ 8 h 64"/>
              <a:gd name="T18" fmla="*/ 11 w 56"/>
              <a:gd name="T19" fmla="*/ 4 h 64"/>
              <a:gd name="T20" fmla="*/ 52 w 56"/>
              <a:gd name="T21" fmla="*/ 4 h 64"/>
              <a:gd name="T22" fmla="*/ 52 w 56"/>
              <a:gd name="T23" fmla="*/ 56 h 64"/>
              <a:gd name="T24" fmla="*/ 56 w 56"/>
              <a:gd name="T25" fmla="*/ 56 h 64"/>
              <a:gd name="T26" fmla="*/ 56 w 56"/>
              <a:gd name="T27" fmla="*/ 0 h 64"/>
              <a:gd name="T28" fmla="*/ 11 w 56"/>
              <a:gd name="T29" fmla="*/ 0 h 64"/>
              <a:gd name="T30" fmla="*/ 8 w 56"/>
              <a:gd name="T31" fmla="*/ 46 h 64"/>
              <a:gd name="T32" fmla="*/ 16 w 56"/>
              <a:gd name="T33" fmla="*/ 42 h 64"/>
              <a:gd name="T34" fmla="*/ 20 w 56"/>
              <a:gd name="T35" fmla="*/ 40 h 64"/>
              <a:gd name="T36" fmla="*/ 20 w 56"/>
              <a:gd name="T37" fmla="*/ 37 h 64"/>
              <a:gd name="T38" fmla="*/ 18 w 56"/>
              <a:gd name="T39" fmla="*/ 33 h 64"/>
              <a:gd name="T40" fmla="*/ 17 w 56"/>
              <a:gd name="T41" fmla="*/ 32 h 64"/>
              <a:gd name="T42" fmla="*/ 18 w 56"/>
              <a:gd name="T43" fmla="*/ 29 h 64"/>
              <a:gd name="T44" fmla="*/ 18 w 56"/>
              <a:gd name="T45" fmla="*/ 26 h 64"/>
              <a:gd name="T46" fmla="*/ 24 w 56"/>
              <a:gd name="T47" fmla="*/ 21 h 64"/>
              <a:gd name="T48" fmla="*/ 30 w 56"/>
              <a:gd name="T49" fmla="*/ 26 h 64"/>
              <a:gd name="T50" fmla="*/ 30 w 56"/>
              <a:gd name="T51" fmla="*/ 29 h 64"/>
              <a:gd name="T52" fmla="*/ 31 w 56"/>
              <a:gd name="T53" fmla="*/ 32 h 64"/>
              <a:gd name="T54" fmla="*/ 30 w 56"/>
              <a:gd name="T55" fmla="*/ 33 h 64"/>
              <a:gd name="T56" fmla="*/ 28 w 56"/>
              <a:gd name="T57" fmla="*/ 37 h 64"/>
              <a:gd name="T58" fmla="*/ 28 w 56"/>
              <a:gd name="T59" fmla="*/ 40 h 64"/>
              <a:gd name="T60" fmla="*/ 32 w 56"/>
              <a:gd name="T61" fmla="*/ 42 h 64"/>
              <a:gd name="T62" fmla="*/ 40 w 56"/>
              <a:gd name="T63" fmla="*/ 46 h 64"/>
              <a:gd name="T64" fmla="*/ 40 w 56"/>
              <a:gd name="T65" fmla="*/ 48 h 64"/>
              <a:gd name="T66" fmla="*/ 8 w 56"/>
              <a:gd name="T67" fmla="*/ 48 h 64"/>
              <a:gd name="T68" fmla="*/ 8 w 56"/>
              <a:gd name="T69" fmla="*/ 4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6" h="64">
                <a:moveTo>
                  <a:pt x="11" y="0"/>
                </a:moveTo>
                <a:cubicBezTo>
                  <a:pt x="10" y="0"/>
                  <a:pt x="9" y="1"/>
                  <a:pt x="8" y="1"/>
                </a:cubicBezTo>
                <a:cubicBezTo>
                  <a:pt x="1" y="8"/>
                  <a:pt x="1" y="8"/>
                  <a:pt x="1" y="8"/>
                </a:cubicBezTo>
                <a:cubicBezTo>
                  <a:pt x="1" y="9"/>
                  <a:pt x="0" y="10"/>
                  <a:pt x="0" y="11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3"/>
                  <a:pt x="1" y="64"/>
                  <a:pt x="2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8"/>
                  <a:pt x="48" y="8"/>
                  <a:pt x="48" y="8"/>
                </a:cubicBezTo>
                <a:cubicBezTo>
                  <a:pt x="7" y="8"/>
                  <a:pt x="7" y="8"/>
                  <a:pt x="7" y="8"/>
                </a:cubicBezTo>
                <a:cubicBezTo>
                  <a:pt x="11" y="4"/>
                  <a:pt x="11" y="4"/>
                  <a:pt x="11" y="4"/>
                </a:cubicBezTo>
                <a:cubicBezTo>
                  <a:pt x="52" y="4"/>
                  <a:pt x="52" y="4"/>
                  <a:pt x="52" y="4"/>
                </a:cubicBezTo>
                <a:cubicBezTo>
                  <a:pt x="52" y="56"/>
                  <a:pt x="52" y="56"/>
                  <a:pt x="52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56" y="0"/>
                  <a:pt x="56" y="0"/>
                  <a:pt x="56" y="0"/>
                </a:cubicBezTo>
                <a:lnTo>
                  <a:pt x="11" y="0"/>
                </a:lnTo>
                <a:close/>
                <a:moveTo>
                  <a:pt x="8" y="46"/>
                </a:moveTo>
                <a:cubicBezTo>
                  <a:pt x="9" y="44"/>
                  <a:pt x="13" y="43"/>
                  <a:pt x="16" y="42"/>
                </a:cubicBezTo>
                <a:cubicBezTo>
                  <a:pt x="19" y="41"/>
                  <a:pt x="20" y="40"/>
                  <a:pt x="20" y="40"/>
                </a:cubicBezTo>
                <a:cubicBezTo>
                  <a:pt x="20" y="37"/>
                  <a:pt x="20" y="37"/>
                  <a:pt x="20" y="37"/>
                </a:cubicBezTo>
                <a:cubicBezTo>
                  <a:pt x="20" y="37"/>
                  <a:pt x="19" y="36"/>
                  <a:pt x="18" y="33"/>
                </a:cubicBezTo>
                <a:cubicBezTo>
                  <a:pt x="18" y="34"/>
                  <a:pt x="17" y="32"/>
                  <a:pt x="17" y="32"/>
                </a:cubicBezTo>
                <a:cubicBezTo>
                  <a:pt x="17" y="31"/>
                  <a:pt x="17" y="29"/>
                  <a:pt x="18" y="29"/>
                </a:cubicBezTo>
                <a:cubicBezTo>
                  <a:pt x="18" y="28"/>
                  <a:pt x="17" y="26"/>
                  <a:pt x="18" y="26"/>
                </a:cubicBezTo>
                <a:cubicBezTo>
                  <a:pt x="18" y="23"/>
                  <a:pt x="20" y="21"/>
                  <a:pt x="24" y="21"/>
                </a:cubicBezTo>
                <a:cubicBezTo>
                  <a:pt x="28" y="21"/>
                  <a:pt x="30" y="23"/>
                  <a:pt x="30" y="26"/>
                </a:cubicBezTo>
                <a:cubicBezTo>
                  <a:pt x="31" y="26"/>
                  <a:pt x="30" y="28"/>
                  <a:pt x="30" y="29"/>
                </a:cubicBezTo>
                <a:cubicBezTo>
                  <a:pt x="31" y="29"/>
                  <a:pt x="31" y="31"/>
                  <a:pt x="31" y="32"/>
                </a:cubicBezTo>
                <a:cubicBezTo>
                  <a:pt x="31" y="32"/>
                  <a:pt x="30" y="34"/>
                  <a:pt x="30" y="33"/>
                </a:cubicBezTo>
                <a:cubicBezTo>
                  <a:pt x="29" y="36"/>
                  <a:pt x="28" y="37"/>
                  <a:pt x="28" y="37"/>
                </a:cubicBezTo>
                <a:cubicBezTo>
                  <a:pt x="28" y="40"/>
                  <a:pt x="28" y="40"/>
                  <a:pt x="28" y="40"/>
                </a:cubicBezTo>
                <a:cubicBezTo>
                  <a:pt x="28" y="40"/>
                  <a:pt x="29" y="41"/>
                  <a:pt x="32" y="42"/>
                </a:cubicBezTo>
                <a:cubicBezTo>
                  <a:pt x="35" y="43"/>
                  <a:pt x="39" y="44"/>
                  <a:pt x="40" y="46"/>
                </a:cubicBezTo>
                <a:cubicBezTo>
                  <a:pt x="40" y="46"/>
                  <a:pt x="40" y="47"/>
                  <a:pt x="40" y="48"/>
                </a:cubicBezTo>
                <a:cubicBezTo>
                  <a:pt x="8" y="48"/>
                  <a:pt x="8" y="48"/>
                  <a:pt x="8" y="48"/>
                </a:cubicBezTo>
                <a:cubicBezTo>
                  <a:pt x="8" y="47"/>
                  <a:pt x="8" y="46"/>
                  <a:pt x="8" y="4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9761" name="Freeform 37"/>
          <p:cNvSpPr>
            <a:spLocks noEditPoints="1"/>
          </p:cNvSpPr>
          <p:nvPr/>
        </p:nvSpPr>
        <p:spPr bwMode="auto">
          <a:xfrm>
            <a:off x="1831978" y="5923633"/>
            <a:ext cx="177800" cy="204788"/>
          </a:xfrm>
          <a:custGeom>
            <a:avLst/>
            <a:gdLst>
              <a:gd name="T0" fmla="*/ 11 w 56"/>
              <a:gd name="T1" fmla="*/ 0 h 64"/>
              <a:gd name="T2" fmla="*/ 8 w 56"/>
              <a:gd name="T3" fmla="*/ 1 h 64"/>
              <a:gd name="T4" fmla="*/ 1 w 56"/>
              <a:gd name="T5" fmla="*/ 8 h 64"/>
              <a:gd name="T6" fmla="*/ 0 w 56"/>
              <a:gd name="T7" fmla="*/ 11 h 64"/>
              <a:gd name="T8" fmla="*/ 0 w 56"/>
              <a:gd name="T9" fmla="*/ 62 h 64"/>
              <a:gd name="T10" fmla="*/ 2 w 56"/>
              <a:gd name="T11" fmla="*/ 64 h 64"/>
              <a:gd name="T12" fmla="*/ 48 w 56"/>
              <a:gd name="T13" fmla="*/ 64 h 64"/>
              <a:gd name="T14" fmla="*/ 48 w 56"/>
              <a:gd name="T15" fmla="*/ 8 h 64"/>
              <a:gd name="T16" fmla="*/ 7 w 56"/>
              <a:gd name="T17" fmla="*/ 8 h 64"/>
              <a:gd name="T18" fmla="*/ 11 w 56"/>
              <a:gd name="T19" fmla="*/ 4 h 64"/>
              <a:gd name="T20" fmla="*/ 52 w 56"/>
              <a:gd name="T21" fmla="*/ 4 h 64"/>
              <a:gd name="T22" fmla="*/ 52 w 56"/>
              <a:gd name="T23" fmla="*/ 56 h 64"/>
              <a:gd name="T24" fmla="*/ 56 w 56"/>
              <a:gd name="T25" fmla="*/ 56 h 64"/>
              <a:gd name="T26" fmla="*/ 56 w 56"/>
              <a:gd name="T27" fmla="*/ 0 h 64"/>
              <a:gd name="T28" fmla="*/ 11 w 56"/>
              <a:gd name="T29" fmla="*/ 0 h 64"/>
              <a:gd name="T30" fmla="*/ 11 w 56"/>
              <a:gd name="T31" fmla="*/ 25 h 64"/>
              <a:gd name="T32" fmla="*/ 16 w 56"/>
              <a:gd name="T33" fmla="*/ 20 h 64"/>
              <a:gd name="T34" fmla="*/ 16 w 56"/>
              <a:gd name="T35" fmla="*/ 20 h 64"/>
              <a:gd name="T36" fmla="*/ 20 w 56"/>
              <a:gd name="T37" fmla="*/ 21 h 64"/>
              <a:gd name="T38" fmla="*/ 20 w 56"/>
              <a:gd name="T39" fmla="*/ 21 h 64"/>
              <a:gd name="T40" fmla="*/ 22 w 56"/>
              <a:gd name="T41" fmla="*/ 29 h 64"/>
              <a:gd name="T42" fmla="*/ 17 w 56"/>
              <a:gd name="T43" fmla="*/ 34 h 64"/>
              <a:gd name="T44" fmla="*/ 21 w 56"/>
              <a:gd name="T45" fmla="*/ 40 h 64"/>
              <a:gd name="T46" fmla="*/ 27 w 56"/>
              <a:gd name="T47" fmla="*/ 45 h 64"/>
              <a:gd name="T48" fmla="*/ 31 w 56"/>
              <a:gd name="T49" fmla="*/ 41 h 64"/>
              <a:gd name="T50" fmla="*/ 32 w 56"/>
              <a:gd name="T51" fmla="*/ 41 h 64"/>
              <a:gd name="T52" fmla="*/ 39 w 56"/>
              <a:gd name="T53" fmla="*/ 44 h 64"/>
              <a:gd name="T54" fmla="*/ 39 w 56"/>
              <a:gd name="T55" fmla="*/ 45 h 64"/>
              <a:gd name="T56" fmla="*/ 39 w 56"/>
              <a:gd name="T57" fmla="*/ 49 h 64"/>
              <a:gd name="T58" fmla="*/ 34 w 56"/>
              <a:gd name="T59" fmla="*/ 53 h 64"/>
              <a:gd name="T60" fmla="*/ 34 w 56"/>
              <a:gd name="T61" fmla="*/ 53 h 64"/>
              <a:gd name="T62" fmla="*/ 34 w 56"/>
              <a:gd name="T63" fmla="*/ 53 h 64"/>
              <a:gd name="T64" fmla="*/ 16 w 56"/>
              <a:gd name="T65" fmla="*/ 45 h 64"/>
              <a:gd name="T66" fmla="*/ 11 w 56"/>
              <a:gd name="T67" fmla="*/ 25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6" h="64">
                <a:moveTo>
                  <a:pt x="11" y="0"/>
                </a:moveTo>
                <a:cubicBezTo>
                  <a:pt x="10" y="0"/>
                  <a:pt x="9" y="1"/>
                  <a:pt x="8" y="1"/>
                </a:cubicBezTo>
                <a:cubicBezTo>
                  <a:pt x="1" y="8"/>
                  <a:pt x="1" y="8"/>
                  <a:pt x="1" y="8"/>
                </a:cubicBezTo>
                <a:cubicBezTo>
                  <a:pt x="1" y="9"/>
                  <a:pt x="0" y="10"/>
                  <a:pt x="0" y="11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3"/>
                  <a:pt x="1" y="64"/>
                  <a:pt x="2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8"/>
                  <a:pt x="48" y="8"/>
                  <a:pt x="48" y="8"/>
                </a:cubicBezTo>
                <a:cubicBezTo>
                  <a:pt x="7" y="8"/>
                  <a:pt x="7" y="8"/>
                  <a:pt x="7" y="8"/>
                </a:cubicBezTo>
                <a:cubicBezTo>
                  <a:pt x="11" y="4"/>
                  <a:pt x="11" y="4"/>
                  <a:pt x="11" y="4"/>
                </a:cubicBezTo>
                <a:cubicBezTo>
                  <a:pt x="52" y="4"/>
                  <a:pt x="52" y="4"/>
                  <a:pt x="52" y="4"/>
                </a:cubicBezTo>
                <a:cubicBezTo>
                  <a:pt x="52" y="56"/>
                  <a:pt x="52" y="56"/>
                  <a:pt x="52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56" y="0"/>
                  <a:pt x="56" y="0"/>
                  <a:pt x="56" y="0"/>
                </a:cubicBezTo>
                <a:lnTo>
                  <a:pt x="11" y="0"/>
                </a:lnTo>
                <a:close/>
                <a:moveTo>
                  <a:pt x="11" y="25"/>
                </a:moveTo>
                <a:cubicBezTo>
                  <a:pt x="12" y="23"/>
                  <a:pt x="15" y="21"/>
                  <a:pt x="16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8" y="20"/>
                  <a:pt x="19" y="21"/>
                  <a:pt x="20" y="21"/>
                </a:cubicBezTo>
                <a:cubicBezTo>
                  <a:pt x="20" y="21"/>
                  <a:pt x="20" y="21"/>
                  <a:pt x="20" y="21"/>
                </a:cubicBezTo>
                <a:cubicBezTo>
                  <a:pt x="21" y="22"/>
                  <a:pt x="22" y="29"/>
                  <a:pt x="22" y="29"/>
                </a:cubicBezTo>
                <a:cubicBezTo>
                  <a:pt x="22" y="30"/>
                  <a:pt x="20" y="32"/>
                  <a:pt x="17" y="34"/>
                </a:cubicBezTo>
                <a:cubicBezTo>
                  <a:pt x="18" y="36"/>
                  <a:pt x="19" y="38"/>
                  <a:pt x="21" y="40"/>
                </a:cubicBezTo>
                <a:cubicBezTo>
                  <a:pt x="22" y="42"/>
                  <a:pt x="24" y="44"/>
                  <a:pt x="27" y="45"/>
                </a:cubicBezTo>
                <a:cubicBezTo>
                  <a:pt x="29" y="43"/>
                  <a:pt x="30" y="41"/>
                  <a:pt x="31" y="41"/>
                </a:cubicBezTo>
                <a:cubicBezTo>
                  <a:pt x="32" y="41"/>
                  <a:pt x="32" y="41"/>
                  <a:pt x="32" y="41"/>
                </a:cubicBezTo>
                <a:cubicBezTo>
                  <a:pt x="32" y="41"/>
                  <a:pt x="39" y="43"/>
                  <a:pt x="39" y="44"/>
                </a:cubicBezTo>
                <a:cubicBezTo>
                  <a:pt x="39" y="45"/>
                  <a:pt x="39" y="45"/>
                  <a:pt x="39" y="45"/>
                </a:cubicBezTo>
                <a:cubicBezTo>
                  <a:pt x="40" y="46"/>
                  <a:pt x="41" y="48"/>
                  <a:pt x="39" y="49"/>
                </a:cubicBezTo>
                <a:cubicBezTo>
                  <a:pt x="39" y="50"/>
                  <a:pt x="36" y="53"/>
                  <a:pt x="34" y="53"/>
                </a:cubicBezTo>
                <a:cubicBezTo>
                  <a:pt x="34" y="53"/>
                  <a:pt x="34" y="53"/>
                  <a:pt x="34" y="53"/>
                </a:cubicBezTo>
                <a:cubicBezTo>
                  <a:pt x="34" y="53"/>
                  <a:pt x="34" y="53"/>
                  <a:pt x="34" y="53"/>
                </a:cubicBezTo>
                <a:cubicBezTo>
                  <a:pt x="33" y="54"/>
                  <a:pt x="24" y="54"/>
                  <a:pt x="16" y="45"/>
                </a:cubicBezTo>
                <a:cubicBezTo>
                  <a:pt x="8" y="35"/>
                  <a:pt x="10" y="26"/>
                  <a:pt x="11" y="2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9762" name="Freeform 38"/>
          <p:cNvSpPr>
            <a:spLocks/>
          </p:cNvSpPr>
          <p:nvPr/>
        </p:nvSpPr>
        <p:spPr bwMode="auto">
          <a:xfrm>
            <a:off x="2238378" y="5923633"/>
            <a:ext cx="177800" cy="204788"/>
          </a:xfrm>
          <a:custGeom>
            <a:avLst/>
            <a:gdLst>
              <a:gd name="T0" fmla="*/ 11 w 56"/>
              <a:gd name="T1" fmla="*/ 0 h 64"/>
              <a:gd name="T2" fmla="*/ 8 w 56"/>
              <a:gd name="T3" fmla="*/ 1 h 64"/>
              <a:gd name="T4" fmla="*/ 1 w 56"/>
              <a:gd name="T5" fmla="*/ 8 h 64"/>
              <a:gd name="T6" fmla="*/ 0 w 56"/>
              <a:gd name="T7" fmla="*/ 11 h 64"/>
              <a:gd name="T8" fmla="*/ 0 w 56"/>
              <a:gd name="T9" fmla="*/ 62 h 64"/>
              <a:gd name="T10" fmla="*/ 2 w 56"/>
              <a:gd name="T11" fmla="*/ 64 h 64"/>
              <a:gd name="T12" fmla="*/ 48 w 56"/>
              <a:gd name="T13" fmla="*/ 64 h 64"/>
              <a:gd name="T14" fmla="*/ 48 w 56"/>
              <a:gd name="T15" fmla="*/ 8 h 64"/>
              <a:gd name="T16" fmla="*/ 36 w 56"/>
              <a:gd name="T17" fmla="*/ 8 h 64"/>
              <a:gd name="T18" fmla="*/ 36 w 56"/>
              <a:gd name="T19" fmla="*/ 36 h 64"/>
              <a:gd name="T20" fmla="*/ 28 w 56"/>
              <a:gd name="T21" fmla="*/ 28 h 64"/>
              <a:gd name="T22" fmla="*/ 20 w 56"/>
              <a:gd name="T23" fmla="*/ 36 h 64"/>
              <a:gd name="T24" fmla="*/ 20 w 56"/>
              <a:gd name="T25" fmla="*/ 8 h 64"/>
              <a:gd name="T26" fmla="*/ 7 w 56"/>
              <a:gd name="T27" fmla="*/ 8 h 64"/>
              <a:gd name="T28" fmla="*/ 11 w 56"/>
              <a:gd name="T29" fmla="*/ 4 h 64"/>
              <a:gd name="T30" fmla="*/ 52 w 56"/>
              <a:gd name="T31" fmla="*/ 4 h 64"/>
              <a:gd name="T32" fmla="*/ 52 w 56"/>
              <a:gd name="T33" fmla="*/ 56 h 64"/>
              <a:gd name="T34" fmla="*/ 56 w 56"/>
              <a:gd name="T35" fmla="*/ 56 h 64"/>
              <a:gd name="T36" fmla="*/ 56 w 56"/>
              <a:gd name="T37" fmla="*/ 0 h 64"/>
              <a:gd name="T38" fmla="*/ 11 w 56"/>
              <a:gd name="T3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6" h="64">
                <a:moveTo>
                  <a:pt x="11" y="0"/>
                </a:moveTo>
                <a:cubicBezTo>
                  <a:pt x="10" y="0"/>
                  <a:pt x="9" y="1"/>
                  <a:pt x="8" y="1"/>
                </a:cubicBezTo>
                <a:cubicBezTo>
                  <a:pt x="1" y="8"/>
                  <a:pt x="1" y="8"/>
                  <a:pt x="1" y="8"/>
                </a:cubicBezTo>
                <a:cubicBezTo>
                  <a:pt x="1" y="9"/>
                  <a:pt x="0" y="10"/>
                  <a:pt x="0" y="11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3"/>
                  <a:pt x="1" y="64"/>
                  <a:pt x="2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8"/>
                  <a:pt x="48" y="8"/>
                  <a:pt x="48" y="8"/>
                </a:cubicBezTo>
                <a:cubicBezTo>
                  <a:pt x="36" y="8"/>
                  <a:pt x="36" y="8"/>
                  <a:pt x="36" y="8"/>
                </a:cubicBezTo>
                <a:cubicBezTo>
                  <a:pt x="36" y="36"/>
                  <a:pt x="36" y="36"/>
                  <a:pt x="36" y="36"/>
                </a:cubicBezTo>
                <a:cubicBezTo>
                  <a:pt x="28" y="28"/>
                  <a:pt x="28" y="28"/>
                  <a:pt x="28" y="28"/>
                </a:cubicBezTo>
                <a:cubicBezTo>
                  <a:pt x="20" y="36"/>
                  <a:pt x="20" y="36"/>
                  <a:pt x="20" y="36"/>
                </a:cubicBezTo>
                <a:cubicBezTo>
                  <a:pt x="20" y="8"/>
                  <a:pt x="20" y="8"/>
                  <a:pt x="20" y="8"/>
                </a:cubicBezTo>
                <a:cubicBezTo>
                  <a:pt x="7" y="8"/>
                  <a:pt x="7" y="8"/>
                  <a:pt x="7" y="8"/>
                </a:cubicBezTo>
                <a:cubicBezTo>
                  <a:pt x="11" y="4"/>
                  <a:pt x="11" y="4"/>
                  <a:pt x="11" y="4"/>
                </a:cubicBezTo>
                <a:cubicBezTo>
                  <a:pt x="52" y="4"/>
                  <a:pt x="52" y="4"/>
                  <a:pt x="52" y="4"/>
                </a:cubicBezTo>
                <a:cubicBezTo>
                  <a:pt x="52" y="56"/>
                  <a:pt x="52" y="56"/>
                  <a:pt x="52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56" y="0"/>
                  <a:pt x="56" y="0"/>
                  <a:pt x="56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9763" name="Freeform 39"/>
          <p:cNvSpPr>
            <a:spLocks/>
          </p:cNvSpPr>
          <p:nvPr/>
        </p:nvSpPr>
        <p:spPr bwMode="auto">
          <a:xfrm>
            <a:off x="6319841" y="2806403"/>
            <a:ext cx="177800" cy="203200"/>
          </a:xfrm>
          <a:custGeom>
            <a:avLst/>
            <a:gdLst>
              <a:gd name="T0" fmla="*/ 16 w 56"/>
              <a:gd name="T1" fmla="*/ 11 h 64"/>
              <a:gd name="T2" fmla="*/ 16 w 56"/>
              <a:gd name="T3" fmla="*/ 45 h 64"/>
              <a:gd name="T4" fmla="*/ 12 w 56"/>
              <a:gd name="T5" fmla="*/ 45 h 64"/>
              <a:gd name="T6" fmla="*/ 0 w 56"/>
              <a:gd name="T7" fmla="*/ 54 h 64"/>
              <a:gd name="T8" fmla="*/ 12 w 56"/>
              <a:gd name="T9" fmla="*/ 64 h 64"/>
              <a:gd name="T10" fmla="*/ 22 w 56"/>
              <a:gd name="T11" fmla="*/ 60 h 64"/>
              <a:gd name="T12" fmla="*/ 24 w 56"/>
              <a:gd name="T13" fmla="*/ 54 h 64"/>
              <a:gd name="T14" fmla="*/ 24 w 56"/>
              <a:gd name="T15" fmla="*/ 26 h 64"/>
              <a:gd name="T16" fmla="*/ 48 w 56"/>
              <a:gd name="T17" fmla="*/ 19 h 64"/>
              <a:gd name="T18" fmla="*/ 48 w 56"/>
              <a:gd name="T19" fmla="*/ 37 h 64"/>
              <a:gd name="T20" fmla="*/ 44 w 56"/>
              <a:gd name="T21" fmla="*/ 37 h 64"/>
              <a:gd name="T22" fmla="*/ 32 w 56"/>
              <a:gd name="T23" fmla="*/ 46 h 64"/>
              <a:gd name="T24" fmla="*/ 44 w 56"/>
              <a:gd name="T25" fmla="*/ 56 h 64"/>
              <a:gd name="T26" fmla="*/ 54 w 56"/>
              <a:gd name="T27" fmla="*/ 52 h 64"/>
              <a:gd name="T28" fmla="*/ 56 w 56"/>
              <a:gd name="T29" fmla="*/ 46 h 64"/>
              <a:gd name="T30" fmla="*/ 56 w 56"/>
              <a:gd name="T31" fmla="*/ 0 h 64"/>
              <a:gd name="T32" fmla="*/ 16 w 56"/>
              <a:gd name="T33" fmla="*/ 1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6" h="64">
                <a:moveTo>
                  <a:pt x="16" y="11"/>
                </a:moveTo>
                <a:cubicBezTo>
                  <a:pt x="16" y="45"/>
                  <a:pt x="16" y="45"/>
                  <a:pt x="16" y="45"/>
                </a:cubicBezTo>
                <a:cubicBezTo>
                  <a:pt x="15" y="45"/>
                  <a:pt x="13" y="45"/>
                  <a:pt x="12" y="45"/>
                </a:cubicBezTo>
                <a:cubicBezTo>
                  <a:pt x="5" y="45"/>
                  <a:pt x="0" y="49"/>
                  <a:pt x="0" y="54"/>
                </a:cubicBezTo>
                <a:cubicBezTo>
                  <a:pt x="0" y="60"/>
                  <a:pt x="5" y="64"/>
                  <a:pt x="12" y="64"/>
                </a:cubicBezTo>
                <a:cubicBezTo>
                  <a:pt x="16" y="64"/>
                  <a:pt x="20" y="62"/>
                  <a:pt x="22" y="60"/>
                </a:cubicBezTo>
                <a:cubicBezTo>
                  <a:pt x="23" y="58"/>
                  <a:pt x="24" y="57"/>
                  <a:pt x="24" y="54"/>
                </a:cubicBezTo>
                <a:cubicBezTo>
                  <a:pt x="24" y="26"/>
                  <a:pt x="24" y="26"/>
                  <a:pt x="24" y="26"/>
                </a:cubicBezTo>
                <a:cubicBezTo>
                  <a:pt x="48" y="19"/>
                  <a:pt x="48" y="19"/>
                  <a:pt x="48" y="19"/>
                </a:cubicBezTo>
                <a:cubicBezTo>
                  <a:pt x="48" y="37"/>
                  <a:pt x="48" y="37"/>
                  <a:pt x="48" y="37"/>
                </a:cubicBezTo>
                <a:cubicBezTo>
                  <a:pt x="47" y="37"/>
                  <a:pt x="45" y="37"/>
                  <a:pt x="44" y="37"/>
                </a:cubicBezTo>
                <a:cubicBezTo>
                  <a:pt x="37" y="37"/>
                  <a:pt x="32" y="41"/>
                  <a:pt x="32" y="46"/>
                </a:cubicBezTo>
                <a:cubicBezTo>
                  <a:pt x="32" y="52"/>
                  <a:pt x="37" y="56"/>
                  <a:pt x="44" y="56"/>
                </a:cubicBezTo>
                <a:cubicBezTo>
                  <a:pt x="48" y="56"/>
                  <a:pt x="52" y="54"/>
                  <a:pt x="54" y="52"/>
                </a:cubicBezTo>
                <a:cubicBezTo>
                  <a:pt x="55" y="50"/>
                  <a:pt x="56" y="49"/>
                  <a:pt x="56" y="46"/>
                </a:cubicBezTo>
                <a:cubicBezTo>
                  <a:pt x="56" y="0"/>
                  <a:pt x="56" y="0"/>
                  <a:pt x="56" y="0"/>
                </a:cubicBezTo>
                <a:lnTo>
                  <a:pt x="16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0018" name="Group 10017"/>
          <p:cNvGrpSpPr/>
          <p:nvPr/>
        </p:nvGrpSpPr>
        <p:grpSpPr>
          <a:xfrm>
            <a:off x="611190" y="2806403"/>
            <a:ext cx="203200" cy="203200"/>
            <a:chOff x="611190" y="2806403"/>
            <a:chExt cx="203200" cy="203200"/>
          </a:xfrm>
        </p:grpSpPr>
        <p:sp>
          <p:nvSpPr>
            <p:cNvPr id="9764" name="Freeform 40"/>
            <p:cNvSpPr>
              <a:spLocks noEditPoints="1"/>
            </p:cNvSpPr>
            <p:nvPr/>
          </p:nvSpPr>
          <p:spPr bwMode="auto">
            <a:xfrm>
              <a:off x="611190" y="2822278"/>
              <a:ext cx="165100" cy="165100"/>
            </a:xfrm>
            <a:custGeom>
              <a:avLst/>
              <a:gdLst>
                <a:gd name="T0" fmla="*/ 52 w 52"/>
                <a:gd name="T1" fmla="*/ 26 h 52"/>
                <a:gd name="T2" fmla="*/ 26 w 52"/>
                <a:gd name="T3" fmla="*/ 0 h 52"/>
                <a:gd name="T4" fmla="*/ 0 w 52"/>
                <a:gd name="T5" fmla="*/ 26 h 52"/>
                <a:gd name="T6" fmla="*/ 26 w 52"/>
                <a:gd name="T7" fmla="*/ 52 h 52"/>
                <a:gd name="T8" fmla="*/ 52 w 52"/>
                <a:gd name="T9" fmla="*/ 26 h 52"/>
                <a:gd name="T10" fmla="*/ 26 w 52"/>
                <a:gd name="T11" fmla="*/ 48 h 52"/>
                <a:gd name="T12" fmla="*/ 4 w 52"/>
                <a:gd name="T13" fmla="*/ 26 h 52"/>
                <a:gd name="T14" fmla="*/ 26 w 52"/>
                <a:gd name="T15" fmla="*/ 4 h 52"/>
                <a:gd name="T16" fmla="*/ 48 w 52"/>
                <a:gd name="T17" fmla="*/ 26 h 52"/>
                <a:gd name="T18" fmla="*/ 26 w 52"/>
                <a:gd name="T19" fmla="*/ 4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52">
                  <a:moveTo>
                    <a:pt x="52" y="26"/>
                  </a:moveTo>
                  <a:cubicBezTo>
                    <a:pt x="52" y="11"/>
                    <a:pt x="40" y="0"/>
                    <a:pt x="26" y="0"/>
                  </a:cubicBezTo>
                  <a:cubicBezTo>
                    <a:pt x="12" y="0"/>
                    <a:pt x="0" y="11"/>
                    <a:pt x="0" y="26"/>
                  </a:cubicBezTo>
                  <a:cubicBezTo>
                    <a:pt x="0" y="40"/>
                    <a:pt x="12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lose/>
                  <a:moveTo>
                    <a:pt x="26" y="48"/>
                  </a:moveTo>
                  <a:cubicBezTo>
                    <a:pt x="14" y="48"/>
                    <a:pt x="4" y="38"/>
                    <a:pt x="4" y="26"/>
                  </a:cubicBezTo>
                  <a:cubicBezTo>
                    <a:pt x="4" y="14"/>
                    <a:pt x="14" y="4"/>
                    <a:pt x="26" y="4"/>
                  </a:cubicBezTo>
                  <a:cubicBezTo>
                    <a:pt x="38" y="4"/>
                    <a:pt x="48" y="14"/>
                    <a:pt x="48" y="26"/>
                  </a:cubicBezTo>
                  <a:cubicBezTo>
                    <a:pt x="48" y="38"/>
                    <a:pt x="38" y="48"/>
                    <a:pt x="26" y="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765" name="Oval 41"/>
            <p:cNvSpPr>
              <a:spLocks noChangeArrowheads="1"/>
            </p:cNvSpPr>
            <p:nvPr/>
          </p:nvSpPr>
          <p:spPr bwMode="auto">
            <a:xfrm>
              <a:off x="674690" y="2885778"/>
              <a:ext cx="38100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766" name="Freeform 42"/>
            <p:cNvSpPr>
              <a:spLocks/>
            </p:cNvSpPr>
            <p:nvPr/>
          </p:nvSpPr>
          <p:spPr bwMode="auto">
            <a:xfrm>
              <a:off x="741365" y="2806403"/>
              <a:ext cx="73025" cy="203200"/>
            </a:xfrm>
            <a:custGeom>
              <a:avLst/>
              <a:gdLst>
                <a:gd name="T0" fmla="*/ 21 w 23"/>
                <a:gd name="T1" fmla="*/ 4 h 64"/>
                <a:gd name="T2" fmla="*/ 19 w 23"/>
                <a:gd name="T3" fmla="*/ 4 h 64"/>
                <a:gd name="T4" fmla="*/ 19 w 23"/>
                <a:gd name="T5" fmla="*/ 0 h 64"/>
                <a:gd name="T6" fmla="*/ 15 w 23"/>
                <a:gd name="T7" fmla="*/ 0 h 64"/>
                <a:gd name="T8" fmla="*/ 15 w 23"/>
                <a:gd name="T9" fmla="*/ 4 h 64"/>
                <a:gd name="T10" fmla="*/ 13 w 23"/>
                <a:gd name="T11" fmla="*/ 4 h 64"/>
                <a:gd name="T12" fmla="*/ 11 w 23"/>
                <a:gd name="T13" fmla="*/ 6 h 64"/>
                <a:gd name="T14" fmla="*/ 11 w 23"/>
                <a:gd name="T15" fmla="*/ 14 h 64"/>
                <a:gd name="T16" fmla="*/ 13 w 23"/>
                <a:gd name="T17" fmla="*/ 16 h 64"/>
                <a:gd name="T18" fmla="*/ 15 w 23"/>
                <a:gd name="T19" fmla="*/ 16 h 64"/>
                <a:gd name="T20" fmla="*/ 15 w 23"/>
                <a:gd name="T21" fmla="*/ 46 h 64"/>
                <a:gd name="T22" fmla="*/ 8 w 23"/>
                <a:gd name="T23" fmla="*/ 53 h 64"/>
                <a:gd name="T24" fmla="*/ 6 w 23"/>
                <a:gd name="T25" fmla="*/ 52 h 64"/>
                <a:gd name="T26" fmla="*/ 0 w 23"/>
                <a:gd name="T27" fmla="*/ 59 h 64"/>
                <a:gd name="T28" fmla="*/ 0 w 23"/>
                <a:gd name="T29" fmla="*/ 61 h 64"/>
                <a:gd name="T30" fmla="*/ 3 w 23"/>
                <a:gd name="T31" fmla="*/ 63 h 64"/>
                <a:gd name="T32" fmla="*/ 6 w 23"/>
                <a:gd name="T33" fmla="*/ 63 h 64"/>
                <a:gd name="T34" fmla="*/ 12 w 23"/>
                <a:gd name="T35" fmla="*/ 58 h 64"/>
                <a:gd name="T36" fmla="*/ 11 w 23"/>
                <a:gd name="T37" fmla="*/ 56 h 64"/>
                <a:gd name="T38" fmla="*/ 18 w 23"/>
                <a:gd name="T39" fmla="*/ 49 h 64"/>
                <a:gd name="T40" fmla="*/ 19 w 23"/>
                <a:gd name="T41" fmla="*/ 46 h 64"/>
                <a:gd name="T42" fmla="*/ 19 w 23"/>
                <a:gd name="T43" fmla="*/ 16 h 64"/>
                <a:gd name="T44" fmla="*/ 21 w 23"/>
                <a:gd name="T45" fmla="*/ 16 h 64"/>
                <a:gd name="T46" fmla="*/ 23 w 23"/>
                <a:gd name="T47" fmla="*/ 14 h 64"/>
                <a:gd name="T48" fmla="*/ 23 w 23"/>
                <a:gd name="T49" fmla="*/ 6 h 64"/>
                <a:gd name="T50" fmla="*/ 21 w 23"/>
                <a:gd name="T51" fmla="*/ 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" h="64">
                  <a:moveTo>
                    <a:pt x="21" y="4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1" y="5"/>
                    <a:pt x="11" y="6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5"/>
                    <a:pt x="12" y="16"/>
                    <a:pt x="13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0"/>
                    <a:pt x="0" y="60"/>
                    <a:pt x="0" y="61"/>
                  </a:cubicBezTo>
                  <a:cubicBezTo>
                    <a:pt x="3" y="63"/>
                    <a:pt x="3" y="63"/>
                    <a:pt x="3" y="63"/>
                  </a:cubicBezTo>
                  <a:cubicBezTo>
                    <a:pt x="4" y="64"/>
                    <a:pt x="5" y="64"/>
                    <a:pt x="6" y="63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48"/>
                    <a:pt x="19" y="47"/>
                    <a:pt x="19" y="4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2" y="16"/>
                    <a:pt x="23" y="15"/>
                    <a:pt x="23" y="14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5"/>
                    <a:pt x="22" y="4"/>
                    <a:pt x="21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9767" name="Freeform 43"/>
          <p:cNvSpPr>
            <a:spLocks noEditPoints="1"/>
          </p:cNvSpPr>
          <p:nvPr/>
        </p:nvSpPr>
        <p:spPr bwMode="auto">
          <a:xfrm>
            <a:off x="1425578" y="2844503"/>
            <a:ext cx="203200" cy="130175"/>
          </a:xfrm>
          <a:custGeom>
            <a:avLst/>
            <a:gdLst>
              <a:gd name="T0" fmla="*/ 62 w 64"/>
              <a:gd name="T1" fmla="*/ 12 h 41"/>
              <a:gd name="T2" fmla="*/ 60 w 64"/>
              <a:gd name="T3" fmla="*/ 13 h 41"/>
              <a:gd name="T4" fmla="*/ 52 w 64"/>
              <a:gd name="T5" fmla="*/ 16 h 41"/>
              <a:gd name="T6" fmla="*/ 32 w 64"/>
              <a:gd name="T7" fmla="*/ 16 h 41"/>
              <a:gd name="T8" fmla="*/ 5 w 64"/>
              <a:gd name="T9" fmla="*/ 1 h 41"/>
              <a:gd name="T10" fmla="*/ 3 w 64"/>
              <a:gd name="T11" fmla="*/ 0 h 41"/>
              <a:gd name="T12" fmla="*/ 2 w 64"/>
              <a:gd name="T13" fmla="*/ 0 h 41"/>
              <a:gd name="T14" fmla="*/ 0 w 64"/>
              <a:gd name="T15" fmla="*/ 2 h 41"/>
              <a:gd name="T16" fmla="*/ 0 w 64"/>
              <a:gd name="T17" fmla="*/ 37 h 41"/>
              <a:gd name="T18" fmla="*/ 3 w 64"/>
              <a:gd name="T19" fmla="*/ 40 h 41"/>
              <a:gd name="T20" fmla="*/ 5 w 64"/>
              <a:gd name="T21" fmla="*/ 39 h 41"/>
              <a:gd name="T22" fmla="*/ 14 w 64"/>
              <a:gd name="T23" fmla="*/ 29 h 41"/>
              <a:gd name="T24" fmla="*/ 14 w 64"/>
              <a:gd name="T25" fmla="*/ 29 h 41"/>
              <a:gd name="T26" fmla="*/ 15 w 64"/>
              <a:gd name="T27" fmla="*/ 30 h 41"/>
              <a:gd name="T28" fmla="*/ 34 w 64"/>
              <a:gd name="T29" fmla="*/ 41 h 41"/>
              <a:gd name="T30" fmla="*/ 53 w 64"/>
              <a:gd name="T31" fmla="*/ 30 h 41"/>
              <a:gd name="T32" fmla="*/ 51 w 64"/>
              <a:gd name="T33" fmla="*/ 25 h 41"/>
              <a:gd name="T34" fmla="*/ 51 w 64"/>
              <a:gd name="T35" fmla="*/ 24 h 41"/>
              <a:gd name="T36" fmla="*/ 52 w 64"/>
              <a:gd name="T37" fmla="*/ 24 h 41"/>
              <a:gd name="T38" fmla="*/ 60 w 64"/>
              <a:gd name="T39" fmla="*/ 27 h 41"/>
              <a:gd name="T40" fmla="*/ 62 w 64"/>
              <a:gd name="T41" fmla="*/ 28 h 41"/>
              <a:gd name="T42" fmla="*/ 62 w 64"/>
              <a:gd name="T43" fmla="*/ 28 h 41"/>
              <a:gd name="T44" fmla="*/ 64 w 64"/>
              <a:gd name="T45" fmla="*/ 26 h 41"/>
              <a:gd name="T46" fmla="*/ 64 w 64"/>
              <a:gd name="T47" fmla="*/ 14 h 41"/>
              <a:gd name="T48" fmla="*/ 62 w 64"/>
              <a:gd name="T49" fmla="*/ 12 h 41"/>
              <a:gd name="T50" fmla="*/ 48 w 64"/>
              <a:gd name="T51" fmla="*/ 30 h 41"/>
              <a:gd name="T52" fmla="*/ 34 w 64"/>
              <a:gd name="T53" fmla="*/ 36 h 41"/>
              <a:gd name="T54" fmla="*/ 20 w 64"/>
              <a:gd name="T55" fmla="*/ 30 h 41"/>
              <a:gd name="T56" fmla="*/ 34 w 64"/>
              <a:gd name="T57" fmla="*/ 24 h 41"/>
              <a:gd name="T58" fmla="*/ 48 w 64"/>
              <a:gd name="T59" fmla="*/ 3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4" h="41">
                <a:moveTo>
                  <a:pt x="62" y="12"/>
                </a:moveTo>
                <a:cubicBezTo>
                  <a:pt x="61" y="12"/>
                  <a:pt x="60" y="12"/>
                  <a:pt x="60" y="13"/>
                </a:cubicBezTo>
                <a:cubicBezTo>
                  <a:pt x="59" y="14"/>
                  <a:pt x="58" y="16"/>
                  <a:pt x="52" y="16"/>
                </a:cubicBezTo>
                <a:cubicBezTo>
                  <a:pt x="48" y="16"/>
                  <a:pt x="44" y="16"/>
                  <a:pt x="32" y="16"/>
                </a:cubicBezTo>
                <a:cubicBezTo>
                  <a:pt x="15" y="16"/>
                  <a:pt x="7" y="4"/>
                  <a:pt x="5" y="1"/>
                </a:cubicBezTo>
                <a:cubicBezTo>
                  <a:pt x="4" y="0"/>
                  <a:pt x="4" y="0"/>
                  <a:pt x="3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9"/>
                  <a:pt x="1" y="40"/>
                  <a:pt x="3" y="40"/>
                </a:cubicBezTo>
                <a:cubicBezTo>
                  <a:pt x="4" y="40"/>
                  <a:pt x="4" y="40"/>
                  <a:pt x="5" y="39"/>
                </a:cubicBezTo>
                <a:cubicBezTo>
                  <a:pt x="6" y="37"/>
                  <a:pt x="9" y="33"/>
                  <a:pt x="14" y="29"/>
                </a:cubicBezTo>
                <a:cubicBezTo>
                  <a:pt x="14" y="29"/>
                  <a:pt x="14" y="29"/>
                  <a:pt x="14" y="29"/>
                </a:cubicBezTo>
                <a:cubicBezTo>
                  <a:pt x="15" y="30"/>
                  <a:pt x="15" y="30"/>
                  <a:pt x="15" y="30"/>
                </a:cubicBezTo>
                <a:cubicBezTo>
                  <a:pt x="15" y="37"/>
                  <a:pt x="23" y="41"/>
                  <a:pt x="34" y="41"/>
                </a:cubicBezTo>
                <a:cubicBezTo>
                  <a:pt x="45" y="41"/>
                  <a:pt x="53" y="37"/>
                  <a:pt x="53" y="30"/>
                </a:cubicBezTo>
                <a:cubicBezTo>
                  <a:pt x="53" y="28"/>
                  <a:pt x="53" y="27"/>
                  <a:pt x="51" y="25"/>
                </a:cubicBezTo>
                <a:cubicBezTo>
                  <a:pt x="51" y="24"/>
                  <a:pt x="51" y="24"/>
                  <a:pt x="51" y="24"/>
                </a:cubicBezTo>
                <a:cubicBezTo>
                  <a:pt x="52" y="24"/>
                  <a:pt x="52" y="24"/>
                  <a:pt x="52" y="24"/>
                </a:cubicBezTo>
                <a:cubicBezTo>
                  <a:pt x="57" y="24"/>
                  <a:pt x="59" y="26"/>
                  <a:pt x="60" y="27"/>
                </a:cubicBezTo>
                <a:cubicBezTo>
                  <a:pt x="60" y="28"/>
                  <a:pt x="61" y="28"/>
                  <a:pt x="62" y="28"/>
                </a:cubicBezTo>
                <a:cubicBezTo>
                  <a:pt x="62" y="28"/>
                  <a:pt x="62" y="28"/>
                  <a:pt x="62" y="28"/>
                </a:cubicBezTo>
                <a:cubicBezTo>
                  <a:pt x="63" y="28"/>
                  <a:pt x="64" y="27"/>
                  <a:pt x="64" y="26"/>
                </a:cubicBezTo>
                <a:cubicBezTo>
                  <a:pt x="64" y="14"/>
                  <a:pt x="64" y="14"/>
                  <a:pt x="64" y="14"/>
                </a:cubicBezTo>
                <a:cubicBezTo>
                  <a:pt x="64" y="13"/>
                  <a:pt x="63" y="12"/>
                  <a:pt x="62" y="12"/>
                </a:cubicBezTo>
                <a:close/>
                <a:moveTo>
                  <a:pt x="48" y="30"/>
                </a:moveTo>
                <a:cubicBezTo>
                  <a:pt x="48" y="33"/>
                  <a:pt x="42" y="36"/>
                  <a:pt x="34" y="36"/>
                </a:cubicBezTo>
                <a:cubicBezTo>
                  <a:pt x="26" y="36"/>
                  <a:pt x="20" y="33"/>
                  <a:pt x="20" y="30"/>
                </a:cubicBezTo>
                <a:cubicBezTo>
                  <a:pt x="20" y="27"/>
                  <a:pt x="26" y="24"/>
                  <a:pt x="34" y="24"/>
                </a:cubicBezTo>
                <a:cubicBezTo>
                  <a:pt x="42" y="24"/>
                  <a:pt x="48" y="27"/>
                  <a:pt x="48" y="3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9768" name="Freeform 44"/>
          <p:cNvSpPr>
            <a:spLocks noEditPoints="1"/>
          </p:cNvSpPr>
          <p:nvPr/>
        </p:nvSpPr>
        <p:spPr bwMode="auto">
          <a:xfrm>
            <a:off x="1825628" y="2806403"/>
            <a:ext cx="209550" cy="209550"/>
          </a:xfrm>
          <a:custGeom>
            <a:avLst/>
            <a:gdLst>
              <a:gd name="T0" fmla="*/ 65 w 66"/>
              <a:gd name="T1" fmla="*/ 9 h 66"/>
              <a:gd name="T2" fmla="*/ 57 w 66"/>
              <a:gd name="T3" fmla="*/ 1 h 66"/>
              <a:gd name="T4" fmla="*/ 54 w 66"/>
              <a:gd name="T5" fmla="*/ 1 h 66"/>
              <a:gd name="T6" fmla="*/ 50 w 66"/>
              <a:gd name="T7" fmla="*/ 4 h 66"/>
              <a:gd name="T8" fmla="*/ 50 w 66"/>
              <a:gd name="T9" fmla="*/ 6 h 66"/>
              <a:gd name="T10" fmla="*/ 50 w 66"/>
              <a:gd name="T11" fmla="*/ 10 h 66"/>
              <a:gd name="T12" fmla="*/ 50 w 66"/>
              <a:gd name="T13" fmla="*/ 10 h 66"/>
              <a:gd name="T14" fmla="*/ 41 w 66"/>
              <a:gd name="T15" fmla="*/ 19 h 66"/>
              <a:gd name="T16" fmla="*/ 24 w 66"/>
              <a:gd name="T17" fmla="*/ 19 h 66"/>
              <a:gd name="T18" fmla="*/ 22 w 66"/>
              <a:gd name="T19" fmla="*/ 27 h 66"/>
              <a:gd name="T20" fmla="*/ 6 w 66"/>
              <a:gd name="T21" fmla="*/ 32 h 66"/>
              <a:gd name="T22" fmla="*/ 10 w 66"/>
              <a:gd name="T23" fmla="*/ 56 h 66"/>
              <a:gd name="T24" fmla="*/ 34 w 66"/>
              <a:gd name="T25" fmla="*/ 60 h 66"/>
              <a:gd name="T26" fmla="*/ 39 w 66"/>
              <a:gd name="T27" fmla="*/ 44 h 66"/>
              <a:gd name="T28" fmla="*/ 47 w 66"/>
              <a:gd name="T29" fmla="*/ 42 h 66"/>
              <a:gd name="T30" fmla="*/ 47 w 66"/>
              <a:gd name="T31" fmla="*/ 25 h 66"/>
              <a:gd name="T32" fmla="*/ 56 w 66"/>
              <a:gd name="T33" fmla="*/ 16 h 66"/>
              <a:gd name="T34" fmla="*/ 56 w 66"/>
              <a:gd name="T35" fmla="*/ 16 h 66"/>
              <a:gd name="T36" fmla="*/ 60 w 66"/>
              <a:gd name="T37" fmla="*/ 16 h 66"/>
              <a:gd name="T38" fmla="*/ 62 w 66"/>
              <a:gd name="T39" fmla="*/ 16 h 66"/>
              <a:gd name="T40" fmla="*/ 65 w 66"/>
              <a:gd name="T41" fmla="*/ 12 h 66"/>
              <a:gd name="T42" fmla="*/ 65 w 66"/>
              <a:gd name="T43" fmla="*/ 9 h 66"/>
              <a:gd name="T44" fmla="*/ 40 w 66"/>
              <a:gd name="T45" fmla="*/ 34 h 66"/>
              <a:gd name="T46" fmla="*/ 32 w 66"/>
              <a:gd name="T47" fmla="*/ 34 h 66"/>
              <a:gd name="T48" fmla="*/ 32 w 66"/>
              <a:gd name="T49" fmla="*/ 25 h 66"/>
              <a:gd name="T50" fmla="*/ 40 w 66"/>
              <a:gd name="T51" fmla="*/ 25 h 66"/>
              <a:gd name="T52" fmla="*/ 40 w 66"/>
              <a:gd name="T53" fmla="*/ 34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6" h="66">
                <a:moveTo>
                  <a:pt x="65" y="9"/>
                </a:moveTo>
                <a:cubicBezTo>
                  <a:pt x="57" y="1"/>
                  <a:pt x="57" y="1"/>
                  <a:pt x="57" y="1"/>
                </a:cubicBezTo>
                <a:cubicBezTo>
                  <a:pt x="56" y="0"/>
                  <a:pt x="55" y="0"/>
                  <a:pt x="54" y="1"/>
                </a:cubicBezTo>
                <a:cubicBezTo>
                  <a:pt x="50" y="4"/>
                  <a:pt x="50" y="4"/>
                  <a:pt x="50" y="4"/>
                </a:cubicBezTo>
                <a:cubicBezTo>
                  <a:pt x="50" y="5"/>
                  <a:pt x="50" y="5"/>
                  <a:pt x="50" y="6"/>
                </a:cubicBezTo>
                <a:cubicBezTo>
                  <a:pt x="50" y="10"/>
                  <a:pt x="50" y="10"/>
                  <a:pt x="50" y="10"/>
                </a:cubicBezTo>
                <a:cubicBezTo>
                  <a:pt x="50" y="10"/>
                  <a:pt x="50" y="10"/>
                  <a:pt x="50" y="10"/>
                </a:cubicBezTo>
                <a:cubicBezTo>
                  <a:pt x="41" y="19"/>
                  <a:pt x="41" y="19"/>
                  <a:pt x="41" y="19"/>
                </a:cubicBezTo>
                <a:cubicBezTo>
                  <a:pt x="34" y="13"/>
                  <a:pt x="29" y="14"/>
                  <a:pt x="24" y="19"/>
                </a:cubicBezTo>
                <a:cubicBezTo>
                  <a:pt x="22" y="22"/>
                  <a:pt x="23" y="26"/>
                  <a:pt x="22" y="27"/>
                </a:cubicBezTo>
                <a:cubicBezTo>
                  <a:pt x="18" y="31"/>
                  <a:pt x="13" y="25"/>
                  <a:pt x="6" y="32"/>
                </a:cubicBezTo>
                <a:cubicBezTo>
                  <a:pt x="0" y="38"/>
                  <a:pt x="0" y="47"/>
                  <a:pt x="10" y="56"/>
                </a:cubicBezTo>
                <a:cubicBezTo>
                  <a:pt x="19" y="65"/>
                  <a:pt x="29" y="66"/>
                  <a:pt x="34" y="60"/>
                </a:cubicBezTo>
                <a:cubicBezTo>
                  <a:pt x="41" y="53"/>
                  <a:pt x="35" y="48"/>
                  <a:pt x="39" y="44"/>
                </a:cubicBezTo>
                <a:cubicBezTo>
                  <a:pt x="40" y="43"/>
                  <a:pt x="44" y="44"/>
                  <a:pt x="47" y="42"/>
                </a:cubicBezTo>
                <a:cubicBezTo>
                  <a:pt x="52" y="37"/>
                  <a:pt x="53" y="32"/>
                  <a:pt x="47" y="25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6"/>
                </a:cubicBezTo>
                <a:cubicBezTo>
                  <a:pt x="60" y="16"/>
                  <a:pt x="60" y="16"/>
                  <a:pt x="60" y="16"/>
                </a:cubicBezTo>
                <a:cubicBezTo>
                  <a:pt x="61" y="16"/>
                  <a:pt x="61" y="16"/>
                  <a:pt x="62" y="16"/>
                </a:cubicBezTo>
                <a:cubicBezTo>
                  <a:pt x="65" y="12"/>
                  <a:pt x="65" y="12"/>
                  <a:pt x="65" y="12"/>
                </a:cubicBezTo>
                <a:cubicBezTo>
                  <a:pt x="66" y="11"/>
                  <a:pt x="66" y="10"/>
                  <a:pt x="65" y="9"/>
                </a:cubicBezTo>
                <a:close/>
                <a:moveTo>
                  <a:pt x="40" y="34"/>
                </a:moveTo>
                <a:cubicBezTo>
                  <a:pt x="38" y="36"/>
                  <a:pt x="34" y="36"/>
                  <a:pt x="32" y="34"/>
                </a:cubicBezTo>
                <a:cubicBezTo>
                  <a:pt x="29" y="31"/>
                  <a:pt x="29" y="28"/>
                  <a:pt x="32" y="25"/>
                </a:cubicBezTo>
                <a:cubicBezTo>
                  <a:pt x="34" y="23"/>
                  <a:pt x="38" y="23"/>
                  <a:pt x="40" y="25"/>
                </a:cubicBezTo>
                <a:cubicBezTo>
                  <a:pt x="42" y="28"/>
                  <a:pt x="42" y="31"/>
                  <a:pt x="40" y="3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0024" name="Group 10023"/>
          <p:cNvGrpSpPr/>
          <p:nvPr/>
        </p:nvGrpSpPr>
        <p:grpSpPr>
          <a:xfrm>
            <a:off x="4273553" y="2806403"/>
            <a:ext cx="203200" cy="203200"/>
            <a:chOff x="4273553" y="2806403"/>
            <a:chExt cx="203200" cy="203200"/>
          </a:xfrm>
        </p:grpSpPr>
        <p:sp>
          <p:nvSpPr>
            <p:cNvPr id="9769" name="Freeform 45"/>
            <p:cNvSpPr>
              <a:spLocks noEditPoints="1"/>
            </p:cNvSpPr>
            <p:nvPr/>
          </p:nvSpPr>
          <p:spPr bwMode="auto">
            <a:xfrm>
              <a:off x="4273553" y="2806403"/>
              <a:ext cx="177800" cy="177800"/>
            </a:xfrm>
            <a:custGeom>
              <a:avLst/>
              <a:gdLst>
                <a:gd name="T0" fmla="*/ 56 w 56"/>
                <a:gd name="T1" fmla="*/ 0 h 56"/>
                <a:gd name="T2" fmla="*/ 0 w 56"/>
                <a:gd name="T3" fmla="*/ 0 h 56"/>
                <a:gd name="T4" fmla="*/ 0 w 56"/>
                <a:gd name="T5" fmla="*/ 56 h 56"/>
                <a:gd name="T6" fmla="*/ 56 w 56"/>
                <a:gd name="T7" fmla="*/ 56 h 56"/>
                <a:gd name="T8" fmla="*/ 56 w 56"/>
                <a:gd name="T9" fmla="*/ 0 h 56"/>
                <a:gd name="T10" fmla="*/ 44 w 56"/>
                <a:gd name="T11" fmla="*/ 37 h 56"/>
                <a:gd name="T12" fmla="*/ 38 w 56"/>
                <a:gd name="T13" fmla="*/ 40 h 56"/>
                <a:gd name="T14" fmla="*/ 31 w 56"/>
                <a:gd name="T15" fmla="*/ 35 h 56"/>
                <a:gd name="T16" fmla="*/ 38 w 56"/>
                <a:gd name="T17" fmla="*/ 29 h 56"/>
                <a:gd name="T18" fmla="*/ 40 w 56"/>
                <a:gd name="T19" fmla="*/ 30 h 56"/>
                <a:gd name="T20" fmla="*/ 40 w 56"/>
                <a:gd name="T21" fmla="*/ 17 h 56"/>
                <a:gd name="T22" fmla="*/ 24 w 56"/>
                <a:gd name="T23" fmla="*/ 20 h 56"/>
                <a:gd name="T24" fmla="*/ 24 w 56"/>
                <a:gd name="T25" fmla="*/ 41 h 56"/>
                <a:gd name="T26" fmla="*/ 24 w 56"/>
                <a:gd name="T27" fmla="*/ 41 h 56"/>
                <a:gd name="T28" fmla="*/ 24 w 56"/>
                <a:gd name="T29" fmla="*/ 45 h 56"/>
                <a:gd name="T30" fmla="*/ 17 w 56"/>
                <a:gd name="T31" fmla="*/ 48 h 56"/>
                <a:gd name="T32" fmla="*/ 11 w 56"/>
                <a:gd name="T33" fmla="*/ 43 h 56"/>
                <a:gd name="T34" fmla="*/ 17 w 56"/>
                <a:gd name="T35" fmla="*/ 38 h 56"/>
                <a:gd name="T36" fmla="*/ 20 w 56"/>
                <a:gd name="T37" fmla="*/ 38 h 56"/>
                <a:gd name="T38" fmla="*/ 20 w 56"/>
                <a:gd name="T39" fmla="*/ 13 h 56"/>
                <a:gd name="T40" fmla="*/ 24 w 56"/>
                <a:gd name="T41" fmla="*/ 12 h 56"/>
                <a:gd name="T42" fmla="*/ 40 w 56"/>
                <a:gd name="T43" fmla="*/ 8 h 56"/>
                <a:gd name="T44" fmla="*/ 44 w 56"/>
                <a:gd name="T45" fmla="*/ 8 h 56"/>
                <a:gd name="T46" fmla="*/ 44 w 56"/>
                <a:gd name="T47" fmla="*/ 3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56">
                  <a:moveTo>
                    <a:pt x="5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56" y="56"/>
                    <a:pt x="56" y="56"/>
                    <a:pt x="56" y="56"/>
                  </a:cubicBezTo>
                  <a:lnTo>
                    <a:pt x="56" y="0"/>
                  </a:lnTo>
                  <a:close/>
                  <a:moveTo>
                    <a:pt x="44" y="37"/>
                  </a:moveTo>
                  <a:cubicBezTo>
                    <a:pt x="43" y="39"/>
                    <a:pt x="41" y="40"/>
                    <a:pt x="38" y="40"/>
                  </a:cubicBezTo>
                  <a:cubicBezTo>
                    <a:pt x="34" y="40"/>
                    <a:pt x="31" y="38"/>
                    <a:pt x="31" y="35"/>
                  </a:cubicBezTo>
                  <a:cubicBezTo>
                    <a:pt x="31" y="32"/>
                    <a:pt x="34" y="29"/>
                    <a:pt x="38" y="29"/>
                  </a:cubicBezTo>
                  <a:cubicBezTo>
                    <a:pt x="39" y="29"/>
                    <a:pt x="39" y="30"/>
                    <a:pt x="40" y="30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3" y="47"/>
                    <a:pt x="21" y="48"/>
                    <a:pt x="17" y="48"/>
                  </a:cubicBezTo>
                  <a:cubicBezTo>
                    <a:pt x="14" y="48"/>
                    <a:pt x="11" y="46"/>
                    <a:pt x="11" y="43"/>
                  </a:cubicBezTo>
                  <a:cubicBezTo>
                    <a:pt x="11" y="40"/>
                    <a:pt x="14" y="38"/>
                    <a:pt x="17" y="38"/>
                  </a:cubicBezTo>
                  <a:cubicBezTo>
                    <a:pt x="18" y="38"/>
                    <a:pt x="19" y="38"/>
                    <a:pt x="20" y="38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4" y="8"/>
                    <a:pt x="44" y="8"/>
                    <a:pt x="44" y="8"/>
                  </a:cubicBezTo>
                  <a:lnTo>
                    <a:pt x="44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770" name="Freeform 46"/>
            <p:cNvSpPr>
              <a:spLocks/>
            </p:cNvSpPr>
            <p:nvPr/>
          </p:nvSpPr>
          <p:spPr bwMode="auto">
            <a:xfrm>
              <a:off x="4298953" y="2831803"/>
              <a:ext cx="177800" cy="177800"/>
            </a:xfrm>
            <a:custGeom>
              <a:avLst/>
              <a:gdLst>
                <a:gd name="T0" fmla="*/ 104 w 112"/>
                <a:gd name="T1" fmla="*/ 0 h 112"/>
                <a:gd name="T2" fmla="*/ 104 w 112"/>
                <a:gd name="T3" fmla="*/ 104 h 112"/>
                <a:gd name="T4" fmla="*/ 0 w 112"/>
                <a:gd name="T5" fmla="*/ 104 h 112"/>
                <a:gd name="T6" fmla="*/ 0 w 112"/>
                <a:gd name="T7" fmla="*/ 112 h 112"/>
                <a:gd name="T8" fmla="*/ 112 w 112"/>
                <a:gd name="T9" fmla="*/ 112 h 112"/>
                <a:gd name="T10" fmla="*/ 112 w 112"/>
                <a:gd name="T11" fmla="*/ 0 h 112"/>
                <a:gd name="T12" fmla="*/ 104 w 112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112">
                  <a:moveTo>
                    <a:pt x="104" y="0"/>
                  </a:moveTo>
                  <a:lnTo>
                    <a:pt x="104" y="104"/>
                  </a:lnTo>
                  <a:lnTo>
                    <a:pt x="0" y="104"/>
                  </a:lnTo>
                  <a:lnTo>
                    <a:pt x="0" y="112"/>
                  </a:lnTo>
                  <a:lnTo>
                    <a:pt x="112" y="112"/>
                  </a:lnTo>
                  <a:lnTo>
                    <a:pt x="112" y="0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9771" name="Freeform 47"/>
          <p:cNvSpPr>
            <a:spLocks/>
          </p:cNvSpPr>
          <p:nvPr/>
        </p:nvSpPr>
        <p:spPr bwMode="auto">
          <a:xfrm>
            <a:off x="5938841" y="2819103"/>
            <a:ext cx="139700" cy="177800"/>
          </a:xfrm>
          <a:custGeom>
            <a:avLst/>
            <a:gdLst>
              <a:gd name="T0" fmla="*/ 24 w 44"/>
              <a:gd name="T1" fmla="*/ 5 h 56"/>
              <a:gd name="T2" fmla="*/ 24 w 44"/>
              <a:gd name="T3" fmla="*/ 0 h 56"/>
              <a:gd name="T4" fmla="*/ 16 w 44"/>
              <a:gd name="T5" fmla="*/ 2 h 56"/>
              <a:gd name="T6" fmla="*/ 16 w 44"/>
              <a:gd name="T7" fmla="*/ 37 h 56"/>
              <a:gd name="T8" fmla="*/ 12 w 44"/>
              <a:gd name="T9" fmla="*/ 37 h 56"/>
              <a:gd name="T10" fmla="*/ 0 w 44"/>
              <a:gd name="T11" fmla="*/ 46 h 56"/>
              <a:gd name="T12" fmla="*/ 12 w 44"/>
              <a:gd name="T13" fmla="*/ 56 h 56"/>
              <a:gd name="T14" fmla="*/ 22 w 44"/>
              <a:gd name="T15" fmla="*/ 52 h 56"/>
              <a:gd name="T16" fmla="*/ 24 w 44"/>
              <a:gd name="T17" fmla="*/ 46 h 56"/>
              <a:gd name="T18" fmla="*/ 24 w 44"/>
              <a:gd name="T19" fmla="*/ 17 h 56"/>
              <a:gd name="T20" fmla="*/ 44 w 44"/>
              <a:gd name="T21" fmla="*/ 36 h 56"/>
              <a:gd name="T22" fmla="*/ 24 w 44"/>
              <a:gd name="T23" fmla="*/ 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" h="56">
                <a:moveTo>
                  <a:pt x="24" y="5"/>
                </a:moveTo>
                <a:cubicBezTo>
                  <a:pt x="24" y="0"/>
                  <a:pt x="24" y="0"/>
                  <a:pt x="24" y="0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37"/>
                  <a:pt x="16" y="37"/>
                  <a:pt x="16" y="37"/>
                </a:cubicBezTo>
                <a:cubicBezTo>
                  <a:pt x="15" y="37"/>
                  <a:pt x="13" y="37"/>
                  <a:pt x="12" y="37"/>
                </a:cubicBezTo>
                <a:cubicBezTo>
                  <a:pt x="5" y="37"/>
                  <a:pt x="0" y="41"/>
                  <a:pt x="0" y="46"/>
                </a:cubicBezTo>
                <a:cubicBezTo>
                  <a:pt x="0" y="52"/>
                  <a:pt x="5" y="56"/>
                  <a:pt x="12" y="56"/>
                </a:cubicBezTo>
                <a:cubicBezTo>
                  <a:pt x="16" y="56"/>
                  <a:pt x="20" y="54"/>
                  <a:pt x="22" y="52"/>
                </a:cubicBezTo>
                <a:cubicBezTo>
                  <a:pt x="23" y="50"/>
                  <a:pt x="24" y="48"/>
                  <a:pt x="24" y="46"/>
                </a:cubicBezTo>
                <a:cubicBezTo>
                  <a:pt x="24" y="17"/>
                  <a:pt x="24" y="17"/>
                  <a:pt x="24" y="17"/>
                </a:cubicBezTo>
                <a:cubicBezTo>
                  <a:pt x="36" y="17"/>
                  <a:pt x="44" y="30"/>
                  <a:pt x="44" y="36"/>
                </a:cubicBezTo>
                <a:cubicBezTo>
                  <a:pt x="44" y="11"/>
                  <a:pt x="30" y="5"/>
                  <a:pt x="24" y="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0027" name="Group 10026"/>
          <p:cNvGrpSpPr/>
          <p:nvPr/>
        </p:nvGrpSpPr>
        <p:grpSpPr>
          <a:xfrm>
            <a:off x="7134228" y="2841328"/>
            <a:ext cx="180975" cy="142875"/>
            <a:chOff x="7134228" y="2841328"/>
            <a:chExt cx="180975" cy="142875"/>
          </a:xfrm>
        </p:grpSpPr>
        <p:sp>
          <p:nvSpPr>
            <p:cNvPr id="9772" name="Freeform 48"/>
            <p:cNvSpPr>
              <a:spLocks/>
            </p:cNvSpPr>
            <p:nvPr/>
          </p:nvSpPr>
          <p:spPr bwMode="auto">
            <a:xfrm>
              <a:off x="7223128" y="2841328"/>
              <a:ext cx="92075" cy="142875"/>
            </a:xfrm>
            <a:custGeom>
              <a:avLst/>
              <a:gdLst>
                <a:gd name="T0" fmla="*/ 16 w 29"/>
                <a:gd name="T1" fmla="*/ 5 h 45"/>
                <a:gd name="T2" fmla="*/ 16 w 29"/>
                <a:gd name="T3" fmla="*/ 0 h 45"/>
                <a:gd name="T4" fmla="*/ 12 w 29"/>
                <a:gd name="T5" fmla="*/ 1 h 45"/>
                <a:gd name="T6" fmla="*/ 12 w 29"/>
                <a:gd name="T7" fmla="*/ 34 h 45"/>
                <a:gd name="T8" fmla="*/ 8 w 29"/>
                <a:gd name="T9" fmla="*/ 33 h 45"/>
                <a:gd name="T10" fmla="*/ 0 w 29"/>
                <a:gd name="T11" fmla="*/ 39 h 45"/>
                <a:gd name="T12" fmla="*/ 8 w 29"/>
                <a:gd name="T13" fmla="*/ 45 h 45"/>
                <a:gd name="T14" fmla="*/ 12 w 29"/>
                <a:gd name="T15" fmla="*/ 44 h 45"/>
                <a:gd name="T16" fmla="*/ 16 w 29"/>
                <a:gd name="T17" fmla="*/ 39 h 45"/>
                <a:gd name="T18" fmla="*/ 16 w 29"/>
                <a:gd name="T19" fmla="*/ 13 h 45"/>
                <a:gd name="T20" fmla="*/ 29 w 29"/>
                <a:gd name="T21" fmla="*/ 25 h 45"/>
                <a:gd name="T22" fmla="*/ 16 w 29"/>
                <a:gd name="T23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45">
                  <a:moveTo>
                    <a:pt x="16" y="5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1" y="33"/>
                    <a:pt x="9" y="33"/>
                    <a:pt x="8" y="33"/>
                  </a:cubicBezTo>
                  <a:cubicBezTo>
                    <a:pt x="4" y="33"/>
                    <a:pt x="0" y="36"/>
                    <a:pt x="0" y="39"/>
                  </a:cubicBezTo>
                  <a:cubicBezTo>
                    <a:pt x="0" y="42"/>
                    <a:pt x="4" y="45"/>
                    <a:pt x="8" y="45"/>
                  </a:cubicBezTo>
                  <a:cubicBezTo>
                    <a:pt x="9" y="45"/>
                    <a:pt x="11" y="45"/>
                    <a:pt x="12" y="44"/>
                  </a:cubicBezTo>
                  <a:cubicBezTo>
                    <a:pt x="14" y="43"/>
                    <a:pt x="16" y="41"/>
                    <a:pt x="16" y="39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4" y="13"/>
                    <a:pt x="29" y="21"/>
                    <a:pt x="29" y="25"/>
                  </a:cubicBezTo>
                  <a:cubicBezTo>
                    <a:pt x="29" y="9"/>
                    <a:pt x="20" y="5"/>
                    <a:pt x="16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773" name="Rectangle 49"/>
            <p:cNvSpPr>
              <a:spLocks noChangeArrowheads="1"/>
            </p:cNvSpPr>
            <p:nvPr/>
          </p:nvSpPr>
          <p:spPr bwMode="auto">
            <a:xfrm>
              <a:off x="7134228" y="2869903"/>
              <a:ext cx="889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774" name="Rectangle 50"/>
            <p:cNvSpPr>
              <a:spLocks noChangeArrowheads="1"/>
            </p:cNvSpPr>
            <p:nvPr/>
          </p:nvSpPr>
          <p:spPr bwMode="auto">
            <a:xfrm>
              <a:off x="7134228" y="2895303"/>
              <a:ext cx="889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775" name="Rectangle 51"/>
            <p:cNvSpPr>
              <a:spLocks noChangeArrowheads="1"/>
            </p:cNvSpPr>
            <p:nvPr/>
          </p:nvSpPr>
          <p:spPr bwMode="auto">
            <a:xfrm>
              <a:off x="7134228" y="2920703"/>
              <a:ext cx="889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776" name="Rectangle 52"/>
            <p:cNvSpPr>
              <a:spLocks noChangeArrowheads="1"/>
            </p:cNvSpPr>
            <p:nvPr/>
          </p:nvSpPr>
          <p:spPr bwMode="auto">
            <a:xfrm>
              <a:off x="7134228" y="2946103"/>
              <a:ext cx="635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9777" name="Freeform 53"/>
          <p:cNvSpPr>
            <a:spLocks noEditPoints="1"/>
          </p:cNvSpPr>
          <p:nvPr/>
        </p:nvSpPr>
        <p:spPr bwMode="auto">
          <a:xfrm>
            <a:off x="1425578" y="263526"/>
            <a:ext cx="203200" cy="203200"/>
          </a:xfrm>
          <a:custGeom>
            <a:avLst/>
            <a:gdLst>
              <a:gd name="T0" fmla="*/ 0 w 128"/>
              <a:gd name="T1" fmla="*/ 0 h 128"/>
              <a:gd name="T2" fmla="*/ 16 w 128"/>
              <a:gd name="T3" fmla="*/ 112 h 128"/>
              <a:gd name="T4" fmla="*/ 64 w 128"/>
              <a:gd name="T5" fmla="*/ 128 h 128"/>
              <a:gd name="T6" fmla="*/ 112 w 128"/>
              <a:gd name="T7" fmla="*/ 112 h 128"/>
              <a:gd name="T8" fmla="*/ 128 w 128"/>
              <a:gd name="T9" fmla="*/ 0 h 128"/>
              <a:gd name="T10" fmla="*/ 0 w 128"/>
              <a:gd name="T11" fmla="*/ 0 h 128"/>
              <a:gd name="T12" fmla="*/ 102 w 128"/>
              <a:gd name="T13" fmla="*/ 32 h 128"/>
              <a:gd name="T14" fmla="*/ 46 w 128"/>
              <a:gd name="T15" fmla="*/ 32 h 128"/>
              <a:gd name="T16" fmla="*/ 48 w 128"/>
              <a:gd name="T17" fmla="*/ 48 h 128"/>
              <a:gd name="T18" fmla="*/ 100 w 128"/>
              <a:gd name="T19" fmla="*/ 48 h 128"/>
              <a:gd name="T20" fmla="*/ 96 w 128"/>
              <a:gd name="T21" fmla="*/ 96 h 128"/>
              <a:gd name="T22" fmla="*/ 64 w 128"/>
              <a:gd name="T23" fmla="*/ 104 h 128"/>
              <a:gd name="T24" fmla="*/ 32 w 128"/>
              <a:gd name="T25" fmla="*/ 96 h 128"/>
              <a:gd name="T26" fmla="*/ 30 w 128"/>
              <a:gd name="T27" fmla="*/ 72 h 128"/>
              <a:gd name="T28" fmla="*/ 48 w 128"/>
              <a:gd name="T29" fmla="*/ 72 h 128"/>
              <a:gd name="T30" fmla="*/ 50 w 128"/>
              <a:gd name="T31" fmla="*/ 84 h 128"/>
              <a:gd name="T32" fmla="*/ 64 w 128"/>
              <a:gd name="T33" fmla="*/ 88 h 128"/>
              <a:gd name="T34" fmla="*/ 80 w 128"/>
              <a:gd name="T35" fmla="*/ 84 h 128"/>
              <a:gd name="T36" fmla="*/ 82 w 128"/>
              <a:gd name="T37" fmla="*/ 64 h 128"/>
              <a:gd name="T38" fmla="*/ 28 w 128"/>
              <a:gd name="T39" fmla="*/ 64 h 128"/>
              <a:gd name="T40" fmla="*/ 24 w 128"/>
              <a:gd name="T41" fmla="*/ 16 h 128"/>
              <a:gd name="T42" fmla="*/ 104 w 128"/>
              <a:gd name="T43" fmla="*/ 16 h 128"/>
              <a:gd name="T44" fmla="*/ 102 w 128"/>
              <a:gd name="T45" fmla="*/ 3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8" h="128">
                <a:moveTo>
                  <a:pt x="0" y="0"/>
                </a:moveTo>
                <a:lnTo>
                  <a:pt x="16" y="112"/>
                </a:lnTo>
                <a:lnTo>
                  <a:pt x="64" y="128"/>
                </a:lnTo>
                <a:lnTo>
                  <a:pt x="112" y="112"/>
                </a:lnTo>
                <a:lnTo>
                  <a:pt x="128" y="0"/>
                </a:lnTo>
                <a:lnTo>
                  <a:pt x="0" y="0"/>
                </a:lnTo>
                <a:close/>
                <a:moveTo>
                  <a:pt x="102" y="32"/>
                </a:moveTo>
                <a:lnTo>
                  <a:pt x="46" y="32"/>
                </a:lnTo>
                <a:lnTo>
                  <a:pt x="48" y="48"/>
                </a:lnTo>
                <a:lnTo>
                  <a:pt x="100" y="48"/>
                </a:lnTo>
                <a:lnTo>
                  <a:pt x="96" y="96"/>
                </a:lnTo>
                <a:lnTo>
                  <a:pt x="64" y="104"/>
                </a:lnTo>
                <a:lnTo>
                  <a:pt x="32" y="96"/>
                </a:lnTo>
                <a:lnTo>
                  <a:pt x="30" y="72"/>
                </a:lnTo>
                <a:lnTo>
                  <a:pt x="48" y="72"/>
                </a:lnTo>
                <a:lnTo>
                  <a:pt x="50" y="84"/>
                </a:lnTo>
                <a:lnTo>
                  <a:pt x="64" y="88"/>
                </a:lnTo>
                <a:lnTo>
                  <a:pt x="80" y="84"/>
                </a:lnTo>
                <a:lnTo>
                  <a:pt x="82" y="64"/>
                </a:lnTo>
                <a:lnTo>
                  <a:pt x="28" y="64"/>
                </a:lnTo>
                <a:lnTo>
                  <a:pt x="24" y="16"/>
                </a:lnTo>
                <a:lnTo>
                  <a:pt x="104" y="16"/>
                </a:lnTo>
                <a:lnTo>
                  <a:pt x="102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9778" name="Freeform 54"/>
          <p:cNvSpPr>
            <a:spLocks/>
          </p:cNvSpPr>
          <p:nvPr/>
        </p:nvSpPr>
        <p:spPr bwMode="auto">
          <a:xfrm>
            <a:off x="2671765" y="263526"/>
            <a:ext cx="165100" cy="203200"/>
          </a:xfrm>
          <a:custGeom>
            <a:avLst/>
            <a:gdLst>
              <a:gd name="T0" fmla="*/ 48 w 52"/>
              <a:gd name="T1" fmla="*/ 39 h 64"/>
              <a:gd name="T2" fmla="*/ 34 w 52"/>
              <a:gd name="T3" fmla="*/ 32 h 64"/>
              <a:gd name="T4" fmla="*/ 32 w 52"/>
              <a:gd name="T5" fmla="*/ 32 h 64"/>
              <a:gd name="T6" fmla="*/ 32 w 52"/>
              <a:gd name="T7" fmla="*/ 28 h 64"/>
              <a:gd name="T8" fmla="*/ 50 w 52"/>
              <a:gd name="T9" fmla="*/ 28 h 64"/>
              <a:gd name="T10" fmla="*/ 52 w 52"/>
              <a:gd name="T11" fmla="*/ 26 h 64"/>
              <a:gd name="T12" fmla="*/ 50 w 52"/>
              <a:gd name="T13" fmla="*/ 24 h 64"/>
              <a:gd name="T14" fmla="*/ 34 w 52"/>
              <a:gd name="T15" fmla="*/ 24 h 64"/>
              <a:gd name="T16" fmla="*/ 48 w 52"/>
              <a:gd name="T17" fmla="*/ 11 h 64"/>
              <a:gd name="T18" fmla="*/ 47 w 52"/>
              <a:gd name="T19" fmla="*/ 8 h 64"/>
              <a:gd name="T20" fmla="*/ 44 w 52"/>
              <a:gd name="T21" fmla="*/ 9 h 64"/>
              <a:gd name="T22" fmla="*/ 34 w 52"/>
              <a:gd name="T23" fmla="*/ 20 h 64"/>
              <a:gd name="T24" fmla="*/ 32 w 52"/>
              <a:gd name="T25" fmla="*/ 20 h 64"/>
              <a:gd name="T26" fmla="*/ 32 w 52"/>
              <a:gd name="T27" fmla="*/ 11 h 64"/>
              <a:gd name="T28" fmla="*/ 36 w 52"/>
              <a:gd name="T29" fmla="*/ 6 h 64"/>
              <a:gd name="T30" fmla="*/ 26 w 52"/>
              <a:gd name="T31" fmla="*/ 0 h 64"/>
              <a:gd name="T32" fmla="*/ 16 w 52"/>
              <a:gd name="T33" fmla="*/ 6 h 64"/>
              <a:gd name="T34" fmla="*/ 20 w 52"/>
              <a:gd name="T35" fmla="*/ 11 h 64"/>
              <a:gd name="T36" fmla="*/ 20 w 52"/>
              <a:gd name="T37" fmla="*/ 20 h 64"/>
              <a:gd name="T38" fmla="*/ 18 w 52"/>
              <a:gd name="T39" fmla="*/ 20 h 64"/>
              <a:gd name="T40" fmla="*/ 8 w 52"/>
              <a:gd name="T41" fmla="*/ 9 h 64"/>
              <a:gd name="T42" fmla="*/ 5 w 52"/>
              <a:gd name="T43" fmla="*/ 8 h 64"/>
              <a:gd name="T44" fmla="*/ 4 w 52"/>
              <a:gd name="T45" fmla="*/ 11 h 64"/>
              <a:gd name="T46" fmla="*/ 18 w 52"/>
              <a:gd name="T47" fmla="*/ 24 h 64"/>
              <a:gd name="T48" fmla="*/ 2 w 52"/>
              <a:gd name="T49" fmla="*/ 24 h 64"/>
              <a:gd name="T50" fmla="*/ 0 w 52"/>
              <a:gd name="T51" fmla="*/ 26 h 64"/>
              <a:gd name="T52" fmla="*/ 2 w 52"/>
              <a:gd name="T53" fmla="*/ 28 h 64"/>
              <a:gd name="T54" fmla="*/ 20 w 52"/>
              <a:gd name="T55" fmla="*/ 28 h 64"/>
              <a:gd name="T56" fmla="*/ 20 w 52"/>
              <a:gd name="T57" fmla="*/ 32 h 64"/>
              <a:gd name="T58" fmla="*/ 18 w 52"/>
              <a:gd name="T59" fmla="*/ 32 h 64"/>
              <a:gd name="T60" fmla="*/ 4 w 52"/>
              <a:gd name="T61" fmla="*/ 39 h 64"/>
              <a:gd name="T62" fmla="*/ 0 w 52"/>
              <a:gd name="T63" fmla="*/ 45 h 64"/>
              <a:gd name="T64" fmla="*/ 1 w 52"/>
              <a:gd name="T65" fmla="*/ 48 h 64"/>
              <a:gd name="T66" fmla="*/ 2 w 52"/>
              <a:gd name="T67" fmla="*/ 48 h 64"/>
              <a:gd name="T68" fmla="*/ 4 w 52"/>
              <a:gd name="T69" fmla="*/ 47 h 64"/>
              <a:gd name="T70" fmla="*/ 7 w 52"/>
              <a:gd name="T71" fmla="*/ 41 h 64"/>
              <a:gd name="T72" fmla="*/ 18 w 52"/>
              <a:gd name="T73" fmla="*/ 36 h 64"/>
              <a:gd name="T74" fmla="*/ 20 w 52"/>
              <a:gd name="T75" fmla="*/ 36 h 64"/>
              <a:gd name="T76" fmla="*/ 20 w 52"/>
              <a:gd name="T77" fmla="*/ 37 h 64"/>
              <a:gd name="T78" fmla="*/ 12 w 52"/>
              <a:gd name="T79" fmla="*/ 50 h 64"/>
              <a:gd name="T80" fmla="*/ 26 w 52"/>
              <a:gd name="T81" fmla="*/ 64 h 64"/>
              <a:gd name="T82" fmla="*/ 40 w 52"/>
              <a:gd name="T83" fmla="*/ 50 h 64"/>
              <a:gd name="T84" fmla="*/ 32 w 52"/>
              <a:gd name="T85" fmla="*/ 37 h 64"/>
              <a:gd name="T86" fmla="*/ 32 w 52"/>
              <a:gd name="T87" fmla="*/ 36 h 64"/>
              <a:gd name="T88" fmla="*/ 34 w 52"/>
              <a:gd name="T89" fmla="*/ 36 h 64"/>
              <a:gd name="T90" fmla="*/ 45 w 52"/>
              <a:gd name="T91" fmla="*/ 41 h 64"/>
              <a:gd name="T92" fmla="*/ 48 w 52"/>
              <a:gd name="T93" fmla="*/ 47 h 64"/>
              <a:gd name="T94" fmla="*/ 50 w 52"/>
              <a:gd name="T95" fmla="*/ 48 h 64"/>
              <a:gd name="T96" fmla="*/ 51 w 52"/>
              <a:gd name="T97" fmla="*/ 48 h 64"/>
              <a:gd name="T98" fmla="*/ 52 w 52"/>
              <a:gd name="T99" fmla="*/ 45 h 64"/>
              <a:gd name="T100" fmla="*/ 48 w 52"/>
              <a:gd name="T101" fmla="*/ 3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2" h="64">
                <a:moveTo>
                  <a:pt x="48" y="39"/>
                </a:moveTo>
                <a:cubicBezTo>
                  <a:pt x="45" y="35"/>
                  <a:pt x="40" y="32"/>
                  <a:pt x="34" y="32"/>
                </a:cubicBezTo>
                <a:cubicBezTo>
                  <a:pt x="32" y="32"/>
                  <a:pt x="32" y="32"/>
                  <a:pt x="32" y="32"/>
                </a:cubicBezTo>
                <a:cubicBezTo>
                  <a:pt x="32" y="28"/>
                  <a:pt x="32" y="28"/>
                  <a:pt x="32" y="28"/>
                </a:cubicBezTo>
                <a:cubicBezTo>
                  <a:pt x="50" y="28"/>
                  <a:pt x="50" y="28"/>
                  <a:pt x="50" y="28"/>
                </a:cubicBezTo>
                <a:cubicBezTo>
                  <a:pt x="51" y="28"/>
                  <a:pt x="52" y="27"/>
                  <a:pt x="52" y="26"/>
                </a:cubicBezTo>
                <a:cubicBezTo>
                  <a:pt x="52" y="25"/>
                  <a:pt x="51" y="24"/>
                  <a:pt x="50" y="24"/>
                </a:cubicBezTo>
                <a:cubicBezTo>
                  <a:pt x="34" y="24"/>
                  <a:pt x="34" y="24"/>
                  <a:pt x="34" y="24"/>
                </a:cubicBezTo>
                <a:cubicBezTo>
                  <a:pt x="38" y="24"/>
                  <a:pt x="45" y="15"/>
                  <a:pt x="48" y="11"/>
                </a:cubicBezTo>
                <a:cubicBezTo>
                  <a:pt x="48" y="10"/>
                  <a:pt x="48" y="9"/>
                  <a:pt x="47" y="8"/>
                </a:cubicBezTo>
                <a:cubicBezTo>
                  <a:pt x="46" y="8"/>
                  <a:pt x="45" y="8"/>
                  <a:pt x="44" y="9"/>
                </a:cubicBezTo>
                <a:cubicBezTo>
                  <a:pt x="42" y="13"/>
                  <a:pt x="36" y="20"/>
                  <a:pt x="34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11"/>
                  <a:pt x="32" y="11"/>
                  <a:pt x="32" y="11"/>
                </a:cubicBezTo>
                <a:cubicBezTo>
                  <a:pt x="34" y="10"/>
                  <a:pt x="36" y="8"/>
                  <a:pt x="36" y="6"/>
                </a:cubicBezTo>
                <a:cubicBezTo>
                  <a:pt x="36" y="3"/>
                  <a:pt x="32" y="0"/>
                  <a:pt x="26" y="0"/>
                </a:cubicBezTo>
                <a:cubicBezTo>
                  <a:pt x="20" y="0"/>
                  <a:pt x="16" y="3"/>
                  <a:pt x="16" y="6"/>
                </a:cubicBezTo>
                <a:cubicBezTo>
                  <a:pt x="16" y="8"/>
                  <a:pt x="18" y="10"/>
                  <a:pt x="20" y="11"/>
                </a:cubicBezTo>
                <a:cubicBezTo>
                  <a:pt x="20" y="20"/>
                  <a:pt x="20" y="20"/>
                  <a:pt x="20" y="20"/>
                </a:cubicBezTo>
                <a:cubicBezTo>
                  <a:pt x="18" y="20"/>
                  <a:pt x="18" y="20"/>
                  <a:pt x="18" y="20"/>
                </a:cubicBezTo>
                <a:cubicBezTo>
                  <a:pt x="16" y="20"/>
                  <a:pt x="10" y="13"/>
                  <a:pt x="8" y="9"/>
                </a:cubicBezTo>
                <a:cubicBezTo>
                  <a:pt x="7" y="8"/>
                  <a:pt x="6" y="8"/>
                  <a:pt x="5" y="8"/>
                </a:cubicBezTo>
                <a:cubicBezTo>
                  <a:pt x="4" y="9"/>
                  <a:pt x="4" y="10"/>
                  <a:pt x="4" y="11"/>
                </a:cubicBezTo>
                <a:cubicBezTo>
                  <a:pt x="7" y="15"/>
                  <a:pt x="14" y="24"/>
                  <a:pt x="18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" y="24"/>
                  <a:pt x="0" y="25"/>
                  <a:pt x="0" y="26"/>
                </a:cubicBezTo>
                <a:cubicBezTo>
                  <a:pt x="0" y="27"/>
                  <a:pt x="1" y="28"/>
                  <a:pt x="2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32"/>
                  <a:pt x="20" y="32"/>
                  <a:pt x="20" y="32"/>
                </a:cubicBezTo>
                <a:cubicBezTo>
                  <a:pt x="18" y="32"/>
                  <a:pt x="18" y="32"/>
                  <a:pt x="18" y="32"/>
                </a:cubicBezTo>
                <a:cubicBezTo>
                  <a:pt x="12" y="32"/>
                  <a:pt x="7" y="35"/>
                  <a:pt x="4" y="39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6"/>
                  <a:pt x="0" y="47"/>
                  <a:pt x="1" y="48"/>
                </a:cubicBezTo>
                <a:cubicBezTo>
                  <a:pt x="1" y="48"/>
                  <a:pt x="2" y="48"/>
                  <a:pt x="2" y="48"/>
                </a:cubicBezTo>
                <a:cubicBezTo>
                  <a:pt x="3" y="48"/>
                  <a:pt x="3" y="48"/>
                  <a:pt x="4" y="47"/>
                </a:cubicBezTo>
                <a:cubicBezTo>
                  <a:pt x="7" y="41"/>
                  <a:pt x="7" y="41"/>
                  <a:pt x="7" y="41"/>
                </a:cubicBezTo>
                <a:cubicBezTo>
                  <a:pt x="10" y="38"/>
                  <a:pt x="14" y="36"/>
                  <a:pt x="18" y="36"/>
                </a:cubicBezTo>
                <a:cubicBezTo>
                  <a:pt x="20" y="36"/>
                  <a:pt x="20" y="36"/>
                  <a:pt x="20" y="36"/>
                </a:cubicBezTo>
                <a:cubicBezTo>
                  <a:pt x="20" y="37"/>
                  <a:pt x="20" y="37"/>
                  <a:pt x="20" y="37"/>
                </a:cubicBezTo>
                <a:cubicBezTo>
                  <a:pt x="15" y="40"/>
                  <a:pt x="12" y="44"/>
                  <a:pt x="12" y="50"/>
                </a:cubicBezTo>
                <a:cubicBezTo>
                  <a:pt x="12" y="58"/>
                  <a:pt x="18" y="64"/>
                  <a:pt x="26" y="64"/>
                </a:cubicBezTo>
                <a:cubicBezTo>
                  <a:pt x="34" y="64"/>
                  <a:pt x="40" y="58"/>
                  <a:pt x="40" y="50"/>
                </a:cubicBezTo>
                <a:cubicBezTo>
                  <a:pt x="40" y="44"/>
                  <a:pt x="37" y="40"/>
                  <a:pt x="32" y="37"/>
                </a:cubicBezTo>
                <a:cubicBezTo>
                  <a:pt x="32" y="36"/>
                  <a:pt x="32" y="36"/>
                  <a:pt x="32" y="36"/>
                </a:cubicBezTo>
                <a:cubicBezTo>
                  <a:pt x="34" y="36"/>
                  <a:pt x="34" y="36"/>
                  <a:pt x="34" y="36"/>
                </a:cubicBezTo>
                <a:cubicBezTo>
                  <a:pt x="38" y="36"/>
                  <a:pt x="42" y="38"/>
                  <a:pt x="45" y="41"/>
                </a:cubicBezTo>
                <a:cubicBezTo>
                  <a:pt x="48" y="47"/>
                  <a:pt x="48" y="47"/>
                  <a:pt x="48" y="47"/>
                </a:cubicBezTo>
                <a:cubicBezTo>
                  <a:pt x="49" y="48"/>
                  <a:pt x="49" y="48"/>
                  <a:pt x="50" y="48"/>
                </a:cubicBezTo>
                <a:cubicBezTo>
                  <a:pt x="50" y="48"/>
                  <a:pt x="51" y="48"/>
                  <a:pt x="51" y="48"/>
                </a:cubicBezTo>
                <a:cubicBezTo>
                  <a:pt x="52" y="47"/>
                  <a:pt x="52" y="46"/>
                  <a:pt x="52" y="45"/>
                </a:cubicBezTo>
                <a:lnTo>
                  <a:pt x="48" y="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0009" name="Group 10008"/>
          <p:cNvGrpSpPr/>
          <p:nvPr/>
        </p:nvGrpSpPr>
        <p:grpSpPr>
          <a:xfrm>
            <a:off x="5507041" y="2411115"/>
            <a:ext cx="177800" cy="190500"/>
            <a:chOff x="5507041" y="2411115"/>
            <a:chExt cx="177800" cy="190500"/>
          </a:xfrm>
        </p:grpSpPr>
        <p:sp>
          <p:nvSpPr>
            <p:cNvPr id="9779" name="Rectangle 55"/>
            <p:cNvSpPr>
              <a:spLocks noChangeArrowheads="1"/>
            </p:cNvSpPr>
            <p:nvPr/>
          </p:nvSpPr>
          <p:spPr bwMode="auto">
            <a:xfrm>
              <a:off x="5545141" y="2588915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780" name="Rectangle 56"/>
            <p:cNvSpPr>
              <a:spLocks noChangeArrowheads="1"/>
            </p:cNvSpPr>
            <p:nvPr/>
          </p:nvSpPr>
          <p:spPr bwMode="auto">
            <a:xfrm>
              <a:off x="5545141" y="2550815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781" name="Freeform 57"/>
            <p:cNvSpPr>
              <a:spLocks/>
            </p:cNvSpPr>
            <p:nvPr/>
          </p:nvSpPr>
          <p:spPr bwMode="auto">
            <a:xfrm>
              <a:off x="5507041" y="2538115"/>
              <a:ext cx="38100" cy="63500"/>
            </a:xfrm>
            <a:custGeom>
              <a:avLst/>
              <a:gdLst>
                <a:gd name="T0" fmla="*/ 8 w 24"/>
                <a:gd name="T1" fmla="*/ 8 h 40"/>
                <a:gd name="T2" fmla="*/ 24 w 24"/>
                <a:gd name="T3" fmla="*/ 8 h 40"/>
                <a:gd name="T4" fmla="*/ 24 w 24"/>
                <a:gd name="T5" fmla="*/ 0 h 40"/>
                <a:gd name="T6" fmla="*/ 0 w 24"/>
                <a:gd name="T7" fmla="*/ 0 h 40"/>
                <a:gd name="T8" fmla="*/ 0 w 24"/>
                <a:gd name="T9" fmla="*/ 40 h 40"/>
                <a:gd name="T10" fmla="*/ 8 w 24"/>
                <a:gd name="T11" fmla="*/ 40 h 40"/>
                <a:gd name="T12" fmla="*/ 8 w 24"/>
                <a:gd name="T13" fmla="*/ 24 h 40"/>
                <a:gd name="T14" fmla="*/ 16 w 24"/>
                <a:gd name="T15" fmla="*/ 24 h 40"/>
                <a:gd name="T16" fmla="*/ 16 w 24"/>
                <a:gd name="T17" fmla="*/ 32 h 40"/>
                <a:gd name="T18" fmla="*/ 24 w 24"/>
                <a:gd name="T19" fmla="*/ 32 h 40"/>
                <a:gd name="T20" fmla="*/ 24 w 24"/>
                <a:gd name="T21" fmla="*/ 16 h 40"/>
                <a:gd name="T22" fmla="*/ 8 w 24"/>
                <a:gd name="T23" fmla="*/ 16 h 40"/>
                <a:gd name="T24" fmla="*/ 8 w 24"/>
                <a:gd name="T25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40">
                  <a:moveTo>
                    <a:pt x="8" y="8"/>
                  </a:moveTo>
                  <a:lnTo>
                    <a:pt x="24" y="8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24"/>
                  </a:lnTo>
                  <a:lnTo>
                    <a:pt x="16" y="24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24" y="16"/>
                  </a:lnTo>
                  <a:lnTo>
                    <a:pt x="8" y="16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782" name="Freeform 58"/>
            <p:cNvSpPr>
              <a:spLocks/>
            </p:cNvSpPr>
            <p:nvPr/>
          </p:nvSpPr>
          <p:spPr bwMode="auto">
            <a:xfrm>
              <a:off x="5570541" y="2538115"/>
              <a:ext cx="38100" cy="63500"/>
            </a:xfrm>
            <a:custGeom>
              <a:avLst/>
              <a:gdLst>
                <a:gd name="T0" fmla="*/ 0 w 24"/>
                <a:gd name="T1" fmla="*/ 40 h 40"/>
                <a:gd name="T2" fmla="*/ 24 w 24"/>
                <a:gd name="T3" fmla="*/ 40 h 40"/>
                <a:gd name="T4" fmla="*/ 24 w 24"/>
                <a:gd name="T5" fmla="*/ 32 h 40"/>
                <a:gd name="T6" fmla="*/ 8 w 24"/>
                <a:gd name="T7" fmla="*/ 32 h 40"/>
                <a:gd name="T8" fmla="*/ 8 w 24"/>
                <a:gd name="T9" fmla="*/ 24 h 40"/>
                <a:gd name="T10" fmla="*/ 24 w 24"/>
                <a:gd name="T11" fmla="*/ 24 h 40"/>
                <a:gd name="T12" fmla="*/ 24 w 24"/>
                <a:gd name="T13" fmla="*/ 16 h 40"/>
                <a:gd name="T14" fmla="*/ 8 w 24"/>
                <a:gd name="T15" fmla="*/ 16 h 40"/>
                <a:gd name="T16" fmla="*/ 8 w 24"/>
                <a:gd name="T17" fmla="*/ 8 h 40"/>
                <a:gd name="T18" fmla="*/ 24 w 24"/>
                <a:gd name="T19" fmla="*/ 8 h 40"/>
                <a:gd name="T20" fmla="*/ 24 w 24"/>
                <a:gd name="T21" fmla="*/ 0 h 40"/>
                <a:gd name="T22" fmla="*/ 0 w 24"/>
                <a:gd name="T23" fmla="*/ 0 h 40"/>
                <a:gd name="T24" fmla="*/ 0 w 24"/>
                <a:gd name="T2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40">
                  <a:moveTo>
                    <a:pt x="0" y="40"/>
                  </a:moveTo>
                  <a:lnTo>
                    <a:pt x="24" y="40"/>
                  </a:lnTo>
                  <a:lnTo>
                    <a:pt x="24" y="32"/>
                  </a:lnTo>
                  <a:lnTo>
                    <a:pt x="8" y="32"/>
                  </a:lnTo>
                  <a:lnTo>
                    <a:pt x="8" y="24"/>
                  </a:lnTo>
                  <a:lnTo>
                    <a:pt x="24" y="24"/>
                  </a:lnTo>
                  <a:lnTo>
                    <a:pt x="24" y="16"/>
                  </a:lnTo>
                  <a:lnTo>
                    <a:pt x="8" y="16"/>
                  </a:lnTo>
                  <a:lnTo>
                    <a:pt x="8" y="8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783" name="Rectangle 59"/>
            <p:cNvSpPr>
              <a:spLocks noChangeArrowheads="1"/>
            </p:cNvSpPr>
            <p:nvPr/>
          </p:nvSpPr>
          <p:spPr bwMode="auto">
            <a:xfrm>
              <a:off x="5672141" y="2576215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784" name="Rectangle 60"/>
            <p:cNvSpPr>
              <a:spLocks noChangeArrowheads="1"/>
            </p:cNvSpPr>
            <p:nvPr/>
          </p:nvSpPr>
          <p:spPr bwMode="auto">
            <a:xfrm>
              <a:off x="5672141" y="2550815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785" name="Rectangle 61"/>
            <p:cNvSpPr>
              <a:spLocks noChangeArrowheads="1"/>
            </p:cNvSpPr>
            <p:nvPr/>
          </p:nvSpPr>
          <p:spPr bwMode="auto">
            <a:xfrm>
              <a:off x="5634041" y="2550815"/>
              <a:ext cx="12700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786" name="Rectangle 62"/>
            <p:cNvSpPr>
              <a:spLocks noChangeArrowheads="1"/>
            </p:cNvSpPr>
            <p:nvPr/>
          </p:nvSpPr>
          <p:spPr bwMode="auto">
            <a:xfrm>
              <a:off x="5646741" y="2538115"/>
              <a:ext cx="25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787" name="Rectangle 63"/>
            <p:cNvSpPr>
              <a:spLocks noChangeArrowheads="1"/>
            </p:cNvSpPr>
            <p:nvPr/>
          </p:nvSpPr>
          <p:spPr bwMode="auto">
            <a:xfrm>
              <a:off x="5646741" y="2588915"/>
              <a:ext cx="25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788" name="Oval 64"/>
            <p:cNvSpPr>
              <a:spLocks noChangeArrowheads="1"/>
            </p:cNvSpPr>
            <p:nvPr/>
          </p:nvSpPr>
          <p:spPr bwMode="auto">
            <a:xfrm>
              <a:off x="5545141" y="2411115"/>
              <a:ext cx="101600" cy="10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9789" name="Freeform 65"/>
          <p:cNvSpPr>
            <a:spLocks noEditPoints="1"/>
          </p:cNvSpPr>
          <p:nvPr/>
        </p:nvSpPr>
        <p:spPr bwMode="auto">
          <a:xfrm>
            <a:off x="2646365" y="2398415"/>
            <a:ext cx="203200" cy="203200"/>
          </a:xfrm>
          <a:custGeom>
            <a:avLst/>
            <a:gdLst>
              <a:gd name="T0" fmla="*/ 34 w 64"/>
              <a:gd name="T1" fmla="*/ 0 h 64"/>
              <a:gd name="T2" fmla="*/ 4 w 64"/>
              <a:gd name="T3" fmla="*/ 30 h 64"/>
              <a:gd name="T4" fmla="*/ 25 w 64"/>
              <a:gd name="T5" fmla="*/ 59 h 64"/>
              <a:gd name="T6" fmla="*/ 13 w 64"/>
              <a:gd name="T7" fmla="*/ 59 h 64"/>
              <a:gd name="T8" fmla="*/ 4 w 64"/>
              <a:gd name="T9" fmla="*/ 52 h 64"/>
              <a:gd name="T10" fmla="*/ 0 w 64"/>
              <a:gd name="T11" fmla="*/ 52 h 64"/>
              <a:gd name="T12" fmla="*/ 12 w 64"/>
              <a:gd name="T13" fmla="*/ 63 h 64"/>
              <a:gd name="T14" fmla="*/ 18 w 64"/>
              <a:gd name="T15" fmla="*/ 64 h 64"/>
              <a:gd name="T16" fmla="*/ 31 w 64"/>
              <a:gd name="T17" fmla="*/ 60 h 64"/>
              <a:gd name="T18" fmla="*/ 34 w 64"/>
              <a:gd name="T19" fmla="*/ 60 h 64"/>
              <a:gd name="T20" fmla="*/ 64 w 64"/>
              <a:gd name="T21" fmla="*/ 30 h 64"/>
              <a:gd name="T22" fmla="*/ 34 w 64"/>
              <a:gd name="T23" fmla="*/ 0 h 64"/>
              <a:gd name="T24" fmla="*/ 18 w 64"/>
              <a:gd name="T25" fmla="*/ 36 h 64"/>
              <a:gd name="T26" fmla="*/ 12 w 64"/>
              <a:gd name="T27" fmla="*/ 30 h 64"/>
              <a:gd name="T28" fmla="*/ 18 w 64"/>
              <a:gd name="T29" fmla="*/ 24 h 64"/>
              <a:gd name="T30" fmla="*/ 24 w 64"/>
              <a:gd name="T31" fmla="*/ 30 h 64"/>
              <a:gd name="T32" fmla="*/ 18 w 64"/>
              <a:gd name="T33" fmla="*/ 36 h 64"/>
              <a:gd name="T34" fmla="*/ 34 w 64"/>
              <a:gd name="T35" fmla="*/ 52 h 64"/>
              <a:gd name="T36" fmla="*/ 28 w 64"/>
              <a:gd name="T37" fmla="*/ 46 h 64"/>
              <a:gd name="T38" fmla="*/ 34 w 64"/>
              <a:gd name="T39" fmla="*/ 40 h 64"/>
              <a:gd name="T40" fmla="*/ 40 w 64"/>
              <a:gd name="T41" fmla="*/ 46 h 64"/>
              <a:gd name="T42" fmla="*/ 34 w 64"/>
              <a:gd name="T43" fmla="*/ 52 h 64"/>
              <a:gd name="T44" fmla="*/ 32 w 64"/>
              <a:gd name="T45" fmla="*/ 30 h 64"/>
              <a:gd name="T46" fmla="*/ 34 w 64"/>
              <a:gd name="T47" fmla="*/ 28 h 64"/>
              <a:gd name="T48" fmla="*/ 36 w 64"/>
              <a:gd name="T49" fmla="*/ 30 h 64"/>
              <a:gd name="T50" fmla="*/ 34 w 64"/>
              <a:gd name="T51" fmla="*/ 32 h 64"/>
              <a:gd name="T52" fmla="*/ 32 w 64"/>
              <a:gd name="T53" fmla="*/ 30 h 64"/>
              <a:gd name="T54" fmla="*/ 34 w 64"/>
              <a:gd name="T55" fmla="*/ 20 h 64"/>
              <a:gd name="T56" fmla="*/ 28 w 64"/>
              <a:gd name="T57" fmla="*/ 14 h 64"/>
              <a:gd name="T58" fmla="*/ 34 w 64"/>
              <a:gd name="T59" fmla="*/ 8 h 64"/>
              <a:gd name="T60" fmla="*/ 40 w 64"/>
              <a:gd name="T61" fmla="*/ 14 h 64"/>
              <a:gd name="T62" fmla="*/ 34 w 64"/>
              <a:gd name="T63" fmla="*/ 20 h 64"/>
              <a:gd name="T64" fmla="*/ 50 w 64"/>
              <a:gd name="T65" fmla="*/ 36 h 64"/>
              <a:gd name="T66" fmla="*/ 44 w 64"/>
              <a:gd name="T67" fmla="*/ 30 h 64"/>
              <a:gd name="T68" fmla="*/ 50 w 64"/>
              <a:gd name="T69" fmla="*/ 24 h 64"/>
              <a:gd name="T70" fmla="*/ 56 w 64"/>
              <a:gd name="T71" fmla="*/ 30 h 64"/>
              <a:gd name="T72" fmla="*/ 50 w 64"/>
              <a:gd name="T73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4" h="64">
                <a:moveTo>
                  <a:pt x="34" y="0"/>
                </a:moveTo>
                <a:cubicBezTo>
                  <a:pt x="17" y="0"/>
                  <a:pt x="4" y="13"/>
                  <a:pt x="4" y="30"/>
                </a:cubicBezTo>
                <a:cubicBezTo>
                  <a:pt x="4" y="44"/>
                  <a:pt x="13" y="55"/>
                  <a:pt x="25" y="59"/>
                </a:cubicBezTo>
                <a:cubicBezTo>
                  <a:pt x="21" y="60"/>
                  <a:pt x="17" y="60"/>
                  <a:pt x="13" y="59"/>
                </a:cubicBezTo>
                <a:cubicBezTo>
                  <a:pt x="9" y="58"/>
                  <a:pt x="5" y="55"/>
                  <a:pt x="4" y="52"/>
                </a:cubicBezTo>
                <a:cubicBezTo>
                  <a:pt x="0" y="52"/>
                  <a:pt x="0" y="52"/>
                  <a:pt x="0" y="52"/>
                </a:cubicBezTo>
                <a:cubicBezTo>
                  <a:pt x="1" y="57"/>
                  <a:pt x="6" y="61"/>
                  <a:pt x="12" y="63"/>
                </a:cubicBezTo>
                <a:cubicBezTo>
                  <a:pt x="14" y="64"/>
                  <a:pt x="16" y="64"/>
                  <a:pt x="18" y="64"/>
                </a:cubicBezTo>
                <a:cubicBezTo>
                  <a:pt x="22" y="64"/>
                  <a:pt x="27" y="63"/>
                  <a:pt x="31" y="60"/>
                </a:cubicBezTo>
                <a:cubicBezTo>
                  <a:pt x="32" y="60"/>
                  <a:pt x="33" y="60"/>
                  <a:pt x="34" y="60"/>
                </a:cubicBezTo>
                <a:cubicBezTo>
                  <a:pt x="50" y="60"/>
                  <a:pt x="64" y="47"/>
                  <a:pt x="64" y="30"/>
                </a:cubicBezTo>
                <a:cubicBezTo>
                  <a:pt x="64" y="13"/>
                  <a:pt x="50" y="0"/>
                  <a:pt x="34" y="0"/>
                </a:cubicBezTo>
                <a:close/>
                <a:moveTo>
                  <a:pt x="18" y="36"/>
                </a:moveTo>
                <a:cubicBezTo>
                  <a:pt x="14" y="36"/>
                  <a:pt x="12" y="33"/>
                  <a:pt x="12" y="30"/>
                </a:cubicBezTo>
                <a:cubicBezTo>
                  <a:pt x="12" y="27"/>
                  <a:pt x="14" y="24"/>
                  <a:pt x="18" y="24"/>
                </a:cubicBezTo>
                <a:cubicBezTo>
                  <a:pt x="21" y="24"/>
                  <a:pt x="24" y="27"/>
                  <a:pt x="24" y="30"/>
                </a:cubicBezTo>
                <a:cubicBezTo>
                  <a:pt x="24" y="33"/>
                  <a:pt x="21" y="36"/>
                  <a:pt x="18" y="36"/>
                </a:cubicBezTo>
                <a:close/>
                <a:moveTo>
                  <a:pt x="34" y="52"/>
                </a:moveTo>
                <a:cubicBezTo>
                  <a:pt x="30" y="52"/>
                  <a:pt x="28" y="49"/>
                  <a:pt x="28" y="46"/>
                </a:cubicBezTo>
                <a:cubicBezTo>
                  <a:pt x="28" y="43"/>
                  <a:pt x="30" y="40"/>
                  <a:pt x="34" y="40"/>
                </a:cubicBezTo>
                <a:cubicBezTo>
                  <a:pt x="37" y="40"/>
                  <a:pt x="40" y="43"/>
                  <a:pt x="40" y="46"/>
                </a:cubicBezTo>
                <a:cubicBezTo>
                  <a:pt x="40" y="49"/>
                  <a:pt x="37" y="52"/>
                  <a:pt x="34" y="52"/>
                </a:cubicBezTo>
                <a:close/>
                <a:moveTo>
                  <a:pt x="32" y="30"/>
                </a:moveTo>
                <a:cubicBezTo>
                  <a:pt x="32" y="29"/>
                  <a:pt x="33" y="28"/>
                  <a:pt x="34" y="28"/>
                </a:cubicBezTo>
                <a:cubicBezTo>
                  <a:pt x="35" y="28"/>
                  <a:pt x="36" y="29"/>
                  <a:pt x="36" y="30"/>
                </a:cubicBezTo>
                <a:cubicBezTo>
                  <a:pt x="36" y="31"/>
                  <a:pt x="35" y="32"/>
                  <a:pt x="34" y="32"/>
                </a:cubicBezTo>
                <a:cubicBezTo>
                  <a:pt x="33" y="32"/>
                  <a:pt x="32" y="31"/>
                  <a:pt x="32" y="30"/>
                </a:cubicBezTo>
                <a:close/>
                <a:moveTo>
                  <a:pt x="34" y="20"/>
                </a:moveTo>
                <a:cubicBezTo>
                  <a:pt x="30" y="20"/>
                  <a:pt x="28" y="17"/>
                  <a:pt x="28" y="14"/>
                </a:cubicBezTo>
                <a:cubicBezTo>
                  <a:pt x="28" y="11"/>
                  <a:pt x="30" y="8"/>
                  <a:pt x="34" y="8"/>
                </a:cubicBezTo>
                <a:cubicBezTo>
                  <a:pt x="37" y="8"/>
                  <a:pt x="40" y="11"/>
                  <a:pt x="40" y="14"/>
                </a:cubicBezTo>
                <a:cubicBezTo>
                  <a:pt x="40" y="17"/>
                  <a:pt x="37" y="20"/>
                  <a:pt x="34" y="20"/>
                </a:cubicBezTo>
                <a:close/>
                <a:moveTo>
                  <a:pt x="50" y="36"/>
                </a:moveTo>
                <a:cubicBezTo>
                  <a:pt x="46" y="36"/>
                  <a:pt x="44" y="33"/>
                  <a:pt x="44" y="30"/>
                </a:cubicBezTo>
                <a:cubicBezTo>
                  <a:pt x="44" y="27"/>
                  <a:pt x="46" y="24"/>
                  <a:pt x="50" y="24"/>
                </a:cubicBezTo>
                <a:cubicBezTo>
                  <a:pt x="53" y="24"/>
                  <a:pt x="56" y="27"/>
                  <a:pt x="56" y="30"/>
                </a:cubicBezTo>
                <a:cubicBezTo>
                  <a:pt x="56" y="33"/>
                  <a:pt x="53" y="36"/>
                  <a:pt x="50" y="3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9790" name="Freeform 66"/>
          <p:cNvSpPr>
            <a:spLocks noEditPoints="1"/>
          </p:cNvSpPr>
          <p:nvPr/>
        </p:nvSpPr>
        <p:spPr bwMode="auto">
          <a:xfrm>
            <a:off x="2238378" y="4596805"/>
            <a:ext cx="203200" cy="114300"/>
          </a:xfrm>
          <a:custGeom>
            <a:avLst/>
            <a:gdLst>
              <a:gd name="T0" fmla="*/ 2 w 64"/>
              <a:gd name="T1" fmla="*/ 0 h 36"/>
              <a:gd name="T2" fmla="*/ 0 w 64"/>
              <a:gd name="T3" fmla="*/ 34 h 36"/>
              <a:gd name="T4" fmla="*/ 62 w 64"/>
              <a:gd name="T5" fmla="*/ 36 h 36"/>
              <a:gd name="T6" fmla="*/ 64 w 64"/>
              <a:gd name="T7" fmla="*/ 2 h 36"/>
              <a:gd name="T8" fmla="*/ 40 w 64"/>
              <a:gd name="T9" fmla="*/ 8 h 36"/>
              <a:gd name="T10" fmla="*/ 44 w 64"/>
              <a:gd name="T11" fmla="*/ 12 h 36"/>
              <a:gd name="T12" fmla="*/ 40 w 64"/>
              <a:gd name="T13" fmla="*/ 8 h 36"/>
              <a:gd name="T14" fmla="*/ 44 w 64"/>
              <a:gd name="T15" fmla="*/ 16 h 36"/>
              <a:gd name="T16" fmla="*/ 40 w 64"/>
              <a:gd name="T17" fmla="*/ 20 h 36"/>
              <a:gd name="T18" fmla="*/ 32 w 64"/>
              <a:gd name="T19" fmla="*/ 8 h 36"/>
              <a:gd name="T20" fmla="*/ 36 w 64"/>
              <a:gd name="T21" fmla="*/ 12 h 36"/>
              <a:gd name="T22" fmla="*/ 32 w 64"/>
              <a:gd name="T23" fmla="*/ 8 h 36"/>
              <a:gd name="T24" fmla="*/ 36 w 64"/>
              <a:gd name="T25" fmla="*/ 16 h 36"/>
              <a:gd name="T26" fmla="*/ 32 w 64"/>
              <a:gd name="T27" fmla="*/ 20 h 36"/>
              <a:gd name="T28" fmla="*/ 24 w 64"/>
              <a:gd name="T29" fmla="*/ 8 h 36"/>
              <a:gd name="T30" fmla="*/ 28 w 64"/>
              <a:gd name="T31" fmla="*/ 12 h 36"/>
              <a:gd name="T32" fmla="*/ 24 w 64"/>
              <a:gd name="T33" fmla="*/ 8 h 36"/>
              <a:gd name="T34" fmla="*/ 28 w 64"/>
              <a:gd name="T35" fmla="*/ 16 h 36"/>
              <a:gd name="T36" fmla="*/ 24 w 64"/>
              <a:gd name="T37" fmla="*/ 20 h 36"/>
              <a:gd name="T38" fmla="*/ 16 w 64"/>
              <a:gd name="T39" fmla="*/ 8 h 36"/>
              <a:gd name="T40" fmla="*/ 20 w 64"/>
              <a:gd name="T41" fmla="*/ 12 h 36"/>
              <a:gd name="T42" fmla="*/ 16 w 64"/>
              <a:gd name="T43" fmla="*/ 8 h 36"/>
              <a:gd name="T44" fmla="*/ 20 w 64"/>
              <a:gd name="T45" fmla="*/ 16 h 36"/>
              <a:gd name="T46" fmla="*/ 16 w 64"/>
              <a:gd name="T47" fmla="*/ 20 h 36"/>
              <a:gd name="T48" fmla="*/ 8 w 64"/>
              <a:gd name="T49" fmla="*/ 8 h 36"/>
              <a:gd name="T50" fmla="*/ 12 w 64"/>
              <a:gd name="T51" fmla="*/ 12 h 36"/>
              <a:gd name="T52" fmla="*/ 8 w 64"/>
              <a:gd name="T53" fmla="*/ 8 h 36"/>
              <a:gd name="T54" fmla="*/ 12 w 64"/>
              <a:gd name="T55" fmla="*/ 16 h 36"/>
              <a:gd name="T56" fmla="*/ 8 w 64"/>
              <a:gd name="T57" fmla="*/ 20 h 36"/>
              <a:gd name="T58" fmla="*/ 48 w 64"/>
              <a:gd name="T59" fmla="*/ 28 h 36"/>
              <a:gd name="T60" fmla="*/ 12 w 64"/>
              <a:gd name="T61" fmla="*/ 24 h 36"/>
              <a:gd name="T62" fmla="*/ 48 w 64"/>
              <a:gd name="T63" fmla="*/ 28 h 36"/>
              <a:gd name="T64" fmla="*/ 48 w 64"/>
              <a:gd name="T65" fmla="*/ 20 h 36"/>
              <a:gd name="T66" fmla="*/ 56 w 64"/>
              <a:gd name="T67" fmla="*/ 16 h 36"/>
              <a:gd name="T68" fmla="*/ 56 w 64"/>
              <a:gd name="T69" fmla="*/ 12 h 36"/>
              <a:gd name="T70" fmla="*/ 48 w 64"/>
              <a:gd name="T71" fmla="*/ 8 h 36"/>
              <a:gd name="T72" fmla="*/ 56 w 64"/>
              <a:gd name="T73" fmla="*/ 1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4" h="36">
                <a:moveTo>
                  <a:pt x="62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5"/>
                  <a:pt x="1" y="36"/>
                  <a:pt x="2" y="36"/>
                </a:cubicBezTo>
                <a:cubicBezTo>
                  <a:pt x="62" y="36"/>
                  <a:pt x="62" y="36"/>
                  <a:pt x="62" y="36"/>
                </a:cubicBezTo>
                <a:cubicBezTo>
                  <a:pt x="63" y="36"/>
                  <a:pt x="64" y="35"/>
                  <a:pt x="64" y="34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1"/>
                  <a:pt x="63" y="0"/>
                  <a:pt x="62" y="0"/>
                </a:cubicBezTo>
                <a:close/>
                <a:moveTo>
                  <a:pt x="40" y="8"/>
                </a:moveTo>
                <a:cubicBezTo>
                  <a:pt x="44" y="8"/>
                  <a:pt x="44" y="8"/>
                  <a:pt x="44" y="8"/>
                </a:cubicBezTo>
                <a:cubicBezTo>
                  <a:pt x="44" y="12"/>
                  <a:pt x="44" y="12"/>
                  <a:pt x="44" y="12"/>
                </a:cubicBezTo>
                <a:cubicBezTo>
                  <a:pt x="40" y="12"/>
                  <a:pt x="40" y="12"/>
                  <a:pt x="40" y="12"/>
                </a:cubicBezTo>
                <a:lnTo>
                  <a:pt x="40" y="8"/>
                </a:lnTo>
                <a:close/>
                <a:moveTo>
                  <a:pt x="40" y="16"/>
                </a:moveTo>
                <a:cubicBezTo>
                  <a:pt x="44" y="16"/>
                  <a:pt x="44" y="16"/>
                  <a:pt x="44" y="16"/>
                </a:cubicBezTo>
                <a:cubicBezTo>
                  <a:pt x="44" y="20"/>
                  <a:pt x="44" y="20"/>
                  <a:pt x="44" y="20"/>
                </a:cubicBezTo>
                <a:cubicBezTo>
                  <a:pt x="40" y="20"/>
                  <a:pt x="40" y="20"/>
                  <a:pt x="40" y="20"/>
                </a:cubicBezTo>
                <a:lnTo>
                  <a:pt x="40" y="16"/>
                </a:lnTo>
                <a:close/>
                <a:moveTo>
                  <a:pt x="32" y="8"/>
                </a:moveTo>
                <a:cubicBezTo>
                  <a:pt x="36" y="8"/>
                  <a:pt x="36" y="8"/>
                  <a:pt x="36" y="8"/>
                </a:cubicBezTo>
                <a:cubicBezTo>
                  <a:pt x="36" y="12"/>
                  <a:pt x="36" y="12"/>
                  <a:pt x="36" y="12"/>
                </a:cubicBezTo>
                <a:cubicBezTo>
                  <a:pt x="32" y="12"/>
                  <a:pt x="32" y="12"/>
                  <a:pt x="32" y="12"/>
                </a:cubicBezTo>
                <a:lnTo>
                  <a:pt x="32" y="8"/>
                </a:lnTo>
                <a:close/>
                <a:moveTo>
                  <a:pt x="32" y="16"/>
                </a:moveTo>
                <a:cubicBezTo>
                  <a:pt x="36" y="16"/>
                  <a:pt x="36" y="16"/>
                  <a:pt x="36" y="16"/>
                </a:cubicBezTo>
                <a:cubicBezTo>
                  <a:pt x="36" y="20"/>
                  <a:pt x="36" y="20"/>
                  <a:pt x="36" y="20"/>
                </a:cubicBezTo>
                <a:cubicBezTo>
                  <a:pt x="32" y="20"/>
                  <a:pt x="32" y="20"/>
                  <a:pt x="32" y="20"/>
                </a:cubicBezTo>
                <a:lnTo>
                  <a:pt x="32" y="16"/>
                </a:lnTo>
                <a:close/>
                <a:moveTo>
                  <a:pt x="24" y="8"/>
                </a:moveTo>
                <a:cubicBezTo>
                  <a:pt x="28" y="8"/>
                  <a:pt x="28" y="8"/>
                  <a:pt x="28" y="8"/>
                </a:cubicBezTo>
                <a:cubicBezTo>
                  <a:pt x="28" y="12"/>
                  <a:pt x="28" y="12"/>
                  <a:pt x="28" y="12"/>
                </a:cubicBezTo>
                <a:cubicBezTo>
                  <a:pt x="24" y="12"/>
                  <a:pt x="24" y="12"/>
                  <a:pt x="24" y="12"/>
                </a:cubicBezTo>
                <a:lnTo>
                  <a:pt x="24" y="8"/>
                </a:lnTo>
                <a:close/>
                <a:moveTo>
                  <a:pt x="24" y="16"/>
                </a:moveTo>
                <a:cubicBezTo>
                  <a:pt x="28" y="16"/>
                  <a:pt x="28" y="16"/>
                  <a:pt x="28" y="16"/>
                </a:cubicBezTo>
                <a:cubicBezTo>
                  <a:pt x="28" y="20"/>
                  <a:pt x="28" y="20"/>
                  <a:pt x="28" y="20"/>
                </a:cubicBezTo>
                <a:cubicBezTo>
                  <a:pt x="24" y="20"/>
                  <a:pt x="24" y="20"/>
                  <a:pt x="24" y="20"/>
                </a:cubicBezTo>
                <a:lnTo>
                  <a:pt x="24" y="16"/>
                </a:lnTo>
                <a:close/>
                <a:moveTo>
                  <a:pt x="16" y="8"/>
                </a:moveTo>
                <a:cubicBezTo>
                  <a:pt x="20" y="8"/>
                  <a:pt x="20" y="8"/>
                  <a:pt x="20" y="8"/>
                </a:cubicBezTo>
                <a:cubicBezTo>
                  <a:pt x="20" y="12"/>
                  <a:pt x="20" y="12"/>
                  <a:pt x="20" y="12"/>
                </a:cubicBezTo>
                <a:cubicBezTo>
                  <a:pt x="16" y="12"/>
                  <a:pt x="16" y="12"/>
                  <a:pt x="16" y="12"/>
                </a:cubicBezTo>
                <a:lnTo>
                  <a:pt x="16" y="8"/>
                </a:lnTo>
                <a:close/>
                <a:moveTo>
                  <a:pt x="16" y="16"/>
                </a:moveTo>
                <a:cubicBezTo>
                  <a:pt x="20" y="16"/>
                  <a:pt x="20" y="16"/>
                  <a:pt x="20" y="16"/>
                </a:cubicBezTo>
                <a:cubicBezTo>
                  <a:pt x="20" y="20"/>
                  <a:pt x="20" y="20"/>
                  <a:pt x="20" y="20"/>
                </a:cubicBezTo>
                <a:cubicBezTo>
                  <a:pt x="16" y="20"/>
                  <a:pt x="16" y="20"/>
                  <a:pt x="16" y="20"/>
                </a:cubicBezTo>
                <a:lnTo>
                  <a:pt x="16" y="16"/>
                </a:lnTo>
                <a:close/>
                <a:moveTo>
                  <a:pt x="8" y="8"/>
                </a:moveTo>
                <a:cubicBezTo>
                  <a:pt x="12" y="8"/>
                  <a:pt x="12" y="8"/>
                  <a:pt x="12" y="8"/>
                </a:cubicBezTo>
                <a:cubicBezTo>
                  <a:pt x="12" y="12"/>
                  <a:pt x="12" y="12"/>
                  <a:pt x="12" y="12"/>
                </a:cubicBezTo>
                <a:cubicBezTo>
                  <a:pt x="8" y="12"/>
                  <a:pt x="8" y="12"/>
                  <a:pt x="8" y="12"/>
                </a:cubicBezTo>
                <a:lnTo>
                  <a:pt x="8" y="8"/>
                </a:lnTo>
                <a:close/>
                <a:moveTo>
                  <a:pt x="8" y="16"/>
                </a:moveTo>
                <a:cubicBezTo>
                  <a:pt x="12" y="16"/>
                  <a:pt x="12" y="16"/>
                  <a:pt x="12" y="16"/>
                </a:cubicBezTo>
                <a:cubicBezTo>
                  <a:pt x="12" y="20"/>
                  <a:pt x="12" y="20"/>
                  <a:pt x="12" y="20"/>
                </a:cubicBezTo>
                <a:cubicBezTo>
                  <a:pt x="8" y="20"/>
                  <a:pt x="8" y="20"/>
                  <a:pt x="8" y="20"/>
                </a:cubicBezTo>
                <a:lnTo>
                  <a:pt x="8" y="16"/>
                </a:lnTo>
                <a:close/>
                <a:moveTo>
                  <a:pt x="48" y="28"/>
                </a:moveTo>
                <a:cubicBezTo>
                  <a:pt x="12" y="28"/>
                  <a:pt x="12" y="28"/>
                  <a:pt x="12" y="28"/>
                </a:cubicBezTo>
                <a:cubicBezTo>
                  <a:pt x="12" y="24"/>
                  <a:pt x="12" y="24"/>
                  <a:pt x="12" y="24"/>
                </a:cubicBezTo>
                <a:cubicBezTo>
                  <a:pt x="48" y="24"/>
                  <a:pt x="48" y="24"/>
                  <a:pt x="48" y="24"/>
                </a:cubicBezTo>
                <a:lnTo>
                  <a:pt x="48" y="28"/>
                </a:lnTo>
                <a:close/>
                <a:moveTo>
                  <a:pt x="56" y="20"/>
                </a:moveTo>
                <a:cubicBezTo>
                  <a:pt x="48" y="20"/>
                  <a:pt x="48" y="20"/>
                  <a:pt x="48" y="20"/>
                </a:cubicBezTo>
                <a:cubicBezTo>
                  <a:pt x="48" y="16"/>
                  <a:pt x="48" y="16"/>
                  <a:pt x="48" y="16"/>
                </a:cubicBezTo>
                <a:cubicBezTo>
                  <a:pt x="56" y="16"/>
                  <a:pt x="56" y="16"/>
                  <a:pt x="56" y="16"/>
                </a:cubicBezTo>
                <a:lnTo>
                  <a:pt x="56" y="20"/>
                </a:lnTo>
                <a:close/>
                <a:moveTo>
                  <a:pt x="56" y="12"/>
                </a:moveTo>
                <a:cubicBezTo>
                  <a:pt x="48" y="12"/>
                  <a:pt x="48" y="12"/>
                  <a:pt x="48" y="12"/>
                </a:cubicBezTo>
                <a:cubicBezTo>
                  <a:pt x="48" y="8"/>
                  <a:pt x="48" y="8"/>
                  <a:pt x="48" y="8"/>
                </a:cubicBezTo>
                <a:cubicBezTo>
                  <a:pt x="56" y="8"/>
                  <a:pt x="56" y="8"/>
                  <a:pt x="56" y="8"/>
                </a:cubicBezTo>
                <a:lnTo>
                  <a:pt x="56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0062" name="Group 10061"/>
          <p:cNvGrpSpPr/>
          <p:nvPr/>
        </p:nvGrpSpPr>
        <p:grpSpPr>
          <a:xfrm>
            <a:off x="3052765" y="4571405"/>
            <a:ext cx="203200" cy="177800"/>
            <a:chOff x="3052765" y="4571405"/>
            <a:chExt cx="203200" cy="177800"/>
          </a:xfrm>
        </p:grpSpPr>
        <p:sp>
          <p:nvSpPr>
            <p:cNvPr id="9791" name="Freeform 67"/>
            <p:cNvSpPr>
              <a:spLocks noEditPoints="1"/>
            </p:cNvSpPr>
            <p:nvPr/>
          </p:nvSpPr>
          <p:spPr bwMode="auto">
            <a:xfrm>
              <a:off x="3052765" y="4609505"/>
              <a:ext cx="203200" cy="139700"/>
            </a:xfrm>
            <a:custGeom>
              <a:avLst/>
              <a:gdLst>
                <a:gd name="T0" fmla="*/ 60 w 64"/>
                <a:gd name="T1" fmla="*/ 20 h 44"/>
                <a:gd name="T2" fmla="*/ 36 w 64"/>
                <a:gd name="T3" fmla="*/ 20 h 44"/>
                <a:gd name="T4" fmla="*/ 36 w 64"/>
                <a:gd name="T5" fmla="*/ 4 h 44"/>
                <a:gd name="T6" fmla="*/ 32 w 64"/>
                <a:gd name="T7" fmla="*/ 0 h 44"/>
                <a:gd name="T8" fmla="*/ 28 w 64"/>
                <a:gd name="T9" fmla="*/ 4 h 44"/>
                <a:gd name="T10" fmla="*/ 28 w 64"/>
                <a:gd name="T11" fmla="*/ 20 h 44"/>
                <a:gd name="T12" fmla="*/ 4 w 64"/>
                <a:gd name="T13" fmla="*/ 20 h 44"/>
                <a:gd name="T14" fmla="*/ 0 w 64"/>
                <a:gd name="T15" fmla="*/ 24 h 44"/>
                <a:gd name="T16" fmla="*/ 0 w 64"/>
                <a:gd name="T17" fmla="*/ 40 h 44"/>
                <a:gd name="T18" fmla="*/ 4 w 64"/>
                <a:gd name="T19" fmla="*/ 44 h 44"/>
                <a:gd name="T20" fmla="*/ 60 w 64"/>
                <a:gd name="T21" fmla="*/ 44 h 44"/>
                <a:gd name="T22" fmla="*/ 64 w 64"/>
                <a:gd name="T23" fmla="*/ 40 h 44"/>
                <a:gd name="T24" fmla="*/ 64 w 64"/>
                <a:gd name="T25" fmla="*/ 24 h 44"/>
                <a:gd name="T26" fmla="*/ 60 w 64"/>
                <a:gd name="T27" fmla="*/ 20 h 44"/>
                <a:gd name="T28" fmla="*/ 60 w 64"/>
                <a:gd name="T29" fmla="*/ 40 h 44"/>
                <a:gd name="T30" fmla="*/ 4 w 64"/>
                <a:gd name="T31" fmla="*/ 40 h 44"/>
                <a:gd name="T32" fmla="*/ 4 w 64"/>
                <a:gd name="T33" fmla="*/ 28 h 44"/>
                <a:gd name="T34" fmla="*/ 60 w 64"/>
                <a:gd name="T35" fmla="*/ 28 h 44"/>
                <a:gd name="T36" fmla="*/ 60 w 64"/>
                <a:gd name="T37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44">
                  <a:moveTo>
                    <a:pt x="60" y="20"/>
                  </a:moveTo>
                  <a:cubicBezTo>
                    <a:pt x="36" y="20"/>
                    <a:pt x="36" y="20"/>
                    <a:pt x="36" y="20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4" y="0"/>
                    <a:pt x="32" y="0"/>
                  </a:cubicBezTo>
                  <a:cubicBezTo>
                    <a:pt x="30" y="0"/>
                    <a:pt x="28" y="2"/>
                    <a:pt x="28" y="4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20"/>
                    <a:pt x="0" y="22"/>
                    <a:pt x="0" y="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2" y="44"/>
                    <a:pt x="64" y="42"/>
                    <a:pt x="64" y="40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2"/>
                    <a:pt x="62" y="20"/>
                    <a:pt x="60" y="20"/>
                  </a:cubicBezTo>
                  <a:close/>
                  <a:moveTo>
                    <a:pt x="60" y="40"/>
                  </a:moveTo>
                  <a:cubicBezTo>
                    <a:pt x="4" y="40"/>
                    <a:pt x="4" y="40"/>
                    <a:pt x="4" y="40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60" y="28"/>
                    <a:pt x="60" y="28"/>
                    <a:pt x="60" y="28"/>
                  </a:cubicBezTo>
                  <a:lnTo>
                    <a:pt x="6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792" name="Freeform 68"/>
            <p:cNvSpPr>
              <a:spLocks/>
            </p:cNvSpPr>
            <p:nvPr/>
          </p:nvSpPr>
          <p:spPr bwMode="auto">
            <a:xfrm>
              <a:off x="3192465" y="4596805"/>
              <a:ext cx="12700" cy="25400"/>
            </a:xfrm>
            <a:custGeom>
              <a:avLst/>
              <a:gdLst>
                <a:gd name="T0" fmla="*/ 2 w 4"/>
                <a:gd name="T1" fmla="*/ 8 h 8"/>
                <a:gd name="T2" fmla="*/ 4 w 4"/>
                <a:gd name="T3" fmla="*/ 6 h 8"/>
                <a:gd name="T4" fmla="*/ 4 w 4"/>
                <a:gd name="T5" fmla="*/ 2 h 8"/>
                <a:gd name="T6" fmla="*/ 2 w 4"/>
                <a:gd name="T7" fmla="*/ 0 h 8"/>
                <a:gd name="T8" fmla="*/ 0 w 4"/>
                <a:gd name="T9" fmla="*/ 2 h 8"/>
                <a:gd name="T10" fmla="*/ 0 w 4"/>
                <a:gd name="T11" fmla="*/ 6 h 8"/>
                <a:gd name="T12" fmla="*/ 2 w 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8">
                  <a:moveTo>
                    <a:pt x="2" y="8"/>
                  </a:moveTo>
                  <a:cubicBezTo>
                    <a:pt x="3" y="8"/>
                    <a:pt x="4" y="7"/>
                    <a:pt x="4" y="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1" y="8"/>
                    <a:pt x="2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793" name="Freeform 69"/>
            <p:cNvSpPr>
              <a:spLocks/>
            </p:cNvSpPr>
            <p:nvPr/>
          </p:nvSpPr>
          <p:spPr bwMode="auto">
            <a:xfrm>
              <a:off x="3217865" y="4584105"/>
              <a:ext cx="12700" cy="50800"/>
            </a:xfrm>
            <a:custGeom>
              <a:avLst/>
              <a:gdLst>
                <a:gd name="T0" fmla="*/ 2 w 4"/>
                <a:gd name="T1" fmla="*/ 16 h 16"/>
                <a:gd name="T2" fmla="*/ 4 w 4"/>
                <a:gd name="T3" fmla="*/ 14 h 16"/>
                <a:gd name="T4" fmla="*/ 4 w 4"/>
                <a:gd name="T5" fmla="*/ 2 h 16"/>
                <a:gd name="T6" fmla="*/ 2 w 4"/>
                <a:gd name="T7" fmla="*/ 0 h 16"/>
                <a:gd name="T8" fmla="*/ 0 w 4"/>
                <a:gd name="T9" fmla="*/ 2 h 16"/>
                <a:gd name="T10" fmla="*/ 0 w 4"/>
                <a:gd name="T11" fmla="*/ 14 h 16"/>
                <a:gd name="T12" fmla="*/ 2 w 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6">
                  <a:moveTo>
                    <a:pt x="2" y="16"/>
                  </a:moveTo>
                  <a:cubicBezTo>
                    <a:pt x="3" y="16"/>
                    <a:pt x="4" y="15"/>
                    <a:pt x="4" y="14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794" name="Freeform 70"/>
            <p:cNvSpPr>
              <a:spLocks/>
            </p:cNvSpPr>
            <p:nvPr/>
          </p:nvSpPr>
          <p:spPr bwMode="auto">
            <a:xfrm>
              <a:off x="3243265" y="4571405"/>
              <a:ext cx="12700" cy="76200"/>
            </a:xfrm>
            <a:custGeom>
              <a:avLst/>
              <a:gdLst>
                <a:gd name="T0" fmla="*/ 2 w 4"/>
                <a:gd name="T1" fmla="*/ 0 h 24"/>
                <a:gd name="T2" fmla="*/ 0 w 4"/>
                <a:gd name="T3" fmla="*/ 2 h 24"/>
                <a:gd name="T4" fmla="*/ 0 w 4"/>
                <a:gd name="T5" fmla="*/ 22 h 24"/>
                <a:gd name="T6" fmla="*/ 2 w 4"/>
                <a:gd name="T7" fmla="*/ 24 h 24"/>
                <a:gd name="T8" fmla="*/ 4 w 4"/>
                <a:gd name="T9" fmla="*/ 22 h 24"/>
                <a:gd name="T10" fmla="*/ 4 w 4"/>
                <a:gd name="T11" fmla="*/ 2 h 24"/>
                <a:gd name="T12" fmla="*/ 2 w 4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4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3" y="24"/>
                    <a:pt x="4" y="23"/>
                    <a:pt x="4" y="2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795" name="Freeform 71"/>
            <p:cNvSpPr>
              <a:spLocks/>
            </p:cNvSpPr>
            <p:nvPr/>
          </p:nvSpPr>
          <p:spPr bwMode="auto">
            <a:xfrm>
              <a:off x="3103565" y="4596805"/>
              <a:ext cx="12700" cy="25400"/>
            </a:xfrm>
            <a:custGeom>
              <a:avLst/>
              <a:gdLst>
                <a:gd name="T0" fmla="*/ 2 w 4"/>
                <a:gd name="T1" fmla="*/ 8 h 8"/>
                <a:gd name="T2" fmla="*/ 4 w 4"/>
                <a:gd name="T3" fmla="*/ 6 h 8"/>
                <a:gd name="T4" fmla="*/ 4 w 4"/>
                <a:gd name="T5" fmla="*/ 2 h 8"/>
                <a:gd name="T6" fmla="*/ 2 w 4"/>
                <a:gd name="T7" fmla="*/ 0 h 8"/>
                <a:gd name="T8" fmla="*/ 0 w 4"/>
                <a:gd name="T9" fmla="*/ 2 h 8"/>
                <a:gd name="T10" fmla="*/ 0 w 4"/>
                <a:gd name="T11" fmla="*/ 6 h 8"/>
                <a:gd name="T12" fmla="*/ 2 w 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8">
                  <a:moveTo>
                    <a:pt x="2" y="8"/>
                  </a:moveTo>
                  <a:cubicBezTo>
                    <a:pt x="3" y="8"/>
                    <a:pt x="4" y="7"/>
                    <a:pt x="4" y="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1" y="8"/>
                    <a:pt x="2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796" name="Freeform 72"/>
            <p:cNvSpPr>
              <a:spLocks/>
            </p:cNvSpPr>
            <p:nvPr/>
          </p:nvSpPr>
          <p:spPr bwMode="auto">
            <a:xfrm>
              <a:off x="3078165" y="4584105"/>
              <a:ext cx="12700" cy="50800"/>
            </a:xfrm>
            <a:custGeom>
              <a:avLst/>
              <a:gdLst>
                <a:gd name="T0" fmla="*/ 2 w 4"/>
                <a:gd name="T1" fmla="*/ 16 h 16"/>
                <a:gd name="T2" fmla="*/ 4 w 4"/>
                <a:gd name="T3" fmla="*/ 14 h 16"/>
                <a:gd name="T4" fmla="*/ 4 w 4"/>
                <a:gd name="T5" fmla="*/ 2 h 16"/>
                <a:gd name="T6" fmla="*/ 2 w 4"/>
                <a:gd name="T7" fmla="*/ 0 h 16"/>
                <a:gd name="T8" fmla="*/ 0 w 4"/>
                <a:gd name="T9" fmla="*/ 2 h 16"/>
                <a:gd name="T10" fmla="*/ 0 w 4"/>
                <a:gd name="T11" fmla="*/ 14 h 16"/>
                <a:gd name="T12" fmla="*/ 2 w 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6">
                  <a:moveTo>
                    <a:pt x="2" y="16"/>
                  </a:moveTo>
                  <a:cubicBezTo>
                    <a:pt x="3" y="16"/>
                    <a:pt x="4" y="15"/>
                    <a:pt x="4" y="14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797" name="Freeform 73"/>
            <p:cNvSpPr>
              <a:spLocks/>
            </p:cNvSpPr>
            <p:nvPr/>
          </p:nvSpPr>
          <p:spPr bwMode="auto">
            <a:xfrm>
              <a:off x="3052765" y="4571405"/>
              <a:ext cx="12700" cy="76200"/>
            </a:xfrm>
            <a:custGeom>
              <a:avLst/>
              <a:gdLst>
                <a:gd name="T0" fmla="*/ 2 w 4"/>
                <a:gd name="T1" fmla="*/ 24 h 24"/>
                <a:gd name="T2" fmla="*/ 4 w 4"/>
                <a:gd name="T3" fmla="*/ 22 h 24"/>
                <a:gd name="T4" fmla="*/ 4 w 4"/>
                <a:gd name="T5" fmla="*/ 2 h 24"/>
                <a:gd name="T6" fmla="*/ 2 w 4"/>
                <a:gd name="T7" fmla="*/ 0 h 24"/>
                <a:gd name="T8" fmla="*/ 0 w 4"/>
                <a:gd name="T9" fmla="*/ 2 h 24"/>
                <a:gd name="T10" fmla="*/ 0 w 4"/>
                <a:gd name="T11" fmla="*/ 22 h 24"/>
                <a:gd name="T12" fmla="*/ 2 w 4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4">
                  <a:moveTo>
                    <a:pt x="2" y="24"/>
                  </a:moveTo>
                  <a:cubicBezTo>
                    <a:pt x="3" y="24"/>
                    <a:pt x="4" y="23"/>
                    <a:pt x="4" y="2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1" y="24"/>
                    <a:pt x="2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798" name="Rectangle 74"/>
            <p:cNvSpPr>
              <a:spLocks noChangeArrowheads="1"/>
            </p:cNvSpPr>
            <p:nvPr/>
          </p:nvSpPr>
          <p:spPr bwMode="auto">
            <a:xfrm>
              <a:off x="3192465" y="4711105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799" name="Rectangle 75"/>
            <p:cNvSpPr>
              <a:spLocks noChangeArrowheads="1"/>
            </p:cNvSpPr>
            <p:nvPr/>
          </p:nvSpPr>
          <p:spPr bwMode="auto">
            <a:xfrm>
              <a:off x="3217865" y="4711105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800" name="Rectangle 76"/>
            <p:cNvSpPr>
              <a:spLocks noChangeArrowheads="1"/>
            </p:cNvSpPr>
            <p:nvPr/>
          </p:nvSpPr>
          <p:spPr bwMode="auto">
            <a:xfrm>
              <a:off x="3078165" y="4711105"/>
              <a:ext cx="635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933" name="Group 9932"/>
          <p:cNvGrpSpPr/>
          <p:nvPr/>
        </p:nvGrpSpPr>
        <p:grpSpPr>
          <a:xfrm>
            <a:off x="3865565" y="263526"/>
            <a:ext cx="204788" cy="203200"/>
            <a:chOff x="3865565" y="263526"/>
            <a:chExt cx="204788" cy="203200"/>
          </a:xfrm>
        </p:grpSpPr>
        <p:sp>
          <p:nvSpPr>
            <p:cNvPr id="9801" name="Freeform 77"/>
            <p:cNvSpPr>
              <a:spLocks noEditPoints="1"/>
            </p:cNvSpPr>
            <p:nvPr/>
          </p:nvSpPr>
          <p:spPr bwMode="auto">
            <a:xfrm>
              <a:off x="3865565" y="263526"/>
              <a:ext cx="204788" cy="203200"/>
            </a:xfrm>
            <a:custGeom>
              <a:avLst/>
              <a:gdLst>
                <a:gd name="T0" fmla="*/ 113 w 129"/>
                <a:gd name="T1" fmla="*/ 0 h 128"/>
                <a:gd name="T2" fmla="*/ 0 w 129"/>
                <a:gd name="T3" fmla="*/ 0 h 128"/>
                <a:gd name="T4" fmla="*/ 0 w 129"/>
                <a:gd name="T5" fmla="*/ 128 h 128"/>
                <a:gd name="T6" fmla="*/ 129 w 129"/>
                <a:gd name="T7" fmla="*/ 128 h 128"/>
                <a:gd name="T8" fmla="*/ 129 w 129"/>
                <a:gd name="T9" fmla="*/ 16 h 128"/>
                <a:gd name="T10" fmla="*/ 113 w 129"/>
                <a:gd name="T11" fmla="*/ 0 h 128"/>
                <a:gd name="T12" fmla="*/ 33 w 129"/>
                <a:gd name="T13" fmla="*/ 0 h 128"/>
                <a:gd name="T14" fmla="*/ 97 w 129"/>
                <a:gd name="T15" fmla="*/ 0 h 128"/>
                <a:gd name="T16" fmla="*/ 97 w 129"/>
                <a:gd name="T17" fmla="*/ 40 h 128"/>
                <a:gd name="T18" fmla="*/ 33 w 129"/>
                <a:gd name="T19" fmla="*/ 40 h 128"/>
                <a:gd name="T20" fmla="*/ 33 w 129"/>
                <a:gd name="T21" fmla="*/ 0 h 128"/>
                <a:gd name="T22" fmla="*/ 16 w 129"/>
                <a:gd name="T23" fmla="*/ 120 h 128"/>
                <a:gd name="T24" fmla="*/ 16 w 129"/>
                <a:gd name="T25" fmla="*/ 72 h 128"/>
                <a:gd name="T26" fmla="*/ 105 w 129"/>
                <a:gd name="T27" fmla="*/ 72 h 128"/>
                <a:gd name="T28" fmla="*/ 105 w 129"/>
                <a:gd name="T29" fmla="*/ 120 h 128"/>
                <a:gd name="T30" fmla="*/ 16 w 129"/>
                <a:gd name="T31" fmla="*/ 120 h 128"/>
                <a:gd name="T32" fmla="*/ 121 w 129"/>
                <a:gd name="T33" fmla="*/ 112 h 128"/>
                <a:gd name="T34" fmla="*/ 113 w 129"/>
                <a:gd name="T35" fmla="*/ 112 h 128"/>
                <a:gd name="T36" fmla="*/ 113 w 129"/>
                <a:gd name="T37" fmla="*/ 104 h 128"/>
                <a:gd name="T38" fmla="*/ 121 w 129"/>
                <a:gd name="T39" fmla="*/ 104 h 128"/>
                <a:gd name="T40" fmla="*/ 121 w 129"/>
                <a:gd name="T41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9" h="128">
                  <a:moveTo>
                    <a:pt x="113" y="0"/>
                  </a:moveTo>
                  <a:lnTo>
                    <a:pt x="0" y="0"/>
                  </a:lnTo>
                  <a:lnTo>
                    <a:pt x="0" y="128"/>
                  </a:lnTo>
                  <a:lnTo>
                    <a:pt x="129" y="128"/>
                  </a:lnTo>
                  <a:lnTo>
                    <a:pt x="129" y="16"/>
                  </a:lnTo>
                  <a:lnTo>
                    <a:pt x="113" y="0"/>
                  </a:lnTo>
                  <a:close/>
                  <a:moveTo>
                    <a:pt x="33" y="0"/>
                  </a:moveTo>
                  <a:lnTo>
                    <a:pt x="97" y="0"/>
                  </a:lnTo>
                  <a:lnTo>
                    <a:pt x="97" y="40"/>
                  </a:lnTo>
                  <a:lnTo>
                    <a:pt x="33" y="40"/>
                  </a:lnTo>
                  <a:lnTo>
                    <a:pt x="33" y="0"/>
                  </a:lnTo>
                  <a:close/>
                  <a:moveTo>
                    <a:pt x="16" y="120"/>
                  </a:moveTo>
                  <a:lnTo>
                    <a:pt x="16" y="72"/>
                  </a:lnTo>
                  <a:lnTo>
                    <a:pt x="105" y="72"/>
                  </a:lnTo>
                  <a:lnTo>
                    <a:pt x="105" y="120"/>
                  </a:lnTo>
                  <a:lnTo>
                    <a:pt x="16" y="120"/>
                  </a:lnTo>
                  <a:close/>
                  <a:moveTo>
                    <a:pt x="121" y="112"/>
                  </a:moveTo>
                  <a:lnTo>
                    <a:pt x="113" y="112"/>
                  </a:lnTo>
                  <a:lnTo>
                    <a:pt x="113" y="104"/>
                  </a:lnTo>
                  <a:lnTo>
                    <a:pt x="121" y="104"/>
                  </a:lnTo>
                  <a:lnTo>
                    <a:pt x="121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802" name="Rectangle 78"/>
            <p:cNvSpPr>
              <a:spLocks noChangeArrowheads="1"/>
            </p:cNvSpPr>
            <p:nvPr/>
          </p:nvSpPr>
          <p:spPr bwMode="auto">
            <a:xfrm>
              <a:off x="3981453" y="276226"/>
              <a:ext cx="25400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803" name="Rectangle 79"/>
            <p:cNvSpPr>
              <a:spLocks noChangeArrowheads="1"/>
            </p:cNvSpPr>
            <p:nvPr/>
          </p:nvSpPr>
          <p:spPr bwMode="auto">
            <a:xfrm>
              <a:off x="3917953" y="428626"/>
              <a:ext cx="889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804" name="Rectangle 80"/>
            <p:cNvSpPr>
              <a:spLocks noChangeArrowheads="1"/>
            </p:cNvSpPr>
            <p:nvPr/>
          </p:nvSpPr>
          <p:spPr bwMode="auto">
            <a:xfrm>
              <a:off x="3917953" y="403226"/>
              <a:ext cx="635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9805" name="Freeform 81"/>
          <p:cNvSpPr>
            <a:spLocks noEditPoints="1"/>
          </p:cNvSpPr>
          <p:nvPr/>
        </p:nvSpPr>
        <p:spPr bwMode="auto">
          <a:xfrm>
            <a:off x="4273553" y="263526"/>
            <a:ext cx="203200" cy="203200"/>
          </a:xfrm>
          <a:custGeom>
            <a:avLst/>
            <a:gdLst>
              <a:gd name="T0" fmla="*/ 0 w 64"/>
              <a:gd name="T1" fmla="*/ 0 h 64"/>
              <a:gd name="T2" fmla="*/ 0 w 64"/>
              <a:gd name="T3" fmla="*/ 64 h 64"/>
              <a:gd name="T4" fmla="*/ 64 w 64"/>
              <a:gd name="T5" fmla="*/ 64 h 64"/>
              <a:gd name="T6" fmla="*/ 64 w 64"/>
              <a:gd name="T7" fmla="*/ 12 h 64"/>
              <a:gd name="T8" fmla="*/ 60 w 64"/>
              <a:gd name="T9" fmla="*/ 12 h 64"/>
              <a:gd name="T10" fmla="*/ 60 w 64"/>
              <a:gd name="T11" fmla="*/ 8 h 64"/>
              <a:gd name="T12" fmla="*/ 64 w 64"/>
              <a:gd name="T13" fmla="*/ 8 h 64"/>
              <a:gd name="T14" fmla="*/ 64 w 64"/>
              <a:gd name="T15" fmla="*/ 0 h 64"/>
              <a:gd name="T16" fmla="*/ 0 w 64"/>
              <a:gd name="T17" fmla="*/ 0 h 64"/>
              <a:gd name="T18" fmla="*/ 20 w 64"/>
              <a:gd name="T19" fmla="*/ 32 h 64"/>
              <a:gd name="T20" fmla="*/ 16 w 64"/>
              <a:gd name="T21" fmla="*/ 32 h 64"/>
              <a:gd name="T22" fmla="*/ 16 w 64"/>
              <a:gd name="T23" fmla="*/ 28 h 64"/>
              <a:gd name="T24" fmla="*/ 20 w 64"/>
              <a:gd name="T25" fmla="*/ 28 h 64"/>
              <a:gd name="T26" fmla="*/ 20 w 64"/>
              <a:gd name="T27" fmla="*/ 32 h 64"/>
              <a:gd name="T28" fmla="*/ 36 w 64"/>
              <a:gd name="T29" fmla="*/ 60 h 64"/>
              <a:gd name="T30" fmla="*/ 28 w 64"/>
              <a:gd name="T31" fmla="*/ 60 h 64"/>
              <a:gd name="T32" fmla="*/ 28 w 64"/>
              <a:gd name="T33" fmla="*/ 44 h 64"/>
              <a:gd name="T34" fmla="*/ 36 w 64"/>
              <a:gd name="T35" fmla="*/ 44 h 64"/>
              <a:gd name="T36" fmla="*/ 36 w 64"/>
              <a:gd name="T37" fmla="*/ 60 h 64"/>
              <a:gd name="T38" fmla="*/ 32 w 64"/>
              <a:gd name="T39" fmla="*/ 40 h 64"/>
              <a:gd name="T40" fmla="*/ 24 w 64"/>
              <a:gd name="T41" fmla="*/ 32 h 64"/>
              <a:gd name="T42" fmla="*/ 32 w 64"/>
              <a:gd name="T43" fmla="*/ 24 h 64"/>
              <a:gd name="T44" fmla="*/ 40 w 64"/>
              <a:gd name="T45" fmla="*/ 32 h 64"/>
              <a:gd name="T46" fmla="*/ 32 w 64"/>
              <a:gd name="T47" fmla="*/ 40 h 64"/>
              <a:gd name="T48" fmla="*/ 56 w 64"/>
              <a:gd name="T49" fmla="*/ 16 h 64"/>
              <a:gd name="T50" fmla="*/ 8 w 64"/>
              <a:gd name="T51" fmla="*/ 16 h 64"/>
              <a:gd name="T52" fmla="*/ 8 w 64"/>
              <a:gd name="T53" fmla="*/ 4 h 64"/>
              <a:gd name="T54" fmla="*/ 56 w 64"/>
              <a:gd name="T55" fmla="*/ 4 h 64"/>
              <a:gd name="T56" fmla="*/ 56 w 64"/>
              <a:gd name="T57" fmla="*/ 1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4" h="64">
                <a:moveTo>
                  <a:pt x="0" y="0"/>
                </a:moveTo>
                <a:cubicBezTo>
                  <a:pt x="0" y="64"/>
                  <a:pt x="0" y="64"/>
                  <a:pt x="0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12"/>
                  <a:pt x="64" y="12"/>
                  <a:pt x="64" y="12"/>
                </a:cubicBezTo>
                <a:cubicBezTo>
                  <a:pt x="60" y="12"/>
                  <a:pt x="60" y="12"/>
                  <a:pt x="60" y="12"/>
                </a:cubicBezTo>
                <a:cubicBezTo>
                  <a:pt x="60" y="8"/>
                  <a:pt x="60" y="8"/>
                  <a:pt x="60" y="8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0"/>
                  <a:pt x="64" y="0"/>
                  <a:pt x="64" y="0"/>
                </a:cubicBezTo>
                <a:lnTo>
                  <a:pt x="0" y="0"/>
                </a:lnTo>
                <a:close/>
                <a:moveTo>
                  <a:pt x="20" y="32"/>
                </a:moveTo>
                <a:cubicBezTo>
                  <a:pt x="16" y="32"/>
                  <a:pt x="16" y="32"/>
                  <a:pt x="16" y="32"/>
                </a:cubicBezTo>
                <a:cubicBezTo>
                  <a:pt x="16" y="28"/>
                  <a:pt x="16" y="28"/>
                  <a:pt x="16" y="28"/>
                </a:cubicBezTo>
                <a:cubicBezTo>
                  <a:pt x="20" y="28"/>
                  <a:pt x="20" y="28"/>
                  <a:pt x="20" y="28"/>
                </a:cubicBezTo>
                <a:lnTo>
                  <a:pt x="20" y="32"/>
                </a:lnTo>
                <a:close/>
                <a:moveTo>
                  <a:pt x="36" y="60"/>
                </a:moveTo>
                <a:cubicBezTo>
                  <a:pt x="28" y="60"/>
                  <a:pt x="28" y="60"/>
                  <a:pt x="28" y="60"/>
                </a:cubicBezTo>
                <a:cubicBezTo>
                  <a:pt x="28" y="44"/>
                  <a:pt x="28" y="44"/>
                  <a:pt x="28" y="44"/>
                </a:cubicBezTo>
                <a:cubicBezTo>
                  <a:pt x="36" y="44"/>
                  <a:pt x="36" y="44"/>
                  <a:pt x="36" y="44"/>
                </a:cubicBezTo>
                <a:lnTo>
                  <a:pt x="36" y="60"/>
                </a:lnTo>
                <a:close/>
                <a:moveTo>
                  <a:pt x="32" y="40"/>
                </a:moveTo>
                <a:cubicBezTo>
                  <a:pt x="28" y="40"/>
                  <a:pt x="24" y="36"/>
                  <a:pt x="24" y="32"/>
                </a:cubicBezTo>
                <a:cubicBezTo>
                  <a:pt x="24" y="28"/>
                  <a:pt x="28" y="24"/>
                  <a:pt x="32" y="24"/>
                </a:cubicBezTo>
                <a:cubicBezTo>
                  <a:pt x="36" y="24"/>
                  <a:pt x="40" y="28"/>
                  <a:pt x="40" y="32"/>
                </a:cubicBezTo>
                <a:cubicBezTo>
                  <a:pt x="40" y="36"/>
                  <a:pt x="36" y="40"/>
                  <a:pt x="32" y="40"/>
                </a:cubicBezTo>
                <a:close/>
                <a:moveTo>
                  <a:pt x="56" y="16"/>
                </a:moveTo>
                <a:cubicBezTo>
                  <a:pt x="8" y="16"/>
                  <a:pt x="8" y="16"/>
                  <a:pt x="8" y="16"/>
                </a:cubicBezTo>
                <a:cubicBezTo>
                  <a:pt x="8" y="4"/>
                  <a:pt x="8" y="4"/>
                  <a:pt x="8" y="4"/>
                </a:cubicBezTo>
                <a:cubicBezTo>
                  <a:pt x="56" y="4"/>
                  <a:pt x="56" y="4"/>
                  <a:pt x="56" y="4"/>
                </a:cubicBezTo>
                <a:lnTo>
                  <a:pt x="5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9934" name="Group 9933"/>
          <p:cNvGrpSpPr/>
          <p:nvPr/>
        </p:nvGrpSpPr>
        <p:grpSpPr>
          <a:xfrm>
            <a:off x="4679953" y="263526"/>
            <a:ext cx="203200" cy="203200"/>
            <a:chOff x="4679953" y="263526"/>
            <a:chExt cx="203200" cy="203200"/>
          </a:xfrm>
        </p:grpSpPr>
        <p:sp>
          <p:nvSpPr>
            <p:cNvPr id="9806" name="Freeform 82"/>
            <p:cNvSpPr>
              <a:spLocks/>
            </p:cNvSpPr>
            <p:nvPr/>
          </p:nvSpPr>
          <p:spPr bwMode="auto">
            <a:xfrm>
              <a:off x="4759328" y="288926"/>
              <a:ext cx="44450" cy="44450"/>
            </a:xfrm>
            <a:custGeom>
              <a:avLst/>
              <a:gdLst>
                <a:gd name="T0" fmla="*/ 14 w 14"/>
                <a:gd name="T1" fmla="*/ 14 h 14"/>
                <a:gd name="T2" fmla="*/ 12 w 14"/>
                <a:gd name="T3" fmla="*/ 1 h 14"/>
                <a:gd name="T4" fmla="*/ 7 w 14"/>
                <a:gd name="T5" fmla="*/ 0 h 14"/>
                <a:gd name="T6" fmla="*/ 2 w 14"/>
                <a:gd name="T7" fmla="*/ 1 h 14"/>
                <a:gd name="T8" fmla="*/ 0 w 14"/>
                <a:gd name="T9" fmla="*/ 14 h 14"/>
                <a:gd name="T10" fmla="*/ 7 w 14"/>
                <a:gd name="T11" fmla="*/ 12 h 14"/>
                <a:gd name="T12" fmla="*/ 14 w 14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14" y="14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0" y="0"/>
                    <a:pt x="9" y="0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13"/>
                    <a:pt x="4" y="12"/>
                    <a:pt x="7" y="12"/>
                  </a:cubicBezTo>
                  <a:cubicBezTo>
                    <a:pt x="10" y="12"/>
                    <a:pt x="12" y="13"/>
                    <a:pt x="14" y="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807" name="Freeform 83"/>
            <p:cNvSpPr>
              <a:spLocks/>
            </p:cNvSpPr>
            <p:nvPr/>
          </p:nvSpPr>
          <p:spPr bwMode="auto">
            <a:xfrm>
              <a:off x="4708528" y="361951"/>
              <a:ext cx="57150" cy="53975"/>
            </a:xfrm>
            <a:custGeom>
              <a:avLst/>
              <a:gdLst>
                <a:gd name="T0" fmla="*/ 11 w 18"/>
                <a:gd name="T1" fmla="*/ 1 h 17"/>
                <a:gd name="T2" fmla="*/ 11 w 18"/>
                <a:gd name="T3" fmla="*/ 0 h 17"/>
                <a:gd name="T4" fmla="*/ 0 w 18"/>
                <a:gd name="T5" fmla="*/ 9 h 17"/>
                <a:gd name="T6" fmla="*/ 6 w 18"/>
                <a:gd name="T7" fmla="*/ 17 h 17"/>
                <a:gd name="T8" fmla="*/ 18 w 18"/>
                <a:gd name="T9" fmla="*/ 12 h 17"/>
                <a:gd name="T10" fmla="*/ 11 w 18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7">
                  <a:moveTo>
                    <a:pt x="11" y="1"/>
                  </a:moveTo>
                  <a:cubicBezTo>
                    <a:pt x="11" y="1"/>
                    <a:pt x="11" y="0"/>
                    <a:pt x="11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2"/>
                    <a:pt x="3" y="15"/>
                    <a:pt x="6" y="17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4" y="10"/>
                    <a:pt x="11" y="6"/>
                    <a:pt x="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808" name="Freeform 84"/>
            <p:cNvSpPr>
              <a:spLocks/>
            </p:cNvSpPr>
            <p:nvPr/>
          </p:nvSpPr>
          <p:spPr bwMode="auto">
            <a:xfrm>
              <a:off x="4797428" y="361951"/>
              <a:ext cx="57150" cy="53975"/>
            </a:xfrm>
            <a:custGeom>
              <a:avLst/>
              <a:gdLst>
                <a:gd name="T0" fmla="*/ 7 w 18"/>
                <a:gd name="T1" fmla="*/ 0 h 17"/>
                <a:gd name="T2" fmla="*/ 7 w 18"/>
                <a:gd name="T3" fmla="*/ 1 h 17"/>
                <a:gd name="T4" fmla="*/ 0 w 18"/>
                <a:gd name="T5" fmla="*/ 12 h 17"/>
                <a:gd name="T6" fmla="*/ 12 w 18"/>
                <a:gd name="T7" fmla="*/ 17 h 17"/>
                <a:gd name="T8" fmla="*/ 18 w 18"/>
                <a:gd name="T9" fmla="*/ 9 h 17"/>
                <a:gd name="T10" fmla="*/ 7 w 18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7">
                  <a:moveTo>
                    <a:pt x="7" y="0"/>
                  </a:moveTo>
                  <a:cubicBezTo>
                    <a:pt x="7" y="0"/>
                    <a:pt x="7" y="1"/>
                    <a:pt x="7" y="1"/>
                  </a:cubicBezTo>
                  <a:cubicBezTo>
                    <a:pt x="7" y="6"/>
                    <a:pt x="4" y="10"/>
                    <a:pt x="0" y="1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5"/>
                    <a:pt x="17" y="12"/>
                    <a:pt x="18" y="9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809" name="Freeform 85"/>
            <p:cNvSpPr>
              <a:spLocks noEditPoints="1"/>
            </p:cNvSpPr>
            <p:nvPr/>
          </p:nvSpPr>
          <p:spPr bwMode="auto">
            <a:xfrm>
              <a:off x="4679953" y="263526"/>
              <a:ext cx="203200" cy="203200"/>
            </a:xfrm>
            <a:custGeom>
              <a:avLst/>
              <a:gdLst>
                <a:gd name="T0" fmla="*/ 32 w 64"/>
                <a:gd name="T1" fmla="*/ 0 h 64"/>
                <a:gd name="T2" fmla="*/ 0 w 64"/>
                <a:gd name="T3" fmla="*/ 32 h 64"/>
                <a:gd name="T4" fmla="*/ 32 w 64"/>
                <a:gd name="T5" fmla="*/ 64 h 64"/>
                <a:gd name="T6" fmla="*/ 64 w 64"/>
                <a:gd name="T7" fmla="*/ 32 h 64"/>
                <a:gd name="T8" fmla="*/ 32 w 64"/>
                <a:gd name="T9" fmla="*/ 0 h 64"/>
                <a:gd name="T10" fmla="*/ 32 w 64"/>
                <a:gd name="T11" fmla="*/ 60 h 64"/>
                <a:gd name="T12" fmla="*/ 4 w 64"/>
                <a:gd name="T13" fmla="*/ 32 h 64"/>
                <a:gd name="T14" fmla="*/ 32 w 64"/>
                <a:gd name="T15" fmla="*/ 4 h 64"/>
                <a:gd name="T16" fmla="*/ 60 w 64"/>
                <a:gd name="T17" fmla="*/ 32 h 64"/>
                <a:gd name="T18" fmla="*/ 32 w 64"/>
                <a:gd name="T19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50" y="64"/>
                    <a:pt x="64" y="50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lose/>
                  <a:moveTo>
                    <a:pt x="32" y="60"/>
                  </a:moveTo>
                  <a:cubicBezTo>
                    <a:pt x="17" y="60"/>
                    <a:pt x="4" y="47"/>
                    <a:pt x="4" y="32"/>
                  </a:cubicBezTo>
                  <a:cubicBezTo>
                    <a:pt x="4" y="17"/>
                    <a:pt x="17" y="4"/>
                    <a:pt x="32" y="4"/>
                  </a:cubicBezTo>
                  <a:cubicBezTo>
                    <a:pt x="47" y="4"/>
                    <a:pt x="60" y="17"/>
                    <a:pt x="60" y="32"/>
                  </a:cubicBezTo>
                  <a:cubicBezTo>
                    <a:pt x="60" y="47"/>
                    <a:pt x="47" y="60"/>
                    <a:pt x="32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810" name="Oval 86"/>
            <p:cNvSpPr>
              <a:spLocks noChangeArrowheads="1"/>
            </p:cNvSpPr>
            <p:nvPr/>
          </p:nvSpPr>
          <p:spPr bwMode="auto">
            <a:xfrm>
              <a:off x="4756153" y="339726"/>
              <a:ext cx="50800" cy="508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935" name="Group 9934"/>
          <p:cNvGrpSpPr/>
          <p:nvPr/>
        </p:nvGrpSpPr>
        <p:grpSpPr>
          <a:xfrm>
            <a:off x="5086353" y="263526"/>
            <a:ext cx="204788" cy="203200"/>
            <a:chOff x="5086353" y="263526"/>
            <a:chExt cx="204788" cy="203200"/>
          </a:xfrm>
        </p:grpSpPr>
        <p:sp>
          <p:nvSpPr>
            <p:cNvPr id="9811" name="Freeform 87"/>
            <p:cNvSpPr>
              <a:spLocks noEditPoints="1"/>
            </p:cNvSpPr>
            <p:nvPr/>
          </p:nvSpPr>
          <p:spPr bwMode="auto">
            <a:xfrm>
              <a:off x="5086353" y="263526"/>
              <a:ext cx="204788" cy="203200"/>
            </a:xfrm>
            <a:custGeom>
              <a:avLst/>
              <a:gdLst>
                <a:gd name="T0" fmla="*/ 56 w 64"/>
                <a:gd name="T1" fmla="*/ 0 h 64"/>
                <a:gd name="T2" fmla="*/ 8 w 64"/>
                <a:gd name="T3" fmla="*/ 0 h 64"/>
                <a:gd name="T4" fmla="*/ 0 w 64"/>
                <a:gd name="T5" fmla="*/ 8 h 64"/>
                <a:gd name="T6" fmla="*/ 0 w 64"/>
                <a:gd name="T7" fmla="*/ 56 h 64"/>
                <a:gd name="T8" fmla="*/ 8 w 64"/>
                <a:gd name="T9" fmla="*/ 64 h 64"/>
                <a:gd name="T10" fmla="*/ 56 w 64"/>
                <a:gd name="T11" fmla="*/ 64 h 64"/>
                <a:gd name="T12" fmla="*/ 64 w 64"/>
                <a:gd name="T13" fmla="*/ 56 h 64"/>
                <a:gd name="T14" fmla="*/ 64 w 64"/>
                <a:gd name="T15" fmla="*/ 8 h 64"/>
                <a:gd name="T16" fmla="*/ 56 w 64"/>
                <a:gd name="T17" fmla="*/ 0 h 64"/>
                <a:gd name="T18" fmla="*/ 32 w 64"/>
                <a:gd name="T19" fmla="*/ 60 h 64"/>
                <a:gd name="T20" fmla="*/ 4 w 64"/>
                <a:gd name="T21" fmla="*/ 32 h 64"/>
                <a:gd name="T22" fmla="*/ 32 w 64"/>
                <a:gd name="T23" fmla="*/ 4 h 64"/>
                <a:gd name="T24" fmla="*/ 60 w 64"/>
                <a:gd name="T25" fmla="*/ 32 h 64"/>
                <a:gd name="T26" fmla="*/ 32 w 64"/>
                <a:gd name="T27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5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0"/>
                    <a:pt x="4" y="64"/>
                    <a:pt x="8" y="64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60" y="64"/>
                    <a:pt x="64" y="60"/>
                    <a:pt x="64" y="5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4"/>
                    <a:pt x="60" y="0"/>
                    <a:pt x="56" y="0"/>
                  </a:cubicBezTo>
                  <a:close/>
                  <a:moveTo>
                    <a:pt x="32" y="60"/>
                  </a:moveTo>
                  <a:cubicBezTo>
                    <a:pt x="17" y="60"/>
                    <a:pt x="4" y="47"/>
                    <a:pt x="4" y="32"/>
                  </a:cubicBezTo>
                  <a:cubicBezTo>
                    <a:pt x="4" y="17"/>
                    <a:pt x="17" y="4"/>
                    <a:pt x="32" y="4"/>
                  </a:cubicBezTo>
                  <a:cubicBezTo>
                    <a:pt x="47" y="4"/>
                    <a:pt x="60" y="17"/>
                    <a:pt x="60" y="32"/>
                  </a:cubicBezTo>
                  <a:cubicBezTo>
                    <a:pt x="60" y="47"/>
                    <a:pt x="47" y="60"/>
                    <a:pt x="32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812" name="Freeform 88"/>
            <p:cNvSpPr>
              <a:spLocks noEditPoints="1"/>
            </p:cNvSpPr>
            <p:nvPr/>
          </p:nvSpPr>
          <p:spPr bwMode="auto">
            <a:xfrm>
              <a:off x="5149853" y="327026"/>
              <a:ext cx="76200" cy="76200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20 h 24"/>
                <a:gd name="T12" fmla="*/ 4 w 24"/>
                <a:gd name="T13" fmla="*/ 12 h 24"/>
                <a:gd name="T14" fmla="*/ 12 w 24"/>
                <a:gd name="T15" fmla="*/ 4 h 24"/>
                <a:gd name="T16" fmla="*/ 20 w 24"/>
                <a:gd name="T17" fmla="*/ 12 h 24"/>
                <a:gd name="T18" fmla="*/ 12 w 24"/>
                <a:gd name="T19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20"/>
                  </a:moveTo>
                  <a:cubicBezTo>
                    <a:pt x="8" y="20"/>
                    <a:pt x="4" y="16"/>
                    <a:pt x="4" y="12"/>
                  </a:cubicBezTo>
                  <a:cubicBezTo>
                    <a:pt x="4" y="8"/>
                    <a:pt x="8" y="4"/>
                    <a:pt x="12" y="4"/>
                  </a:cubicBezTo>
                  <a:cubicBezTo>
                    <a:pt x="16" y="4"/>
                    <a:pt x="20" y="8"/>
                    <a:pt x="20" y="12"/>
                  </a:cubicBezTo>
                  <a:cubicBezTo>
                    <a:pt x="20" y="16"/>
                    <a:pt x="16" y="20"/>
                    <a:pt x="12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813" name="Freeform 89"/>
            <p:cNvSpPr>
              <a:spLocks/>
            </p:cNvSpPr>
            <p:nvPr/>
          </p:nvSpPr>
          <p:spPr bwMode="auto">
            <a:xfrm>
              <a:off x="5213353" y="301626"/>
              <a:ext cx="39688" cy="38100"/>
            </a:xfrm>
            <a:custGeom>
              <a:avLst/>
              <a:gdLst>
                <a:gd name="T0" fmla="*/ 0 w 25"/>
                <a:gd name="T1" fmla="*/ 12 h 24"/>
                <a:gd name="T2" fmla="*/ 13 w 25"/>
                <a:gd name="T3" fmla="*/ 24 h 24"/>
                <a:gd name="T4" fmla="*/ 25 w 25"/>
                <a:gd name="T5" fmla="*/ 12 h 24"/>
                <a:gd name="T6" fmla="*/ 13 w 25"/>
                <a:gd name="T7" fmla="*/ 0 h 24"/>
                <a:gd name="T8" fmla="*/ 0 w 2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0" y="12"/>
                  </a:moveTo>
                  <a:lnTo>
                    <a:pt x="13" y="24"/>
                  </a:lnTo>
                  <a:lnTo>
                    <a:pt x="25" y="12"/>
                  </a:lnTo>
                  <a:lnTo>
                    <a:pt x="13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814" name="Freeform 90"/>
            <p:cNvSpPr>
              <a:spLocks/>
            </p:cNvSpPr>
            <p:nvPr/>
          </p:nvSpPr>
          <p:spPr bwMode="auto">
            <a:xfrm>
              <a:off x="5124453" y="390526"/>
              <a:ext cx="38100" cy="38100"/>
            </a:xfrm>
            <a:custGeom>
              <a:avLst/>
              <a:gdLst>
                <a:gd name="T0" fmla="*/ 0 w 24"/>
                <a:gd name="T1" fmla="*/ 12 h 24"/>
                <a:gd name="T2" fmla="*/ 12 w 24"/>
                <a:gd name="T3" fmla="*/ 24 h 24"/>
                <a:gd name="T4" fmla="*/ 24 w 24"/>
                <a:gd name="T5" fmla="*/ 12 h 24"/>
                <a:gd name="T6" fmla="*/ 12 w 24"/>
                <a:gd name="T7" fmla="*/ 0 h 24"/>
                <a:gd name="T8" fmla="*/ 0 w 2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0" y="12"/>
                  </a:moveTo>
                  <a:lnTo>
                    <a:pt x="12" y="24"/>
                  </a:lnTo>
                  <a:lnTo>
                    <a:pt x="24" y="12"/>
                  </a:lnTo>
                  <a:lnTo>
                    <a:pt x="12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9815" name="Freeform 91"/>
          <p:cNvSpPr>
            <a:spLocks noEditPoints="1"/>
          </p:cNvSpPr>
          <p:nvPr/>
        </p:nvSpPr>
        <p:spPr bwMode="auto">
          <a:xfrm>
            <a:off x="2263778" y="1992015"/>
            <a:ext cx="152400" cy="203200"/>
          </a:xfrm>
          <a:custGeom>
            <a:avLst/>
            <a:gdLst>
              <a:gd name="T0" fmla="*/ 40 w 48"/>
              <a:gd name="T1" fmla="*/ 0 h 64"/>
              <a:gd name="T2" fmla="*/ 8 w 48"/>
              <a:gd name="T3" fmla="*/ 0 h 64"/>
              <a:gd name="T4" fmla="*/ 0 w 48"/>
              <a:gd name="T5" fmla="*/ 8 h 64"/>
              <a:gd name="T6" fmla="*/ 0 w 48"/>
              <a:gd name="T7" fmla="*/ 56 h 64"/>
              <a:gd name="T8" fmla="*/ 8 w 48"/>
              <a:gd name="T9" fmla="*/ 64 h 64"/>
              <a:gd name="T10" fmla="*/ 40 w 48"/>
              <a:gd name="T11" fmla="*/ 64 h 64"/>
              <a:gd name="T12" fmla="*/ 48 w 48"/>
              <a:gd name="T13" fmla="*/ 56 h 64"/>
              <a:gd name="T14" fmla="*/ 48 w 48"/>
              <a:gd name="T15" fmla="*/ 8 h 64"/>
              <a:gd name="T16" fmla="*/ 40 w 48"/>
              <a:gd name="T17" fmla="*/ 0 h 64"/>
              <a:gd name="T18" fmla="*/ 24 w 48"/>
              <a:gd name="T19" fmla="*/ 4 h 64"/>
              <a:gd name="T20" fmla="*/ 30 w 48"/>
              <a:gd name="T21" fmla="*/ 10 h 64"/>
              <a:gd name="T22" fmla="*/ 24 w 48"/>
              <a:gd name="T23" fmla="*/ 16 h 64"/>
              <a:gd name="T24" fmla="*/ 18 w 48"/>
              <a:gd name="T25" fmla="*/ 10 h 64"/>
              <a:gd name="T26" fmla="*/ 24 w 48"/>
              <a:gd name="T27" fmla="*/ 4 h 64"/>
              <a:gd name="T28" fmla="*/ 36 w 48"/>
              <a:gd name="T29" fmla="*/ 40 h 64"/>
              <a:gd name="T30" fmla="*/ 32 w 48"/>
              <a:gd name="T31" fmla="*/ 40 h 64"/>
              <a:gd name="T32" fmla="*/ 32 w 48"/>
              <a:gd name="T33" fmla="*/ 60 h 64"/>
              <a:gd name="T34" fmla="*/ 16 w 48"/>
              <a:gd name="T35" fmla="*/ 60 h 64"/>
              <a:gd name="T36" fmla="*/ 16 w 48"/>
              <a:gd name="T37" fmla="*/ 40 h 64"/>
              <a:gd name="T38" fmla="*/ 12 w 48"/>
              <a:gd name="T39" fmla="*/ 40 h 64"/>
              <a:gd name="T40" fmla="*/ 12 w 48"/>
              <a:gd name="T41" fmla="*/ 28 h 64"/>
              <a:gd name="T42" fmla="*/ 20 w 48"/>
              <a:gd name="T43" fmla="*/ 20 h 64"/>
              <a:gd name="T44" fmla="*/ 28 w 48"/>
              <a:gd name="T45" fmla="*/ 20 h 64"/>
              <a:gd name="T46" fmla="*/ 36 w 48"/>
              <a:gd name="T47" fmla="*/ 28 h 64"/>
              <a:gd name="T48" fmla="*/ 36 w 48"/>
              <a:gd name="T49" fmla="*/ 4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8" h="64">
                <a:moveTo>
                  <a:pt x="40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0"/>
                  <a:pt x="4" y="64"/>
                  <a:pt x="8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4" y="64"/>
                  <a:pt x="48" y="60"/>
                  <a:pt x="48" y="56"/>
                </a:cubicBezTo>
                <a:cubicBezTo>
                  <a:pt x="48" y="8"/>
                  <a:pt x="48" y="8"/>
                  <a:pt x="48" y="8"/>
                </a:cubicBezTo>
                <a:cubicBezTo>
                  <a:pt x="48" y="4"/>
                  <a:pt x="44" y="0"/>
                  <a:pt x="40" y="0"/>
                </a:cubicBezTo>
                <a:close/>
                <a:moveTo>
                  <a:pt x="24" y="4"/>
                </a:moveTo>
                <a:cubicBezTo>
                  <a:pt x="27" y="4"/>
                  <a:pt x="30" y="7"/>
                  <a:pt x="30" y="10"/>
                </a:cubicBezTo>
                <a:cubicBezTo>
                  <a:pt x="30" y="13"/>
                  <a:pt x="27" y="16"/>
                  <a:pt x="24" y="16"/>
                </a:cubicBezTo>
                <a:cubicBezTo>
                  <a:pt x="21" y="16"/>
                  <a:pt x="18" y="13"/>
                  <a:pt x="18" y="10"/>
                </a:cubicBezTo>
                <a:cubicBezTo>
                  <a:pt x="18" y="7"/>
                  <a:pt x="21" y="4"/>
                  <a:pt x="24" y="4"/>
                </a:cubicBezTo>
                <a:close/>
                <a:moveTo>
                  <a:pt x="36" y="40"/>
                </a:moveTo>
                <a:cubicBezTo>
                  <a:pt x="32" y="40"/>
                  <a:pt x="32" y="40"/>
                  <a:pt x="32" y="40"/>
                </a:cubicBezTo>
                <a:cubicBezTo>
                  <a:pt x="32" y="60"/>
                  <a:pt x="32" y="60"/>
                  <a:pt x="32" y="60"/>
                </a:cubicBezTo>
                <a:cubicBezTo>
                  <a:pt x="16" y="60"/>
                  <a:pt x="16" y="60"/>
                  <a:pt x="16" y="60"/>
                </a:cubicBezTo>
                <a:cubicBezTo>
                  <a:pt x="16" y="40"/>
                  <a:pt x="16" y="40"/>
                  <a:pt x="16" y="40"/>
                </a:cubicBezTo>
                <a:cubicBezTo>
                  <a:pt x="12" y="40"/>
                  <a:pt x="12" y="40"/>
                  <a:pt x="12" y="40"/>
                </a:cubicBezTo>
                <a:cubicBezTo>
                  <a:pt x="12" y="28"/>
                  <a:pt x="12" y="28"/>
                  <a:pt x="12" y="28"/>
                </a:cubicBezTo>
                <a:cubicBezTo>
                  <a:pt x="12" y="24"/>
                  <a:pt x="16" y="20"/>
                  <a:pt x="20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32" y="20"/>
                  <a:pt x="36" y="24"/>
                  <a:pt x="36" y="28"/>
                </a:cubicBezTo>
                <a:lnTo>
                  <a:pt x="36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9816" name="Freeform 92"/>
          <p:cNvSpPr>
            <a:spLocks noEditPoints="1"/>
          </p:cNvSpPr>
          <p:nvPr/>
        </p:nvSpPr>
        <p:spPr bwMode="auto">
          <a:xfrm>
            <a:off x="1831978" y="2017415"/>
            <a:ext cx="203200" cy="152400"/>
          </a:xfrm>
          <a:custGeom>
            <a:avLst/>
            <a:gdLst>
              <a:gd name="T0" fmla="*/ 56 w 64"/>
              <a:gd name="T1" fmla="*/ 0 h 48"/>
              <a:gd name="T2" fmla="*/ 8 w 64"/>
              <a:gd name="T3" fmla="*/ 0 h 48"/>
              <a:gd name="T4" fmla="*/ 0 w 64"/>
              <a:gd name="T5" fmla="*/ 8 h 48"/>
              <a:gd name="T6" fmla="*/ 0 w 64"/>
              <a:gd name="T7" fmla="*/ 40 h 48"/>
              <a:gd name="T8" fmla="*/ 8 w 64"/>
              <a:gd name="T9" fmla="*/ 48 h 48"/>
              <a:gd name="T10" fmla="*/ 56 w 64"/>
              <a:gd name="T11" fmla="*/ 48 h 48"/>
              <a:gd name="T12" fmla="*/ 64 w 64"/>
              <a:gd name="T13" fmla="*/ 40 h 48"/>
              <a:gd name="T14" fmla="*/ 64 w 64"/>
              <a:gd name="T15" fmla="*/ 8 h 48"/>
              <a:gd name="T16" fmla="*/ 56 w 64"/>
              <a:gd name="T17" fmla="*/ 0 h 48"/>
              <a:gd name="T18" fmla="*/ 31 w 64"/>
              <a:gd name="T19" fmla="*/ 8 h 48"/>
              <a:gd name="T20" fmla="*/ 39 w 64"/>
              <a:gd name="T21" fmla="*/ 16 h 48"/>
              <a:gd name="T22" fmla="*/ 31 w 64"/>
              <a:gd name="T23" fmla="*/ 24 h 48"/>
              <a:gd name="T24" fmla="*/ 23 w 64"/>
              <a:gd name="T25" fmla="*/ 16 h 48"/>
              <a:gd name="T26" fmla="*/ 31 w 64"/>
              <a:gd name="T27" fmla="*/ 8 h 48"/>
              <a:gd name="T28" fmla="*/ 47 w 64"/>
              <a:gd name="T29" fmla="*/ 44 h 48"/>
              <a:gd name="T30" fmla="*/ 15 w 64"/>
              <a:gd name="T31" fmla="*/ 44 h 48"/>
              <a:gd name="T32" fmla="*/ 15 w 64"/>
              <a:gd name="T33" fmla="*/ 36 h 48"/>
              <a:gd name="T34" fmla="*/ 23 w 64"/>
              <a:gd name="T35" fmla="*/ 28 h 48"/>
              <a:gd name="T36" fmla="*/ 39 w 64"/>
              <a:gd name="T37" fmla="*/ 28 h 48"/>
              <a:gd name="T38" fmla="*/ 47 w 64"/>
              <a:gd name="T39" fmla="*/ 36 h 48"/>
              <a:gd name="T40" fmla="*/ 47 w 64"/>
              <a:gd name="T41" fmla="*/ 4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4" h="48">
                <a:moveTo>
                  <a:pt x="56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4"/>
                  <a:pt x="4" y="48"/>
                  <a:pt x="8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60" y="48"/>
                  <a:pt x="64" y="44"/>
                  <a:pt x="64" y="40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4"/>
                  <a:pt x="60" y="0"/>
                  <a:pt x="56" y="0"/>
                </a:cubicBezTo>
                <a:close/>
                <a:moveTo>
                  <a:pt x="31" y="8"/>
                </a:moveTo>
                <a:cubicBezTo>
                  <a:pt x="35" y="8"/>
                  <a:pt x="39" y="12"/>
                  <a:pt x="39" y="16"/>
                </a:cubicBezTo>
                <a:cubicBezTo>
                  <a:pt x="39" y="20"/>
                  <a:pt x="35" y="24"/>
                  <a:pt x="31" y="24"/>
                </a:cubicBezTo>
                <a:cubicBezTo>
                  <a:pt x="26" y="24"/>
                  <a:pt x="23" y="20"/>
                  <a:pt x="23" y="16"/>
                </a:cubicBezTo>
                <a:cubicBezTo>
                  <a:pt x="23" y="12"/>
                  <a:pt x="26" y="8"/>
                  <a:pt x="31" y="8"/>
                </a:cubicBezTo>
                <a:close/>
                <a:moveTo>
                  <a:pt x="47" y="44"/>
                </a:moveTo>
                <a:cubicBezTo>
                  <a:pt x="15" y="44"/>
                  <a:pt x="15" y="44"/>
                  <a:pt x="15" y="44"/>
                </a:cubicBezTo>
                <a:cubicBezTo>
                  <a:pt x="15" y="36"/>
                  <a:pt x="15" y="36"/>
                  <a:pt x="15" y="36"/>
                </a:cubicBezTo>
                <a:cubicBezTo>
                  <a:pt x="15" y="32"/>
                  <a:pt x="18" y="28"/>
                  <a:pt x="23" y="28"/>
                </a:cubicBezTo>
                <a:cubicBezTo>
                  <a:pt x="39" y="28"/>
                  <a:pt x="39" y="28"/>
                  <a:pt x="39" y="28"/>
                </a:cubicBezTo>
                <a:cubicBezTo>
                  <a:pt x="43" y="28"/>
                  <a:pt x="47" y="32"/>
                  <a:pt x="47" y="36"/>
                </a:cubicBezTo>
                <a:lnTo>
                  <a:pt x="47" y="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9990" name="Group 9989"/>
          <p:cNvGrpSpPr/>
          <p:nvPr/>
        </p:nvGrpSpPr>
        <p:grpSpPr>
          <a:xfrm>
            <a:off x="2646365" y="1992015"/>
            <a:ext cx="203200" cy="203200"/>
            <a:chOff x="2646365" y="1992015"/>
            <a:chExt cx="203200" cy="203200"/>
          </a:xfrm>
        </p:grpSpPr>
        <p:grpSp>
          <p:nvGrpSpPr>
            <p:cNvPr id="9989" name="Group 9988"/>
            <p:cNvGrpSpPr/>
            <p:nvPr/>
          </p:nvGrpSpPr>
          <p:grpSpPr>
            <a:xfrm>
              <a:off x="2646365" y="1992015"/>
              <a:ext cx="165100" cy="203200"/>
              <a:chOff x="2646365" y="1992015"/>
              <a:chExt cx="165100" cy="203200"/>
            </a:xfrm>
          </p:grpSpPr>
          <p:sp>
            <p:nvSpPr>
              <p:cNvPr id="9817" name="Freeform 93"/>
              <p:cNvSpPr>
                <a:spLocks/>
              </p:cNvSpPr>
              <p:nvPr/>
            </p:nvSpPr>
            <p:spPr bwMode="auto">
              <a:xfrm>
                <a:off x="2684465" y="1992015"/>
                <a:ext cx="127000" cy="203200"/>
              </a:xfrm>
              <a:custGeom>
                <a:avLst/>
                <a:gdLst>
                  <a:gd name="T0" fmla="*/ 28 w 40"/>
                  <a:gd name="T1" fmla="*/ 36 h 64"/>
                  <a:gd name="T2" fmla="*/ 40 w 40"/>
                  <a:gd name="T3" fmla="*/ 24 h 64"/>
                  <a:gd name="T4" fmla="*/ 40 w 40"/>
                  <a:gd name="T5" fmla="*/ 0 h 64"/>
                  <a:gd name="T6" fmla="*/ 28 w 40"/>
                  <a:gd name="T7" fmla="*/ 12 h 64"/>
                  <a:gd name="T8" fmla="*/ 20 w 40"/>
                  <a:gd name="T9" fmla="*/ 0 h 64"/>
                  <a:gd name="T10" fmla="*/ 12 w 40"/>
                  <a:gd name="T11" fmla="*/ 12 h 64"/>
                  <a:gd name="T12" fmla="*/ 0 w 40"/>
                  <a:gd name="T13" fmla="*/ 0 h 64"/>
                  <a:gd name="T14" fmla="*/ 0 w 40"/>
                  <a:gd name="T15" fmla="*/ 24 h 64"/>
                  <a:gd name="T16" fmla="*/ 12 w 40"/>
                  <a:gd name="T17" fmla="*/ 36 h 64"/>
                  <a:gd name="T18" fmla="*/ 16 w 40"/>
                  <a:gd name="T19" fmla="*/ 36 h 64"/>
                  <a:gd name="T20" fmla="*/ 16 w 40"/>
                  <a:gd name="T21" fmla="*/ 64 h 64"/>
                  <a:gd name="T22" fmla="*/ 24 w 40"/>
                  <a:gd name="T23" fmla="*/ 64 h 64"/>
                  <a:gd name="T24" fmla="*/ 24 w 40"/>
                  <a:gd name="T25" fmla="*/ 36 h 64"/>
                  <a:gd name="T26" fmla="*/ 28 w 40"/>
                  <a:gd name="T27" fmla="*/ 36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" h="64">
                    <a:moveTo>
                      <a:pt x="28" y="36"/>
                    </a:moveTo>
                    <a:cubicBezTo>
                      <a:pt x="35" y="36"/>
                      <a:pt x="40" y="31"/>
                      <a:pt x="40" y="24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31"/>
                      <a:pt x="5" y="36"/>
                      <a:pt x="12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4" y="36"/>
                      <a:pt x="24" y="36"/>
                      <a:pt x="24" y="36"/>
                    </a:cubicBezTo>
                    <a:lnTo>
                      <a:pt x="28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9818" name="Freeform 94"/>
              <p:cNvSpPr>
                <a:spLocks/>
              </p:cNvSpPr>
              <p:nvPr/>
            </p:nvSpPr>
            <p:spPr bwMode="auto">
              <a:xfrm>
                <a:off x="2646365" y="2093615"/>
                <a:ext cx="76200" cy="101600"/>
              </a:xfrm>
              <a:custGeom>
                <a:avLst/>
                <a:gdLst>
                  <a:gd name="T0" fmla="*/ 19 w 24"/>
                  <a:gd name="T1" fmla="*/ 12 h 32"/>
                  <a:gd name="T2" fmla="*/ 0 w 24"/>
                  <a:gd name="T3" fmla="*/ 0 h 32"/>
                  <a:gd name="T4" fmla="*/ 0 w 24"/>
                  <a:gd name="T5" fmla="*/ 16 h 32"/>
                  <a:gd name="T6" fmla="*/ 16 w 24"/>
                  <a:gd name="T7" fmla="*/ 32 h 32"/>
                  <a:gd name="T8" fmla="*/ 24 w 24"/>
                  <a:gd name="T9" fmla="*/ 32 h 32"/>
                  <a:gd name="T10" fmla="*/ 24 w 24"/>
                  <a:gd name="T11" fmla="*/ 22 h 32"/>
                  <a:gd name="T12" fmla="*/ 19 w 24"/>
                  <a:gd name="T13" fmla="*/ 1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32">
                    <a:moveTo>
                      <a:pt x="19" y="1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18"/>
                      <a:pt x="22" y="15"/>
                      <a:pt x="19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</p:grpSp>
        <p:sp>
          <p:nvSpPr>
            <p:cNvPr id="9819" name="Freeform 95"/>
            <p:cNvSpPr>
              <a:spLocks/>
            </p:cNvSpPr>
            <p:nvPr/>
          </p:nvSpPr>
          <p:spPr bwMode="auto">
            <a:xfrm>
              <a:off x="2773365" y="2093615"/>
              <a:ext cx="76200" cy="101600"/>
            </a:xfrm>
            <a:custGeom>
              <a:avLst/>
              <a:gdLst>
                <a:gd name="T0" fmla="*/ 5 w 24"/>
                <a:gd name="T1" fmla="*/ 12 h 32"/>
                <a:gd name="T2" fmla="*/ 0 w 24"/>
                <a:gd name="T3" fmla="*/ 22 h 32"/>
                <a:gd name="T4" fmla="*/ 0 w 24"/>
                <a:gd name="T5" fmla="*/ 32 h 32"/>
                <a:gd name="T6" fmla="*/ 8 w 24"/>
                <a:gd name="T7" fmla="*/ 32 h 32"/>
                <a:gd name="T8" fmla="*/ 24 w 24"/>
                <a:gd name="T9" fmla="*/ 16 h 32"/>
                <a:gd name="T10" fmla="*/ 24 w 24"/>
                <a:gd name="T11" fmla="*/ 0 h 32"/>
                <a:gd name="T12" fmla="*/ 5 w 24"/>
                <a:gd name="T13" fmla="*/ 1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32">
                  <a:moveTo>
                    <a:pt x="5" y="12"/>
                  </a:moveTo>
                  <a:cubicBezTo>
                    <a:pt x="2" y="15"/>
                    <a:pt x="0" y="18"/>
                    <a:pt x="0" y="2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17" y="32"/>
                    <a:pt x="24" y="25"/>
                    <a:pt x="24" y="16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5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0030" name="Group 10029"/>
          <p:cNvGrpSpPr/>
          <p:nvPr/>
        </p:nvGrpSpPr>
        <p:grpSpPr>
          <a:xfrm>
            <a:off x="8339141" y="2847678"/>
            <a:ext cx="203200" cy="127000"/>
            <a:chOff x="8339141" y="2847678"/>
            <a:chExt cx="203200" cy="127000"/>
          </a:xfrm>
        </p:grpSpPr>
        <p:sp>
          <p:nvSpPr>
            <p:cNvPr id="9820" name="Freeform 96"/>
            <p:cNvSpPr>
              <a:spLocks/>
            </p:cNvSpPr>
            <p:nvPr/>
          </p:nvSpPr>
          <p:spPr bwMode="auto">
            <a:xfrm>
              <a:off x="8339141" y="2898478"/>
              <a:ext cx="38100" cy="76200"/>
            </a:xfrm>
            <a:custGeom>
              <a:avLst/>
              <a:gdLst>
                <a:gd name="T0" fmla="*/ 0 w 12"/>
                <a:gd name="T1" fmla="*/ 12 h 24"/>
                <a:gd name="T2" fmla="*/ 12 w 12"/>
                <a:gd name="T3" fmla="*/ 24 h 24"/>
                <a:gd name="T4" fmla="*/ 12 w 12"/>
                <a:gd name="T5" fmla="*/ 0 h 24"/>
                <a:gd name="T6" fmla="*/ 0 w 12"/>
                <a:gd name="T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24">
                  <a:moveTo>
                    <a:pt x="0" y="12"/>
                  </a:moveTo>
                  <a:cubicBezTo>
                    <a:pt x="0" y="18"/>
                    <a:pt x="5" y="24"/>
                    <a:pt x="12" y="2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821" name="Freeform 97"/>
            <p:cNvSpPr>
              <a:spLocks/>
            </p:cNvSpPr>
            <p:nvPr/>
          </p:nvSpPr>
          <p:spPr bwMode="auto">
            <a:xfrm>
              <a:off x="8504241" y="2898478"/>
              <a:ext cx="38100" cy="76200"/>
            </a:xfrm>
            <a:custGeom>
              <a:avLst/>
              <a:gdLst>
                <a:gd name="T0" fmla="*/ 0 w 12"/>
                <a:gd name="T1" fmla="*/ 0 h 24"/>
                <a:gd name="T2" fmla="*/ 0 w 12"/>
                <a:gd name="T3" fmla="*/ 24 h 24"/>
                <a:gd name="T4" fmla="*/ 12 w 12"/>
                <a:gd name="T5" fmla="*/ 12 h 24"/>
                <a:gd name="T6" fmla="*/ 0 w 12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24">
                  <a:moveTo>
                    <a:pt x="0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6" y="24"/>
                    <a:pt x="12" y="18"/>
                    <a:pt x="12" y="12"/>
                  </a:cubicBezTo>
                  <a:cubicBezTo>
                    <a:pt x="12" y="5"/>
                    <a:pt x="6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822" name="Freeform 98"/>
            <p:cNvSpPr>
              <a:spLocks/>
            </p:cNvSpPr>
            <p:nvPr/>
          </p:nvSpPr>
          <p:spPr bwMode="auto">
            <a:xfrm>
              <a:off x="8389941" y="2847678"/>
              <a:ext cx="101600" cy="127000"/>
            </a:xfrm>
            <a:custGeom>
              <a:avLst/>
              <a:gdLst>
                <a:gd name="T0" fmla="*/ 16 w 32"/>
                <a:gd name="T1" fmla="*/ 0 h 40"/>
                <a:gd name="T2" fmla="*/ 0 w 32"/>
                <a:gd name="T3" fmla="*/ 16 h 40"/>
                <a:gd name="T4" fmla="*/ 0 w 32"/>
                <a:gd name="T5" fmla="*/ 40 h 40"/>
                <a:gd name="T6" fmla="*/ 4 w 32"/>
                <a:gd name="T7" fmla="*/ 40 h 40"/>
                <a:gd name="T8" fmla="*/ 4 w 32"/>
                <a:gd name="T9" fmla="*/ 16 h 40"/>
                <a:gd name="T10" fmla="*/ 16 w 32"/>
                <a:gd name="T11" fmla="*/ 4 h 40"/>
                <a:gd name="T12" fmla="*/ 28 w 32"/>
                <a:gd name="T13" fmla="*/ 16 h 40"/>
                <a:gd name="T14" fmla="*/ 28 w 32"/>
                <a:gd name="T15" fmla="*/ 40 h 40"/>
                <a:gd name="T16" fmla="*/ 32 w 32"/>
                <a:gd name="T17" fmla="*/ 40 h 40"/>
                <a:gd name="T18" fmla="*/ 32 w 32"/>
                <a:gd name="T19" fmla="*/ 16 h 40"/>
                <a:gd name="T20" fmla="*/ 16 w 32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40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9"/>
                    <a:pt x="9" y="4"/>
                    <a:pt x="16" y="4"/>
                  </a:cubicBezTo>
                  <a:cubicBezTo>
                    <a:pt x="22" y="4"/>
                    <a:pt x="28" y="9"/>
                    <a:pt x="28" y="16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7"/>
                    <a:pt x="24" y="0"/>
                    <a:pt x="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0038" name="Group 10037"/>
          <p:cNvGrpSpPr/>
          <p:nvPr/>
        </p:nvGrpSpPr>
        <p:grpSpPr>
          <a:xfrm>
            <a:off x="611190" y="3212803"/>
            <a:ext cx="203200" cy="203200"/>
            <a:chOff x="611190" y="3212803"/>
            <a:chExt cx="203200" cy="203200"/>
          </a:xfrm>
        </p:grpSpPr>
        <p:sp>
          <p:nvSpPr>
            <p:cNvPr id="9823" name="Freeform 99"/>
            <p:cNvSpPr>
              <a:spLocks/>
            </p:cNvSpPr>
            <p:nvPr/>
          </p:nvSpPr>
          <p:spPr bwMode="auto">
            <a:xfrm>
              <a:off x="611190" y="3212803"/>
              <a:ext cx="203200" cy="139700"/>
            </a:xfrm>
            <a:custGeom>
              <a:avLst/>
              <a:gdLst>
                <a:gd name="T0" fmla="*/ 12 w 64"/>
                <a:gd name="T1" fmla="*/ 44 h 44"/>
                <a:gd name="T2" fmla="*/ 16 w 64"/>
                <a:gd name="T3" fmla="*/ 44 h 44"/>
                <a:gd name="T4" fmla="*/ 16 w 64"/>
                <a:gd name="T5" fmla="*/ 16 h 44"/>
                <a:gd name="T6" fmla="*/ 28 w 64"/>
                <a:gd name="T7" fmla="*/ 4 h 44"/>
                <a:gd name="T8" fmla="*/ 36 w 64"/>
                <a:gd name="T9" fmla="*/ 4 h 44"/>
                <a:gd name="T10" fmla="*/ 48 w 64"/>
                <a:gd name="T11" fmla="*/ 16 h 44"/>
                <a:gd name="T12" fmla="*/ 48 w 64"/>
                <a:gd name="T13" fmla="*/ 44 h 44"/>
                <a:gd name="T14" fmla="*/ 52 w 64"/>
                <a:gd name="T15" fmla="*/ 44 h 44"/>
                <a:gd name="T16" fmla="*/ 64 w 64"/>
                <a:gd name="T17" fmla="*/ 32 h 44"/>
                <a:gd name="T18" fmla="*/ 52 w 64"/>
                <a:gd name="T19" fmla="*/ 20 h 44"/>
                <a:gd name="T20" fmla="*/ 52 w 64"/>
                <a:gd name="T21" fmla="*/ 16 h 44"/>
                <a:gd name="T22" fmla="*/ 36 w 64"/>
                <a:gd name="T23" fmla="*/ 0 h 44"/>
                <a:gd name="T24" fmla="*/ 28 w 64"/>
                <a:gd name="T25" fmla="*/ 0 h 44"/>
                <a:gd name="T26" fmla="*/ 12 w 64"/>
                <a:gd name="T27" fmla="*/ 16 h 44"/>
                <a:gd name="T28" fmla="*/ 12 w 64"/>
                <a:gd name="T29" fmla="*/ 20 h 44"/>
                <a:gd name="T30" fmla="*/ 0 w 64"/>
                <a:gd name="T31" fmla="*/ 32 h 44"/>
                <a:gd name="T32" fmla="*/ 12 w 64"/>
                <a:gd name="T3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44">
                  <a:moveTo>
                    <a:pt x="1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9"/>
                    <a:pt x="21" y="4"/>
                    <a:pt x="28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43" y="4"/>
                    <a:pt x="48" y="9"/>
                    <a:pt x="48" y="16"/>
                  </a:cubicBezTo>
                  <a:cubicBezTo>
                    <a:pt x="48" y="44"/>
                    <a:pt x="48" y="44"/>
                    <a:pt x="48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9" y="44"/>
                    <a:pt x="64" y="39"/>
                    <a:pt x="64" y="32"/>
                  </a:cubicBezTo>
                  <a:cubicBezTo>
                    <a:pt x="64" y="25"/>
                    <a:pt x="59" y="20"/>
                    <a:pt x="52" y="20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7"/>
                    <a:pt x="45" y="0"/>
                    <a:pt x="36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9" y="0"/>
                    <a:pt x="12" y="7"/>
                    <a:pt x="12" y="16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5" y="20"/>
                    <a:pt x="0" y="25"/>
                    <a:pt x="0" y="32"/>
                  </a:cubicBezTo>
                  <a:cubicBezTo>
                    <a:pt x="0" y="39"/>
                    <a:pt x="5" y="44"/>
                    <a:pt x="12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824" name="Freeform 100"/>
            <p:cNvSpPr>
              <a:spLocks/>
            </p:cNvSpPr>
            <p:nvPr/>
          </p:nvSpPr>
          <p:spPr bwMode="auto">
            <a:xfrm>
              <a:off x="674690" y="3250903"/>
              <a:ext cx="76200" cy="117475"/>
            </a:xfrm>
            <a:custGeom>
              <a:avLst/>
              <a:gdLst>
                <a:gd name="T0" fmla="*/ 8 w 24"/>
                <a:gd name="T1" fmla="*/ 0 h 37"/>
                <a:gd name="T2" fmla="*/ 0 w 24"/>
                <a:gd name="T3" fmla="*/ 8 h 37"/>
                <a:gd name="T4" fmla="*/ 0 w 24"/>
                <a:gd name="T5" fmla="*/ 25 h 37"/>
                <a:gd name="T6" fmla="*/ 6 w 24"/>
                <a:gd name="T7" fmla="*/ 34 h 37"/>
                <a:gd name="T8" fmla="*/ 18 w 24"/>
                <a:gd name="T9" fmla="*/ 34 h 37"/>
                <a:gd name="T10" fmla="*/ 24 w 24"/>
                <a:gd name="T11" fmla="*/ 25 h 37"/>
                <a:gd name="T12" fmla="*/ 24 w 24"/>
                <a:gd name="T13" fmla="*/ 8 h 37"/>
                <a:gd name="T14" fmla="*/ 16 w 24"/>
                <a:gd name="T15" fmla="*/ 0 h 37"/>
                <a:gd name="T16" fmla="*/ 8 w 24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7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9"/>
                    <a:pt x="3" y="32"/>
                    <a:pt x="6" y="34"/>
                  </a:cubicBezTo>
                  <a:cubicBezTo>
                    <a:pt x="9" y="37"/>
                    <a:pt x="15" y="37"/>
                    <a:pt x="18" y="34"/>
                  </a:cubicBezTo>
                  <a:cubicBezTo>
                    <a:pt x="21" y="32"/>
                    <a:pt x="24" y="29"/>
                    <a:pt x="24" y="25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4"/>
                    <a:pt x="20" y="0"/>
                    <a:pt x="16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825" name="Freeform 101"/>
            <p:cNvSpPr>
              <a:spLocks/>
            </p:cNvSpPr>
            <p:nvPr/>
          </p:nvSpPr>
          <p:spPr bwMode="auto">
            <a:xfrm>
              <a:off x="620715" y="3377903"/>
              <a:ext cx="184150" cy="38100"/>
            </a:xfrm>
            <a:custGeom>
              <a:avLst/>
              <a:gdLst>
                <a:gd name="T0" fmla="*/ 37 w 58"/>
                <a:gd name="T1" fmla="*/ 0 h 12"/>
                <a:gd name="T2" fmla="*/ 21 w 58"/>
                <a:gd name="T3" fmla="*/ 0 h 12"/>
                <a:gd name="T4" fmla="*/ 0 w 58"/>
                <a:gd name="T5" fmla="*/ 12 h 12"/>
                <a:gd name="T6" fmla="*/ 58 w 58"/>
                <a:gd name="T7" fmla="*/ 12 h 12"/>
                <a:gd name="T8" fmla="*/ 37 w 58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2">
                  <a:moveTo>
                    <a:pt x="37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2" y="0"/>
                    <a:pt x="4" y="5"/>
                    <a:pt x="0" y="12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4" y="5"/>
                    <a:pt x="46" y="0"/>
                    <a:pt x="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993" name="Group 9992"/>
          <p:cNvGrpSpPr/>
          <p:nvPr/>
        </p:nvGrpSpPr>
        <p:grpSpPr>
          <a:xfrm>
            <a:off x="3865565" y="1992015"/>
            <a:ext cx="204788" cy="203200"/>
            <a:chOff x="3865565" y="1992015"/>
            <a:chExt cx="204788" cy="203200"/>
          </a:xfrm>
        </p:grpSpPr>
        <p:sp>
          <p:nvSpPr>
            <p:cNvPr id="9826" name="Freeform 102"/>
            <p:cNvSpPr>
              <a:spLocks noEditPoints="1"/>
            </p:cNvSpPr>
            <p:nvPr/>
          </p:nvSpPr>
          <p:spPr bwMode="auto">
            <a:xfrm>
              <a:off x="3865565" y="1992015"/>
              <a:ext cx="204788" cy="203200"/>
            </a:xfrm>
            <a:custGeom>
              <a:avLst/>
              <a:gdLst>
                <a:gd name="T0" fmla="*/ 0 w 129"/>
                <a:gd name="T1" fmla="*/ 0 h 128"/>
                <a:gd name="T2" fmla="*/ 0 w 129"/>
                <a:gd name="T3" fmla="*/ 128 h 128"/>
                <a:gd name="T4" fmla="*/ 129 w 129"/>
                <a:gd name="T5" fmla="*/ 128 h 128"/>
                <a:gd name="T6" fmla="*/ 129 w 129"/>
                <a:gd name="T7" fmla="*/ 0 h 128"/>
                <a:gd name="T8" fmla="*/ 0 w 129"/>
                <a:gd name="T9" fmla="*/ 0 h 128"/>
                <a:gd name="T10" fmla="*/ 121 w 129"/>
                <a:gd name="T11" fmla="*/ 120 h 128"/>
                <a:gd name="T12" fmla="*/ 8 w 129"/>
                <a:gd name="T13" fmla="*/ 120 h 128"/>
                <a:gd name="T14" fmla="*/ 8 w 129"/>
                <a:gd name="T15" fmla="*/ 8 h 128"/>
                <a:gd name="T16" fmla="*/ 121 w 129"/>
                <a:gd name="T17" fmla="*/ 8 h 128"/>
                <a:gd name="T18" fmla="*/ 121 w 129"/>
                <a:gd name="T19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128">
                  <a:moveTo>
                    <a:pt x="0" y="0"/>
                  </a:moveTo>
                  <a:lnTo>
                    <a:pt x="0" y="128"/>
                  </a:lnTo>
                  <a:lnTo>
                    <a:pt x="129" y="128"/>
                  </a:lnTo>
                  <a:lnTo>
                    <a:pt x="129" y="0"/>
                  </a:lnTo>
                  <a:lnTo>
                    <a:pt x="0" y="0"/>
                  </a:lnTo>
                  <a:close/>
                  <a:moveTo>
                    <a:pt x="121" y="120"/>
                  </a:moveTo>
                  <a:lnTo>
                    <a:pt x="8" y="120"/>
                  </a:lnTo>
                  <a:lnTo>
                    <a:pt x="8" y="8"/>
                  </a:lnTo>
                  <a:lnTo>
                    <a:pt x="121" y="8"/>
                  </a:lnTo>
                  <a:lnTo>
                    <a:pt x="121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827" name="Rectangle 103"/>
            <p:cNvSpPr>
              <a:spLocks noChangeArrowheads="1"/>
            </p:cNvSpPr>
            <p:nvPr/>
          </p:nvSpPr>
          <p:spPr bwMode="auto">
            <a:xfrm>
              <a:off x="3890965" y="2017415"/>
              <a:ext cx="153988" cy="1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994" name="Group 9993"/>
          <p:cNvGrpSpPr/>
          <p:nvPr/>
        </p:nvGrpSpPr>
        <p:grpSpPr>
          <a:xfrm>
            <a:off x="4273553" y="2017415"/>
            <a:ext cx="177800" cy="177800"/>
            <a:chOff x="4273553" y="2017415"/>
            <a:chExt cx="177800" cy="177800"/>
          </a:xfrm>
        </p:grpSpPr>
        <p:sp>
          <p:nvSpPr>
            <p:cNvPr id="9828" name="Freeform 104"/>
            <p:cNvSpPr>
              <a:spLocks noEditPoints="1"/>
            </p:cNvSpPr>
            <p:nvPr/>
          </p:nvSpPr>
          <p:spPr bwMode="auto">
            <a:xfrm>
              <a:off x="4273553" y="2017415"/>
              <a:ext cx="177800" cy="177800"/>
            </a:xfrm>
            <a:custGeom>
              <a:avLst/>
              <a:gdLst>
                <a:gd name="T0" fmla="*/ 96 w 112"/>
                <a:gd name="T1" fmla="*/ 16 h 112"/>
                <a:gd name="T2" fmla="*/ 96 w 112"/>
                <a:gd name="T3" fmla="*/ 0 h 112"/>
                <a:gd name="T4" fmla="*/ 0 w 112"/>
                <a:gd name="T5" fmla="*/ 0 h 112"/>
                <a:gd name="T6" fmla="*/ 0 w 112"/>
                <a:gd name="T7" fmla="*/ 96 h 112"/>
                <a:gd name="T8" fmla="*/ 16 w 112"/>
                <a:gd name="T9" fmla="*/ 96 h 112"/>
                <a:gd name="T10" fmla="*/ 16 w 112"/>
                <a:gd name="T11" fmla="*/ 112 h 112"/>
                <a:gd name="T12" fmla="*/ 112 w 112"/>
                <a:gd name="T13" fmla="*/ 112 h 112"/>
                <a:gd name="T14" fmla="*/ 112 w 112"/>
                <a:gd name="T15" fmla="*/ 16 h 112"/>
                <a:gd name="T16" fmla="*/ 96 w 112"/>
                <a:gd name="T17" fmla="*/ 16 h 112"/>
                <a:gd name="T18" fmla="*/ 16 w 112"/>
                <a:gd name="T19" fmla="*/ 88 h 112"/>
                <a:gd name="T20" fmla="*/ 8 w 112"/>
                <a:gd name="T21" fmla="*/ 88 h 112"/>
                <a:gd name="T22" fmla="*/ 8 w 112"/>
                <a:gd name="T23" fmla="*/ 8 h 112"/>
                <a:gd name="T24" fmla="*/ 88 w 112"/>
                <a:gd name="T25" fmla="*/ 8 h 112"/>
                <a:gd name="T26" fmla="*/ 88 w 112"/>
                <a:gd name="T27" fmla="*/ 16 h 112"/>
                <a:gd name="T28" fmla="*/ 16 w 112"/>
                <a:gd name="T29" fmla="*/ 16 h 112"/>
                <a:gd name="T30" fmla="*/ 16 w 112"/>
                <a:gd name="T31" fmla="*/ 88 h 112"/>
                <a:gd name="T32" fmla="*/ 104 w 112"/>
                <a:gd name="T33" fmla="*/ 104 h 112"/>
                <a:gd name="T34" fmla="*/ 24 w 112"/>
                <a:gd name="T35" fmla="*/ 104 h 112"/>
                <a:gd name="T36" fmla="*/ 24 w 112"/>
                <a:gd name="T37" fmla="*/ 24 h 112"/>
                <a:gd name="T38" fmla="*/ 104 w 112"/>
                <a:gd name="T39" fmla="*/ 24 h 112"/>
                <a:gd name="T40" fmla="*/ 104 w 112"/>
                <a:gd name="T41" fmla="*/ 104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2" h="112">
                  <a:moveTo>
                    <a:pt x="96" y="16"/>
                  </a:moveTo>
                  <a:lnTo>
                    <a:pt x="96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6" y="96"/>
                  </a:lnTo>
                  <a:lnTo>
                    <a:pt x="16" y="112"/>
                  </a:lnTo>
                  <a:lnTo>
                    <a:pt x="112" y="112"/>
                  </a:lnTo>
                  <a:lnTo>
                    <a:pt x="112" y="16"/>
                  </a:lnTo>
                  <a:lnTo>
                    <a:pt x="96" y="16"/>
                  </a:lnTo>
                  <a:close/>
                  <a:moveTo>
                    <a:pt x="16" y="88"/>
                  </a:moveTo>
                  <a:lnTo>
                    <a:pt x="8" y="88"/>
                  </a:lnTo>
                  <a:lnTo>
                    <a:pt x="8" y="8"/>
                  </a:lnTo>
                  <a:lnTo>
                    <a:pt x="88" y="8"/>
                  </a:lnTo>
                  <a:lnTo>
                    <a:pt x="88" y="16"/>
                  </a:lnTo>
                  <a:lnTo>
                    <a:pt x="16" y="16"/>
                  </a:lnTo>
                  <a:lnTo>
                    <a:pt x="16" y="88"/>
                  </a:lnTo>
                  <a:close/>
                  <a:moveTo>
                    <a:pt x="104" y="104"/>
                  </a:moveTo>
                  <a:lnTo>
                    <a:pt x="24" y="104"/>
                  </a:lnTo>
                  <a:lnTo>
                    <a:pt x="24" y="24"/>
                  </a:lnTo>
                  <a:lnTo>
                    <a:pt x="104" y="24"/>
                  </a:lnTo>
                  <a:lnTo>
                    <a:pt x="104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829" name="Rectangle 105"/>
            <p:cNvSpPr>
              <a:spLocks noChangeArrowheads="1"/>
            </p:cNvSpPr>
            <p:nvPr/>
          </p:nvSpPr>
          <p:spPr bwMode="auto">
            <a:xfrm>
              <a:off x="4324353" y="2068215"/>
              <a:ext cx="101600" cy="88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995" name="Group 9994"/>
          <p:cNvGrpSpPr/>
          <p:nvPr/>
        </p:nvGrpSpPr>
        <p:grpSpPr>
          <a:xfrm>
            <a:off x="4679953" y="1992015"/>
            <a:ext cx="203200" cy="203200"/>
            <a:chOff x="4679953" y="1992015"/>
            <a:chExt cx="203200" cy="203200"/>
          </a:xfrm>
        </p:grpSpPr>
        <p:sp>
          <p:nvSpPr>
            <p:cNvPr id="9830" name="Freeform 106"/>
            <p:cNvSpPr>
              <a:spLocks noEditPoints="1"/>
            </p:cNvSpPr>
            <p:nvPr/>
          </p:nvSpPr>
          <p:spPr bwMode="auto">
            <a:xfrm>
              <a:off x="4679953" y="1992015"/>
              <a:ext cx="203200" cy="203200"/>
            </a:xfrm>
            <a:custGeom>
              <a:avLst/>
              <a:gdLst>
                <a:gd name="T0" fmla="*/ 112 w 128"/>
                <a:gd name="T1" fmla="*/ 16 h 128"/>
                <a:gd name="T2" fmla="*/ 112 w 128"/>
                <a:gd name="T3" fmla="*/ 0 h 128"/>
                <a:gd name="T4" fmla="*/ 0 w 128"/>
                <a:gd name="T5" fmla="*/ 0 h 128"/>
                <a:gd name="T6" fmla="*/ 0 w 128"/>
                <a:gd name="T7" fmla="*/ 112 h 128"/>
                <a:gd name="T8" fmla="*/ 16 w 128"/>
                <a:gd name="T9" fmla="*/ 112 h 128"/>
                <a:gd name="T10" fmla="*/ 16 w 128"/>
                <a:gd name="T11" fmla="*/ 128 h 128"/>
                <a:gd name="T12" fmla="*/ 128 w 128"/>
                <a:gd name="T13" fmla="*/ 128 h 128"/>
                <a:gd name="T14" fmla="*/ 128 w 128"/>
                <a:gd name="T15" fmla="*/ 16 h 128"/>
                <a:gd name="T16" fmla="*/ 112 w 128"/>
                <a:gd name="T17" fmla="*/ 16 h 128"/>
                <a:gd name="T18" fmla="*/ 120 w 128"/>
                <a:gd name="T19" fmla="*/ 120 h 128"/>
                <a:gd name="T20" fmla="*/ 24 w 128"/>
                <a:gd name="T21" fmla="*/ 120 h 128"/>
                <a:gd name="T22" fmla="*/ 24 w 128"/>
                <a:gd name="T23" fmla="*/ 24 h 128"/>
                <a:gd name="T24" fmla="*/ 120 w 128"/>
                <a:gd name="T25" fmla="*/ 24 h 128"/>
                <a:gd name="T26" fmla="*/ 120 w 128"/>
                <a:gd name="T27" fmla="*/ 120 h 128"/>
                <a:gd name="T28" fmla="*/ 8 w 128"/>
                <a:gd name="T29" fmla="*/ 8 h 128"/>
                <a:gd name="T30" fmla="*/ 104 w 128"/>
                <a:gd name="T31" fmla="*/ 8 h 128"/>
                <a:gd name="T32" fmla="*/ 104 w 128"/>
                <a:gd name="T33" fmla="*/ 16 h 128"/>
                <a:gd name="T34" fmla="*/ 16 w 128"/>
                <a:gd name="T35" fmla="*/ 16 h 128"/>
                <a:gd name="T36" fmla="*/ 16 w 128"/>
                <a:gd name="T37" fmla="*/ 104 h 128"/>
                <a:gd name="T38" fmla="*/ 8 w 128"/>
                <a:gd name="T39" fmla="*/ 104 h 128"/>
                <a:gd name="T40" fmla="*/ 8 w 128"/>
                <a:gd name="T41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8" h="128">
                  <a:moveTo>
                    <a:pt x="112" y="16"/>
                  </a:moveTo>
                  <a:lnTo>
                    <a:pt x="112" y="0"/>
                  </a:lnTo>
                  <a:lnTo>
                    <a:pt x="0" y="0"/>
                  </a:lnTo>
                  <a:lnTo>
                    <a:pt x="0" y="112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128" y="128"/>
                  </a:lnTo>
                  <a:lnTo>
                    <a:pt x="128" y="16"/>
                  </a:lnTo>
                  <a:lnTo>
                    <a:pt x="112" y="16"/>
                  </a:lnTo>
                  <a:close/>
                  <a:moveTo>
                    <a:pt x="120" y="120"/>
                  </a:moveTo>
                  <a:lnTo>
                    <a:pt x="24" y="120"/>
                  </a:lnTo>
                  <a:lnTo>
                    <a:pt x="24" y="24"/>
                  </a:lnTo>
                  <a:lnTo>
                    <a:pt x="120" y="24"/>
                  </a:lnTo>
                  <a:lnTo>
                    <a:pt x="120" y="120"/>
                  </a:lnTo>
                  <a:close/>
                  <a:moveTo>
                    <a:pt x="8" y="8"/>
                  </a:moveTo>
                  <a:lnTo>
                    <a:pt x="104" y="8"/>
                  </a:lnTo>
                  <a:lnTo>
                    <a:pt x="104" y="16"/>
                  </a:lnTo>
                  <a:lnTo>
                    <a:pt x="16" y="16"/>
                  </a:lnTo>
                  <a:lnTo>
                    <a:pt x="16" y="104"/>
                  </a:lnTo>
                  <a:lnTo>
                    <a:pt x="8" y="104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831" name="Rectangle 107"/>
            <p:cNvSpPr>
              <a:spLocks noChangeArrowheads="1"/>
            </p:cNvSpPr>
            <p:nvPr/>
          </p:nvSpPr>
          <p:spPr bwMode="auto">
            <a:xfrm>
              <a:off x="4730753" y="2042815"/>
              <a:ext cx="127000" cy="1016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996" name="Group 9995"/>
          <p:cNvGrpSpPr/>
          <p:nvPr/>
        </p:nvGrpSpPr>
        <p:grpSpPr>
          <a:xfrm>
            <a:off x="5086353" y="2017415"/>
            <a:ext cx="204788" cy="177800"/>
            <a:chOff x="5086353" y="2017415"/>
            <a:chExt cx="204788" cy="177800"/>
          </a:xfrm>
        </p:grpSpPr>
        <p:sp>
          <p:nvSpPr>
            <p:cNvPr id="9832" name="Freeform 108"/>
            <p:cNvSpPr>
              <a:spLocks/>
            </p:cNvSpPr>
            <p:nvPr/>
          </p:nvSpPr>
          <p:spPr bwMode="auto">
            <a:xfrm>
              <a:off x="5086353" y="2017415"/>
              <a:ext cx="153988" cy="127000"/>
            </a:xfrm>
            <a:custGeom>
              <a:avLst/>
              <a:gdLst>
                <a:gd name="T0" fmla="*/ 12 w 48"/>
                <a:gd name="T1" fmla="*/ 8 h 40"/>
                <a:gd name="T2" fmla="*/ 36 w 48"/>
                <a:gd name="T3" fmla="*/ 8 h 40"/>
                <a:gd name="T4" fmla="*/ 40 w 48"/>
                <a:gd name="T5" fmla="*/ 12 h 40"/>
                <a:gd name="T6" fmla="*/ 48 w 48"/>
                <a:gd name="T7" fmla="*/ 12 h 40"/>
                <a:gd name="T8" fmla="*/ 36 w 48"/>
                <a:gd name="T9" fmla="*/ 0 h 40"/>
                <a:gd name="T10" fmla="*/ 12 w 48"/>
                <a:gd name="T11" fmla="*/ 0 h 40"/>
                <a:gd name="T12" fmla="*/ 0 w 48"/>
                <a:gd name="T13" fmla="*/ 12 h 40"/>
                <a:gd name="T14" fmla="*/ 0 w 48"/>
                <a:gd name="T15" fmla="*/ 28 h 40"/>
                <a:gd name="T16" fmla="*/ 12 w 48"/>
                <a:gd name="T17" fmla="*/ 40 h 40"/>
                <a:gd name="T18" fmla="*/ 12 w 48"/>
                <a:gd name="T19" fmla="*/ 32 h 40"/>
                <a:gd name="T20" fmla="*/ 8 w 48"/>
                <a:gd name="T21" fmla="*/ 28 h 40"/>
                <a:gd name="T22" fmla="*/ 8 w 48"/>
                <a:gd name="T23" fmla="*/ 12 h 40"/>
                <a:gd name="T24" fmla="*/ 12 w 48"/>
                <a:gd name="T25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40">
                  <a:moveTo>
                    <a:pt x="12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38" y="8"/>
                    <a:pt x="40" y="10"/>
                    <a:pt x="4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5"/>
                    <a:pt x="43" y="0"/>
                    <a:pt x="36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4"/>
                    <a:pt x="5" y="40"/>
                    <a:pt x="12" y="40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0" y="32"/>
                    <a:pt x="8" y="30"/>
                    <a:pt x="8" y="2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833" name="Freeform 109"/>
            <p:cNvSpPr>
              <a:spLocks noEditPoints="1"/>
            </p:cNvSpPr>
            <p:nvPr/>
          </p:nvSpPr>
          <p:spPr bwMode="auto">
            <a:xfrm>
              <a:off x="5137153" y="2068215"/>
              <a:ext cx="153988" cy="127000"/>
            </a:xfrm>
            <a:custGeom>
              <a:avLst/>
              <a:gdLst>
                <a:gd name="T0" fmla="*/ 36 w 48"/>
                <a:gd name="T1" fmla="*/ 0 h 40"/>
                <a:gd name="T2" fmla="*/ 12 w 48"/>
                <a:gd name="T3" fmla="*/ 0 h 40"/>
                <a:gd name="T4" fmla="*/ 0 w 48"/>
                <a:gd name="T5" fmla="*/ 12 h 40"/>
                <a:gd name="T6" fmla="*/ 0 w 48"/>
                <a:gd name="T7" fmla="*/ 28 h 40"/>
                <a:gd name="T8" fmla="*/ 12 w 48"/>
                <a:gd name="T9" fmla="*/ 40 h 40"/>
                <a:gd name="T10" fmla="*/ 36 w 48"/>
                <a:gd name="T11" fmla="*/ 40 h 40"/>
                <a:gd name="T12" fmla="*/ 48 w 48"/>
                <a:gd name="T13" fmla="*/ 28 h 40"/>
                <a:gd name="T14" fmla="*/ 48 w 48"/>
                <a:gd name="T15" fmla="*/ 12 h 40"/>
                <a:gd name="T16" fmla="*/ 36 w 48"/>
                <a:gd name="T17" fmla="*/ 0 h 40"/>
                <a:gd name="T18" fmla="*/ 40 w 48"/>
                <a:gd name="T19" fmla="*/ 28 h 40"/>
                <a:gd name="T20" fmla="*/ 36 w 48"/>
                <a:gd name="T21" fmla="*/ 32 h 40"/>
                <a:gd name="T22" fmla="*/ 12 w 48"/>
                <a:gd name="T23" fmla="*/ 32 h 40"/>
                <a:gd name="T24" fmla="*/ 8 w 48"/>
                <a:gd name="T25" fmla="*/ 28 h 40"/>
                <a:gd name="T26" fmla="*/ 8 w 48"/>
                <a:gd name="T27" fmla="*/ 12 h 40"/>
                <a:gd name="T28" fmla="*/ 12 w 48"/>
                <a:gd name="T29" fmla="*/ 8 h 40"/>
                <a:gd name="T30" fmla="*/ 36 w 48"/>
                <a:gd name="T31" fmla="*/ 8 h 40"/>
                <a:gd name="T32" fmla="*/ 40 w 48"/>
                <a:gd name="T33" fmla="*/ 12 h 40"/>
                <a:gd name="T34" fmla="*/ 40 w 48"/>
                <a:gd name="T35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8" h="40">
                  <a:moveTo>
                    <a:pt x="36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4"/>
                    <a:pt x="5" y="40"/>
                    <a:pt x="12" y="4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43" y="40"/>
                    <a:pt x="48" y="34"/>
                    <a:pt x="48" y="28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5"/>
                    <a:pt x="43" y="0"/>
                    <a:pt x="36" y="0"/>
                  </a:cubicBezTo>
                  <a:close/>
                  <a:moveTo>
                    <a:pt x="40" y="28"/>
                  </a:moveTo>
                  <a:cubicBezTo>
                    <a:pt x="40" y="30"/>
                    <a:pt x="38" y="32"/>
                    <a:pt x="36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0" y="32"/>
                    <a:pt x="8" y="30"/>
                    <a:pt x="8" y="2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8" y="8"/>
                    <a:pt x="40" y="10"/>
                    <a:pt x="40" y="12"/>
                  </a:cubicBezTo>
                  <a:lnTo>
                    <a:pt x="40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991" name="Group 9990"/>
          <p:cNvGrpSpPr/>
          <p:nvPr/>
        </p:nvGrpSpPr>
        <p:grpSpPr>
          <a:xfrm>
            <a:off x="3052765" y="2017415"/>
            <a:ext cx="203200" cy="165100"/>
            <a:chOff x="3052765" y="2017415"/>
            <a:chExt cx="203200" cy="165100"/>
          </a:xfrm>
        </p:grpSpPr>
        <p:sp>
          <p:nvSpPr>
            <p:cNvPr id="9834" name="Freeform 110"/>
            <p:cNvSpPr>
              <a:spLocks noEditPoints="1"/>
            </p:cNvSpPr>
            <p:nvPr/>
          </p:nvSpPr>
          <p:spPr bwMode="auto">
            <a:xfrm>
              <a:off x="3052765" y="2017415"/>
              <a:ext cx="203200" cy="165100"/>
            </a:xfrm>
            <a:custGeom>
              <a:avLst/>
              <a:gdLst>
                <a:gd name="T0" fmla="*/ 0 w 128"/>
                <a:gd name="T1" fmla="*/ 0 h 104"/>
                <a:gd name="T2" fmla="*/ 0 w 128"/>
                <a:gd name="T3" fmla="*/ 104 h 104"/>
                <a:gd name="T4" fmla="*/ 128 w 128"/>
                <a:gd name="T5" fmla="*/ 104 h 104"/>
                <a:gd name="T6" fmla="*/ 128 w 128"/>
                <a:gd name="T7" fmla="*/ 0 h 104"/>
                <a:gd name="T8" fmla="*/ 0 w 128"/>
                <a:gd name="T9" fmla="*/ 0 h 104"/>
                <a:gd name="T10" fmla="*/ 120 w 128"/>
                <a:gd name="T11" fmla="*/ 96 h 104"/>
                <a:gd name="T12" fmla="*/ 8 w 128"/>
                <a:gd name="T13" fmla="*/ 96 h 104"/>
                <a:gd name="T14" fmla="*/ 8 w 128"/>
                <a:gd name="T15" fmla="*/ 8 h 104"/>
                <a:gd name="T16" fmla="*/ 120 w 128"/>
                <a:gd name="T17" fmla="*/ 8 h 104"/>
                <a:gd name="T18" fmla="*/ 120 w 128"/>
                <a:gd name="T19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04">
                  <a:moveTo>
                    <a:pt x="0" y="0"/>
                  </a:moveTo>
                  <a:lnTo>
                    <a:pt x="0" y="104"/>
                  </a:lnTo>
                  <a:lnTo>
                    <a:pt x="128" y="104"/>
                  </a:lnTo>
                  <a:lnTo>
                    <a:pt x="128" y="0"/>
                  </a:lnTo>
                  <a:lnTo>
                    <a:pt x="0" y="0"/>
                  </a:lnTo>
                  <a:close/>
                  <a:moveTo>
                    <a:pt x="120" y="96"/>
                  </a:moveTo>
                  <a:lnTo>
                    <a:pt x="8" y="96"/>
                  </a:lnTo>
                  <a:lnTo>
                    <a:pt x="8" y="8"/>
                  </a:lnTo>
                  <a:lnTo>
                    <a:pt x="120" y="8"/>
                  </a:lnTo>
                  <a:lnTo>
                    <a:pt x="120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835" name="Freeform 111"/>
            <p:cNvSpPr>
              <a:spLocks noEditPoints="1"/>
            </p:cNvSpPr>
            <p:nvPr/>
          </p:nvSpPr>
          <p:spPr bwMode="auto">
            <a:xfrm>
              <a:off x="3078165" y="2042815"/>
              <a:ext cx="152400" cy="114300"/>
            </a:xfrm>
            <a:custGeom>
              <a:avLst/>
              <a:gdLst>
                <a:gd name="T0" fmla="*/ 16 w 48"/>
                <a:gd name="T1" fmla="*/ 28 h 36"/>
                <a:gd name="T2" fmla="*/ 28 w 48"/>
                <a:gd name="T3" fmla="*/ 24 h 36"/>
                <a:gd name="T4" fmla="*/ 32 w 48"/>
                <a:gd name="T5" fmla="*/ 12 h 36"/>
                <a:gd name="T6" fmla="*/ 36 w 48"/>
                <a:gd name="T7" fmla="*/ 20 h 36"/>
                <a:gd name="T8" fmla="*/ 40 w 48"/>
                <a:gd name="T9" fmla="*/ 32 h 36"/>
                <a:gd name="T10" fmla="*/ 44 w 48"/>
                <a:gd name="T11" fmla="*/ 36 h 36"/>
                <a:gd name="T12" fmla="*/ 48 w 48"/>
                <a:gd name="T13" fmla="*/ 36 h 36"/>
                <a:gd name="T14" fmla="*/ 48 w 48"/>
                <a:gd name="T15" fmla="*/ 0 h 36"/>
                <a:gd name="T16" fmla="*/ 0 w 48"/>
                <a:gd name="T17" fmla="*/ 0 h 36"/>
                <a:gd name="T18" fmla="*/ 0 w 48"/>
                <a:gd name="T19" fmla="*/ 36 h 36"/>
                <a:gd name="T20" fmla="*/ 8 w 48"/>
                <a:gd name="T21" fmla="*/ 36 h 36"/>
                <a:gd name="T22" fmla="*/ 16 w 48"/>
                <a:gd name="T23" fmla="*/ 28 h 36"/>
                <a:gd name="T24" fmla="*/ 14 w 48"/>
                <a:gd name="T25" fmla="*/ 4 h 36"/>
                <a:gd name="T26" fmla="*/ 20 w 48"/>
                <a:gd name="T27" fmla="*/ 10 h 36"/>
                <a:gd name="T28" fmla="*/ 14 w 48"/>
                <a:gd name="T29" fmla="*/ 16 h 36"/>
                <a:gd name="T30" fmla="*/ 8 w 48"/>
                <a:gd name="T31" fmla="*/ 10 h 36"/>
                <a:gd name="T32" fmla="*/ 14 w 48"/>
                <a:gd name="T33" fmla="*/ 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36">
                  <a:moveTo>
                    <a:pt x="16" y="28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8" y="36"/>
                    <a:pt x="8" y="36"/>
                    <a:pt x="8" y="36"/>
                  </a:cubicBezTo>
                  <a:lnTo>
                    <a:pt x="16" y="28"/>
                  </a:lnTo>
                  <a:close/>
                  <a:moveTo>
                    <a:pt x="14" y="4"/>
                  </a:moveTo>
                  <a:cubicBezTo>
                    <a:pt x="17" y="4"/>
                    <a:pt x="20" y="7"/>
                    <a:pt x="20" y="10"/>
                  </a:cubicBezTo>
                  <a:cubicBezTo>
                    <a:pt x="20" y="13"/>
                    <a:pt x="17" y="16"/>
                    <a:pt x="14" y="16"/>
                  </a:cubicBezTo>
                  <a:cubicBezTo>
                    <a:pt x="11" y="16"/>
                    <a:pt x="8" y="13"/>
                    <a:pt x="8" y="10"/>
                  </a:cubicBezTo>
                  <a:cubicBezTo>
                    <a:pt x="8" y="7"/>
                    <a:pt x="11" y="4"/>
                    <a:pt x="14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987" name="Group 9986"/>
          <p:cNvGrpSpPr/>
          <p:nvPr/>
        </p:nvGrpSpPr>
        <p:grpSpPr>
          <a:xfrm>
            <a:off x="1017590" y="1988840"/>
            <a:ext cx="203200" cy="203200"/>
            <a:chOff x="1017590" y="1988840"/>
            <a:chExt cx="203200" cy="203200"/>
          </a:xfrm>
        </p:grpSpPr>
        <p:sp>
          <p:nvSpPr>
            <p:cNvPr id="9836" name="Rectangle 112"/>
            <p:cNvSpPr>
              <a:spLocks noChangeArrowheads="1"/>
            </p:cNvSpPr>
            <p:nvPr/>
          </p:nvSpPr>
          <p:spPr bwMode="auto">
            <a:xfrm>
              <a:off x="1157290" y="2065040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837" name="Oval 113"/>
            <p:cNvSpPr>
              <a:spLocks noChangeArrowheads="1"/>
            </p:cNvSpPr>
            <p:nvPr/>
          </p:nvSpPr>
          <p:spPr bwMode="auto">
            <a:xfrm>
              <a:off x="1093790" y="2065040"/>
              <a:ext cx="50800" cy="508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838" name="Freeform 114"/>
            <p:cNvSpPr>
              <a:spLocks noEditPoints="1"/>
            </p:cNvSpPr>
            <p:nvPr/>
          </p:nvSpPr>
          <p:spPr bwMode="auto">
            <a:xfrm>
              <a:off x="1017590" y="1988840"/>
              <a:ext cx="203200" cy="203200"/>
            </a:xfrm>
            <a:custGeom>
              <a:avLst/>
              <a:gdLst>
                <a:gd name="T0" fmla="*/ 32 w 64"/>
                <a:gd name="T1" fmla="*/ 0 h 64"/>
                <a:gd name="T2" fmla="*/ 0 w 64"/>
                <a:gd name="T3" fmla="*/ 32 h 64"/>
                <a:gd name="T4" fmla="*/ 32 w 64"/>
                <a:gd name="T5" fmla="*/ 64 h 64"/>
                <a:gd name="T6" fmla="*/ 64 w 64"/>
                <a:gd name="T7" fmla="*/ 32 h 64"/>
                <a:gd name="T8" fmla="*/ 32 w 64"/>
                <a:gd name="T9" fmla="*/ 0 h 64"/>
                <a:gd name="T10" fmla="*/ 52 w 64"/>
                <a:gd name="T11" fmla="*/ 44 h 64"/>
                <a:gd name="T12" fmla="*/ 48 w 64"/>
                <a:gd name="T13" fmla="*/ 48 h 64"/>
                <a:gd name="T14" fmla="*/ 16 w 64"/>
                <a:gd name="T15" fmla="*/ 48 h 64"/>
                <a:gd name="T16" fmla="*/ 12 w 64"/>
                <a:gd name="T17" fmla="*/ 44 h 64"/>
                <a:gd name="T18" fmla="*/ 12 w 64"/>
                <a:gd name="T19" fmla="*/ 24 h 64"/>
                <a:gd name="T20" fmla="*/ 16 w 64"/>
                <a:gd name="T21" fmla="*/ 20 h 64"/>
                <a:gd name="T22" fmla="*/ 24 w 64"/>
                <a:gd name="T23" fmla="*/ 20 h 64"/>
                <a:gd name="T24" fmla="*/ 24 w 64"/>
                <a:gd name="T25" fmla="*/ 18 h 64"/>
                <a:gd name="T26" fmla="*/ 26 w 64"/>
                <a:gd name="T27" fmla="*/ 16 h 64"/>
                <a:gd name="T28" fmla="*/ 38 w 64"/>
                <a:gd name="T29" fmla="*/ 16 h 64"/>
                <a:gd name="T30" fmla="*/ 40 w 64"/>
                <a:gd name="T31" fmla="*/ 18 h 64"/>
                <a:gd name="T32" fmla="*/ 40 w 64"/>
                <a:gd name="T33" fmla="*/ 20 h 64"/>
                <a:gd name="T34" fmla="*/ 48 w 64"/>
                <a:gd name="T35" fmla="*/ 20 h 64"/>
                <a:gd name="T36" fmla="*/ 52 w 64"/>
                <a:gd name="T37" fmla="*/ 24 h 64"/>
                <a:gd name="T38" fmla="*/ 52 w 64"/>
                <a:gd name="T39" fmla="*/ 4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cubicBezTo>
                    <a:pt x="14" y="0"/>
                    <a:pt x="0" y="15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50" y="64"/>
                    <a:pt x="64" y="50"/>
                    <a:pt x="64" y="32"/>
                  </a:cubicBezTo>
                  <a:cubicBezTo>
                    <a:pt x="64" y="15"/>
                    <a:pt x="50" y="0"/>
                    <a:pt x="32" y="0"/>
                  </a:cubicBezTo>
                  <a:close/>
                  <a:moveTo>
                    <a:pt x="52" y="44"/>
                  </a:moveTo>
                  <a:cubicBezTo>
                    <a:pt x="52" y="47"/>
                    <a:pt x="50" y="48"/>
                    <a:pt x="48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4" y="48"/>
                    <a:pt x="12" y="47"/>
                    <a:pt x="12" y="4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2"/>
                    <a:pt x="14" y="20"/>
                    <a:pt x="16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7"/>
                    <a:pt x="25" y="16"/>
                    <a:pt x="26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9" y="16"/>
                    <a:pt x="40" y="17"/>
                    <a:pt x="40" y="18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50" y="20"/>
                    <a:pt x="52" y="22"/>
                    <a:pt x="52" y="24"/>
                  </a:cubicBezTo>
                  <a:lnTo>
                    <a:pt x="52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988" name="Group 9987"/>
          <p:cNvGrpSpPr/>
          <p:nvPr/>
        </p:nvGrpSpPr>
        <p:grpSpPr>
          <a:xfrm>
            <a:off x="1425578" y="1988840"/>
            <a:ext cx="203200" cy="203200"/>
            <a:chOff x="1425578" y="1988840"/>
            <a:chExt cx="203200" cy="203200"/>
          </a:xfrm>
        </p:grpSpPr>
        <p:sp>
          <p:nvSpPr>
            <p:cNvPr id="9839" name="Rectangle 115"/>
            <p:cNvSpPr>
              <a:spLocks noChangeArrowheads="1"/>
            </p:cNvSpPr>
            <p:nvPr/>
          </p:nvSpPr>
          <p:spPr bwMode="auto">
            <a:xfrm>
              <a:off x="1565278" y="2065040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840" name="Freeform 116"/>
            <p:cNvSpPr>
              <a:spLocks noEditPoints="1"/>
            </p:cNvSpPr>
            <p:nvPr/>
          </p:nvSpPr>
          <p:spPr bwMode="auto">
            <a:xfrm>
              <a:off x="1425578" y="1988840"/>
              <a:ext cx="203200" cy="203200"/>
            </a:xfrm>
            <a:custGeom>
              <a:avLst/>
              <a:gdLst>
                <a:gd name="T0" fmla="*/ 56 w 64"/>
                <a:gd name="T1" fmla="*/ 0 h 64"/>
                <a:gd name="T2" fmla="*/ 8 w 64"/>
                <a:gd name="T3" fmla="*/ 0 h 64"/>
                <a:gd name="T4" fmla="*/ 0 w 64"/>
                <a:gd name="T5" fmla="*/ 8 h 64"/>
                <a:gd name="T6" fmla="*/ 0 w 64"/>
                <a:gd name="T7" fmla="*/ 56 h 64"/>
                <a:gd name="T8" fmla="*/ 8 w 64"/>
                <a:gd name="T9" fmla="*/ 64 h 64"/>
                <a:gd name="T10" fmla="*/ 56 w 64"/>
                <a:gd name="T11" fmla="*/ 64 h 64"/>
                <a:gd name="T12" fmla="*/ 64 w 64"/>
                <a:gd name="T13" fmla="*/ 56 h 64"/>
                <a:gd name="T14" fmla="*/ 64 w 64"/>
                <a:gd name="T15" fmla="*/ 8 h 64"/>
                <a:gd name="T16" fmla="*/ 56 w 64"/>
                <a:gd name="T17" fmla="*/ 0 h 64"/>
                <a:gd name="T18" fmla="*/ 52 w 64"/>
                <a:gd name="T19" fmla="*/ 44 h 64"/>
                <a:gd name="T20" fmla="*/ 48 w 64"/>
                <a:gd name="T21" fmla="*/ 48 h 64"/>
                <a:gd name="T22" fmla="*/ 16 w 64"/>
                <a:gd name="T23" fmla="*/ 48 h 64"/>
                <a:gd name="T24" fmla="*/ 12 w 64"/>
                <a:gd name="T25" fmla="*/ 44 h 64"/>
                <a:gd name="T26" fmla="*/ 12 w 64"/>
                <a:gd name="T27" fmla="*/ 24 h 64"/>
                <a:gd name="T28" fmla="*/ 16 w 64"/>
                <a:gd name="T29" fmla="*/ 20 h 64"/>
                <a:gd name="T30" fmla="*/ 24 w 64"/>
                <a:gd name="T31" fmla="*/ 20 h 64"/>
                <a:gd name="T32" fmla="*/ 24 w 64"/>
                <a:gd name="T33" fmla="*/ 18 h 64"/>
                <a:gd name="T34" fmla="*/ 26 w 64"/>
                <a:gd name="T35" fmla="*/ 16 h 64"/>
                <a:gd name="T36" fmla="*/ 38 w 64"/>
                <a:gd name="T37" fmla="*/ 16 h 64"/>
                <a:gd name="T38" fmla="*/ 40 w 64"/>
                <a:gd name="T39" fmla="*/ 18 h 64"/>
                <a:gd name="T40" fmla="*/ 40 w 64"/>
                <a:gd name="T41" fmla="*/ 20 h 64"/>
                <a:gd name="T42" fmla="*/ 48 w 64"/>
                <a:gd name="T43" fmla="*/ 20 h 64"/>
                <a:gd name="T44" fmla="*/ 52 w 64"/>
                <a:gd name="T45" fmla="*/ 24 h 64"/>
                <a:gd name="T46" fmla="*/ 52 w 64"/>
                <a:gd name="T47" fmla="*/ 4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4">
                  <a:moveTo>
                    <a:pt x="5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60" y="64"/>
                    <a:pt x="64" y="61"/>
                    <a:pt x="64" y="5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4"/>
                    <a:pt x="60" y="0"/>
                    <a:pt x="56" y="0"/>
                  </a:cubicBezTo>
                  <a:close/>
                  <a:moveTo>
                    <a:pt x="52" y="44"/>
                  </a:moveTo>
                  <a:cubicBezTo>
                    <a:pt x="52" y="47"/>
                    <a:pt x="50" y="48"/>
                    <a:pt x="48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4" y="48"/>
                    <a:pt x="12" y="47"/>
                    <a:pt x="12" y="4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2"/>
                    <a:pt x="14" y="20"/>
                    <a:pt x="16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7"/>
                    <a:pt x="25" y="16"/>
                    <a:pt x="26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9" y="16"/>
                    <a:pt x="40" y="17"/>
                    <a:pt x="40" y="18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50" y="20"/>
                    <a:pt x="52" y="22"/>
                    <a:pt x="52" y="24"/>
                  </a:cubicBezTo>
                  <a:lnTo>
                    <a:pt x="52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841" name="Oval 117"/>
            <p:cNvSpPr>
              <a:spLocks noChangeArrowheads="1"/>
            </p:cNvSpPr>
            <p:nvPr/>
          </p:nvSpPr>
          <p:spPr bwMode="auto">
            <a:xfrm>
              <a:off x="1501778" y="2065040"/>
              <a:ext cx="50800" cy="508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0013" name="Group 10012"/>
          <p:cNvGrpSpPr/>
          <p:nvPr/>
        </p:nvGrpSpPr>
        <p:grpSpPr>
          <a:xfrm>
            <a:off x="2238378" y="2411115"/>
            <a:ext cx="190500" cy="177800"/>
            <a:chOff x="2238378" y="2411115"/>
            <a:chExt cx="190500" cy="177800"/>
          </a:xfrm>
        </p:grpSpPr>
        <p:sp>
          <p:nvSpPr>
            <p:cNvPr id="9842" name="Freeform 118"/>
            <p:cNvSpPr>
              <a:spLocks noEditPoints="1"/>
            </p:cNvSpPr>
            <p:nvPr/>
          </p:nvSpPr>
          <p:spPr bwMode="auto">
            <a:xfrm>
              <a:off x="2238378" y="2411115"/>
              <a:ext cx="190500" cy="177800"/>
            </a:xfrm>
            <a:custGeom>
              <a:avLst/>
              <a:gdLst>
                <a:gd name="T0" fmla="*/ 56 w 60"/>
                <a:gd name="T1" fmla="*/ 0 h 56"/>
                <a:gd name="T2" fmla="*/ 4 w 60"/>
                <a:gd name="T3" fmla="*/ 0 h 56"/>
                <a:gd name="T4" fmla="*/ 0 w 60"/>
                <a:gd name="T5" fmla="*/ 4 h 56"/>
                <a:gd name="T6" fmla="*/ 0 w 60"/>
                <a:gd name="T7" fmla="*/ 52 h 56"/>
                <a:gd name="T8" fmla="*/ 4 w 60"/>
                <a:gd name="T9" fmla="*/ 56 h 56"/>
                <a:gd name="T10" fmla="*/ 56 w 60"/>
                <a:gd name="T11" fmla="*/ 56 h 56"/>
                <a:gd name="T12" fmla="*/ 60 w 60"/>
                <a:gd name="T13" fmla="*/ 52 h 56"/>
                <a:gd name="T14" fmla="*/ 60 w 60"/>
                <a:gd name="T15" fmla="*/ 4 h 56"/>
                <a:gd name="T16" fmla="*/ 56 w 60"/>
                <a:gd name="T17" fmla="*/ 0 h 56"/>
                <a:gd name="T18" fmla="*/ 32 w 60"/>
                <a:gd name="T19" fmla="*/ 4 h 56"/>
                <a:gd name="T20" fmla="*/ 40 w 60"/>
                <a:gd name="T21" fmla="*/ 4 h 56"/>
                <a:gd name="T22" fmla="*/ 40 w 60"/>
                <a:gd name="T23" fmla="*/ 8 h 56"/>
                <a:gd name="T24" fmla="*/ 32 w 60"/>
                <a:gd name="T25" fmla="*/ 8 h 56"/>
                <a:gd name="T26" fmla="*/ 32 w 60"/>
                <a:gd name="T27" fmla="*/ 4 h 56"/>
                <a:gd name="T28" fmla="*/ 20 w 60"/>
                <a:gd name="T29" fmla="*/ 4 h 56"/>
                <a:gd name="T30" fmla="*/ 28 w 60"/>
                <a:gd name="T31" fmla="*/ 4 h 56"/>
                <a:gd name="T32" fmla="*/ 28 w 60"/>
                <a:gd name="T33" fmla="*/ 8 h 56"/>
                <a:gd name="T34" fmla="*/ 20 w 60"/>
                <a:gd name="T35" fmla="*/ 8 h 56"/>
                <a:gd name="T36" fmla="*/ 20 w 60"/>
                <a:gd name="T37" fmla="*/ 4 h 56"/>
                <a:gd name="T38" fmla="*/ 8 w 60"/>
                <a:gd name="T39" fmla="*/ 4 h 56"/>
                <a:gd name="T40" fmla="*/ 16 w 60"/>
                <a:gd name="T41" fmla="*/ 4 h 56"/>
                <a:gd name="T42" fmla="*/ 16 w 60"/>
                <a:gd name="T43" fmla="*/ 8 h 56"/>
                <a:gd name="T44" fmla="*/ 8 w 60"/>
                <a:gd name="T45" fmla="*/ 8 h 56"/>
                <a:gd name="T46" fmla="*/ 8 w 60"/>
                <a:gd name="T47" fmla="*/ 4 h 56"/>
                <a:gd name="T48" fmla="*/ 16 w 60"/>
                <a:gd name="T49" fmla="*/ 52 h 56"/>
                <a:gd name="T50" fmla="*/ 8 w 60"/>
                <a:gd name="T51" fmla="*/ 52 h 56"/>
                <a:gd name="T52" fmla="*/ 8 w 60"/>
                <a:gd name="T53" fmla="*/ 48 h 56"/>
                <a:gd name="T54" fmla="*/ 16 w 60"/>
                <a:gd name="T55" fmla="*/ 48 h 56"/>
                <a:gd name="T56" fmla="*/ 16 w 60"/>
                <a:gd name="T57" fmla="*/ 52 h 56"/>
                <a:gd name="T58" fmla="*/ 28 w 60"/>
                <a:gd name="T59" fmla="*/ 52 h 56"/>
                <a:gd name="T60" fmla="*/ 20 w 60"/>
                <a:gd name="T61" fmla="*/ 52 h 56"/>
                <a:gd name="T62" fmla="*/ 20 w 60"/>
                <a:gd name="T63" fmla="*/ 48 h 56"/>
                <a:gd name="T64" fmla="*/ 28 w 60"/>
                <a:gd name="T65" fmla="*/ 48 h 56"/>
                <a:gd name="T66" fmla="*/ 28 w 60"/>
                <a:gd name="T67" fmla="*/ 52 h 56"/>
                <a:gd name="T68" fmla="*/ 40 w 60"/>
                <a:gd name="T69" fmla="*/ 52 h 56"/>
                <a:gd name="T70" fmla="*/ 32 w 60"/>
                <a:gd name="T71" fmla="*/ 52 h 56"/>
                <a:gd name="T72" fmla="*/ 32 w 60"/>
                <a:gd name="T73" fmla="*/ 48 h 56"/>
                <a:gd name="T74" fmla="*/ 40 w 60"/>
                <a:gd name="T75" fmla="*/ 48 h 56"/>
                <a:gd name="T76" fmla="*/ 40 w 60"/>
                <a:gd name="T77" fmla="*/ 52 h 56"/>
                <a:gd name="T78" fmla="*/ 52 w 60"/>
                <a:gd name="T79" fmla="*/ 52 h 56"/>
                <a:gd name="T80" fmla="*/ 44 w 60"/>
                <a:gd name="T81" fmla="*/ 52 h 56"/>
                <a:gd name="T82" fmla="*/ 44 w 60"/>
                <a:gd name="T83" fmla="*/ 48 h 56"/>
                <a:gd name="T84" fmla="*/ 52 w 60"/>
                <a:gd name="T85" fmla="*/ 48 h 56"/>
                <a:gd name="T86" fmla="*/ 52 w 60"/>
                <a:gd name="T87" fmla="*/ 52 h 56"/>
                <a:gd name="T88" fmla="*/ 52 w 60"/>
                <a:gd name="T89" fmla="*/ 44 h 56"/>
                <a:gd name="T90" fmla="*/ 8 w 60"/>
                <a:gd name="T91" fmla="*/ 44 h 56"/>
                <a:gd name="T92" fmla="*/ 8 w 60"/>
                <a:gd name="T93" fmla="*/ 12 h 56"/>
                <a:gd name="T94" fmla="*/ 52 w 60"/>
                <a:gd name="T95" fmla="*/ 12 h 56"/>
                <a:gd name="T96" fmla="*/ 52 w 60"/>
                <a:gd name="T97" fmla="*/ 44 h 56"/>
                <a:gd name="T98" fmla="*/ 52 w 60"/>
                <a:gd name="T99" fmla="*/ 8 h 56"/>
                <a:gd name="T100" fmla="*/ 44 w 60"/>
                <a:gd name="T101" fmla="*/ 8 h 56"/>
                <a:gd name="T102" fmla="*/ 44 w 60"/>
                <a:gd name="T103" fmla="*/ 4 h 56"/>
                <a:gd name="T104" fmla="*/ 52 w 60"/>
                <a:gd name="T105" fmla="*/ 4 h 56"/>
                <a:gd name="T106" fmla="*/ 52 w 60"/>
                <a:gd name="T107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" h="56">
                  <a:moveTo>
                    <a:pt x="5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4"/>
                    <a:pt x="2" y="56"/>
                    <a:pt x="4" y="56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8" y="56"/>
                    <a:pt x="60" y="54"/>
                    <a:pt x="60" y="52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2"/>
                    <a:pt x="58" y="0"/>
                    <a:pt x="56" y="0"/>
                  </a:cubicBezTo>
                  <a:close/>
                  <a:moveTo>
                    <a:pt x="32" y="4"/>
                  </a:moveTo>
                  <a:cubicBezTo>
                    <a:pt x="40" y="4"/>
                    <a:pt x="40" y="4"/>
                    <a:pt x="40" y="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2" y="8"/>
                    <a:pt x="32" y="8"/>
                    <a:pt x="32" y="8"/>
                  </a:cubicBezTo>
                  <a:lnTo>
                    <a:pt x="32" y="4"/>
                  </a:lnTo>
                  <a:close/>
                  <a:moveTo>
                    <a:pt x="20" y="4"/>
                  </a:moveTo>
                  <a:cubicBezTo>
                    <a:pt x="28" y="4"/>
                    <a:pt x="28" y="4"/>
                    <a:pt x="28" y="4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0" y="8"/>
                    <a:pt x="20" y="8"/>
                    <a:pt x="20" y="8"/>
                  </a:cubicBezTo>
                  <a:lnTo>
                    <a:pt x="20" y="4"/>
                  </a:lnTo>
                  <a:close/>
                  <a:moveTo>
                    <a:pt x="8" y="4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4"/>
                  </a:lnTo>
                  <a:close/>
                  <a:moveTo>
                    <a:pt x="16" y="52"/>
                  </a:moveTo>
                  <a:cubicBezTo>
                    <a:pt x="8" y="52"/>
                    <a:pt x="8" y="52"/>
                    <a:pt x="8" y="52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16" y="48"/>
                    <a:pt x="16" y="48"/>
                    <a:pt x="16" y="48"/>
                  </a:cubicBezTo>
                  <a:lnTo>
                    <a:pt x="16" y="52"/>
                  </a:lnTo>
                  <a:close/>
                  <a:moveTo>
                    <a:pt x="28" y="52"/>
                  </a:moveTo>
                  <a:cubicBezTo>
                    <a:pt x="20" y="52"/>
                    <a:pt x="20" y="52"/>
                    <a:pt x="20" y="52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8" y="48"/>
                    <a:pt x="28" y="48"/>
                    <a:pt x="28" y="48"/>
                  </a:cubicBezTo>
                  <a:lnTo>
                    <a:pt x="28" y="52"/>
                  </a:lnTo>
                  <a:close/>
                  <a:moveTo>
                    <a:pt x="40" y="52"/>
                  </a:moveTo>
                  <a:cubicBezTo>
                    <a:pt x="32" y="52"/>
                    <a:pt x="32" y="52"/>
                    <a:pt x="32" y="52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40" y="48"/>
                    <a:pt x="40" y="48"/>
                    <a:pt x="40" y="48"/>
                  </a:cubicBezTo>
                  <a:lnTo>
                    <a:pt x="40" y="52"/>
                  </a:lnTo>
                  <a:close/>
                  <a:moveTo>
                    <a:pt x="52" y="52"/>
                  </a:moveTo>
                  <a:cubicBezTo>
                    <a:pt x="44" y="52"/>
                    <a:pt x="44" y="52"/>
                    <a:pt x="44" y="52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52"/>
                  </a:lnTo>
                  <a:close/>
                  <a:moveTo>
                    <a:pt x="52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52" y="12"/>
                    <a:pt x="52" y="12"/>
                    <a:pt x="52" y="12"/>
                  </a:cubicBezTo>
                  <a:lnTo>
                    <a:pt x="52" y="44"/>
                  </a:lnTo>
                  <a:close/>
                  <a:moveTo>
                    <a:pt x="52" y="8"/>
                  </a:moveTo>
                  <a:cubicBezTo>
                    <a:pt x="44" y="8"/>
                    <a:pt x="44" y="8"/>
                    <a:pt x="44" y="8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52" y="4"/>
                    <a:pt x="52" y="4"/>
                    <a:pt x="52" y="4"/>
                  </a:cubicBezTo>
                  <a:lnTo>
                    <a:pt x="52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843" name="Freeform 119"/>
            <p:cNvSpPr>
              <a:spLocks/>
            </p:cNvSpPr>
            <p:nvPr/>
          </p:nvSpPr>
          <p:spPr bwMode="auto">
            <a:xfrm>
              <a:off x="2301878" y="2461915"/>
              <a:ext cx="76200" cy="76200"/>
            </a:xfrm>
            <a:custGeom>
              <a:avLst/>
              <a:gdLst>
                <a:gd name="T0" fmla="*/ 0 w 48"/>
                <a:gd name="T1" fmla="*/ 0 h 48"/>
                <a:gd name="T2" fmla="*/ 0 w 48"/>
                <a:gd name="T3" fmla="*/ 48 h 48"/>
                <a:gd name="T4" fmla="*/ 48 w 48"/>
                <a:gd name="T5" fmla="*/ 24 h 48"/>
                <a:gd name="T6" fmla="*/ 0 w 48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0" y="0"/>
                  </a:moveTo>
                  <a:lnTo>
                    <a:pt x="0" y="48"/>
                  </a:lnTo>
                  <a:lnTo>
                    <a:pt x="48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0004" name="Group 10003"/>
          <p:cNvGrpSpPr/>
          <p:nvPr/>
        </p:nvGrpSpPr>
        <p:grpSpPr>
          <a:xfrm>
            <a:off x="8342316" y="2004715"/>
            <a:ext cx="190500" cy="190500"/>
            <a:chOff x="8342316" y="2004715"/>
            <a:chExt cx="190500" cy="190500"/>
          </a:xfrm>
        </p:grpSpPr>
        <p:sp>
          <p:nvSpPr>
            <p:cNvPr id="9844" name="Oval 120"/>
            <p:cNvSpPr>
              <a:spLocks noChangeArrowheads="1"/>
            </p:cNvSpPr>
            <p:nvPr/>
          </p:nvSpPr>
          <p:spPr bwMode="auto">
            <a:xfrm>
              <a:off x="8367716" y="2042815"/>
              <a:ext cx="38100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845" name="Freeform 121"/>
            <p:cNvSpPr>
              <a:spLocks noEditPoints="1"/>
            </p:cNvSpPr>
            <p:nvPr/>
          </p:nvSpPr>
          <p:spPr bwMode="auto">
            <a:xfrm>
              <a:off x="8342316" y="2004715"/>
              <a:ext cx="190500" cy="190500"/>
            </a:xfrm>
            <a:custGeom>
              <a:avLst/>
              <a:gdLst>
                <a:gd name="T0" fmla="*/ 52 w 60"/>
                <a:gd name="T1" fmla="*/ 8 h 60"/>
                <a:gd name="T2" fmla="*/ 32 w 60"/>
                <a:gd name="T3" fmla="*/ 8 h 60"/>
                <a:gd name="T4" fmla="*/ 32 w 60"/>
                <a:gd name="T5" fmla="*/ 16 h 60"/>
                <a:gd name="T6" fmla="*/ 28 w 60"/>
                <a:gd name="T7" fmla="*/ 16 h 60"/>
                <a:gd name="T8" fmla="*/ 28 w 60"/>
                <a:gd name="T9" fmla="*/ 8 h 60"/>
                <a:gd name="T10" fmla="*/ 20 w 60"/>
                <a:gd name="T11" fmla="*/ 0 h 60"/>
                <a:gd name="T12" fmla="*/ 8 w 60"/>
                <a:gd name="T13" fmla="*/ 0 h 60"/>
                <a:gd name="T14" fmla="*/ 0 w 60"/>
                <a:gd name="T15" fmla="*/ 8 h 60"/>
                <a:gd name="T16" fmla="*/ 0 w 60"/>
                <a:gd name="T17" fmla="*/ 52 h 60"/>
                <a:gd name="T18" fmla="*/ 8 w 60"/>
                <a:gd name="T19" fmla="*/ 60 h 60"/>
                <a:gd name="T20" fmla="*/ 20 w 60"/>
                <a:gd name="T21" fmla="*/ 60 h 60"/>
                <a:gd name="T22" fmla="*/ 28 w 60"/>
                <a:gd name="T23" fmla="*/ 52 h 60"/>
                <a:gd name="T24" fmla="*/ 28 w 60"/>
                <a:gd name="T25" fmla="*/ 24 h 60"/>
                <a:gd name="T26" fmla="*/ 32 w 60"/>
                <a:gd name="T27" fmla="*/ 24 h 60"/>
                <a:gd name="T28" fmla="*/ 32 w 60"/>
                <a:gd name="T29" fmla="*/ 32 h 60"/>
                <a:gd name="T30" fmla="*/ 52 w 60"/>
                <a:gd name="T31" fmla="*/ 32 h 60"/>
                <a:gd name="T32" fmla="*/ 60 w 60"/>
                <a:gd name="T33" fmla="*/ 24 h 60"/>
                <a:gd name="T34" fmla="*/ 60 w 60"/>
                <a:gd name="T35" fmla="*/ 16 h 60"/>
                <a:gd name="T36" fmla="*/ 52 w 60"/>
                <a:gd name="T37" fmla="*/ 8 h 60"/>
                <a:gd name="T38" fmla="*/ 20 w 60"/>
                <a:gd name="T39" fmla="*/ 40 h 60"/>
                <a:gd name="T40" fmla="*/ 16 w 60"/>
                <a:gd name="T41" fmla="*/ 40 h 60"/>
                <a:gd name="T42" fmla="*/ 16 w 60"/>
                <a:gd name="T43" fmla="*/ 36 h 60"/>
                <a:gd name="T44" fmla="*/ 20 w 60"/>
                <a:gd name="T45" fmla="*/ 36 h 60"/>
                <a:gd name="T46" fmla="*/ 20 w 60"/>
                <a:gd name="T47" fmla="*/ 40 h 60"/>
                <a:gd name="T48" fmla="*/ 14 w 60"/>
                <a:gd name="T49" fmla="*/ 28 h 60"/>
                <a:gd name="T50" fmla="*/ 4 w 60"/>
                <a:gd name="T51" fmla="*/ 18 h 60"/>
                <a:gd name="T52" fmla="*/ 14 w 60"/>
                <a:gd name="T53" fmla="*/ 8 h 60"/>
                <a:gd name="T54" fmla="*/ 24 w 60"/>
                <a:gd name="T55" fmla="*/ 18 h 60"/>
                <a:gd name="T56" fmla="*/ 14 w 60"/>
                <a:gd name="T57" fmla="*/ 2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60">
                  <a:moveTo>
                    <a:pt x="52" y="8"/>
                  </a:moveTo>
                  <a:cubicBezTo>
                    <a:pt x="32" y="8"/>
                    <a:pt x="32" y="8"/>
                    <a:pt x="32" y="8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4"/>
                    <a:pt x="24" y="0"/>
                    <a:pt x="2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4" y="60"/>
                    <a:pt x="8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4" y="60"/>
                    <a:pt x="28" y="56"/>
                    <a:pt x="28" y="52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56" y="32"/>
                    <a:pt x="60" y="28"/>
                    <a:pt x="60" y="24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60" y="12"/>
                    <a:pt x="56" y="8"/>
                    <a:pt x="52" y="8"/>
                  </a:cubicBezTo>
                  <a:close/>
                  <a:moveTo>
                    <a:pt x="20" y="40"/>
                  </a:moveTo>
                  <a:cubicBezTo>
                    <a:pt x="16" y="40"/>
                    <a:pt x="16" y="40"/>
                    <a:pt x="16" y="40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20" y="36"/>
                    <a:pt x="20" y="36"/>
                    <a:pt x="20" y="36"/>
                  </a:cubicBezTo>
                  <a:lnTo>
                    <a:pt x="20" y="40"/>
                  </a:lnTo>
                  <a:close/>
                  <a:moveTo>
                    <a:pt x="14" y="28"/>
                  </a:moveTo>
                  <a:cubicBezTo>
                    <a:pt x="8" y="28"/>
                    <a:pt x="4" y="24"/>
                    <a:pt x="4" y="18"/>
                  </a:cubicBezTo>
                  <a:cubicBezTo>
                    <a:pt x="4" y="12"/>
                    <a:pt x="8" y="8"/>
                    <a:pt x="14" y="8"/>
                  </a:cubicBezTo>
                  <a:cubicBezTo>
                    <a:pt x="20" y="8"/>
                    <a:pt x="24" y="12"/>
                    <a:pt x="24" y="18"/>
                  </a:cubicBezTo>
                  <a:cubicBezTo>
                    <a:pt x="24" y="24"/>
                    <a:pt x="20" y="28"/>
                    <a:pt x="14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0010" name="Group 10009"/>
          <p:cNvGrpSpPr/>
          <p:nvPr/>
        </p:nvGrpSpPr>
        <p:grpSpPr>
          <a:xfrm>
            <a:off x="4679953" y="2449215"/>
            <a:ext cx="203200" cy="127000"/>
            <a:chOff x="4679953" y="2449215"/>
            <a:chExt cx="203200" cy="127000"/>
          </a:xfrm>
        </p:grpSpPr>
        <p:sp>
          <p:nvSpPr>
            <p:cNvPr id="9846" name="Freeform 122"/>
            <p:cNvSpPr>
              <a:spLocks noEditPoints="1"/>
            </p:cNvSpPr>
            <p:nvPr/>
          </p:nvSpPr>
          <p:spPr bwMode="auto">
            <a:xfrm>
              <a:off x="4679953" y="2449215"/>
              <a:ext cx="203200" cy="127000"/>
            </a:xfrm>
            <a:custGeom>
              <a:avLst/>
              <a:gdLst>
                <a:gd name="T0" fmla="*/ 60 w 64"/>
                <a:gd name="T1" fmla="*/ 0 h 40"/>
                <a:gd name="T2" fmla="*/ 4 w 64"/>
                <a:gd name="T3" fmla="*/ 0 h 40"/>
                <a:gd name="T4" fmla="*/ 0 w 64"/>
                <a:gd name="T5" fmla="*/ 4 h 40"/>
                <a:gd name="T6" fmla="*/ 0 w 64"/>
                <a:gd name="T7" fmla="*/ 36 h 40"/>
                <a:gd name="T8" fmla="*/ 4 w 64"/>
                <a:gd name="T9" fmla="*/ 40 h 40"/>
                <a:gd name="T10" fmla="*/ 60 w 64"/>
                <a:gd name="T11" fmla="*/ 40 h 40"/>
                <a:gd name="T12" fmla="*/ 64 w 64"/>
                <a:gd name="T13" fmla="*/ 36 h 40"/>
                <a:gd name="T14" fmla="*/ 64 w 64"/>
                <a:gd name="T15" fmla="*/ 4 h 40"/>
                <a:gd name="T16" fmla="*/ 60 w 64"/>
                <a:gd name="T17" fmla="*/ 0 h 40"/>
                <a:gd name="T18" fmla="*/ 28 w 64"/>
                <a:gd name="T19" fmla="*/ 32 h 40"/>
                <a:gd name="T20" fmla="*/ 24 w 64"/>
                <a:gd name="T21" fmla="*/ 32 h 40"/>
                <a:gd name="T22" fmla="*/ 24 w 64"/>
                <a:gd name="T23" fmla="*/ 24 h 40"/>
                <a:gd name="T24" fmla="*/ 12 w 64"/>
                <a:gd name="T25" fmla="*/ 24 h 40"/>
                <a:gd name="T26" fmla="*/ 12 w 64"/>
                <a:gd name="T27" fmla="*/ 32 h 40"/>
                <a:gd name="T28" fmla="*/ 8 w 64"/>
                <a:gd name="T29" fmla="*/ 32 h 40"/>
                <a:gd name="T30" fmla="*/ 8 w 64"/>
                <a:gd name="T31" fmla="*/ 8 h 40"/>
                <a:gd name="T32" fmla="*/ 12 w 64"/>
                <a:gd name="T33" fmla="*/ 8 h 40"/>
                <a:gd name="T34" fmla="*/ 12 w 64"/>
                <a:gd name="T35" fmla="*/ 20 h 40"/>
                <a:gd name="T36" fmla="*/ 24 w 64"/>
                <a:gd name="T37" fmla="*/ 20 h 40"/>
                <a:gd name="T38" fmla="*/ 24 w 64"/>
                <a:gd name="T39" fmla="*/ 8 h 40"/>
                <a:gd name="T40" fmla="*/ 28 w 64"/>
                <a:gd name="T41" fmla="*/ 8 h 40"/>
                <a:gd name="T42" fmla="*/ 28 w 64"/>
                <a:gd name="T43" fmla="*/ 32 h 40"/>
                <a:gd name="T44" fmla="*/ 44 w 64"/>
                <a:gd name="T45" fmla="*/ 32 h 40"/>
                <a:gd name="T46" fmla="*/ 36 w 64"/>
                <a:gd name="T47" fmla="*/ 32 h 40"/>
                <a:gd name="T48" fmla="*/ 36 w 64"/>
                <a:gd name="T49" fmla="*/ 8 h 40"/>
                <a:gd name="T50" fmla="*/ 44 w 64"/>
                <a:gd name="T51" fmla="*/ 8 h 40"/>
                <a:gd name="T52" fmla="*/ 56 w 64"/>
                <a:gd name="T53" fmla="*/ 20 h 40"/>
                <a:gd name="T54" fmla="*/ 44 w 64"/>
                <a:gd name="T55" fmla="*/ 3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4" h="40">
                  <a:moveTo>
                    <a:pt x="6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8"/>
                    <a:pt x="2" y="40"/>
                    <a:pt x="4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2" y="40"/>
                    <a:pt x="64" y="38"/>
                    <a:pt x="64" y="36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2"/>
                    <a:pt x="62" y="0"/>
                    <a:pt x="60" y="0"/>
                  </a:cubicBezTo>
                  <a:close/>
                  <a:moveTo>
                    <a:pt x="28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8" y="8"/>
                    <a:pt x="28" y="8"/>
                    <a:pt x="28" y="8"/>
                  </a:cubicBezTo>
                  <a:lnTo>
                    <a:pt x="28" y="32"/>
                  </a:lnTo>
                  <a:close/>
                  <a:moveTo>
                    <a:pt x="44" y="32"/>
                  </a:moveTo>
                  <a:cubicBezTo>
                    <a:pt x="36" y="32"/>
                    <a:pt x="36" y="32"/>
                    <a:pt x="36" y="32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51" y="8"/>
                    <a:pt x="56" y="13"/>
                    <a:pt x="56" y="20"/>
                  </a:cubicBezTo>
                  <a:cubicBezTo>
                    <a:pt x="56" y="27"/>
                    <a:pt x="51" y="32"/>
                    <a:pt x="44" y="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847" name="Freeform 123"/>
            <p:cNvSpPr>
              <a:spLocks/>
            </p:cNvSpPr>
            <p:nvPr/>
          </p:nvSpPr>
          <p:spPr bwMode="auto">
            <a:xfrm>
              <a:off x="4806953" y="2487315"/>
              <a:ext cx="38100" cy="50800"/>
            </a:xfrm>
            <a:custGeom>
              <a:avLst/>
              <a:gdLst>
                <a:gd name="T0" fmla="*/ 4 w 12"/>
                <a:gd name="T1" fmla="*/ 0 h 16"/>
                <a:gd name="T2" fmla="*/ 0 w 12"/>
                <a:gd name="T3" fmla="*/ 0 h 16"/>
                <a:gd name="T4" fmla="*/ 0 w 12"/>
                <a:gd name="T5" fmla="*/ 16 h 16"/>
                <a:gd name="T6" fmla="*/ 4 w 12"/>
                <a:gd name="T7" fmla="*/ 16 h 16"/>
                <a:gd name="T8" fmla="*/ 12 w 12"/>
                <a:gd name="T9" fmla="*/ 8 h 16"/>
                <a:gd name="T10" fmla="*/ 4 w 12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6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8" y="16"/>
                    <a:pt x="12" y="12"/>
                    <a:pt x="12" y="8"/>
                  </a:cubicBezTo>
                  <a:cubicBezTo>
                    <a:pt x="12" y="4"/>
                    <a:pt x="8" y="0"/>
                    <a:pt x="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0011" name="Group 10010"/>
          <p:cNvGrpSpPr/>
          <p:nvPr/>
        </p:nvGrpSpPr>
        <p:grpSpPr>
          <a:xfrm>
            <a:off x="4273553" y="2449215"/>
            <a:ext cx="203200" cy="127000"/>
            <a:chOff x="4273553" y="2449215"/>
            <a:chExt cx="203200" cy="127000"/>
          </a:xfrm>
        </p:grpSpPr>
        <p:sp>
          <p:nvSpPr>
            <p:cNvPr id="9848" name="Freeform 124"/>
            <p:cNvSpPr>
              <a:spLocks noEditPoints="1"/>
            </p:cNvSpPr>
            <p:nvPr/>
          </p:nvSpPr>
          <p:spPr bwMode="auto">
            <a:xfrm>
              <a:off x="4273553" y="2449215"/>
              <a:ext cx="203200" cy="127000"/>
            </a:xfrm>
            <a:custGeom>
              <a:avLst/>
              <a:gdLst>
                <a:gd name="T0" fmla="*/ 60 w 64"/>
                <a:gd name="T1" fmla="*/ 0 h 40"/>
                <a:gd name="T2" fmla="*/ 4 w 64"/>
                <a:gd name="T3" fmla="*/ 0 h 40"/>
                <a:gd name="T4" fmla="*/ 0 w 64"/>
                <a:gd name="T5" fmla="*/ 4 h 40"/>
                <a:gd name="T6" fmla="*/ 0 w 64"/>
                <a:gd name="T7" fmla="*/ 36 h 40"/>
                <a:gd name="T8" fmla="*/ 4 w 64"/>
                <a:gd name="T9" fmla="*/ 40 h 40"/>
                <a:gd name="T10" fmla="*/ 60 w 64"/>
                <a:gd name="T11" fmla="*/ 40 h 40"/>
                <a:gd name="T12" fmla="*/ 64 w 64"/>
                <a:gd name="T13" fmla="*/ 36 h 40"/>
                <a:gd name="T14" fmla="*/ 64 w 64"/>
                <a:gd name="T15" fmla="*/ 4 h 40"/>
                <a:gd name="T16" fmla="*/ 60 w 64"/>
                <a:gd name="T17" fmla="*/ 0 h 40"/>
                <a:gd name="T18" fmla="*/ 28 w 64"/>
                <a:gd name="T19" fmla="*/ 12 h 40"/>
                <a:gd name="T20" fmla="*/ 12 w 64"/>
                <a:gd name="T21" fmla="*/ 12 h 40"/>
                <a:gd name="T22" fmla="*/ 12 w 64"/>
                <a:gd name="T23" fmla="*/ 16 h 40"/>
                <a:gd name="T24" fmla="*/ 28 w 64"/>
                <a:gd name="T25" fmla="*/ 16 h 40"/>
                <a:gd name="T26" fmla="*/ 28 w 64"/>
                <a:gd name="T27" fmla="*/ 32 h 40"/>
                <a:gd name="T28" fmla="*/ 8 w 64"/>
                <a:gd name="T29" fmla="*/ 32 h 40"/>
                <a:gd name="T30" fmla="*/ 8 w 64"/>
                <a:gd name="T31" fmla="*/ 28 h 40"/>
                <a:gd name="T32" fmla="*/ 24 w 64"/>
                <a:gd name="T33" fmla="*/ 28 h 40"/>
                <a:gd name="T34" fmla="*/ 24 w 64"/>
                <a:gd name="T35" fmla="*/ 20 h 40"/>
                <a:gd name="T36" fmla="*/ 8 w 64"/>
                <a:gd name="T37" fmla="*/ 20 h 40"/>
                <a:gd name="T38" fmla="*/ 8 w 64"/>
                <a:gd name="T39" fmla="*/ 8 h 40"/>
                <a:gd name="T40" fmla="*/ 28 w 64"/>
                <a:gd name="T41" fmla="*/ 8 h 40"/>
                <a:gd name="T42" fmla="*/ 28 w 64"/>
                <a:gd name="T43" fmla="*/ 12 h 40"/>
                <a:gd name="T44" fmla="*/ 44 w 64"/>
                <a:gd name="T45" fmla="*/ 32 h 40"/>
                <a:gd name="T46" fmla="*/ 36 w 64"/>
                <a:gd name="T47" fmla="*/ 32 h 40"/>
                <a:gd name="T48" fmla="*/ 36 w 64"/>
                <a:gd name="T49" fmla="*/ 8 h 40"/>
                <a:gd name="T50" fmla="*/ 44 w 64"/>
                <a:gd name="T51" fmla="*/ 8 h 40"/>
                <a:gd name="T52" fmla="*/ 56 w 64"/>
                <a:gd name="T53" fmla="*/ 20 h 40"/>
                <a:gd name="T54" fmla="*/ 44 w 64"/>
                <a:gd name="T55" fmla="*/ 3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4" h="40">
                  <a:moveTo>
                    <a:pt x="6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8"/>
                    <a:pt x="2" y="40"/>
                    <a:pt x="4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2" y="40"/>
                    <a:pt x="64" y="38"/>
                    <a:pt x="64" y="36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2"/>
                    <a:pt x="62" y="0"/>
                    <a:pt x="60" y="0"/>
                  </a:cubicBezTo>
                  <a:close/>
                  <a:moveTo>
                    <a:pt x="28" y="12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28" y="8"/>
                    <a:pt x="28" y="8"/>
                    <a:pt x="28" y="8"/>
                  </a:cubicBezTo>
                  <a:lnTo>
                    <a:pt x="28" y="12"/>
                  </a:lnTo>
                  <a:close/>
                  <a:moveTo>
                    <a:pt x="44" y="32"/>
                  </a:moveTo>
                  <a:cubicBezTo>
                    <a:pt x="36" y="32"/>
                    <a:pt x="36" y="32"/>
                    <a:pt x="36" y="32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51" y="8"/>
                    <a:pt x="56" y="13"/>
                    <a:pt x="56" y="20"/>
                  </a:cubicBezTo>
                  <a:cubicBezTo>
                    <a:pt x="56" y="27"/>
                    <a:pt x="51" y="32"/>
                    <a:pt x="44" y="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849" name="Freeform 125"/>
            <p:cNvSpPr>
              <a:spLocks/>
            </p:cNvSpPr>
            <p:nvPr/>
          </p:nvSpPr>
          <p:spPr bwMode="auto">
            <a:xfrm>
              <a:off x="4400553" y="2487315"/>
              <a:ext cx="38100" cy="50800"/>
            </a:xfrm>
            <a:custGeom>
              <a:avLst/>
              <a:gdLst>
                <a:gd name="T0" fmla="*/ 4 w 12"/>
                <a:gd name="T1" fmla="*/ 0 h 16"/>
                <a:gd name="T2" fmla="*/ 0 w 12"/>
                <a:gd name="T3" fmla="*/ 0 h 16"/>
                <a:gd name="T4" fmla="*/ 0 w 12"/>
                <a:gd name="T5" fmla="*/ 16 h 16"/>
                <a:gd name="T6" fmla="*/ 4 w 12"/>
                <a:gd name="T7" fmla="*/ 16 h 16"/>
                <a:gd name="T8" fmla="*/ 12 w 12"/>
                <a:gd name="T9" fmla="*/ 8 h 16"/>
                <a:gd name="T10" fmla="*/ 4 w 12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6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8" y="16"/>
                    <a:pt x="12" y="12"/>
                    <a:pt x="12" y="8"/>
                  </a:cubicBezTo>
                  <a:cubicBezTo>
                    <a:pt x="12" y="4"/>
                    <a:pt x="8" y="0"/>
                    <a:pt x="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9850" name="Freeform 126"/>
          <p:cNvSpPr>
            <a:spLocks noEditPoints="1"/>
          </p:cNvSpPr>
          <p:nvPr/>
        </p:nvSpPr>
        <p:spPr bwMode="auto">
          <a:xfrm>
            <a:off x="5086353" y="2449215"/>
            <a:ext cx="204788" cy="127000"/>
          </a:xfrm>
          <a:custGeom>
            <a:avLst/>
            <a:gdLst>
              <a:gd name="T0" fmla="*/ 60 w 64"/>
              <a:gd name="T1" fmla="*/ 0 h 40"/>
              <a:gd name="T2" fmla="*/ 4 w 64"/>
              <a:gd name="T3" fmla="*/ 0 h 40"/>
              <a:gd name="T4" fmla="*/ 0 w 64"/>
              <a:gd name="T5" fmla="*/ 4 h 40"/>
              <a:gd name="T6" fmla="*/ 0 w 64"/>
              <a:gd name="T7" fmla="*/ 36 h 40"/>
              <a:gd name="T8" fmla="*/ 4 w 64"/>
              <a:gd name="T9" fmla="*/ 40 h 40"/>
              <a:gd name="T10" fmla="*/ 60 w 64"/>
              <a:gd name="T11" fmla="*/ 40 h 40"/>
              <a:gd name="T12" fmla="*/ 64 w 64"/>
              <a:gd name="T13" fmla="*/ 36 h 40"/>
              <a:gd name="T14" fmla="*/ 64 w 64"/>
              <a:gd name="T15" fmla="*/ 4 h 40"/>
              <a:gd name="T16" fmla="*/ 60 w 64"/>
              <a:gd name="T17" fmla="*/ 0 h 40"/>
              <a:gd name="T18" fmla="*/ 28 w 64"/>
              <a:gd name="T19" fmla="*/ 12 h 40"/>
              <a:gd name="T20" fmla="*/ 12 w 64"/>
              <a:gd name="T21" fmla="*/ 12 h 40"/>
              <a:gd name="T22" fmla="*/ 12 w 64"/>
              <a:gd name="T23" fmla="*/ 20 h 40"/>
              <a:gd name="T24" fmla="*/ 20 w 64"/>
              <a:gd name="T25" fmla="*/ 20 h 40"/>
              <a:gd name="T26" fmla="*/ 20 w 64"/>
              <a:gd name="T27" fmla="*/ 24 h 40"/>
              <a:gd name="T28" fmla="*/ 12 w 64"/>
              <a:gd name="T29" fmla="*/ 24 h 40"/>
              <a:gd name="T30" fmla="*/ 12 w 64"/>
              <a:gd name="T31" fmla="*/ 32 h 40"/>
              <a:gd name="T32" fmla="*/ 8 w 64"/>
              <a:gd name="T33" fmla="*/ 32 h 40"/>
              <a:gd name="T34" fmla="*/ 8 w 64"/>
              <a:gd name="T35" fmla="*/ 8 h 40"/>
              <a:gd name="T36" fmla="*/ 28 w 64"/>
              <a:gd name="T37" fmla="*/ 8 h 40"/>
              <a:gd name="T38" fmla="*/ 28 w 64"/>
              <a:gd name="T39" fmla="*/ 12 h 40"/>
              <a:gd name="T40" fmla="*/ 57 w 64"/>
              <a:gd name="T41" fmla="*/ 11 h 40"/>
              <a:gd name="T42" fmla="*/ 48 w 64"/>
              <a:gd name="T43" fmla="*/ 20 h 40"/>
              <a:gd name="T44" fmla="*/ 57 w 64"/>
              <a:gd name="T45" fmla="*/ 29 h 40"/>
              <a:gd name="T46" fmla="*/ 57 w 64"/>
              <a:gd name="T47" fmla="*/ 33 h 40"/>
              <a:gd name="T48" fmla="*/ 53 w 64"/>
              <a:gd name="T49" fmla="*/ 33 h 40"/>
              <a:gd name="T50" fmla="*/ 44 w 64"/>
              <a:gd name="T51" fmla="*/ 24 h 40"/>
              <a:gd name="T52" fmla="*/ 35 w 64"/>
              <a:gd name="T53" fmla="*/ 33 h 40"/>
              <a:gd name="T54" fmla="*/ 31 w 64"/>
              <a:gd name="T55" fmla="*/ 33 h 40"/>
              <a:gd name="T56" fmla="*/ 31 w 64"/>
              <a:gd name="T57" fmla="*/ 29 h 40"/>
              <a:gd name="T58" fmla="*/ 40 w 64"/>
              <a:gd name="T59" fmla="*/ 20 h 40"/>
              <a:gd name="T60" fmla="*/ 31 w 64"/>
              <a:gd name="T61" fmla="*/ 11 h 40"/>
              <a:gd name="T62" fmla="*/ 31 w 64"/>
              <a:gd name="T63" fmla="*/ 7 h 40"/>
              <a:gd name="T64" fmla="*/ 35 w 64"/>
              <a:gd name="T65" fmla="*/ 7 h 40"/>
              <a:gd name="T66" fmla="*/ 44 w 64"/>
              <a:gd name="T67" fmla="*/ 16 h 40"/>
              <a:gd name="T68" fmla="*/ 53 w 64"/>
              <a:gd name="T69" fmla="*/ 7 h 40"/>
              <a:gd name="T70" fmla="*/ 57 w 64"/>
              <a:gd name="T71" fmla="*/ 7 h 40"/>
              <a:gd name="T72" fmla="*/ 57 w 64"/>
              <a:gd name="T73" fmla="*/ 11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4" h="40">
                <a:moveTo>
                  <a:pt x="60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8"/>
                  <a:pt x="2" y="40"/>
                  <a:pt x="4" y="40"/>
                </a:cubicBezTo>
                <a:cubicBezTo>
                  <a:pt x="60" y="40"/>
                  <a:pt x="60" y="40"/>
                  <a:pt x="60" y="40"/>
                </a:cubicBezTo>
                <a:cubicBezTo>
                  <a:pt x="62" y="40"/>
                  <a:pt x="64" y="38"/>
                  <a:pt x="64" y="36"/>
                </a:cubicBezTo>
                <a:cubicBezTo>
                  <a:pt x="64" y="4"/>
                  <a:pt x="64" y="4"/>
                  <a:pt x="64" y="4"/>
                </a:cubicBezTo>
                <a:cubicBezTo>
                  <a:pt x="64" y="2"/>
                  <a:pt x="62" y="0"/>
                  <a:pt x="60" y="0"/>
                </a:cubicBezTo>
                <a:close/>
                <a:moveTo>
                  <a:pt x="28" y="12"/>
                </a:moveTo>
                <a:cubicBezTo>
                  <a:pt x="12" y="12"/>
                  <a:pt x="12" y="12"/>
                  <a:pt x="12" y="12"/>
                </a:cubicBezTo>
                <a:cubicBezTo>
                  <a:pt x="12" y="20"/>
                  <a:pt x="12" y="20"/>
                  <a:pt x="12" y="20"/>
                </a:cubicBezTo>
                <a:cubicBezTo>
                  <a:pt x="20" y="20"/>
                  <a:pt x="20" y="20"/>
                  <a:pt x="20" y="20"/>
                </a:cubicBezTo>
                <a:cubicBezTo>
                  <a:pt x="20" y="24"/>
                  <a:pt x="20" y="24"/>
                  <a:pt x="20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32"/>
                  <a:pt x="12" y="32"/>
                  <a:pt x="12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8"/>
                  <a:pt x="8" y="8"/>
                  <a:pt x="8" y="8"/>
                </a:cubicBezTo>
                <a:cubicBezTo>
                  <a:pt x="28" y="8"/>
                  <a:pt x="28" y="8"/>
                  <a:pt x="28" y="8"/>
                </a:cubicBezTo>
                <a:lnTo>
                  <a:pt x="28" y="12"/>
                </a:lnTo>
                <a:close/>
                <a:moveTo>
                  <a:pt x="57" y="11"/>
                </a:moveTo>
                <a:cubicBezTo>
                  <a:pt x="48" y="20"/>
                  <a:pt x="48" y="20"/>
                  <a:pt x="48" y="20"/>
                </a:cubicBezTo>
                <a:cubicBezTo>
                  <a:pt x="57" y="29"/>
                  <a:pt x="57" y="29"/>
                  <a:pt x="57" y="29"/>
                </a:cubicBezTo>
                <a:cubicBezTo>
                  <a:pt x="57" y="33"/>
                  <a:pt x="57" y="33"/>
                  <a:pt x="57" y="33"/>
                </a:cubicBezTo>
                <a:cubicBezTo>
                  <a:pt x="53" y="33"/>
                  <a:pt x="53" y="33"/>
                  <a:pt x="53" y="33"/>
                </a:cubicBezTo>
                <a:cubicBezTo>
                  <a:pt x="44" y="24"/>
                  <a:pt x="44" y="24"/>
                  <a:pt x="44" y="24"/>
                </a:cubicBezTo>
                <a:cubicBezTo>
                  <a:pt x="35" y="33"/>
                  <a:pt x="35" y="33"/>
                  <a:pt x="35" y="33"/>
                </a:cubicBezTo>
                <a:cubicBezTo>
                  <a:pt x="31" y="33"/>
                  <a:pt x="31" y="33"/>
                  <a:pt x="31" y="33"/>
                </a:cubicBezTo>
                <a:cubicBezTo>
                  <a:pt x="31" y="29"/>
                  <a:pt x="31" y="29"/>
                  <a:pt x="31" y="29"/>
                </a:cubicBezTo>
                <a:cubicBezTo>
                  <a:pt x="40" y="20"/>
                  <a:pt x="40" y="20"/>
                  <a:pt x="40" y="20"/>
                </a:cubicBezTo>
                <a:cubicBezTo>
                  <a:pt x="31" y="11"/>
                  <a:pt x="31" y="11"/>
                  <a:pt x="31" y="11"/>
                </a:cubicBezTo>
                <a:cubicBezTo>
                  <a:pt x="31" y="7"/>
                  <a:pt x="31" y="7"/>
                  <a:pt x="31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44" y="16"/>
                  <a:pt x="44" y="16"/>
                  <a:pt x="44" y="16"/>
                </a:cubicBezTo>
                <a:cubicBezTo>
                  <a:pt x="53" y="7"/>
                  <a:pt x="53" y="7"/>
                  <a:pt x="53" y="7"/>
                </a:cubicBezTo>
                <a:cubicBezTo>
                  <a:pt x="57" y="7"/>
                  <a:pt x="57" y="7"/>
                  <a:pt x="57" y="7"/>
                </a:cubicBezTo>
                <a:lnTo>
                  <a:pt x="57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9851" name="Freeform 127"/>
          <p:cNvSpPr>
            <a:spLocks noEditPoints="1"/>
          </p:cNvSpPr>
          <p:nvPr/>
        </p:nvSpPr>
        <p:spPr bwMode="auto">
          <a:xfrm>
            <a:off x="5086353" y="2831803"/>
            <a:ext cx="204788" cy="152400"/>
          </a:xfrm>
          <a:custGeom>
            <a:avLst/>
            <a:gdLst>
              <a:gd name="T0" fmla="*/ 60 w 64"/>
              <a:gd name="T1" fmla="*/ 0 h 48"/>
              <a:gd name="T2" fmla="*/ 4 w 64"/>
              <a:gd name="T3" fmla="*/ 0 h 48"/>
              <a:gd name="T4" fmla="*/ 0 w 64"/>
              <a:gd name="T5" fmla="*/ 4 h 48"/>
              <a:gd name="T6" fmla="*/ 0 w 64"/>
              <a:gd name="T7" fmla="*/ 44 h 48"/>
              <a:gd name="T8" fmla="*/ 4 w 64"/>
              <a:gd name="T9" fmla="*/ 48 h 48"/>
              <a:gd name="T10" fmla="*/ 60 w 64"/>
              <a:gd name="T11" fmla="*/ 48 h 48"/>
              <a:gd name="T12" fmla="*/ 64 w 64"/>
              <a:gd name="T13" fmla="*/ 44 h 48"/>
              <a:gd name="T14" fmla="*/ 64 w 64"/>
              <a:gd name="T15" fmla="*/ 4 h 48"/>
              <a:gd name="T16" fmla="*/ 60 w 64"/>
              <a:gd name="T17" fmla="*/ 0 h 48"/>
              <a:gd name="T18" fmla="*/ 44 w 64"/>
              <a:gd name="T19" fmla="*/ 26 h 48"/>
              <a:gd name="T20" fmla="*/ 28 w 64"/>
              <a:gd name="T21" fmla="*/ 34 h 48"/>
              <a:gd name="T22" fmla="*/ 24 w 64"/>
              <a:gd name="T23" fmla="*/ 32 h 48"/>
              <a:gd name="T24" fmla="*/ 24 w 64"/>
              <a:gd name="T25" fmla="*/ 16 h 48"/>
              <a:gd name="T26" fmla="*/ 28 w 64"/>
              <a:gd name="T27" fmla="*/ 14 h 48"/>
              <a:gd name="T28" fmla="*/ 44 w 64"/>
              <a:gd name="T29" fmla="*/ 22 h 48"/>
              <a:gd name="T30" fmla="*/ 44 w 64"/>
              <a:gd name="T31" fmla="*/ 26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" h="48">
                <a:moveTo>
                  <a:pt x="60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60" y="48"/>
                  <a:pt x="60" y="48"/>
                  <a:pt x="60" y="48"/>
                </a:cubicBezTo>
                <a:cubicBezTo>
                  <a:pt x="62" y="48"/>
                  <a:pt x="64" y="46"/>
                  <a:pt x="64" y="44"/>
                </a:cubicBezTo>
                <a:cubicBezTo>
                  <a:pt x="64" y="4"/>
                  <a:pt x="64" y="4"/>
                  <a:pt x="64" y="4"/>
                </a:cubicBezTo>
                <a:cubicBezTo>
                  <a:pt x="64" y="2"/>
                  <a:pt x="62" y="0"/>
                  <a:pt x="60" y="0"/>
                </a:cubicBezTo>
                <a:close/>
                <a:moveTo>
                  <a:pt x="44" y="26"/>
                </a:moveTo>
                <a:cubicBezTo>
                  <a:pt x="28" y="34"/>
                  <a:pt x="28" y="34"/>
                  <a:pt x="28" y="34"/>
                </a:cubicBezTo>
                <a:cubicBezTo>
                  <a:pt x="26" y="35"/>
                  <a:pt x="24" y="34"/>
                  <a:pt x="24" y="32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14"/>
                  <a:pt x="26" y="13"/>
                  <a:pt x="28" y="14"/>
                </a:cubicBezTo>
                <a:cubicBezTo>
                  <a:pt x="44" y="22"/>
                  <a:pt x="44" y="22"/>
                  <a:pt x="44" y="22"/>
                </a:cubicBezTo>
                <a:cubicBezTo>
                  <a:pt x="46" y="23"/>
                  <a:pt x="46" y="25"/>
                  <a:pt x="4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9852" name="Freeform 128"/>
          <p:cNvSpPr>
            <a:spLocks/>
          </p:cNvSpPr>
          <p:nvPr/>
        </p:nvSpPr>
        <p:spPr bwMode="auto">
          <a:xfrm>
            <a:off x="6753228" y="2857203"/>
            <a:ext cx="114300" cy="127000"/>
          </a:xfrm>
          <a:custGeom>
            <a:avLst/>
            <a:gdLst>
              <a:gd name="T0" fmla="*/ 32 w 36"/>
              <a:gd name="T1" fmla="*/ 1 h 40"/>
              <a:gd name="T2" fmla="*/ 16 w 36"/>
              <a:gd name="T3" fmla="*/ 4 h 40"/>
              <a:gd name="T4" fmla="*/ 12 w 36"/>
              <a:gd name="T5" fmla="*/ 5 h 40"/>
              <a:gd name="T6" fmla="*/ 12 w 36"/>
              <a:gd name="T7" fmla="*/ 13 h 40"/>
              <a:gd name="T8" fmla="*/ 12 w 36"/>
              <a:gd name="T9" fmla="*/ 29 h 40"/>
              <a:gd name="T10" fmla="*/ 8 w 36"/>
              <a:gd name="T11" fmla="*/ 28 h 40"/>
              <a:gd name="T12" fmla="*/ 0 w 36"/>
              <a:gd name="T13" fmla="*/ 34 h 40"/>
              <a:gd name="T14" fmla="*/ 8 w 36"/>
              <a:gd name="T15" fmla="*/ 40 h 40"/>
              <a:gd name="T16" fmla="*/ 12 w 36"/>
              <a:gd name="T17" fmla="*/ 39 h 40"/>
              <a:gd name="T18" fmla="*/ 16 w 36"/>
              <a:gd name="T19" fmla="*/ 34 h 40"/>
              <a:gd name="T20" fmla="*/ 16 w 36"/>
              <a:gd name="T21" fmla="*/ 12 h 40"/>
              <a:gd name="T22" fmla="*/ 32 w 36"/>
              <a:gd name="T23" fmla="*/ 9 h 40"/>
              <a:gd name="T24" fmla="*/ 32 w 36"/>
              <a:gd name="T25" fmla="*/ 21 h 40"/>
              <a:gd name="T26" fmla="*/ 28 w 36"/>
              <a:gd name="T27" fmla="*/ 20 h 40"/>
              <a:gd name="T28" fmla="*/ 20 w 36"/>
              <a:gd name="T29" fmla="*/ 26 h 40"/>
              <a:gd name="T30" fmla="*/ 28 w 36"/>
              <a:gd name="T31" fmla="*/ 32 h 40"/>
              <a:gd name="T32" fmla="*/ 32 w 36"/>
              <a:gd name="T33" fmla="*/ 31 h 40"/>
              <a:gd name="T34" fmla="*/ 36 w 36"/>
              <a:gd name="T35" fmla="*/ 26 h 40"/>
              <a:gd name="T36" fmla="*/ 36 w 36"/>
              <a:gd name="T37" fmla="*/ 8 h 40"/>
              <a:gd name="T38" fmla="*/ 36 w 36"/>
              <a:gd name="T39" fmla="*/ 0 h 40"/>
              <a:gd name="T40" fmla="*/ 32 w 36"/>
              <a:gd name="T41" fmla="*/ 1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" h="40">
                <a:moveTo>
                  <a:pt x="32" y="1"/>
                </a:moveTo>
                <a:cubicBezTo>
                  <a:pt x="16" y="4"/>
                  <a:pt x="16" y="4"/>
                  <a:pt x="16" y="4"/>
                </a:cubicBezTo>
                <a:cubicBezTo>
                  <a:pt x="12" y="5"/>
                  <a:pt x="12" y="5"/>
                  <a:pt x="12" y="5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29"/>
                  <a:pt x="12" y="29"/>
                  <a:pt x="12" y="29"/>
                </a:cubicBezTo>
                <a:cubicBezTo>
                  <a:pt x="11" y="28"/>
                  <a:pt x="9" y="28"/>
                  <a:pt x="8" y="28"/>
                </a:cubicBezTo>
                <a:cubicBezTo>
                  <a:pt x="4" y="28"/>
                  <a:pt x="0" y="31"/>
                  <a:pt x="0" y="34"/>
                </a:cubicBezTo>
                <a:cubicBezTo>
                  <a:pt x="0" y="37"/>
                  <a:pt x="4" y="40"/>
                  <a:pt x="8" y="40"/>
                </a:cubicBezTo>
                <a:cubicBezTo>
                  <a:pt x="9" y="40"/>
                  <a:pt x="11" y="40"/>
                  <a:pt x="12" y="39"/>
                </a:cubicBezTo>
                <a:cubicBezTo>
                  <a:pt x="14" y="38"/>
                  <a:pt x="16" y="36"/>
                  <a:pt x="16" y="34"/>
                </a:cubicBezTo>
                <a:cubicBezTo>
                  <a:pt x="16" y="12"/>
                  <a:pt x="16" y="12"/>
                  <a:pt x="16" y="12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21"/>
                  <a:pt x="32" y="21"/>
                  <a:pt x="32" y="21"/>
                </a:cubicBezTo>
                <a:cubicBezTo>
                  <a:pt x="31" y="20"/>
                  <a:pt x="29" y="20"/>
                  <a:pt x="28" y="20"/>
                </a:cubicBezTo>
                <a:cubicBezTo>
                  <a:pt x="24" y="20"/>
                  <a:pt x="20" y="23"/>
                  <a:pt x="20" y="26"/>
                </a:cubicBezTo>
                <a:cubicBezTo>
                  <a:pt x="20" y="29"/>
                  <a:pt x="24" y="32"/>
                  <a:pt x="28" y="32"/>
                </a:cubicBezTo>
                <a:cubicBezTo>
                  <a:pt x="29" y="32"/>
                  <a:pt x="31" y="32"/>
                  <a:pt x="32" y="31"/>
                </a:cubicBezTo>
                <a:cubicBezTo>
                  <a:pt x="34" y="30"/>
                  <a:pt x="36" y="28"/>
                  <a:pt x="36" y="26"/>
                </a:cubicBezTo>
                <a:cubicBezTo>
                  <a:pt x="36" y="8"/>
                  <a:pt x="36" y="8"/>
                  <a:pt x="36" y="8"/>
                </a:cubicBezTo>
                <a:cubicBezTo>
                  <a:pt x="36" y="0"/>
                  <a:pt x="36" y="0"/>
                  <a:pt x="36" y="0"/>
                </a:cubicBezTo>
                <a:lnTo>
                  <a:pt x="3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0023" name="Group 10022"/>
          <p:cNvGrpSpPr/>
          <p:nvPr/>
        </p:nvGrpSpPr>
        <p:grpSpPr>
          <a:xfrm>
            <a:off x="3865565" y="2831803"/>
            <a:ext cx="204788" cy="177800"/>
            <a:chOff x="3865565" y="2831803"/>
            <a:chExt cx="204788" cy="177800"/>
          </a:xfrm>
        </p:grpSpPr>
        <p:sp>
          <p:nvSpPr>
            <p:cNvPr id="9853" name="Freeform 129"/>
            <p:cNvSpPr>
              <a:spLocks noEditPoints="1"/>
            </p:cNvSpPr>
            <p:nvPr/>
          </p:nvSpPr>
          <p:spPr bwMode="auto">
            <a:xfrm>
              <a:off x="3865565" y="2831803"/>
              <a:ext cx="204788" cy="177800"/>
            </a:xfrm>
            <a:custGeom>
              <a:avLst/>
              <a:gdLst>
                <a:gd name="T0" fmla="*/ 0 w 129"/>
                <a:gd name="T1" fmla="*/ 0 h 112"/>
                <a:gd name="T2" fmla="*/ 0 w 129"/>
                <a:gd name="T3" fmla="*/ 112 h 112"/>
                <a:gd name="T4" fmla="*/ 129 w 129"/>
                <a:gd name="T5" fmla="*/ 112 h 112"/>
                <a:gd name="T6" fmla="*/ 129 w 129"/>
                <a:gd name="T7" fmla="*/ 0 h 112"/>
                <a:gd name="T8" fmla="*/ 0 w 129"/>
                <a:gd name="T9" fmla="*/ 0 h 112"/>
                <a:gd name="T10" fmla="*/ 121 w 129"/>
                <a:gd name="T11" fmla="*/ 104 h 112"/>
                <a:gd name="T12" fmla="*/ 24 w 129"/>
                <a:gd name="T13" fmla="*/ 104 h 112"/>
                <a:gd name="T14" fmla="*/ 24 w 129"/>
                <a:gd name="T15" fmla="*/ 8 h 112"/>
                <a:gd name="T16" fmla="*/ 121 w 129"/>
                <a:gd name="T17" fmla="*/ 8 h 112"/>
                <a:gd name="T18" fmla="*/ 121 w 129"/>
                <a:gd name="T19" fmla="*/ 104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112">
                  <a:moveTo>
                    <a:pt x="0" y="0"/>
                  </a:moveTo>
                  <a:lnTo>
                    <a:pt x="0" y="112"/>
                  </a:lnTo>
                  <a:lnTo>
                    <a:pt x="129" y="112"/>
                  </a:lnTo>
                  <a:lnTo>
                    <a:pt x="129" y="0"/>
                  </a:lnTo>
                  <a:lnTo>
                    <a:pt x="0" y="0"/>
                  </a:lnTo>
                  <a:close/>
                  <a:moveTo>
                    <a:pt x="121" y="104"/>
                  </a:moveTo>
                  <a:lnTo>
                    <a:pt x="24" y="104"/>
                  </a:lnTo>
                  <a:lnTo>
                    <a:pt x="24" y="8"/>
                  </a:lnTo>
                  <a:lnTo>
                    <a:pt x="121" y="8"/>
                  </a:lnTo>
                  <a:lnTo>
                    <a:pt x="121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854" name="Freeform 130"/>
            <p:cNvSpPr>
              <a:spLocks/>
            </p:cNvSpPr>
            <p:nvPr/>
          </p:nvSpPr>
          <p:spPr bwMode="auto">
            <a:xfrm>
              <a:off x="3927478" y="2857203"/>
              <a:ext cx="104775" cy="127000"/>
            </a:xfrm>
            <a:custGeom>
              <a:avLst/>
              <a:gdLst>
                <a:gd name="T0" fmla="*/ 7 w 33"/>
                <a:gd name="T1" fmla="*/ 40 h 40"/>
                <a:gd name="T2" fmla="*/ 13 w 33"/>
                <a:gd name="T3" fmla="*/ 36 h 40"/>
                <a:gd name="T4" fmla="*/ 13 w 33"/>
                <a:gd name="T5" fmla="*/ 33 h 40"/>
                <a:gd name="T6" fmla="*/ 13 w 33"/>
                <a:gd name="T7" fmla="*/ 33 h 40"/>
                <a:gd name="T8" fmla="*/ 13 w 33"/>
                <a:gd name="T9" fmla="*/ 12 h 40"/>
                <a:gd name="T10" fmla="*/ 29 w 33"/>
                <a:gd name="T11" fmla="*/ 8 h 40"/>
                <a:gd name="T12" fmla="*/ 29 w 33"/>
                <a:gd name="T13" fmla="*/ 21 h 40"/>
                <a:gd name="T14" fmla="*/ 27 w 33"/>
                <a:gd name="T15" fmla="*/ 21 h 40"/>
                <a:gd name="T16" fmla="*/ 20 w 33"/>
                <a:gd name="T17" fmla="*/ 26 h 40"/>
                <a:gd name="T18" fmla="*/ 27 w 33"/>
                <a:gd name="T19" fmla="*/ 32 h 40"/>
                <a:gd name="T20" fmla="*/ 33 w 33"/>
                <a:gd name="T21" fmla="*/ 29 h 40"/>
                <a:gd name="T22" fmla="*/ 33 w 33"/>
                <a:gd name="T23" fmla="*/ 0 h 40"/>
                <a:gd name="T24" fmla="*/ 29 w 33"/>
                <a:gd name="T25" fmla="*/ 0 h 40"/>
                <a:gd name="T26" fmla="*/ 13 w 33"/>
                <a:gd name="T27" fmla="*/ 4 h 40"/>
                <a:gd name="T28" fmla="*/ 9 w 33"/>
                <a:gd name="T29" fmla="*/ 5 h 40"/>
                <a:gd name="T30" fmla="*/ 9 w 33"/>
                <a:gd name="T31" fmla="*/ 30 h 40"/>
                <a:gd name="T32" fmla="*/ 7 w 33"/>
                <a:gd name="T33" fmla="*/ 30 h 40"/>
                <a:gd name="T34" fmla="*/ 0 w 33"/>
                <a:gd name="T35" fmla="*/ 35 h 40"/>
                <a:gd name="T36" fmla="*/ 7 w 33"/>
                <a:gd name="T3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40">
                  <a:moveTo>
                    <a:pt x="7" y="40"/>
                  </a:moveTo>
                  <a:cubicBezTo>
                    <a:pt x="10" y="40"/>
                    <a:pt x="12" y="38"/>
                    <a:pt x="13" y="36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8" y="21"/>
                    <a:pt x="28" y="21"/>
                    <a:pt x="27" y="21"/>
                  </a:cubicBezTo>
                  <a:cubicBezTo>
                    <a:pt x="23" y="21"/>
                    <a:pt x="20" y="24"/>
                    <a:pt x="20" y="26"/>
                  </a:cubicBezTo>
                  <a:cubicBezTo>
                    <a:pt x="20" y="29"/>
                    <a:pt x="23" y="32"/>
                    <a:pt x="27" y="32"/>
                  </a:cubicBezTo>
                  <a:cubicBezTo>
                    <a:pt x="30" y="32"/>
                    <a:pt x="32" y="31"/>
                    <a:pt x="33" y="29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8" y="30"/>
                    <a:pt x="7" y="30"/>
                    <a:pt x="7" y="30"/>
                  </a:cubicBezTo>
                  <a:cubicBezTo>
                    <a:pt x="3" y="30"/>
                    <a:pt x="0" y="32"/>
                    <a:pt x="0" y="35"/>
                  </a:cubicBezTo>
                  <a:cubicBezTo>
                    <a:pt x="0" y="38"/>
                    <a:pt x="3" y="40"/>
                    <a:pt x="7" y="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0022" name="Group 10021"/>
          <p:cNvGrpSpPr/>
          <p:nvPr/>
        </p:nvGrpSpPr>
        <p:grpSpPr>
          <a:xfrm>
            <a:off x="3459165" y="2831803"/>
            <a:ext cx="203200" cy="177800"/>
            <a:chOff x="3459165" y="2831803"/>
            <a:chExt cx="203200" cy="177800"/>
          </a:xfrm>
        </p:grpSpPr>
        <p:sp>
          <p:nvSpPr>
            <p:cNvPr id="9855" name="Freeform 131"/>
            <p:cNvSpPr>
              <a:spLocks noEditPoints="1"/>
            </p:cNvSpPr>
            <p:nvPr/>
          </p:nvSpPr>
          <p:spPr bwMode="auto">
            <a:xfrm>
              <a:off x="3459165" y="2831803"/>
              <a:ext cx="203200" cy="177800"/>
            </a:xfrm>
            <a:custGeom>
              <a:avLst/>
              <a:gdLst>
                <a:gd name="T0" fmla="*/ 0 w 128"/>
                <a:gd name="T1" fmla="*/ 0 h 112"/>
                <a:gd name="T2" fmla="*/ 0 w 128"/>
                <a:gd name="T3" fmla="*/ 112 h 112"/>
                <a:gd name="T4" fmla="*/ 128 w 128"/>
                <a:gd name="T5" fmla="*/ 112 h 112"/>
                <a:gd name="T6" fmla="*/ 128 w 128"/>
                <a:gd name="T7" fmla="*/ 0 h 112"/>
                <a:gd name="T8" fmla="*/ 0 w 128"/>
                <a:gd name="T9" fmla="*/ 0 h 112"/>
                <a:gd name="T10" fmla="*/ 120 w 128"/>
                <a:gd name="T11" fmla="*/ 104 h 112"/>
                <a:gd name="T12" fmla="*/ 24 w 128"/>
                <a:gd name="T13" fmla="*/ 104 h 112"/>
                <a:gd name="T14" fmla="*/ 24 w 128"/>
                <a:gd name="T15" fmla="*/ 8 h 112"/>
                <a:gd name="T16" fmla="*/ 120 w 128"/>
                <a:gd name="T17" fmla="*/ 8 h 112"/>
                <a:gd name="T18" fmla="*/ 120 w 128"/>
                <a:gd name="T19" fmla="*/ 104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12">
                  <a:moveTo>
                    <a:pt x="0" y="0"/>
                  </a:moveTo>
                  <a:lnTo>
                    <a:pt x="0" y="112"/>
                  </a:lnTo>
                  <a:lnTo>
                    <a:pt x="128" y="112"/>
                  </a:lnTo>
                  <a:lnTo>
                    <a:pt x="128" y="0"/>
                  </a:lnTo>
                  <a:lnTo>
                    <a:pt x="0" y="0"/>
                  </a:lnTo>
                  <a:close/>
                  <a:moveTo>
                    <a:pt x="120" y="104"/>
                  </a:moveTo>
                  <a:lnTo>
                    <a:pt x="24" y="104"/>
                  </a:lnTo>
                  <a:lnTo>
                    <a:pt x="24" y="8"/>
                  </a:lnTo>
                  <a:lnTo>
                    <a:pt x="120" y="8"/>
                  </a:lnTo>
                  <a:lnTo>
                    <a:pt x="120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856" name="Freeform 132"/>
            <p:cNvSpPr>
              <a:spLocks noEditPoints="1"/>
            </p:cNvSpPr>
            <p:nvPr/>
          </p:nvSpPr>
          <p:spPr bwMode="auto">
            <a:xfrm>
              <a:off x="3509965" y="2857203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40 w 40"/>
                <a:gd name="T3" fmla="*/ 20 h 40"/>
                <a:gd name="T4" fmla="*/ 20 w 40"/>
                <a:gd name="T5" fmla="*/ 0 h 40"/>
                <a:gd name="T6" fmla="*/ 0 w 40"/>
                <a:gd name="T7" fmla="*/ 20 h 40"/>
                <a:gd name="T8" fmla="*/ 20 w 40"/>
                <a:gd name="T9" fmla="*/ 40 h 40"/>
                <a:gd name="T10" fmla="*/ 20 w 40"/>
                <a:gd name="T11" fmla="*/ 3 h 40"/>
                <a:gd name="T12" fmla="*/ 37 w 40"/>
                <a:gd name="T13" fmla="*/ 20 h 40"/>
                <a:gd name="T14" fmla="*/ 20 w 40"/>
                <a:gd name="T15" fmla="*/ 37 h 40"/>
                <a:gd name="T16" fmla="*/ 3 w 40"/>
                <a:gd name="T17" fmla="*/ 20 h 40"/>
                <a:gd name="T18" fmla="*/ 20 w 40"/>
                <a:gd name="T19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  <a:moveTo>
                    <a:pt x="20" y="3"/>
                  </a:moveTo>
                  <a:cubicBezTo>
                    <a:pt x="29" y="3"/>
                    <a:pt x="37" y="11"/>
                    <a:pt x="37" y="20"/>
                  </a:cubicBezTo>
                  <a:cubicBezTo>
                    <a:pt x="37" y="29"/>
                    <a:pt x="29" y="37"/>
                    <a:pt x="20" y="37"/>
                  </a:cubicBezTo>
                  <a:cubicBezTo>
                    <a:pt x="11" y="37"/>
                    <a:pt x="3" y="29"/>
                    <a:pt x="3" y="20"/>
                  </a:cubicBezTo>
                  <a:cubicBezTo>
                    <a:pt x="3" y="11"/>
                    <a:pt x="11" y="3"/>
                    <a:pt x="20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857" name="Oval 133"/>
            <p:cNvSpPr>
              <a:spLocks noChangeArrowheads="1"/>
            </p:cNvSpPr>
            <p:nvPr/>
          </p:nvSpPr>
          <p:spPr bwMode="auto">
            <a:xfrm>
              <a:off x="3560765" y="2908003"/>
              <a:ext cx="25400" cy="25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9858" name="Freeform 134"/>
          <p:cNvSpPr>
            <a:spLocks noEditPoints="1"/>
          </p:cNvSpPr>
          <p:nvPr/>
        </p:nvSpPr>
        <p:spPr bwMode="auto">
          <a:xfrm>
            <a:off x="1017590" y="2806403"/>
            <a:ext cx="203200" cy="203200"/>
          </a:xfrm>
          <a:custGeom>
            <a:avLst/>
            <a:gdLst>
              <a:gd name="T0" fmla="*/ 96 w 128"/>
              <a:gd name="T1" fmla="*/ 8 h 128"/>
              <a:gd name="T2" fmla="*/ 96 w 128"/>
              <a:gd name="T3" fmla="*/ 0 h 128"/>
              <a:gd name="T4" fmla="*/ 72 w 128"/>
              <a:gd name="T5" fmla="*/ 0 h 128"/>
              <a:gd name="T6" fmla="*/ 72 w 128"/>
              <a:gd name="T7" fmla="*/ 8 h 128"/>
              <a:gd name="T8" fmla="*/ 56 w 128"/>
              <a:gd name="T9" fmla="*/ 8 h 128"/>
              <a:gd name="T10" fmla="*/ 56 w 128"/>
              <a:gd name="T11" fmla="*/ 0 h 128"/>
              <a:gd name="T12" fmla="*/ 32 w 128"/>
              <a:gd name="T13" fmla="*/ 0 h 128"/>
              <a:gd name="T14" fmla="*/ 32 w 128"/>
              <a:gd name="T15" fmla="*/ 8 h 128"/>
              <a:gd name="T16" fmla="*/ 0 w 128"/>
              <a:gd name="T17" fmla="*/ 8 h 128"/>
              <a:gd name="T18" fmla="*/ 0 w 128"/>
              <a:gd name="T19" fmla="*/ 128 h 128"/>
              <a:gd name="T20" fmla="*/ 128 w 128"/>
              <a:gd name="T21" fmla="*/ 128 h 128"/>
              <a:gd name="T22" fmla="*/ 128 w 128"/>
              <a:gd name="T23" fmla="*/ 8 h 128"/>
              <a:gd name="T24" fmla="*/ 96 w 128"/>
              <a:gd name="T25" fmla="*/ 8 h 128"/>
              <a:gd name="T26" fmla="*/ 40 w 128"/>
              <a:gd name="T27" fmla="*/ 120 h 128"/>
              <a:gd name="T28" fmla="*/ 8 w 128"/>
              <a:gd name="T29" fmla="*/ 120 h 128"/>
              <a:gd name="T30" fmla="*/ 8 w 128"/>
              <a:gd name="T31" fmla="*/ 16 h 128"/>
              <a:gd name="T32" fmla="*/ 32 w 128"/>
              <a:gd name="T33" fmla="*/ 16 h 128"/>
              <a:gd name="T34" fmla="*/ 32 w 128"/>
              <a:gd name="T35" fmla="*/ 72 h 128"/>
              <a:gd name="T36" fmla="*/ 40 w 128"/>
              <a:gd name="T37" fmla="*/ 72 h 128"/>
              <a:gd name="T38" fmla="*/ 40 w 128"/>
              <a:gd name="T39" fmla="*/ 120 h 128"/>
              <a:gd name="T40" fmla="*/ 48 w 128"/>
              <a:gd name="T41" fmla="*/ 120 h 128"/>
              <a:gd name="T42" fmla="*/ 48 w 128"/>
              <a:gd name="T43" fmla="*/ 72 h 128"/>
              <a:gd name="T44" fmla="*/ 56 w 128"/>
              <a:gd name="T45" fmla="*/ 72 h 128"/>
              <a:gd name="T46" fmla="*/ 56 w 128"/>
              <a:gd name="T47" fmla="*/ 16 h 128"/>
              <a:gd name="T48" fmla="*/ 72 w 128"/>
              <a:gd name="T49" fmla="*/ 16 h 128"/>
              <a:gd name="T50" fmla="*/ 72 w 128"/>
              <a:gd name="T51" fmla="*/ 72 h 128"/>
              <a:gd name="T52" fmla="*/ 80 w 128"/>
              <a:gd name="T53" fmla="*/ 72 h 128"/>
              <a:gd name="T54" fmla="*/ 80 w 128"/>
              <a:gd name="T55" fmla="*/ 120 h 128"/>
              <a:gd name="T56" fmla="*/ 48 w 128"/>
              <a:gd name="T57" fmla="*/ 120 h 128"/>
              <a:gd name="T58" fmla="*/ 120 w 128"/>
              <a:gd name="T59" fmla="*/ 120 h 128"/>
              <a:gd name="T60" fmla="*/ 88 w 128"/>
              <a:gd name="T61" fmla="*/ 120 h 128"/>
              <a:gd name="T62" fmla="*/ 88 w 128"/>
              <a:gd name="T63" fmla="*/ 72 h 128"/>
              <a:gd name="T64" fmla="*/ 96 w 128"/>
              <a:gd name="T65" fmla="*/ 72 h 128"/>
              <a:gd name="T66" fmla="*/ 96 w 128"/>
              <a:gd name="T67" fmla="*/ 16 h 128"/>
              <a:gd name="T68" fmla="*/ 120 w 128"/>
              <a:gd name="T69" fmla="*/ 16 h 128"/>
              <a:gd name="T70" fmla="*/ 120 w 128"/>
              <a:gd name="T71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8" h="128">
                <a:moveTo>
                  <a:pt x="96" y="8"/>
                </a:moveTo>
                <a:lnTo>
                  <a:pt x="96" y="0"/>
                </a:lnTo>
                <a:lnTo>
                  <a:pt x="72" y="0"/>
                </a:lnTo>
                <a:lnTo>
                  <a:pt x="72" y="8"/>
                </a:lnTo>
                <a:lnTo>
                  <a:pt x="56" y="8"/>
                </a:lnTo>
                <a:lnTo>
                  <a:pt x="56" y="0"/>
                </a:lnTo>
                <a:lnTo>
                  <a:pt x="32" y="0"/>
                </a:lnTo>
                <a:lnTo>
                  <a:pt x="32" y="8"/>
                </a:lnTo>
                <a:lnTo>
                  <a:pt x="0" y="8"/>
                </a:lnTo>
                <a:lnTo>
                  <a:pt x="0" y="128"/>
                </a:lnTo>
                <a:lnTo>
                  <a:pt x="128" y="128"/>
                </a:lnTo>
                <a:lnTo>
                  <a:pt x="128" y="8"/>
                </a:lnTo>
                <a:lnTo>
                  <a:pt x="96" y="8"/>
                </a:lnTo>
                <a:close/>
                <a:moveTo>
                  <a:pt x="40" y="120"/>
                </a:moveTo>
                <a:lnTo>
                  <a:pt x="8" y="120"/>
                </a:lnTo>
                <a:lnTo>
                  <a:pt x="8" y="16"/>
                </a:lnTo>
                <a:lnTo>
                  <a:pt x="32" y="16"/>
                </a:lnTo>
                <a:lnTo>
                  <a:pt x="32" y="72"/>
                </a:lnTo>
                <a:lnTo>
                  <a:pt x="40" y="72"/>
                </a:lnTo>
                <a:lnTo>
                  <a:pt x="40" y="120"/>
                </a:lnTo>
                <a:close/>
                <a:moveTo>
                  <a:pt x="48" y="120"/>
                </a:moveTo>
                <a:lnTo>
                  <a:pt x="48" y="72"/>
                </a:lnTo>
                <a:lnTo>
                  <a:pt x="56" y="72"/>
                </a:lnTo>
                <a:lnTo>
                  <a:pt x="56" y="16"/>
                </a:lnTo>
                <a:lnTo>
                  <a:pt x="72" y="16"/>
                </a:lnTo>
                <a:lnTo>
                  <a:pt x="72" y="72"/>
                </a:lnTo>
                <a:lnTo>
                  <a:pt x="80" y="72"/>
                </a:lnTo>
                <a:lnTo>
                  <a:pt x="80" y="120"/>
                </a:lnTo>
                <a:lnTo>
                  <a:pt x="48" y="120"/>
                </a:lnTo>
                <a:close/>
                <a:moveTo>
                  <a:pt x="120" y="120"/>
                </a:moveTo>
                <a:lnTo>
                  <a:pt x="88" y="120"/>
                </a:lnTo>
                <a:lnTo>
                  <a:pt x="88" y="72"/>
                </a:lnTo>
                <a:lnTo>
                  <a:pt x="96" y="72"/>
                </a:lnTo>
                <a:lnTo>
                  <a:pt x="96" y="16"/>
                </a:lnTo>
                <a:lnTo>
                  <a:pt x="120" y="16"/>
                </a:lnTo>
                <a:lnTo>
                  <a:pt x="120" y="1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0005" name="Group 10004"/>
          <p:cNvGrpSpPr/>
          <p:nvPr/>
        </p:nvGrpSpPr>
        <p:grpSpPr>
          <a:xfrm>
            <a:off x="8342316" y="2398415"/>
            <a:ext cx="203200" cy="203200"/>
            <a:chOff x="8342316" y="2398415"/>
            <a:chExt cx="203200" cy="203200"/>
          </a:xfrm>
        </p:grpSpPr>
        <p:sp>
          <p:nvSpPr>
            <p:cNvPr id="9859" name="Freeform 135"/>
            <p:cNvSpPr>
              <a:spLocks noEditPoints="1"/>
            </p:cNvSpPr>
            <p:nvPr/>
          </p:nvSpPr>
          <p:spPr bwMode="auto">
            <a:xfrm>
              <a:off x="8342316" y="2398415"/>
              <a:ext cx="203200" cy="203200"/>
            </a:xfrm>
            <a:custGeom>
              <a:avLst/>
              <a:gdLst>
                <a:gd name="T0" fmla="*/ 57 w 64"/>
                <a:gd name="T1" fmla="*/ 51 h 64"/>
                <a:gd name="T2" fmla="*/ 64 w 64"/>
                <a:gd name="T3" fmla="*/ 32 h 64"/>
                <a:gd name="T4" fmla="*/ 57 w 64"/>
                <a:gd name="T5" fmla="*/ 12 h 64"/>
                <a:gd name="T6" fmla="*/ 63 w 64"/>
                <a:gd name="T7" fmla="*/ 7 h 64"/>
                <a:gd name="T8" fmla="*/ 63 w 64"/>
                <a:gd name="T9" fmla="*/ 1 h 64"/>
                <a:gd name="T10" fmla="*/ 63 w 64"/>
                <a:gd name="T11" fmla="*/ 1 h 64"/>
                <a:gd name="T12" fmla="*/ 57 w 64"/>
                <a:gd name="T13" fmla="*/ 1 h 64"/>
                <a:gd name="T14" fmla="*/ 52 w 64"/>
                <a:gd name="T15" fmla="*/ 7 h 64"/>
                <a:gd name="T16" fmla="*/ 32 w 64"/>
                <a:gd name="T17" fmla="*/ 0 h 64"/>
                <a:gd name="T18" fmla="*/ 12 w 64"/>
                <a:gd name="T19" fmla="*/ 6 h 64"/>
                <a:gd name="T20" fmla="*/ 7 w 64"/>
                <a:gd name="T21" fmla="*/ 1 h 64"/>
                <a:gd name="T22" fmla="*/ 1 w 64"/>
                <a:gd name="T23" fmla="*/ 1 h 64"/>
                <a:gd name="T24" fmla="*/ 1 w 64"/>
                <a:gd name="T25" fmla="*/ 7 h 64"/>
                <a:gd name="T26" fmla="*/ 6 w 64"/>
                <a:gd name="T27" fmla="*/ 12 h 64"/>
                <a:gd name="T28" fmla="*/ 0 w 64"/>
                <a:gd name="T29" fmla="*/ 32 h 64"/>
                <a:gd name="T30" fmla="*/ 7 w 64"/>
                <a:gd name="T31" fmla="*/ 52 h 64"/>
                <a:gd name="T32" fmla="*/ 1 w 64"/>
                <a:gd name="T33" fmla="*/ 57 h 64"/>
                <a:gd name="T34" fmla="*/ 1 w 64"/>
                <a:gd name="T35" fmla="*/ 63 h 64"/>
                <a:gd name="T36" fmla="*/ 7 w 64"/>
                <a:gd name="T37" fmla="*/ 63 h 64"/>
                <a:gd name="T38" fmla="*/ 12 w 64"/>
                <a:gd name="T39" fmla="*/ 57 h 64"/>
                <a:gd name="T40" fmla="*/ 32 w 64"/>
                <a:gd name="T41" fmla="*/ 64 h 64"/>
                <a:gd name="T42" fmla="*/ 51 w 64"/>
                <a:gd name="T43" fmla="*/ 57 h 64"/>
                <a:gd name="T44" fmla="*/ 57 w 64"/>
                <a:gd name="T45" fmla="*/ 63 h 64"/>
                <a:gd name="T46" fmla="*/ 63 w 64"/>
                <a:gd name="T47" fmla="*/ 63 h 64"/>
                <a:gd name="T48" fmla="*/ 63 w 64"/>
                <a:gd name="T49" fmla="*/ 63 h 64"/>
                <a:gd name="T50" fmla="*/ 63 w 64"/>
                <a:gd name="T51" fmla="*/ 57 h 64"/>
                <a:gd name="T52" fmla="*/ 57 w 64"/>
                <a:gd name="T53" fmla="*/ 51 h 64"/>
                <a:gd name="T54" fmla="*/ 32 w 64"/>
                <a:gd name="T55" fmla="*/ 60 h 64"/>
                <a:gd name="T56" fmla="*/ 4 w 64"/>
                <a:gd name="T57" fmla="*/ 32 h 64"/>
                <a:gd name="T58" fmla="*/ 32 w 64"/>
                <a:gd name="T59" fmla="*/ 4 h 64"/>
                <a:gd name="T60" fmla="*/ 60 w 64"/>
                <a:gd name="T61" fmla="*/ 32 h 64"/>
                <a:gd name="T62" fmla="*/ 32 w 64"/>
                <a:gd name="T63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4" h="64">
                  <a:moveTo>
                    <a:pt x="57" y="51"/>
                  </a:moveTo>
                  <a:cubicBezTo>
                    <a:pt x="61" y="46"/>
                    <a:pt x="64" y="39"/>
                    <a:pt x="64" y="32"/>
                  </a:cubicBezTo>
                  <a:cubicBezTo>
                    <a:pt x="64" y="24"/>
                    <a:pt x="61" y="18"/>
                    <a:pt x="57" y="12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4" y="5"/>
                    <a:pt x="64" y="3"/>
                    <a:pt x="63" y="1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1" y="0"/>
                    <a:pt x="59" y="0"/>
                    <a:pt x="57" y="1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46" y="2"/>
                    <a:pt x="39" y="0"/>
                    <a:pt x="32" y="0"/>
                  </a:cubicBezTo>
                  <a:cubicBezTo>
                    <a:pt x="24" y="0"/>
                    <a:pt x="17" y="2"/>
                    <a:pt x="12" y="6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5" y="0"/>
                    <a:pt x="3" y="0"/>
                    <a:pt x="1" y="1"/>
                  </a:cubicBezTo>
                  <a:cubicBezTo>
                    <a:pt x="0" y="3"/>
                    <a:pt x="0" y="5"/>
                    <a:pt x="1" y="7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" y="17"/>
                    <a:pt x="0" y="24"/>
                    <a:pt x="0" y="32"/>
                  </a:cubicBezTo>
                  <a:cubicBezTo>
                    <a:pt x="0" y="39"/>
                    <a:pt x="2" y="46"/>
                    <a:pt x="7" y="52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0" y="59"/>
                    <a:pt x="0" y="61"/>
                    <a:pt x="1" y="63"/>
                  </a:cubicBezTo>
                  <a:cubicBezTo>
                    <a:pt x="3" y="64"/>
                    <a:pt x="5" y="64"/>
                    <a:pt x="7" y="63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8" y="61"/>
                    <a:pt x="24" y="64"/>
                    <a:pt x="32" y="64"/>
                  </a:cubicBezTo>
                  <a:cubicBezTo>
                    <a:pt x="39" y="64"/>
                    <a:pt x="46" y="61"/>
                    <a:pt x="51" y="57"/>
                  </a:cubicBezTo>
                  <a:cubicBezTo>
                    <a:pt x="57" y="63"/>
                    <a:pt x="57" y="63"/>
                    <a:pt x="57" y="63"/>
                  </a:cubicBezTo>
                  <a:cubicBezTo>
                    <a:pt x="59" y="64"/>
                    <a:pt x="61" y="64"/>
                    <a:pt x="63" y="63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64" y="61"/>
                    <a:pt x="64" y="59"/>
                    <a:pt x="63" y="57"/>
                  </a:cubicBezTo>
                  <a:lnTo>
                    <a:pt x="57" y="51"/>
                  </a:lnTo>
                  <a:close/>
                  <a:moveTo>
                    <a:pt x="32" y="60"/>
                  </a:moveTo>
                  <a:cubicBezTo>
                    <a:pt x="16" y="60"/>
                    <a:pt x="4" y="47"/>
                    <a:pt x="4" y="32"/>
                  </a:cubicBezTo>
                  <a:cubicBezTo>
                    <a:pt x="4" y="16"/>
                    <a:pt x="16" y="4"/>
                    <a:pt x="32" y="4"/>
                  </a:cubicBezTo>
                  <a:cubicBezTo>
                    <a:pt x="47" y="4"/>
                    <a:pt x="60" y="16"/>
                    <a:pt x="60" y="32"/>
                  </a:cubicBezTo>
                  <a:cubicBezTo>
                    <a:pt x="60" y="47"/>
                    <a:pt x="47" y="60"/>
                    <a:pt x="32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860" name="Freeform 136"/>
            <p:cNvSpPr>
              <a:spLocks noEditPoints="1"/>
            </p:cNvSpPr>
            <p:nvPr/>
          </p:nvSpPr>
          <p:spPr bwMode="auto">
            <a:xfrm>
              <a:off x="8367716" y="2423815"/>
              <a:ext cx="152400" cy="152400"/>
            </a:xfrm>
            <a:custGeom>
              <a:avLst/>
              <a:gdLst>
                <a:gd name="T0" fmla="*/ 24 w 48"/>
                <a:gd name="T1" fmla="*/ 0 h 48"/>
                <a:gd name="T2" fmla="*/ 0 w 48"/>
                <a:gd name="T3" fmla="*/ 24 h 48"/>
                <a:gd name="T4" fmla="*/ 24 w 48"/>
                <a:gd name="T5" fmla="*/ 48 h 48"/>
                <a:gd name="T6" fmla="*/ 48 w 48"/>
                <a:gd name="T7" fmla="*/ 24 h 48"/>
                <a:gd name="T8" fmla="*/ 24 w 48"/>
                <a:gd name="T9" fmla="*/ 0 h 48"/>
                <a:gd name="T10" fmla="*/ 24 w 48"/>
                <a:gd name="T11" fmla="*/ 32 h 48"/>
                <a:gd name="T12" fmla="*/ 16 w 48"/>
                <a:gd name="T13" fmla="*/ 24 h 48"/>
                <a:gd name="T14" fmla="*/ 24 w 48"/>
                <a:gd name="T15" fmla="*/ 16 h 48"/>
                <a:gd name="T16" fmla="*/ 32 w 48"/>
                <a:gd name="T17" fmla="*/ 24 h 48"/>
                <a:gd name="T18" fmla="*/ 24 w 48"/>
                <a:gd name="T19" fmla="*/ 3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cubicBezTo>
                    <a:pt x="10" y="0"/>
                    <a:pt x="0" y="10"/>
                    <a:pt x="0" y="24"/>
                  </a:cubicBezTo>
                  <a:cubicBezTo>
                    <a:pt x="0" y="37"/>
                    <a:pt x="10" y="48"/>
                    <a:pt x="24" y="48"/>
                  </a:cubicBezTo>
                  <a:cubicBezTo>
                    <a:pt x="37" y="48"/>
                    <a:pt x="48" y="37"/>
                    <a:pt x="48" y="24"/>
                  </a:cubicBezTo>
                  <a:cubicBezTo>
                    <a:pt x="48" y="10"/>
                    <a:pt x="37" y="0"/>
                    <a:pt x="24" y="0"/>
                  </a:cubicBezTo>
                  <a:close/>
                  <a:moveTo>
                    <a:pt x="24" y="32"/>
                  </a:moveTo>
                  <a:cubicBezTo>
                    <a:pt x="19" y="32"/>
                    <a:pt x="16" y="28"/>
                    <a:pt x="16" y="24"/>
                  </a:cubicBezTo>
                  <a:cubicBezTo>
                    <a:pt x="16" y="19"/>
                    <a:pt x="19" y="16"/>
                    <a:pt x="24" y="16"/>
                  </a:cubicBezTo>
                  <a:cubicBezTo>
                    <a:pt x="28" y="16"/>
                    <a:pt x="32" y="19"/>
                    <a:pt x="32" y="24"/>
                  </a:cubicBezTo>
                  <a:cubicBezTo>
                    <a:pt x="32" y="28"/>
                    <a:pt x="28" y="32"/>
                    <a:pt x="24" y="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0019" name="Group 10018"/>
          <p:cNvGrpSpPr/>
          <p:nvPr/>
        </p:nvGrpSpPr>
        <p:grpSpPr>
          <a:xfrm>
            <a:off x="2238378" y="2800053"/>
            <a:ext cx="174625" cy="215900"/>
            <a:chOff x="2238378" y="2800053"/>
            <a:chExt cx="174625" cy="215900"/>
          </a:xfrm>
        </p:grpSpPr>
        <p:sp>
          <p:nvSpPr>
            <p:cNvPr id="9861" name="Freeform 137"/>
            <p:cNvSpPr>
              <a:spLocks/>
            </p:cNvSpPr>
            <p:nvPr/>
          </p:nvSpPr>
          <p:spPr bwMode="auto">
            <a:xfrm>
              <a:off x="2320928" y="2800053"/>
              <a:ext cx="92075" cy="92075"/>
            </a:xfrm>
            <a:custGeom>
              <a:avLst/>
              <a:gdLst>
                <a:gd name="T0" fmla="*/ 23 w 29"/>
                <a:gd name="T1" fmla="*/ 7 h 29"/>
                <a:gd name="T2" fmla="*/ 0 w 29"/>
                <a:gd name="T3" fmla="*/ 7 h 29"/>
                <a:gd name="T4" fmla="*/ 23 w 29"/>
                <a:gd name="T5" fmla="*/ 29 h 29"/>
                <a:gd name="T6" fmla="*/ 23 w 29"/>
                <a:gd name="T7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9">
                  <a:moveTo>
                    <a:pt x="23" y="7"/>
                  </a:moveTo>
                  <a:cubicBezTo>
                    <a:pt x="17" y="0"/>
                    <a:pt x="6" y="0"/>
                    <a:pt x="0" y="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9" y="23"/>
                    <a:pt x="29" y="13"/>
                    <a:pt x="23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862" name="Freeform 138"/>
            <p:cNvSpPr>
              <a:spLocks noEditPoints="1"/>
            </p:cNvSpPr>
            <p:nvPr/>
          </p:nvSpPr>
          <p:spPr bwMode="auto">
            <a:xfrm>
              <a:off x="2238378" y="2831803"/>
              <a:ext cx="174625" cy="184150"/>
            </a:xfrm>
            <a:custGeom>
              <a:avLst/>
              <a:gdLst>
                <a:gd name="T0" fmla="*/ 48 w 55"/>
                <a:gd name="T1" fmla="*/ 35 h 58"/>
                <a:gd name="T2" fmla="*/ 27 w 55"/>
                <a:gd name="T3" fmla="*/ 41 h 58"/>
                <a:gd name="T4" fmla="*/ 8 w 55"/>
                <a:gd name="T5" fmla="*/ 52 h 58"/>
                <a:gd name="T6" fmla="*/ 4 w 55"/>
                <a:gd name="T7" fmla="*/ 48 h 58"/>
                <a:gd name="T8" fmla="*/ 8 w 55"/>
                <a:gd name="T9" fmla="*/ 40 h 58"/>
                <a:gd name="T10" fmla="*/ 9 w 55"/>
                <a:gd name="T11" fmla="*/ 42 h 58"/>
                <a:gd name="T12" fmla="*/ 12 w 55"/>
                <a:gd name="T13" fmla="*/ 40 h 58"/>
                <a:gd name="T14" fmla="*/ 12 w 55"/>
                <a:gd name="T15" fmla="*/ 40 h 58"/>
                <a:gd name="T16" fmla="*/ 18 w 55"/>
                <a:gd name="T17" fmla="*/ 36 h 58"/>
                <a:gd name="T18" fmla="*/ 23 w 55"/>
                <a:gd name="T19" fmla="*/ 33 h 58"/>
                <a:gd name="T20" fmla="*/ 23 w 55"/>
                <a:gd name="T21" fmla="*/ 33 h 58"/>
                <a:gd name="T22" fmla="*/ 36 w 55"/>
                <a:gd name="T23" fmla="*/ 24 h 58"/>
                <a:gd name="T24" fmla="*/ 46 w 55"/>
                <a:gd name="T25" fmla="*/ 22 h 58"/>
                <a:gd name="T26" fmla="*/ 24 w 55"/>
                <a:gd name="T27" fmla="*/ 0 h 58"/>
                <a:gd name="T28" fmla="*/ 22 w 55"/>
                <a:gd name="T29" fmla="*/ 9 h 58"/>
                <a:gd name="T30" fmla="*/ 4 w 55"/>
                <a:gd name="T31" fmla="*/ 36 h 58"/>
                <a:gd name="T32" fmla="*/ 5 w 55"/>
                <a:gd name="T33" fmla="*/ 38 h 58"/>
                <a:gd name="T34" fmla="*/ 0 w 55"/>
                <a:gd name="T35" fmla="*/ 48 h 58"/>
                <a:gd name="T36" fmla="*/ 6 w 55"/>
                <a:gd name="T37" fmla="*/ 56 h 58"/>
                <a:gd name="T38" fmla="*/ 30 w 55"/>
                <a:gd name="T39" fmla="*/ 43 h 58"/>
                <a:gd name="T40" fmla="*/ 46 w 55"/>
                <a:gd name="T41" fmla="*/ 38 h 58"/>
                <a:gd name="T42" fmla="*/ 49 w 55"/>
                <a:gd name="T43" fmla="*/ 52 h 58"/>
                <a:gd name="T44" fmla="*/ 53 w 55"/>
                <a:gd name="T45" fmla="*/ 52 h 58"/>
                <a:gd name="T46" fmla="*/ 48 w 55"/>
                <a:gd name="T47" fmla="*/ 35 h 58"/>
                <a:gd name="T48" fmla="*/ 23 w 55"/>
                <a:gd name="T49" fmla="*/ 20 h 58"/>
                <a:gd name="T50" fmla="*/ 26 w 55"/>
                <a:gd name="T51" fmla="*/ 23 h 58"/>
                <a:gd name="T52" fmla="*/ 23 w 55"/>
                <a:gd name="T53" fmla="*/ 26 h 58"/>
                <a:gd name="T54" fmla="*/ 20 w 55"/>
                <a:gd name="T55" fmla="*/ 23 h 58"/>
                <a:gd name="T56" fmla="*/ 23 w 55"/>
                <a:gd name="T57" fmla="*/ 2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" h="58">
                  <a:moveTo>
                    <a:pt x="48" y="35"/>
                  </a:moveTo>
                  <a:cubicBezTo>
                    <a:pt x="43" y="31"/>
                    <a:pt x="34" y="31"/>
                    <a:pt x="27" y="41"/>
                  </a:cubicBezTo>
                  <a:cubicBezTo>
                    <a:pt x="19" y="51"/>
                    <a:pt x="12" y="53"/>
                    <a:pt x="8" y="52"/>
                  </a:cubicBezTo>
                  <a:cubicBezTo>
                    <a:pt x="6" y="51"/>
                    <a:pt x="4" y="50"/>
                    <a:pt x="4" y="48"/>
                  </a:cubicBezTo>
                  <a:cubicBezTo>
                    <a:pt x="4" y="46"/>
                    <a:pt x="5" y="43"/>
                    <a:pt x="8" y="40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40" y="24"/>
                    <a:pt x="43" y="23"/>
                    <a:pt x="46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3"/>
                    <a:pt x="21" y="6"/>
                    <a:pt x="22" y="9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1" y="41"/>
                    <a:pt x="0" y="45"/>
                    <a:pt x="0" y="48"/>
                  </a:cubicBezTo>
                  <a:cubicBezTo>
                    <a:pt x="0" y="52"/>
                    <a:pt x="3" y="54"/>
                    <a:pt x="6" y="56"/>
                  </a:cubicBezTo>
                  <a:cubicBezTo>
                    <a:pt x="13" y="58"/>
                    <a:pt x="22" y="53"/>
                    <a:pt x="30" y="43"/>
                  </a:cubicBezTo>
                  <a:cubicBezTo>
                    <a:pt x="36" y="36"/>
                    <a:pt x="42" y="35"/>
                    <a:pt x="46" y="38"/>
                  </a:cubicBezTo>
                  <a:cubicBezTo>
                    <a:pt x="49" y="40"/>
                    <a:pt x="51" y="46"/>
                    <a:pt x="49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5" y="44"/>
                    <a:pt x="53" y="38"/>
                    <a:pt x="48" y="35"/>
                  </a:cubicBezTo>
                  <a:close/>
                  <a:moveTo>
                    <a:pt x="23" y="20"/>
                  </a:moveTo>
                  <a:cubicBezTo>
                    <a:pt x="26" y="23"/>
                    <a:pt x="26" y="23"/>
                    <a:pt x="26" y="23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3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0007" name="Group 10006"/>
          <p:cNvGrpSpPr/>
          <p:nvPr/>
        </p:nvGrpSpPr>
        <p:grpSpPr>
          <a:xfrm>
            <a:off x="6715128" y="2411115"/>
            <a:ext cx="203200" cy="190500"/>
            <a:chOff x="6715128" y="2411115"/>
            <a:chExt cx="203200" cy="190500"/>
          </a:xfrm>
        </p:grpSpPr>
        <p:sp>
          <p:nvSpPr>
            <p:cNvPr id="9863" name="Freeform 139"/>
            <p:cNvSpPr>
              <a:spLocks noEditPoints="1"/>
            </p:cNvSpPr>
            <p:nvPr/>
          </p:nvSpPr>
          <p:spPr bwMode="auto">
            <a:xfrm>
              <a:off x="6740528" y="2500015"/>
              <a:ext cx="152400" cy="101600"/>
            </a:xfrm>
            <a:custGeom>
              <a:avLst/>
              <a:gdLst>
                <a:gd name="T0" fmla="*/ 24 w 48"/>
                <a:gd name="T1" fmla="*/ 0 h 32"/>
                <a:gd name="T2" fmla="*/ 8 w 48"/>
                <a:gd name="T3" fmla="*/ 8 h 32"/>
                <a:gd name="T4" fmla="*/ 0 w 48"/>
                <a:gd name="T5" fmla="*/ 6 h 32"/>
                <a:gd name="T6" fmla="*/ 0 w 48"/>
                <a:gd name="T7" fmla="*/ 24 h 32"/>
                <a:gd name="T8" fmla="*/ 8 w 48"/>
                <a:gd name="T9" fmla="*/ 32 h 32"/>
                <a:gd name="T10" fmla="*/ 40 w 48"/>
                <a:gd name="T11" fmla="*/ 32 h 32"/>
                <a:gd name="T12" fmla="*/ 48 w 48"/>
                <a:gd name="T13" fmla="*/ 24 h 32"/>
                <a:gd name="T14" fmla="*/ 48 w 48"/>
                <a:gd name="T15" fmla="*/ 6 h 32"/>
                <a:gd name="T16" fmla="*/ 40 w 48"/>
                <a:gd name="T17" fmla="*/ 8 h 32"/>
                <a:gd name="T18" fmla="*/ 24 w 48"/>
                <a:gd name="T19" fmla="*/ 0 h 32"/>
                <a:gd name="T20" fmla="*/ 16 w 48"/>
                <a:gd name="T21" fmla="*/ 24 h 32"/>
                <a:gd name="T22" fmla="*/ 4 w 48"/>
                <a:gd name="T23" fmla="*/ 24 h 32"/>
                <a:gd name="T24" fmla="*/ 4 w 48"/>
                <a:gd name="T25" fmla="*/ 20 h 32"/>
                <a:gd name="T26" fmla="*/ 16 w 48"/>
                <a:gd name="T27" fmla="*/ 20 h 32"/>
                <a:gd name="T28" fmla="*/ 16 w 48"/>
                <a:gd name="T29" fmla="*/ 24 h 32"/>
                <a:gd name="T30" fmla="*/ 32 w 48"/>
                <a:gd name="T31" fmla="*/ 24 h 32"/>
                <a:gd name="T32" fmla="*/ 20 w 48"/>
                <a:gd name="T33" fmla="*/ 24 h 32"/>
                <a:gd name="T34" fmla="*/ 20 w 48"/>
                <a:gd name="T35" fmla="*/ 20 h 32"/>
                <a:gd name="T36" fmla="*/ 32 w 48"/>
                <a:gd name="T37" fmla="*/ 20 h 32"/>
                <a:gd name="T38" fmla="*/ 32 w 48"/>
                <a:gd name="T39" fmla="*/ 24 h 32"/>
                <a:gd name="T40" fmla="*/ 44 w 48"/>
                <a:gd name="T41" fmla="*/ 24 h 32"/>
                <a:gd name="T42" fmla="*/ 40 w 48"/>
                <a:gd name="T43" fmla="*/ 24 h 32"/>
                <a:gd name="T44" fmla="*/ 40 w 48"/>
                <a:gd name="T45" fmla="*/ 20 h 32"/>
                <a:gd name="T46" fmla="*/ 44 w 48"/>
                <a:gd name="T47" fmla="*/ 20 h 32"/>
                <a:gd name="T48" fmla="*/ 44 w 48"/>
                <a:gd name="T49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32">
                  <a:moveTo>
                    <a:pt x="24" y="0"/>
                  </a:moveTo>
                  <a:cubicBezTo>
                    <a:pt x="20" y="5"/>
                    <a:pt x="15" y="8"/>
                    <a:pt x="8" y="8"/>
                  </a:cubicBezTo>
                  <a:cubicBezTo>
                    <a:pt x="5" y="8"/>
                    <a:pt x="2" y="7"/>
                    <a:pt x="0" y="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8"/>
                    <a:pt x="4" y="32"/>
                    <a:pt x="8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4" y="32"/>
                    <a:pt x="48" y="28"/>
                    <a:pt x="48" y="24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6" y="7"/>
                    <a:pt x="43" y="8"/>
                    <a:pt x="40" y="8"/>
                  </a:cubicBezTo>
                  <a:cubicBezTo>
                    <a:pt x="33" y="8"/>
                    <a:pt x="28" y="5"/>
                    <a:pt x="24" y="0"/>
                  </a:cubicBezTo>
                  <a:close/>
                  <a:moveTo>
                    <a:pt x="16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16" y="20"/>
                    <a:pt x="16" y="20"/>
                    <a:pt x="16" y="20"/>
                  </a:cubicBezTo>
                  <a:lnTo>
                    <a:pt x="16" y="24"/>
                  </a:lnTo>
                  <a:close/>
                  <a:moveTo>
                    <a:pt x="32" y="24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32" y="20"/>
                    <a:pt x="32" y="20"/>
                    <a:pt x="32" y="20"/>
                  </a:cubicBezTo>
                  <a:lnTo>
                    <a:pt x="32" y="24"/>
                  </a:lnTo>
                  <a:close/>
                  <a:moveTo>
                    <a:pt x="44" y="24"/>
                  </a:moveTo>
                  <a:cubicBezTo>
                    <a:pt x="40" y="24"/>
                    <a:pt x="40" y="24"/>
                    <a:pt x="40" y="2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4" y="20"/>
                    <a:pt x="44" y="20"/>
                    <a:pt x="44" y="20"/>
                  </a:cubicBezTo>
                  <a:lnTo>
                    <a:pt x="44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864" name="Freeform 140"/>
            <p:cNvSpPr>
              <a:spLocks noEditPoints="1"/>
            </p:cNvSpPr>
            <p:nvPr/>
          </p:nvSpPr>
          <p:spPr bwMode="auto">
            <a:xfrm>
              <a:off x="6715128" y="2411115"/>
              <a:ext cx="101600" cy="101600"/>
            </a:xfrm>
            <a:custGeom>
              <a:avLst/>
              <a:gdLst>
                <a:gd name="T0" fmla="*/ 16 w 32"/>
                <a:gd name="T1" fmla="*/ 0 h 32"/>
                <a:gd name="T2" fmla="*/ 0 w 32"/>
                <a:gd name="T3" fmla="*/ 16 h 32"/>
                <a:gd name="T4" fmla="*/ 16 w 32"/>
                <a:gd name="T5" fmla="*/ 32 h 32"/>
                <a:gd name="T6" fmla="*/ 32 w 32"/>
                <a:gd name="T7" fmla="*/ 16 h 32"/>
                <a:gd name="T8" fmla="*/ 16 w 32"/>
                <a:gd name="T9" fmla="*/ 0 h 32"/>
                <a:gd name="T10" fmla="*/ 16 w 32"/>
                <a:gd name="T11" fmla="*/ 24 h 32"/>
                <a:gd name="T12" fmla="*/ 8 w 32"/>
                <a:gd name="T13" fmla="*/ 16 h 32"/>
                <a:gd name="T14" fmla="*/ 16 w 32"/>
                <a:gd name="T15" fmla="*/ 8 h 32"/>
                <a:gd name="T16" fmla="*/ 24 w 32"/>
                <a:gd name="T17" fmla="*/ 16 h 32"/>
                <a:gd name="T18" fmla="*/ 16 w 32"/>
                <a:gd name="T19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lose/>
                  <a:moveTo>
                    <a:pt x="16" y="24"/>
                  </a:moveTo>
                  <a:cubicBezTo>
                    <a:pt x="12" y="24"/>
                    <a:pt x="8" y="20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20" y="8"/>
                    <a:pt x="24" y="12"/>
                    <a:pt x="24" y="16"/>
                  </a:cubicBezTo>
                  <a:cubicBezTo>
                    <a:pt x="24" y="20"/>
                    <a:pt x="20" y="24"/>
                    <a:pt x="16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865" name="Freeform 141"/>
            <p:cNvSpPr>
              <a:spLocks noEditPoints="1"/>
            </p:cNvSpPr>
            <p:nvPr/>
          </p:nvSpPr>
          <p:spPr bwMode="auto">
            <a:xfrm>
              <a:off x="6816728" y="2411115"/>
              <a:ext cx="101600" cy="101600"/>
            </a:xfrm>
            <a:custGeom>
              <a:avLst/>
              <a:gdLst>
                <a:gd name="T0" fmla="*/ 16 w 32"/>
                <a:gd name="T1" fmla="*/ 0 h 32"/>
                <a:gd name="T2" fmla="*/ 0 w 32"/>
                <a:gd name="T3" fmla="*/ 16 h 32"/>
                <a:gd name="T4" fmla="*/ 16 w 32"/>
                <a:gd name="T5" fmla="*/ 32 h 32"/>
                <a:gd name="T6" fmla="*/ 32 w 32"/>
                <a:gd name="T7" fmla="*/ 16 h 32"/>
                <a:gd name="T8" fmla="*/ 16 w 32"/>
                <a:gd name="T9" fmla="*/ 0 h 32"/>
                <a:gd name="T10" fmla="*/ 16 w 32"/>
                <a:gd name="T11" fmla="*/ 24 h 32"/>
                <a:gd name="T12" fmla="*/ 8 w 32"/>
                <a:gd name="T13" fmla="*/ 16 h 32"/>
                <a:gd name="T14" fmla="*/ 16 w 32"/>
                <a:gd name="T15" fmla="*/ 8 h 32"/>
                <a:gd name="T16" fmla="*/ 24 w 32"/>
                <a:gd name="T17" fmla="*/ 16 h 32"/>
                <a:gd name="T18" fmla="*/ 16 w 32"/>
                <a:gd name="T19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lose/>
                  <a:moveTo>
                    <a:pt x="16" y="24"/>
                  </a:moveTo>
                  <a:cubicBezTo>
                    <a:pt x="12" y="24"/>
                    <a:pt x="8" y="20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20" y="8"/>
                    <a:pt x="24" y="12"/>
                    <a:pt x="24" y="16"/>
                  </a:cubicBezTo>
                  <a:cubicBezTo>
                    <a:pt x="24" y="20"/>
                    <a:pt x="20" y="24"/>
                    <a:pt x="16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866" name="Oval 142"/>
            <p:cNvSpPr>
              <a:spLocks noChangeArrowheads="1"/>
            </p:cNvSpPr>
            <p:nvPr/>
          </p:nvSpPr>
          <p:spPr bwMode="auto">
            <a:xfrm>
              <a:off x="6753228" y="2449215"/>
              <a:ext cx="25400" cy="25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867" name="Oval 143"/>
            <p:cNvSpPr>
              <a:spLocks noChangeArrowheads="1"/>
            </p:cNvSpPr>
            <p:nvPr/>
          </p:nvSpPr>
          <p:spPr bwMode="auto">
            <a:xfrm>
              <a:off x="6854828" y="2449215"/>
              <a:ext cx="25400" cy="25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0021" name="Group 10020"/>
          <p:cNvGrpSpPr/>
          <p:nvPr/>
        </p:nvGrpSpPr>
        <p:grpSpPr>
          <a:xfrm>
            <a:off x="3043240" y="2796878"/>
            <a:ext cx="222250" cy="222250"/>
            <a:chOff x="3043240" y="2796878"/>
            <a:chExt cx="222250" cy="222250"/>
          </a:xfrm>
        </p:grpSpPr>
        <p:sp>
          <p:nvSpPr>
            <p:cNvPr id="9868" name="Freeform 144"/>
            <p:cNvSpPr>
              <a:spLocks/>
            </p:cNvSpPr>
            <p:nvPr/>
          </p:nvSpPr>
          <p:spPr bwMode="auto">
            <a:xfrm>
              <a:off x="3141665" y="2895303"/>
              <a:ext cx="25400" cy="25400"/>
            </a:xfrm>
            <a:custGeom>
              <a:avLst/>
              <a:gdLst>
                <a:gd name="T0" fmla="*/ 4 w 8"/>
                <a:gd name="T1" fmla="*/ 0 h 8"/>
                <a:gd name="T2" fmla="*/ 1 w 8"/>
                <a:gd name="T3" fmla="*/ 1 h 8"/>
                <a:gd name="T4" fmla="*/ 1 w 8"/>
                <a:gd name="T5" fmla="*/ 7 h 8"/>
                <a:gd name="T6" fmla="*/ 4 w 8"/>
                <a:gd name="T7" fmla="*/ 8 h 8"/>
                <a:gd name="T8" fmla="*/ 7 w 8"/>
                <a:gd name="T9" fmla="*/ 7 h 8"/>
                <a:gd name="T10" fmla="*/ 8 w 8"/>
                <a:gd name="T11" fmla="*/ 4 h 8"/>
                <a:gd name="T12" fmla="*/ 7 w 8"/>
                <a:gd name="T13" fmla="*/ 1 h 8"/>
                <a:gd name="T14" fmla="*/ 4 w 8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3"/>
                    <a:pt x="0" y="5"/>
                    <a:pt x="1" y="7"/>
                  </a:cubicBezTo>
                  <a:cubicBezTo>
                    <a:pt x="2" y="8"/>
                    <a:pt x="3" y="8"/>
                    <a:pt x="4" y="8"/>
                  </a:cubicBezTo>
                  <a:cubicBezTo>
                    <a:pt x="5" y="8"/>
                    <a:pt x="6" y="8"/>
                    <a:pt x="7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869" name="Freeform 145"/>
            <p:cNvSpPr>
              <a:spLocks noEditPoints="1"/>
            </p:cNvSpPr>
            <p:nvPr/>
          </p:nvSpPr>
          <p:spPr bwMode="auto">
            <a:xfrm>
              <a:off x="3043240" y="2796878"/>
              <a:ext cx="222250" cy="222250"/>
            </a:xfrm>
            <a:custGeom>
              <a:avLst/>
              <a:gdLst>
                <a:gd name="T0" fmla="*/ 58 w 70"/>
                <a:gd name="T1" fmla="*/ 12 h 70"/>
                <a:gd name="T2" fmla="*/ 12 w 70"/>
                <a:gd name="T3" fmla="*/ 12 h 70"/>
                <a:gd name="T4" fmla="*/ 12 w 70"/>
                <a:gd name="T5" fmla="*/ 58 h 70"/>
                <a:gd name="T6" fmla="*/ 58 w 70"/>
                <a:gd name="T7" fmla="*/ 58 h 70"/>
                <a:gd name="T8" fmla="*/ 58 w 70"/>
                <a:gd name="T9" fmla="*/ 12 h 70"/>
                <a:gd name="T10" fmla="*/ 22 w 70"/>
                <a:gd name="T11" fmla="*/ 60 h 70"/>
                <a:gd name="T12" fmla="*/ 16 w 70"/>
                <a:gd name="T13" fmla="*/ 55 h 70"/>
                <a:gd name="T14" fmla="*/ 11 w 70"/>
                <a:gd name="T15" fmla="*/ 49 h 70"/>
                <a:gd name="T16" fmla="*/ 24 w 70"/>
                <a:gd name="T17" fmla="*/ 39 h 70"/>
                <a:gd name="T18" fmla="*/ 27 w 70"/>
                <a:gd name="T19" fmla="*/ 44 h 70"/>
                <a:gd name="T20" fmla="*/ 32 w 70"/>
                <a:gd name="T21" fmla="*/ 47 h 70"/>
                <a:gd name="T22" fmla="*/ 22 w 70"/>
                <a:gd name="T23" fmla="*/ 60 h 70"/>
                <a:gd name="T24" fmla="*/ 41 w 70"/>
                <a:gd name="T25" fmla="*/ 41 h 70"/>
                <a:gd name="T26" fmla="*/ 35 w 70"/>
                <a:gd name="T27" fmla="*/ 43 h 70"/>
                <a:gd name="T28" fmla="*/ 29 w 70"/>
                <a:gd name="T29" fmla="*/ 41 h 70"/>
                <a:gd name="T30" fmla="*/ 29 w 70"/>
                <a:gd name="T31" fmla="*/ 29 h 70"/>
                <a:gd name="T32" fmla="*/ 35 w 70"/>
                <a:gd name="T33" fmla="*/ 27 h 70"/>
                <a:gd name="T34" fmla="*/ 41 w 70"/>
                <a:gd name="T35" fmla="*/ 29 h 70"/>
                <a:gd name="T36" fmla="*/ 41 w 70"/>
                <a:gd name="T37" fmla="*/ 41 h 70"/>
                <a:gd name="T38" fmla="*/ 47 w 70"/>
                <a:gd name="T39" fmla="*/ 32 h 70"/>
                <a:gd name="T40" fmla="*/ 44 w 70"/>
                <a:gd name="T41" fmla="*/ 27 h 70"/>
                <a:gd name="T42" fmla="*/ 39 w 70"/>
                <a:gd name="T43" fmla="*/ 24 h 70"/>
                <a:gd name="T44" fmla="*/ 49 w 70"/>
                <a:gd name="T45" fmla="*/ 11 h 70"/>
                <a:gd name="T46" fmla="*/ 55 w 70"/>
                <a:gd name="T47" fmla="*/ 16 h 70"/>
                <a:gd name="T48" fmla="*/ 60 w 70"/>
                <a:gd name="T49" fmla="*/ 22 h 70"/>
                <a:gd name="T50" fmla="*/ 47 w 70"/>
                <a:gd name="T51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0" h="70">
                  <a:moveTo>
                    <a:pt x="58" y="12"/>
                  </a:moveTo>
                  <a:cubicBezTo>
                    <a:pt x="45" y="0"/>
                    <a:pt x="25" y="0"/>
                    <a:pt x="12" y="12"/>
                  </a:cubicBezTo>
                  <a:cubicBezTo>
                    <a:pt x="0" y="25"/>
                    <a:pt x="0" y="45"/>
                    <a:pt x="12" y="58"/>
                  </a:cubicBezTo>
                  <a:cubicBezTo>
                    <a:pt x="25" y="70"/>
                    <a:pt x="45" y="70"/>
                    <a:pt x="58" y="58"/>
                  </a:cubicBezTo>
                  <a:cubicBezTo>
                    <a:pt x="70" y="45"/>
                    <a:pt x="70" y="25"/>
                    <a:pt x="58" y="12"/>
                  </a:cubicBezTo>
                  <a:close/>
                  <a:moveTo>
                    <a:pt x="22" y="60"/>
                  </a:moveTo>
                  <a:cubicBezTo>
                    <a:pt x="19" y="59"/>
                    <a:pt x="17" y="57"/>
                    <a:pt x="16" y="55"/>
                  </a:cubicBezTo>
                  <a:cubicBezTo>
                    <a:pt x="14" y="53"/>
                    <a:pt x="12" y="51"/>
                    <a:pt x="11" y="4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41"/>
                    <a:pt x="26" y="43"/>
                    <a:pt x="27" y="44"/>
                  </a:cubicBezTo>
                  <a:cubicBezTo>
                    <a:pt x="28" y="45"/>
                    <a:pt x="30" y="46"/>
                    <a:pt x="32" y="47"/>
                  </a:cubicBezTo>
                  <a:lnTo>
                    <a:pt x="22" y="60"/>
                  </a:lnTo>
                  <a:close/>
                  <a:moveTo>
                    <a:pt x="41" y="41"/>
                  </a:moveTo>
                  <a:cubicBezTo>
                    <a:pt x="39" y="42"/>
                    <a:pt x="37" y="43"/>
                    <a:pt x="35" y="43"/>
                  </a:cubicBezTo>
                  <a:cubicBezTo>
                    <a:pt x="33" y="43"/>
                    <a:pt x="31" y="42"/>
                    <a:pt x="29" y="41"/>
                  </a:cubicBezTo>
                  <a:cubicBezTo>
                    <a:pt x="26" y="38"/>
                    <a:pt x="26" y="32"/>
                    <a:pt x="29" y="29"/>
                  </a:cubicBezTo>
                  <a:cubicBezTo>
                    <a:pt x="31" y="28"/>
                    <a:pt x="33" y="27"/>
                    <a:pt x="35" y="27"/>
                  </a:cubicBezTo>
                  <a:cubicBezTo>
                    <a:pt x="37" y="27"/>
                    <a:pt x="39" y="28"/>
                    <a:pt x="41" y="29"/>
                  </a:cubicBezTo>
                  <a:cubicBezTo>
                    <a:pt x="44" y="32"/>
                    <a:pt x="44" y="38"/>
                    <a:pt x="41" y="41"/>
                  </a:cubicBezTo>
                  <a:close/>
                  <a:moveTo>
                    <a:pt x="47" y="32"/>
                  </a:moveTo>
                  <a:cubicBezTo>
                    <a:pt x="46" y="30"/>
                    <a:pt x="45" y="28"/>
                    <a:pt x="44" y="27"/>
                  </a:cubicBezTo>
                  <a:cubicBezTo>
                    <a:pt x="43" y="26"/>
                    <a:pt x="41" y="25"/>
                    <a:pt x="39" y="24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1" y="12"/>
                    <a:pt x="53" y="14"/>
                    <a:pt x="55" y="16"/>
                  </a:cubicBezTo>
                  <a:cubicBezTo>
                    <a:pt x="57" y="17"/>
                    <a:pt x="59" y="19"/>
                    <a:pt x="60" y="22"/>
                  </a:cubicBezTo>
                  <a:lnTo>
                    <a:pt x="47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9870" name="Freeform 146"/>
          <p:cNvSpPr>
            <a:spLocks noEditPoints="1"/>
          </p:cNvSpPr>
          <p:nvPr/>
        </p:nvSpPr>
        <p:spPr bwMode="auto">
          <a:xfrm>
            <a:off x="7121528" y="2439690"/>
            <a:ext cx="203200" cy="152400"/>
          </a:xfrm>
          <a:custGeom>
            <a:avLst/>
            <a:gdLst>
              <a:gd name="T0" fmla="*/ 60 w 64"/>
              <a:gd name="T1" fmla="*/ 12 h 48"/>
              <a:gd name="T2" fmla="*/ 56 w 64"/>
              <a:gd name="T3" fmla="*/ 12 h 48"/>
              <a:gd name="T4" fmla="*/ 56 w 64"/>
              <a:gd name="T5" fmla="*/ 4 h 48"/>
              <a:gd name="T6" fmla="*/ 52 w 64"/>
              <a:gd name="T7" fmla="*/ 0 h 48"/>
              <a:gd name="T8" fmla="*/ 12 w 64"/>
              <a:gd name="T9" fmla="*/ 0 h 48"/>
              <a:gd name="T10" fmla="*/ 8 w 64"/>
              <a:gd name="T11" fmla="*/ 4 h 48"/>
              <a:gd name="T12" fmla="*/ 8 w 64"/>
              <a:gd name="T13" fmla="*/ 12 h 48"/>
              <a:gd name="T14" fmla="*/ 4 w 64"/>
              <a:gd name="T15" fmla="*/ 12 h 48"/>
              <a:gd name="T16" fmla="*/ 0 w 64"/>
              <a:gd name="T17" fmla="*/ 16 h 48"/>
              <a:gd name="T18" fmla="*/ 0 w 64"/>
              <a:gd name="T19" fmla="*/ 44 h 48"/>
              <a:gd name="T20" fmla="*/ 4 w 64"/>
              <a:gd name="T21" fmla="*/ 48 h 48"/>
              <a:gd name="T22" fmla="*/ 60 w 64"/>
              <a:gd name="T23" fmla="*/ 48 h 48"/>
              <a:gd name="T24" fmla="*/ 64 w 64"/>
              <a:gd name="T25" fmla="*/ 44 h 48"/>
              <a:gd name="T26" fmla="*/ 64 w 64"/>
              <a:gd name="T27" fmla="*/ 16 h 48"/>
              <a:gd name="T28" fmla="*/ 60 w 64"/>
              <a:gd name="T29" fmla="*/ 12 h 48"/>
              <a:gd name="T30" fmla="*/ 12 w 64"/>
              <a:gd name="T31" fmla="*/ 4 h 48"/>
              <a:gd name="T32" fmla="*/ 52 w 64"/>
              <a:gd name="T33" fmla="*/ 4 h 48"/>
              <a:gd name="T34" fmla="*/ 52 w 64"/>
              <a:gd name="T35" fmla="*/ 12 h 48"/>
              <a:gd name="T36" fmla="*/ 12 w 64"/>
              <a:gd name="T37" fmla="*/ 12 h 48"/>
              <a:gd name="T38" fmla="*/ 12 w 64"/>
              <a:gd name="T39" fmla="*/ 4 h 48"/>
              <a:gd name="T40" fmla="*/ 14 w 64"/>
              <a:gd name="T41" fmla="*/ 40 h 48"/>
              <a:gd name="T42" fmla="*/ 4 w 64"/>
              <a:gd name="T43" fmla="*/ 30 h 48"/>
              <a:gd name="T44" fmla="*/ 14 w 64"/>
              <a:gd name="T45" fmla="*/ 20 h 48"/>
              <a:gd name="T46" fmla="*/ 24 w 64"/>
              <a:gd name="T47" fmla="*/ 30 h 48"/>
              <a:gd name="T48" fmla="*/ 14 w 64"/>
              <a:gd name="T49" fmla="*/ 40 h 48"/>
              <a:gd name="T50" fmla="*/ 36 w 64"/>
              <a:gd name="T51" fmla="*/ 36 h 48"/>
              <a:gd name="T52" fmla="*/ 28 w 64"/>
              <a:gd name="T53" fmla="*/ 36 h 48"/>
              <a:gd name="T54" fmla="*/ 28 w 64"/>
              <a:gd name="T55" fmla="*/ 32 h 48"/>
              <a:gd name="T56" fmla="*/ 36 w 64"/>
              <a:gd name="T57" fmla="*/ 32 h 48"/>
              <a:gd name="T58" fmla="*/ 36 w 64"/>
              <a:gd name="T59" fmla="*/ 36 h 48"/>
              <a:gd name="T60" fmla="*/ 36 w 64"/>
              <a:gd name="T61" fmla="*/ 28 h 48"/>
              <a:gd name="T62" fmla="*/ 28 w 64"/>
              <a:gd name="T63" fmla="*/ 28 h 48"/>
              <a:gd name="T64" fmla="*/ 28 w 64"/>
              <a:gd name="T65" fmla="*/ 24 h 48"/>
              <a:gd name="T66" fmla="*/ 36 w 64"/>
              <a:gd name="T67" fmla="*/ 24 h 48"/>
              <a:gd name="T68" fmla="*/ 36 w 64"/>
              <a:gd name="T69" fmla="*/ 28 h 48"/>
              <a:gd name="T70" fmla="*/ 50 w 64"/>
              <a:gd name="T71" fmla="*/ 40 h 48"/>
              <a:gd name="T72" fmla="*/ 40 w 64"/>
              <a:gd name="T73" fmla="*/ 30 h 48"/>
              <a:gd name="T74" fmla="*/ 50 w 64"/>
              <a:gd name="T75" fmla="*/ 20 h 48"/>
              <a:gd name="T76" fmla="*/ 60 w 64"/>
              <a:gd name="T77" fmla="*/ 30 h 48"/>
              <a:gd name="T78" fmla="*/ 50 w 64"/>
              <a:gd name="T79" fmla="*/ 4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4" h="48">
                <a:moveTo>
                  <a:pt x="60" y="12"/>
                </a:moveTo>
                <a:cubicBezTo>
                  <a:pt x="56" y="12"/>
                  <a:pt x="56" y="12"/>
                  <a:pt x="56" y="12"/>
                </a:cubicBezTo>
                <a:cubicBezTo>
                  <a:pt x="56" y="4"/>
                  <a:pt x="56" y="4"/>
                  <a:pt x="56" y="4"/>
                </a:cubicBezTo>
                <a:cubicBezTo>
                  <a:pt x="56" y="1"/>
                  <a:pt x="54" y="0"/>
                  <a:pt x="5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0" y="0"/>
                  <a:pt x="8" y="1"/>
                  <a:pt x="8" y="4"/>
                </a:cubicBezTo>
                <a:cubicBezTo>
                  <a:pt x="8" y="12"/>
                  <a:pt x="8" y="12"/>
                  <a:pt x="8" y="12"/>
                </a:cubicBezTo>
                <a:cubicBezTo>
                  <a:pt x="4" y="12"/>
                  <a:pt x="4" y="12"/>
                  <a:pt x="4" y="12"/>
                </a:cubicBezTo>
                <a:cubicBezTo>
                  <a:pt x="2" y="12"/>
                  <a:pt x="0" y="13"/>
                  <a:pt x="0" y="1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60" y="48"/>
                  <a:pt x="60" y="48"/>
                  <a:pt x="60" y="48"/>
                </a:cubicBezTo>
                <a:cubicBezTo>
                  <a:pt x="62" y="48"/>
                  <a:pt x="64" y="46"/>
                  <a:pt x="64" y="44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3"/>
                  <a:pt x="62" y="12"/>
                  <a:pt x="60" y="12"/>
                </a:cubicBezTo>
                <a:close/>
                <a:moveTo>
                  <a:pt x="12" y="4"/>
                </a:moveTo>
                <a:cubicBezTo>
                  <a:pt x="52" y="4"/>
                  <a:pt x="52" y="4"/>
                  <a:pt x="52" y="4"/>
                </a:cubicBezTo>
                <a:cubicBezTo>
                  <a:pt x="52" y="12"/>
                  <a:pt x="52" y="12"/>
                  <a:pt x="52" y="12"/>
                </a:cubicBezTo>
                <a:cubicBezTo>
                  <a:pt x="12" y="12"/>
                  <a:pt x="12" y="12"/>
                  <a:pt x="12" y="12"/>
                </a:cubicBezTo>
                <a:lnTo>
                  <a:pt x="12" y="4"/>
                </a:lnTo>
                <a:close/>
                <a:moveTo>
                  <a:pt x="14" y="40"/>
                </a:moveTo>
                <a:cubicBezTo>
                  <a:pt x="8" y="40"/>
                  <a:pt x="4" y="35"/>
                  <a:pt x="4" y="30"/>
                </a:cubicBezTo>
                <a:cubicBezTo>
                  <a:pt x="4" y="24"/>
                  <a:pt x="8" y="20"/>
                  <a:pt x="14" y="20"/>
                </a:cubicBezTo>
                <a:cubicBezTo>
                  <a:pt x="20" y="20"/>
                  <a:pt x="24" y="24"/>
                  <a:pt x="24" y="30"/>
                </a:cubicBezTo>
                <a:cubicBezTo>
                  <a:pt x="24" y="35"/>
                  <a:pt x="20" y="40"/>
                  <a:pt x="14" y="40"/>
                </a:cubicBezTo>
                <a:close/>
                <a:moveTo>
                  <a:pt x="36" y="36"/>
                </a:moveTo>
                <a:cubicBezTo>
                  <a:pt x="28" y="36"/>
                  <a:pt x="28" y="36"/>
                  <a:pt x="28" y="36"/>
                </a:cubicBezTo>
                <a:cubicBezTo>
                  <a:pt x="28" y="32"/>
                  <a:pt x="28" y="32"/>
                  <a:pt x="28" y="32"/>
                </a:cubicBezTo>
                <a:cubicBezTo>
                  <a:pt x="36" y="32"/>
                  <a:pt x="36" y="32"/>
                  <a:pt x="36" y="32"/>
                </a:cubicBezTo>
                <a:lnTo>
                  <a:pt x="36" y="36"/>
                </a:lnTo>
                <a:close/>
                <a:moveTo>
                  <a:pt x="36" y="28"/>
                </a:moveTo>
                <a:cubicBezTo>
                  <a:pt x="28" y="28"/>
                  <a:pt x="28" y="28"/>
                  <a:pt x="28" y="28"/>
                </a:cubicBezTo>
                <a:cubicBezTo>
                  <a:pt x="28" y="24"/>
                  <a:pt x="28" y="24"/>
                  <a:pt x="28" y="24"/>
                </a:cubicBezTo>
                <a:cubicBezTo>
                  <a:pt x="36" y="24"/>
                  <a:pt x="36" y="24"/>
                  <a:pt x="36" y="24"/>
                </a:cubicBezTo>
                <a:lnTo>
                  <a:pt x="36" y="28"/>
                </a:lnTo>
                <a:close/>
                <a:moveTo>
                  <a:pt x="50" y="40"/>
                </a:moveTo>
                <a:cubicBezTo>
                  <a:pt x="44" y="40"/>
                  <a:pt x="40" y="35"/>
                  <a:pt x="40" y="30"/>
                </a:cubicBezTo>
                <a:cubicBezTo>
                  <a:pt x="40" y="24"/>
                  <a:pt x="44" y="20"/>
                  <a:pt x="50" y="20"/>
                </a:cubicBezTo>
                <a:cubicBezTo>
                  <a:pt x="56" y="20"/>
                  <a:pt x="60" y="24"/>
                  <a:pt x="60" y="30"/>
                </a:cubicBezTo>
                <a:cubicBezTo>
                  <a:pt x="60" y="35"/>
                  <a:pt x="56" y="40"/>
                  <a:pt x="50" y="4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0025" name="Group 10024"/>
          <p:cNvGrpSpPr/>
          <p:nvPr/>
        </p:nvGrpSpPr>
        <p:grpSpPr>
          <a:xfrm>
            <a:off x="4679953" y="2834978"/>
            <a:ext cx="203200" cy="152400"/>
            <a:chOff x="4679953" y="2834978"/>
            <a:chExt cx="203200" cy="152400"/>
          </a:xfrm>
        </p:grpSpPr>
        <p:sp>
          <p:nvSpPr>
            <p:cNvPr id="9871" name="Freeform 147"/>
            <p:cNvSpPr>
              <a:spLocks noEditPoints="1"/>
            </p:cNvSpPr>
            <p:nvPr/>
          </p:nvSpPr>
          <p:spPr bwMode="auto">
            <a:xfrm>
              <a:off x="4679953" y="2834978"/>
              <a:ext cx="203200" cy="152400"/>
            </a:xfrm>
            <a:custGeom>
              <a:avLst/>
              <a:gdLst>
                <a:gd name="T0" fmla="*/ 60 w 64"/>
                <a:gd name="T1" fmla="*/ 8 h 48"/>
                <a:gd name="T2" fmla="*/ 56 w 64"/>
                <a:gd name="T3" fmla="*/ 8 h 48"/>
                <a:gd name="T4" fmla="*/ 48 w 64"/>
                <a:gd name="T5" fmla="*/ 0 h 48"/>
                <a:gd name="T6" fmla="*/ 16 w 64"/>
                <a:gd name="T7" fmla="*/ 0 h 48"/>
                <a:gd name="T8" fmla="*/ 8 w 64"/>
                <a:gd name="T9" fmla="*/ 8 h 48"/>
                <a:gd name="T10" fmla="*/ 4 w 64"/>
                <a:gd name="T11" fmla="*/ 8 h 48"/>
                <a:gd name="T12" fmla="*/ 0 w 64"/>
                <a:gd name="T13" fmla="*/ 12 h 48"/>
                <a:gd name="T14" fmla="*/ 0 w 64"/>
                <a:gd name="T15" fmla="*/ 36 h 48"/>
                <a:gd name="T16" fmla="*/ 4 w 64"/>
                <a:gd name="T17" fmla="*/ 40 h 48"/>
                <a:gd name="T18" fmla="*/ 8 w 64"/>
                <a:gd name="T19" fmla="*/ 40 h 48"/>
                <a:gd name="T20" fmla="*/ 16 w 64"/>
                <a:gd name="T21" fmla="*/ 48 h 48"/>
                <a:gd name="T22" fmla="*/ 48 w 64"/>
                <a:gd name="T23" fmla="*/ 48 h 48"/>
                <a:gd name="T24" fmla="*/ 56 w 64"/>
                <a:gd name="T25" fmla="*/ 40 h 48"/>
                <a:gd name="T26" fmla="*/ 60 w 64"/>
                <a:gd name="T27" fmla="*/ 40 h 48"/>
                <a:gd name="T28" fmla="*/ 64 w 64"/>
                <a:gd name="T29" fmla="*/ 36 h 48"/>
                <a:gd name="T30" fmla="*/ 64 w 64"/>
                <a:gd name="T31" fmla="*/ 12 h 48"/>
                <a:gd name="T32" fmla="*/ 60 w 64"/>
                <a:gd name="T33" fmla="*/ 8 h 48"/>
                <a:gd name="T34" fmla="*/ 8 w 64"/>
                <a:gd name="T35" fmla="*/ 36 h 48"/>
                <a:gd name="T36" fmla="*/ 4 w 64"/>
                <a:gd name="T37" fmla="*/ 36 h 48"/>
                <a:gd name="T38" fmla="*/ 4 w 64"/>
                <a:gd name="T39" fmla="*/ 12 h 48"/>
                <a:gd name="T40" fmla="*/ 8 w 64"/>
                <a:gd name="T41" fmla="*/ 12 h 48"/>
                <a:gd name="T42" fmla="*/ 8 w 64"/>
                <a:gd name="T43" fmla="*/ 36 h 48"/>
                <a:gd name="T44" fmla="*/ 52 w 64"/>
                <a:gd name="T45" fmla="*/ 40 h 48"/>
                <a:gd name="T46" fmla="*/ 48 w 64"/>
                <a:gd name="T47" fmla="*/ 44 h 48"/>
                <a:gd name="T48" fmla="*/ 16 w 64"/>
                <a:gd name="T49" fmla="*/ 44 h 48"/>
                <a:gd name="T50" fmla="*/ 12 w 64"/>
                <a:gd name="T51" fmla="*/ 40 h 48"/>
                <a:gd name="T52" fmla="*/ 12 w 64"/>
                <a:gd name="T53" fmla="*/ 8 h 48"/>
                <a:gd name="T54" fmla="*/ 16 w 64"/>
                <a:gd name="T55" fmla="*/ 4 h 48"/>
                <a:gd name="T56" fmla="*/ 48 w 64"/>
                <a:gd name="T57" fmla="*/ 4 h 48"/>
                <a:gd name="T58" fmla="*/ 52 w 64"/>
                <a:gd name="T59" fmla="*/ 8 h 48"/>
                <a:gd name="T60" fmla="*/ 52 w 64"/>
                <a:gd name="T61" fmla="*/ 40 h 48"/>
                <a:gd name="T62" fmla="*/ 60 w 64"/>
                <a:gd name="T63" fmla="*/ 36 h 48"/>
                <a:gd name="T64" fmla="*/ 56 w 64"/>
                <a:gd name="T65" fmla="*/ 36 h 48"/>
                <a:gd name="T66" fmla="*/ 56 w 64"/>
                <a:gd name="T67" fmla="*/ 12 h 48"/>
                <a:gd name="T68" fmla="*/ 60 w 64"/>
                <a:gd name="T69" fmla="*/ 12 h 48"/>
                <a:gd name="T70" fmla="*/ 60 w 64"/>
                <a:gd name="T71" fmla="*/ 3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4" h="48">
                  <a:moveTo>
                    <a:pt x="60" y="8"/>
                  </a:moveTo>
                  <a:cubicBezTo>
                    <a:pt x="56" y="8"/>
                    <a:pt x="56" y="8"/>
                    <a:pt x="56" y="8"/>
                  </a:cubicBezTo>
                  <a:cubicBezTo>
                    <a:pt x="56" y="3"/>
                    <a:pt x="52" y="0"/>
                    <a:pt x="4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8" y="3"/>
                    <a:pt x="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9"/>
                    <a:pt x="0" y="1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8"/>
                    <a:pt x="2" y="40"/>
                    <a:pt x="4" y="4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4"/>
                    <a:pt x="12" y="48"/>
                    <a:pt x="16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52" y="48"/>
                    <a:pt x="56" y="44"/>
                    <a:pt x="56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2" y="40"/>
                    <a:pt x="64" y="38"/>
                    <a:pt x="64" y="36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9"/>
                    <a:pt x="62" y="8"/>
                    <a:pt x="60" y="8"/>
                  </a:cubicBezTo>
                  <a:close/>
                  <a:moveTo>
                    <a:pt x="8" y="36"/>
                  </a:moveTo>
                  <a:cubicBezTo>
                    <a:pt x="4" y="36"/>
                    <a:pt x="4" y="36"/>
                    <a:pt x="4" y="36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8" y="12"/>
                    <a:pt x="8" y="12"/>
                    <a:pt x="8" y="12"/>
                  </a:cubicBezTo>
                  <a:lnTo>
                    <a:pt x="8" y="36"/>
                  </a:lnTo>
                  <a:close/>
                  <a:moveTo>
                    <a:pt x="52" y="40"/>
                  </a:moveTo>
                  <a:cubicBezTo>
                    <a:pt x="52" y="42"/>
                    <a:pt x="50" y="44"/>
                    <a:pt x="48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4" y="44"/>
                    <a:pt x="12" y="42"/>
                    <a:pt x="12" y="40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5"/>
                    <a:pt x="14" y="4"/>
                    <a:pt x="16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50" y="4"/>
                    <a:pt x="52" y="5"/>
                    <a:pt x="52" y="8"/>
                  </a:cubicBezTo>
                  <a:lnTo>
                    <a:pt x="52" y="40"/>
                  </a:lnTo>
                  <a:close/>
                  <a:moveTo>
                    <a:pt x="60" y="36"/>
                  </a:moveTo>
                  <a:cubicBezTo>
                    <a:pt x="56" y="36"/>
                    <a:pt x="56" y="36"/>
                    <a:pt x="56" y="36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60" y="12"/>
                    <a:pt x="60" y="12"/>
                    <a:pt x="60" y="12"/>
                  </a:cubicBezTo>
                  <a:lnTo>
                    <a:pt x="60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872" name="Freeform 148"/>
            <p:cNvSpPr>
              <a:spLocks/>
            </p:cNvSpPr>
            <p:nvPr/>
          </p:nvSpPr>
          <p:spPr bwMode="auto">
            <a:xfrm>
              <a:off x="4730753" y="2857203"/>
              <a:ext cx="88900" cy="101600"/>
            </a:xfrm>
            <a:custGeom>
              <a:avLst/>
              <a:gdLst>
                <a:gd name="T0" fmla="*/ 8 w 28"/>
                <a:gd name="T1" fmla="*/ 24 h 32"/>
                <a:gd name="T2" fmla="*/ 4 w 28"/>
                <a:gd name="T3" fmla="*/ 24 h 32"/>
                <a:gd name="T4" fmla="*/ 0 w 28"/>
                <a:gd name="T5" fmla="*/ 28 h 32"/>
                <a:gd name="T6" fmla="*/ 4 w 28"/>
                <a:gd name="T7" fmla="*/ 32 h 32"/>
                <a:gd name="T8" fmla="*/ 8 w 28"/>
                <a:gd name="T9" fmla="*/ 32 h 32"/>
                <a:gd name="T10" fmla="*/ 12 w 28"/>
                <a:gd name="T11" fmla="*/ 28 h 32"/>
                <a:gd name="T12" fmla="*/ 12 w 28"/>
                <a:gd name="T13" fmla="*/ 11 h 32"/>
                <a:gd name="T14" fmla="*/ 24 w 28"/>
                <a:gd name="T15" fmla="*/ 9 h 32"/>
                <a:gd name="T16" fmla="*/ 24 w 28"/>
                <a:gd name="T17" fmla="*/ 20 h 32"/>
                <a:gd name="T18" fmla="*/ 20 w 28"/>
                <a:gd name="T19" fmla="*/ 20 h 32"/>
                <a:gd name="T20" fmla="*/ 16 w 28"/>
                <a:gd name="T21" fmla="*/ 24 h 32"/>
                <a:gd name="T22" fmla="*/ 20 w 28"/>
                <a:gd name="T23" fmla="*/ 28 h 32"/>
                <a:gd name="T24" fmla="*/ 24 w 28"/>
                <a:gd name="T25" fmla="*/ 28 h 32"/>
                <a:gd name="T26" fmla="*/ 28 w 28"/>
                <a:gd name="T27" fmla="*/ 24 h 32"/>
                <a:gd name="T28" fmla="*/ 28 w 28"/>
                <a:gd name="T29" fmla="*/ 0 h 32"/>
                <a:gd name="T30" fmla="*/ 8 w 28"/>
                <a:gd name="T31" fmla="*/ 4 h 32"/>
                <a:gd name="T32" fmla="*/ 8 w 28"/>
                <a:gd name="T33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32">
                  <a:moveTo>
                    <a:pt x="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6"/>
                    <a:pt x="0" y="28"/>
                  </a:cubicBezTo>
                  <a:cubicBezTo>
                    <a:pt x="0" y="30"/>
                    <a:pt x="2" y="32"/>
                    <a:pt x="4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10" y="32"/>
                    <a:pt x="12" y="30"/>
                    <a:pt x="12" y="2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8" y="20"/>
                    <a:pt x="16" y="22"/>
                    <a:pt x="16" y="24"/>
                  </a:cubicBezTo>
                  <a:cubicBezTo>
                    <a:pt x="16" y="26"/>
                    <a:pt x="18" y="28"/>
                    <a:pt x="20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6" y="28"/>
                    <a:pt x="28" y="26"/>
                    <a:pt x="28" y="24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8" y="4"/>
                    <a:pt x="8" y="4"/>
                    <a:pt x="8" y="4"/>
                  </a:cubicBezTo>
                  <a:lnTo>
                    <a:pt x="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9873" name="Freeform 149"/>
          <p:cNvSpPr>
            <a:spLocks noEditPoints="1"/>
          </p:cNvSpPr>
          <p:nvPr/>
        </p:nvSpPr>
        <p:spPr bwMode="auto">
          <a:xfrm>
            <a:off x="3865565" y="3225503"/>
            <a:ext cx="192088" cy="190500"/>
          </a:xfrm>
          <a:custGeom>
            <a:avLst/>
            <a:gdLst>
              <a:gd name="T0" fmla="*/ 30 w 60"/>
              <a:gd name="T1" fmla="*/ 0 h 60"/>
              <a:gd name="T2" fmla="*/ 0 w 60"/>
              <a:gd name="T3" fmla="*/ 30 h 60"/>
              <a:gd name="T4" fmla="*/ 30 w 60"/>
              <a:gd name="T5" fmla="*/ 60 h 60"/>
              <a:gd name="T6" fmla="*/ 60 w 60"/>
              <a:gd name="T7" fmla="*/ 30 h 60"/>
              <a:gd name="T8" fmla="*/ 30 w 60"/>
              <a:gd name="T9" fmla="*/ 0 h 60"/>
              <a:gd name="T10" fmla="*/ 4 w 60"/>
              <a:gd name="T11" fmla="*/ 30 h 60"/>
              <a:gd name="T12" fmla="*/ 30 w 60"/>
              <a:gd name="T13" fmla="*/ 4 h 60"/>
              <a:gd name="T14" fmla="*/ 49 w 60"/>
              <a:gd name="T15" fmla="*/ 12 h 60"/>
              <a:gd name="T16" fmla="*/ 40 w 60"/>
              <a:gd name="T17" fmla="*/ 21 h 60"/>
              <a:gd name="T18" fmla="*/ 40 w 60"/>
              <a:gd name="T19" fmla="*/ 14 h 60"/>
              <a:gd name="T20" fmla="*/ 37 w 60"/>
              <a:gd name="T21" fmla="*/ 13 h 60"/>
              <a:gd name="T22" fmla="*/ 26 w 60"/>
              <a:gd name="T23" fmla="*/ 20 h 60"/>
              <a:gd name="T24" fmla="*/ 23 w 60"/>
              <a:gd name="T25" fmla="*/ 22 h 60"/>
              <a:gd name="T26" fmla="*/ 19 w 60"/>
              <a:gd name="T27" fmla="*/ 22 h 60"/>
              <a:gd name="T28" fmla="*/ 16 w 60"/>
              <a:gd name="T29" fmla="*/ 22 h 60"/>
              <a:gd name="T30" fmla="*/ 12 w 60"/>
              <a:gd name="T31" fmla="*/ 26 h 60"/>
              <a:gd name="T32" fmla="*/ 12 w 60"/>
              <a:gd name="T33" fmla="*/ 34 h 60"/>
              <a:gd name="T34" fmla="*/ 16 w 60"/>
              <a:gd name="T35" fmla="*/ 38 h 60"/>
              <a:gd name="T36" fmla="*/ 19 w 60"/>
              <a:gd name="T37" fmla="*/ 38 h 60"/>
              <a:gd name="T38" fmla="*/ 23 w 60"/>
              <a:gd name="T39" fmla="*/ 38 h 60"/>
              <a:gd name="T40" fmla="*/ 12 w 60"/>
              <a:gd name="T41" fmla="*/ 49 h 60"/>
              <a:gd name="T42" fmla="*/ 4 w 60"/>
              <a:gd name="T43" fmla="*/ 30 h 60"/>
              <a:gd name="T44" fmla="*/ 30 w 60"/>
              <a:gd name="T45" fmla="*/ 56 h 60"/>
              <a:gd name="T46" fmla="*/ 15 w 60"/>
              <a:gd name="T47" fmla="*/ 51 h 60"/>
              <a:gd name="T48" fmla="*/ 27 w 60"/>
              <a:gd name="T49" fmla="*/ 40 h 60"/>
              <a:gd name="T50" fmla="*/ 37 w 60"/>
              <a:gd name="T51" fmla="*/ 48 h 60"/>
              <a:gd name="T52" fmla="*/ 40 w 60"/>
              <a:gd name="T53" fmla="*/ 46 h 60"/>
              <a:gd name="T54" fmla="*/ 40 w 60"/>
              <a:gd name="T55" fmla="*/ 27 h 60"/>
              <a:gd name="T56" fmla="*/ 51 w 60"/>
              <a:gd name="T57" fmla="*/ 15 h 60"/>
              <a:gd name="T58" fmla="*/ 56 w 60"/>
              <a:gd name="T59" fmla="*/ 30 h 60"/>
              <a:gd name="T60" fmla="*/ 30 w 60"/>
              <a:gd name="T61" fmla="*/ 5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0" h="60">
                <a:moveTo>
                  <a:pt x="30" y="0"/>
                </a:moveTo>
                <a:cubicBezTo>
                  <a:pt x="13" y="0"/>
                  <a:pt x="0" y="13"/>
                  <a:pt x="0" y="30"/>
                </a:cubicBezTo>
                <a:cubicBezTo>
                  <a:pt x="0" y="47"/>
                  <a:pt x="13" y="60"/>
                  <a:pt x="30" y="60"/>
                </a:cubicBezTo>
                <a:cubicBezTo>
                  <a:pt x="47" y="60"/>
                  <a:pt x="60" y="47"/>
                  <a:pt x="60" y="30"/>
                </a:cubicBezTo>
                <a:cubicBezTo>
                  <a:pt x="60" y="13"/>
                  <a:pt x="47" y="0"/>
                  <a:pt x="30" y="0"/>
                </a:cubicBezTo>
                <a:close/>
                <a:moveTo>
                  <a:pt x="4" y="30"/>
                </a:moveTo>
                <a:cubicBezTo>
                  <a:pt x="4" y="16"/>
                  <a:pt x="16" y="4"/>
                  <a:pt x="30" y="4"/>
                </a:cubicBezTo>
                <a:cubicBezTo>
                  <a:pt x="37" y="4"/>
                  <a:pt x="44" y="7"/>
                  <a:pt x="49" y="12"/>
                </a:cubicBezTo>
                <a:cubicBezTo>
                  <a:pt x="40" y="21"/>
                  <a:pt x="40" y="21"/>
                  <a:pt x="40" y="21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2"/>
                  <a:pt x="39" y="11"/>
                  <a:pt x="37" y="13"/>
                </a:cubicBezTo>
                <a:cubicBezTo>
                  <a:pt x="26" y="20"/>
                  <a:pt x="26" y="20"/>
                  <a:pt x="26" y="20"/>
                </a:cubicBezTo>
                <a:cubicBezTo>
                  <a:pt x="25" y="22"/>
                  <a:pt x="23" y="22"/>
                  <a:pt x="23" y="22"/>
                </a:cubicBezTo>
                <a:cubicBezTo>
                  <a:pt x="23" y="22"/>
                  <a:pt x="21" y="22"/>
                  <a:pt x="19" y="22"/>
                </a:cubicBezTo>
                <a:cubicBezTo>
                  <a:pt x="16" y="22"/>
                  <a:pt x="16" y="22"/>
                  <a:pt x="16" y="22"/>
                </a:cubicBezTo>
                <a:cubicBezTo>
                  <a:pt x="14" y="22"/>
                  <a:pt x="12" y="23"/>
                  <a:pt x="12" y="26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7"/>
                  <a:pt x="14" y="38"/>
                  <a:pt x="16" y="38"/>
                </a:cubicBezTo>
                <a:cubicBezTo>
                  <a:pt x="19" y="38"/>
                  <a:pt x="19" y="38"/>
                  <a:pt x="19" y="38"/>
                </a:cubicBezTo>
                <a:cubicBezTo>
                  <a:pt x="21" y="38"/>
                  <a:pt x="23" y="38"/>
                  <a:pt x="23" y="38"/>
                </a:cubicBezTo>
                <a:cubicBezTo>
                  <a:pt x="12" y="49"/>
                  <a:pt x="12" y="49"/>
                  <a:pt x="12" y="49"/>
                </a:cubicBezTo>
                <a:cubicBezTo>
                  <a:pt x="7" y="44"/>
                  <a:pt x="4" y="37"/>
                  <a:pt x="4" y="30"/>
                </a:cubicBezTo>
                <a:close/>
                <a:moveTo>
                  <a:pt x="30" y="56"/>
                </a:moveTo>
                <a:cubicBezTo>
                  <a:pt x="25" y="56"/>
                  <a:pt x="20" y="54"/>
                  <a:pt x="15" y="51"/>
                </a:cubicBezTo>
                <a:cubicBezTo>
                  <a:pt x="27" y="40"/>
                  <a:pt x="27" y="40"/>
                  <a:pt x="27" y="40"/>
                </a:cubicBezTo>
                <a:cubicBezTo>
                  <a:pt x="37" y="48"/>
                  <a:pt x="37" y="48"/>
                  <a:pt x="37" y="48"/>
                </a:cubicBezTo>
                <a:cubicBezTo>
                  <a:pt x="39" y="49"/>
                  <a:pt x="40" y="48"/>
                  <a:pt x="40" y="46"/>
                </a:cubicBezTo>
                <a:cubicBezTo>
                  <a:pt x="40" y="27"/>
                  <a:pt x="40" y="27"/>
                  <a:pt x="40" y="27"/>
                </a:cubicBezTo>
                <a:cubicBezTo>
                  <a:pt x="51" y="15"/>
                  <a:pt x="51" y="15"/>
                  <a:pt x="51" y="15"/>
                </a:cubicBezTo>
                <a:cubicBezTo>
                  <a:pt x="54" y="20"/>
                  <a:pt x="56" y="25"/>
                  <a:pt x="56" y="30"/>
                </a:cubicBezTo>
                <a:cubicBezTo>
                  <a:pt x="56" y="44"/>
                  <a:pt x="44" y="56"/>
                  <a:pt x="30" y="5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0059" name="Group 10058"/>
          <p:cNvGrpSpPr/>
          <p:nvPr/>
        </p:nvGrpSpPr>
        <p:grpSpPr>
          <a:xfrm>
            <a:off x="5086353" y="4546005"/>
            <a:ext cx="192088" cy="203200"/>
            <a:chOff x="5086353" y="4546005"/>
            <a:chExt cx="192088" cy="203200"/>
          </a:xfrm>
        </p:grpSpPr>
        <p:sp>
          <p:nvSpPr>
            <p:cNvPr id="9874" name="Rectangle 150"/>
            <p:cNvSpPr>
              <a:spLocks noChangeArrowheads="1"/>
            </p:cNvSpPr>
            <p:nvPr/>
          </p:nvSpPr>
          <p:spPr bwMode="auto">
            <a:xfrm>
              <a:off x="5124453" y="4596805"/>
              <a:ext cx="127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875" name="Rectangle 151"/>
            <p:cNvSpPr>
              <a:spLocks noChangeArrowheads="1"/>
            </p:cNvSpPr>
            <p:nvPr/>
          </p:nvSpPr>
          <p:spPr bwMode="auto">
            <a:xfrm>
              <a:off x="5149853" y="4596805"/>
              <a:ext cx="127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876" name="Rectangle 152"/>
            <p:cNvSpPr>
              <a:spLocks noChangeArrowheads="1"/>
            </p:cNvSpPr>
            <p:nvPr/>
          </p:nvSpPr>
          <p:spPr bwMode="auto">
            <a:xfrm>
              <a:off x="5175253" y="4596805"/>
              <a:ext cx="127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877" name="Rectangle 153"/>
            <p:cNvSpPr>
              <a:spLocks noChangeArrowheads="1"/>
            </p:cNvSpPr>
            <p:nvPr/>
          </p:nvSpPr>
          <p:spPr bwMode="auto">
            <a:xfrm>
              <a:off x="5200653" y="4596805"/>
              <a:ext cx="127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878" name="Rectangle 154"/>
            <p:cNvSpPr>
              <a:spLocks noChangeArrowheads="1"/>
            </p:cNvSpPr>
            <p:nvPr/>
          </p:nvSpPr>
          <p:spPr bwMode="auto">
            <a:xfrm>
              <a:off x="5226053" y="4596805"/>
              <a:ext cx="14288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879" name="Freeform 155"/>
            <p:cNvSpPr>
              <a:spLocks noEditPoints="1"/>
            </p:cNvSpPr>
            <p:nvPr/>
          </p:nvSpPr>
          <p:spPr bwMode="auto">
            <a:xfrm>
              <a:off x="5086353" y="4546005"/>
              <a:ext cx="192088" cy="203200"/>
            </a:xfrm>
            <a:custGeom>
              <a:avLst/>
              <a:gdLst>
                <a:gd name="T0" fmla="*/ 0 w 121"/>
                <a:gd name="T1" fmla="*/ 0 h 128"/>
                <a:gd name="T2" fmla="*/ 0 w 121"/>
                <a:gd name="T3" fmla="*/ 128 h 128"/>
                <a:gd name="T4" fmla="*/ 121 w 121"/>
                <a:gd name="T5" fmla="*/ 128 h 128"/>
                <a:gd name="T6" fmla="*/ 121 w 121"/>
                <a:gd name="T7" fmla="*/ 0 h 128"/>
                <a:gd name="T8" fmla="*/ 0 w 121"/>
                <a:gd name="T9" fmla="*/ 0 h 128"/>
                <a:gd name="T10" fmla="*/ 105 w 121"/>
                <a:gd name="T11" fmla="*/ 88 h 128"/>
                <a:gd name="T12" fmla="*/ 72 w 121"/>
                <a:gd name="T13" fmla="*/ 88 h 128"/>
                <a:gd name="T14" fmla="*/ 72 w 121"/>
                <a:gd name="T15" fmla="*/ 104 h 128"/>
                <a:gd name="T16" fmla="*/ 48 w 121"/>
                <a:gd name="T17" fmla="*/ 104 h 128"/>
                <a:gd name="T18" fmla="*/ 48 w 121"/>
                <a:gd name="T19" fmla="*/ 88 h 128"/>
                <a:gd name="T20" fmla="*/ 16 w 121"/>
                <a:gd name="T21" fmla="*/ 88 h 128"/>
                <a:gd name="T22" fmla="*/ 16 w 121"/>
                <a:gd name="T23" fmla="*/ 24 h 128"/>
                <a:gd name="T24" fmla="*/ 105 w 121"/>
                <a:gd name="T25" fmla="*/ 24 h 128"/>
                <a:gd name="T26" fmla="*/ 105 w 121"/>
                <a:gd name="T27" fmla="*/ 8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" h="128">
                  <a:moveTo>
                    <a:pt x="0" y="0"/>
                  </a:moveTo>
                  <a:lnTo>
                    <a:pt x="0" y="128"/>
                  </a:lnTo>
                  <a:lnTo>
                    <a:pt x="121" y="128"/>
                  </a:lnTo>
                  <a:lnTo>
                    <a:pt x="121" y="0"/>
                  </a:lnTo>
                  <a:lnTo>
                    <a:pt x="0" y="0"/>
                  </a:lnTo>
                  <a:close/>
                  <a:moveTo>
                    <a:pt x="105" y="88"/>
                  </a:moveTo>
                  <a:lnTo>
                    <a:pt x="72" y="88"/>
                  </a:lnTo>
                  <a:lnTo>
                    <a:pt x="72" y="104"/>
                  </a:lnTo>
                  <a:lnTo>
                    <a:pt x="48" y="104"/>
                  </a:lnTo>
                  <a:lnTo>
                    <a:pt x="48" y="88"/>
                  </a:lnTo>
                  <a:lnTo>
                    <a:pt x="16" y="88"/>
                  </a:lnTo>
                  <a:lnTo>
                    <a:pt x="16" y="24"/>
                  </a:lnTo>
                  <a:lnTo>
                    <a:pt x="105" y="24"/>
                  </a:lnTo>
                  <a:lnTo>
                    <a:pt x="105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953" name="Group 9952"/>
          <p:cNvGrpSpPr/>
          <p:nvPr/>
        </p:nvGrpSpPr>
        <p:grpSpPr>
          <a:xfrm>
            <a:off x="4273553" y="671514"/>
            <a:ext cx="203200" cy="203200"/>
            <a:chOff x="4273553" y="671514"/>
            <a:chExt cx="203200" cy="203200"/>
          </a:xfrm>
        </p:grpSpPr>
        <p:sp>
          <p:nvSpPr>
            <p:cNvPr id="9880" name="Freeform 156"/>
            <p:cNvSpPr>
              <a:spLocks noEditPoints="1"/>
            </p:cNvSpPr>
            <p:nvPr/>
          </p:nvSpPr>
          <p:spPr bwMode="auto">
            <a:xfrm>
              <a:off x="4273553" y="671514"/>
              <a:ext cx="203200" cy="203200"/>
            </a:xfrm>
            <a:custGeom>
              <a:avLst/>
              <a:gdLst>
                <a:gd name="T0" fmla="*/ 56 w 64"/>
                <a:gd name="T1" fmla="*/ 0 h 64"/>
                <a:gd name="T2" fmla="*/ 8 w 64"/>
                <a:gd name="T3" fmla="*/ 0 h 64"/>
                <a:gd name="T4" fmla="*/ 0 w 64"/>
                <a:gd name="T5" fmla="*/ 8 h 64"/>
                <a:gd name="T6" fmla="*/ 0 w 64"/>
                <a:gd name="T7" fmla="*/ 56 h 64"/>
                <a:gd name="T8" fmla="*/ 8 w 64"/>
                <a:gd name="T9" fmla="*/ 64 h 64"/>
                <a:gd name="T10" fmla="*/ 56 w 64"/>
                <a:gd name="T11" fmla="*/ 64 h 64"/>
                <a:gd name="T12" fmla="*/ 64 w 64"/>
                <a:gd name="T13" fmla="*/ 56 h 64"/>
                <a:gd name="T14" fmla="*/ 64 w 64"/>
                <a:gd name="T15" fmla="*/ 8 h 64"/>
                <a:gd name="T16" fmla="*/ 56 w 64"/>
                <a:gd name="T17" fmla="*/ 0 h 64"/>
                <a:gd name="T18" fmla="*/ 60 w 64"/>
                <a:gd name="T19" fmla="*/ 56 h 64"/>
                <a:gd name="T20" fmla="*/ 56 w 64"/>
                <a:gd name="T21" fmla="*/ 60 h 64"/>
                <a:gd name="T22" fmla="*/ 8 w 64"/>
                <a:gd name="T23" fmla="*/ 60 h 64"/>
                <a:gd name="T24" fmla="*/ 4 w 64"/>
                <a:gd name="T25" fmla="*/ 56 h 64"/>
                <a:gd name="T26" fmla="*/ 4 w 64"/>
                <a:gd name="T27" fmla="*/ 20 h 64"/>
                <a:gd name="T28" fmla="*/ 60 w 64"/>
                <a:gd name="T29" fmla="*/ 20 h 64"/>
                <a:gd name="T30" fmla="*/ 60 w 64"/>
                <a:gd name="T31" fmla="*/ 56 h 64"/>
                <a:gd name="T32" fmla="*/ 60 w 64"/>
                <a:gd name="T33" fmla="*/ 16 h 64"/>
                <a:gd name="T34" fmla="*/ 4 w 64"/>
                <a:gd name="T35" fmla="*/ 16 h 64"/>
                <a:gd name="T36" fmla="*/ 4 w 64"/>
                <a:gd name="T37" fmla="*/ 8 h 64"/>
                <a:gd name="T38" fmla="*/ 8 w 64"/>
                <a:gd name="T39" fmla="*/ 4 h 64"/>
                <a:gd name="T40" fmla="*/ 56 w 64"/>
                <a:gd name="T41" fmla="*/ 4 h 64"/>
                <a:gd name="T42" fmla="*/ 60 w 64"/>
                <a:gd name="T43" fmla="*/ 8 h 64"/>
                <a:gd name="T44" fmla="*/ 60 w 64"/>
                <a:gd name="T45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" h="64">
                  <a:moveTo>
                    <a:pt x="5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0"/>
                    <a:pt x="4" y="64"/>
                    <a:pt x="8" y="64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60" y="64"/>
                    <a:pt x="64" y="60"/>
                    <a:pt x="64" y="5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4"/>
                    <a:pt x="60" y="0"/>
                    <a:pt x="56" y="0"/>
                  </a:cubicBezTo>
                  <a:close/>
                  <a:moveTo>
                    <a:pt x="60" y="56"/>
                  </a:moveTo>
                  <a:cubicBezTo>
                    <a:pt x="60" y="58"/>
                    <a:pt x="58" y="60"/>
                    <a:pt x="56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6" y="60"/>
                    <a:pt x="4" y="58"/>
                    <a:pt x="4" y="5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60" y="20"/>
                    <a:pt x="60" y="20"/>
                    <a:pt x="60" y="20"/>
                  </a:cubicBezTo>
                  <a:lnTo>
                    <a:pt x="60" y="56"/>
                  </a:lnTo>
                  <a:close/>
                  <a:moveTo>
                    <a:pt x="60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8" y="4"/>
                    <a:pt x="60" y="6"/>
                    <a:pt x="60" y="8"/>
                  </a:cubicBezTo>
                  <a:lnTo>
                    <a:pt x="6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881" name="Oval 157"/>
            <p:cNvSpPr>
              <a:spLocks noChangeArrowheads="1"/>
            </p:cNvSpPr>
            <p:nvPr/>
          </p:nvSpPr>
          <p:spPr bwMode="auto">
            <a:xfrm>
              <a:off x="4305303" y="693739"/>
              <a:ext cx="19050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882" name="Oval 158"/>
            <p:cNvSpPr>
              <a:spLocks noChangeArrowheads="1"/>
            </p:cNvSpPr>
            <p:nvPr/>
          </p:nvSpPr>
          <p:spPr bwMode="auto">
            <a:xfrm>
              <a:off x="4330703" y="693739"/>
              <a:ext cx="19050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883" name="Oval 159"/>
            <p:cNvSpPr>
              <a:spLocks noChangeArrowheads="1"/>
            </p:cNvSpPr>
            <p:nvPr/>
          </p:nvSpPr>
          <p:spPr bwMode="auto">
            <a:xfrm>
              <a:off x="4356103" y="693739"/>
              <a:ext cx="19050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884" name="Freeform 160"/>
            <p:cNvSpPr>
              <a:spLocks/>
            </p:cNvSpPr>
            <p:nvPr/>
          </p:nvSpPr>
          <p:spPr bwMode="auto">
            <a:xfrm>
              <a:off x="4324353" y="773114"/>
              <a:ext cx="38100" cy="60325"/>
            </a:xfrm>
            <a:custGeom>
              <a:avLst/>
              <a:gdLst>
                <a:gd name="T0" fmla="*/ 6 w 24"/>
                <a:gd name="T1" fmla="*/ 38 h 38"/>
                <a:gd name="T2" fmla="*/ 24 w 24"/>
                <a:gd name="T3" fmla="*/ 18 h 38"/>
                <a:gd name="T4" fmla="*/ 6 w 24"/>
                <a:gd name="T5" fmla="*/ 0 h 38"/>
                <a:gd name="T6" fmla="*/ 0 w 24"/>
                <a:gd name="T7" fmla="*/ 6 h 38"/>
                <a:gd name="T8" fmla="*/ 14 w 24"/>
                <a:gd name="T9" fmla="*/ 18 h 38"/>
                <a:gd name="T10" fmla="*/ 0 w 24"/>
                <a:gd name="T11" fmla="*/ 32 h 38"/>
                <a:gd name="T12" fmla="*/ 6 w 24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38">
                  <a:moveTo>
                    <a:pt x="6" y="38"/>
                  </a:moveTo>
                  <a:lnTo>
                    <a:pt x="24" y="18"/>
                  </a:lnTo>
                  <a:lnTo>
                    <a:pt x="6" y="0"/>
                  </a:lnTo>
                  <a:lnTo>
                    <a:pt x="0" y="6"/>
                  </a:lnTo>
                  <a:lnTo>
                    <a:pt x="14" y="18"/>
                  </a:lnTo>
                  <a:lnTo>
                    <a:pt x="0" y="32"/>
                  </a:lnTo>
                  <a:lnTo>
                    <a:pt x="6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885" name="Rectangle 161"/>
            <p:cNvSpPr>
              <a:spLocks noChangeArrowheads="1"/>
            </p:cNvSpPr>
            <p:nvPr/>
          </p:nvSpPr>
          <p:spPr bwMode="auto">
            <a:xfrm>
              <a:off x="4378328" y="788989"/>
              <a:ext cx="381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955" name="Group 9954"/>
          <p:cNvGrpSpPr/>
          <p:nvPr/>
        </p:nvGrpSpPr>
        <p:grpSpPr>
          <a:xfrm>
            <a:off x="3459165" y="671514"/>
            <a:ext cx="203200" cy="203200"/>
            <a:chOff x="3459165" y="671514"/>
            <a:chExt cx="203200" cy="203200"/>
          </a:xfrm>
        </p:grpSpPr>
        <p:sp>
          <p:nvSpPr>
            <p:cNvPr id="9886" name="Freeform 162"/>
            <p:cNvSpPr>
              <a:spLocks noEditPoints="1"/>
            </p:cNvSpPr>
            <p:nvPr/>
          </p:nvSpPr>
          <p:spPr bwMode="auto">
            <a:xfrm>
              <a:off x="3459165" y="671514"/>
              <a:ext cx="203200" cy="203200"/>
            </a:xfrm>
            <a:custGeom>
              <a:avLst/>
              <a:gdLst>
                <a:gd name="T0" fmla="*/ 56 w 64"/>
                <a:gd name="T1" fmla="*/ 0 h 64"/>
                <a:gd name="T2" fmla="*/ 8 w 64"/>
                <a:gd name="T3" fmla="*/ 0 h 64"/>
                <a:gd name="T4" fmla="*/ 0 w 64"/>
                <a:gd name="T5" fmla="*/ 8 h 64"/>
                <a:gd name="T6" fmla="*/ 0 w 64"/>
                <a:gd name="T7" fmla="*/ 56 h 64"/>
                <a:gd name="T8" fmla="*/ 8 w 64"/>
                <a:gd name="T9" fmla="*/ 64 h 64"/>
                <a:gd name="T10" fmla="*/ 56 w 64"/>
                <a:gd name="T11" fmla="*/ 64 h 64"/>
                <a:gd name="T12" fmla="*/ 64 w 64"/>
                <a:gd name="T13" fmla="*/ 56 h 64"/>
                <a:gd name="T14" fmla="*/ 64 w 64"/>
                <a:gd name="T15" fmla="*/ 8 h 64"/>
                <a:gd name="T16" fmla="*/ 56 w 64"/>
                <a:gd name="T17" fmla="*/ 0 h 64"/>
                <a:gd name="T18" fmla="*/ 19 w 64"/>
                <a:gd name="T19" fmla="*/ 53 h 64"/>
                <a:gd name="T20" fmla="*/ 14 w 64"/>
                <a:gd name="T21" fmla="*/ 48 h 64"/>
                <a:gd name="T22" fmla="*/ 21 w 64"/>
                <a:gd name="T23" fmla="*/ 41 h 64"/>
                <a:gd name="T24" fmla="*/ 14 w 64"/>
                <a:gd name="T25" fmla="*/ 35 h 64"/>
                <a:gd name="T26" fmla="*/ 19 w 64"/>
                <a:gd name="T27" fmla="*/ 30 h 64"/>
                <a:gd name="T28" fmla="*/ 30 w 64"/>
                <a:gd name="T29" fmla="*/ 41 h 64"/>
                <a:gd name="T30" fmla="*/ 19 w 64"/>
                <a:gd name="T31" fmla="*/ 53 h 64"/>
                <a:gd name="T32" fmla="*/ 48 w 64"/>
                <a:gd name="T33" fmla="*/ 44 h 64"/>
                <a:gd name="T34" fmla="*/ 34 w 64"/>
                <a:gd name="T35" fmla="*/ 44 h 64"/>
                <a:gd name="T36" fmla="*/ 34 w 64"/>
                <a:gd name="T37" fmla="*/ 38 h 64"/>
                <a:gd name="T38" fmla="*/ 48 w 64"/>
                <a:gd name="T39" fmla="*/ 38 h 64"/>
                <a:gd name="T40" fmla="*/ 48 w 64"/>
                <a:gd name="T41" fmla="*/ 44 h 64"/>
                <a:gd name="T42" fmla="*/ 60 w 64"/>
                <a:gd name="T43" fmla="*/ 16 h 64"/>
                <a:gd name="T44" fmla="*/ 4 w 64"/>
                <a:gd name="T45" fmla="*/ 16 h 64"/>
                <a:gd name="T46" fmla="*/ 4 w 64"/>
                <a:gd name="T47" fmla="*/ 8 h 64"/>
                <a:gd name="T48" fmla="*/ 8 w 64"/>
                <a:gd name="T49" fmla="*/ 4 h 64"/>
                <a:gd name="T50" fmla="*/ 56 w 64"/>
                <a:gd name="T51" fmla="*/ 4 h 64"/>
                <a:gd name="T52" fmla="*/ 60 w 64"/>
                <a:gd name="T53" fmla="*/ 8 h 64"/>
                <a:gd name="T54" fmla="*/ 60 w 64"/>
                <a:gd name="T55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4" h="64">
                  <a:moveTo>
                    <a:pt x="5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0"/>
                    <a:pt x="4" y="64"/>
                    <a:pt x="8" y="64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60" y="64"/>
                    <a:pt x="64" y="60"/>
                    <a:pt x="64" y="5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4"/>
                    <a:pt x="60" y="0"/>
                    <a:pt x="56" y="0"/>
                  </a:cubicBezTo>
                  <a:close/>
                  <a:moveTo>
                    <a:pt x="19" y="53"/>
                  </a:moveTo>
                  <a:cubicBezTo>
                    <a:pt x="14" y="48"/>
                    <a:pt x="14" y="48"/>
                    <a:pt x="14" y="48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19" y="53"/>
                  </a:lnTo>
                  <a:close/>
                  <a:moveTo>
                    <a:pt x="48" y="44"/>
                  </a:moveTo>
                  <a:cubicBezTo>
                    <a:pt x="34" y="44"/>
                    <a:pt x="34" y="44"/>
                    <a:pt x="34" y="44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48" y="38"/>
                    <a:pt x="48" y="38"/>
                    <a:pt x="48" y="38"/>
                  </a:cubicBezTo>
                  <a:lnTo>
                    <a:pt x="48" y="44"/>
                  </a:lnTo>
                  <a:close/>
                  <a:moveTo>
                    <a:pt x="60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8" y="4"/>
                    <a:pt x="60" y="6"/>
                    <a:pt x="60" y="8"/>
                  </a:cubicBezTo>
                  <a:lnTo>
                    <a:pt x="6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887" name="Oval 163"/>
            <p:cNvSpPr>
              <a:spLocks noChangeArrowheads="1"/>
            </p:cNvSpPr>
            <p:nvPr/>
          </p:nvSpPr>
          <p:spPr bwMode="auto">
            <a:xfrm>
              <a:off x="3490915" y="693739"/>
              <a:ext cx="19050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888" name="Oval 164"/>
            <p:cNvSpPr>
              <a:spLocks noChangeArrowheads="1"/>
            </p:cNvSpPr>
            <p:nvPr/>
          </p:nvSpPr>
          <p:spPr bwMode="auto">
            <a:xfrm>
              <a:off x="3516315" y="693739"/>
              <a:ext cx="19050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889" name="Oval 165"/>
            <p:cNvSpPr>
              <a:spLocks noChangeArrowheads="1"/>
            </p:cNvSpPr>
            <p:nvPr/>
          </p:nvSpPr>
          <p:spPr bwMode="auto">
            <a:xfrm>
              <a:off x="3541715" y="693739"/>
              <a:ext cx="19050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952" name="Group 9951"/>
          <p:cNvGrpSpPr/>
          <p:nvPr/>
        </p:nvGrpSpPr>
        <p:grpSpPr>
          <a:xfrm>
            <a:off x="4679953" y="671514"/>
            <a:ext cx="203200" cy="203200"/>
            <a:chOff x="4679953" y="671514"/>
            <a:chExt cx="203200" cy="203200"/>
          </a:xfrm>
        </p:grpSpPr>
        <p:sp>
          <p:nvSpPr>
            <p:cNvPr id="9890" name="Freeform 166"/>
            <p:cNvSpPr>
              <a:spLocks noEditPoints="1"/>
            </p:cNvSpPr>
            <p:nvPr/>
          </p:nvSpPr>
          <p:spPr bwMode="auto">
            <a:xfrm>
              <a:off x="4679953" y="671514"/>
              <a:ext cx="203200" cy="203200"/>
            </a:xfrm>
            <a:custGeom>
              <a:avLst/>
              <a:gdLst>
                <a:gd name="T0" fmla="*/ 56 w 64"/>
                <a:gd name="T1" fmla="*/ 0 h 64"/>
                <a:gd name="T2" fmla="*/ 8 w 64"/>
                <a:gd name="T3" fmla="*/ 0 h 64"/>
                <a:gd name="T4" fmla="*/ 0 w 64"/>
                <a:gd name="T5" fmla="*/ 8 h 64"/>
                <a:gd name="T6" fmla="*/ 0 w 64"/>
                <a:gd name="T7" fmla="*/ 56 h 64"/>
                <a:gd name="T8" fmla="*/ 8 w 64"/>
                <a:gd name="T9" fmla="*/ 64 h 64"/>
                <a:gd name="T10" fmla="*/ 56 w 64"/>
                <a:gd name="T11" fmla="*/ 64 h 64"/>
                <a:gd name="T12" fmla="*/ 64 w 64"/>
                <a:gd name="T13" fmla="*/ 56 h 64"/>
                <a:gd name="T14" fmla="*/ 64 w 64"/>
                <a:gd name="T15" fmla="*/ 8 h 64"/>
                <a:gd name="T16" fmla="*/ 56 w 64"/>
                <a:gd name="T17" fmla="*/ 0 h 64"/>
                <a:gd name="T18" fmla="*/ 60 w 64"/>
                <a:gd name="T19" fmla="*/ 56 h 64"/>
                <a:gd name="T20" fmla="*/ 56 w 64"/>
                <a:gd name="T21" fmla="*/ 60 h 64"/>
                <a:gd name="T22" fmla="*/ 8 w 64"/>
                <a:gd name="T23" fmla="*/ 60 h 64"/>
                <a:gd name="T24" fmla="*/ 4 w 64"/>
                <a:gd name="T25" fmla="*/ 56 h 64"/>
                <a:gd name="T26" fmla="*/ 4 w 64"/>
                <a:gd name="T27" fmla="*/ 20 h 64"/>
                <a:gd name="T28" fmla="*/ 60 w 64"/>
                <a:gd name="T29" fmla="*/ 20 h 64"/>
                <a:gd name="T30" fmla="*/ 60 w 64"/>
                <a:gd name="T31" fmla="*/ 56 h 64"/>
                <a:gd name="T32" fmla="*/ 60 w 64"/>
                <a:gd name="T33" fmla="*/ 16 h 64"/>
                <a:gd name="T34" fmla="*/ 4 w 64"/>
                <a:gd name="T35" fmla="*/ 16 h 64"/>
                <a:gd name="T36" fmla="*/ 4 w 64"/>
                <a:gd name="T37" fmla="*/ 8 h 64"/>
                <a:gd name="T38" fmla="*/ 8 w 64"/>
                <a:gd name="T39" fmla="*/ 4 h 64"/>
                <a:gd name="T40" fmla="*/ 56 w 64"/>
                <a:gd name="T41" fmla="*/ 4 h 64"/>
                <a:gd name="T42" fmla="*/ 60 w 64"/>
                <a:gd name="T43" fmla="*/ 8 h 64"/>
                <a:gd name="T44" fmla="*/ 60 w 64"/>
                <a:gd name="T45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" h="64">
                  <a:moveTo>
                    <a:pt x="5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0"/>
                    <a:pt x="4" y="64"/>
                    <a:pt x="8" y="64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60" y="64"/>
                    <a:pt x="64" y="60"/>
                    <a:pt x="64" y="5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4"/>
                    <a:pt x="60" y="0"/>
                    <a:pt x="56" y="0"/>
                  </a:cubicBezTo>
                  <a:close/>
                  <a:moveTo>
                    <a:pt x="60" y="56"/>
                  </a:moveTo>
                  <a:cubicBezTo>
                    <a:pt x="60" y="58"/>
                    <a:pt x="58" y="60"/>
                    <a:pt x="56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6" y="60"/>
                    <a:pt x="4" y="58"/>
                    <a:pt x="4" y="5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60" y="20"/>
                    <a:pt x="60" y="20"/>
                    <a:pt x="60" y="20"/>
                  </a:cubicBezTo>
                  <a:lnTo>
                    <a:pt x="60" y="56"/>
                  </a:lnTo>
                  <a:close/>
                  <a:moveTo>
                    <a:pt x="60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8" y="4"/>
                    <a:pt x="60" y="6"/>
                    <a:pt x="60" y="8"/>
                  </a:cubicBezTo>
                  <a:lnTo>
                    <a:pt x="6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891" name="Oval 167"/>
            <p:cNvSpPr>
              <a:spLocks noChangeArrowheads="1"/>
            </p:cNvSpPr>
            <p:nvPr/>
          </p:nvSpPr>
          <p:spPr bwMode="auto">
            <a:xfrm>
              <a:off x="4711703" y="693739"/>
              <a:ext cx="19050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892" name="Oval 168"/>
            <p:cNvSpPr>
              <a:spLocks noChangeArrowheads="1"/>
            </p:cNvSpPr>
            <p:nvPr/>
          </p:nvSpPr>
          <p:spPr bwMode="auto">
            <a:xfrm>
              <a:off x="4737103" y="693739"/>
              <a:ext cx="19050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893" name="Oval 169"/>
            <p:cNvSpPr>
              <a:spLocks noChangeArrowheads="1"/>
            </p:cNvSpPr>
            <p:nvPr/>
          </p:nvSpPr>
          <p:spPr bwMode="auto">
            <a:xfrm>
              <a:off x="4762503" y="693739"/>
              <a:ext cx="19050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894" name="Rectangle 170"/>
            <p:cNvSpPr>
              <a:spLocks noChangeArrowheads="1"/>
            </p:cNvSpPr>
            <p:nvPr/>
          </p:nvSpPr>
          <p:spPr bwMode="auto">
            <a:xfrm>
              <a:off x="4752978" y="760414"/>
              <a:ext cx="889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895" name="Rectangle 171"/>
            <p:cNvSpPr>
              <a:spLocks noChangeArrowheads="1"/>
            </p:cNvSpPr>
            <p:nvPr/>
          </p:nvSpPr>
          <p:spPr bwMode="auto">
            <a:xfrm>
              <a:off x="4718053" y="760414"/>
              <a:ext cx="1905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896" name="Rectangle 172"/>
            <p:cNvSpPr>
              <a:spLocks noChangeArrowheads="1"/>
            </p:cNvSpPr>
            <p:nvPr/>
          </p:nvSpPr>
          <p:spPr bwMode="auto">
            <a:xfrm>
              <a:off x="4752978" y="785814"/>
              <a:ext cx="889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897" name="Rectangle 173"/>
            <p:cNvSpPr>
              <a:spLocks noChangeArrowheads="1"/>
            </p:cNvSpPr>
            <p:nvPr/>
          </p:nvSpPr>
          <p:spPr bwMode="auto">
            <a:xfrm>
              <a:off x="4718053" y="785814"/>
              <a:ext cx="1905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898" name="Rectangle 174"/>
            <p:cNvSpPr>
              <a:spLocks noChangeArrowheads="1"/>
            </p:cNvSpPr>
            <p:nvPr/>
          </p:nvSpPr>
          <p:spPr bwMode="auto">
            <a:xfrm>
              <a:off x="4752978" y="811214"/>
              <a:ext cx="889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899" name="Rectangle 175"/>
            <p:cNvSpPr>
              <a:spLocks noChangeArrowheads="1"/>
            </p:cNvSpPr>
            <p:nvPr/>
          </p:nvSpPr>
          <p:spPr bwMode="auto">
            <a:xfrm>
              <a:off x="4718053" y="811214"/>
              <a:ext cx="1905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962" name="Group 9961"/>
          <p:cNvGrpSpPr/>
          <p:nvPr/>
        </p:nvGrpSpPr>
        <p:grpSpPr>
          <a:xfrm>
            <a:off x="611190" y="671514"/>
            <a:ext cx="203200" cy="203200"/>
            <a:chOff x="611190" y="671514"/>
            <a:chExt cx="203200" cy="203200"/>
          </a:xfrm>
        </p:grpSpPr>
        <p:sp>
          <p:nvSpPr>
            <p:cNvPr id="9900" name="Freeform 176"/>
            <p:cNvSpPr>
              <a:spLocks noEditPoints="1"/>
            </p:cNvSpPr>
            <p:nvPr/>
          </p:nvSpPr>
          <p:spPr bwMode="auto">
            <a:xfrm>
              <a:off x="611190" y="671514"/>
              <a:ext cx="203200" cy="203200"/>
            </a:xfrm>
            <a:custGeom>
              <a:avLst/>
              <a:gdLst>
                <a:gd name="T0" fmla="*/ 56 w 64"/>
                <a:gd name="T1" fmla="*/ 0 h 64"/>
                <a:gd name="T2" fmla="*/ 8 w 64"/>
                <a:gd name="T3" fmla="*/ 0 h 64"/>
                <a:gd name="T4" fmla="*/ 0 w 64"/>
                <a:gd name="T5" fmla="*/ 8 h 64"/>
                <a:gd name="T6" fmla="*/ 0 w 64"/>
                <a:gd name="T7" fmla="*/ 56 h 64"/>
                <a:gd name="T8" fmla="*/ 8 w 64"/>
                <a:gd name="T9" fmla="*/ 64 h 64"/>
                <a:gd name="T10" fmla="*/ 56 w 64"/>
                <a:gd name="T11" fmla="*/ 64 h 64"/>
                <a:gd name="T12" fmla="*/ 64 w 64"/>
                <a:gd name="T13" fmla="*/ 56 h 64"/>
                <a:gd name="T14" fmla="*/ 64 w 64"/>
                <a:gd name="T15" fmla="*/ 8 h 64"/>
                <a:gd name="T16" fmla="*/ 56 w 64"/>
                <a:gd name="T17" fmla="*/ 0 h 64"/>
                <a:gd name="T18" fmla="*/ 60 w 64"/>
                <a:gd name="T19" fmla="*/ 56 h 64"/>
                <a:gd name="T20" fmla="*/ 56 w 64"/>
                <a:gd name="T21" fmla="*/ 60 h 64"/>
                <a:gd name="T22" fmla="*/ 8 w 64"/>
                <a:gd name="T23" fmla="*/ 60 h 64"/>
                <a:gd name="T24" fmla="*/ 4 w 64"/>
                <a:gd name="T25" fmla="*/ 56 h 64"/>
                <a:gd name="T26" fmla="*/ 4 w 64"/>
                <a:gd name="T27" fmla="*/ 20 h 64"/>
                <a:gd name="T28" fmla="*/ 60 w 64"/>
                <a:gd name="T29" fmla="*/ 20 h 64"/>
                <a:gd name="T30" fmla="*/ 60 w 64"/>
                <a:gd name="T31" fmla="*/ 56 h 64"/>
                <a:gd name="T32" fmla="*/ 60 w 64"/>
                <a:gd name="T33" fmla="*/ 16 h 64"/>
                <a:gd name="T34" fmla="*/ 4 w 64"/>
                <a:gd name="T35" fmla="*/ 16 h 64"/>
                <a:gd name="T36" fmla="*/ 4 w 64"/>
                <a:gd name="T37" fmla="*/ 8 h 64"/>
                <a:gd name="T38" fmla="*/ 8 w 64"/>
                <a:gd name="T39" fmla="*/ 4 h 64"/>
                <a:gd name="T40" fmla="*/ 56 w 64"/>
                <a:gd name="T41" fmla="*/ 4 h 64"/>
                <a:gd name="T42" fmla="*/ 60 w 64"/>
                <a:gd name="T43" fmla="*/ 8 h 64"/>
                <a:gd name="T44" fmla="*/ 60 w 64"/>
                <a:gd name="T45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" h="64">
                  <a:moveTo>
                    <a:pt x="5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0"/>
                    <a:pt x="4" y="64"/>
                    <a:pt x="8" y="64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60" y="64"/>
                    <a:pt x="64" y="60"/>
                    <a:pt x="64" y="5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4"/>
                    <a:pt x="60" y="0"/>
                    <a:pt x="56" y="0"/>
                  </a:cubicBezTo>
                  <a:close/>
                  <a:moveTo>
                    <a:pt x="60" y="56"/>
                  </a:moveTo>
                  <a:cubicBezTo>
                    <a:pt x="60" y="58"/>
                    <a:pt x="58" y="60"/>
                    <a:pt x="56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6" y="60"/>
                    <a:pt x="4" y="58"/>
                    <a:pt x="4" y="5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60" y="20"/>
                    <a:pt x="60" y="20"/>
                    <a:pt x="60" y="20"/>
                  </a:cubicBezTo>
                  <a:lnTo>
                    <a:pt x="60" y="56"/>
                  </a:lnTo>
                  <a:close/>
                  <a:moveTo>
                    <a:pt x="60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8" y="4"/>
                    <a:pt x="60" y="6"/>
                    <a:pt x="60" y="8"/>
                  </a:cubicBezTo>
                  <a:lnTo>
                    <a:pt x="6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901" name="Oval 177"/>
            <p:cNvSpPr>
              <a:spLocks noChangeArrowheads="1"/>
            </p:cNvSpPr>
            <p:nvPr/>
          </p:nvSpPr>
          <p:spPr bwMode="auto">
            <a:xfrm>
              <a:off x="642940" y="693739"/>
              <a:ext cx="19050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902" name="Oval 178"/>
            <p:cNvSpPr>
              <a:spLocks noChangeArrowheads="1"/>
            </p:cNvSpPr>
            <p:nvPr/>
          </p:nvSpPr>
          <p:spPr bwMode="auto">
            <a:xfrm>
              <a:off x="668340" y="693739"/>
              <a:ext cx="19050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903" name="Oval 179"/>
            <p:cNvSpPr>
              <a:spLocks noChangeArrowheads="1"/>
            </p:cNvSpPr>
            <p:nvPr/>
          </p:nvSpPr>
          <p:spPr bwMode="auto">
            <a:xfrm>
              <a:off x="693740" y="693739"/>
              <a:ext cx="19050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961" name="Group 9960"/>
          <p:cNvGrpSpPr/>
          <p:nvPr/>
        </p:nvGrpSpPr>
        <p:grpSpPr>
          <a:xfrm>
            <a:off x="1017590" y="709614"/>
            <a:ext cx="165100" cy="165100"/>
            <a:chOff x="1017590" y="709614"/>
            <a:chExt cx="165100" cy="165100"/>
          </a:xfrm>
        </p:grpSpPr>
        <p:sp>
          <p:nvSpPr>
            <p:cNvPr id="9904" name="Freeform 180"/>
            <p:cNvSpPr>
              <a:spLocks noEditPoints="1"/>
            </p:cNvSpPr>
            <p:nvPr/>
          </p:nvSpPr>
          <p:spPr bwMode="auto">
            <a:xfrm>
              <a:off x="1017590" y="709614"/>
              <a:ext cx="165100" cy="165100"/>
            </a:xfrm>
            <a:custGeom>
              <a:avLst/>
              <a:gdLst>
                <a:gd name="T0" fmla="*/ 44 w 52"/>
                <a:gd name="T1" fmla="*/ 0 h 52"/>
                <a:gd name="T2" fmla="*/ 8 w 52"/>
                <a:gd name="T3" fmla="*/ 0 h 52"/>
                <a:gd name="T4" fmla="*/ 0 w 52"/>
                <a:gd name="T5" fmla="*/ 8 h 52"/>
                <a:gd name="T6" fmla="*/ 0 w 52"/>
                <a:gd name="T7" fmla="*/ 44 h 52"/>
                <a:gd name="T8" fmla="*/ 8 w 52"/>
                <a:gd name="T9" fmla="*/ 52 h 52"/>
                <a:gd name="T10" fmla="*/ 44 w 52"/>
                <a:gd name="T11" fmla="*/ 52 h 52"/>
                <a:gd name="T12" fmla="*/ 52 w 52"/>
                <a:gd name="T13" fmla="*/ 44 h 52"/>
                <a:gd name="T14" fmla="*/ 52 w 52"/>
                <a:gd name="T15" fmla="*/ 8 h 52"/>
                <a:gd name="T16" fmla="*/ 44 w 52"/>
                <a:gd name="T17" fmla="*/ 0 h 52"/>
                <a:gd name="T18" fmla="*/ 48 w 52"/>
                <a:gd name="T19" fmla="*/ 44 h 52"/>
                <a:gd name="T20" fmla="*/ 44 w 52"/>
                <a:gd name="T21" fmla="*/ 48 h 52"/>
                <a:gd name="T22" fmla="*/ 8 w 52"/>
                <a:gd name="T23" fmla="*/ 48 h 52"/>
                <a:gd name="T24" fmla="*/ 4 w 52"/>
                <a:gd name="T25" fmla="*/ 44 h 52"/>
                <a:gd name="T26" fmla="*/ 4 w 52"/>
                <a:gd name="T27" fmla="*/ 20 h 52"/>
                <a:gd name="T28" fmla="*/ 48 w 52"/>
                <a:gd name="T29" fmla="*/ 20 h 52"/>
                <a:gd name="T30" fmla="*/ 48 w 52"/>
                <a:gd name="T31" fmla="*/ 44 h 52"/>
                <a:gd name="T32" fmla="*/ 48 w 52"/>
                <a:gd name="T33" fmla="*/ 16 h 52"/>
                <a:gd name="T34" fmla="*/ 4 w 52"/>
                <a:gd name="T35" fmla="*/ 16 h 52"/>
                <a:gd name="T36" fmla="*/ 4 w 52"/>
                <a:gd name="T37" fmla="*/ 8 h 52"/>
                <a:gd name="T38" fmla="*/ 8 w 52"/>
                <a:gd name="T39" fmla="*/ 4 h 52"/>
                <a:gd name="T40" fmla="*/ 44 w 52"/>
                <a:gd name="T41" fmla="*/ 4 h 52"/>
                <a:gd name="T42" fmla="*/ 48 w 52"/>
                <a:gd name="T43" fmla="*/ 8 h 52"/>
                <a:gd name="T44" fmla="*/ 48 w 52"/>
                <a:gd name="T45" fmla="*/ 1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" h="52">
                  <a:moveTo>
                    <a:pt x="44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8"/>
                    <a:pt x="4" y="52"/>
                    <a:pt x="8" y="52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8" y="52"/>
                    <a:pt x="52" y="48"/>
                    <a:pt x="52" y="44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4"/>
                    <a:pt x="48" y="0"/>
                    <a:pt x="44" y="0"/>
                  </a:cubicBezTo>
                  <a:close/>
                  <a:moveTo>
                    <a:pt x="48" y="44"/>
                  </a:moveTo>
                  <a:cubicBezTo>
                    <a:pt x="48" y="46"/>
                    <a:pt x="46" y="48"/>
                    <a:pt x="44" y="4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6" y="48"/>
                    <a:pt x="4" y="46"/>
                    <a:pt x="4" y="44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8" y="20"/>
                    <a:pt x="48" y="20"/>
                    <a:pt x="48" y="20"/>
                  </a:cubicBezTo>
                  <a:lnTo>
                    <a:pt x="48" y="44"/>
                  </a:lnTo>
                  <a:close/>
                  <a:moveTo>
                    <a:pt x="48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6" y="4"/>
                    <a:pt x="48" y="6"/>
                    <a:pt x="48" y="8"/>
                  </a:cubicBezTo>
                  <a:lnTo>
                    <a:pt x="48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905" name="Oval 181"/>
            <p:cNvSpPr>
              <a:spLocks noChangeArrowheads="1"/>
            </p:cNvSpPr>
            <p:nvPr/>
          </p:nvSpPr>
          <p:spPr bwMode="auto">
            <a:xfrm>
              <a:off x="1049340" y="731839"/>
              <a:ext cx="19050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906" name="Oval 182"/>
            <p:cNvSpPr>
              <a:spLocks noChangeArrowheads="1"/>
            </p:cNvSpPr>
            <p:nvPr/>
          </p:nvSpPr>
          <p:spPr bwMode="auto">
            <a:xfrm>
              <a:off x="1074740" y="731839"/>
              <a:ext cx="19050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907" name="Oval 183"/>
            <p:cNvSpPr>
              <a:spLocks noChangeArrowheads="1"/>
            </p:cNvSpPr>
            <p:nvPr/>
          </p:nvSpPr>
          <p:spPr bwMode="auto">
            <a:xfrm>
              <a:off x="1100140" y="731839"/>
              <a:ext cx="19050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959" name="Group 9958"/>
          <p:cNvGrpSpPr/>
          <p:nvPr/>
        </p:nvGrpSpPr>
        <p:grpSpPr>
          <a:xfrm>
            <a:off x="1831978" y="671514"/>
            <a:ext cx="203200" cy="203200"/>
            <a:chOff x="1831978" y="671514"/>
            <a:chExt cx="203200" cy="203200"/>
          </a:xfrm>
        </p:grpSpPr>
        <p:sp>
          <p:nvSpPr>
            <p:cNvPr id="9908" name="Oval 184"/>
            <p:cNvSpPr>
              <a:spLocks noChangeArrowheads="1"/>
            </p:cNvSpPr>
            <p:nvPr/>
          </p:nvSpPr>
          <p:spPr bwMode="auto">
            <a:xfrm>
              <a:off x="1863728" y="693739"/>
              <a:ext cx="19050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909" name="Oval 185"/>
            <p:cNvSpPr>
              <a:spLocks noChangeArrowheads="1"/>
            </p:cNvSpPr>
            <p:nvPr/>
          </p:nvSpPr>
          <p:spPr bwMode="auto">
            <a:xfrm>
              <a:off x="1889128" y="693739"/>
              <a:ext cx="19050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910" name="Oval 186"/>
            <p:cNvSpPr>
              <a:spLocks noChangeArrowheads="1"/>
            </p:cNvSpPr>
            <p:nvPr/>
          </p:nvSpPr>
          <p:spPr bwMode="auto">
            <a:xfrm>
              <a:off x="1914528" y="693739"/>
              <a:ext cx="19050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911" name="Freeform 187"/>
            <p:cNvSpPr>
              <a:spLocks noEditPoints="1"/>
            </p:cNvSpPr>
            <p:nvPr/>
          </p:nvSpPr>
          <p:spPr bwMode="auto">
            <a:xfrm>
              <a:off x="1831978" y="671514"/>
              <a:ext cx="203200" cy="203200"/>
            </a:xfrm>
            <a:custGeom>
              <a:avLst/>
              <a:gdLst>
                <a:gd name="T0" fmla="*/ 56 w 64"/>
                <a:gd name="T1" fmla="*/ 12 h 64"/>
                <a:gd name="T2" fmla="*/ 52 w 64"/>
                <a:gd name="T3" fmla="*/ 12 h 64"/>
                <a:gd name="T4" fmla="*/ 52 w 64"/>
                <a:gd name="T5" fmla="*/ 8 h 64"/>
                <a:gd name="T6" fmla="*/ 44 w 64"/>
                <a:gd name="T7" fmla="*/ 0 h 64"/>
                <a:gd name="T8" fmla="*/ 8 w 64"/>
                <a:gd name="T9" fmla="*/ 0 h 64"/>
                <a:gd name="T10" fmla="*/ 0 w 64"/>
                <a:gd name="T11" fmla="*/ 8 h 64"/>
                <a:gd name="T12" fmla="*/ 0 w 64"/>
                <a:gd name="T13" fmla="*/ 44 h 64"/>
                <a:gd name="T14" fmla="*/ 8 w 64"/>
                <a:gd name="T15" fmla="*/ 52 h 64"/>
                <a:gd name="T16" fmla="*/ 12 w 64"/>
                <a:gd name="T17" fmla="*/ 52 h 64"/>
                <a:gd name="T18" fmla="*/ 12 w 64"/>
                <a:gd name="T19" fmla="*/ 56 h 64"/>
                <a:gd name="T20" fmla="*/ 20 w 64"/>
                <a:gd name="T21" fmla="*/ 64 h 64"/>
                <a:gd name="T22" fmla="*/ 56 w 64"/>
                <a:gd name="T23" fmla="*/ 64 h 64"/>
                <a:gd name="T24" fmla="*/ 64 w 64"/>
                <a:gd name="T25" fmla="*/ 56 h 64"/>
                <a:gd name="T26" fmla="*/ 64 w 64"/>
                <a:gd name="T27" fmla="*/ 20 h 64"/>
                <a:gd name="T28" fmla="*/ 56 w 64"/>
                <a:gd name="T29" fmla="*/ 12 h 64"/>
                <a:gd name="T30" fmla="*/ 4 w 64"/>
                <a:gd name="T31" fmla="*/ 8 h 64"/>
                <a:gd name="T32" fmla="*/ 8 w 64"/>
                <a:gd name="T33" fmla="*/ 4 h 64"/>
                <a:gd name="T34" fmla="*/ 44 w 64"/>
                <a:gd name="T35" fmla="*/ 4 h 64"/>
                <a:gd name="T36" fmla="*/ 48 w 64"/>
                <a:gd name="T37" fmla="*/ 8 h 64"/>
                <a:gd name="T38" fmla="*/ 48 w 64"/>
                <a:gd name="T39" fmla="*/ 16 h 64"/>
                <a:gd name="T40" fmla="*/ 4 w 64"/>
                <a:gd name="T41" fmla="*/ 16 h 64"/>
                <a:gd name="T42" fmla="*/ 4 w 64"/>
                <a:gd name="T43" fmla="*/ 8 h 64"/>
                <a:gd name="T44" fmla="*/ 8 w 64"/>
                <a:gd name="T45" fmla="*/ 48 h 64"/>
                <a:gd name="T46" fmla="*/ 4 w 64"/>
                <a:gd name="T47" fmla="*/ 44 h 64"/>
                <a:gd name="T48" fmla="*/ 4 w 64"/>
                <a:gd name="T49" fmla="*/ 20 h 64"/>
                <a:gd name="T50" fmla="*/ 48 w 64"/>
                <a:gd name="T51" fmla="*/ 20 h 64"/>
                <a:gd name="T52" fmla="*/ 48 w 64"/>
                <a:gd name="T53" fmla="*/ 44 h 64"/>
                <a:gd name="T54" fmla="*/ 44 w 64"/>
                <a:gd name="T55" fmla="*/ 48 h 64"/>
                <a:gd name="T56" fmla="*/ 8 w 64"/>
                <a:gd name="T57" fmla="*/ 48 h 64"/>
                <a:gd name="T58" fmla="*/ 60 w 64"/>
                <a:gd name="T59" fmla="*/ 56 h 64"/>
                <a:gd name="T60" fmla="*/ 56 w 64"/>
                <a:gd name="T61" fmla="*/ 60 h 64"/>
                <a:gd name="T62" fmla="*/ 20 w 64"/>
                <a:gd name="T63" fmla="*/ 60 h 64"/>
                <a:gd name="T64" fmla="*/ 16 w 64"/>
                <a:gd name="T65" fmla="*/ 56 h 64"/>
                <a:gd name="T66" fmla="*/ 16 w 64"/>
                <a:gd name="T67" fmla="*/ 52 h 64"/>
                <a:gd name="T68" fmla="*/ 44 w 64"/>
                <a:gd name="T69" fmla="*/ 52 h 64"/>
                <a:gd name="T70" fmla="*/ 52 w 64"/>
                <a:gd name="T71" fmla="*/ 44 h 64"/>
                <a:gd name="T72" fmla="*/ 52 w 64"/>
                <a:gd name="T73" fmla="*/ 28 h 64"/>
                <a:gd name="T74" fmla="*/ 60 w 64"/>
                <a:gd name="T75" fmla="*/ 28 h 64"/>
                <a:gd name="T76" fmla="*/ 60 w 64"/>
                <a:gd name="T77" fmla="*/ 56 h 64"/>
                <a:gd name="T78" fmla="*/ 60 w 64"/>
                <a:gd name="T79" fmla="*/ 24 h 64"/>
                <a:gd name="T80" fmla="*/ 52 w 64"/>
                <a:gd name="T81" fmla="*/ 24 h 64"/>
                <a:gd name="T82" fmla="*/ 52 w 64"/>
                <a:gd name="T83" fmla="*/ 16 h 64"/>
                <a:gd name="T84" fmla="*/ 56 w 64"/>
                <a:gd name="T85" fmla="*/ 16 h 64"/>
                <a:gd name="T86" fmla="*/ 60 w 64"/>
                <a:gd name="T87" fmla="*/ 20 h 64"/>
                <a:gd name="T88" fmla="*/ 60 w 64"/>
                <a:gd name="T89" fmla="*/ 2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4" h="64">
                  <a:moveTo>
                    <a:pt x="56" y="12"/>
                  </a:moveTo>
                  <a:cubicBezTo>
                    <a:pt x="52" y="12"/>
                    <a:pt x="52" y="12"/>
                    <a:pt x="52" y="12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4"/>
                    <a:pt x="48" y="0"/>
                    <a:pt x="4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8"/>
                    <a:pt x="4" y="52"/>
                    <a:pt x="8" y="52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2" y="60"/>
                    <a:pt x="16" y="64"/>
                    <a:pt x="20" y="64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60" y="64"/>
                    <a:pt x="64" y="60"/>
                    <a:pt x="64" y="56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6"/>
                    <a:pt x="60" y="12"/>
                    <a:pt x="56" y="12"/>
                  </a:cubicBezTo>
                  <a:close/>
                  <a:moveTo>
                    <a:pt x="4" y="8"/>
                  </a:moveTo>
                  <a:cubicBezTo>
                    <a:pt x="4" y="6"/>
                    <a:pt x="6" y="4"/>
                    <a:pt x="8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6" y="4"/>
                    <a:pt x="48" y="6"/>
                    <a:pt x="48" y="8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" y="16"/>
                    <a:pt x="4" y="16"/>
                    <a:pt x="4" y="16"/>
                  </a:cubicBezTo>
                  <a:lnTo>
                    <a:pt x="4" y="8"/>
                  </a:lnTo>
                  <a:close/>
                  <a:moveTo>
                    <a:pt x="8" y="48"/>
                  </a:moveTo>
                  <a:cubicBezTo>
                    <a:pt x="6" y="48"/>
                    <a:pt x="4" y="46"/>
                    <a:pt x="4" y="44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44"/>
                    <a:pt x="48" y="44"/>
                    <a:pt x="48" y="44"/>
                  </a:cubicBezTo>
                  <a:cubicBezTo>
                    <a:pt x="48" y="46"/>
                    <a:pt x="46" y="48"/>
                    <a:pt x="44" y="48"/>
                  </a:cubicBezTo>
                  <a:lnTo>
                    <a:pt x="8" y="48"/>
                  </a:lnTo>
                  <a:close/>
                  <a:moveTo>
                    <a:pt x="60" y="56"/>
                  </a:moveTo>
                  <a:cubicBezTo>
                    <a:pt x="60" y="58"/>
                    <a:pt x="58" y="60"/>
                    <a:pt x="56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18" y="60"/>
                    <a:pt x="16" y="58"/>
                    <a:pt x="16" y="56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8" y="52"/>
                    <a:pt x="52" y="48"/>
                    <a:pt x="52" y="44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60" y="28"/>
                    <a:pt x="60" y="28"/>
                    <a:pt x="60" y="28"/>
                  </a:cubicBezTo>
                  <a:lnTo>
                    <a:pt x="60" y="56"/>
                  </a:lnTo>
                  <a:close/>
                  <a:moveTo>
                    <a:pt x="60" y="24"/>
                  </a:moveTo>
                  <a:cubicBezTo>
                    <a:pt x="52" y="24"/>
                    <a:pt x="52" y="24"/>
                    <a:pt x="52" y="24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8" y="16"/>
                    <a:pt x="60" y="18"/>
                    <a:pt x="60" y="20"/>
                  </a:cubicBezTo>
                  <a:lnTo>
                    <a:pt x="6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960" name="Group 9959"/>
          <p:cNvGrpSpPr/>
          <p:nvPr/>
        </p:nvGrpSpPr>
        <p:grpSpPr>
          <a:xfrm>
            <a:off x="1425578" y="735014"/>
            <a:ext cx="139700" cy="139700"/>
            <a:chOff x="1425578" y="735014"/>
            <a:chExt cx="139700" cy="139700"/>
          </a:xfrm>
        </p:grpSpPr>
        <p:sp>
          <p:nvSpPr>
            <p:cNvPr id="9912" name="Freeform 188"/>
            <p:cNvSpPr>
              <a:spLocks noEditPoints="1"/>
            </p:cNvSpPr>
            <p:nvPr/>
          </p:nvSpPr>
          <p:spPr bwMode="auto">
            <a:xfrm>
              <a:off x="1425578" y="735014"/>
              <a:ext cx="139700" cy="139700"/>
            </a:xfrm>
            <a:custGeom>
              <a:avLst/>
              <a:gdLst>
                <a:gd name="T0" fmla="*/ 36 w 44"/>
                <a:gd name="T1" fmla="*/ 0 h 44"/>
                <a:gd name="T2" fmla="*/ 8 w 44"/>
                <a:gd name="T3" fmla="*/ 0 h 44"/>
                <a:gd name="T4" fmla="*/ 0 w 44"/>
                <a:gd name="T5" fmla="*/ 8 h 44"/>
                <a:gd name="T6" fmla="*/ 0 w 44"/>
                <a:gd name="T7" fmla="*/ 36 h 44"/>
                <a:gd name="T8" fmla="*/ 8 w 44"/>
                <a:gd name="T9" fmla="*/ 44 h 44"/>
                <a:gd name="T10" fmla="*/ 36 w 44"/>
                <a:gd name="T11" fmla="*/ 44 h 44"/>
                <a:gd name="T12" fmla="*/ 44 w 44"/>
                <a:gd name="T13" fmla="*/ 36 h 44"/>
                <a:gd name="T14" fmla="*/ 44 w 44"/>
                <a:gd name="T15" fmla="*/ 8 h 44"/>
                <a:gd name="T16" fmla="*/ 36 w 44"/>
                <a:gd name="T17" fmla="*/ 0 h 44"/>
                <a:gd name="T18" fmla="*/ 40 w 44"/>
                <a:gd name="T19" fmla="*/ 36 h 44"/>
                <a:gd name="T20" fmla="*/ 36 w 44"/>
                <a:gd name="T21" fmla="*/ 40 h 44"/>
                <a:gd name="T22" fmla="*/ 8 w 44"/>
                <a:gd name="T23" fmla="*/ 40 h 44"/>
                <a:gd name="T24" fmla="*/ 4 w 44"/>
                <a:gd name="T25" fmla="*/ 36 h 44"/>
                <a:gd name="T26" fmla="*/ 4 w 44"/>
                <a:gd name="T27" fmla="*/ 20 h 44"/>
                <a:gd name="T28" fmla="*/ 40 w 44"/>
                <a:gd name="T29" fmla="*/ 20 h 44"/>
                <a:gd name="T30" fmla="*/ 40 w 44"/>
                <a:gd name="T31" fmla="*/ 36 h 44"/>
                <a:gd name="T32" fmla="*/ 40 w 44"/>
                <a:gd name="T33" fmla="*/ 16 h 44"/>
                <a:gd name="T34" fmla="*/ 4 w 44"/>
                <a:gd name="T35" fmla="*/ 16 h 44"/>
                <a:gd name="T36" fmla="*/ 4 w 44"/>
                <a:gd name="T37" fmla="*/ 8 h 44"/>
                <a:gd name="T38" fmla="*/ 8 w 44"/>
                <a:gd name="T39" fmla="*/ 4 h 44"/>
                <a:gd name="T40" fmla="*/ 36 w 44"/>
                <a:gd name="T41" fmla="*/ 4 h 44"/>
                <a:gd name="T42" fmla="*/ 40 w 44"/>
                <a:gd name="T43" fmla="*/ 8 h 44"/>
                <a:gd name="T44" fmla="*/ 40 w 44"/>
                <a:gd name="T45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" h="44">
                  <a:moveTo>
                    <a:pt x="3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0"/>
                    <a:pt x="4" y="44"/>
                    <a:pt x="8" y="44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40" y="44"/>
                    <a:pt x="44" y="40"/>
                    <a:pt x="44" y="36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4"/>
                    <a:pt x="40" y="0"/>
                    <a:pt x="36" y="0"/>
                  </a:cubicBezTo>
                  <a:close/>
                  <a:moveTo>
                    <a:pt x="40" y="36"/>
                  </a:moveTo>
                  <a:cubicBezTo>
                    <a:pt x="40" y="38"/>
                    <a:pt x="38" y="40"/>
                    <a:pt x="36" y="4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6" y="40"/>
                    <a:pt x="4" y="38"/>
                    <a:pt x="4" y="3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0" y="20"/>
                    <a:pt x="40" y="20"/>
                    <a:pt x="40" y="20"/>
                  </a:cubicBezTo>
                  <a:lnTo>
                    <a:pt x="40" y="36"/>
                  </a:lnTo>
                  <a:close/>
                  <a:moveTo>
                    <a:pt x="40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8" y="4"/>
                    <a:pt x="40" y="6"/>
                    <a:pt x="40" y="8"/>
                  </a:cubicBezTo>
                  <a:lnTo>
                    <a:pt x="4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913" name="Oval 189"/>
            <p:cNvSpPr>
              <a:spLocks noChangeArrowheads="1"/>
            </p:cNvSpPr>
            <p:nvPr/>
          </p:nvSpPr>
          <p:spPr bwMode="auto">
            <a:xfrm>
              <a:off x="1457328" y="757239"/>
              <a:ext cx="19050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914" name="Oval 190"/>
            <p:cNvSpPr>
              <a:spLocks noChangeArrowheads="1"/>
            </p:cNvSpPr>
            <p:nvPr/>
          </p:nvSpPr>
          <p:spPr bwMode="auto">
            <a:xfrm>
              <a:off x="1482728" y="757239"/>
              <a:ext cx="19050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944" name="Group 9943"/>
          <p:cNvGrpSpPr/>
          <p:nvPr/>
        </p:nvGrpSpPr>
        <p:grpSpPr>
          <a:xfrm>
            <a:off x="7935916" y="671514"/>
            <a:ext cx="203200" cy="203200"/>
            <a:chOff x="7935916" y="671514"/>
            <a:chExt cx="203200" cy="203200"/>
          </a:xfrm>
        </p:grpSpPr>
        <p:sp>
          <p:nvSpPr>
            <p:cNvPr id="9915" name="Freeform 191"/>
            <p:cNvSpPr>
              <a:spLocks noEditPoints="1"/>
            </p:cNvSpPr>
            <p:nvPr/>
          </p:nvSpPr>
          <p:spPr bwMode="auto">
            <a:xfrm>
              <a:off x="8031166" y="766764"/>
              <a:ext cx="107950" cy="107950"/>
            </a:xfrm>
            <a:custGeom>
              <a:avLst/>
              <a:gdLst>
                <a:gd name="T0" fmla="*/ 26 w 34"/>
                <a:gd name="T1" fmla="*/ 20 h 34"/>
                <a:gd name="T2" fmla="*/ 28 w 34"/>
                <a:gd name="T3" fmla="*/ 14 h 34"/>
                <a:gd name="T4" fmla="*/ 14 w 34"/>
                <a:gd name="T5" fmla="*/ 0 h 34"/>
                <a:gd name="T6" fmla="*/ 0 w 34"/>
                <a:gd name="T7" fmla="*/ 14 h 34"/>
                <a:gd name="T8" fmla="*/ 14 w 34"/>
                <a:gd name="T9" fmla="*/ 28 h 34"/>
                <a:gd name="T10" fmla="*/ 20 w 34"/>
                <a:gd name="T11" fmla="*/ 26 h 34"/>
                <a:gd name="T12" fmla="*/ 28 w 34"/>
                <a:gd name="T13" fmla="*/ 33 h 34"/>
                <a:gd name="T14" fmla="*/ 31 w 34"/>
                <a:gd name="T15" fmla="*/ 33 h 34"/>
                <a:gd name="T16" fmla="*/ 33 w 34"/>
                <a:gd name="T17" fmla="*/ 31 h 34"/>
                <a:gd name="T18" fmla="*/ 33 w 34"/>
                <a:gd name="T19" fmla="*/ 28 h 34"/>
                <a:gd name="T20" fmla="*/ 26 w 34"/>
                <a:gd name="T21" fmla="*/ 20 h 34"/>
                <a:gd name="T22" fmla="*/ 23 w 34"/>
                <a:gd name="T23" fmla="*/ 17 h 34"/>
                <a:gd name="T24" fmla="*/ 17 w 34"/>
                <a:gd name="T25" fmla="*/ 23 h 34"/>
                <a:gd name="T26" fmla="*/ 14 w 34"/>
                <a:gd name="T27" fmla="*/ 24 h 34"/>
                <a:gd name="T28" fmla="*/ 4 w 34"/>
                <a:gd name="T29" fmla="*/ 14 h 34"/>
                <a:gd name="T30" fmla="*/ 14 w 34"/>
                <a:gd name="T31" fmla="*/ 4 h 34"/>
                <a:gd name="T32" fmla="*/ 24 w 34"/>
                <a:gd name="T33" fmla="*/ 14 h 34"/>
                <a:gd name="T34" fmla="*/ 23 w 34"/>
                <a:gd name="T35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" h="34">
                  <a:moveTo>
                    <a:pt x="26" y="20"/>
                  </a:moveTo>
                  <a:cubicBezTo>
                    <a:pt x="27" y="18"/>
                    <a:pt x="28" y="16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ubicBezTo>
                    <a:pt x="16" y="28"/>
                    <a:pt x="18" y="27"/>
                    <a:pt x="20" y="26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9" y="34"/>
                    <a:pt x="30" y="34"/>
                    <a:pt x="31" y="33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4" y="30"/>
                    <a:pt x="34" y="29"/>
                    <a:pt x="33" y="28"/>
                  </a:cubicBezTo>
                  <a:lnTo>
                    <a:pt x="26" y="20"/>
                  </a:lnTo>
                  <a:close/>
                  <a:moveTo>
                    <a:pt x="23" y="17"/>
                  </a:moveTo>
                  <a:cubicBezTo>
                    <a:pt x="22" y="20"/>
                    <a:pt x="20" y="22"/>
                    <a:pt x="17" y="23"/>
                  </a:cubicBezTo>
                  <a:cubicBezTo>
                    <a:pt x="16" y="24"/>
                    <a:pt x="15" y="24"/>
                    <a:pt x="14" y="24"/>
                  </a:cubicBezTo>
                  <a:cubicBezTo>
                    <a:pt x="8" y="24"/>
                    <a:pt x="4" y="19"/>
                    <a:pt x="4" y="14"/>
                  </a:cubicBezTo>
                  <a:cubicBezTo>
                    <a:pt x="4" y="8"/>
                    <a:pt x="8" y="4"/>
                    <a:pt x="14" y="4"/>
                  </a:cubicBezTo>
                  <a:cubicBezTo>
                    <a:pt x="19" y="4"/>
                    <a:pt x="24" y="8"/>
                    <a:pt x="24" y="14"/>
                  </a:cubicBezTo>
                  <a:cubicBezTo>
                    <a:pt x="24" y="15"/>
                    <a:pt x="24" y="16"/>
                    <a:pt x="23" y="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916" name="Oval 192"/>
            <p:cNvSpPr>
              <a:spLocks noChangeArrowheads="1"/>
            </p:cNvSpPr>
            <p:nvPr/>
          </p:nvSpPr>
          <p:spPr bwMode="auto">
            <a:xfrm>
              <a:off x="7967666" y="693739"/>
              <a:ext cx="19050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917" name="Oval 193"/>
            <p:cNvSpPr>
              <a:spLocks noChangeArrowheads="1"/>
            </p:cNvSpPr>
            <p:nvPr/>
          </p:nvSpPr>
          <p:spPr bwMode="auto">
            <a:xfrm>
              <a:off x="7993066" y="693739"/>
              <a:ext cx="19050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918" name="Oval 194"/>
            <p:cNvSpPr>
              <a:spLocks noChangeArrowheads="1"/>
            </p:cNvSpPr>
            <p:nvPr/>
          </p:nvSpPr>
          <p:spPr bwMode="auto">
            <a:xfrm>
              <a:off x="8018466" y="693739"/>
              <a:ext cx="19050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919" name="Freeform 195"/>
            <p:cNvSpPr>
              <a:spLocks noEditPoints="1"/>
            </p:cNvSpPr>
            <p:nvPr/>
          </p:nvSpPr>
          <p:spPr bwMode="auto">
            <a:xfrm>
              <a:off x="7935916" y="671514"/>
              <a:ext cx="203200" cy="203200"/>
            </a:xfrm>
            <a:custGeom>
              <a:avLst/>
              <a:gdLst>
                <a:gd name="T0" fmla="*/ 56 w 64"/>
                <a:gd name="T1" fmla="*/ 0 h 64"/>
                <a:gd name="T2" fmla="*/ 8 w 64"/>
                <a:gd name="T3" fmla="*/ 0 h 64"/>
                <a:gd name="T4" fmla="*/ 0 w 64"/>
                <a:gd name="T5" fmla="*/ 8 h 64"/>
                <a:gd name="T6" fmla="*/ 0 w 64"/>
                <a:gd name="T7" fmla="*/ 56 h 64"/>
                <a:gd name="T8" fmla="*/ 8 w 64"/>
                <a:gd name="T9" fmla="*/ 64 h 64"/>
                <a:gd name="T10" fmla="*/ 36 w 64"/>
                <a:gd name="T11" fmla="*/ 64 h 64"/>
                <a:gd name="T12" fmla="*/ 36 w 64"/>
                <a:gd name="T13" fmla="*/ 60 h 64"/>
                <a:gd name="T14" fmla="*/ 8 w 64"/>
                <a:gd name="T15" fmla="*/ 60 h 64"/>
                <a:gd name="T16" fmla="*/ 4 w 64"/>
                <a:gd name="T17" fmla="*/ 56 h 64"/>
                <a:gd name="T18" fmla="*/ 4 w 64"/>
                <a:gd name="T19" fmla="*/ 20 h 64"/>
                <a:gd name="T20" fmla="*/ 60 w 64"/>
                <a:gd name="T21" fmla="*/ 20 h 64"/>
                <a:gd name="T22" fmla="*/ 60 w 64"/>
                <a:gd name="T23" fmla="*/ 36 h 64"/>
                <a:gd name="T24" fmla="*/ 64 w 64"/>
                <a:gd name="T25" fmla="*/ 36 h 64"/>
                <a:gd name="T26" fmla="*/ 64 w 64"/>
                <a:gd name="T27" fmla="*/ 8 h 64"/>
                <a:gd name="T28" fmla="*/ 56 w 64"/>
                <a:gd name="T29" fmla="*/ 0 h 64"/>
                <a:gd name="T30" fmla="*/ 60 w 64"/>
                <a:gd name="T31" fmla="*/ 16 h 64"/>
                <a:gd name="T32" fmla="*/ 4 w 64"/>
                <a:gd name="T33" fmla="*/ 16 h 64"/>
                <a:gd name="T34" fmla="*/ 4 w 64"/>
                <a:gd name="T35" fmla="*/ 8 h 64"/>
                <a:gd name="T36" fmla="*/ 8 w 64"/>
                <a:gd name="T37" fmla="*/ 4 h 64"/>
                <a:gd name="T38" fmla="*/ 56 w 64"/>
                <a:gd name="T39" fmla="*/ 4 h 64"/>
                <a:gd name="T40" fmla="*/ 60 w 64"/>
                <a:gd name="T41" fmla="*/ 8 h 64"/>
                <a:gd name="T42" fmla="*/ 60 w 64"/>
                <a:gd name="T43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64">
                  <a:moveTo>
                    <a:pt x="5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0"/>
                    <a:pt x="4" y="64"/>
                    <a:pt x="8" y="64"/>
                  </a:cubicBezTo>
                  <a:cubicBezTo>
                    <a:pt x="36" y="64"/>
                    <a:pt x="36" y="64"/>
                    <a:pt x="36" y="64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6" y="60"/>
                    <a:pt x="4" y="58"/>
                    <a:pt x="4" y="5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4" y="36"/>
                    <a:pt x="64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4"/>
                    <a:pt x="60" y="0"/>
                    <a:pt x="56" y="0"/>
                  </a:cubicBezTo>
                  <a:close/>
                  <a:moveTo>
                    <a:pt x="60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8" y="4"/>
                    <a:pt x="60" y="6"/>
                    <a:pt x="60" y="8"/>
                  </a:cubicBezTo>
                  <a:lnTo>
                    <a:pt x="6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949" name="Group 9948"/>
          <p:cNvGrpSpPr/>
          <p:nvPr/>
        </p:nvGrpSpPr>
        <p:grpSpPr>
          <a:xfrm>
            <a:off x="5900741" y="671514"/>
            <a:ext cx="203200" cy="203200"/>
            <a:chOff x="5900741" y="671514"/>
            <a:chExt cx="203200" cy="203200"/>
          </a:xfrm>
        </p:grpSpPr>
        <p:sp>
          <p:nvSpPr>
            <p:cNvPr id="9920" name="Freeform 196"/>
            <p:cNvSpPr>
              <a:spLocks/>
            </p:cNvSpPr>
            <p:nvPr/>
          </p:nvSpPr>
          <p:spPr bwMode="auto">
            <a:xfrm>
              <a:off x="6002341" y="798514"/>
              <a:ext cx="101600" cy="76200"/>
            </a:xfrm>
            <a:custGeom>
              <a:avLst/>
              <a:gdLst>
                <a:gd name="T0" fmla="*/ 26 w 64"/>
                <a:gd name="T1" fmla="*/ 28 h 48"/>
                <a:gd name="T2" fmla="*/ 10 w 64"/>
                <a:gd name="T3" fmla="*/ 12 h 48"/>
                <a:gd name="T4" fmla="*/ 0 w 64"/>
                <a:gd name="T5" fmla="*/ 22 h 48"/>
                <a:gd name="T6" fmla="*/ 20 w 64"/>
                <a:gd name="T7" fmla="*/ 42 h 48"/>
                <a:gd name="T8" fmla="*/ 26 w 64"/>
                <a:gd name="T9" fmla="*/ 48 h 48"/>
                <a:gd name="T10" fmla="*/ 64 w 64"/>
                <a:gd name="T11" fmla="*/ 10 h 48"/>
                <a:gd name="T12" fmla="*/ 54 w 64"/>
                <a:gd name="T13" fmla="*/ 0 h 48"/>
                <a:gd name="T14" fmla="*/ 26 w 64"/>
                <a:gd name="T15" fmla="*/ 2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48">
                  <a:moveTo>
                    <a:pt x="26" y="28"/>
                  </a:moveTo>
                  <a:lnTo>
                    <a:pt x="10" y="12"/>
                  </a:lnTo>
                  <a:lnTo>
                    <a:pt x="0" y="22"/>
                  </a:lnTo>
                  <a:lnTo>
                    <a:pt x="20" y="42"/>
                  </a:lnTo>
                  <a:lnTo>
                    <a:pt x="26" y="48"/>
                  </a:lnTo>
                  <a:lnTo>
                    <a:pt x="64" y="10"/>
                  </a:lnTo>
                  <a:lnTo>
                    <a:pt x="54" y="0"/>
                  </a:lnTo>
                  <a:lnTo>
                    <a:pt x="26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921" name="Oval 197"/>
            <p:cNvSpPr>
              <a:spLocks noChangeArrowheads="1"/>
            </p:cNvSpPr>
            <p:nvPr/>
          </p:nvSpPr>
          <p:spPr bwMode="auto">
            <a:xfrm>
              <a:off x="5932491" y="693739"/>
              <a:ext cx="19050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922" name="Oval 198"/>
            <p:cNvSpPr>
              <a:spLocks noChangeArrowheads="1"/>
            </p:cNvSpPr>
            <p:nvPr/>
          </p:nvSpPr>
          <p:spPr bwMode="auto">
            <a:xfrm>
              <a:off x="5957891" y="693739"/>
              <a:ext cx="19050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923" name="Oval 199"/>
            <p:cNvSpPr>
              <a:spLocks noChangeArrowheads="1"/>
            </p:cNvSpPr>
            <p:nvPr/>
          </p:nvSpPr>
          <p:spPr bwMode="auto">
            <a:xfrm>
              <a:off x="5983291" y="693739"/>
              <a:ext cx="19050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924" name="Freeform 200"/>
            <p:cNvSpPr>
              <a:spLocks noEditPoints="1"/>
            </p:cNvSpPr>
            <p:nvPr/>
          </p:nvSpPr>
          <p:spPr bwMode="auto">
            <a:xfrm>
              <a:off x="5900741" y="671514"/>
              <a:ext cx="203200" cy="203200"/>
            </a:xfrm>
            <a:custGeom>
              <a:avLst/>
              <a:gdLst>
                <a:gd name="T0" fmla="*/ 56 w 64"/>
                <a:gd name="T1" fmla="*/ 0 h 64"/>
                <a:gd name="T2" fmla="*/ 8 w 64"/>
                <a:gd name="T3" fmla="*/ 0 h 64"/>
                <a:gd name="T4" fmla="*/ 0 w 64"/>
                <a:gd name="T5" fmla="*/ 8 h 64"/>
                <a:gd name="T6" fmla="*/ 0 w 64"/>
                <a:gd name="T7" fmla="*/ 56 h 64"/>
                <a:gd name="T8" fmla="*/ 8 w 64"/>
                <a:gd name="T9" fmla="*/ 64 h 64"/>
                <a:gd name="T10" fmla="*/ 28 w 64"/>
                <a:gd name="T11" fmla="*/ 64 h 64"/>
                <a:gd name="T12" fmla="*/ 28 w 64"/>
                <a:gd name="T13" fmla="*/ 60 h 64"/>
                <a:gd name="T14" fmla="*/ 8 w 64"/>
                <a:gd name="T15" fmla="*/ 60 h 64"/>
                <a:gd name="T16" fmla="*/ 4 w 64"/>
                <a:gd name="T17" fmla="*/ 56 h 64"/>
                <a:gd name="T18" fmla="*/ 4 w 64"/>
                <a:gd name="T19" fmla="*/ 20 h 64"/>
                <a:gd name="T20" fmla="*/ 60 w 64"/>
                <a:gd name="T21" fmla="*/ 20 h 64"/>
                <a:gd name="T22" fmla="*/ 60 w 64"/>
                <a:gd name="T23" fmla="*/ 32 h 64"/>
                <a:gd name="T24" fmla="*/ 64 w 64"/>
                <a:gd name="T25" fmla="*/ 32 h 64"/>
                <a:gd name="T26" fmla="*/ 64 w 64"/>
                <a:gd name="T27" fmla="*/ 8 h 64"/>
                <a:gd name="T28" fmla="*/ 56 w 64"/>
                <a:gd name="T29" fmla="*/ 0 h 64"/>
                <a:gd name="T30" fmla="*/ 60 w 64"/>
                <a:gd name="T31" fmla="*/ 16 h 64"/>
                <a:gd name="T32" fmla="*/ 4 w 64"/>
                <a:gd name="T33" fmla="*/ 16 h 64"/>
                <a:gd name="T34" fmla="*/ 4 w 64"/>
                <a:gd name="T35" fmla="*/ 8 h 64"/>
                <a:gd name="T36" fmla="*/ 8 w 64"/>
                <a:gd name="T37" fmla="*/ 4 h 64"/>
                <a:gd name="T38" fmla="*/ 56 w 64"/>
                <a:gd name="T39" fmla="*/ 4 h 64"/>
                <a:gd name="T40" fmla="*/ 60 w 64"/>
                <a:gd name="T41" fmla="*/ 8 h 64"/>
                <a:gd name="T42" fmla="*/ 60 w 64"/>
                <a:gd name="T43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64">
                  <a:moveTo>
                    <a:pt x="5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0"/>
                    <a:pt x="4" y="64"/>
                    <a:pt x="8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6" y="60"/>
                    <a:pt x="4" y="58"/>
                    <a:pt x="4" y="5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4"/>
                    <a:pt x="60" y="0"/>
                    <a:pt x="56" y="0"/>
                  </a:cubicBezTo>
                  <a:close/>
                  <a:moveTo>
                    <a:pt x="60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8" y="4"/>
                    <a:pt x="60" y="6"/>
                    <a:pt x="60" y="8"/>
                  </a:cubicBezTo>
                  <a:lnTo>
                    <a:pt x="6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943" name="Group 9942"/>
          <p:cNvGrpSpPr/>
          <p:nvPr/>
        </p:nvGrpSpPr>
        <p:grpSpPr>
          <a:xfrm>
            <a:off x="8342316" y="671514"/>
            <a:ext cx="203200" cy="203200"/>
            <a:chOff x="8342316" y="671514"/>
            <a:chExt cx="203200" cy="203200"/>
          </a:xfrm>
        </p:grpSpPr>
        <p:sp>
          <p:nvSpPr>
            <p:cNvPr id="9925" name="Freeform 201"/>
            <p:cNvSpPr>
              <a:spLocks/>
            </p:cNvSpPr>
            <p:nvPr/>
          </p:nvSpPr>
          <p:spPr bwMode="auto">
            <a:xfrm>
              <a:off x="8443916" y="773114"/>
              <a:ext cx="101600" cy="101600"/>
            </a:xfrm>
            <a:custGeom>
              <a:avLst/>
              <a:gdLst>
                <a:gd name="T0" fmla="*/ 40 w 64"/>
                <a:gd name="T1" fmla="*/ 24 h 64"/>
                <a:gd name="T2" fmla="*/ 32 w 64"/>
                <a:gd name="T3" fmla="*/ 0 h 64"/>
                <a:gd name="T4" fmla="*/ 24 w 64"/>
                <a:gd name="T5" fmla="*/ 24 h 64"/>
                <a:gd name="T6" fmla="*/ 0 w 64"/>
                <a:gd name="T7" fmla="*/ 24 h 64"/>
                <a:gd name="T8" fmla="*/ 20 w 64"/>
                <a:gd name="T9" fmla="*/ 38 h 64"/>
                <a:gd name="T10" fmla="*/ 8 w 64"/>
                <a:gd name="T11" fmla="*/ 64 h 64"/>
                <a:gd name="T12" fmla="*/ 32 w 64"/>
                <a:gd name="T13" fmla="*/ 48 h 64"/>
                <a:gd name="T14" fmla="*/ 56 w 64"/>
                <a:gd name="T15" fmla="*/ 64 h 64"/>
                <a:gd name="T16" fmla="*/ 44 w 64"/>
                <a:gd name="T17" fmla="*/ 38 h 64"/>
                <a:gd name="T18" fmla="*/ 64 w 64"/>
                <a:gd name="T19" fmla="*/ 24 h 64"/>
                <a:gd name="T20" fmla="*/ 40 w 64"/>
                <a:gd name="T21" fmla="*/ 2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64">
                  <a:moveTo>
                    <a:pt x="40" y="24"/>
                  </a:moveTo>
                  <a:lnTo>
                    <a:pt x="32" y="0"/>
                  </a:lnTo>
                  <a:lnTo>
                    <a:pt x="24" y="24"/>
                  </a:lnTo>
                  <a:lnTo>
                    <a:pt x="0" y="24"/>
                  </a:lnTo>
                  <a:lnTo>
                    <a:pt x="20" y="38"/>
                  </a:lnTo>
                  <a:lnTo>
                    <a:pt x="8" y="64"/>
                  </a:lnTo>
                  <a:lnTo>
                    <a:pt x="32" y="48"/>
                  </a:lnTo>
                  <a:lnTo>
                    <a:pt x="56" y="64"/>
                  </a:lnTo>
                  <a:lnTo>
                    <a:pt x="44" y="38"/>
                  </a:lnTo>
                  <a:lnTo>
                    <a:pt x="64" y="24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926" name="Oval 202"/>
            <p:cNvSpPr>
              <a:spLocks noChangeArrowheads="1"/>
            </p:cNvSpPr>
            <p:nvPr/>
          </p:nvSpPr>
          <p:spPr bwMode="auto">
            <a:xfrm>
              <a:off x="8374066" y="693739"/>
              <a:ext cx="19050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927" name="Oval 203"/>
            <p:cNvSpPr>
              <a:spLocks noChangeArrowheads="1"/>
            </p:cNvSpPr>
            <p:nvPr/>
          </p:nvSpPr>
          <p:spPr bwMode="auto">
            <a:xfrm>
              <a:off x="8399466" y="693739"/>
              <a:ext cx="19050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928" name="Oval 204"/>
            <p:cNvSpPr>
              <a:spLocks noChangeArrowheads="1"/>
            </p:cNvSpPr>
            <p:nvPr/>
          </p:nvSpPr>
          <p:spPr bwMode="auto">
            <a:xfrm>
              <a:off x="8424866" y="693739"/>
              <a:ext cx="19050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929" name="Freeform 205"/>
            <p:cNvSpPr>
              <a:spLocks noEditPoints="1"/>
            </p:cNvSpPr>
            <p:nvPr/>
          </p:nvSpPr>
          <p:spPr bwMode="auto">
            <a:xfrm>
              <a:off x="8342316" y="671514"/>
              <a:ext cx="203200" cy="203200"/>
            </a:xfrm>
            <a:custGeom>
              <a:avLst/>
              <a:gdLst>
                <a:gd name="T0" fmla="*/ 56 w 64"/>
                <a:gd name="T1" fmla="*/ 0 h 64"/>
                <a:gd name="T2" fmla="*/ 8 w 64"/>
                <a:gd name="T3" fmla="*/ 0 h 64"/>
                <a:gd name="T4" fmla="*/ 0 w 64"/>
                <a:gd name="T5" fmla="*/ 8 h 64"/>
                <a:gd name="T6" fmla="*/ 0 w 64"/>
                <a:gd name="T7" fmla="*/ 56 h 64"/>
                <a:gd name="T8" fmla="*/ 8 w 64"/>
                <a:gd name="T9" fmla="*/ 64 h 64"/>
                <a:gd name="T10" fmla="*/ 28 w 64"/>
                <a:gd name="T11" fmla="*/ 64 h 64"/>
                <a:gd name="T12" fmla="*/ 28 w 64"/>
                <a:gd name="T13" fmla="*/ 60 h 64"/>
                <a:gd name="T14" fmla="*/ 8 w 64"/>
                <a:gd name="T15" fmla="*/ 60 h 64"/>
                <a:gd name="T16" fmla="*/ 4 w 64"/>
                <a:gd name="T17" fmla="*/ 56 h 64"/>
                <a:gd name="T18" fmla="*/ 4 w 64"/>
                <a:gd name="T19" fmla="*/ 20 h 64"/>
                <a:gd name="T20" fmla="*/ 60 w 64"/>
                <a:gd name="T21" fmla="*/ 20 h 64"/>
                <a:gd name="T22" fmla="*/ 60 w 64"/>
                <a:gd name="T23" fmla="*/ 32 h 64"/>
                <a:gd name="T24" fmla="*/ 64 w 64"/>
                <a:gd name="T25" fmla="*/ 32 h 64"/>
                <a:gd name="T26" fmla="*/ 64 w 64"/>
                <a:gd name="T27" fmla="*/ 8 h 64"/>
                <a:gd name="T28" fmla="*/ 56 w 64"/>
                <a:gd name="T29" fmla="*/ 0 h 64"/>
                <a:gd name="T30" fmla="*/ 60 w 64"/>
                <a:gd name="T31" fmla="*/ 16 h 64"/>
                <a:gd name="T32" fmla="*/ 4 w 64"/>
                <a:gd name="T33" fmla="*/ 16 h 64"/>
                <a:gd name="T34" fmla="*/ 4 w 64"/>
                <a:gd name="T35" fmla="*/ 8 h 64"/>
                <a:gd name="T36" fmla="*/ 8 w 64"/>
                <a:gd name="T37" fmla="*/ 4 h 64"/>
                <a:gd name="T38" fmla="*/ 56 w 64"/>
                <a:gd name="T39" fmla="*/ 4 h 64"/>
                <a:gd name="T40" fmla="*/ 60 w 64"/>
                <a:gd name="T41" fmla="*/ 8 h 64"/>
                <a:gd name="T42" fmla="*/ 60 w 64"/>
                <a:gd name="T43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64">
                  <a:moveTo>
                    <a:pt x="5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0"/>
                    <a:pt x="4" y="64"/>
                    <a:pt x="8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6" y="60"/>
                    <a:pt x="4" y="58"/>
                    <a:pt x="4" y="5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4"/>
                    <a:pt x="60" y="0"/>
                    <a:pt x="56" y="0"/>
                  </a:cubicBezTo>
                  <a:close/>
                  <a:moveTo>
                    <a:pt x="60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8" y="4"/>
                    <a:pt x="60" y="6"/>
                    <a:pt x="60" y="8"/>
                  </a:cubicBezTo>
                  <a:lnTo>
                    <a:pt x="6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948" name="Group 9947"/>
          <p:cNvGrpSpPr/>
          <p:nvPr/>
        </p:nvGrpSpPr>
        <p:grpSpPr>
          <a:xfrm>
            <a:off x="6307156" y="671513"/>
            <a:ext cx="203201" cy="203200"/>
            <a:chOff x="6307156" y="671513"/>
            <a:chExt cx="203201" cy="203200"/>
          </a:xfrm>
        </p:grpSpPr>
        <p:sp>
          <p:nvSpPr>
            <p:cNvPr id="9530" name="Freeform 207"/>
            <p:cNvSpPr>
              <a:spLocks noEditPoints="1"/>
            </p:cNvSpPr>
            <p:nvPr/>
          </p:nvSpPr>
          <p:spPr bwMode="auto">
            <a:xfrm>
              <a:off x="6396056" y="760413"/>
              <a:ext cx="114300" cy="114300"/>
            </a:xfrm>
            <a:custGeom>
              <a:avLst/>
              <a:gdLst>
                <a:gd name="T0" fmla="*/ 18 w 36"/>
                <a:gd name="T1" fmla="*/ 0 h 36"/>
                <a:gd name="T2" fmla="*/ 0 w 36"/>
                <a:gd name="T3" fmla="*/ 18 h 36"/>
                <a:gd name="T4" fmla="*/ 18 w 36"/>
                <a:gd name="T5" fmla="*/ 36 h 36"/>
                <a:gd name="T6" fmla="*/ 36 w 36"/>
                <a:gd name="T7" fmla="*/ 18 h 36"/>
                <a:gd name="T8" fmla="*/ 18 w 36"/>
                <a:gd name="T9" fmla="*/ 0 h 36"/>
                <a:gd name="T10" fmla="*/ 15 w 36"/>
                <a:gd name="T11" fmla="*/ 29 h 36"/>
                <a:gd name="T12" fmla="*/ 11 w 36"/>
                <a:gd name="T13" fmla="*/ 25 h 36"/>
                <a:gd name="T14" fmla="*/ 4 w 36"/>
                <a:gd name="T15" fmla="*/ 18 h 36"/>
                <a:gd name="T16" fmla="*/ 8 w 36"/>
                <a:gd name="T17" fmla="*/ 14 h 36"/>
                <a:gd name="T18" fmla="*/ 15 w 36"/>
                <a:gd name="T19" fmla="*/ 21 h 36"/>
                <a:gd name="T20" fmla="*/ 28 w 36"/>
                <a:gd name="T21" fmla="*/ 8 h 36"/>
                <a:gd name="T22" fmla="*/ 32 w 36"/>
                <a:gd name="T23" fmla="*/ 12 h 36"/>
                <a:gd name="T24" fmla="*/ 15 w 36"/>
                <a:gd name="T25" fmla="*/ 2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  <a:moveTo>
                    <a:pt x="15" y="29"/>
                  </a:moveTo>
                  <a:cubicBezTo>
                    <a:pt x="11" y="25"/>
                    <a:pt x="11" y="25"/>
                    <a:pt x="11" y="25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2" y="12"/>
                    <a:pt x="32" y="12"/>
                    <a:pt x="32" y="12"/>
                  </a:cubicBezTo>
                  <a:lnTo>
                    <a:pt x="15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531" name="Oval 208"/>
            <p:cNvSpPr>
              <a:spLocks noChangeArrowheads="1"/>
            </p:cNvSpPr>
            <p:nvPr/>
          </p:nvSpPr>
          <p:spPr bwMode="auto">
            <a:xfrm>
              <a:off x="6338906" y="693738"/>
              <a:ext cx="19050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532" name="Oval 209"/>
            <p:cNvSpPr>
              <a:spLocks noChangeArrowheads="1"/>
            </p:cNvSpPr>
            <p:nvPr/>
          </p:nvSpPr>
          <p:spPr bwMode="auto">
            <a:xfrm>
              <a:off x="6364306" y="693738"/>
              <a:ext cx="19050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533" name="Oval 210"/>
            <p:cNvSpPr>
              <a:spLocks noChangeArrowheads="1"/>
            </p:cNvSpPr>
            <p:nvPr/>
          </p:nvSpPr>
          <p:spPr bwMode="auto">
            <a:xfrm>
              <a:off x="6389706" y="693738"/>
              <a:ext cx="19050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534" name="Freeform 211"/>
            <p:cNvSpPr>
              <a:spLocks noEditPoints="1"/>
            </p:cNvSpPr>
            <p:nvPr/>
          </p:nvSpPr>
          <p:spPr bwMode="auto">
            <a:xfrm>
              <a:off x="6307156" y="671513"/>
              <a:ext cx="203201" cy="203200"/>
            </a:xfrm>
            <a:custGeom>
              <a:avLst/>
              <a:gdLst>
                <a:gd name="T0" fmla="*/ 56 w 64"/>
                <a:gd name="T1" fmla="*/ 0 h 64"/>
                <a:gd name="T2" fmla="*/ 8 w 64"/>
                <a:gd name="T3" fmla="*/ 0 h 64"/>
                <a:gd name="T4" fmla="*/ 0 w 64"/>
                <a:gd name="T5" fmla="*/ 8 h 64"/>
                <a:gd name="T6" fmla="*/ 0 w 64"/>
                <a:gd name="T7" fmla="*/ 56 h 64"/>
                <a:gd name="T8" fmla="*/ 8 w 64"/>
                <a:gd name="T9" fmla="*/ 64 h 64"/>
                <a:gd name="T10" fmla="*/ 28 w 64"/>
                <a:gd name="T11" fmla="*/ 64 h 64"/>
                <a:gd name="T12" fmla="*/ 28 w 64"/>
                <a:gd name="T13" fmla="*/ 60 h 64"/>
                <a:gd name="T14" fmla="*/ 8 w 64"/>
                <a:gd name="T15" fmla="*/ 60 h 64"/>
                <a:gd name="T16" fmla="*/ 4 w 64"/>
                <a:gd name="T17" fmla="*/ 56 h 64"/>
                <a:gd name="T18" fmla="*/ 4 w 64"/>
                <a:gd name="T19" fmla="*/ 20 h 64"/>
                <a:gd name="T20" fmla="*/ 60 w 64"/>
                <a:gd name="T21" fmla="*/ 20 h 64"/>
                <a:gd name="T22" fmla="*/ 60 w 64"/>
                <a:gd name="T23" fmla="*/ 32 h 64"/>
                <a:gd name="T24" fmla="*/ 64 w 64"/>
                <a:gd name="T25" fmla="*/ 32 h 64"/>
                <a:gd name="T26" fmla="*/ 64 w 64"/>
                <a:gd name="T27" fmla="*/ 8 h 64"/>
                <a:gd name="T28" fmla="*/ 56 w 64"/>
                <a:gd name="T29" fmla="*/ 0 h 64"/>
                <a:gd name="T30" fmla="*/ 60 w 64"/>
                <a:gd name="T31" fmla="*/ 16 h 64"/>
                <a:gd name="T32" fmla="*/ 4 w 64"/>
                <a:gd name="T33" fmla="*/ 16 h 64"/>
                <a:gd name="T34" fmla="*/ 4 w 64"/>
                <a:gd name="T35" fmla="*/ 8 h 64"/>
                <a:gd name="T36" fmla="*/ 8 w 64"/>
                <a:gd name="T37" fmla="*/ 4 h 64"/>
                <a:gd name="T38" fmla="*/ 56 w 64"/>
                <a:gd name="T39" fmla="*/ 4 h 64"/>
                <a:gd name="T40" fmla="*/ 60 w 64"/>
                <a:gd name="T41" fmla="*/ 8 h 64"/>
                <a:gd name="T42" fmla="*/ 60 w 64"/>
                <a:gd name="T43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64">
                  <a:moveTo>
                    <a:pt x="5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0"/>
                    <a:pt x="4" y="64"/>
                    <a:pt x="8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6" y="60"/>
                    <a:pt x="4" y="58"/>
                    <a:pt x="4" y="5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4"/>
                    <a:pt x="60" y="0"/>
                    <a:pt x="56" y="0"/>
                  </a:cubicBezTo>
                  <a:close/>
                  <a:moveTo>
                    <a:pt x="60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8" y="4"/>
                    <a:pt x="60" y="6"/>
                    <a:pt x="60" y="8"/>
                  </a:cubicBezTo>
                  <a:lnTo>
                    <a:pt x="6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963" name="Group 9962"/>
          <p:cNvGrpSpPr/>
          <p:nvPr/>
        </p:nvGrpSpPr>
        <p:grpSpPr>
          <a:xfrm>
            <a:off x="611190" y="1077913"/>
            <a:ext cx="203201" cy="203200"/>
            <a:chOff x="611190" y="1077913"/>
            <a:chExt cx="203201" cy="203200"/>
          </a:xfrm>
        </p:grpSpPr>
        <p:sp>
          <p:nvSpPr>
            <p:cNvPr id="9535" name="Freeform 212"/>
            <p:cNvSpPr>
              <a:spLocks noEditPoints="1"/>
            </p:cNvSpPr>
            <p:nvPr/>
          </p:nvSpPr>
          <p:spPr bwMode="auto">
            <a:xfrm>
              <a:off x="725490" y="1166813"/>
              <a:ext cx="88900" cy="114300"/>
            </a:xfrm>
            <a:custGeom>
              <a:avLst/>
              <a:gdLst>
                <a:gd name="T0" fmla="*/ 24 w 28"/>
                <a:gd name="T1" fmla="*/ 10 h 36"/>
                <a:gd name="T2" fmla="*/ 20 w 28"/>
                <a:gd name="T3" fmla="*/ 2 h 36"/>
                <a:gd name="T4" fmla="*/ 14 w 28"/>
                <a:gd name="T5" fmla="*/ 0 h 36"/>
                <a:gd name="T6" fmla="*/ 8 w 28"/>
                <a:gd name="T7" fmla="*/ 2 h 36"/>
                <a:gd name="T8" fmla="*/ 4 w 28"/>
                <a:gd name="T9" fmla="*/ 10 h 36"/>
                <a:gd name="T10" fmla="*/ 4 w 28"/>
                <a:gd name="T11" fmla="*/ 12 h 36"/>
                <a:gd name="T12" fmla="*/ 0 w 28"/>
                <a:gd name="T13" fmla="*/ 12 h 36"/>
                <a:gd name="T14" fmla="*/ 0 w 28"/>
                <a:gd name="T15" fmla="*/ 36 h 36"/>
                <a:gd name="T16" fmla="*/ 28 w 28"/>
                <a:gd name="T17" fmla="*/ 36 h 36"/>
                <a:gd name="T18" fmla="*/ 28 w 28"/>
                <a:gd name="T19" fmla="*/ 12 h 36"/>
                <a:gd name="T20" fmla="*/ 24 w 28"/>
                <a:gd name="T21" fmla="*/ 12 h 36"/>
                <a:gd name="T22" fmla="*/ 24 w 28"/>
                <a:gd name="T23" fmla="*/ 10 h 36"/>
                <a:gd name="T24" fmla="*/ 16 w 28"/>
                <a:gd name="T25" fmla="*/ 28 h 36"/>
                <a:gd name="T26" fmla="*/ 12 w 28"/>
                <a:gd name="T27" fmla="*/ 28 h 36"/>
                <a:gd name="T28" fmla="*/ 12 w 28"/>
                <a:gd name="T29" fmla="*/ 20 h 36"/>
                <a:gd name="T30" fmla="*/ 16 w 28"/>
                <a:gd name="T31" fmla="*/ 20 h 36"/>
                <a:gd name="T32" fmla="*/ 16 w 28"/>
                <a:gd name="T33" fmla="*/ 28 h 36"/>
                <a:gd name="T34" fmla="*/ 20 w 28"/>
                <a:gd name="T35" fmla="*/ 12 h 36"/>
                <a:gd name="T36" fmla="*/ 8 w 28"/>
                <a:gd name="T37" fmla="*/ 12 h 36"/>
                <a:gd name="T38" fmla="*/ 8 w 28"/>
                <a:gd name="T39" fmla="*/ 10 h 36"/>
                <a:gd name="T40" fmla="*/ 14 w 28"/>
                <a:gd name="T41" fmla="*/ 4 h 36"/>
                <a:gd name="T42" fmla="*/ 20 w 28"/>
                <a:gd name="T43" fmla="*/ 10 h 36"/>
                <a:gd name="T44" fmla="*/ 20 w 28"/>
                <a:gd name="T4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36">
                  <a:moveTo>
                    <a:pt x="24" y="10"/>
                  </a:moveTo>
                  <a:cubicBezTo>
                    <a:pt x="24" y="7"/>
                    <a:pt x="22" y="4"/>
                    <a:pt x="20" y="2"/>
                  </a:cubicBezTo>
                  <a:cubicBezTo>
                    <a:pt x="18" y="1"/>
                    <a:pt x="16" y="0"/>
                    <a:pt x="14" y="0"/>
                  </a:cubicBezTo>
                  <a:cubicBezTo>
                    <a:pt x="12" y="0"/>
                    <a:pt x="10" y="1"/>
                    <a:pt x="8" y="2"/>
                  </a:cubicBezTo>
                  <a:cubicBezTo>
                    <a:pt x="6" y="4"/>
                    <a:pt x="4" y="7"/>
                    <a:pt x="4" y="10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4" y="12"/>
                    <a:pt x="24" y="12"/>
                    <a:pt x="24" y="12"/>
                  </a:cubicBezTo>
                  <a:lnTo>
                    <a:pt x="24" y="10"/>
                  </a:lnTo>
                  <a:close/>
                  <a:moveTo>
                    <a:pt x="16" y="28"/>
                  </a:moveTo>
                  <a:cubicBezTo>
                    <a:pt x="12" y="28"/>
                    <a:pt x="12" y="28"/>
                    <a:pt x="12" y="28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6" y="20"/>
                    <a:pt x="16" y="20"/>
                    <a:pt x="16" y="20"/>
                  </a:cubicBezTo>
                  <a:lnTo>
                    <a:pt x="16" y="28"/>
                  </a:lnTo>
                  <a:close/>
                  <a:moveTo>
                    <a:pt x="20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7"/>
                    <a:pt x="11" y="4"/>
                    <a:pt x="14" y="4"/>
                  </a:cubicBezTo>
                  <a:cubicBezTo>
                    <a:pt x="17" y="4"/>
                    <a:pt x="20" y="7"/>
                    <a:pt x="20" y="10"/>
                  </a:cubicBezTo>
                  <a:lnTo>
                    <a:pt x="2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536" name="Oval 213"/>
            <p:cNvSpPr>
              <a:spLocks noChangeArrowheads="1"/>
            </p:cNvSpPr>
            <p:nvPr/>
          </p:nvSpPr>
          <p:spPr bwMode="auto">
            <a:xfrm>
              <a:off x="642940" y="1100138"/>
              <a:ext cx="19050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537" name="Oval 214"/>
            <p:cNvSpPr>
              <a:spLocks noChangeArrowheads="1"/>
            </p:cNvSpPr>
            <p:nvPr/>
          </p:nvSpPr>
          <p:spPr bwMode="auto">
            <a:xfrm>
              <a:off x="668340" y="1100138"/>
              <a:ext cx="19050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538" name="Oval 215"/>
            <p:cNvSpPr>
              <a:spLocks noChangeArrowheads="1"/>
            </p:cNvSpPr>
            <p:nvPr/>
          </p:nvSpPr>
          <p:spPr bwMode="auto">
            <a:xfrm>
              <a:off x="693740" y="1100138"/>
              <a:ext cx="19050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539" name="Freeform 216"/>
            <p:cNvSpPr>
              <a:spLocks noEditPoints="1"/>
            </p:cNvSpPr>
            <p:nvPr/>
          </p:nvSpPr>
          <p:spPr bwMode="auto">
            <a:xfrm>
              <a:off x="611190" y="1077913"/>
              <a:ext cx="203201" cy="203200"/>
            </a:xfrm>
            <a:custGeom>
              <a:avLst/>
              <a:gdLst>
                <a:gd name="T0" fmla="*/ 56 w 64"/>
                <a:gd name="T1" fmla="*/ 0 h 64"/>
                <a:gd name="T2" fmla="*/ 8 w 64"/>
                <a:gd name="T3" fmla="*/ 0 h 64"/>
                <a:gd name="T4" fmla="*/ 0 w 64"/>
                <a:gd name="T5" fmla="*/ 8 h 64"/>
                <a:gd name="T6" fmla="*/ 0 w 64"/>
                <a:gd name="T7" fmla="*/ 56 h 64"/>
                <a:gd name="T8" fmla="*/ 8 w 64"/>
                <a:gd name="T9" fmla="*/ 64 h 64"/>
                <a:gd name="T10" fmla="*/ 28 w 64"/>
                <a:gd name="T11" fmla="*/ 64 h 64"/>
                <a:gd name="T12" fmla="*/ 28 w 64"/>
                <a:gd name="T13" fmla="*/ 60 h 64"/>
                <a:gd name="T14" fmla="*/ 8 w 64"/>
                <a:gd name="T15" fmla="*/ 60 h 64"/>
                <a:gd name="T16" fmla="*/ 4 w 64"/>
                <a:gd name="T17" fmla="*/ 56 h 64"/>
                <a:gd name="T18" fmla="*/ 4 w 64"/>
                <a:gd name="T19" fmla="*/ 20 h 64"/>
                <a:gd name="T20" fmla="*/ 60 w 64"/>
                <a:gd name="T21" fmla="*/ 20 h 64"/>
                <a:gd name="T22" fmla="*/ 60 w 64"/>
                <a:gd name="T23" fmla="*/ 28 h 64"/>
                <a:gd name="T24" fmla="*/ 64 w 64"/>
                <a:gd name="T25" fmla="*/ 28 h 64"/>
                <a:gd name="T26" fmla="*/ 64 w 64"/>
                <a:gd name="T27" fmla="*/ 8 h 64"/>
                <a:gd name="T28" fmla="*/ 56 w 64"/>
                <a:gd name="T29" fmla="*/ 0 h 64"/>
                <a:gd name="T30" fmla="*/ 60 w 64"/>
                <a:gd name="T31" fmla="*/ 16 h 64"/>
                <a:gd name="T32" fmla="*/ 4 w 64"/>
                <a:gd name="T33" fmla="*/ 16 h 64"/>
                <a:gd name="T34" fmla="*/ 4 w 64"/>
                <a:gd name="T35" fmla="*/ 8 h 64"/>
                <a:gd name="T36" fmla="*/ 8 w 64"/>
                <a:gd name="T37" fmla="*/ 4 h 64"/>
                <a:gd name="T38" fmla="*/ 56 w 64"/>
                <a:gd name="T39" fmla="*/ 4 h 64"/>
                <a:gd name="T40" fmla="*/ 60 w 64"/>
                <a:gd name="T41" fmla="*/ 8 h 64"/>
                <a:gd name="T42" fmla="*/ 60 w 64"/>
                <a:gd name="T43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64">
                  <a:moveTo>
                    <a:pt x="5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0"/>
                    <a:pt x="4" y="64"/>
                    <a:pt x="8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6" y="60"/>
                    <a:pt x="4" y="58"/>
                    <a:pt x="4" y="5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4"/>
                    <a:pt x="60" y="0"/>
                    <a:pt x="56" y="0"/>
                  </a:cubicBezTo>
                  <a:close/>
                  <a:moveTo>
                    <a:pt x="60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8" y="4"/>
                    <a:pt x="60" y="6"/>
                    <a:pt x="60" y="8"/>
                  </a:cubicBezTo>
                  <a:lnTo>
                    <a:pt x="6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964" name="Group 9963"/>
          <p:cNvGrpSpPr/>
          <p:nvPr/>
        </p:nvGrpSpPr>
        <p:grpSpPr>
          <a:xfrm>
            <a:off x="1017591" y="1077913"/>
            <a:ext cx="203201" cy="203200"/>
            <a:chOff x="1017591" y="1077913"/>
            <a:chExt cx="203201" cy="203200"/>
          </a:xfrm>
        </p:grpSpPr>
        <p:sp>
          <p:nvSpPr>
            <p:cNvPr id="9540" name="Freeform 217"/>
            <p:cNvSpPr>
              <a:spLocks/>
            </p:cNvSpPr>
            <p:nvPr/>
          </p:nvSpPr>
          <p:spPr bwMode="auto">
            <a:xfrm>
              <a:off x="1131891" y="1179513"/>
              <a:ext cx="88900" cy="101600"/>
            </a:xfrm>
            <a:custGeom>
              <a:avLst/>
              <a:gdLst>
                <a:gd name="T0" fmla="*/ 28 w 28"/>
                <a:gd name="T1" fmla="*/ 8 h 32"/>
                <a:gd name="T2" fmla="*/ 16 w 28"/>
                <a:gd name="T3" fmla="*/ 0 h 32"/>
                <a:gd name="T4" fmla="*/ 16 w 28"/>
                <a:gd name="T5" fmla="*/ 4 h 32"/>
                <a:gd name="T6" fmla="*/ 14 w 28"/>
                <a:gd name="T7" fmla="*/ 4 h 32"/>
                <a:gd name="T8" fmla="*/ 0 w 28"/>
                <a:gd name="T9" fmla="*/ 18 h 32"/>
                <a:gd name="T10" fmla="*/ 14 w 28"/>
                <a:gd name="T11" fmla="*/ 32 h 32"/>
                <a:gd name="T12" fmla="*/ 28 w 28"/>
                <a:gd name="T13" fmla="*/ 20 h 32"/>
                <a:gd name="T14" fmla="*/ 22 w 28"/>
                <a:gd name="T15" fmla="*/ 20 h 32"/>
                <a:gd name="T16" fmla="*/ 14 w 28"/>
                <a:gd name="T17" fmla="*/ 26 h 32"/>
                <a:gd name="T18" fmla="*/ 6 w 28"/>
                <a:gd name="T19" fmla="*/ 18 h 32"/>
                <a:gd name="T20" fmla="*/ 14 w 28"/>
                <a:gd name="T21" fmla="*/ 10 h 32"/>
                <a:gd name="T22" fmla="*/ 16 w 28"/>
                <a:gd name="T23" fmla="*/ 10 h 32"/>
                <a:gd name="T24" fmla="*/ 16 w 28"/>
                <a:gd name="T25" fmla="*/ 16 h 32"/>
                <a:gd name="T26" fmla="*/ 28 w 28"/>
                <a:gd name="T27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" h="32">
                  <a:moveTo>
                    <a:pt x="28" y="8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5" y="4"/>
                    <a:pt x="15" y="4"/>
                    <a:pt x="14" y="4"/>
                  </a:cubicBezTo>
                  <a:cubicBezTo>
                    <a:pt x="6" y="4"/>
                    <a:pt x="0" y="10"/>
                    <a:pt x="0" y="18"/>
                  </a:cubicBezTo>
                  <a:cubicBezTo>
                    <a:pt x="0" y="26"/>
                    <a:pt x="6" y="32"/>
                    <a:pt x="14" y="32"/>
                  </a:cubicBezTo>
                  <a:cubicBezTo>
                    <a:pt x="21" y="32"/>
                    <a:pt x="27" y="27"/>
                    <a:pt x="28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1" y="23"/>
                    <a:pt x="18" y="26"/>
                    <a:pt x="14" y="26"/>
                  </a:cubicBezTo>
                  <a:cubicBezTo>
                    <a:pt x="10" y="26"/>
                    <a:pt x="6" y="22"/>
                    <a:pt x="6" y="18"/>
                  </a:cubicBezTo>
                  <a:cubicBezTo>
                    <a:pt x="6" y="14"/>
                    <a:pt x="10" y="10"/>
                    <a:pt x="14" y="10"/>
                  </a:cubicBezTo>
                  <a:cubicBezTo>
                    <a:pt x="15" y="10"/>
                    <a:pt x="15" y="10"/>
                    <a:pt x="16" y="10"/>
                  </a:cubicBezTo>
                  <a:cubicBezTo>
                    <a:pt x="16" y="16"/>
                    <a:pt x="16" y="16"/>
                    <a:pt x="16" y="16"/>
                  </a:cubicBezTo>
                  <a:lnTo>
                    <a:pt x="2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541" name="Oval 218"/>
            <p:cNvSpPr>
              <a:spLocks noChangeArrowheads="1"/>
            </p:cNvSpPr>
            <p:nvPr/>
          </p:nvSpPr>
          <p:spPr bwMode="auto">
            <a:xfrm>
              <a:off x="1049341" y="1100138"/>
              <a:ext cx="19050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542" name="Oval 219"/>
            <p:cNvSpPr>
              <a:spLocks noChangeArrowheads="1"/>
            </p:cNvSpPr>
            <p:nvPr/>
          </p:nvSpPr>
          <p:spPr bwMode="auto">
            <a:xfrm>
              <a:off x="1074741" y="1100138"/>
              <a:ext cx="19050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543" name="Oval 220"/>
            <p:cNvSpPr>
              <a:spLocks noChangeArrowheads="1"/>
            </p:cNvSpPr>
            <p:nvPr/>
          </p:nvSpPr>
          <p:spPr bwMode="auto">
            <a:xfrm>
              <a:off x="1100141" y="1100138"/>
              <a:ext cx="19050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544" name="Freeform 221"/>
            <p:cNvSpPr>
              <a:spLocks noEditPoints="1"/>
            </p:cNvSpPr>
            <p:nvPr/>
          </p:nvSpPr>
          <p:spPr bwMode="auto">
            <a:xfrm>
              <a:off x="1017591" y="1077913"/>
              <a:ext cx="203201" cy="203200"/>
            </a:xfrm>
            <a:custGeom>
              <a:avLst/>
              <a:gdLst>
                <a:gd name="T0" fmla="*/ 56 w 64"/>
                <a:gd name="T1" fmla="*/ 0 h 64"/>
                <a:gd name="T2" fmla="*/ 8 w 64"/>
                <a:gd name="T3" fmla="*/ 0 h 64"/>
                <a:gd name="T4" fmla="*/ 0 w 64"/>
                <a:gd name="T5" fmla="*/ 8 h 64"/>
                <a:gd name="T6" fmla="*/ 0 w 64"/>
                <a:gd name="T7" fmla="*/ 56 h 64"/>
                <a:gd name="T8" fmla="*/ 8 w 64"/>
                <a:gd name="T9" fmla="*/ 64 h 64"/>
                <a:gd name="T10" fmla="*/ 28 w 64"/>
                <a:gd name="T11" fmla="*/ 64 h 64"/>
                <a:gd name="T12" fmla="*/ 28 w 64"/>
                <a:gd name="T13" fmla="*/ 60 h 64"/>
                <a:gd name="T14" fmla="*/ 8 w 64"/>
                <a:gd name="T15" fmla="*/ 60 h 64"/>
                <a:gd name="T16" fmla="*/ 4 w 64"/>
                <a:gd name="T17" fmla="*/ 56 h 64"/>
                <a:gd name="T18" fmla="*/ 4 w 64"/>
                <a:gd name="T19" fmla="*/ 20 h 64"/>
                <a:gd name="T20" fmla="*/ 60 w 64"/>
                <a:gd name="T21" fmla="*/ 20 h 64"/>
                <a:gd name="T22" fmla="*/ 60 w 64"/>
                <a:gd name="T23" fmla="*/ 28 h 64"/>
                <a:gd name="T24" fmla="*/ 64 w 64"/>
                <a:gd name="T25" fmla="*/ 28 h 64"/>
                <a:gd name="T26" fmla="*/ 64 w 64"/>
                <a:gd name="T27" fmla="*/ 8 h 64"/>
                <a:gd name="T28" fmla="*/ 56 w 64"/>
                <a:gd name="T29" fmla="*/ 0 h 64"/>
                <a:gd name="T30" fmla="*/ 60 w 64"/>
                <a:gd name="T31" fmla="*/ 16 h 64"/>
                <a:gd name="T32" fmla="*/ 4 w 64"/>
                <a:gd name="T33" fmla="*/ 16 h 64"/>
                <a:gd name="T34" fmla="*/ 4 w 64"/>
                <a:gd name="T35" fmla="*/ 8 h 64"/>
                <a:gd name="T36" fmla="*/ 8 w 64"/>
                <a:gd name="T37" fmla="*/ 4 h 64"/>
                <a:gd name="T38" fmla="*/ 56 w 64"/>
                <a:gd name="T39" fmla="*/ 4 h 64"/>
                <a:gd name="T40" fmla="*/ 60 w 64"/>
                <a:gd name="T41" fmla="*/ 8 h 64"/>
                <a:gd name="T42" fmla="*/ 60 w 64"/>
                <a:gd name="T43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64">
                  <a:moveTo>
                    <a:pt x="5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0"/>
                    <a:pt x="4" y="64"/>
                    <a:pt x="8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6" y="60"/>
                    <a:pt x="4" y="58"/>
                    <a:pt x="4" y="5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4"/>
                    <a:pt x="60" y="0"/>
                    <a:pt x="56" y="0"/>
                  </a:cubicBezTo>
                  <a:close/>
                  <a:moveTo>
                    <a:pt x="60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8" y="4"/>
                    <a:pt x="60" y="6"/>
                    <a:pt x="60" y="8"/>
                  </a:cubicBezTo>
                  <a:lnTo>
                    <a:pt x="6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945" name="Group 9944"/>
          <p:cNvGrpSpPr/>
          <p:nvPr/>
        </p:nvGrpSpPr>
        <p:grpSpPr>
          <a:xfrm>
            <a:off x="7527947" y="671513"/>
            <a:ext cx="203201" cy="203200"/>
            <a:chOff x="7527947" y="671513"/>
            <a:chExt cx="203201" cy="203200"/>
          </a:xfrm>
        </p:grpSpPr>
        <p:sp>
          <p:nvSpPr>
            <p:cNvPr id="9545" name="Oval 222"/>
            <p:cNvSpPr>
              <a:spLocks noChangeArrowheads="1"/>
            </p:cNvSpPr>
            <p:nvPr/>
          </p:nvSpPr>
          <p:spPr bwMode="auto">
            <a:xfrm>
              <a:off x="7559697" y="693738"/>
              <a:ext cx="19050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546" name="Oval 223"/>
            <p:cNvSpPr>
              <a:spLocks noChangeArrowheads="1"/>
            </p:cNvSpPr>
            <p:nvPr/>
          </p:nvSpPr>
          <p:spPr bwMode="auto">
            <a:xfrm>
              <a:off x="7585097" y="693738"/>
              <a:ext cx="19050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547" name="Oval 224"/>
            <p:cNvSpPr>
              <a:spLocks noChangeArrowheads="1"/>
            </p:cNvSpPr>
            <p:nvPr/>
          </p:nvSpPr>
          <p:spPr bwMode="auto">
            <a:xfrm>
              <a:off x="7610497" y="693738"/>
              <a:ext cx="19050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548" name="Freeform 225"/>
            <p:cNvSpPr>
              <a:spLocks noEditPoints="1"/>
            </p:cNvSpPr>
            <p:nvPr/>
          </p:nvSpPr>
          <p:spPr bwMode="auto">
            <a:xfrm>
              <a:off x="7620022" y="776288"/>
              <a:ext cx="111125" cy="98425"/>
            </a:xfrm>
            <a:custGeom>
              <a:avLst/>
              <a:gdLst>
                <a:gd name="T0" fmla="*/ 19 w 35"/>
                <a:gd name="T1" fmla="*/ 1 h 31"/>
                <a:gd name="T2" fmla="*/ 17 w 35"/>
                <a:gd name="T3" fmla="*/ 1 h 31"/>
                <a:gd name="T4" fmla="*/ 1 w 35"/>
                <a:gd name="T5" fmla="*/ 29 h 31"/>
                <a:gd name="T6" fmla="*/ 2 w 35"/>
                <a:gd name="T7" fmla="*/ 31 h 31"/>
                <a:gd name="T8" fmla="*/ 34 w 35"/>
                <a:gd name="T9" fmla="*/ 31 h 31"/>
                <a:gd name="T10" fmla="*/ 35 w 35"/>
                <a:gd name="T11" fmla="*/ 29 h 31"/>
                <a:gd name="T12" fmla="*/ 19 w 35"/>
                <a:gd name="T13" fmla="*/ 1 h 31"/>
                <a:gd name="T14" fmla="*/ 20 w 35"/>
                <a:gd name="T15" fmla="*/ 27 h 31"/>
                <a:gd name="T16" fmla="*/ 16 w 35"/>
                <a:gd name="T17" fmla="*/ 27 h 31"/>
                <a:gd name="T18" fmla="*/ 16 w 35"/>
                <a:gd name="T19" fmla="*/ 23 h 31"/>
                <a:gd name="T20" fmla="*/ 20 w 35"/>
                <a:gd name="T21" fmla="*/ 23 h 31"/>
                <a:gd name="T22" fmla="*/ 20 w 35"/>
                <a:gd name="T23" fmla="*/ 27 h 31"/>
                <a:gd name="T24" fmla="*/ 20 w 35"/>
                <a:gd name="T25" fmla="*/ 19 h 31"/>
                <a:gd name="T26" fmla="*/ 16 w 35"/>
                <a:gd name="T27" fmla="*/ 19 h 31"/>
                <a:gd name="T28" fmla="*/ 16 w 35"/>
                <a:gd name="T29" fmla="*/ 7 h 31"/>
                <a:gd name="T30" fmla="*/ 20 w 35"/>
                <a:gd name="T31" fmla="*/ 7 h 31"/>
                <a:gd name="T32" fmla="*/ 20 w 35"/>
                <a:gd name="T33" fmla="*/ 1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31">
                  <a:moveTo>
                    <a:pt x="19" y="1"/>
                  </a:moveTo>
                  <a:cubicBezTo>
                    <a:pt x="18" y="0"/>
                    <a:pt x="17" y="0"/>
                    <a:pt x="17" y="1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0"/>
                    <a:pt x="1" y="31"/>
                    <a:pt x="2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5" y="31"/>
                    <a:pt x="35" y="30"/>
                    <a:pt x="35" y="29"/>
                  </a:cubicBezTo>
                  <a:lnTo>
                    <a:pt x="19" y="1"/>
                  </a:lnTo>
                  <a:close/>
                  <a:moveTo>
                    <a:pt x="20" y="27"/>
                  </a:moveTo>
                  <a:cubicBezTo>
                    <a:pt x="16" y="27"/>
                    <a:pt x="16" y="27"/>
                    <a:pt x="16" y="27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7"/>
                  </a:lnTo>
                  <a:close/>
                  <a:moveTo>
                    <a:pt x="20" y="19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20" y="7"/>
                    <a:pt x="20" y="7"/>
                    <a:pt x="20" y="7"/>
                  </a:cubicBezTo>
                  <a:lnTo>
                    <a:pt x="20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549" name="Freeform 226"/>
            <p:cNvSpPr>
              <a:spLocks noEditPoints="1"/>
            </p:cNvSpPr>
            <p:nvPr/>
          </p:nvSpPr>
          <p:spPr bwMode="auto">
            <a:xfrm>
              <a:off x="7527947" y="671513"/>
              <a:ext cx="203201" cy="203200"/>
            </a:xfrm>
            <a:custGeom>
              <a:avLst/>
              <a:gdLst>
                <a:gd name="T0" fmla="*/ 56 w 64"/>
                <a:gd name="T1" fmla="*/ 0 h 64"/>
                <a:gd name="T2" fmla="*/ 8 w 64"/>
                <a:gd name="T3" fmla="*/ 0 h 64"/>
                <a:gd name="T4" fmla="*/ 0 w 64"/>
                <a:gd name="T5" fmla="*/ 8 h 64"/>
                <a:gd name="T6" fmla="*/ 0 w 64"/>
                <a:gd name="T7" fmla="*/ 56 h 64"/>
                <a:gd name="T8" fmla="*/ 8 w 64"/>
                <a:gd name="T9" fmla="*/ 64 h 64"/>
                <a:gd name="T10" fmla="*/ 24 w 64"/>
                <a:gd name="T11" fmla="*/ 64 h 64"/>
                <a:gd name="T12" fmla="*/ 24 w 64"/>
                <a:gd name="T13" fmla="*/ 60 h 64"/>
                <a:gd name="T14" fmla="*/ 8 w 64"/>
                <a:gd name="T15" fmla="*/ 60 h 64"/>
                <a:gd name="T16" fmla="*/ 4 w 64"/>
                <a:gd name="T17" fmla="*/ 56 h 64"/>
                <a:gd name="T18" fmla="*/ 4 w 64"/>
                <a:gd name="T19" fmla="*/ 20 h 64"/>
                <a:gd name="T20" fmla="*/ 60 w 64"/>
                <a:gd name="T21" fmla="*/ 20 h 64"/>
                <a:gd name="T22" fmla="*/ 60 w 64"/>
                <a:gd name="T23" fmla="*/ 44 h 64"/>
                <a:gd name="T24" fmla="*/ 64 w 64"/>
                <a:gd name="T25" fmla="*/ 44 h 64"/>
                <a:gd name="T26" fmla="*/ 64 w 64"/>
                <a:gd name="T27" fmla="*/ 8 h 64"/>
                <a:gd name="T28" fmla="*/ 56 w 64"/>
                <a:gd name="T29" fmla="*/ 0 h 64"/>
                <a:gd name="T30" fmla="*/ 60 w 64"/>
                <a:gd name="T31" fmla="*/ 16 h 64"/>
                <a:gd name="T32" fmla="*/ 4 w 64"/>
                <a:gd name="T33" fmla="*/ 16 h 64"/>
                <a:gd name="T34" fmla="*/ 4 w 64"/>
                <a:gd name="T35" fmla="*/ 8 h 64"/>
                <a:gd name="T36" fmla="*/ 8 w 64"/>
                <a:gd name="T37" fmla="*/ 4 h 64"/>
                <a:gd name="T38" fmla="*/ 56 w 64"/>
                <a:gd name="T39" fmla="*/ 4 h 64"/>
                <a:gd name="T40" fmla="*/ 60 w 64"/>
                <a:gd name="T41" fmla="*/ 8 h 64"/>
                <a:gd name="T42" fmla="*/ 60 w 64"/>
                <a:gd name="T43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64">
                  <a:moveTo>
                    <a:pt x="5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0"/>
                    <a:pt x="4" y="64"/>
                    <a:pt x="8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6" y="60"/>
                    <a:pt x="4" y="58"/>
                    <a:pt x="4" y="5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4"/>
                    <a:pt x="60" y="0"/>
                    <a:pt x="56" y="0"/>
                  </a:cubicBezTo>
                  <a:close/>
                  <a:moveTo>
                    <a:pt x="60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8" y="4"/>
                    <a:pt x="60" y="6"/>
                    <a:pt x="60" y="8"/>
                  </a:cubicBezTo>
                  <a:lnTo>
                    <a:pt x="6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947" name="Group 9946"/>
          <p:cNvGrpSpPr/>
          <p:nvPr/>
        </p:nvGrpSpPr>
        <p:grpSpPr>
          <a:xfrm>
            <a:off x="6715145" y="671513"/>
            <a:ext cx="203201" cy="203200"/>
            <a:chOff x="6715145" y="671513"/>
            <a:chExt cx="203201" cy="203200"/>
          </a:xfrm>
        </p:grpSpPr>
        <p:sp>
          <p:nvSpPr>
            <p:cNvPr id="9550" name="Oval 227"/>
            <p:cNvSpPr>
              <a:spLocks noChangeArrowheads="1"/>
            </p:cNvSpPr>
            <p:nvPr/>
          </p:nvSpPr>
          <p:spPr bwMode="auto">
            <a:xfrm>
              <a:off x="6746895" y="693738"/>
              <a:ext cx="19050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551" name="Oval 228"/>
            <p:cNvSpPr>
              <a:spLocks noChangeArrowheads="1"/>
            </p:cNvSpPr>
            <p:nvPr/>
          </p:nvSpPr>
          <p:spPr bwMode="auto">
            <a:xfrm>
              <a:off x="6772295" y="693738"/>
              <a:ext cx="19050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552" name="Oval 229"/>
            <p:cNvSpPr>
              <a:spLocks noChangeArrowheads="1"/>
            </p:cNvSpPr>
            <p:nvPr/>
          </p:nvSpPr>
          <p:spPr bwMode="auto">
            <a:xfrm>
              <a:off x="6797695" y="693738"/>
              <a:ext cx="19050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553" name="Freeform 230"/>
            <p:cNvSpPr>
              <a:spLocks noEditPoints="1"/>
            </p:cNvSpPr>
            <p:nvPr/>
          </p:nvSpPr>
          <p:spPr bwMode="auto">
            <a:xfrm>
              <a:off x="6715145" y="671513"/>
              <a:ext cx="203201" cy="203200"/>
            </a:xfrm>
            <a:custGeom>
              <a:avLst/>
              <a:gdLst>
                <a:gd name="T0" fmla="*/ 56 w 64"/>
                <a:gd name="T1" fmla="*/ 0 h 64"/>
                <a:gd name="T2" fmla="*/ 8 w 64"/>
                <a:gd name="T3" fmla="*/ 0 h 64"/>
                <a:gd name="T4" fmla="*/ 0 w 64"/>
                <a:gd name="T5" fmla="*/ 8 h 64"/>
                <a:gd name="T6" fmla="*/ 0 w 64"/>
                <a:gd name="T7" fmla="*/ 56 h 64"/>
                <a:gd name="T8" fmla="*/ 8 w 64"/>
                <a:gd name="T9" fmla="*/ 64 h 64"/>
                <a:gd name="T10" fmla="*/ 28 w 64"/>
                <a:gd name="T11" fmla="*/ 64 h 64"/>
                <a:gd name="T12" fmla="*/ 28 w 64"/>
                <a:gd name="T13" fmla="*/ 60 h 64"/>
                <a:gd name="T14" fmla="*/ 8 w 64"/>
                <a:gd name="T15" fmla="*/ 60 h 64"/>
                <a:gd name="T16" fmla="*/ 4 w 64"/>
                <a:gd name="T17" fmla="*/ 56 h 64"/>
                <a:gd name="T18" fmla="*/ 4 w 64"/>
                <a:gd name="T19" fmla="*/ 20 h 64"/>
                <a:gd name="T20" fmla="*/ 60 w 64"/>
                <a:gd name="T21" fmla="*/ 20 h 64"/>
                <a:gd name="T22" fmla="*/ 60 w 64"/>
                <a:gd name="T23" fmla="*/ 32 h 64"/>
                <a:gd name="T24" fmla="*/ 64 w 64"/>
                <a:gd name="T25" fmla="*/ 32 h 64"/>
                <a:gd name="T26" fmla="*/ 64 w 64"/>
                <a:gd name="T27" fmla="*/ 8 h 64"/>
                <a:gd name="T28" fmla="*/ 56 w 64"/>
                <a:gd name="T29" fmla="*/ 0 h 64"/>
                <a:gd name="T30" fmla="*/ 60 w 64"/>
                <a:gd name="T31" fmla="*/ 16 h 64"/>
                <a:gd name="T32" fmla="*/ 4 w 64"/>
                <a:gd name="T33" fmla="*/ 16 h 64"/>
                <a:gd name="T34" fmla="*/ 4 w 64"/>
                <a:gd name="T35" fmla="*/ 8 h 64"/>
                <a:gd name="T36" fmla="*/ 8 w 64"/>
                <a:gd name="T37" fmla="*/ 4 h 64"/>
                <a:gd name="T38" fmla="*/ 56 w 64"/>
                <a:gd name="T39" fmla="*/ 4 h 64"/>
                <a:gd name="T40" fmla="*/ 60 w 64"/>
                <a:gd name="T41" fmla="*/ 8 h 64"/>
                <a:gd name="T42" fmla="*/ 60 w 64"/>
                <a:gd name="T43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64">
                  <a:moveTo>
                    <a:pt x="5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0"/>
                    <a:pt x="4" y="64"/>
                    <a:pt x="8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6" y="60"/>
                    <a:pt x="4" y="58"/>
                    <a:pt x="4" y="5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4"/>
                    <a:pt x="60" y="0"/>
                    <a:pt x="56" y="0"/>
                  </a:cubicBezTo>
                  <a:close/>
                  <a:moveTo>
                    <a:pt x="60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8" y="4"/>
                    <a:pt x="60" y="6"/>
                    <a:pt x="60" y="8"/>
                  </a:cubicBezTo>
                  <a:lnTo>
                    <a:pt x="6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554" name="Freeform 231"/>
            <p:cNvSpPr>
              <a:spLocks/>
            </p:cNvSpPr>
            <p:nvPr/>
          </p:nvSpPr>
          <p:spPr bwMode="auto">
            <a:xfrm>
              <a:off x="6842145" y="798513"/>
              <a:ext cx="73025" cy="73025"/>
            </a:xfrm>
            <a:custGeom>
              <a:avLst/>
              <a:gdLst>
                <a:gd name="T0" fmla="*/ 46 w 46"/>
                <a:gd name="T1" fmla="*/ 8 h 46"/>
                <a:gd name="T2" fmla="*/ 36 w 46"/>
                <a:gd name="T3" fmla="*/ 0 h 46"/>
                <a:gd name="T4" fmla="*/ 22 w 46"/>
                <a:gd name="T5" fmla="*/ 14 h 46"/>
                <a:gd name="T6" fmla="*/ 8 w 46"/>
                <a:gd name="T7" fmla="*/ 0 h 46"/>
                <a:gd name="T8" fmla="*/ 0 w 46"/>
                <a:gd name="T9" fmla="*/ 8 h 46"/>
                <a:gd name="T10" fmla="*/ 14 w 46"/>
                <a:gd name="T11" fmla="*/ 22 h 46"/>
                <a:gd name="T12" fmla="*/ 0 w 46"/>
                <a:gd name="T13" fmla="*/ 36 h 46"/>
                <a:gd name="T14" fmla="*/ 2 w 46"/>
                <a:gd name="T15" fmla="*/ 38 h 46"/>
                <a:gd name="T16" fmla="*/ 8 w 46"/>
                <a:gd name="T17" fmla="*/ 44 h 46"/>
                <a:gd name="T18" fmla="*/ 8 w 46"/>
                <a:gd name="T19" fmla="*/ 46 h 46"/>
                <a:gd name="T20" fmla="*/ 22 w 46"/>
                <a:gd name="T21" fmla="*/ 32 h 46"/>
                <a:gd name="T22" fmla="*/ 36 w 46"/>
                <a:gd name="T23" fmla="*/ 46 h 46"/>
                <a:gd name="T24" fmla="*/ 38 w 46"/>
                <a:gd name="T25" fmla="*/ 44 h 46"/>
                <a:gd name="T26" fmla="*/ 44 w 46"/>
                <a:gd name="T27" fmla="*/ 38 h 46"/>
                <a:gd name="T28" fmla="*/ 46 w 46"/>
                <a:gd name="T29" fmla="*/ 36 h 46"/>
                <a:gd name="T30" fmla="*/ 32 w 46"/>
                <a:gd name="T31" fmla="*/ 22 h 46"/>
                <a:gd name="T32" fmla="*/ 46 w 46"/>
                <a:gd name="T33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46">
                  <a:moveTo>
                    <a:pt x="46" y="8"/>
                  </a:moveTo>
                  <a:lnTo>
                    <a:pt x="36" y="0"/>
                  </a:lnTo>
                  <a:lnTo>
                    <a:pt x="22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4" y="22"/>
                  </a:lnTo>
                  <a:lnTo>
                    <a:pt x="0" y="36"/>
                  </a:lnTo>
                  <a:lnTo>
                    <a:pt x="2" y="38"/>
                  </a:lnTo>
                  <a:lnTo>
                    <a:pt x="8" y="44"/>
                  </a:lnTo>
                  <a:lnTo>
                    <a:pt x="8" y="46"/>
                  </a:lnTo>
                  <a:lnTo>
                    <a:pt x="22" y="32"/>
                  </a:lnTo>
                  <a:lnTo>
                    <a:pt x="36" y="46"/>
                  </a:lnTo>
                  <a:lnTo>
                    <a:pt x="38" y="44"/>
                  </a:lnTo>
                  <a:lnTo>
                    <a:pt x="44" y="38"/>
                  </a:lnTo>
                  <a:lnTo>
                    <a:pt x="46" y="36"/>
                  </a:lnTo>
                  <a:lnTo>
                    <a:pt x="32" y="22"/>
                  </a:lnTo>
                  <a:lnTo>
                    <a:pt x="4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946" name="Group 9945"/>
          <p:cNvGrpSpPr/>
          <p:nvPr/>
        </p:nvGrpSpPr>
        <p:grpSpPr>
          <a:xfrm>
            <a:off x="7121546" y="671513"/>
            <a:ext cx="203201" cy="203200"/>
            <a:chOff x="7121546" y="671513"/>
            <a:chExt cx="203201" cy="203200"/>
          </a:xfrm>
        </p:grpSpPr>
        <p:sp>
          <p:nvSpPr>
            <p:cNvPr id="9555" name="Oval 232"/>
            <p:cNvSpPr>
              <a:spLocks noChangeArrowheads="1"/>
            </p:cNvSpPr>
            <p:nvPr/>
          </p:nvSpPr>
          <p:spPr bwMode="auto">
            <a:xfrm>
              <a:off x="7153296" y="693738"/>
              <a:ext cx="19050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556" name="Oval 233"/>
            <p:cNvSpPr>
              <a:spLocks noChangeArrowheads="1"/>
            </p:cNvSpPr>
            <p:nvPr/>
          </p:nvSpPr>
          <p:spPr bwMode="auto">
            <a:xfrm>
              <a:off x="7178696" y="693738"/>
              <a:ext cx="19050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557" name="Oval 234"/>
            <p:cNvSpPr>
              <a:spLocks noChangeArrowheads="1"/>
            </p:cNvSpPr>
            <p:nvPr/>
          </p:nvSpPr>
          <p:spPr bwMode="auto">
            <a:xfrm>
              <a:off x="7204096" y="693738"/>
              <a:ext cx="19050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558" name="Freeform 235"/>
            <p:cNvSpPr>
              <a:spLocks noEditPoints="1"/>
            </p:cNvSpPr>
            <p:nvPr/>
          </p:nvSpPr>
          <p:spPr bwMode="auto">
            <a:xfrm>
              <a:off x="7121546" y="671513"/>
              <a:ext cx="203201" cy="203200"/>
            </a:xfrm>
            <a:custGeom>
              <a:avLst/>
              <a:gdLst>
                <a:gd name="T0" fmla="*/ 56 w 64"/>
                <a:gd name="T1" fmla="*/ 0 h 64"/>
                <a:gd name="T2" fmla="*/ 8 w 64"/>
                <a:gd name="T3" fmla="*/ 0 h 64"/>
                <a:gd name="T4" fmla="*/ 0 w 64"/>
                <a:gd name="T5" fmla="*/ 8 h 64"/>
                <a:gd name="T6" fmla="*/ 0 w 64"/>
                <a:gd name="T7" fmla="*/ 56 h 64"/>
                <a:gd name="T8" fmla="*/ 8 w 64"/>
                <a:gd name="T9" fmla="*/ 64 h 64"/>
                <a:gd name="T10" fmla="*/ 28 w 64"/>
                <a:gd name="T11" fmla="*/ 64 h 64"/>
                <a:gd name="T12" fmla="*/ 28 w 64"/>
                <a:gd name="T13" fmla="*/ 60 h 64"/>
                <a:gd name="T14" fmla="*/ 8 w 64"/>
                <a:gd name="T15" fmla="*/ 60 h 64"/>
                <a:gd name="T16" fmla="*/ 4 w 64"/>
                <a:gd name="T17" fmla="*/ 56 h 64"/>
                <a:gd name="T18" fmla="*/ 4 w 64"/>
                <a:gd name="T19" fmla="*/ 20 h 64"/>
                <a:gd name="T20" fmla="*/ 60 w 64"/>
                <a:gd name="T21" fmla="*/ 20 h 64"/>
                <a:gd name="T22" fmla="*/ 60 w 64"/>
                <a:gd name="T23" fmla="*/ 28 h 64"/>
                <a:gd name="T24" fmla="*/ 64 w 64"/>
                <a:gd name="T25" fmla="*/ 28 h 64"/>
                <a:gd name="T26" fmla="*/ 64 w 64"/>
                <a:gd name="T27" fmla="*/ 8 h 64"/>
                <a:gd name="T28" fmla="*/ 56 w 64"/>
                <a:gd name="T29" fmla="*/ 0 h 64"/>
                <a:gd name="T30" fmla="*/ 60 w 64"/>
                <a:gd name="T31" fmla="*/ 16 h 64"/>
                <a:gd name="T32" fmla="*/ 4 w 64"/>
                <a:gd name="T33" fmla="*/ 16 h 64"/>
                <a:gd name="T34" fmla="*/ 4 w 64"/>
                <a:gd name="T35" fmla="*/ 8 h 64"/>
                <a:gd name="T36" fmla="*/ 8 w 64"/>
                <a:gd name="T37" fmla="*/ 4 h 64"/>
                <a:gd name="T38" fmla="*/ 56 w 64"/>
                <a:gd name="T39" fmla="*/ 4 h 64"/>
                <a:gd name="T40" fmla="*/ 60 w 64"/>
                <a:gd name="T41" fmla="*/ 8 h 64"/>
                <a:gd name="T42" fmla="*/ 60 w 64"/>
                <a:gd name="T43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64">
                  <a:moveTo>
                    <a:pt x="5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0"/>
                    <a:pt x="4" y="64"/>
                    <a:pt x="8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6" y="60"/>
                    <a:pt x="4" y="58"/>
                    <a:pt x="4" y="5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4"/>
                    <a:pt x="60" y="0"/>
                    <a:pt x="56" y="0"/>
                  </a:cubicBezTo>
                  <a:close/>
                  <a:moveTo>
                    <a:pt x="60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8" y="4"/>
                    <a:pt x="60" y="6"/>
                    <a:pt x="60" y="8"/>
                  </a:cubicBezTo>
                  <a:lnTo>
                    <a:pt x="6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559" name="Freeform 236"/>
            <p:cNvSpPr>
              <a:spLocks noEditPoints="1"/>
            </p:cNvSpPr>
            <p:nvPr/>
          </p:nvSpPr>
          <p:spPr bwMode="auto">
            <a:xfrm>
              <a:off x="7210446" y="760413"/>
              <a:ext cx="114300" cy="114300"/>
            </a:xfrm>
            <a:custGeom>
              <a:avLst/>
              <a:gdLst>
                <a:gd name="T0" fmla="*/ 29 w 36"/>
                <a:gd name="T1" fmla="*/ 4 h 36"/>
                <a:gd name="T2" fmla="*/ 18 w 36"/>
                <a:gd name="T3" fmla="*/ 0 h 36"/>
                <a:gd name="T4" fmla="*/ 0 w 36"/>
                <a:gd name="T5" fmla="*/ 18 h 36"/>
                <a:gd name="T6" fmla="*/ 4 w 36"/>
                <a:gd name="T7" fmla="*/ 29 h 36"/>
                <a:gd name="T8" fmla="*/ 7 w 36"/>
                <a:gd name="T9" fmla="*/ 32 h 36"/>
                <a:gd name="T10" fmla="*/ 18 w 36"/>
                <a:gd name="T11" fmla="*/ 36 h 36"/>
                <a:gd name="T12" fmla="*/ 36 w 36"/>
                <a:gd name="T13" fmla="*/ 18 h 36"/>
                <a:gd name="T14" fmla="*/ 32 w 36"/>
                <a:gd name="T15" fmla="*/ 7 h 36"/>
                <a:gd name="T16" fmla="*/ 29 w 36"/>
                <a:gd name="T17" fmla="*/ 4 h 36"/>
                <a:gd name="T18" fmla="*/ 4 w 36"/>
                <a:gd name="T19" fmla="*/ 18 h 36"/>
                <a:gd name="T20" fmla="*/ 18 w 36"/>
                <a:gd name="T21" fmla="*/ 4 h 36"/>
                <a:gd name="T22" fmla="*/ 26 w 36"/>
                <a:gd name="T23" fmla="*/ 7 h 36"/>
                <a:gd name="T24" fmla="*/ 7 w 36"/>
                <a:gd name="T25" fmla="*/ 26 h 36"/>
                <a:gd name="T26" fmla="*/ 4 w 36"/>
                <a:gd name="T27" fmla="*/ 18 h 36"/>
                <a:gd name="T28" fmla="*/ 18 w 36"/>
                <a:gd name="T29" fmla="*/ 32 h 36"/>
                <a:gd name="T30" fmla="*/ 10 w 36"/>
                <a:gd name="T31" fmla="*/ 29 h 36"/>
                <a:gd name="T32" fmla="*/ 29 w 36"/>
                <a:gd name="T33" fmla="*/ 10 h 36"/>
                <a:gd name="T34" fmla="*/ 32 w 36"/>
                <a:gd name="T35" fmla="*/ 18 h 36"/>
                <a:gd name="T36" fmla="*/ 18 w 36"/>
                <a:gd name="T37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36">
                  <a:moveTo>
                    <a:pt x="29" y="4"/>
                  </a:moveTo>
                  <a:cubicBezTo>
                    <a:pt x="26" y="2"/>
                    <a:pt x="22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2"/>
                    <a:pt x="2" y="26"/>
                    <a:pt x="4" y="29"/>
                  </a:cubicBezTo>
                  <a:cubicBezTo>
                    <a:pt x="5" y="30"/>
                    <a:pt x="6" y="31"/>
                    <a:pt x="7" y="32"/>
                  </a:cubicBezTo>
                  <a:cubicBezTo>
                    <a:pt x="10" y="34"/>
                    <a:pt x="14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cubicBezTo>
                    <a:pt x="36" y="14"/>
                    <a:pt x="34" y="10"/>
                    <a:pt x="32" y="7"/>
                  </a:cubicBezTo>
                  <a:cubicBezTo>
                    <a:pt x="31" y="6"/>
                    <a:pt x="30" y="5"/>
                    <a:pt x="29" y="4"/>
                  </a:cubicBezTo>
                  <a:close/>
                  <a:moveTo>
                    <a:pt x="4" y="18"/>
                  </a:moveTo>
                  <a:cubicBezTo>
                    <a:pt x="4" y="10"/>
                    <a:pt x="10" y="4"/>
                    <a:pt x="18" y="4"/>
                  </a:cubicBezTo>
                  <a:cubicBezTo>
                    <a:pt x="21" y="4"/>
                    <a:pt x="24" y="5"/>
                    <a:pt x="26" y="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5" y="24"/>
                    <a:pt x="4" y="21"/>
                    <a:pt x="4" y="18"/>
                  </a:cubicBezTo>
                  <a:close/>
                  <a:moveTo>
                    <a:pt x="18" y="32"/>
                  </a:moveTo>
                  <a:cubicBezTo>
                    <a:pt x="15" y="32"/>
                    <a:pt x="12" y="31"/>
                    <a:pt x="10" y="2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1" y="12"/>
                    <a:pt x="32" y="15"/>
                    <a:pt x="32" y="18"/>
                  </a:cubicBezTo>
                  <a:cubicBezTo>
                    <a:pt x="32" y="26"/>
                    <a:pt x="26" y="32"/>
                    <a:pt x="18" y="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9560" name="Freeform 237"/>
          <p:cNvSpPr>
            <a:spLocks noEditPoints="1"/>
          </p:cNvSpPr>
          <p:nvPr/>
        </p:nvSpPr>
        <p:spPr bwMode="auto">
          <a:xfrm>
            <a:off x="1831981" y="263525"/>
            <a:ext cx="203201" cy="203200"/>
          </a:xfrm>
          <a:custGeom>
            <a:avLst/>
            <a:gdLst>
              <a:gd name="T0" fmla="*/ 0 w 128"/>
              <a:gd name="T1" fmla="*/ 0 h 128"/>
              <a:gd name="T2" fmla="*/ 16 w 128"/>
              <a:gd name="T3" fmla="*/ 112 h 128"/>
              <a:gd name="T4" fmla="*/ 64 w 128"/>
              <a:gd name="T5" fmla="*/ 128 h 128"/>
              <a:gd name="T6" fmla="*/ 112 w 128"/>
              <a:gd name="T7" fmla="*/ 112 h 128"/>
              <a:gd name="T8" fmla="*/ 128 w 128"/>
              <a:gd name="T9" fmla="*/ 0 h 128"/>
              <a:gd name="T10" fmla="*/ 0 w 128"/>
              <a:gd name="T11" fmla="*/ 0 h 128"/>
              <a:gd name="T12" fmla="*/ 104 w 128"/>
              <a:gd name="T13" fmla="*/ 32 h 128"/>
              <a:gd name="T14" fmla="*/ 72 w 128"/>
              <a:gd name="T15" fmla="*/ 48 h 128"/>
              <a:gd name="T16" fmla="*/ 100 w 128"/>
              <a:gd name="T17" fmla="*/ 48 h 128"/>
              <a:gd name="T18" fmla="*/ 96 w 128"/>
              <a:gd name="T19" fmla="*/ 96 h 128"/>
              <a:gd name="T20" fmla="*/ 64 w 128"/>
              <a:gd name="T21" fmla="*/ 104 h 128"/>
              <a:gd name="T22" fmla="*/ 32 w 128"/>
              <a:gd name="T23" fmla="*/ 96 h 128"/>
              <a:gd name="T24" fmla="*/ 30 w 128"/>
              <a:gd name="T25" fmla="*/ 72 h 128"/>
              <a:gd name="T26" fmla="*/ 48 w 128"/>
              <a:gd name="T27" fmla="*/ 72 h 128"/>
              <a:gd name="T28" fmla="*/ 50 w 128"/>
              <a:gd name="T29" fmla="*/ 84 h 128"/>
              <a:gd name="T30" fmla="*/ 64 w 128"/>
              <a:gd name="T31" fmla="*/ 88 h 128"/>
              <a:gd name="T32" fmla="*/ 80 w 128"/>
              <a:gd name="T33" fmla="*/ 84 h 128"/>
              <a:gd name="T34" fmla="*/ 82 w 128"/>
              <a:gd name="T35" fmla="*/ 64 h 128"/>
              <a:gd name="T36" fmla="*/ 28 w 128"/>
              <a:gd name="T37" fmla="*/ 64 h 128"/>
              <a:gd name="T38" fmla="*/ 28 w 128"/>
              <a:gd name="T39" fmla="*/ 52 h 128"/>
              <a:gd name="T40" fmla="*/ 38 w 128"/>
              <a:gd name="T41" fmla="*/ 48 h 128"/>
              <a:gd name="T42" fmla="*/ 70 w 128"/>
              <a:gd name="T43" fmla="*/ 32 h 128"/>
              <a:gd name="T44" fmla="*/ 26 w 128"/>
              <a:gd name="T45" fmla="*/ 32 h 128"/>
              <a:gd name="T46" fmla="*/ 24 w 128"/>
              <a:gd name="T47" fmla="*/ 16 h 128"/>
              <a:gd name="T48" fmla="*/ 104 w 128"/>
              <a:gd name="T49" fmla="*/ 16 h 128"/>
              <a:gd name="T50" fmla="*/ 104 w 128"/>
              <a:gd name="T51" fmla="*/ 3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8" h="128">
                <a:moveTo>
                  <a:pt x="0" y="0"/>
                </a:moveTo>
                <a:lnTo>
                  <a:pt x="16" y="112"/>
                </a:lnTo>
                <a:lnTo>
                  <a:pt x="64" y="128"/>
                </a:lnTo>
                <a:lnTo>
                  <a:pt x="112" y="112"/>
                </a:lnTo>
                <a:lnTo>
                  <a:pt x="128" y="0"/>
                </a:lnTo>
                <a:lnTo>
                  <a:pt x="0" y="0"/>
                </a:lnTo>
                <a:close/>
                <a:moveTo>
                  <a:pt x="104" y="32"/>
                </a:moveTo>
                <a:lnTo>
                  <a:pt x="72" y="48"/>
                </a:lnTo>
                <a:lnTo>
                  <a:pt x="100" y="48"/>
                </a:lnTo>
                <a:lnTo>
                  <a:pt x="96" y="96"/>
                </a:lnTo>
                <a:lnTo>
                  <a:pt x="64" y="104"/>
                </a:lnTo>
                <a:lnTo>
                  <a:pt x="32" y="96"/>
                </a:lnTo>
                <a:lnTo>
                  <a:pt x="30" y="72"/>
                </a:lnTo>
                <a:lnTo>
                  <a:pt x="48" y="72"/>
                </a:lnTo>
                <a:lnTo>
                  <a:pt x="50" y="84"/>
                </a:lnTo>
                <a:lnTo>
                  <a:pt x="64" y="88"/>
                </a:lnTo>
                <a:lnTo>
                  <a:pt x="80" y="84"/>
                </a:lnTo>
                <a:lnTo>
                  <a:pt x="82" y="64"/>
                </a:lnTo>
                <a:lnTo>
                  <a:pt x="28" y="64"/>
                </a:lnTo>
                <a:lnTo>
                  <a:pt x="28" y="52"/>
                </a:lnTo>
                <a:lnTo>
                  <a:pt x="38" y="48"/>
                </a:lnTo>
                <a:lnTo>
                  <a:pt x="70" y="32"/>
                </a:lnTo>
                <a:lnTo>
                  <a:pt x="26" y="32"/>
                </a:lnTo>
                <a:lnTo>
                  <a:pt x="24" y="16"/>
                </a:lnTo>
                <a:lnTo>
                  <a:pt x="104" y="16"/>
                </a:lnTo>
                <a:lnTo>
                  <a:pt x="104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0060" name="Group 10059"/>
          <p:cNvGrpSpPr/>
          <p:nvPr/>
        </p:nvGrpSpPr>
        <p:grpSpPr>
          <a:xfrm>
            <a:off x="5494354" y="4546004"/>
            <a:ext cx="177800" cy="203200"/>
            <a:chOff x="5494354" y="4546004"/>
            <a:chExt cx="177800" cy="203200"/>
          </a:xfrm>
        </p:grpSpPr>
        <p:sp>
          <p:nvSpPr>
            <p:cNvPr id="9561" name="Freeform 238"/>
            <p:cNvSpPr>
              <a:spLocks noEditPoints="1"/>
            </p:cNvSpPr>
            <p:nvPr/>
          </p:nvSpPr>
          <p:spPr bwMode="auto">
            <a:xfrm>
              <a:off x="5494354" y="4546004"/>
              <a:ext cx="177800" cy="203200"/>
            </a:xfrm>
            <a:custGeom>
              <a:avLst/>
              <a:gdLst>
                <a:gd name="T0" fmla="*/ 52 w 56"/>
                <a:gd name="T1" fmla="*/ 0 h 64"/>
                <a:gd name="T2" fmla="*/ 4 w 56"/>
                <a:gd name="T3" fmla="*/ 0 h 64"/>
                <a:gd name="T4" fmla="*/ 0 w 56"/>
                <a:gd name="T5" fmla="*/ 4 h 64"/>
                <a:gd name="T6" fmla="*/ 0 w 56"/>
                <a:gd name="T7" fmla="*/ 60 h 64"/>
                <a:gd name="T8" fmla="*/ 4 w 56"/>
                <a:gd name="T9" fmla="*/ 64 h 64"/>
                <a:gd name="T10" fmla="*/ 52 w 56"/>
                <a:gd name="T11" fmla="*/ 64 h 64"/>
                <a:gd name="T12" fmla="*/ 56 w 56"/>
                <a:gd name="T13" fmla="*/ 60 h 64"/>
                <a:gd name="T14" fmla="*/ 56 w 56"/>
                <a:gd name="T15" fmla="*/ 4 h 64"/>
                <a:gd name="T16" fmla="*/ 52 w 56"/>
                <a:gd name="T17" fmla="*/ 0 h 64"/>
                <a:gd name="T18" fmla="*/ 6 w 56"/>
                <a:gd name="T19" fmla="*/ 4 h 64"/>
                <a:gd name="T20" fmla="*/ 8 w 56"/>
                <a:gd name="T21" fmla="*/ 6 h 64"/>
                <a:gd name="T22" fmla="*/ 6 w 56"/>
                <a:gd name="T23" fmla="*/ 8 h 64"/>
                <a:gd name="T24" fmla="*/ 4 w 56"/>
                <a:gd name="T25" fmla="*/ 6 h 64"/>
                <a:gd name="T26" fmla="*/ 6 w 56"/>
                <a:gd name="T27" fmla="*/ 4 h 64"/>
                <a:gd name="T28" fmla="*/ 28 w 56"/>
                <a:gd name="T29" fmla="*/ 48 h 64"/>
                <a:gd name="T30" fmla="*/ 27 w 56"/>
                <a:gd name="T31" fmla="*/ 48 h 64"/>
                <a:gd name="T32" fmla="*/ 22 w 56"/>
                <a:gd name="T33" fmla="*/ 57 h 64"/>
                <a:gd name="T34" fmla="*/ 14 w 56"/>
                <a:gd name="T35" fmla="*/ 61 h 64"/>
                <a:gd name="T36" fmla="*/ 7 w 56"/>
                <a:gd name="T37" fmla="*/ 58 h 64"/>
                <a:gd name="T38" fmla="*/ 4 w 56"/>
                <a:gd name="T39" fmla="*/ 51 h 64"/>
                <a:gd name="T40" fmla="*/ 7 w 56"/>
                <a:gd name="T41" fmla="*/ 43 h 64"/>
                <a:gd name="T42" fmla="*/ 12 w 56"/>
                <a:gd name="T43" fmla="*/ 40 h 64"/>
                <a:gd name="T44" fmla="*/ 8 w 56"/>
                <a:gd name="T45" fmla="*/ 28 h 64"/>
                <a:gd name="T46" fmla="*/ 28 w 56"/>
                <a:gd name="T47" fmla="*/ 8 h 64"/>
                <a:gd name="T48" fmla="*/ 48 w 56"/>
                <a:gd name="T49" fmla="*/ 28 h 64"/>
                <a:gd name="T50" fmla="*/ 28 w 56"/>
                <a:gd name="T51" fmla="*/ 48 h 64"/>
                <a:gd name="T52" fmla="*/ 52 w 56"/>
                <a:gd name="T53" fmla="*/ 58 h 64"/>
                <a:gd name="T54" fmla="*/ 50 w 56"/>
                <a:gd name="T55" fmla="*/ 60 h 64"/>
                <a:gd name="T56" fmla="*/ 48 w 56"/>
                <a:gd name="T57" fmla="*/ 58 h 64"/>
                <a:gd name="T58" fmla="*/ 48 w 56"/>
                <a:gd name="T59" fmla="*/ 54 h 64"/>
                <a:gd name="T60" fmla="*/ 50 w 56"/>
                <a:gd name="T61" fmla="*/ 52 h 64"/>
                <a:gd name="T62" fmla="*/ 52 w 56"/>
                <a:gd name="T63" fmla="*/ 54 h 64"/>
                <a:gd name="T64" fmla="*/ 52 w 56"/>
                <a:gd name="T65" fmla="*/ 58 h 64"/>
                <a:gd name="T66" fmla="*/ 50 w 56"/>
                <a:gd name="T67" fmla="*/ 8 h 64"/>
                <a:gd name="T68" fmla="*/ 48 w 56"/>
                <a:gd name="T69" fmla="*/ 6 h 64"/>
                <a:gd name="T70" fmla="*/ 50 w 56"/>
                <a:gd name="T71" fmla="*/ 4 h 64"/>
                <a:gd name="T72" fmla="*/ 52 w 56"/>
                <a:gd name="T73" fmla="*/ 6 h 64"/>
                <a:gd name="T74" fmla="*/ 50 w 56"/>
                <a:gd name="T75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" h="64">
                  <a:moveTo>
                    <a:pt x="52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2"/>
                    <a:pt x="2" y="64"/>
                    <a:pt x="4" y="64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4" y="64"/>
                    <a:pt x="56" y="62"/>
                    <a:pt x="56" y="60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2"/>
                    <a:pt x="54" y="0"/>
                    <a:pt x="52" y="0"/>
                  </a:cubicBezTo>
                  <a:close/>
                  <a:moveTo>
                    <a:pt x="6" y="4"/>
                  </a:moveTo>
                  <a:cubicBezTo>
                    <a:pt x="7" y="4"/>
                    <a:pt x="8" y="5"/>
                    <a:pt x="8" y="6"/>
                  </a:cubicBezTo>
                  <a:cubicBezTo>
                    <a:pt x="8" y="7"/>
                    <a:pt x="7" y="8"/>
                    <a:pt x="6" y="8"/>
                  </a:cubicBezTo>
                  <a:cubicBezTo>
                    <a:pt x="5" y="8"/>
                    <a:pt x="4" y="7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lose/>
                  <a:moveTo>
                    <a:pt x="28" y="48"/>
                  </a:moveTo>
                  <a:cubicBezTo>
                    <a:pt x="28" y="48"/>
                    <a:pt x="28" y="48"/>
                    <a:pt x="27" y="48"/>
                  </a:cubicBezTo>
                  <a:cubicBezTo>
                    <a:pt x="23" y="55"/>
                    <a:pt x="22" y="57"/>
                    <a:pt x="22" y="57"/>
                  </a:cubicBezTo>
                  <a:cubicBezTo>
                    <a:pt x="19" y="59"/>
                    <a:pt x="16" y="61"/>
                    <a:pt x="14" y="61"/>
                  </a:cubicBezTo>
                  <a:cubicBezTo>
                    <a:pt x="11" y="61"/>
                    <a:pt x="9" y="60"/>
                    <a:pt x="7" y="58"/>
                  </a:cubicBezTo>
                  <a:cubicBezTo>
                    <a:pt x="5" y="56"/>
                    <a:pt x="4" y="54"/>
                    <a:pt x="4" y="51"/>
                  </a:cubicBezTo>
                  <a:cubicBezTo>
                    <a:pt x="4" y="48"/>
                    <a:pt x="5" y="45"/>
                    <a:pt x="7" y="43"/>
                  </a:cubicBezTo>
                  <a:cubicBezTo>
                    <a:pt x="8" y="42"/>
                    <a:pt x="10" y="41"/>
                    <a:pt x="12" y="40"/>
                  </a:cubicBezTo>
                  <a:cubicBezTo>
                    <a:pt x="10" y="37"/>
                    <a:pt x="8" y="32"/>
                    <a:pt x="8" y="28"/>
                  </a:cubicBezTo>
                  <a:cubicBezTo>
                    <a:pt x="8" y="17"/>
                    <a:pt x="17" y="8"/>
                    <a:pt x="28" y="8"/>
                  </a:cubicBezTo>
                  <a:cubicBezTo>
                    <a:pt x="39" y="8"/>
                    <a:pt x="48" y="17"/>
                    <a:pt x="48" y="28"/>
                  </a:cubicBezTo>
                  <a:cubicBezTo>
                    <a:pt x="48" y="39"/>
                    <a:pt x="39" y="48"/>
                    <a:pt x="28" y="48"/>
                  </a:cubicBezTo>
                  <a:close/>
                  <a:moveTo>
                    <a:pt x="52" y="58"/>
                  </a:moveTo>
                  <a:cubicBezTo>
                    <a:pt x="52" y="59"/>
                    <a:pt x="51" y="60"/>
                    <a:pt x="50" y="60"/>
                  </a:cubicBezTo>
                  <a:cubicBezTo>
                    <a:pt x="49" y="60"/>
                    <a:pt x="48" y="59"/>
                    <a:pt x="48" y="58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3"/>
                    <a:pt x="49" y="52"/>
                    <a:pt x="50" y="52"/>
                  </a:cubicBezTo>
                  <a:cubicBezTo>
                    <a:pt x="51" y="52"/>
                    <a:pt x="52" y="53"/>
                    <a:pt x="52" y="54"/>
                  </a:cubicBezTo>
                  <a:lnTo>
                    <a:pt x="52" y="58"/>
                  </a:lnTo>
                  <a:close/>
                  <a:moveTo>
                    <a:pt x="50" y="8"/>
                  </a:moveTo>
                  <a:cubicBezTo>
                    <a:pt x="49" y="8"/>
                    <a:pt x="48" y="7"/>
                    <a:pt x="48" y="6"/>
                  </a:cubicBezTo>
                  <a:cubicBezTo>
                    <a:pt x="48" y="5"/>
                    <a:pt x="49" y="4"/>
                    <a:pt x="50" y="4"/>
                  </a:cubicBezTo>
                  <a:cubicBezTo>
                    <a:pt x="51" y="4"/>
                    <a:pt x="52" y="5"/>
                    <a:pt x="52" y="6"/>
                  </a:cubicBezTo>
                  <a:cubicBezTo>
                    <a:pt x="52" y="7"/>
                    <a:pt x="51" y="8"/>
                    <a:pt x="50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562" name="Oval 239"/>
            <p:cNvSpPr>
              <a:spLocks noChangeArrowheads="1"/>
            </p:cNvSpPr>
            <p:nvPr/>
          </p:nvSpPr>
          <p:spPr bwMode="auto">
            <a:xfrm>
              <a:off x="5570554" y="4622204"/>
              <a:ext cx="25400" cy="25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563" name="Freeform 240"/>
            <p:cNvSpPr>
              <a:spLocks/>
            </p:cNvSpPr>
            <p:nvPr/>
          </p:nvSpPr>
          <p:spPr bwMode="auto">
            <a:xfrm>
              <a:off x="5522929" y="4669829"/>
              <a:ext cx="53975" cy="50800"/>
            </a:xfrm>
            <a:custGeom>
              <a:avLst/>
              <a:gdLst>
                <a:gd name="T0" fmla="*/ 16 w 17"/>
                <a:gd name="T1" fmla="*/ 0 h 16"/>
                <a:gd name="T2" fmla="*/ 2 w 17"/>
                <a:gd name="T3" fmla="*/ 8 h 16"/>
                <a:gd name="T4" fmla="*/ 0 w 17"/>
                <a:gd name="T5" fmla="*/ 12 h 16"/>
                <a:gd name="T6" fmla="*/ 1 w 17"/>
                <a:gd name="T7" fmla="*/ 15 h 16"/>
                <a:gd name="T8" fmla="*/ 5 w 17"/>
                <a:gd name="T9" fmla="*/ 16 h 16"/>
                <a:gd name="T10" fmla="*/ 9 w 17"/>
                <a:gd name="T11" fmla="*/ 14 h 16"/>
                <a:gd name="T12" fmla="*/ 17 w 17"/>
                <a:gd name="T13" fmla="*/ 1 h 16"/>
                <a:gd name="T14" fmla="*/ 16 w 17"/>
                <a:gd name="T15" fmla="*/ 0 h 16"/>
                <a:gd name="T16" fmla="*/ 16 w 17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6">
                  <a:moveTo>
                    <a:pt x="16" y="0"/>
                  </a:moveTo>
                  <a:cubicBezTo>
                    <a:pt x="9" y="3"/>
                    <a:pt x="4" y="6"/>
                    <a:pt x="2" y="8"/>
                  </a:cubicBezTo>
                  <a:cubicBezTo>
                    <a:pt x="1" y="9"/>
                    <a:pt x="0" y="10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16"/>
                    <a:pt x="3" y="16"/>
                    <a:pt x="5" y="16"/>
                  </a:cubicBezTo>
                  <a:cubicBezTo>
                    <a:pt x="6" y="16"/>
                    <a:pt x="8" y="16"/>
                    <a:pt x="9" y="14"/>
                  </a:cubicBezTo>
                  <a:cubicBezTo>
                    <a:pt x="10" y="13"/>
                    <a:pt x="13" y="8"/>
                    <a:pt x="17" y="1"/>
                  </a:cubicBezTo>
                  <a:cubicBezTo>
                    <a:pt x="17" y="1"/>
                    <a:pt x="17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0057" name="Group 10056"/>
          <p:cNvGrpSpPr/>
          <p:nvPr/>
        </p:nvGrpSpPr>
        <p:grpSpPr>
          <a:xfrm>
            <a:off x="5900755" y="4584104"/>
            <a:ext cx="190500" cy="127000"/>
            <a:chOff x="5900755" y="4584104"/>
            <a:chExt cx="190500" cy="127000"/>
          </a:xfrm>
        </p:grpSpPr>
        <p:sp>
          <p:nvSpPr>
            <p:cNvPr id="9569" name="Rectangle 246"/>
            <p:cNvSpPr>
              <a:spLocks noChangeArrowheads="1"/>
            </p:cNvSpPr>
            <p:nvPr/>
          </p:nvSpPr>
          <p:spPr bwMode="auto">
            <a:xfrm>
              <a:off x="5964255" y="4634904"/>
              <a:ext cx="127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570" name="Rectangle 247"/>
            <p:cNvSpPr>
              <a:spLocks noChangeArrowheads="1"/>
            </p:cNvSpPr>
            <p:nvPr/>
          </p:nvSpPr>
          <p:spPr bwMode="auto">
            <a:xfrm>
              <a:off x="5989655" y="4634904"/>
              <a:ext cx="127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571" name="Rectangle 248"/>
            <p:cNvSpPr>
              <a:spLocks noChangeArrowheads="1"/>
            </p:cNvSpPr>
            <p:nvPr/>
          </p:nvSpPr>
          <p:spPr bwMode="auto">
            <a:xfrm>
              <a:off x="6015055" y="4634904"/>
              <a:ext cx="127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572" name="Freeform 249"/>
            <p:cNvSpPr>
              <a:spLocks/>
            </p:cNvSpPr>
            <p:nvPr/>
          </p:nvSpPr>
          <p:spPr bwMode="auto">
            <a:xfrm>
              <a:off x="5900755" y="4584104"/>
              <a:ext cx="63500" cy="127000"/>
            </a:xfrm>
            <a:custGeom>
              <a:avLst/>
              <a:gdLst>
                <a:gd name="T0" fmla="*/ 40 w 40"/>
                <a:gd name="T1" fmla="*/ 22 h 80"/>
                <a:gd name="T2" fmla="*/ 40 w 40"/>
                <a:gd name="T3" fmla="*/ 0 h 80"/>
                <a:gd name="T4" fmla="*/ 0 w 40"/>
                <a:gd name="T5" fmla="*/ 40 h 80"/>
                <a:gd name="T6" fmla="*/ 40 w 40"/>
                <a:gd name="T7" fmla="*/ 80 h 80"/>
                <a:gd name="T8" fmla="*/ 40 w 40"/>
                <a:gd name="T9" fmla="*/ 58 h 80"/>
                <a:gd name="T10" fmla="*/ 22 w 40"/>
                <a:gd name="T11" fmla="*/ 40 h 80"/>
                <a:gd name="T12" fmla="*/ 40 w 40"/>
                <a:gd name="T13" fmla="*/ 2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0">
                  <a:moveTo>
                    <a:pt x="40" y="22"/>
                  </a:moveTo>
                  <a:lnTo>
                    <a:pt x="40" y="0"/>
                  </a:lnTo>
                  <a:lnTo>
                    <a:pt x="0" y="40"/>
                  </a:lnTo>
                  <a:lnTo>
                    <a:pt x="40" y="80"/>
                  </a:lnTo>
                  <a:lnTo>
                    <a:pt x="40" y="58"/>
                  </a:lnTo>
                  <a:lnTo>
                    <a:pt x="22" y="40"/>
                  </a:lnTo>
                  <a:lnTo>
                    <a:pt x="4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573" name="Freeform 250"/>
            <p:cNvSpPr>
              <a:spLocks/>
            </p:cNvSpPr>
            <p:nvPr/>
          </p:nvSpPr>
          <p:spPr bwMode="auto">
            <a:xfrm>
              <a:off x="6027755" y="4584104"/>
              <a:ext cx="63500" cy="127000"/>
            </a:xfrm>
            <a:custGeom>
              <a:avLst/>
              <a:gdLst>
                <a:gd name="T0" fmla="*/ 0 w 40"/>
                <a:gd name="T1" fmla="*/ 0 h 80"/>
                <a:gd name="T2" fmla="*/ 0 w 40"/>
                <a:gd name="T3" fmla="*/ 22 h 80"/>
                <a:gd name="T4" fmla="*/ 18 w 40"/>
                <a:gd name="T5" fmla="*/ 40 h 80"/>
                <a:gd name="T6" fmla="*/ 0 w 40"/>
                <a:gd name="T7" fmla="*/ 58 h 80"/>
                <a:gd name="T8" fmla="*/ 0 w 40"/>
                <a:gd name="T9" fmla="*/ 80 h 80"/>
                <a:gd name="T10" fmla="*/ 40 w 40"/>
                <a:gd name="T11" fmla="*/ 40 h 80"/>
                <a:gd name="T12" fmla="*/ 0 w 40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0">
                  <a:moveTo>
                    <a:pt x="0" y="0"/>
                  </a:moveTo>
                  <a:lnTo>
                    <a:pt x="0" y="22"/>
                  </a:lnTo>
                  <a:lnTo>
                    <a:pt x="18" y="40"/>
                  </a:lnTo>
                  <a:lnTo>
                    <a:pt x="0" y="58"/>
                  </a:lnTo>
                  <a:lnTo>
                    <a:pt x="0" y="80"/>
                  </a:lnTo>
                  <a:lnTo>
                    <a:pt x="4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0056" name="Group 10055"/>
          <p:cNvGrpSpPr/>
          <p:nvPr/>
        </p:nvGrpSpPr>
        <p:grpSpPr>
          <a:xfrm>
            <a:off x="6310331" y="4549179"/>
            <a:ext cx="200025" cy="200025"/>
            <a:chOff x="6310331" y="4549179"/>
            <a:chExt cx="200025" cy="200025"/>
          </a:xfrm>
        </p:grpSpPr>
        <p:sp>
          <p:nvSpPr>
            <p:cNvPr id="9564" name="Freeform 241"/>
            <p:cNvSpPr>
              <a:spLocks/>
            </p:cNvSpPr>
            <p:nvPr/>
          </p:nvSpPr>
          <p:spPr bwMode="auto">
            <a:xfrm>
              <a:off x="6383356" y="4723804"/>
              <a:ext cx="63500" cy="25400"/>
            </a:xfrm>
            <a:custGeom>
              <a:avLst/>
              <a:gdLst>
                <a:gd name="T0" fmla="*/ 18 w 20"/>
                <a:gd name="T1" fmla="*/ 0 h 8"/>
                <a:gd name="T2" fmla="*/ 2 w 20"/>
                <a:gd name="T3" fmla="*/ 0 h 8"/>
                <a:gd name="T4" fmla="*/ 0 w 20"/>
                <a:gd name="T5" fmla="*/ 2 h 8"/>
                <a:gd name="T6" fmla="*/ 0 w 20"/>
                <a:gd name="T7" fmla="*/ 6 h 8"/>
                <a:gd name="T8" fmla="*/ 2 w 20"/>
                <a:gd name="T9" fmla="*/ 8 h 8"/>
                <a:gd name="T10" fmla="*/ 18 w 20"/>
                <a:gd name="T11" fmla="*/ 8 h 8"/>
                <a:gd name="T12" fmla="*/ 20 w 20"/>
                <a:gd name="T13" fmla="*/ 6 h 8"/>
                <a:gd name="T14" fmla="*/ 20 w 20"/>
                <a:gd name="T15" fmla="*/ 2 h 8"/>
                <a:gd name="T16" fmla="*/ 18 w 20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8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1" y="8"/>
                    <a:pt x="2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8"/>
                    <a:pt x="20" y="7"/>
                    <a:pt x="20" y="6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565" name="Freeform 242"/>
            <p:cNvSpPr>
              <a:spLocks/>
            </p:cNvSpPr>
            <p:nvPr/>
          </p:nvSpPr>
          <p:spPr bwMode="auto">
            <a:xfrm>
              <a:off x="6430981" y="4549179"/>
              <a:ext cx="79375" cy="76200"/>
            </a:xfrm>
            <a:custGeom>
              <a:avLst/>
              <a:gdLst>
                <a:gd name="T0" fmla="*/ 24 w 25"/>
                <a:gd name="T1" fmla="*/ 12 h 24"/>
                <a:gd name="T2" fmla="*/ 13 w 25"/>
                <a:gd name="T3" fmla="*/ 0 h 24"/>
                <a:gd name="T4" fmla="*/ 10 w 25"/>
                <a:gd name="T5" fmla="*/ 0 h 24"/>
                <a:gd name="T6" fmla="*/ 1 w 25"/>
                <a:gd name="T7" fmla="*/ 9 h 24"/>
                <a:gd name="T8" fmla="*/ 1 w 25"/>
                <a:gd name="T9" fmla="*/ 12 h 24"/>
                <a:gd name="T10" fmla="*/ 13 w 25"/>
                <a:gd name="T11" fmla="*/ 23 h 24"/>
                <a:gd name="T12" fmla="*/ 15 w 25"/>
                <a:gd name="T13" fmla="*/ 23 h 24"/>
                <a:gd name="T14" fmla="*/ 24 w 25"/>
                <a:gd name="T15" fmla="*/ 15 h 24"/>
                <a:gd name="T16" fmla="*/ 24 w 25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4">
                  <a:moveTo>
                    <a:pt x="24" y="12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1"/>
                    <a:pt x="1" y="12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4"/>
                    <a:pt x="15" y="24"/>
                    <a:pt x="15" y="23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5" y="14"/>
                    <a:pt x="25" y="13"/>
                    <a:pt x="24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566" name="Freeform 243"/>
            <p:cNvSpPr>
              <a:spLocks/>
            </p:cNvSpPr>
            <p:nvPr/>
          </p:nvSpPr>
          <p:spPr bwMode="auto">
            <a:xfrm>
              <a:off x="6383356" y="4685704"/>
              <a:ext cx="63500" cy="25400"/>
            </a:xfrm>
            <a:custGeom>
              <a:avLst/>
              <a:gdLst>
                <a:gd name="T0" fmla="*/ 18 w 20"/>
                <a:gd name="T1" fmla="*/ 0 h 8"/>
                <a:gd name="T2" fmla="*/ 2 w 20"/>
                <a:gd name="T3" fmla="*/ 0 h 8"/>
                <a:gd name="T4" fmla="*/ 0 w 20"/>
                <a:gd name="T5" fmla="*/ 2 h 8"/>
                <a:gd name="T6" fmla="*/ 0 w 20"/>
                <a:gd name="T7" fmla="*/ 6 h 8"/>
                <a:gd name="T8" fmla="*/ 2 w 20"/>
                <a:gd name="T9" fmla="*/ 8 h 8"/>
                <a:gd name="T10" fmla="*/ 18 w 20"/>
                <a:gd name="T11" fmla="*/ 8 h 8"/>
                <a:gd name="T12" fmla="*/ 20 w 20"/>
                <a:gd name="T13" fmla="*/ 6 h 8"/>
                <a:gd name="T14" fmla="*/ 20 w 20"/>
                <a:gd name="T15" fmla="*/ 2 h 8"/>
                <a:gd name="T16" fmla="*/ 18 w 20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8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1" y="8"/>
                    <a:pt x="2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8"/>
                    <a:pt x="20" y="7"/>
                    <a:pt x="20" y="6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567" name="Freeform 244"/>
            <p:cNvSpPr>
              <a:spLocks/>
            </p:cNvSpPr>
            <p:nvPr/>
          </p:nvSpPr>
          <p:spPr bwMode="auto">
            <a:xfrm>
              <a:off x="6310331" y="4549179"/>
              <a:ext cx="57150" cy="57150"/>
            </a:xfrm>
            <a:custGeom>
              <a:avLst/>
              <a:gdLst>
                <a:gd name="T0" fmla="*/ 17 w 18"/>
                <a:gd name="T1" fmla="*/ 3 h 18"/>
                <a:gd name="T2" fmla="*/ 15 w 18"/>
                <a:gd name="T3" fmla="*/ 0 h 18"/>
                <a:gd name="T4" fmla="*/ 12 w 18"/>
                <a:gd name="T5" fmla="*/ 0 h 18"/>
                <a:gd name="T6" fmla="*/ 0 w 18"/>
                <a:gd name="T7" fmla="*/ 12 h 18"/>
                <a:gd name="T8" fmla="*/ 0 w 18"/>
                <a:gd name="T9" fmla="*/ 15 h 18"/>
                <a:gd name="T10" fmla="*/ 3 w 18"/>
                <a:gd name="T11" fmla="*/ 17 h 18"/>
                <a:gd name="T12" fmla="*/ 6 w 18"/>
                <a:gd name="T13" fmla="*/ 17 h 18"/>
                <a:gd name="T14" fmla="*/ 17 w 18"/>
                <a:gd name="T15" fmla="*/ 6 h 18"/>
                <a:gd name="T16" fmla="*/ 17 w 18"/>
                <a:gd name="T17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7" y="3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8"/>
                    <a:pt x="5" y="18"/>
                    <a:pt x="6" y="1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4"/>
                    <a:pt x="17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568" name="Freeform 245"/>
            <p:cNvSpPr>
              <a:spLocks/>
            </p:cNvSpPr>
            <p:nvPr/>
          </p:nvSpPr>
          <p:spPr bwMode="auto">
            <a:xfrm>
              <a:off x="6335731" y="4574579"/>
              <a:ext cx="60325" cy="60325"/>
            </a:xfrm>
            <a:custGeom>
              <a:avLst/>
              <a:gdLst>
                <a:gd name="T0" fmla="*/ 18 w 19"/>
                <a:gd name="T1" fmla="*/ 4 h 19"/>
                <a:gd name="T2" fmla="*/ 15 w 19"/>
                <a:gd name="T3" fmla="*/ 1 h 19"/>
                <a:gd name="T4" fmla="*/ 12 w 19"/>
                <a:gd name="T5" fmla="*/ 1 h 19"/>
                <a:gd name="T6" fmla="*/ 1 w 19"/>
                <a:gd name="T7" fmla="*/ 12 h 19"/>
                <a:gd name="T8" fmla="*/ 1 w 19"/>
                <a:gd name="T9" fmla="*/ 15 h 19"/>
                <a:gd name="T10" fmla="*/ 4 w 19"/>
                <a:gd name="T11" fmla="*/ 18 h 19"/>
                <a:gd name="T12" fmla="*/ 7 w 19"/>
                <a:gd name="T13" fmla="*/ 18 h 19"/>
                <a:gd name="T14" fmla="*/ 18 w 19"/>
                <a:gd name="T15" fmla="*/ 7 h 19"/>
                <a:gd name="T16" fmla="*/ 18 w 19"/>
                <a:gd name="T1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8" y="4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14" y="0"/>
                    <a:pt x="13" y="0"/>
                    <a:pt x="12" y="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3"/>
                    <a:pt x="0" y="14"/>
                    <a:pt x="1" y="15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19"/>
                    <a:pt x="6" y="19"/>
                    <a:pt x="7" y="1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9" y="6"/>
                    <a:pt x="19" y="5"/>
                    <a:pt x="18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574" name="Freeform 251"/>
            <p:cNvSpPr>
              <a:spLocks noEditPoints="1"/>
            </p:cNvSpPr>
            <p:nvPr/>
          </p:nvSpPr>
          <p:spPr bwMode="auto">
            <a:xfrm>
              <a:off x="6383356" y="4609504"/>
              <a:ext cx="63500" cy="63500"/>
            </a:xfrm>
            <a:custGeom>
              <a:avLst/>
              <a:gdLst>
                <a:gd name="T0" fmla="*/ 10 w 20"/>
                <a:gd name="T1" fmla="*/ 4 h 20"/>
                <a:gd name="T2" fmla="*/ 16 w 20"/>
                <a:gd name="T3" fmla="*/ 10 h 20"/>
                <a:gd name="T4" fmla="*/ 10 w 20"/>
                <a:gd name="T5" fmla="*/ 16 h 20"/>
                <a:gd name="T6" fmla="*/ 4 w 20"/>
                <a:gd name="T7" fmla="*/ 10 h 20"/>
                <a:gd name="T8" fmla="*/ 10 w 20"/>
                <a:gd name="T9" fmla="*/ 4 h 20"/>
                <a:gd name="T10" fmla="*/ 10 w 20"/>
                <a:gd name="T11" fmla="*/ 0 h 20"/>
                <a:gd name="T12" fmla="*/ 0 w 20"/>
                <a:gd name="T13" fmla="*/ 10 h 20"/>
                <a:gd name="T14" fmla="*/ 10 w 20"/>
                <a:gd name="T15" fmla="*/ 20 h 20"/>
                <a:gd name="T16" fmla="*/ 20 w 20"/>
                <a:gd name="T17" fmla="*/ 10 h 20"/>
                <a:gd name="T18" fmla="*/ 10 w 20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4"/>
                  </a:moveTo>
                  <a:cubicBezTo>
                    <a:pt x="14" y="4"/>
                    <a:pt x="16" y="7"/>
                    <a:pt x="16" y="10"/>
                  </a:cubicBezTo>
                  <a:cubicBezTo>
                    <a:pt x="16" y="13"/>
                    <a:pt x="14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moveTo>
                    <a:pt x="10" y="0"/>
                  </a:move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0055" name="Group 10054"/>
          <p:cNvGrpSpPr/>
          <p:nvPr/>
        </p:nvGrpSpPr>
        <p:grpSpPr>
          <a:xfrm>
            <a:off x="7121546" y="4580929"/>
            <a:ext cx="203201" cy="142875"/>
            <a:chOff x="7121546" y="4580929"/>
            <a:chExt cx="203201" cy="142875"/>
          </a:xfrm>
        </p:grpSpPr>
        <p:sp>
          <p:nvSpPr>
            <p:cNvPr id="9575" name="Freeform 252"/>
            <p:cNvSpPr>
              <a:spLocks/>
            </p:cNvSpPr>
            <p:nvPr/>
          </p:nvSpPr>
          <p:spPr bwMode="auto">
            <a:xfrm>
              <a:off x="7121546" y="4580929"/>
              <a:ext cx="203201" cy="53975"/>
            </a:xfrm>
            <a:custGeom>
              <a:avLst/>
              <a:gdLst>
                <a:gd name="T0" fmla="*/ 32 w 64"/>
                <a:gd name="T1" fmla="*/ 0 h 17"/>
                <a:gd name="T2" fmla="*/ 0 w 64"/>
                <a:gd name="T3" fmla="*/ 13 h 17"/>
                <a:gd name="T4" fmla="*/ 4 w 64"/>
                <a:gd name="T5" fmla="*/ 17 h 17"/>
                <a:gd name="T6" fmla="*/ 32 w 64"/>
                <a:gd name="T7" fmla="*/ 6 h 17"/>
                <a:gd name="T8" fmla="*/ 60 w 64"/>
                <a:gd name="T9" fmla="*/ 17 h 17"/>
                <a:gd name="T10" fmla="*/ 64 w 64"/>
                <a:gd name="T11" fmla="*/ 13 h 17"/>
                <a:gd name="T12" fmla="*/ 32 w 64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7">
                  <a:moveTo>
                    <a:pt x="32" y="0"/>
                  </a:moveTo>
                  <a:cubicBezTo>
                    <a:pt x="19" y="0"/>
                    <a:pt x="8" y="5"/>
                    <a:pt x="0" y="1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11" y="10"/>
                    <a:pt x="21" y="6"/>
                    <a:pt x="32" y="6"/>
                  </a:cubicBezTo>
                  <a:cubicBezTo>
                    <a:pt x="43" y="6"/>
                    <a:pt x="52" y="10"/>
                    <a:pt x="60" y="17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55" y="5"/>
                    <a:pt x="44" y="0"/>
                    <a:pt x="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576" name="Freeform 253"/>
            <p:cNvSpPr>
              <a:spLocks/>
            </p:cNvSpPr>
            <p:nvPr/>
          </p:nvSpPr>
          <p:spPr bwMode="auto">
            <a:xfrm>
              <a:off x="7146946" y="4615854"/>
              <a:ext cx="152400" cy="44450"/>
            </a:xfrm>
            <a:custGeom>
              <a:avLst/>
              <a:gdLst>
                <a:gd name="T0" fmla="*/ 0 w 48"/>
                <a:gd name="T1" fmla="*/ 10 h 14"/>
                <a:gd name="T2" fmla="*/ 4 w 48"/>
                <a:gd name="T3" fmla="*/ 14 h 14"/>
                <a:gd name="T4" fmla="*/ 24 w 48"/>
                <a:gd name="T5" fmla="*/ 6 h 14"/>
                <a:gd name="T6" fmla="*/ 44 w 48"/>
                <a:gd name="T7" fmla="*/ 14 h 14"/>
                <a:gd name="T8" fmla="*/ 48 w 48"/>
                <a:gd name="T9" fmla="*/ 10 h 14"/>
                <a:gd name="T10" fmla="*/ 24 w 48"/>
                <a:gd name="T11" fmla="*/ 0 h 14"/>
                <a:gd name="T12" fmla="*/ 0 w 48"/>
                <a:gd name="T13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0" y="10"/>
                  </a:moveTo>
                  <a:cubicBezTo>
                    <a:pt x="4" y="14"/>
                    <a:pt x="4" y="14"/>
                    <a:pt x="4" y="14"/>
                  </a:cubicBezTo>
                  <a:cubicBezTo>
                    <a:pt x="9" y="9"/>
                    <a:pt x="16" y="6"/>
                    <a:pt x="24" y="6"/>
                  </a:cubicBezTo>
                  <a:cubicBezTo>
                    <a:pt x="32" y="6"/>
                    <a:pt x="39" y="9"/>
                    <a:pt x="44" y="1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2" y="4"/>
                    <a:pt x="33" y="0"/>
                    <a:pt x="24" y="0"/>
                  </a:cubicBezTo>
                  <a:cubicBezTo>
                    <a:pt x="14" y="0"/>
                    <a:pt x="6" y="4"/>
                    <a:pt x="0" y="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577" name="Freeform 254"/>
            <p:cNvSpPr>
              <a:spLocks/>
            </p:cNvSpPr>
            <p:nvPr/>
          </p:nvSpPr>
          <p:spPr bwMode="auto">
            <a:xfrm>
              <a:off x="7172346" y="4653954"/>
              <a:ext cx="101600" cy="31750"/>
            </a:xfrm>
            <a:custGeom>
              <a:avLst/>
              <a:gdLst>
                <a:gd name="T0" fmla="*/ 0 w 32"/>
                <a:gd name="T1" fmla="*/ 6 h 10"/>
                <a:gd name="T2" fmla="*/ 4 w 32"/>
                <a:gd name="T3" fmla="*/ 10 h 10"/>
                <a:gd name="T4" fmla="*/ 16 w 32"/>
                <a:gd name="T5" fmla="*/ 5 h 10"/>
                <a:gd name="T6" fmla="*/ 28 w 32"/>
                <a:gd name="T7" fmla="*/ 10 h 10"/>
                <a:gd name="T8" fmla="*/ 32 w 32"/>
                <a:gd name="T9" fmla="*/ 6 h 10"/>
                <a:gd name="T10" fmla="*/ 16 w 32"/>
                <a:gd name="T11" fmla="*/ 0 h 10"/>
                <a:gd name="T12" fmla="*/ 0 w 32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0">
                  <a:moveTo>
                    <a:pt x="0" y="6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7" y="7"/>
                    <a:pt x="11" y="5"/>
                    <a:pt x="16" y="5"/>
                  </a:cubicBezTo>
                  <a:cubicBezTo>
                    <a:pt x="20" y="5"/>
                    <a:pt x="25" y="7"/>
                    <a:pt x="28" y="10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28" y="2"/>
                    <a:pt x="22" y="0"/>
                    <a:pt x="16" y="0"/>
                  </a:cubicBezTo>
                  <a:cubicBezTo>
                    <a:pt x="10" y="0"/>
                    <a:pt x="4" y="2"/>
                    <a:pt x="0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578" name="Freeform 255"/>
            <p:cNvSpPr>
              <a:spLocks/>
            </p:cNvSpPr>
            <p:nvPr/>
          </p:nvSpPr>
          <p:spPr bwMode="auto">
            <a:xfrm>
              <a:off x="7197746" y="4688879"/>
              <a:ext cx="50800" cy="34925"/>
            </a:xfrm>
            <a:custGeom>
              <a:avLst/>
              <a:gdLst>
                <a:gd name="T0" fmla="*/ 0 w 16"/>
                <a:gd name="T1" fmla="*/ 3 h 11"/>
                <a:gd name="T2" fmla="*/ 8 w 16"/>
                <a:gd name="T3" fmla="*/ 11 h 11"/>
                <a:gd name="T4" fmla="*/ 16 w 16"/>
                <a:gd name="T5" fmla="*/ 3 h 11"/>
                <a:gd name="T6" fmla="*/ 8 w 16"/>
                <a:gd name="T7" fmla="*/ 0 h 11"/>
                <a:gd name="T8" fmla="*/ 0 w 16"/>
                <a:gd name="T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1">
                  <a:moveTo>
                    <a:pt x="0" y="3"/>
                  </a:moveTo>
                  <a:cubicBezTo>
                    <a:pt x="8" y="11"/>
                    <a:pt x="8" y="11"/>
                    <a:pt x="8" y="11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4" y="1"/>
                    <a:pt x="11" y="0"/>
                    <a:pt x="8" y="0"/>
                  </a:cubicBezTo>
                  <a:cubicBezTo>
                    <a:pt x="5" y="0"/>
                    <a:pt x="2" y="1"/>
                    <a:pt x="0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9579" name="Freeform 256"/>
          <p:cNvSpPr>
            <a:spLocks noEditPoints="1"/>
          </p:cNvSpPr>
          <p:nvPr/>
        </p:nvSpPr>
        <p:spPr bwMode="auto">
          <a:xfrm>
            <a:off x="7578747" y="4546004"/>
            <a:ext cx="101600" cy="203200"/>
          </a:xfrm>
          <a:custGeom>
            <a:avLst/>
            <a:gdLst>
              <a:gd name="T0" fmla="*/ 28 w 32"/>
              <a:gd name="T1" fmla="*/ 16 h 64"/>
              <a:gd name="T2" fmla="*/ 28 w 32"/>
              <a:gd name="T3" fmla="*/ 0 h 64"/>
              <a:gd name="T4" fmla="*/ 4 w 32"/>
              <a:gd name="T5" fmla="*/ 0 h 64"/>
              <a:gd name="T6" fmla="*/ 4 w 32"/>
              <a:gd name="T7" fmla="*/ 16 h 64"/>
              <a:gd name="T8" fmla="*/ 0 w 32"/>
              <a:gd name="T9" fmla="*/ 16 h 64"/>
              <a:gd name="T10" fmla="*/ 0 w 32"/>
              <a:gd name="T11" fmla="*/ 36 h 64"/>
              <a:gd name="T12" fmla="*/ 8 w 32"/>
              <a:gd name="T13" fmla="*/ 47 h 64"/>
              <a:gd name="T14" fmla="*/ 8 w 32"/>
              <a:gd name="T15" fmla="*/ 50 h 64"/>
              <a:gd name="T16" fmla="*/ 10 w 32"/>
              <a:gd name="T17" fmla="*/ 52 h 64"/>
              <a:gd name="T18" fmla="*/ 12 w 32"/>
              <a:gd name="T19" fmla="*/ 52 h 64"/>
              <a:gd name="T20" fmla="*/ 12 w 32"/>
              <a:gd name="T21" fmla="*/ 64 h 64"/>
              <a:gd name="T22" fmla="*/ 20 w 32"/>
              <a:gd name="T23" fmla="*/ 64 h 64"/>
              <a:gd name="T24" fmla="*/ 20 w 32"/>
              <a:gd name="T25" fmla="*/ 52 h 64"/>
              <a:gd name="T26" fmla="*/ 22 w 32"/>
              <a:gd name="T27" fmla="*/ 52 h 64"/>
              <a:gd name="T28" fmla="*/ 24 w 32"/>
              <a:gd name="T29" fmla="*/ 50 h 64"/>
              <a:gd name="T30" fmla="*/ 24 w 32"/>
              <a:gd name="T31" fmla="*/ 47 h 64"/>
              <a:gd name="T32" fmla="*/ 32 w 32"/>
              <a:gd name="T33" fmla="*/ 36 h 64"/>
              <a:gd name="T34" fmla="*/ 32 w 32"/>
              <a:gd name="T35" fmla="*/ 16 h 64"/>
              <a:gd name="T36" fmla="*/ 28 w 32"/>
              <a:gd name="T37" fmla="*/ 16 h 64"/>
              <a:gd name="T38" fmla="*/ 8 w 32"/>
              <a:gd name="T39" fmla="*/ 4 h 64"/>
              <a:gd name="T40" fmla="*/ 12 w 32"/>
              <a:gd name="T41" fmla="*/ 4 h 64"/>
              <a:gd name="T42" fmla="*/ 12 w 32"/>
              <a:gd name="T43" fmla="*/ 12 h 64"/>
              <a:gd name="T44" fmla="*/ 8 w 32"/>
              <a:gd name="T45" fmla="*/ 12 h 64"/>
              <a:gd name="T46" fmla="*/ 8 w 32"/>
              <a:gd name="T47" fmla="*/ 4 h 64"/>
              <a:gd name="T48" fmla="*/ 24 w 32"/>
              <a:gd name="T49" fmla="*/ 12 h 64"/>
              <a:gd name="T50" fmla="*/ 20 w 32"/>
              <a:gd name="T51" fmla="*/ 12 h 64"/>
              <a:gd name="T52" fmla="*/ 20 w 32"/>
              <a:gd name="T53" fmla="*/ 4 h 64"/>
              <a:gd name="T54" fmla="*/ 24 w 32"/>
              <a:gd name="T55" fmla="*/ 4 h 64"/>
              <a:gd name="T56" fmla="*/ 24 w 32"/>
              <a:gd name="T57" fmla="*/ 1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2" h="64">
                <a:moveTo>
                  <a:pt x="28" y="16"/>
                </a:moveTo>
                <a:cubicBezTo>
                  <a:pt x="28" y="0"/>
                  <a:pt x="28" y="0"/>
                  <a:pt x="28" y="0"/>
                </a:cubicBezTo>
                <a:cubicBezTo>
                  <a:pt x="4" y="0"/>
                  <a:pt x="4" y="0"/>
                  <a:pt x="4" y="0"/>
                </a:cubicBezTo>
                <a:cubicBezTo>
                  <a:pt x="4" y="16"/>
                  <a:pt x="4" y="16"/>
                  <a:pt x="4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41"/>
                  <a:pt x="3" y="46"/>
                  <a:pt x="8" y="47"/>
                </a:cubicBezTo>
                <a:cubicBezTo>
                  <a:pt x="8" y="50"/>
                  <a:pt x="8" y="50"/>
                  <a:pt x="8" y="50"/>
                </a:cubicBezTo>
                <a:cubicBezTo>
                  <a:pt x="8" y="51"/>
                  <a:pt x="9" y="52"/>
                  <a:pt x="10" y="52"/>
                </a:cubicBezTo>
                <a:cubicBezTo>
                  <a:pt x="12" y="52"/>
                  <a:pt x="12" y="52"/>
                  <a:pt x="12" y="52"/>
                </a:cubicBezTo>
                <a:cubicBezTo>
                  <a:pt x="12" y="64"/>
                  <a:pt x="12" y="64"/>
                  <a:pt x="12" y="64"/>
                </a:cubicBezTo>
                <a:cubicBezTo>
                  <a:pt x="20" y="64"/>
                  <a:pt x="20" y="64"/>
                  <a:pt x="20" y="64"/>
                </a:cubicBezTo>
                <a:cubicBezTo>
                  <a:pt x="20" y="52"/>
                  <a:pt x="20" y="52"/>
                  <a:pt x="20" y="52"/>
                </a:cubicBezTo>
                <a:cubicBezTo>
                  <a:pt x="22" y="52"/>
                  <a:pt x="22" y="52"/>
                  <a:pt x="22" y="52"/>
                </a:cubicBezTo>
                <a:cubicBezTo>
                  <a:pt x="23" y="52"/>
                  <a:pt x="24" y="51"/>
                  <a:pt x="24" y="50"/>
                </a:cubicBezTo>
                <a:cubicBezTo>
                  <a:pt x="24" y="47"/>
                  <a:pt x="24" y="47"/>
                  <a:pt x="24" y="47"/>
                </a:cubicBezTo>
                <a:cubicBezTo>
                  <a:pt x="29" y="46"/>
                  <a:pt x="32" y="41"/>
                  <a:pt x="32" y="36"/>
                </a:cubicBezTo>
                <a:cubicBezTo>
                  <a:pt x="32" y="16"/>
                  <a:pt x="32" y="16"/>
                  <a:pt x="32" y="16"/>
                </a:cubicBezTo>
                <a:lnTo>
                  <a:pt x="28" y="16"/>
                </a:lnTo>
                <a:close/>
                <a:moveTo>
                  <a:pt x="8" y="4"/>
                </a:moveTo>
                <a:cubicBezTo>
                  <a:pt x="12" y="4"/>
                  <a:pt x="12" y="4"/>
                  <a:pt x="12" y="4"/>
                </a:cubicBezTo>
                <a:cubicBezTo>
                  <a:pt x="12" y="12"/>
                  <a:pt x="12" y="12"/>
                  <a:pt x="12" y="12"/>
                </a:cubicBezTo>
                <a:cubicBezTo>
                  <a:pt x="8" y="12"/>
                  <a:pt x="8" y="12"/>
                  <a:pt x="8" y="12"/>
                </a:cubicBezTo>
                <a:lnTo>
                  <a:pt x="8" y="4"/>
                </a:lnTo>
                <a:close/>
                <a:moveTo>
                  <a:pt x="24" y="12"/>
                </a:moveTo>
                <a:cubicBezTo>
                  <a:pt x="20" y="12"/>
                  <a:pt x="20" y="12"/>
                  <a:pt x="20" y="12"/>
                </a:cubicBezTo>
                <a:cubicBezTo>
                  <a:pt x="20" y="4"/>
                  <a:pt x="20" y="4"/>
                  <a:pt x="20" y="4"/>
                </a:cubicBezTo>
                <a:cubicBezTo>
                  <a:pt x="24" y="4"/>
                  <a:pt x="24" y="4"/>
                  <a:pt x="24" y="4"/>
                </a:cubicBezTo>
                <a:lnTo>
                  <a:pt x="24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9580" name="Freeform 257"/>
          <p:cNvSpPr>
            <a:spLocks/>
          </p:cNvSpPr>
          <p:nvPr/>
        </p:nvSpPr>
        <p:spPr bwMode="auto">
          <a:xfrm>
            <a:off x="8367737" y="4546004"/>
            <a:ext cx="139700" cy="203200"/>
          </a:xfrm>
          <a:custGeom>
            <a:avLst/>
            <a:gdLst>
              <a:gd name="T0" fmla="*/ 44 w 44"/>
              <a:gd name="T1" fmla="*/ 16 h 64"/>
              <a:gd name="T2" fmla="*/ 36 w 44"/>
              <a:gd name="T3" fmla="*/ 16 h 64"/>
              <a:gd name="T4" fmla="*/ 36 w 44"/>
              <a:gd name="T5" fmla="*/ 4 h 64"/>
              <a:gd name="T6" fmla="*/ 32 w 44"/>
              <a:gd name="T7" fmla="*/ 0 h 64"/>
              <a:gd name="T8" fmla="*/ 28 w 44"/>
              <a:gd name="T9" fmla="*/ 4 h 64"/>
              <a:gd name="T10" fmla="*/ 28 w 44"/>
              <a:gd name="T11" fmla="*/ 16 h 64"/>
              <a:gd name="T12" fmla="*/ 16 w 44"/>
              <a:gd name="T13" fmla="*/ 16 h 64"/>
              <a:gd name="T14" fmla="*/ 16 w 44"/>
              <a:gd name="T15" fmla="*/ 4 h 64"/>
              <a:gd name="T16" fmla="*/ 12 w 44"/>
              <a:gd name="T17" fmla="*/ 0 h 64"/>
              <a:gd name="T18" fmla="*/ 8 w 44"/>
              <a:gd name="T19" fmla="*/ 4 h 64"/>
              <a:gd name="T20" fmla="*/ 8 w 44"/>
              <a:gd name="T21" fmla="*/ 16 h 64"/>
              <a:gd name="T22" fmla="*/ 0 w 44"/>
              <a:gd name="T23" fmla="*/ 16 h 64"/>
              <a:gd name="T24" fmla="*/ 0 w 44"/>
              <a:gd name="T25" fmla="*/ 24 h 64"/>
              <a:gd name="T26" fmla="*/ 4 w 44"/>
              <a:gd name="T27" fmla="*/ 24 h 64"/>
              <a:gd name="T28" fmla="*/ 4 w 44"/>
              <a:gd name="T29" fmla="*/ 36 h 64"/>
              <a:gd name="T30" fmla="*/ 16 w 44"/>
              <a:gd name="T31" fmla="*/ 48 h 64"/>
              <a:gd name="T32" fmla="*/ 16 w 44"/>
              <a:gd name="T33" fmla="*/ 64 h 64"/>
              <a:gd name="T34" fmla="*/ 28 w 44"/>
              <a:gd name="T35" fmla="*/ 64 h 64"/>
              <a:gd name="T36" fmla="*/ 28 w 44"/>
              <a:gd name="T37" fmla="*/ 48 h 64"/>
              <a:gd name="T38" fmla="*/ 40 w 44"/>
              <a:gd name="T39" fmla="*/ 36 h 64"/>
              <a:gd name="T40" fmla="*/ 40 w 44"/>
              <a:gd name="T41" fmla="*/ 24 h 64"/>
              <a:gd name="T42" fmla="*/ 44 w 44"/>
              <a:gd name="T43" fmla="*/ 24 h 64"/>
              <a:gd name="T44" fmla="*/ 44 w 44"/>
              <a:gd name="T45" fmla="*/ 1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4" h="64">
                <a:moveTo>
                  <a:pt x="44" y="16"/>
                </a:moveTo>
                <a:cubicBezTo>
                  <a:pt x="36" y="16"/>
                  <a:pt x="36" y="16"/>
                  <a:pt x="36" y="16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2"/>
                  <a:pt x="34" y="0"/>
                  <a:pt x="32" y="0"/>
                </a:cubicBezTo>
                <a:cubicBezTo>
                  <a:pt x="30" y="0"/>
                  <a:pt x="28" y="2"/>
                  <a:pt x="28" y="4"/>
                </a:cubicBezTo>
                <a:cubicBezTo>
                  <a:pt x="28" y="16"/>
                  <a:pt x="28" y="16"/>
                  <a:pt x="28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2"/>
                  <a:pt x="14" y="0"/>
                  <a:pt x="12" y="0"/>
                </a:cubicBezTo>
                <a:cubicBezTo>
                  <a:pt x="10" y="0"/>
                  <a:pt x="8" y="2"/>
                  <a:pt x="8" y="4"/>
                </a:cubicBezTo>
                <a:cubicBezTo>
                  <a:pt x="8" y="16"/>
                  <a:pt x="8" y="16"/>
                  <a:pt x="8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4" y="24"/>
                  <a:pt x="4" y="24"/>
                  <a:pt x="4" y="24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43"/>
                  <a:pt x="9" y="48"/>
                  <a:pt x="16" y="48"/>
                </a:cubicBezTo>
                <a:cubicBezTo>
                  <a:pt x="16" y="64"/>
                  <a:pt x="16" y="64"/>
                  <a:pt x="16" y="64"/>
                </a:cubicBezTo>
                <a:cubicBezTo>
                  <a:pt x="28" y="64"/>
                  <a:pt x="28" y="64"/>
                  <a:pt x="28" y="64"/>
                </a:cubicBezTo>
                <a:cubicBezTo>
                  <a:pt x="28" y="48"/>
                  <a:pt x="28" y="48"/>
                  <a:pt x="28" y="48"/>
                </a:cubicBezTo>
                <a:cubicBezTo>
                  <a:pt x="35" y="48"/>
                  <a:pt x="40" y="43"/>
                  <a:pt x="40" y="36"/>
                </a:cubicBezTo>
                <a:cubicBezTo>
                  <a:pt x="40" y="24"/>
                  <a:pt x="40" y="24"/>
                  <a:pt x="40" y="24"/>
                </a:cubicBezTo>
                <a:cubicBezTo>
                  <a:pt x="44" y="24"/>
                  <a:pt x="44" y="24"/>
                  <a:pt x="44" y="24"/>
                </a:cubicBezTo>
                <a:lnTo>
                  <a:pt x="4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9581" name="Freeform 258"/>
          <p:cNvSpPr>
            <a:spLocks noEditPoints="1"/>
          </p:cNvSpPr>
          <p:nvPr/>
        </p:nvSpPr>
        <p:spPr bwMode="auto">
          <a:xfrm>
            <a:off x="636590" y="4953992"/>
            <a:ext cx="139700" cy="203200"/>
          </a:xfrm>
          <a:custGeom>
            <a:avLst/>
            <a:gdLst>
              <a:gd name="T0" fmla="*/ 24 w 44"/>
              <a:gd name="T1" fmla="*/ 0 h 64"/>
              <a:gd name="T2" fmla="*/ 20 w 44"/>
              <a:gd name="T3" fmla="*/ 0 h 64"/>
              <a:gd name="T4" fmla="*/ 0 w 44"/>
              <a:gd name="T5" fmla="*/ 20 h 64"/>
              <a:gd name="T6" fmla="*/ 0 w 44"/>
              <a:gd name="T7" fmla="*/ 44 h 64"/>
              <a:gd name="T8" fmla="*/ 20 w 44"/>
              <a:gd name="T9" fmla="*/ 64 h 64"/>
              <a:gd name="T10" fmla="*/ 24 w 44"/>
              <a:gd name="T11" fmla="*/ 64 h 64"/>
              <a:gd name="T12" fmla="*/ 44 w 44"/>
              <a:gd name="T13" fmla="*/ 44 h 64"/>
              <a:gd name="T14" fmla="*/ 44 w 44"/>
              <a:gd name="T15" fmla="*/ 20 h 64"/>
              <a:gd name="T16" fmla="*/ 24 w 44"/>
              <a:gd name="T17" fmla="*/ 0 h 64"/>
              <a:gd name="T18" fmla="*/ 20 w 44"/>
              <a:gd name="T19" fmla="*/ 4 h 64"/>
              <a:gd name="T20" fmla="*/ 20 w 44"/>
              <a:gd name="T21" fmla="*/ 20 h 64"/>
              <a:gd name="T22" fmla="*/ 4 w 44"/>
              <a:gd name="T23" fmla="*/ 20 h 64"/>
              <a:gd name="T24" fmla="*/ 20 w 44"/>
              <a:gd name="T25" fmla="*/ 4 h 64"/>
              <a:gd name="T26" fmla="*/ 40 w 44"/>
              <a:gd name="T27" fmla="*/ 44 h 64"/>
              <a:gd name="T28" fmla="*/ 24 w 44"/>
              <a:gd name="T29" fmla="*/ 60 h 64"/>
              <a:gd name="T30" fmla="*/ 20 w 44"/>
              <a:gd name="T31" fmla="*/ 60 h 64"/>
              <a:gd name="T32" fmla="*/ 4 w 44"/>
              <a:gd name="T33" fmla="*/ 44 h 64"/>
              <a:gd name="T34" fmla="*/ 4 w 44"/>
              <a:gd name="T35" fmla="*/ 24 h 64"/>
              <a:gd name="T36" fmla="*/ 40 w 44"/>
              <a:gd name="T37" fmla="*/ 24 h 64"/>
              <a:gd name="T38" fmla="*/ 40 w 44"/>
              <a:gd name="T39" fmla="*/ 44 h 64"/>
              <a:gd name="T40" fmla="*/ 24 w 44"/>
              <a:gd name="T41" fmla="*/ 20 h 64"/>
              <a:gd name="T42" fmla="*/ 24 w 44"/>
              <a:gd name="T43" fmla="*/ 4 h 64"/>
              <a:gd name="T44" fmla="*/ 40 w 44"/>
              <a:gd name="T45" fmla="*/ 20 h 64"/>
              <a:gd name="T46" fmla="*/ 24 w 44"/>
              <a:gd name="T47" fmla="*/ 2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4" h="64">
                <a:moveTo>
                  <a:pt x="24" y="0"/>
                </a:move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55"/>
                  <a:pt x="9" y="64"/>
                  <a:pt x="20" y="64"/>
                </a:cubicBezTo>
                <a:cubicBezTo>
                  <a:pt x="24" y="64"/>
                  <a:pt x="24" y="64"/>
                  <a:pt x="24" y="64"/>
                </a:cubicBezTo>
                <a:cubicBezTo>
                  <a:pt x="35" y="64"/>
                  <a:pt x="44" y="55"/>
                  <a:pt x="44" y="44"/>
                </a:cubicBezTo>
                <a:cubicBezTo>
                  <a:pt x="44" y="20"/>
                  <a:pt x="44" y="20"/>
                  <a:pt x="44" y="20"/>
                </a:cubicBezTo>
                <a:cubicBezTo>
                  <a:pt x="44" y="9"/>
                  <a:pt x="35" y="0"/>
                  <a:pt x="24" y="0"/>
                </a:cubicBezTo>
                <a:close/>
                <a:moveTo>
                  <a:pt x="20" y="4"/>
                </a:moveTo>
                <a:cubicBezTo>
                  <a:pt x="20" y="20"/>
                  <a:pt x="20" y="20"/>
                  <a:pt x="20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11"/>
                  <a:pt x="11" y="4"/>
                  <a:pt x="20" y="4"/>
                </a:cubicBezTo>
                <a:close/>
                <a:moveTo>
                  <a:pt x="40" y="44"/>
                </a:moveTo>
                <a:cubicBezTo>
                  <a:pt x="40" y="53"/>
                  <a:pt x="33" y="60"/>
                  <a:pt x="24" y="60"/>
                </a:cubicBezTo>
                <a:cubicBezTo>
                  <a:pt x="20" y="60"/>
                  <a:pt x="20" y="60"/>
                  <a:pt x="20" y="60"/>
                </a:cubicBezTo>
                <a:cubicBezTo>
                  <a:pt x="11" y="60"/>
                  <a:pt x="4" y="53"/>
                  <a:pt x="4" y="44"/>
                </a:cubicBezTo>
                <a:cubicBezTo>
                  <a:pt x="4" y="24"/>
                  <a:pt x="4" y="24"/>
                  <a:pt x="4" y="24"/>
                </a:cubicBezTo>
                <a:cubicBezTo>
                  <a:pt x="40" y="24"/>
                  <a:pt x="40" y="24"/>
                  <a:pt x="40" y="24"/>
                </a:cubicBezTo>
                <a:lnTo>
                  <a:pt x="40" y="44"/>
                </a:lnTo>
                <a:close/>
                <a:moveTo>
                  <a:pt x="24" y="20"/>
                </a:moveTo>
                <a:cubicBezTo>
                  <a:pt x="24" y="4"/>
                  <a:pt x="24" y="4"/>
                  <a:pt x="24" y="4"/>
                </a:cubicBezTo>
                <a:cubicBezTo>
                  <a:pt x="33" y="4"/>
                  <a:pt x="40" y="11"/>
                  <a:pt x="40" y="20"/>
                </a:cubicBezTo>
                <a:lnTo>
                  <a:pt x="24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0066" name="Group 10065"/>
          <p:cNvGrpSpPr/>
          <p:nvPr/>
        </p:nvGrpSpPr>
        <p:grpSpPr>
          <a:xfrm>
            <a:off x="1055691" y="4953992"/>
            <a:ext cx="127000" cy="203200"/>
            <a:chOff x="1055691" y="4953992"/>
            <a:chExt cx="127000" cy="203200"/>
          </a:xfrm>
        </p:grpSpPr>
        <p:sp>
          <p:nvSpPr>
            <p:cNvPr id="9582" name="Freeform 259"/>
            <p:cNvSpPr>
              <a:spLocks noEditPoints="1"/>
            </p:cNvSpPr>
            <p:nvPr/>
          </p:nvSpPr>
          <p:spPr bwMode="auto">
            <a:xfrm>
              <a:off x="1055691" y="4953992"/>
              <a:ext cx="127000" cy="203200"/>
            </a:xfrm>
            <a:custGeom>
              <a:avLst/>
              <a:gdLst>
                <a:gd name="T0" fmla="*/ 20 w 40"/>
                <a:gd name="T1" fmla="*/ 0 h 64"/>
                <a:gd name="T2" fmla="*/ 0 w 40"/>
                <a:gd name="T3" fmla="*/ 20 h 64"/>
                <a:gd name="T4" fmla="*/ 0 w 40"/>
                <a:gd name="T5" fmla="*/ 44 h 64"/>
                <a:gd name="T6" fmla="*/ 20 w 40"/>
                <a:gd name="T7" fmla="*/ 64 h 64"/>
                <a:gd name="T8" fmla="*/ 40 w 40"/>
                <a:gd name="T9" fmla="*/ 44 h 64"/>
                <a:gd name="T10" fmla="*/ 40 w 40"/>
                <a:gd name="T11" fmla="*/ 20 h 64"/>
                <a:gd name="T12" fmla="*/ 20 w 40"/>
                <a:gd name="T13" fmla="*/ 0 h 64"/>
                <a:gd name="T14" fmla="*/ 36 w 40"/>
                <a:gd name="T15" fmla="*/ 44 h 64"/>
                <a:gd name="T16" fmla="*/ 20 w 40"/>
                <a:gd name="T17" fmla="*/ 60 h 64"/>
                <a:gd name="T18" fmla="*/ 4 w 40"/>
                <a:gd name="T19" fmla="*/ 44 h 64"/>
                <a:gd name="T20" fmla="*/ 4 w 40"/>
                <a:gd name="T21" fmla="*/ 20 h 64"/>
                <a:gd name="T22" fmla="*/ 20 w 40"/>
                <a:gd name="T23" fmla="*/ 4 h 64"/>
                <a:gd name="T24" fmla="*/ 36 w 40"/>
                <a:gd name="T25" fmla="*/ 20 h 64"/>
                <a:gd name="T26" fmla="*/ 36 w 40"/>
                <a:gd name="T27" fmla="*/ 4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64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55"/>
                    <a:pt x="9" y="64"/>
                    <a:pt x="20" y="64"/>
                  </a:cubicBezTo>
                  <a:cubicBezTo>
                    <a:pt x="31" y="64"/>
                    <a:pt x="40" y="55"/>
                    <a:pt x="40" y="4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36" y="44"/>
                  </a:moveTo>
                  <a:cubicBezTo>
                    <a:pt x="36" y="53"/>
                    <a:pt x="29" y="60"/>
                    <a:pt x="20" y="60"/>
                  </a:cubicBezTo>
                  <a:cubicBezTo>
                    <a:pt x="11" y="60"/>
                    <a:pt x="4" y="53"/>
                    <a:pt x="4" y="44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11"/>
                    <a:pt x="11" y="4"/>
                    <a:pt x="20" y="4"/>
                  </a:cubicBezTo>
                  <a:cubicBezTo>
                    <a:pt x="29" y="4"/>
                    <a:pt x="36" y="11"/>
                    <a:pt x="36" y="20"/>
                  </a:cubicBezTo>
                  <a:lnTo>
                    <a:pt x="36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583" name="Freeform 260"/>
            <p:cNvSpPr>
              <a:spLocks/>
            </p:cNvSpPr>
            <p:nvPr/>
          </p:nvSpPr>
          <p:spPr bwMode="auto">
            <a:xfrm>
              <a:off x="1106491" y="5004792"/>
              <a:ext cx="25400" cy="3810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8 h 12"/>
                <a:gd name="T6" fmla="*/ 4 w 8"/>
                <a:gd name="T7" fmla="*/ 12 h 12"/>
                <a:gd name="T8" fmla="*/ 8 w 8"/>
                <a:gd name="T9" fmla="*/ 8 h 12"/>
                <a:gd name="T10" fmla="*/ 8 w 8"/>
                <a:gd name="T11" fmla="*/ 4 h 12"/>
                <a:gd name="T12" fmla="*/ 4 w 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0"/>
                    <a:pt x="2" y="12"/>
                    <a:pt x="4" y="12"/>
                  </a:cubicBezTo>
                  <a:cubicBezTo>
                    <a:pt x="6" y="12"/>
                    <a:pt x="8" y="10"/>
                    <a:pt x="8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9584" name="Freeform 261"/>
          <p:cNvSpPr>
            <a:spLocks noEditPoints="1"/>
          </p:cNvSpPr>
          <p:nvPr/>
        </p:nvSpPr>
        <p:spPr bwMode="auto">
          <a:xfrm>
            <a:off x="1425580" y="4953992"/>
            <a:ext cx="203201" cy="203200"/>
          </a:xfrm>
          <a:custGeom>
            <a:avLst/>
            <a:gdLst>
              <a:gd name="T0" fmla="*/ 60 w 64"/>
              <a:gd name="T1" fmla="*/ 0 h 64"/>
              <a:gd name="T2" fmla="*/ 60 w 64"/>
              <a:gd name="T3" fmla="*/ 20 h 64"/>
              <a:gd name="T4" fmla="*/ 54 w 64"/>
              <a:gd name="T5" fmla="*/ 28 h 64"/>
              <a:gd name="T6" fmla="*/ 44 w 64"/>
              <a:gd name="T7" fmla="*/ 16 h 64"/>
              <a:gd name="T8" fmla="*/ 28 w 64"/>
              <a:gd name="T9" fmla="*/ 1 h 64"/>
              <a:gd name="T10" fmla="*/ 16 w 64"/>
              <a:gd name="T11" fmla="*/ 12 h 64"/>
              <a:gd name="T12" fmla="*/ 16 w 64"/>
              <a:gd name="T13" fmla="*/ 12 h 64"/>
              <a:gd name="T14" fmla="*/ 0 w 64"/>
              <a:gd name="T15" fmla="*/ 28 h 64"/>
              <a:gd name="T16" fmla="*/ 0 w 64"/>
              <a:gd name="T17" fmla="*/ 48 h 64"/>
              <a:gd name="T18" fmla="*/ 16 w 64"/>
              <a:gd name="T19" fmla="*/ 64 h 64"/>
              <a:gd name="T20" fmla="*/ 17 w 64"/>
              <a:gd name="T21" fmla="*/ 64 h 64"/>
              <a:gd name="T22" fmla="*/ 33 w 64"/>
              <a:gd name="T23" fmla="*/ 48 h 64"/>
              <a:gd name="T24" fmla="*/ 33 w 64"/>
              <a:gd name="T25" fmla="*/ 28 h 64"/>
              <a:gd name="T26" fmla="*/ 20 w 64"/>
              <a:gd name="T27" fmla="*/ 12 h 64"/>
              <a:gd name="T28" fmla="*/ 29 w 64"/>
              <a:gd name="T29" fmla="*/ 5 h 64"/>
              <a:gd name="T30" fmla="*/ 40 w 64"/>
              <a:gd name="T31" fmla="*/ 16 h 64"/>
              <a:gd name="T32" fmla="*/ 53 w 64"/>
              <a:gd name="T33" fmla="*/ 32 h 64"/>
              <a:gd name="T34" fmla="*/ 54 w 64"/>
              <a:gd name="T35" fmla="*/ 32 h 64"/>
              <a:gd name="T36" fmla="*/ 64 w 64"/>
              <a:gd name="T37" fmla="*/ 20 h 64"/>
              <a:gd name="T38" fmla="*/ 64 w 64"/>
              <a:gd name="T39" fmla="*/ 0 h 64"/>
              <a:gd name="T40" fmla="*/ 60 w 64"/>
              <a:gd name="T41" fmla="*/ 0 h 64"/>
              <a:gd name="T42" fmla="*/ 17 w 64"/>
              <a:gd name="T43" fmla="*/ 60 h 64"/>
              <a:gd name="T44" fmla="*/ 16 w 64"/>
              <a:gd name="T45" fmla="*/ 60 h 64"/>
              <a:gd name="T46" fmla="*/ 4 w 64"/>
              <a:gd name="T47" fmla="*/ 48 h 64"/>
              <a:gd name="T48" fmla="*/ 4 w 64"/>
              <a:gd name="T49" fmla="*/ 32 h 64"/>
              <a:gd name="T50" fmla="*/ 12 w 64"/>
              <a:gd name="T51" fmla="*/ 32 h 64"/>
              <a:gd name="T52" fmla="*/ 16 w 64"/>
              <a:gd name="T53" fmla="*/ 36 h 64"/>
              <a:gd name="T54" fmla="*/ 20 w 64"/>
              <a:gd name="T55" fmla="*/ 32 h 64"/>
              <a:gd name="T56" fmla="*/ 29 w 64"/>
              <a:gd name="T57" fmla="*/ 32 h 64"/>
              <a:gd name="T58" fmla="*/ 29 w 64"/>
              <a:gd name="T59" fmla="*/ 48 h 64"/>
              <a:gd name="T60" fmla="*/ 17 w 64"/>
              <a:gd name="T61" fmla="*/ 60 h 64"/>
              <a:gd name="T62" fmla="*/ 29 w 64"/>
              <a:gd name="T63" fmla="*/ 28 h 64"/>
              <a:gd name="T64" fmla="*/ 20 w 64"/>
              <a:gd name="T65" fmla="*/ 28 h 64"/>
              <a:gd name="T66" fmla="*/ 16 w 64"/>
              <a:gd name="T67" fmla="*/ 24 h 64"/>
              <a:gd name="T68" fmla="*/ 12 w 64"/>
              <a:gd name="T69" fmla="*/ 28 h 64"/>
              <a:gd name="T70" fmla="*/ 4 w 64"/>
              <a:gd name="T71" fmla="*/ 28 h 64"/>
              <a:gd name="T72" fmla="*/ 16 w 64"/>
              <a:gd name="T73" fmla="*/ 16 h 64"/>
              <a:gd name="T74" fmla="*/ 17 w 64"/>
              <a:gd name="T75" fmla="*/ 16 h 64"/>
              <a:gd name="T76" fmla="*/ 29 w 64"/>
              <a:gd name="T77" fmla="*/ 2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4" h="64">
                <a:moveTo>
                  <a:pt x="60" y="0"/>
                </a:moveTo>
                <a:cubicBezTo>
                  <a:pt x="60" y="20"/>
                  <a:pt x="60" y="20"/>
                  <a:pt x="60" y="20"/>
                </a:cubicBezTo>
                <a:cubicBezTo>
                  <a:pt x="60" y="25"/>
                  <a:pt x="57" y="28"/>
                  <a:pt x="54" y="28"/>
                </a:cubicBezTo>
                <a:cubicBezTo>
                  <a:pt x="50" y="29"/>
                  <a:pt x="46" y="26"/>
                  <a:pt x="44" y="16"/>
                </a:cubicBezTo>
                <a:cubicBezTo>
                  <a:pt x="42" y="4"/>
                  <a:pt x="34" y="0"/>
                  <a:pt x="28" y="1"/>
                </a:cubicBezTo>
                <a:cubicBezTo>
                  <a:pt x="23" y="1"/>
                  <a:pt x="18" y="5"/>
                  <a:pt x="16" y="12"/>
                </a:cubicBezTo>
                <a:cubicBezTo>
                  <a:pt x="16" y="12"/>
                  <a:pt x="16" y="12"/>
                  <a:pt x="16" y="12"/>
                </a:cubicBezTo>
                <a:cubicBezTo>
                  <a:pt x="7" y="12"/>
                  <a:pt x="0" y="19"/>
                  <a:pt x="0" y="2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7"/>
                  <a:pt x="7" y="64"/>
                  <a:pt x="16" y="64"/>
                </a:cubicBezTo>
                <a:cubicBezTo>
                  <a:pt x="17" y="64"/>
                  <a:pt x="17" y="64"/>
                  <a:pt x="17" y="64"/>
                </a:cubicBezTo>
                <a:cubicBezTo>
                  <a:pt x="26" y="64"/>
                  <a:pt x="33" y="57"/>
                  <a:pt x="33" y="48"/>
                </a:cubicBezTo>
                <a:cubicBezTo>
                  <a:pt x="33" y="28"/>
                  <a:pt x="33" y="28"/>
                  <a:pt x="33" y="28"/>
                </a:cubicBezTo>
                <a:cubicBezTo>
                  <a:pt x="33" y="20"/>
                  <a:pt x="28" y="14"/>
                  <a:pt x="20" y="12"/>
                </a:cubicBezTo>
                <a:cubicBezTo>
                  <a:pt x="22" y="7"/>
                  <a:pt x="25" y="5"/>
                  <a:pt x="29" y="5"/>
                </a:cubicBezTo>
                <a:cubicBezTo>
                  <a:pt x="33" y="4"/>
                  <a:pt x="38" y="7"/>
                  <a:pt x="40" y="16"/>
                </a:cubicBezTo>
                <a:cubicBezTo>
                  <a:pt x="42" y="28"/>
                  <a:pt x="48" y="32"/>
                  <a:pt x="53" y="32"/>
                </a:cubicBezTo>
                <a:cubicBezTo>
                  <a:pt x="54" y="32"/>
                  <a:pt x="54" y="32"/>
                  <a:pt x="54" y="32"/>
                </a:cubicBezTo>
                <a:cubicBezTo>
                  <a:pt x="60" y="32"/>
                  <a:pt x="64" y="27"/>
                  <a:pt x="64" y="20"/>
                </a:cubicBezTo>
                <a:cubicBezTo>
                  <a:pt x="64" y="0"/>
                  <a:pt x="64" y="0"/>
                  <a:pt x="64" y="0"/>
                </a:cubicBezTo>
                <a:lnTo>
                  <a:pt x="60" y="0"/>
                </a:lnTo>
                <a:close/>
                <a:moveTo>
                  <a:pt x="17" y="60"/>
                </a:moveTo>
                <a:cubicBezTo>
                  <a:pt x="16" y="60"/>
                  <a:pt x="16" y="60"/>
                  <a:pt x="16" y="60"/>
                </a:cubicBezTo>
                <a:cubicBezTo>
                  <a:pt x="9" y="60"/>
                  <a:pt x="4" y="55"/>
                  <a:pt x="4" y="48"/>
                </a:cubicBezTo>
                <a:cubicBezTo>
                  <a:pt x="4" y="32"/>
                  <a:pt x="4" y="32"/>
                  <a:pt x="4" y="32"/>
                </a:cubicBezTo>
                <a:cubicBezTo>
                  <a:pt x="12" y="32"/>
                  <a:pt x="12" y="32"/>
                  <a:pt x="12" y="32"/>
                </a:cubicBezTo>
                <a:cubicBezTo>
                  <a:pt x="12" y="34"/>
                  <a:pt x="14" y="36"/>
                  <a:pt x="16" y="36"/>
                </a:cubicBezTo>
                <a:cubicBezTo>
                  <a:pt x="18" y="36"/>
                  <a:pt x="20" y="34"/>
                  <a:pt x="20" y="32"/>
                </a:cubicBezTo>
                <a:cubicBezTo>
                  <a:pt x="29" y="32"/>
                  <a:pt x="29" y="32"/>
                  <a:pt x="29" y="32"/>
                </a:cubicBezTo>
                <a:cubicBezTo>
                  <a:pt x="29" y="48"/>
                  <a:pt x="29" y="48"/>
                  <a:pt x="29" y="48"/>
                </a:cubicBezTo>
                <a:cubicBezTo>
                  <a:pt x="29" y="55"/>
                  <a:pt x="24" y="60"/>
                  <a:pt x="17" y="60"/>
                </a:cubicBezTo>
                <a:close/>
                <a:moveTo>
                  <a:pt x="29" y="28"/>
                </a:moveTo>
                <a:cubicBezTo>
                  <a:pt x="20" y="28"/>
                  <a:pt x="20" y="28"/>
                  <a:pt x="20" y="28"/>
                </a:cubicBezTo>
                <a:cubicBezTo>
                  <a:pt x="20" y="26"/>
                  <a:pt x="18" y="24"/>
                  <a:pt x="16" y="24"/>
                </a:cubicBezTo>
                <a:cubicBezTo>
                  <a:pt x="14" y="24"/>
                  <a:pt x="12" y="26"/>
                  <a:pt x="12" y="28"/>
                </a:cubicBezTo>
                <a:cubicBezTo>
                  <a:pt x="4" y="28"/>
                  <a:pt x="4" y="28"/>
                  <a:pt x="4" y="28"/>
                </a:cubicBezTo>
                <a:cubicBezTo>
                  <a:pt x="4" y="21"/>
                  <a:pt x="9" y="16"/>
                  <a:pt x="16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24" y="16"/>
                  <a:pt x="29" y="21"/>
                  <a:pt x="29" y="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0067" name="Group 10066"/>
          <p:cNvGrpSpPr/>
          <p:nvPr/>
        </p:nvGrpSpPr>
        <p:grpSpPr>
          <a:xfrm>
            <a:off x="1831981" y="4966692"/>
            <a:ext cx="190501" cy="190500"/>
            <a:chOff x="1831981" y="4966692"/>
            <a:chExt cx="190501" cy="190500"/>
          </a:xfrm>
        </p:grpSpPr>
        <p:sp>
          <p:nvSpPr>
            <p:cNvPr id="9585" name="Freeform 262"/>
            <p:cNvSpPr>
              <a:spLocks noEditPoints="1"/>
            </p:cNvSpPr>
            <p:nvPr/>
          </p:nvSpPr>
          <p:spPr bwMode="auto">
            <a:xfrm>
              <a:off x="1870081" y="5004792"/>
              <a:ext cx="114300" cy="114300"/>
            </a:xfrm>
            <a:custGeom>
              <a:avLst/>
              <a:gdLst>
                <a:gd name="T0" fmla="*/ 72 w 72"/>
                <a:gd name="T1" fmla="*/ 0 h 72"/>
                <a:gd name="T2" fmla="*/ 0 w 72"/>
                <a:gd name="T3" fmla="*/ 0 h 72"/>
                <a:gd name="T4" fmla="*/ 0 w 72"/>
                <a:gd name="T5" fmla="*/ 72 h 72"/>
                <a:gd name="T6" fmla="*/ 72 w 72"/>
                <a:gd name="T7" fmla="*/ 72 h 72"/>
                <a:gd name="T8" fmla="*/ 72 w 72"/>
                <a:gd name="T9" fmla="*/ 0 h 72"/>
                <a:gd name="T10" fmla="*/ 8 w 72"/>
                <a:gd name="T11" fmla="*/ 32 h 72"/>
                <a:gd name="T12" fmla="*/ 8 w 72"/>
                <a:gd name="T13" fmla="*/ 8 h 72"/>
                <a:gd name="T14" fmla="*/ 32 w 72"/>
                <a:gd name="T15" fmla="*/ 8 h 72"/>
                <a:gd name="T16" fmla="*/ 8 w 72"/>
                <a:gd name="T17" fmla="*/ 32 h 72"/>
                <a:gd name="T18" fmla="*/ 48 w 72"/>
                <a:gd name="T19" fmla="*/ 64 h 72"/>
                <a:gd name="T20" fmla="*/ 40 w 72"/>
                <a:gd name="T21" fmla="*/ 64 h 72"/>
                <a:gd name="T22" fmla="*/ 40 w 72"/>
                <a:gd name="T23" fmla="*/ 40 h 72"/>
                <a:gd name="T24" fmla="*/ 48 w 72"/>
                <a:gd name="T25" fmla="*/ 40 h 72"/>
                <a:gd name="T26" fmla="*/ 48 w 72"/>
                <a:gd name="T27" fmla="*/ 64 h 72"/>
                <a:gd name="T28" fmla="*/ 64 w 72"/>
                <a:gd name="T29" fmla="*/ 64 h 72"/>
                <a:gd name="T30" fmla="*/ 56 w 72"/>
                <a:gd name="T31" fmla="*/ 64 h 72"/>
                <a:gd name="T32" fmla="*/ 56 w 72"/>
                <a:gd name="T33" fmla="*/ 56 h 72"/>
                <a:gd name="T34" fmla="*/ 64 w 72"/>
                <a:gd name="T35" fmla="*/ 56 h 72"/>
                <a:gd name="T36" fmla="*/ 64 w 72"/>
                <a:gd name="T37" fmla="*/ 64 h 72"/>
                <a:gd name="T38" fmla="*/ 64 w 72"/>
                <a:gd name="T39" fmla="*/ 48 h 72"/>
                <a:gd name="T40" fmla="*/ 56 w 72"/>
                <a:gd name="T41" fmla="*/ 48 h 72"/>
                <a:gd name="T42" fmla="*/ 56 w 72"/>
                <a:gd name="T43" fmla="*/ 40 h 72"/>
                <a:gd name="T44" fmla="*/ 64 w 72"/>
                <a:gd name="T45" fmla="*/ 40 h 72"/>
                <a:gd name="T46" fmla="*/ 64 w 72"/>
                <a:gd name="T47" fmla="*/ 4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72">
                  <a:moveTo>
                    <a:pt x="72" y="0"/>
                  </a:moveTo>
                  <a:lnTo>
                    <a:pt x="0" y="0"/>
                  </a:lnTo>
                  <a:lnTo>
                    <a:pt x="0" y="72"/>
                  </a:lnTo>
                  <a:lnTo>
                    <a:pt x="72" y="72"/>
                  </a:lnTo>
                  <a:lnTo>
                    <a:pt x="72" y="0"/>
                  </a:lnTo>
                  <a:close/>
                  <a:moveTo>
                    <a:pt x="8" y="32"/>
                  </a:moveTo>
                  <a:lnTo>
                    <a:pt x="8" y="8"/>
                  </a:lnTo>
                  <a:lnTo>
                    <a:pt x="32" y="8"/>
                  </a:lnTo>
                  <a:lnTo>
                    <a:pt x="8" y="32"/>
                  </a:lnTo>
                  <a:close/>
                  <a:moveTo>
                    <a:pt x="48" y="64"/>
                  </a:moveTo>
                  <a:lnTo>
                    <a:pt x="40" y="64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48" y="64"/>
                  </a:lnTo>
                  <a:close/>
                  <a:moveTo>
                    <a:pt x="64" y="64"/>
                  </a:moveTo>
                  <a:lnTo>
                    <a:pt x="56" y="64"/>
                  </a:lnTo>
                  <a:lnTo>
                    <a:pt x="56" y="56"/>
                  </a:lnTo>
                  <a:lnTo>
                    <a:pt x="64" y="56"/>
                  </a:lnTo>
                  <a:lnTo>
                    <a:pt x="64" y="64"/>
                  </a:lnTo>
                  <a:close/>
                  <a:moveTo>
                    <a:pt x="64" y="48"/>
                  </a:moveTo>
                  <a:lnTo>
                    <a:pt x="56" y="48"/>
                  </a:lnTo>
                  <a:lnTo>
                    <a:pt x="56" y="40"/>
                  </a:lnTo>
                  <a:lnTo>
                    <a:pt x="64" y="40"/>
                  </a:lnTo>
                  <a:lnTo>
                    <a:pt x="64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586" name="Freeform 263"/>
            <p:cNvSpPr>
              <a:spLocks noEditPoints="1"/>
            </p:cNvSpPr>
            <p:nvPr/>
          </p:nvSpPr>
          <p:spPr bwMode="auto">
            <a:xfrm>
              <a:off x="1831981" y="4966692"/>
              <a:ext cx="190501" cy="190500"/>
            </a:xfrm>
            <a:custGeom>
              <a:avLst/>
              <a:gdLst>
                <a:gd name="T0" fmla="*/ 58 w 60"/>
                <a:gd name="T1" fmla="*/ 12 h 60"/>
                <a:gd name="T2" fmla="*/ 58 w 60"/>
                <a:gd name="T3" fmla="*/ 8 h 60"/>
                <a:gd name="T4" fmla="*/ 56 w 60"/>
                <a:gd name="T5" fmla="*/ 4 h 60"/>
                <a:gd name="T6" fmla="*/ 52 w 60"/>
                <a:gd name="T7" fmla="*/ 2 h 60"/>
                <a:gd name="T8" fmla="*/ 48 w 60"/>
                <a:gd name="T9" fmla="*/ 2 h 60"/>
                <a:gd name="T10" fmla="*/ 44 w 60"/>
                <a:gd name="T11" fmla="*/ 4 h 60"/>
                <a:gd name="T12" fmla="*/ 38 w 60"/>
                <a:gd name="T13" fmla="*/ 0 h 60"/>
                <a:gd name="T14" fmla="*/ 32 w 60"/>
                <a:gd name="T15" fmla="*/ 4 h 60"/>
                <a:gd name="T16" fmla="*/ 28 w 60"/>
                <a:gd name="T17" fmla="*/ 2 h 60"/>
                <a:gd name="T18" fmla="*/ 24 w 60"/>
                <a:gd name="T19" fmla="*/ 2 h 60"/>
                <a:gd name="T20" fmla="*/ 20 w 60"/>
                <a:gd name="T21" fmla="*/ 4 h 60"/>
                <a:gd name="T22" fmla="*/ 14 w 60"/>
                <a:gd name="T23" fmla="*/ 0 h 60"/>
                <a:gd name="T24" fmla="*/ 8 w 60"/>
                <a:gd name="T25" fmla="*/ 4 h 60"/>
                <a:gd name="T26" fmla="*/ 4 w 60"/>
                <a:gd name="T27" fmla="*/ 2 h 60"/>
                <a:gd name="T28" fmla="*/ 0 w 60"/>
                <a:gd name="T29" fmla="*/ 6 h 60"/>
                <a:gd name="T30" fmla="*/ 4 w 60"/>
                <a:gd name="T31" fmla="*/ 12 h 60"/>
                <a:gd name="T32" fmla="*/ 2 w 60"/>
                <a:gd name="T33" fmla="*/ 16 h 60"/>
                <a:gd name="T34" fmla="*/ 2 w 60"/>
                <a:gd name="T35" fmla="*/ 20 h 60"/>
                <a:gd name="T36" fmla="*/ 4 w 60"/>
                <a:gd name="T37" fmla="*/ 24 h 60"/>
                <a:gd name="T38" fmla="*/ 0 w 60"/>
                <a:gd name="T39" fmla="*/ 30 h 60"/>
                <a:gd name="T40" fmla="*/ 4 w 60"/>
                <a:gd name="T41" fmla="*/ 36 h 60"/>
                <a:gd name="T42" fmla="*/ 2 w 60"/>
                <a:gd name="T43" fmla="*/ 40 h 60"/>
                <a:gd name="T44" fmla="*/ 2 w 60"/>
                <a:gd name="T45" fmla="*/ 44 h 60"/>
                <a:gd name="T46" fmla="*/ 4 w 60"/>
                <a:gd name="T47" fmla="*/ 48 h 60"/>
                <a:gd name="T48" fmla="*/ 0 w 60"/>
                <a:gd name="T49" fmla="*/ 54 h 60"/>
                <a:gd name="T50" fmla="*/ 4 w 60"/>
                <a:gd name="T51" fmla="*/ 58 h 60"/>
                <a:gd name="T52" fmla="*/ 8 w 60"/>
                <a:gd name="T53" fmla="*/ 56 h 60"/>
                <a:gd name="T54" fmla="*/ 14 w 60"/>
                <a:gd name="T55" fmla="*/ 60 h 60"/>
                <a:gd name="T56" fmla="*/ 20 w 60"/>
                <a:gd name="T57" fmla="*/ 56 h 60"/>
                <a:gd name="T58" fmla="*/ 24 w 60"/>
                <a:gd name="T59" fmla="*/ 58 h 60"/>
                <a:gd name="T60" fmla="*/ 28 w 60"/>
                <a:gd name="T61" fmla="*/ 58 h 60"/>
                <a:gd name="T62" fmla="*/ 32 w 60"/>
                <a:gd name="T63" fmla="*/ 56 h 60"/>
                <a:gd name="T64" fmla="*/ 38 w 60"/>
                <a:gd name="T65" fmla="*/ 60 h 60"/>
                <a:gd name="T66" fmla="*/ 44 w 60"/>
                <a:gd name="T67" fmla="*/ 56 h 60"/>
                <a:gd name="T68" fmla="*/ 48 w 60"/>
                <a:gd name="T69" fmla="*/ 58 h 60"/>
                <a:gd name="T70" fmla="*/ 52 w 60"/>
                <a:gd name="T71" fmla="*/ 58 h 60"/>
                <a:gd name="T72" fmla="*/ 56 w 60"/>
                <a:gd name="T73" fmla="*/ 56 h 60"/>
                <a:gd name="T74" fmla="*/ 58 w 60"/>
                <a:gd name="T75" fmla="*/ 52 h 60"/>
                <a:gd name="T76" fmla="*/ 58 w 60"/>
                <a:gd name="T77" fmla="*/ 48 h 60"/>
                <a:gd name="T78" fmla="*/ 56 w 60"/>
                <a:gd name="T79" fmla="*/ 44 h 60"/>
                <a:gd name="T80" fmla="*/ 60 w 60"/>
                <a:gd name="T81" fmla="*/ 38 h 60"/>
                <a:gd name="T82" fmla="*/ 56 w 60"/>
                <a:gd name="T83" fmla="*/ 32 h 60"/>
                <a:gd name="T84" fmla="*/ 58 w 60"/>
                <a:gd name="T85" fmla="*/ 28 h 60"/>
                <a:gd name="T86" fmla="*/ 58 w 60"/>
                <a:gd name="T87" fmla="*/ 24 h 60"/>
                <a:gd name="T88" fmla="*/ 56 w 60"/>
                <a:gd name="T89" fmla="*/ 20 h 60"/>
                <a:gd name="T90" fmla="*/ 52 w 60"/>
                <a:gd name="T91" fmla="*/ 52 h 60"/>
                <a:gd name="T92" fmla="*/ 52 w 60"/>
                <a:gd name="T93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" h="60">
                  <a:moveTo>
                    <a:pt x="58" y="16"/>
                  </a:moveTo>
                  <a:cubicBezTo>
                    <a:pt x="59" y="16"/>
                    <a:pt x="60" y="15"/>
                    <a:pt x="60" y="14"/>
                  </a:cubicBezTo>
                  <a:cubicBezTo>
                    <a:pt x="60" y="13"/>
                    <a:pt x="59" y="12"/>
                    <a:pt x="58" y="12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9" y="8"/>
                    <a:pt x="60" y="7"/>
                    <a:pt x="60" y="6"/>
                  </a:cubicBezTo>
                  <a:cubicBezTo>
                    <a:pt x="60" y="5"/>
                    <a:pt x="59" y="4"/>
                    <a:pt x="58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3" y="0"/>
                    <a:pt x="52" y="1"/>
                    <a:pt x="52" y="2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7" y="0"/>
                    <a:pt x="46" y="0"/>
                  </a:cubicBezTo>
                  <a:cubicBezTo>
                    <a:pt x="45" y="0"/>
                    <a:pt x="44" y="1"/>
                    <a:pt x="44" y="2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  <a:cubicBezTo>
                    <a:pt x="37" y="0"/>
                    <a:pt x="36" y="1"/>
                    <a:pt x="36" y="2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1" y="0"/>
                    <a:pt x="30" y="0"/>
                  </a:cubicBezTo>
                  <a:cubicBezTo>
                    <a:pt x="29" y="0"/>
                    <a:pt x="28" y="1"/>
                    <a:pt x="28" y="2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1"/>
                    <a:pt x="23" y="0"/>
                    <a:pt x="22" y="0"/>
                  </a:cubicBezTo>
                  <a:cubicBezTo>
                    <a:pt x="21" y="0"/>
                    <a:pt x="20" y="1"/>
                    <a:pt x="20" y="2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13" y="0"/>
                    <a:pt x="12" y="1"/>
                    <a:pt x="12" y="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7" y="0"/>
                    <a:pt x="6" y="0"/>
                  </a:cubicBezTo>
                  <a:cubicBezTo>
                    <a:pt x="5" y="0"/>
                    <a:pt x="4" y="1"/>
                    <a:pt x="4" y="2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5"/>
                    <a:pt x="0" y="6"/>
                  </a:cubicBezTo>
                  <a:cubicBezTo>
                    <a:pt x="0" y="7"/>
                    <a:pt x="1" y="8"/>
                    <a:pt x="2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0" y="21"/>
                    <a:pt x="0" y="22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1" y="28"/>
                    <a:pt x="0" y="29"/>
                    <a:pt x="0" y="30"/>
                  </a:cubicBezTo>
                  <a:cubicBezTo>
                    <a:pt x="0" y="31"/>
                    <a:pt x="1" y="32"/>
                    <a:pt x="2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1" y="36"/>
                    <a:pt x="0" y="37"/>
                    <a:pt x="0" y="38"/>
                  </a:cubicBezTo>
                  <a:cubicBezTo>
                    <a:pt x="0" y="39"/>
                    <a:pt x="1" y="40"/>
                    <a:pt x="2" y="4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1" y="44"/>
                    <a:pt x="0" y="45"/>
                    <a:pt x="0" y="46"/>
                  </a:cubicBezTo>
                  <a:cubicBezTo>
                    <a:pt x="0" y="47"/>
                    <a:pt x="1" y="48"/>
                    <a:pt x="2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1" y="52"/>
                    <a:pt x="0" y="53"/>
                    <a:pt x="0" y="54"/>
                  </a:cubicBezTo>
                  <a:cubicBezTo>
                    <a:pt x="0" y="55"/>
                    <a:pt x="1" y="56"/>
                    <a:pt x="2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9"/>
                    <a:pt x="5" y="60"/>
                    <a:pt x="6" y="60"/>
                  </a:cubicBezTo>
                  <a:cubicBezTo>
                    <a:pt x="7" y="60"/>
                    <a:pt x="8" y="59"/>
                    <a:pt x="8" y="58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9"/>
                    <a:pt x="13" y="60"/>
                    <a:pt x="14" y="60"/>
                  </a:cubicBezTo>
                  <a:cubicBezTo>
                    <a:pt x="15" y="60"/>
                    <a:pt x="16" y="59"/>
                    <a:pt x="16" y="5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59"/>
                    <a:pt x="21" y="60"/>
                    <a:pt x="22" y="60"/>
                  </a:cubicBezTo>
                  <a:cubicBezTo>
                    <a:pt x="23" y="60"/>
                    <a:pt x="24" y="59"/>
                    <a:pt x="24" y="58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8" y="59"/>
                    <a:pt x="29" y="60"/>
                    <a:pt x="30" y="60"/>
                  </a:cubicBezTo>
                  <a:cubicBezTo>
                    <a:pt x="31" y="60"/>
                    <a:pt x="32" y="59"/>
                    <a:pt x="32" y="58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59"/>
                    <a:pt x="37" y="60"/>
                    <a:pt x="38" y="60"/>
                  </a:cubicBezTo>
                  <a:cubicBezTo>
                    <a:pt x="39" y="60"/>
                    <a:pt x="40" y="59"/>
                    <a:pt x="40" y="58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4" y="59"/>
                    <a:pt x="45" y="60"/>
                    <a:pt x="46" y="60"/>
                  </a:cubicBezTo>
                  <a:cubicBezTo>
                    <a:pt x="47" y="60"/>
                    <a:pt x="48" y="59"/>
                    <a:pt x="48" y="58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2" y="59"/>
                    <a:pt x="53" y="60"/>
                    <a:pt x="54" y="60"/>
                  </a:cubicBezTo>
                  <a:cubicBezTo>
                    <a:pt x="55" y="60"/>
                    <a:pt x="56" y="59"/>
                    <a:pt x="56" y="58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9" y="56"/>
                    <a:pt x="60" y="55"/>
                    <a:pt x="60" y="54"/>
                  </a:cubicBezTo>
                  <a:cubicBezTo>
                    <a:pt x="60" y="53"/>
                    <a:pt x="59" y="52"/>
                    <a:pt x="58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9" y="48"/>
                    <a:pt x="60" y="47"/>
                    <a:pt x="60" y="46"/>
                  </a:cubicBezTo>
                  <a:cubicBezTo>
                    <a:pt x="60" y="45"/>
                    <a:pt x="59" y="44"/>
                    <a:pt x="58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9" y="40"/>
                    <a:pt x="60" y="39"/>
                    <a:pt x="60" y="38"/>
                  </a:cubicBezTo>
                  <a:cubicBezTo>
                    <a:pt x="60" y="37"/>
                    <a:pt x="59" y="36"/>
                    <a:pt x="58" y="36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9" y="32"/>
                    <a:pt x="60" y="31"/>
                    <a:pt x="60" y="30"/>
                  </a:cubicBezTo>
                  <a:cubicBezTo>
                    <a:pt x="60" y="29"/>
                    <a:pt x="59" y="28"/>
                    <a:pt x="58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59" y="24"/>
                    <a:pt x="60" y="23"/>
                    <a:pt x="60" y="22"/>
                  </a:cubicBezTo>
                  <a:cubicBezTo>
                    <a:pt x="60" y="21"/>
                    <a:pt x="59" y="20"/>
                    <a:pt x="58" y="20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16"/>
                    <a:pt x="56" y="16"/>
                    <a:pt x="56" y="16"/>
                  </a:cubicBezTo>
                  <a:lnTo>
                    <a:pt x="58" y="16"/>
                  </a:lnTo>
                  <a:close/>
                  <a:moveTo>
                    <a:pt x="52" y="52"/>
                  </a:moveTo>
                  <a:cubicBezTo>
                    <a:pt x="8" y="52"/>
                    <a:pt x="8" y="52"/>
                    <a:pt x="8" y="5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2" y="8"/>
                    <a:pt x="52" y="8"/>
                    <a:pt x="52" y="8"/>
                  </a:cubicBezTo>
                  <a:lnTo>
                    <a:pt x="52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9587" name="Freeform 264"/>
          <p:cNvSpPr>
            <a:spLocks noEditPoints="1"/>
          </p:cNvSpPr>
          <p:nvPr/>
        </p:nvSpPr>
        <p:spPr bwMode="auto">
          <a:xfrm>
            <a:off x="2263782" y="4953992"/>
            <a:ext cx="152400" cy="203200"/>
          </a:xfrm>
          <a:custGeom>
            <a:avLst/>
            <a:gdLst>
              <a:gd name="T0" fmla="*/ 64 w 96"/>
              <a:gd name="T1" fmla="*/ 0 h 128"/>
              <a:gd name="T2" fmla="*/ 0 w 96"/>
              <a:gd name="T3" fmla="*/ 0 h 128"/>
              <a:gd name="T4" fmla="*/ 0 w 96"/>
              <a:gd name="T5" fmla="*/ 56 h 128"/>
              <a:gd name="T6" fmla="*/ 8 w 96"/>
              <a:gd name="T7" fmla="*/ 56 h 128"/>
              <a:gd name="T8" fmla="*/ 8 w 96"/>
              <a:gd name="T9" fmla="*/ 80 h 128"/>
              <a:gd name="T10" fmla="*/ 0 w 96"/>
              <a:gd name="T11" fmla="*/ 80 h 128"/>
              <a:gd name="T12" fmla="*/ 0 w 96"/>
              <a:gd name="T13" fmla="*/ 128 h 128"/>
              <a:gd name="T14" fmla="*/ 96 w 96"/>
              <a:gd name="T15" fmla="*/ 128 h 128"/>
              <a:gd name="T16" fmla="*/ 96 w 96"/>
              <a:gd name="T17" fmla="*/ 32 h 128"/>
              <a:gd name="T18" fmla="*/ 64 w 96"/>
              <a:gd name="T19" fmla="*/ 0 h 128"/>
              <a:gd name="T20" fmla="*/ 48 w 96"/>
              <a:gd name="T21" fmla="*/ 16 h 128"/>
              <a:gd name="T22" fmla="*/ 56 w 96"/>
              <a:gd name="T23" fmla="*/ 16 h 128"/>
              <a:gd name="T24" fmla="*/ 56 w 96"/>
              <a:gd name="T25" fmla="*/ 48 h 128"/>
              <a:gd name="T26" fmla="*/ 48 w 96"/>
              <a:gd name="T27" fmla="*/ 48 h 128"/>
              <a:gd name="T28" fmla="*/ 48 w 96"/>
              <a:gd name="T29" fmla="*/ 16 h 128"/>
              <a:gd name="T30" fmla="*/ 32 w 96"/>
              <a:gd name="T31" fmla="*/ 16 h 128"/>
              <a:gd name="T32" fmla="*/ 40 w 96"/>
              <a:gd name="T33" fmla="*/ 16 h 128"/>
              <a:gd name="T34" fmla="*/ 40 w 96"/>
              <a:gd name="T35" fmla="*/ 48 h 128"/>
              <a:gd name="T36" fmla="*/ 32 w 96"/>
              <a:gd name="T37" fmla="*/ 48 h 128"/>
              <a:gd name="T38" fmla="*/ 32 w 96"/>
              <a:gd name="T39" fmla="*/ 16 h 128"/>
              <a:gd name="T40" fmla="*/ 24 w 96"/>
              <a:gd name="T41" fmla="*/ 48 h 128"/>
              <a:gd name="T42" fmla="*/ 16 w 96"/>
              <a:gd name="T43" fmla="*/ 48 h 128"/>
              <a:gd name="T44" fmla="*/ 16 w 96"/>
              <a:gd name="T45" fmla="*/ 16 h 128"/>
              <a:gd name="T46" fmla="*/ 24 w 96"/>
              <a:gd name="T47" fmla="*/ 16 h 128"/>
              <a:gd name="T48" fmla="*/ 24 w 96"/>
              <a:gd name="T49" fmla="*/ 48 h 128"/>
              <a:gd name="T50" fmla="*/ 32 w 96"/>
              <a:gd name="T51" fmla="*/ 104 h 128"/>
              <a:gd name="T52" fmla="*/ 48 w 96"/>
              <a:gd name="T53" fmla="*/ 80 h 128"/>
              <a:gd name="T54" fmla="*/ 64 w 96"/>
              <a:gd name="T55" fmla="*/ 104 h 128"/>
              <a:gd name="T56" fmla="*/ 32 w 96"/>
              <a:gd name="T57" fmla="*/ 104 h 128"/>
              <a:gd name="T58" fmla="*/ 72 w 96"/>
              <a:gd name="T59" fmla="*/ 48 h 128"/>
              <a:gd name="T60" fmla="*/ 64 w 96"/>
              <a:gd name="T61" fmla="*/ 48 h 128"/>
              <a:gd name="T62" fmla="*/ 64 w 96"/>
              <a:gd name="T63" fmla="*/ 32 h 128"/>
              <a:gd name="T64" fmla="*/ 72 w 96"/>
              <a:gd name="T65" fmla="*/ 32 h 128"/>
              <a:gd name="T66" fmla="*/ 72 w 96"/>
              <a:gd name="T67" fmla="*/ 4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6" h="128">
                <a:moveTo>
                  <a:pt x="64" y="0"/>
                </a:moveTo>
                <a:lnTo>
                  <a:pt x="0" y="0"/>
                </a:lnTo>
                <a:lnTo>
                  <a:pt x="0" y="56"/>
                </a:lnTo>
                <a:lnTo>
                  <a:pt x="8" y="56"/>
                </a:lnTo>
                <a:lnTo>
                  <a:pt x="8" y="80"/>
                </a:lnTo>
                <a:lnTo>
                  <a:pt x="0" y="80"/>
                </a:lnTo>
                <a:lnTo>
                  <a:pt x="0" y="128"/>
                </a:lnTo>
                <a:lnTo>
                  <a:pt x="96" y="128"/>
                </a:lnTo>
                <a:lnTo>
                  <a:pt x="96" y="32"/>
                </a:lnTo>
                <a:lnTo>
                  <a:pt x="64" y="0"/>
                </a:lnTo>
                <a:close/>
                <a:moveTo>
                  <a:pt x="48" y="16"/>
                </a:moveTo>
                <a:lnTo>
                  <a:pt x="56" y="16"/>
                </a:lnTo>
                <a:lnTo>
                  <a:pt x="56" y="48"/>
                </a:lnTo>
                <a:lnTo>
                  <a:pt x="48" y="48"/>
                </a:lnTo>
                <a:lnTo>
                  <a:pt x="48" y="16"/>
                </a:lnTo>
                <a:close/>
                <a:moveTo>
                  <a:pt x="32" y="16"/>
                </a:moveTo>
                <a:lnTo>
                  <a:pt x="40" y="16"/>
                </a:lnTo>
                <a:lnTo>
                  <a:pt x="40" y="48"/>
                </a:lnTo>
                <a:lnTo>
                  <a:pt x="32" y="48"/>
                </a:lnTo>
                <a:lnTo>
                  <a:pt x="32" y="16"/>
                </a:lnTo>
                <a:close/>
                <a:moveTo>
                  <a:pt x="24" y="48"/>
                </a:moveTo>
                <a:lnTo>
                  <a:pt x="16" y="48"/>
                </a:lnTo>
                <a:lnTo>
                  <a:pt x="16" y="16"/>
                </a:lnTo>
                <a:lnTo>
                  <a:pt x="24" y="16"/>
                </a:lnTo>
                <a:lnTo>
                  <a:pt x="24" y="48"/>
                </a:lnTo>
                <a:close/>
                <a:moveTo>
                  <a:pt x="32" y="104"/>
                </a:moveTo>
                <a:lnTo>
                  <a:pt x="48" y="80"/>
                </a:lnTo>
                <a:lnTo>
                  <a:pt x="64" y="104"/>
                </a:lnTo>
                <a:lnTo>
                  <a:pt x="32" y="104"/>
                </a:lnTo>
                <a:close/>
                <a:moveTo>
                  <a:pt x="72" y="48"/>
                </a:moveTo>
                <a:lnTo>
                  <a:pt x="64" y="48"/>
                </a:lnTo>
                <a:lnTo>
                  <a:pt x="64" y="32"/>
                </a:lnTo>
                <a:lnTo>
                  <a:pt x="72" y="32"/>
                </a:lnTo>
                <a:lnTo>
                  <a:pt x="72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0068" name="Group 10067"/>
          <p:cNvGrpSpPr/>
          <p:nvPr/>
        </p:nvGrpSpPr>
        <p:grpSpPr>
          <a:xfrm>
            <a:off x="2646371" y="4966692"/>
            <a:ext cx="203201" cy="190500"/>
            <a:chOff x="2646371" y="4966692"/>
            <a:chExt cx="203201" cy="190500"/>
          </a:xfrm>
        </p:grpSpPr>
        <p:sp>
          <p:nvSpPr>
            <p:cNvPr id="9588" name="Freeform 265"/>
            <p:cNvSpPr>
              <a:spLocks/>
            </p:cNvSpPr>
            <p:nvPr/>
          </p:nvSpPr>
          <p:spPr bwMode="auto">
            <a:xfrm>
              <a:off x="2700346" y="4992092"/>
              <a:ext cx="34925" cy="34925"/>
            </a:xfrm>
            <a:custGeom>
              <a:avLst/>
              <a:gdLst>
                <a:gd name="T0" fmla="*/ 22 w 22"/>
                <a:gd name="T1" fmla="*/ 22 h 22"/>
                <a:gd name="T2" fmla="*/ 22 w 22"/>
                <a:gd name="T3" fmla="*/ 0 h 22"/>
                <a:gd name="T4" fmla="*/ 0 w 22"/>
                <a:gd name="T5" fmla="*/ 0 h 22"/>
                <a:gd name="T6" fmla="*/ 22 w 22"/>
                <a:gd name="T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2">
                  <a:moveTo>
                    <a:pt x="22" y="22"/>
                  </a:moveTo>
                  <a:lnTo>
                    <a:pt x="22" y="0"/>
                  </a:lnTo>
                  <a:lnTo>
                    <a:pt x="0" y="0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589" name="Freeform 266"/>
            <p:cNvSpPr>
              <a:spLocks/>
            </p:cNvSpPr>
            <p:nvPr/>
          </p:nvSpPr>
          <p:spPr bwMode="auto">
            <a:xfrm>
              <a:off x="2760671" y="4992092"/>
              <a:ext cx="34925" cy="34925"/>
            </a:xfrm>
            <a:custGeom>
              <a:avLst/>
              <a:gdLst>
                <a:gd name="T0" fmla="*/ 0 w 22"/>
                <a:gd name="T1" fmla="*/ 22 h 22"/>
                <a:gd name="T2" fmla="*/ 22 w 22"/>
                <a:gd name="T3" fmla="*/ 0 h 22"/>
                <a:gd name="T4" fmla="*/ 0 w 22"/>
                <a:gd name="T5" fmla="*/ 0 h 22"/>
                <a:gd name="T6" fmla="*/ 0 w 22"/>
                <a:gd name="T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2">
                  <a:moveTo>
                    <a:pt x="0" y="22"/>
                  </a:moveTo>
                  <a:lnTo>
                    <a:pt x="22" y="0"/>
                  </a:lnTo>
                  <a:lnTo>
                    <a:pt x="0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590" name="Freeform 267"/>
            <p:cNvSpPr>
              <a:spLocks noEditPoints="1"/>
            </p:cNvSpPr>
            <p:nvPr/>
          </p:nvSpPr>
          <p:spPr bwMode="auto">
            <a:xfrm>
              <a:off x="2646371" y="4966692"/>
              <a:ext cx="203201" cy="190500"/>
            </a:xfrm>
            <a:custGeom>
              <a:avLst/>
              <a:gdLst>
                <a:gd name="T0" fmla="*/ 0 w 128"/>
                <a:gd name="T1" fmla="*/ 0 h 120"/>
                <a:gd name="T2" fmla="*/ 0 w 128"/>
                <a:gd name="T3" fmla="*/ 6 h 120"/>
                <a:gd name="T4" fmla="*/ 10 w 128"/>
                <a:gd name="T5" fmla="*/ 16 h 120"/>
                <a:gd name="T6" fmla="*/ 52 w 128"/>
                <a:gd name="T7" fmla="*/ 58 h 120"/>
                <a:gd name="T8" fmla="*/ 56 w 128"/>
                <a:gd name="T9" fmla="*/ 62 h 120"/>
                <a:gd name="T10" fmla="*/ 56 w 128"/>
                <a:gd name="T11" fmla="*/ 120 h 120"/>
                <a:gd name="T12" fmla="*/ 72 w 128"/>
                <a:gd name="T13" fmla="*/ 120 h 120"/>
                <a:gd name="T14" fmla="*/ 72 w 128"/>
                <a:gd name="T15" fmla="*/ 62 h 120"/>
                <a:gd name="T16" fmla="*/ 76 w 128"/>
                <a:gd name="T17" fmla="*/ 58 h 120"/>
                <a:gd name="T18" fmla="*/ 118 w 128"/>
                <a:gd name="T19" fmla="*/ 16 h 120"/>
                <a:gd name="T20" fmla="*/ 128 w 128"/>
                <a:gd name="T21" fmla="*/ 6 h 120"/>
                <a:gd name="T22" fmla="*/ 128 w 128"/>
                <a:gd name="T23" fmla="*/ 0 h 120"/>
                <a:gd name="T24" fmla="*/ 0 w 128"/>
                <a:gd name="T25" fmla="*/ 0 h 120"/>
                <a:gd name="T26" fmla="*/ 56 w 128"/>
                <a:gd name="T27" fmla="*/ 38 h 120"/>
                <a:gd name="T28" fmla="*/ 34 w 128"/>
                <a:gd name="T29" fmla="*/ 16 h 120"/>
                <a:gd name="T30" fmla="*/ 56 w 128"/>
                <a:gd name="T31" fmla="*/ 16 h 120"/>
                <a:gd name="T32" fmla="*/ 56 w 128"/>
                <a:gd name="T33" fmla="*/ 38 h 120"/>
                <a:gd name="T34" fmla="*/ 72 w 128"/>
                <a:gd name="T35" fmla="*/ 38 h 120"/>
                <a:gd name="T36" fmla="*/ 72 w 128"/>
                <a:gd name="T37" fmla="*/ 16 h 120"/>
                <a:gd name="T38" fmla="*/ 94 w 128"/>
                <a:gd name="T39" fmla="*/ 16 h 120"/>
                <a:gd name="T40" fmla="*/ 72 w 128"/>
                <a:gd name="T41" fmla="*/ 3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8" h="120">
                  <a:moveTo>
                    <a:pt x="0" y="0"/>
                  </a:moveTo>
                  <a:lnTo>
                    <a:pt x="0" y="6"/>
                  </a:lnTo>
                  <a:lnTo>
                    <a:pt x="10" y="16"/>
                  </a:lnTo>
                  <a:lnTo>
                    <a:pt x="52" y="58"/>
                  </a:lnTo>
                  <a:lnTo>
                    <a:pt x="56" y="62"/>
                  </a:lnTo>
                  <a:lnTo>
                    <a:pt x="56" y="120"/>
                  </a:lnTo>
                  <a:lnTo>
                    <a:pt x="72" y="120"/>
                  </a:lnTo>
                  <a:lnTo>
                    <a:pt x="72" y="62"/>
                  </a:lnTo>
                  <a:lnTo>
                    <a:pt x="76" y="58"/>
                  </a:lnTo>
                  <a:lnTo>
                    <a:pt x="118" y="16"/>
                  </a:lnTo>
                  <a:lnTo>
                    <a:pt x="128" y="6"/>
                  </a:lnTo>
                  <a:lnTo>
                    <a:pt x="128" y="0"/>
                  </a:lnTo>
                  <a:lnTo>
                    <a:pt x="0" y="0"/>
                  </a:lnTo>
                  <a:close/>
                  <a:moveTo>
                    <a:pt x="56" y="38"/>
                  </a:moveTo>
                  <a:lnTo>
                    <a:pt x="34" y="16"/>
                  </a:lnTo>
                  <a:lnTo>
                    <a:pt x="56" y="16"/>
                  </a:lnTo>
                  <a:lnTo>
                    <a:pt x="56" y="38"/>
                  </a:lnTo>
                  <a:close/>
                  <a:moveTo>
                    <a:pt x="72" y="38"/>
                  </a:moveTo>
                  <a:lnTo>
                    <a:pt x="72" y="16"/>
                  </a:lnTo>
                  <a:lnTo>
                    <a:pt x="94" y="16"/>
                  </a:lnTo>
                  <a:lnTo>
                    <a:pt x="72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0069" name="Group 10068"/>
          <p:cNvGrpSpPr/>
          <p:nvPr/>
        </p:nvGrpSpPr>
        <p:grpSpPr>
          <a:xfrm>
            <a:off x="3052772" y="4953992"/>
            <a:ext cx="190501" cy="203200"/>
            <a:chOff x="3052772" y="4953992"/>
            <a:chExt cx="190501" cy="203200"/>
          </a:xfrm>
        </p:grpSpPr>
        <p:sp>
          <p:nvSpPr>
            <p:cNvPr id="9591" name="Freeform 268"/>
            <p:cNvSpPr>
              <a:spLocks noEditPoints="1"/>
            </p:cNvSpPr>
            <p:nvPr/>
          </p:nvSpPr>
          <p:spPr bwMode="auto">
            <a:xfrm>
              <a:off x="3052772" y="4953992"/>
              <a:ext cx="190501" cy="203200"/>
            </a:xfrm>
            <a:custGeom>
              <a:avLst/>
              <a:gdLst>
                <a:gd name="T0" fmla="*/ 24 w 60"/>
                <a:gd name="T1" fmla="*/ 16 h 64"/>
                <a:gd name="T2" fmla="*/ 44 w 60"/>
                <a:gd name="T3" fmla="*/ 16 h 64"/>
                <a:gd name="T4" fmla="*/ 60 w 60"/>
                <a:gd name="T5" fmla="*/ 0 h 64"/>
                <a:gd name="T6" fmla="*/ 56 w 60"/>
                <a:gd name="T7" fmla="*/ 0 h 64"/>
                <a:gd name="T8" fmla="*/ 44 w 60"/>
                <a:gd name="T9" fmla="*/ 12 h 64"/>
                <a:gd name="T10" fmla="*/ 24 w 60"/>
                <a:gd name="T11" fmla="*/ 12 h 64"/>
                <a:gd name="T12" fmla="*/ 8 w 60"/>
                <a:gd name="T13" fmla="*/ 28 h 64"/>
                <a:gd name="T14" fmla="*/ 0 w 60"/>
                <a:gd name="T15" fmla="*/ 28 h 64"/>
                <a:gd name="T16" fmla="*/ 0 w 60"/>
                <a:gd name="T17" fmla="*/ 64 h 64"/>
                <a:gd name="T18" fmla="*/ 60 w 60"/>
                <a:gd name="T19" fmla="*/ 64 h 64"/>
                <a:gd name="T20" fmla="*/ 60 w 60"/>
                <a:gd name="T21" fmla="*/ 28 h 64"/>
                <a:gd name="T22" fmla="*/ 12 w 60"/>
                <a:gd name="T23" fmla="*/ 28 h 64"/>
                <a:gd name="T24" fmla="*/ 24 w 60"/>
                <a:gd name="T25" fmla="*/ 16 h 64"/>
                <a:gd name="T26" fmla="*/ 56 w 60"/>
                <a:gd name="T27" fmla="*/ 32 h 64"/>
                <a:gd name="T28" fmla="*/ 56 w 60"/>
                <a:gd name="T29" fmla="*/ 60 h 64"/>
                <a:gd name="T30" fmla="*/ 4 w 60"/>
                <a:gd name="T31" fmla="*/ 60 h 64"/>
                <a:gd name="T32" fmla="*/ 4 w 60"/>
                <a:gd name="T33" fmla="*/ 32 h 64"/>
                <a:gd name="T34" fmla="*/ 56 w 60"/>
                <a:gd name="T35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" h="64">
                  <a:moveTo>
                    <a:pt x="24" y="16"/>
                  </a:moveTo>
                  <a:cubicBezTo>
                    <a:pt x="44" y="16"/>
                    <a:pt x="44" y="16"/>
                    <a:pt x="44" y="16"/>
                  </a:cubicBezTo>
                  <a:cubicBezTo>
                    <a:pt x="53" y="16"/>
                    <a:pt x="60" y="9"/>
                    <a:pt x="60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7"/>
                    <a:pt x="51" y="12"/>
                    <a:pt x="4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15" y="12"/>
                    <a:pt x="8" y="19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1"/>
                    <a:pt x="17" y="16"/>
                    <a:pt x="24" y="16"/>
                  </a:cubicBezTo>
                  <a:close/>
                  <a:moveTo>
                    <a:pt x="56" y="32"/>
                  </a:moveTo>
                  <a:cubicBezTo>
                    <a:pt x="56" y="60"/>
                    <a:pt x="56" y="60"/>
                    <a:pt x="56" y="60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4" y="32"/>
                    <a:pt x="4" y="32"/>
                    <a:pt x="4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592" name="Rectangle 269"/>
            <p:cNvSpPr>
              <a:spLocks noChangeArrowheads="1"/>
            </p:cNvSpPr>
            <p:nvPr/>
          </p:nvSpPr>
          <p:spPr bwMode="auto">
            <a:xfrm>
              <a:off x="3078172" y="5068292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593" name="Rectangle 270"/>
            <p:cNvSpPr>
              <a:spLocks noChangeArrowheads="1"/>
            </p:cNvSpPr>
            <p:nvPr/>
          </p:nvSpPr>
          <p:spPr bwMode="auto">
            <a:xfrm>
              <a:off x="3103572" y="5068292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594" name="Rectangle 271"/>
            <p:cNvSpPr>
              <a:spLocks noChangeArrowheads="1"/>
            </p:cNvSpPr>
            <p:nvPr/>
          </p:nvSpPr>
          <p:spPr bwMode="auto">
            <a:xfrm>
              <a:off x="3128972" y="5068292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595" name="Rectangle 272"/>
            <p:cNvSpPr>
              <a:spLocks noChangeArrowheads="1"/>
            </p:cNvSpPr>
            <p:nvPr/>
          </p:nvSpPr>
          <p:spPr bwMode="auto">
            <a:xfrm>
              <a:off x="3154372" y="5068292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596" name="Rectangle 273"/>
            <p:cNvSpPr>
              <a:spLocks noChangeArrowheads="1"/>
            </p:cNvSpPr>
            <p:nvPr/>
          </p:nvSpPr>
          <p:spPr bwMode="auto">
            <a:xfrm>
              <a:off x="3179772" y="5068292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597" name="Rectangle 274"/>
            <p:cNvSpPr>
              <a:spLocks noChangeArrowheads="1"/>
            </p:cNvSpPr>
            <p:nvPr/>
          </p:nvSpPr>
          <p:spPr bwMode="auto">
            <a:xfrm>
              <a:off x="3090872" y="5093692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598" name="Rectangle 275"/>
            <p:cNvSpPr>
              <a:spLocks noChangeArrowheads="1"/>
            </p:cNvSpPr>
            <p:nvPr/>
          </p:nvSpPr>
          <p:spPr bwMode="auto">
            <a:xfrm>
              <a:off x="3116272" y="5093692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599" name="Rectangle 276"/>
            <p:cNvSpPr>
              <a:spLocks noChangeArrowheads="1"/>
            </p:cNvSpPr>
            <p:nvPr/>
          </p:nvSpPr>
          <p:spPr bwMode="auto">
            <a:xfrm>
              <a:off x="3141672" y="5093692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00" name="Rectangle 277"/>
            <p:cNvSpPr>
              <a:spLocks noChangeArrowheads="1"/>
            </p:cNvSpPr>
            <p:nvPr/>
          </p:nvSpPr>
          <p:spPr bwMode="auto">
            <a:xfrm>
              <a:off x="3192472" y="5119092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01" name="Rectangle 278"/>
            <p:cNvSpPr>
              <a:spLocks noChangeArrowheads="1"/>
            </p:cNvSpPr>
            <p:nvPr/>
          </p:nvSpPr>
          <p:spPr bwMode="auto">
            <a:xfrm>
              <a:off x="3167072" y="5093692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02" name="Rectangle 279"/>
            <p:cNvSpPr>
              <a:spLocks noChangeArrowheads="1"/>
            </p:cNvSpPr>
            <p:nvPr/>
          </p:nvSpPr>
          <p:spPr bwMode="auto">
            <a:xfrm>
              <a:off x="3192472" y="5093692"/>
              <a:ext cx="25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03" name="Rectangle 280"/>
            <p:cNvSpPr>
              <a:spLocks noChangeArrowheads="1"/>
            </p:cNvSpPr>
            <p:nvPr/>
          </p:nvSpPr>
          <p:spPr bwMode="auto">
            <a:xfrm>
              <a:off x="3205172" y="5068292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04" name="Rectangle 281"/>
            <p:cNvSpPr>
              <a:spLocks noChangeArrowheads="1"/>
            </p:cNvSpPr>
            <p:nvPr/>
          </p:nvSpPr>
          <p:spPr bwMode="auto">
            <a:xfrm>
              <a:off x="3116272" y="5119092"/>
              <a:ext cx="635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05" name="Rectangle 282"/>
            <p:cNvSpPr>
              <a:spLocks noChangeArrowheads="1"/>
            </p:cNvSpPr>
            <p:nvPr/>
          </p:nvSpPr>
          <p:spPr bwMode="auto">
            <a:xfrm>
              <a:off x="3078172" y="5119092"/>
              <a:ext cx="25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0076" name="Group 10075"/>
          <p:cNvGrpSpPr/>
          <p:nvPr/>
        </p:nvGrpSpPr>
        <p:grpSpPr>
          <a:xfrm>
            <a:off x="6727845" y="4966692"/>
            <a:ext cx="190500" cy="190500"/>
            <a:chOff x="6727845" y="4966692"/>
            <a:chExt cx="190500" cy="190500"/>
          </a:xfrm>
        </p:grpSpPr>
        <p:sp>
          <p:nvSpPr>
            <p:cNvPr id="9606" name="Freeform 283"/>
            <p:cNvSpPr>
              <a:spLocks noEditPoints="1"/>
            </p:cNvSpPr>
            <p:nvPr/>
          </p:nvSpPr>
          <p:spPr bwMode="auto">
            <a:xfrm>
              <a:off x="6778645" y="5017492"/>
              <a:ext cx="88900" cy="88900"/>
            </a:xfrm>
            <a:custGeom>
              <a:avLst/>
              <a:gdLst>
                <a:gd name="T0" fmla="*/ 14 w 28"/>
                <a:gd name="T1" fmla="*/ 0 h 28"/>
                <a:gd name="T2" fmla="*/ 0 w 28"/>
                <a:gd name="T3" fmla="*/ 14 h 28"/>
                <a:gd name="T4" fmla="*/ 14 w 28"/>
                <a:gd name="T5" fmla="*/ 28 h 28"/>
                <a:gd name="T6" fmla="*/ 28 w 28"/>
                <a:gd name="T7" fmla="*/ 14 h 28"/>
                <a:gd name="T8" fmla="*/ 14 w 28"/>
                <a:gd name="T9" fmla="*/ 0 h 28"/>
                <a:gd name="T10" fmla="*/ 14 w 28"/>
                <a:gd name="T11" fmla="*/ 24 h 28"/>
                <a:gd name="T12" fmla="*/ 4 w 28"/>
                <a:gd name="T13" fmla="*/ 14 h 28"/>
                <a:gd name="T14" fmla="*/ 14 w 28"/>
                <a:gd name="T15" fmla="*/ 4 h 28"/>
                <a:gd name="T16" fmla="*/ 24 w 28"/>
                <a:gd name="T17" fmla="*/ 14 h 28"/>
                <a:gd name="T18" fmla="*/ 14 w 28"/>
                <a:gd name="T19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lose/>
                  <a:moveTo>
                    <a:pt x="14" y="24"/>
                  </a:moveTo>
                  <a:cubicBezTo>
                    <a:pt x="8" y="24"/>
                    <a:pt x="4" y="20"/>
                    <a:pt x="4" y="14"/>
                  </a:cubicBezTo>
                  <a:cubicBezTo>
                    <a:pt x="4" y="8"/>
                    <a:pt x="8" y="4"/>
                    <a:pt x="14" y="4"/>
                  </a:cubicBezTo>
                  <a:cubicBezTo>
                    <a:pt x="20" y="4"/>
                    <a:pt x="24" y="8"/>
                    <a:pt x="24" y="14"/>
                  </a:cubicBezTo>
                  <a:cubicBezTo>
                    <a:pt x="24" y="20"/>
                    <a:pt x="20" y="24"/>
                    <a:pt x="14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07" name="Rectangle 284"/>
            <p:cNvSpPr>
              <a:spLocks noChangeArrowheads="1"/>
            </p:cNvSpPr>
            <p:nvPr/>
          </p:nvSpPr>
          <p:spPr bwMode="auto">
            <a:xfrm>
              <a:off x="6727845" y="5055592"/>
              <a:ext cx="381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08" name="Rectangle 285"/>
            <p:cNvSpPr>
              <a:spLocks noChangeArrowheads="1"/>
            </p:cNvSpPr>
            <p:nvPr/>
          </p:nvSpPr>
          <p:spPr bwMode="auto">
            <a:xfrm>
              <a:off x="6880245" y="5055592"/>
              <a:ext cx="381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09" name="Rectangle 286"/>
            <p:cNvSpPr>
              <a:spLocks noChangeArrowheads="1"/>
            </p:cNvSpPr>
            <p:nvPr/>
          </p:nvSpPr>
          <p:spPr bwMode="auto">
            <a:xfrm>
              <a:off x="6816745" y="4966692"/>
              <a:ext cx="12700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10" name="Rectangle 287"/>
            <p:cNvSpPr>
              <a:spLocks noChangeArrowheads="1"/>
            </p:cNvSpPr>
            <p:nvPr/>
          </p:nvSpPr>
          <p:spPr bwMode="auto">
            <a:xfrm>
              <a:off x="6816745" y="5119092"/>
              <a:ext cx="12700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11" name="Freeform 288"/>
            <p:cNvSpPr>
              <a:spLocks/>
            </p:cNvSpPr>
            <p:nvPr/>
          </p:nvSpPr>
          <p:spPr bwMode="auto">
            <a:xfrm>
              <a:off x="6750070" y="4988917"/>
              <a:ext cx="38100" cy="38100"/>
            </a:xfrm>
            <a:custGeom>
              <a:avLst/>
              <a:gdLst>
                <a:gd name="T0" fmla="*/ 24 w 24"/>
                <a:gd name="T1" fmla="*/ 18 h 24"/>
                <a:gd name="T2" fmla="*/ 6 w 24"/>
                <a:gd name="T3" fmla="*/ 0 h 24"/>
                <a:gd name="T4" fmla="*/ 0 w 24"/>
                <a:gd name="T5" fmla="*/ 6 h 24"/>
                <a:gd name="T6" fmla="*/ 18 w 24"/>
                <a:gd name="T7" fmla="*/ 24 h 24"/>
                <a:gd name="T8" fmla="*/ 24 w 24"/>
                <a:gd name="T9" fmla="*/ 1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4" y="18"/>
                  </a:moveTo>
                  <a:lnTo>
                    <a:pt x="6" y="0"/>
                  </a:lnTo>
                  <a:lnTo>
                    <a:pt x="0" y="6"/>
                  </a:lnTo>
                  <a:lnTo>
                    <a:pt x="18" y="24"/>
                  </a:lnTo>
                  <a:lnTo>
                    <a:pt x="24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12" name="Freeform 289"/>
            <p:cNvSpPr>
              <a:spLocks/>
            </p:cNvSpPr>
            <p:nvPr/>
          </p:nvSpPr>
          <p:spPr bwMode="auto">
            <a:xfrm>
              <a:off x="6858020" y="5096867"/>
              <a:ext cx="38100" cy="38100"/>
            </a:xfrm>
            <a:custGeom>
              <a:avLst/>
              <a:gdLst>
                <a:gd name="T0" fmla="*/ 0 w 24"/>
                <a:gd name="T1" fmla="*/ 6 h 24"/>
                <a:gd name="T2" fmla="*/ 18 w 24"/>
                <a:gd name="T3" fmla="*/ 24 h 24"/>
                <a:gd name="T4" fmla="*/ 24 w 24"/>
                <a:gd name="T5" fmla="*/ 18 h 24"/>
                <a:gd name="T6" fmla="*/ 6 w 24"/>
                <a:gd name="T7" fmla="*/ 0 h 24"/>
                <a:gd name="T8" fmla="*/ 0 w 24"/>
                <a:gd name="T9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0" y="6"/>
                  </a:moveTo>
                  <a:lnTo>
                    <a:pt x="18" y="24"/>
                  </a:lnTo>
                  <a:lnTo>
                    <a:pt x="24" y="18"/>
                  </a:lnTo>
                  <a:lnTo>
                    <a:pt x="6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13" name="Freeform 290"/>
            <p:cNvSpPr>
              <a:spLocks/>
            </p:cNvSpPr>
            <p:nvPr/>
          </p:nvSpPr>
          <p:spPr bwMode="auto">
            <a:xfrm>
              <a:off x="6858020" y="4988917"/>
              <a:ext cx="38100" cy="38100"/>
            </a:xfrm>
            <a:custGeom>
              <a:avLst/>
              <a:gdLst>
                <a:gd name="T0" fmla="*/ 24 w 24"/>
                <a:gd name="T1" fmla="*/ 6 h 24"/>
                <a:gd name="T2" fmla="*/ 18 w 24"/>
                <a:gd name="T3" fmla="*/ 0 h 24"/>
                <a:gd name="T4" fmla="*/ 0 w 24"/>
                <a:gd name="T5" fmla="*/ 18 h 24"/>
                <a:gd name="T6" fmla="*/ 6 w 24"/>
                <a:gd name="T7" fmla="*/ 24 h 24"/>
                <a:gd name="T8" fmla="*/ 24 w 24"/>
                <a:gd name="T9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4" y="6"/>
                  </a:moveTo>
                  <a:lnTo>
                    <a:pt x="18" y="0"/>
                  </a:lnTo>
                  <a:lnTo>
                    <a:pt x="0" y="18"/>
                  </a:lnTo>
                  <a:lnTo>
                    <a:pt x="6" y="24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14" name="Freeform 291"/>
            <p:cNvSpPr>
              <a:spLocks/>
            </p:cNvSpPr>
            <p:nvPr/>
          </p:nvSpPr>
          <p:spPr bwMode="auto">
            <a:xfrm>
              <a:off x="6750070" y="5096867"/>
              <a:ext cx="38100" cy="38100"/>
            </a:xfrm>
            <a:custGeom>
              <a:avLst/>
              <a:gdLst>
                <a:gd name="T0" fmla="*/ 0 w 24"/>
                <a:gd name="T1" fmla="*/ 18 h 24"/>
                <a:gd name="T2" fmla="*/ 6 w 24"/>
                <a:gd name="T3" fmla="*/ 24 h 24"/>
                <a:gd name="T4" fmla="*/ 24 w 24"/>
                <a:gd name="T5" fmla="*/ 6 h 24"/>
                <a:gd name="T6" fmla="*/ 18 w 24"/>
                <a:gd name="T7" fmla="*/ 0 h 24"/>
                <a:gd name="T8" fmla="*/ 0 w 24"/>
                <a:gd name="T9" fmla="*/ 1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0" y="18"/>
                  </a:moveTo>
                  <a:lnTo>
                    <a:pt x="6" y="24"/>
                  </a:lnTo>
                  <a:lnTo>
                    <a:pt x="24" y="6"/>
                  </a:lnTo>
                  <a:lnTo>
                    <a:pt x="18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0075" name="Group 10074"/>
          <p:cNvGrpSpPr/>
          <p:nvPr/>
        </p:nvGrpSpPr>
        <p:grpSpPr>
          <a:xfrm>
            <a:off x="6332556" y="4992092"/>
            <a:ext cx="139700" cy="139700"/>
            <a:chOff x="6332556" y="4992092"/>
            <a:chExt cx="139700" cy="139700"/>
          </a:xfrm>
        </p:grpSpPr>
        <p:sp>
          <p:nvSpPr>
            <p:cNvPr id="9615" name="Freeform 292"/>
            <p:cNvSpPr>
              <a:spLocks noEditPoints="1"/>
            </p:cNvSpPr>
            <p:nvPr/>
          </p:nvSpPr>
          <p:spPr bwMode="auto">
            <a:xfrm>
              <a:off x="6370656" y="5030192"/>
              <a:ext cx="63500" cy="63500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6 h 20"/>
                <a:gd name="T12" fmla="*/ 4 w 20"/>
                <a:gd name="T13" fmla="*/ 10 h 20"/>
                <a:gd name="T14" fmla="*/ 10 w 20"/>
                <a:gd name="T15" fmla="*/ 4 h 20"/>
                <a:gd name="T16" fmla="*/ 16 w 20"/>
                <a:gd name="T17" fmla="*/ 10 h 20"/>
                <a:gd name="T18" fmla="*/ 10 w 20"/>
                <a:gd name="T1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0" y="16"/>
                  </a:move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16" name="Rectangle 293"/>
            <p:cNvSpPr>
              <a:spLocks noChangeArrowheads="1"/>
            </p:cNvSpPr>
            <p:nvPr/>
          </p:nvSpPr>
          <p:spPr bwMode="auto">
            <a:xfrm>
              <a:off x="6396056" y="4992092"/>
              <a:ext cx="127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17" name="Rectangle 294"/>
            <p:cNvSpPr>
              <a:spLocks noChangeArrowheads="1"/>
            </p:cNvSpPr>
            <p:nvPr/>
          </p:nvSpPr>
          <p:spPr bwMode="auto">
            <a:xfrm>
              <a:off x="6396056" y="5106392"/>
              <a:ext cx="127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18" name="Rectangle 295"/>
            <p:cNvSpPr>
              <a:spLocks noChangeArrowheads="1"/>
            </p:cNvSpPr>
            <p:nvPr/>
          </p:nvSpPr>
          <p:spPr bwMode="auto">
            <a:xfrm>
              <a:off x="6446856" y="5055592"/>
              <a:ext cx="25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19" name="Rectangle 296"/>
            <p:cNvSpPr>
              <a:spLocks noChangeArrowheads="1"/>
            </p:cNvSpPr>
            <p:nvPr/>
          </p:nvSpPr>
          <p:spPr bwMode="auto">
            <a:xfrm>
              <a:off x="6332556" y="5055592"/>
              <a:ext cx="25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20" name="Freeform 297"/>
            <p:cNvSpPr>
              <a:spLocks/>
            </p:cNvSpPr>
            <p:nvPr/>
          </p:nvSpPr>
          <p:spPr bwMode="auto">
            <a:xfrm>
              <a:off x="6434156" y="5007967"/>
              <a:ext cx="25400" cy="28575"/>
            </a:xfrm>
            <a:custGeom>
              <a:avLst/>
              <a:gdLst>
                <a:gd name="T0" fmla="*/ 16 w 16"/>
                <a:gd name="T1" fmla="*/ 6 h 18"/>
                <a:gd name="T2" fmla="*/ 10 w 16"/>
                <a:gd name="T3" fmla="*/ 0 h 18"/>
                <a:gd name="T4" fmla="*/ 0 w 16"/>
                <a:gd name="T5" fmla="*/ 12 h 18"/>
                <a:gd name="T6" fmla="*/ 4 w 16"/>
                <a:gd name="T7" fmla="*/ 18 h 18"/>
                <a:gd name="T8" fmla="*/ 16 w 16"/>
                <a:gd name="T9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8">
                  <a:moveTo>
                    <a:pt x="16" y="6"/>
                  </a:moveTo>
                  <a:lnTo>
                    <a:pt x="10" y="0"/>
                  </a:lnTo>
                  <a:lnTo>
                    <a:pt x="0" y="12"/>
                  </a:lnTo>
                  <a:lnTo>
                    <a:pt x="4" y="18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21" name="Freeform 298"/>
            <p:cNvSpPr>
              <a:spLocks/>
            </p:cNvSpPr>
            <p:nvPr/>
          </p:nvSpPr>
          <p:spPr bwMode="auto">
            <a:xfrm>
              <a:off x="6351606" y="5087342"/>
              <a:ext cx="28575" cy="28575"/>
            </a:xfrm>
            <a:custGeom>
              <a:avLst/>
              <a:gdLst>
                <a:gd name="T0" fmla="*/ 0 w 18"/>
                <a:gd name="T1" fmla="*/ 12 h 18"/>
                <a:gd name="T2" fmla="*/ 6 w 18"/>
                <a:gd name="T3" fmla="*/ 18 h 18"/>
                <a:gd name="T4" fmla="*/ 18 w 18"/>
                <a:gd name="T5" fmla="*/ 6 h 18"/>
                <a:gd name="T6" fmla="*/ 12 w 18"/>
                <a:gd name="T7" fmla="*/ 0 h 18"/>
                <a:gd name="T8" fmla="*/ 0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0" y="12"/>
                  </a:moveTo>
                  <a:lnTo>
                    <a:pt x="6" y="18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22" name="Freeform 299"/>
            <p:cNvSpPr>
              <a:spLocks/>
            </p:cNvSpPr>
            <p:nvPr/>
          </p:nvSpPr>
          <p:spPr bwMode="auto">
            <a:xfrm>
              <a:off x="6434156" y="5087342"/>
              <a:ext cx="25400" cy="28575"/>
            </a:xfrm>
            <a:custGeom>
              <a:avLst/>
              <a:gdLst>
                <a:gd name="T0" fmla="*/ 0 w 16"/>
                <a:gd name="T1" fmla="*/ 6 h 18"/>
                <a:gd name="T2" fmla="*/ 10 w 16"/>
                <a:gd name="T3" fmla="*/ 18 h 18"/>
                <a:gd name="T4" fmla="*/ 16 w 16"/>
                <a:gd name="T5" fmla="*/ 12 h 18"/>
                <a:gd name="T6" fmla="*/ 4 w 16"/>
                <a:gd name="T7" fmla="*/ 0 h 18"/>
                <a:gd name="T8" fmla="*/ 0 w 16"/>
                <a:gd name="T9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8">
                  <a:moveTo>
                    <a:pt x="0" y="6"/>
                  </a:moveTo>
                  <a:lnTo>
                    <a:pt x="10" y="18"/>
                  </a:lnTo>
                  <a:lnTo>
                    <a:pt x="16" y="12"/>
                  </a:lnTo>
                  <a:lnTo>
                    <a:pt x="4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23" name="Freeform 300"/>
            <p:cNvSpPr>
              <a:spLocks/>
            </p:cNvSpPr>
            <p:nvPr/>
          </p:nvSpPr>
          <p:spPr bwMode="auto">
            <a:xfrm>
              <a:off x="6351606" y="5007967"/>
              <a:ext cx="28575" cy="28575"/>
            </a:xfrm>
            <a:custGeom>
              <a:avLst/>
              <a:gdLst>
                <a:gd name="T0" fmla="*/ 18 w 18"/>
                <a:gd name="T1" fmla="*/ 12 h 18"/>
                <a:gd name="T2" fmla="*/ 6 w 18"/>
                <a:gd name="T3" fmla="*/ 0 h 18"/>
                <a:gd name="T4" fmla="*/ 0 w 18"/>
                <a:gd name="T5" fmla="*/ 6 h 18"/>
                <a:gd name="T6" fmla="*/ 12 w 18"/>
                <a:gd name="T7" fmla="*/ 18 h 18"/>
                <a:gd name="T8" fmla="*/ 18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8" y="12"/>
                  </a:moveTo>
                  <a:lnTo>
                    <a:pt x="6" y="0"/>
                  </a:lnTo>
                  <a:lnTo>
                    <a:pt x="0" y="6"/>
                  </a:lnTo>
                  <a:lnTo>
                    <a:pt x="12" y="18"/>
                  </a:lnTo>
                  <a:lnTo>
                    <a:pt x="18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0028" name="Group 10027"/>
          <p:cNvGrpSpPr/>
          <p:nvPr/>
        </p:nvGrpSpPr>
        <p:grpSpPr>
          <a:xfrm>
            <a:off x="7566047" y="2806402"/>
            <a:ext cx="114300" cy="203200"/>
            <a:chOff x="7566047" y="2806402"/>
            <a:chExt cx="114300" cy="203200"/>
          </a:xfrm>
        </p:grpSpPr>
        <p:sp>
          <p:nvSpPr>
            <p:cNvPr id="9624" name="Freeform 301"/>
            <p:cNvSpPr>
              <a:spLocks/>
            </p:cNvSpPr>
            <p:nvPr/>
          </p:nvSpPr>
          <p:spPr bwMode="auto">
            <a:xfrm>
              <a:off x="7604147" y="2987377"/>
              <a:ext cx="50800" cy="22225"/>
            </a:xfrm>
            <a:custGeom>
              <a:avLst/>
              <a:gdLst>
                <a:gd name="T0" fmla="*/ 0 w 16"/>
                <a:gd name="T1" fmla="*/ 0 h 7"/>
                <a:gd name="T2" fmla="*/ 0 w 16"/>
                <a:gd name="T3" fmla="*/ 7 h 7"/>
                <a:gd name="T4" fmla="*/ 16 w 16"/>
                <a:gd name="T5" fmla="*/ 7 h 7"/>
                <a:gd name="T6" fmla="*/ 16 w 16"/>
                <a:gd name="T7" fmla="*/ 0 h 7"/>
                <a:gd name="T8" fmla="*/ 8 w 16"/>
                <a:gd name="T9" fmla="*/ 3 h 7"/>
                <a:gd name="T10" fmla="*/ 0 w 16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7">
                  <a:moveTo>
                    <a:pt x="0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2"/>
                    <a:pt x="11" y="3"/>
                    <a:pt x="8" y="3"/>
                  </a:cubicBezTo>
                  <a:cubicBezTo>
                    <a:pt x="5" y="3"/>
                    <a:pt x="2" y="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25" name="Freeform 302"/>
            <p:cNvSpPr>
              <a:spLocks/>
            </p:cNvSpPr>
            <p:nvPr/>
          </p:nvSpPr>
          <p:spPr bwMode="auto">
            <a:xfrm>
              <a:off x="7566047" y="2806402"/>
              <a:ext cx="114300" cy="149225"/>
            </a:xfrm>
            <a:custGeom>
              <a:avLst/>
              <a:gdLst>
                <a:gd name="T0" fmla="*/ 30 w 36"/>
                <a:gd name="T1" fmla="*/ 16 h 47"/>
                <a:gd name="T2" fmla="*/ 36 w 36"/>
                <a:gd name="T3" fmla="*/ 16 h 47"/>
                <a:gd name="T4" fmla="*/ 36 w 36"/>
                <a:gd name="T5" fmla="*/ 12 h 47"/>
                <a:gd name="T6" fmla="*/ 30 w 36"/>
                <a:gd name="T7" fmla="*/ 12 h 47"/>
                <a:gd name="T8" fmla="*/ 28 w 36"/>
                <a:gd name="T9" fmla="*/ 10 h 47"/>
                <a:gd name="T10" fmla="*/ 30 w 36"/>
                <a:gd name="T11" fmla="*/ 8 h 47"/>
                <a:gd name="T12" fmla="*/ 35 w 36"/>
                <a:gd name="T13" fmla="*/ 8 h 47"/>
                <a:gd name="T14" fmla="*/ 24 w 36"/>
                <a:gd name="T15" fmla="*/ 0 h 47"/>
                <a:gd name="T16" fmla="*/ 12 w 36"/>
                <a:gd name="T17" fmla="*/ 0 h 47"/>
                <a:gd name="T18" fmla="*/ 1 w 36"/>
                <a:gd name="T19" fmla="*/ 8 h 47"/>
                <a:gd name="T20" fmla="*/ 18 w 36"/>
                <a:gd name="T21" fmla="*/ 8 h 47"/>
                <a:gd name="T22" fmla="*/ 20 w 36"/>
                <a:gd name="T23" fmla="*/ 10 h 47"/>
                <a:gd name="T24" fmla="*/ 18 w 36"/>
                <a:gd name="T25" fmla="*/ 12 h 47"/>
                <a:gd name="T26" fmla="*/ 0 w 36"/>
                <a:gd name="T27" fmla="*/ 12 h 47"/>
                <a:gd name="T28" fmla="*/ 0 w 36"/>
                <a:gd name="T29" fmla="*/ 16 h 47"/>
                <a:gd name="T30" fmla="*/ 18 w 36"/>
                <a:gd name="T31" fmla="*/ 16 h 47"/>
                <a:gd name="T32" fmla="*/ 20 w 36"/>
                <a:gd name="T33" fmla="*/ 18 h 47"/>
                <a:gd name="T34" fmla="*/ 18 w 36"/>
                <a:gd name="T35" fmla="*/ 20 h 47"/>
                <a:gd name="T36" fmla="*/ 0 w 36"/>
                <a:gd name="T37" fmla="*/ 20 h 47"/>
                <a:gd name="T38" fmla="*/ 0 w 36"/>
                <a:gd name="T39" fmla="*/ 24 h 47"/>
                <a:gd name="T40" fmla="*/ 18 w 36"/>
                <a:gd name="T41" fmla="*/ 24 h 47"/>
                <a:gd name="T42" fmla="*/ 20 w 36"/>
                <a:gd name="T43" fmla="*/ 26 h 47"/>
                <a:gd name="T44" fmla="*/ 18 w 36"/>
                <a:gd name="T45" fmla="*/ 28 h 47"/>
                <a:gd name="T46" fmla="*/ 0 w 36"/>
                <a:gd name="T47" fmla="*/ 28 h 47"/>
                <a:gd name="T48" fmla="*/ 0 w 36"/>
                <a:gd name="T49" fmla="*/ 36 h 47"/>
                <a:gd name="T50" fmla="*/ 8 w 36"/>
                <a:gd name="T51" fmla="*/ 47 h 47"/>
                <a:gd name="T52" fmla="*/ 20 w 36"/>
                <a:gd name="T53" fmla="*/ 36 h 47"/>
                <a:gd name="T54" fmla="*/ 32 w 36"/>
                <a:gd name="T55" fmla="*/ 45 h 47"/>
                <a:gd name="T56" fmla="*/ 36 w 36"/>
                <a:gd name="T57" fmla="*/ 36 h 47"/>
                <a:gd name="T58" fmla="*/ 36 w 36"/>
                <a:gd name="T59" fmla="*/ 28 h 47"/>
                <a:gd name="T60" fmla="*/ 30 w 36"/>
                <a:gd name="T61" fmla="*/ 28 h 47"/>
                <a:gd name="T62" fmla="*/ 28 w 36"/>
                <a:gd name="T63" fmla="*/ 26 h 47"/>
                <a:gd name="T64" fmla="*/ 30 w 36"/>
                <a:gd name="T65" fmla="*/ 24 h 47"/>
                <a:gd name="T66" fmla="*/ 36 w 36"/>
                <a:gd name="T67" fmla="*/ 24 h 47"/>
                <a:gd name="T68" fmla="*/ 36 w 36"/>
                <a:gd name="T69" fmla="*/ 20 h 47"/>
                <a:gd name="T70" fmla="*/ 30 w 36"/>
                <a:gd name="T71" fmla="*/ 20 h 47"/>
                <a:gd name="T72" fmla="*/ 28 w 36"/>
                <a:gd name="T73" fmla="*/ 18 h 47"/>
                <a:gd name="T74" fmla="*/ 30 w 36"/>
                <a:gd name="T75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" h="47">
                  <a:moveTo>
                    <a:pt x="30" y="16"/>
                  </a:moveTo>
                  <a:cubicBezTo>
                    <a:pt x="36" y="16"/>
                    <a:pt x="36" y="16"/>
                    <a:pt x="36" y="16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29" y="12"/>
                    <a:pt x="28" y="11"/>
                    <a:pt x="28" y="10"/>
                  </a:cubicBezTo>
                  <a:cubicBezTo>
                    <a:pt x="28" y="9"/>
                    <a:pt x="29" y="8"/>
                    <a:pt x="30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4" y="3"/>
                    <a:pt x="29" y="0"/>
                    <a:pt x="2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2" y="3"/>
                    <a:pt x="1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8"/>
                    <a:pt x="20" y="9"/>
                    <a:pt x="20" y="10"/>
                  </a:cubicBezTo>
                  <a:cubicBezTo>
                    <a:pt x="20" y="11"/>
                    <a:pt x="19" y="12"/>
                    <a:pt x="18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9" y="16"/>
                    <a:pt x="20" y="17"/>
                    <a:pt x="20" y="18"/>
                  </a:cubicBezTo>
                  <a:cubicBezTo>
                    <a:pt x="20" y="19"/>
                    <a:pt x="19" y="20"/>
                    <a:pt x="18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9" y="24"/>
                    <a:pt x="20" y="25"/>
                    <a:pt x="20" y="26"/>
                  </a:cubicBezTo>
                  <a:cubicBezTo>
                    <a:pt x="20" y="27"/>
                    <a:pt x="19" y="28"/>
                    <a:pt x="1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1"/>
                    <a:pt x="3" y="46"/>
                    <a:pt x="8" y="47"/>
                  </a:cubicBezTo>
                  <a:cubicBezTo>
                    <a:pt x="8" y="41"/>
                    <a:pt x="14" y="36"/>
                    <a:pt x="20" y="36"/>
                  </a:cubicBezTo>
                  <a:cubicBezTo>
                    <a:pt x="26" y="36"/>
                    <a:pt x="30" y="40"/>
                    <a:pt x="32" y="45"/>
                  </a:cubicBezTo>
                  <a:cubicBezTo>
                    <a:pt x="34" y="43"/>
                    <a:pt x="36" y="40"/>
                    <a:pt x="36" y="36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29" y="28"/>
                    <a:pt x="28" y="27"/>
                    <a:pt x="28" y="26"/>
                  </a:cubicBezTo>
                  <a:cubicBezTo>
                    <a:pt x="28" y="25"/>
                    <a:pt x="29" y="24"/>
                    <a:pt x="30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9" y="20"/>
                    <a:pt x="28" y="19"/>
                    <a:pt x="28" y="18"/>
                  </a:cubicBezTo>
                  <a:cubicBezTo>
                    <a:pt x="28" y="17"/>
                    <a:pt x="29" y="16"/>
                    <a:pt x="30" y="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26" name="Oval 303"/>
            <p:cNvSpPr>
              <a:spLocks noChangeArrowheads="1"/>
            </p:cNvSpPr>
            <p:nvPr/>
          </p:nvSpPr>
          <p:spPr bwMode="auto">
            <a:xfrm>
              <a:off x="7604147" y="2933402"/>
              <a:ext cx="50800" cy="508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965" name="Group 9964"/>
          <p:cNvGrpSpPr/>
          <p:nvPr/>
        </p:nvGrpSpPr>
        <p:grpSpPr>
          <a:xfrm>
            <a:off x="1425580" y="1077913"/>
            <a:ext cx="203201" cy="203200"/>
            <a:chOff x="1425580" y="1077913"/>
            <a:chExt cx="203201" cy="203200"/>
          </a:xfrm>
        </p:grpSpPr>
        <p:sp>
          <p:nvSpPr>
            <p:cNvPr id="9627" name="Oval 304"/>
            <p:cNvSpPr>
              <a:spLocks noChangeArrowheads="1"/>
            </p:cNvSpPr>
            <p:nvPr/>
          </p:nvSpPr>
          <p:spPr bwMode="auto">
            <a:xfrm>
              <a:off x="1457330" y="1100138"/>
              <a:ext cx="19050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28" name="Oval 305"/>
            <p:cNvSpPr>
              <a:spLocks noChangeArrowheads="1"/>
            </p:cNvSpPr>
            <p:nvPr/>
          </p:nvSpPr>
          <p:spPr bwMode="auto">
            <a:xfrm>
              <a:off x="1482730" y="1100138"/>
              <a:ext cx="19050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29" name="Oval 306"/>
            <p:cNvSpPr>
              <a:spLocks noChangeArrowheads="1"/>
            </p:cNvSpPr>
            <p:nvPr/>
          </p:nvSpPr>
          <p:spPr bwMode="auto">
            <a:xfrm>
              <a:off x="1508130" y="1100138"/>
              <a:ext cx="19050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30" name="Freeform 307"/>
            <p:cNvSpPr>
              <a:spLocks noEditPoints="1"/>
            </p:cNvSpPr>
            <p:nvPr/>
          </p:nvSpPr>
          <p:spPr bwMode="auto">
            <a:xfrm>
              <a:off x="1425580" y="1077913"/>
              <a:ext cx="203201" cy="203200"/>
            </a:xfrm>
            <a:custGeom>
              <a:avLst/>
              <a:gdLst>
                <a:gd name="T0" fmla="*/ 56 w 64"/>
                <a:gd name="T1" fmla="*/ 0 h 64"/>
                <a:gd name="T2" fmla="*/ 8 w 64"/>
                <a:gd name="T3" fmla="*/ 0 h 64"/>
                <a:gd name="T4" fmla="*/ 0 w 64"/>
                <a:gd name="T5" fmla="*/ 8 h 64"/>
                <a:gd name="T6" fmla="*/ 0 w 64"/>
                <a:gd name="T7" fmla="*/ 56 h 64"/>
                <a:gd name="T8" fmla="*/ 8 w 64"/>
                <a:gd name="T9" fmla="*/ 64 h 64"/>
                <a:gd name="T10" fmla="*/ 20 w 64"/>
                <a:gd name="T11" fmla="*/ 64 h 64"/>
                <a:gd name="T12" fmla="*/ 20 w 64"/>
                <a:gd name="T13" fmla="*/ 60 h 64"/>
                <a:gd name="T14" fmla="*/ 8 w 64"/>
                <a:gd name="T15" fmla="*/ 60 h 64"/>
                <a:gd name="T16" fmla="*/ 4 w 64"/>
                <a:gd name="T17" fmla="*/ 56 h 64"/>
                <a:gd name="T18" fmla="*/ 4 w 64"/>
                <a:gd name="T19" fmla="*/ 20 h 64"/>
                <a:gd name="T20" fmla="*/ 60 w 64"/>
                <a:gd name="T21" fmla="*/ 20 h 64"/>
                <a:gd name="T22" fmla="*/ 60 w 64"/>
                <a:gd name="T23" fmla="*/ 28 h 64"/>
                <a:gd name="T24" fmla="*/ 64 w 64"/>
                <a:gd name="T25" fmla="*/ 28 h 64"/>
                <a:gd name="T26" fmla="*/ 64 w 64"/>
                <a:gd name="T27" fmla="*/ 8 h 64"/>
                <a:gd name="T28" fmla="*/ 56 w 64"/>
                <a:gd name="T29" fmla="*/ 0 h 64"/>
                <a:gd name="T30" fmla="*/ 60 w 64"/>
                <a:gd name="T31" fmla="*/ 16 h 64"/>
                <a:gd name="T32" fmla="*/ 4 w 64"/>
                <a:gd name="T33" fmla="*/ 16 h 64"/>
                <a:gd name="T34" fmla="*/ 4 w 64"/>
                <a:gd name="T35" fmla="*/ 8 h 64"/>
                <a:gd name="T36" fmla="*/ 8 w 64"/>
                <a:gd name="T37" fmla="*/ 4 h 64"/>
                <a:gd name="T38" fmla="*/ 56 w 64"/>
                <a:gd name="T39" fmla="*/ 4 h 64"/>
                <a:gd name="T40" fmla="*/ 60 w 64"/>
                <a:gd name="T41" fmla="*/ 8 h 64"/>
                <a:gd name="T42" fmla="*/ 60 w 64"/>
                <a:gd name="T43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64">
                  <a:moveTo>
                    <a:pt x="5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0"/>
                    <a:pt x="4" y="64"/>
                    <a:pt x="8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6" y="60"/>
                    <a:pt x="4" y="58"/>
                    <a:pt x="4" y="5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4"/>
                    <a:pt x="60" y="0"/>
                    <a:pt x="56" y="0"/>
                  </a:cubicBezTo>
                  <a:close/>
                  <a:moveTo>
                    <a:pt x="60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8" y="4"/>
                    <a:pt x="60" y="6"/>
                    <a:pt x="60" y="8"/>
                  </a:cubicBezTo>
                  <a:lnTo>
                    <a:pt x="6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31" name="Freeform 308"/>
            <p:cNvSpPr>
              <a:spLocks/>
            </p:cNvSpPr>
            <p:nvPr/>
          </p:nvSpPr>
          <p:spPr bwMode="auto">
            <a:xfrm>
              <a:off x="1527180" y="1166813"/>
              <a:ext cx="101600" cy="101600"/>
            </a:xfrm>
            <a:custGeom>
              <a:avLst/>
              <a:gdLst>
                <a:gd name="T0" fmla="*/ 0 w 64"/>
                <a:gd name="T1" fmla="*/ 40 h 64"/>
                <a:gd name="T2" fmla="*/ 24 w 64"/>
                <a:gd name="T3" fmla="*/ 64 h 64"/>
                <a:gd name="T4" fmla="*/ 64 w 64"/>
                <a:gd name="T5" fmla="*/ 24 h 64"/>
                <a:gd name="T6" fmla="*/ 40 w 64"/>
                <a:gd name="T7" fmla="*/ 0 h 64"/>
                <a:gd name="T8" fmla="*/ 0 w 64"/>
                <a:gd name="T9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4">
                  <a:moveTo>
                    <a:pt x="0" y="40"/>
                  </a:moveTo>
                  <a:lnTo>
                    <a:pt x="24" y="64"/>
                  </a:lnTo>
                  <a:lnTo>
                    <a:pt x="64" y="24"/>
                  </a:lnTo>
                  <a:lnTo>
                    <a:pt x="40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32" name="Freeform 309"/>
            <p:cNvSpPr>
              <a:spLocks/>
            </p:cNvSpPr>
            <p:nvPr/>
          </p:nvSpPr>
          <p:spPr bwMode="auto">
            <a:xfrm>
              <a:off x="1514480" y="1243013"/>
              <a:ext cx="38100" cy="38100"/>
            </a:xfrm>
            <a:custGeom>
              <a:avLst/>
              <a:gdLst>
                <a:gd name="T0" fmla="*/ 0 w 24"/>
                <a:gd name="T1" fmla="*/ 24 h 24"/>
                <a:gd name="T2" fmla="*/ 24 w 24"/>
                <a:gd name="T3" fmla="*/ 24 h 24"/>
                <a:gd name="T4" fmla="*/ 0 w 24"/>
                <a:gd name="T5" fmla="*/ 0 h 24"/>
                <a:gd name="T6" fmla="*/ 0 w 24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4">
                  <a:moveTo>
                    <a:pt x="0" y="24"/>
                  </a:moveTo>
                  <a:lnTo>
                    <a:pt x="24" y="24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956" name="Group 9955"/>
          <p:cNvGrpSpPr/>
          <p:nvPr/>
        </p:nvGrpSpPr>
        <p:grpSpPr>
          <a:xfrm>
            <a:off x="3052772" y="671513"/>
            <a:ext cx="238126" cy="203200"/>
            <a:chOff x="3052772" y="671513"/>
            <a:chExt cx="238126" cy="203200"/>
          </a:xfrm>
        </p:grpSpPr>
        <p:sp>
          <p:nvSpPr>
            <p:cNvPr id="9633" name="Oval 310"/>
            <p:cNvSpPr>
              <a:spLocks noChangeArrowheads="1"/>
            </p:cNvSpPr>
            <p:nvPr/>
          </p:nvSpPr>
          <p:spPr bwMode="auto">
            <a:xfrm>
              <a:off x="3097222" y="693738"/>
              <a:ext cx="19050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34" name="Oval 311"/>
            <p:cNvSpPr>
              <a:spLocks noChangeArrowheads="1"/>
            </p:cNvSpPr>
            <p:nvPr/>
          </p:nvSpPr>
          <p:spPr bwMode="auto">
            <a:xfrm>
              <a:off x="3122622" y="693738"/>
              <a:ext cx="19050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35" name="Oval 312"/>
            <p:cNvSpPr>
              <a:spLocks noChangeArrowheads="1"/>
            </p:cNvSpPr>
            <p:nvPr/>
          </p:nvSpPr>
          <p:spPr bwMode="auto">
            <a:xfrm>
              <a:off x="3148022" y="693738"/>
              <a:ext cx="19050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36" name="Rectangle 313"/>
            <p:cNvSpPr>
              <a:spLocks noChangeArrowheads="1"/>
            </p:cNvSpPr>
            <p:nvPr/>
          </p:nvSpPr>
          <p:spPr bwMode="auto">
            <a:xfrm>
              <a:off x="3052772" y="811213"/>
              <a:ext cx="25400" cy="63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37" name="Freeform 314"/>
            <p:cNvSpPr>
              <a:spLocks/>
            </p:cNvSpPr>
            <p:nvPr/>
          </p:nvSpPr>
          <p:spPr bwMode="auto">
            <a:xfrm>
              <a:off x="3090872" y="798513"/>
              <a:ext cx="200026" cy="76200"/>
            </a:xfrm>
            <a:custGeom>
              <a:avLst/>
              <a:gdLst>
                <a:gd name="T0" fmla="*/ 44 w 63"/>
                <a:gd name="T1" fmla="*/ 12 h 24"/>
                <a:gd name="T2" fmla="*/ 20 w 63"/>
                <a:gd name="T3" fmla="*/ 12 h 24"/>
                <a:gd name="T4" fmla="*/ 20 w 63"/>
                <a:gd name="T5" fmla="*/ 8 h 24"/>
                <a:gd name="T6" fmla="*/ 20 w 63"/>
                <a:gd name="T7" fmla="*/ 0 h 24"/>
                <a:gd name="T8" fmla="*/ 3 w 63"/>
                <a:gd name="T9" fmla="*/ 3 h 24"/>
                <a:gd name="T10" fmla="*/ 0 w 63"/>
                <a:gd name="T11" fmla="*/ 7 h 24"/>
                <a:gd name="T12" fmla="*/ 0 w 63"/>
                <a:gd name="T13" fmla="*/ 18 h 24"/>
                <a:gd name="T14" fmla="*/ 2 w 63"/>
                <a:gd name="T15" fmla="*/ 21 h 24"/>
                <a:gd name="T16" fmla="*/ 16 w 63"/>
                <a:gd name="T17" fmla="*/ 24 h 24"/>
                <a:gd name="T18" fmla="*/ 44 w 63"/>
                <a:gd name="T1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4">
                  <a:moveTo>
                    <a:pt x="44" y="12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16" y="12"/>
                    <a:pt x="16" y="8"/>
                    <a:pt x="20" y="8"/>
                  </a:cubicBezTo>
                  <a:cubicBezTo>
                    <a:pt x="28" y="8"/>
                    <a:pt x="32" y="0"/>
                    <a:pt x="20" y="0"/>
                  </a:cubicBezTo>
                  <a:cubicBezTo>
                    <a:pt x="14" y="0"/>
                    <a:pt x="7" y="2"/>
                    <a:pt x="3" y="3"/>
                  </a:cubicBezTo>
                  <a:cubicBezTo>
                    <a:pt x="1" y="4"/>
                    <a:pt x="0" y="5"/>
                    <a:pt x="0" y="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1" y="20"/>
                    <a:pt x="2" y="21"/>
                  </a:cubicBezTo>
                  <a:cubicBezTo>
                    <a:pt x="8" y="24"/>
                    <a:pt x="9" y="24"/>
                    <a:pt x="16" y="24"/>
                  </a:cubicBezTo>
                  <a:cubicBezTo>
                    <a:pt x="35" y="24"/>
                    <a:pt x="63" y="12"/>
                    <a:pt x="44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38" name="Freeform 315"/>
            <p:cNvSpPr>
              <a:spLocks noEditPoints="1"/>
            </p:cNvSpPr>
            <p:nvPr/>
          </p:nvSpPr>
          <p:spPr bwMode="auto">
            <a:xfrm>
              <a:off x="3065472" y="671513"/>
              <a:ext cx="177800" cy="139700"/>
            </a:xfrm>
            <a:custGeom>
              <a:avLst/>
              <a:gdLst>
                <a:gd name="T0" fmla="*/ 52 w 56"/>
                <a:gd name="T1" fmla="*/ 44 h 44"/>
                <a:gd name="T2" fmla="*/ 56 w 56"/>
                <a:gd name="T3" fmla="*/ 44 h 44"/>
                <a:gd name="T4" fmla="*/ 56 w 56"/>
                <a:gd name="T5" fmla="*/ 8 h 44"/>
                <a:gd name="T6" fmla="*/ 48 w 56"/>
                <a:gd name="T7" fmla="*/ 0 h 44"/>
                <a:gd name="T8" fmla="*/ 8 w 56"/>
                <a:gd name="T9" fmla="*/ 0 h 44"/>
                <a:gd name="T10" fmla="*/ 0 w 56"/>
                <a:gd name="T11" fmla="*/ 8 h 44"/>
                <a:gd name="T12" fmla="*/ 0 w 56"/>
                <a:gd name="T13" fmla="*/ 36 h 44"/>
                <a:gd name="T14" fmla="*/ 4 w 56"/>
                <a:gd name="T15" fmla="*/ 36 h 44"/>
                <a:gd name="T16" fmla="*/ 4 w 56"/>
                <a:gd name="T17" fmla="*/ 20 h 44"/>
                <a:gd name="T18" fmla="*/ 52 w 56"/>
                <a:gd name="T19" fmla="*/ 20 h 44"/>
                <a:gd name="T20" fmla="*/ 52 w 56"/>
                <a:gd name="T21" fmla="*/ 44 h 44"/>
                <a:gd name="T22" fmla="*/ 4 w 56"/>
                <a:gd name="T23" fmla="*/ 16 h 44"/>
                <a:gd name="T24" fmla="*/ 4 w 56"/>
                <a:gd name="T25" fmla="*/ 8 h 44"/>
                <a:gd name="T26" fmla="*/ 8 w 56"/>
                <a:gd name="T27" fmla="*/ 4 h 44"/>
                <a:gd name="T28" fmla="*/ 48 w 56"/>
                <a:gd name="T29" fmla="*/ 4 h 44"/>
                <a:gd name="T30" fmla="*/ 52 w 56"/>
                <a:gd name="T31" fmla="*/ 8 h 44"/>
                <a:gd name="T32" fmla="*/ 52 w 56"/>
                <a:gd name="T33" fmla="*/ 16 h 44"/>
                <a:gd name="T34" fmla="*/ 4 w 56"/>
                <a:gd name="T35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44">
                  <a:moveTo>
                    <a:pt x="52" y="44"/>
                  </a:moveTo>
                  <a:cubicBezTo>
                    <a:pt x="56" y="44"/>
                    <a:pt x="56" y="44"/>
                    <a:pt x="56" y="44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6" y="4"/>
                    <a:pt x="52" y="0"/>
                    <a:pt x="4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52" y="20"/>
                    <a:pt x="52" y="20"/>
                    <a:pt x="52" y="20"/>
                  </a:cubicBezTo>
                  <a:lnTo>
                    <a:pt x="52" y="44"/>
                  </a:lnTo>
                  <a:close/>
                  <a:moveTo>
                    <a:pt x="4" y="16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50" y="4"/>
                    <a:pt x="52" y="6"/>
                    <a:pt x="52" y="8"/>
                  </a:cubicBezTo>
                  <a:cubicBezTo>
                    <a:pt x="52" y="16"/>
                    <a:pt x="52" y="16"/>
                    <a:pt x="52" y="16"/>
                  </a:cubicBezTo>
                  <a:lnTo>
                    <a:pt x="4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957" name="Group 9956"/>
          <p:cNvGrpSpPr/>
          <p:nvPr/>
        </p:nvGrpSpPr>
        <p:grpSpPr>
          <a:xfrm>
            <a:off x="2646371" y="671513"/>
            <a:ext cx="203200" cy="203200"/>
            <a:chOff x="2646371" y="671513"/>
            <a:chExt cx="203200" cy="203200"/>
          </a:xfrm>
        </p:grpSpPr>
        <p:sp>
          <p:nvSpPr>
            <p:cNvPr id="9639" name="Freeform 316"/>
            <p:cNvSpPr>
              <a:spLocks noEditPoints="1"/>
            </p:cNvSpPr>
            <p:nvPr/>
          </p:nvSpPr>
          <p:spPr bwMode="auto">
            <a:xfrm>
              <a:off x="2646371" y="671513"/>
              <a:ext cx="88900" cy="88900"/>
            </a:xfrm>
            <a:custGeom>
              <a:avLst/>
              <a:gdLst>
                <a:gd name="T0" fmla="*/ 22 w 28"/>
                <a:gd name="T1" fmla="*/ 0 h 28"/>
                <a:gd name="T2" fmla="*/ 6 w 28"/>
                <a:gd name="T3" fmla="*/ 0 h 28"/>
                <a:gd name="T4" fmla="*/ 0 w 28"/>
                <a:gd name="T5" fmla="*/ 6 h 28"/>
                <a:gd name="T6" fmla="*/ 0 w 28"/>
                <a:gd name="T7" fmla="*/ 22 h 28"/>
                <a:gd name="T8" fmla="*/ 6 w 28"/>
                <a:gd name="T9" fmla="*/ 28 h 28"/>
                <a:gd name="T10" fmla="*/ 22 w 28"/>
                <a:gd name="T11" fmla="*/ 28 h 28"/>
                <a:gd name="T12" fmla="*/ 28 w 28"/>
                <a:gd name="T13" fmla="*/ 22 h 28"/>
                <a:gd name="T14" fmla="*/ 28 w 28"/>
                <a:gd name="T15" fmla="*/ 6 h 28"/>
                <a:gd name="T16" fmla="*/ 22 w 28"/>
                <a:gd name="T17" fmla="*/ 0 h 28"/>
                <a:gd name="T18" fmla="*/ 24 w 28"/>
                <a:gd name="T19" fmla="*/ 22 h 28"/>
                <a:gd name="T20" fmla="*/ 22 w 28"/>
                <a:gd name="T21" fmla="*/ 24 h 28"/>
                <a:gd name="T22" fmla="*/ 6 w 28"/>
                <a:gd name="T23" fmla="*/ 24 h 28"/>
                <a:gd name="T24" fmla="*/ 4 w 28"/>
                <a:gd name="T25" fmla="*/ 22 h 28"/>
                <a:gd name="T26" fmla="*/ 4 w 28"/>
                <a:gd name="T27" fmla="*/ 8 h 28"/>
                <a:gd name="T28" fmla="*/ 24 w 28"/>
                <a:gd name="T29" fmla="*/ 8 h 28"/>
                <a:gd name="T30" fmla="*/ 24 w 28"/>
                <a:gd name="T31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28">
                  <a:moveTo>
                    <a:pt x="2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8"/>
                    <a:pt x="6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5" y="28"/>
                    <a:pt x="28" y="25"/>
                    <a:pt x="28" y="22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3"/>
                    <a:pt x="25" y="0"/>
                    <a:pt x="22" y="0"/>
                  </a:cubicBezTo>
                  <a:close/>
                  <a:moveTo>
                    <a:pt x="24" y="22"/>
                  </a:moveTo>
                  <a:cubicBezTo>
                    <a:pt x="24" y="23"/>
                    <a:pt x="23" y="24"/>
                    <a:pt x="22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4"/>
                    <a:pt x="4" y="23"/>
                    <a:pt x="4" y="22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4" y="8"/>
                    <a:pt x="24" y="8"/>
                    <a:pt x="24" y="8"/>
                  </a:cubicBezTo>
                  <a:lnTo>
                    <a:pt x="2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40" name="Freeform 317"/>
            <p:cNvSpPr>
              <a:spLocks noEditPoints="1"/>
            </p:cNvSpPr>
            <p:nvPr/>
          </p:nvSpPr>
          <p:spPr bwMode="auto">
            <a:xfrm>
              <a:off x="2760671" y="671513"/>
              <a:ext cx="88900" cy="88900"/>
            </a:xfrm>
            <a:custGeom>
              <a:avLst/>
              <a:gdLst>
                <a:gd name="T0" fmla="*/ 22 w 28"/>
                <a:gd name="T1" fmla="*/ 0 h 28"/>
                <a:gd name="T2" fmla="*/ 6 w 28"/>
                <a:gd name="T3" fmla="*/ 0 h 28"/>
                <a:gd name="T4" fmla="*/ 0 w 28"/>
                <a:gd name="T5" fmla="*/ 6 h 28"/>
                <a:gd name="T6" fmla="*/ 0 w 28"/>
                <a:gd name="T7" fmla="*/ 22 h 28"/>
                <a:gd name="T8" fmla="*/ 6 w 28"/>
                <a:gd name="T9" fmla="*/ 28 h 28"/>
                <a:gd name="T10" fmla="*/ 22 w 28"/>
                <a:gd name="T11" fmla="*/ 28 h 28"/>
                <a:gd name="T12" fmla="*/ 28 w 28"/>
                <a:gd name="T13" fmla="*/ 22 h 28"/>
                <a:gd name="T14" fmla="*/ 28 w 28"/>
                <a:gd name="T15" fmla="*/ 6 h 28"/>
                <a:gd name="T16" fmla="*/ 22 w 28"/>
                <a:gd name="T17" fmla="*/ 0 h 28"/>
                <a:gd name="T18" fmla="*/ 24 w 28"/>
                <a:gd name="T19" fmla="*/ 22 h 28"/>
                <a:gd name="T20" fmla="*/ 22 w 28"/>
                <a:gd name="T21" fmla="*/ 24 h 28"/>
                <a:gd name="T22" fmla="*/ 6 w 28"/>
                <a:gd name="T23" fmla="*/ 24 h 28"/>
                <a:gd name="T24" fmla="*/ 4 w 28"/>
                <a:gd name="T25" fmla="*/ 22 h 28"/>
                <a:gd name="T26" fmla="*/ 4 w 28"/>
                <a:gd name="T27" fmla="*/ 8 h 28"/>
                <a:gd name="T28" fmla="*/ 24 w 28"/>
                <a:gd name="T29" fmla="*/ 8 h 28"/>
                <a:gd name="T30" fmla="*/ 24 w 28"/>
                <a:gd name="T31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28">
                  <a:moveTo>
                    <a:pt x="2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8"/>
                    <a:pt x="6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5" y="28"/>
                    <a:pt x="28" y="25"/>
                    <a:pt x="28" y="22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3"/>
                    <a:pt x="25" y="0"/>
                    <a:pt x="22" y="0"/>
                  </a:cubicBezTo>
                  <a:close/>
                  <a:moveTo>
                    <a:pt x="24" y="22"/>
                  </a:moveTo>
                  <a:cubicBezTo>
                    <a:pt x="24" y="23"/>
                    <a:pt x="23" y="24"/>
                    <a:pt x="22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4"/>
                    <a:pt x="4" y="23"/>
                    <a:pt x="4" y="22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4" y="8"/>
                    <a:pt x="24" y="8"/>
                    <a:pt x="24" y="8"/>
                  </a:cubicBezTo>
                  <a:lnTo>
                    <a:pt x="2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41" name="Freeform 318"/>
            <p:cNvSpPr>
              <a:spLocks noEditPoints="1"/>
            </p:cNvSpPr>
            <p:nvPr/>
          </p:nvSpPr>
          <p:spPr bwMode="auto">
            <a:xfrm>
              <a:off x="2646371" y="785813"/>
              <a:ext cx="88900" cy="88900"/>
            </a:xfrm>
            <a:custGeom>
              <a:avLst/>
              <a:gdLst>
                <a:gd name="T0" fmla="*/ 22 w 28"/>
                <a:gd name="T1" fmla="*/ 0 h 28"/>
                <a:gd name="T2" fmla="*/ 6 w 28"/>
                <a:gd name="T3" fmla="*/ 0 h 28"/>
                <a:gd name="T4" fmla="*/ 0 w 28"/>
                <a:gd name="T5" fmla="*/ 6 h 28"/>
                <a:gd name="T6" fmla="*/ 0 w 28"/>
                <a:gd name="T7" fmla="*/ 22 h 28"/>
                <a:gd name="T8" fmla="*/ 6 w 28"/>
                <a:gd name="T9" fmla="*/ 28 h 28"/>
                <a:gd name="T10" fmla="*/ 22 w 28"/>
                <a:gd name="T11" fmla="*/ 28 h 28"/>
                <a:gd name="T12" fmla="*/ 28 w 28"/>
                <a:gd name="T13" fmla="*/ 22 h 28"/>
                <a:gd name="T14" fmla="*/ 28 w 28"/>
                <a:gd name="T15" fmla="*/ 6 h 28"/>
                <a:gd name="T16" fmla="*/ 22 w 28"/>
                <a:gd name="T17" fmla="*/ 0 h 28"/>
                <a:gd name="T18" fmla="*/ 24 w 28"/>
                <a:gd name="T19" fmla="*/ 22 h 28"/>
                <a:gd name="T20" fmla="*/ 22 w 28"/>
                <a:gd name="T21" fmla="*/ 24 h 28"/>
                <a:gd name="T22" fmla="*/ 6 w 28"/>
                <a:gd name="T23" fmla="*/ 24 h 28"/>
                <a:gd name="T24" fmla="*/ 4 w 28"/>
                <a:gd name="T25" fmla="*/ 22 h 28"/>
                <a:gd name="T26" fmla="*/ 4 w 28"/>
                <a:gd name="T27" fmla="*/ 8 h 28"/>
                <a:gd name="T28" fmla="*/ 24 w 28"/>
                <a:gd name="T29" fmla="*/ 8 h 28"/>
                <a:gd name="T30" fmla="*/ 24 w 28"/>
                <a:gd name="T31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28">
                  <a:moveTo>
                    <a:pt x="2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8"/>
                    <a:pt x="6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5" y="28"/>
                    <a:pt x="28" y="25"/>
                    <a:pt x="28" y="22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3"/>
                    <a:pt x="25" y="0"/>
                    <a:pt x="22" y="0"/>
                  </a:cubicBezTo>
                  <a:close/>
                  <a:moveTo>
                    <a:pt x="24" y="22"/>
                  </a:moveTo>
                  <a:cubicBezTo>
                    <a:pt x="24" y="23"/>
                    <a:pt x="23" y="24"/>
                    <a:pt x="22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4"/>
                    <a:pt x="4" y="23"/>
                    <a:pt x="4" y="22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4" y="8"/>
                    <a:pt x="24" y="8"/>
                    <a:pt x="24" y="8"/>
                  </a:cubicBezTo>
                  <a:lnTo>
                    <a:pt x="2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42" name="Freeform 319"/>
            <p:cNvSpPr>
              <a:spLocks noEditPoints="1"/>
            </p:cNvSpPr>
            <p:nvPr/>
          </p:nvSpPr>
          <p:spPr bwMode="auto">
            <a:xfrm>
              <a:off x="2760671" y="785813"/>
              <a:ext cx="88900" cy="88900"/>
            </a:xfrm>
            <a:custGeom>
              <a:avLst/>
              <a:gdLst>
                <a:gd name="T0" fmla="*/ 22 w 28"/>
                <a:gd name="T1" fmla="*/ 0 h 28"/>
                <a:gd name="T2" fmla="*/ 6 w 28"/>
                <a:gd name="T3" fmla="*/ 0 h 28"/>
                <a:gd name="T4" fmla="*/ 0 w 28"/>
                <a:gd name="T5" fmla="*/ 6 h 28"/>
                <a:gd name="T6" fmla="*/ 0 w 28"/>
                <a:gd name="T7" fmla="*/ 22 h 28"/>
                <a:gd name="T8" fmla="*/ 6 w 28"/>
                <a:gd name="T9" fmla="*/ 28 h 28"/>
                <a:gd name="T10" fmla="*/ 22 w 28"/>
                <a:gd name="T11" fmla="*/ 28 h 28"/>
                <a:gd name="T12" fmla="*/ 28 w 28"/>
                <a:gd name="T13" fmla="*/ 22 h 28"/>
                <a:gd name="T14" fmla="*/ 28 w 28"/>
                <a:gd name="T15" fmla="*/ 6 h 28"/>
                <a:gd name="T16" fmla="*/ 22 w 28"/>
                <a:gd name="T17" fmla="*/ 0 h 28"/>
                <a:gd name="T18" fmla="*/ 24 w 28"/>
                <a:gd name="T19" fmla="*/ 22 h 28"/>
                <a:gd name="T20" fmla="*/ 22 w 28"/>
                <a:gd name="T21" fmla="*/ 24 h 28"/>
                <a:gd name="T22" fmla="*/ 6 w 28"/>
                <a:gd name="T23" fmla="*/ 24 h 28"/>
                <a:gd name="T24" fmla="*/ 4 w 28"/>
                <a:gd name="T25" fmla="*/ 22 h 28"/>
                <a:gd name="T26" fmla="*/ 4 w 28"/>
                <a:gd name="T27" fmla="*/ 8 h 28"/>
                <a:gd name="T28" fmla="*/ 24 w 28"/>
                <a:gd name="T29" fmla="*/ 8 h 28"/>
                <a:gd name="T30" fmla="*/ 24 w 28"/>
                <a:gd name="T31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28">
                  <a:moveTo>
                    <a:pt x="2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8"/>
                    <a:pt x="6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5" y="28"/>
                    <a:pt x="28" y="25"/>
                    <a:pt x="28" y="22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3"/>
                    <a:pt x="25" y="0"/>
                    <a:pt x="22" y="0"/>
                  </a:cubicBezTo>
                  <a:close/>
                  <a:moveTo>
                    <a:pt x="24" y="22"/>
                  </a:moveTo>
                  <a:cubicBezTo>
                    <a:pt x="24" y="23"/>
                    <a:pt x="23" y="24"/>
                    <a:pt x="22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4"/>
                    <a:pt x="4" y="23"/>
                    <a:pt x="4" y="22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4" y="8"/>
                    <a:pt x="24" y="8"/>
                    <a:pt x="24" y="8"/>
                  </a:cubicBezTo>
                  <a:lnTo>
                    <a:pt x="2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966" name="Group 9965"/>
          <p:cNvGrpSpPr/>
          <p:nvPr/>
        </p:nvGrpSpPr>
        <p:grpSpPr>
          <a:xfrm>
            <a:off x="1831981" y="1077913"/>
            <a:ext cx="203201" cy="203200"/>
            <a:chOff x="1831981" y="1077913"/>
            <a:chExt cx="203201" cy="203200"/>
          </a:xfrm>
        </p:grpSpPr>
        <p:sp>
          <p:nvSpPr>
            <p:cNvPr id="9643" name="Oval 320"/>
            <p:cNvSpPr>
              <a:spLocks noChangeArrowheads="1"/>
            </p:cNvSpPr>
            <p:nvPr/>
          </p:nvSpPr>
          <p:spPr bwMode="auto">
            <a:xfrm>
              <a:off x="1863731" y="1100138"/>
              <a:ext cx="19050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44" name="Oval 321"/>
            <p:cNvSpPr>
              <a:spLocks noChangeArrowheads="1"/>
            </p:cNvSpPr>
            <p:nvPr/>
          </p:nvSpPr>
          <p:spPr bwMode="auto">
            <a:xfrm>
              <a:off x="1889131" y="1100138"/>
              <a:ext cx="19050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45" name="Oval 322"/>
            <p:cNvSpPr>
              <a:spLocks noChangeArrowheads="1"/>
            </p:cNvSpPr>
            <p:nvPr/>
          </p:nvSpPr>
          <p:spPr bwMode="auto">
            <a:xfrm>
              <a:off x="1914531" y="1100138"/>
              <a:ext cx="19050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46" name="Freeform 323"/>
            <p:cNvSpPr>
              <a:spLocks noEditPoints="1"/>
            </p:cNvSpPr>
            <p:nvPr/>
          </p:nvSpPr>
          <p:spPr bwMode="auto">
            <a:xfrm>
              <a:off x="1831981" y="1077913"/>
              <a:ext cx="203201" cy="203200"/>
            </a:xfrm>
            <a:custGeom>
              <a:avLst/>
              <a:gdLst>
                <a:gd name="T0" fmla="*/ 56 w 64"/>
                <a:gd name="T1" fmla="*/ 0 h 64"/>
                <a:gd name="T2" fmla="*/ 8 w 64"/>
                <a:gd name="T3" fmla="*/ 0 h 64"/>
                <a:gd name="T4" fmla="*/ 0 w 64"/>
                <a:gd name="T5" fmla="*/ 8 h 64"/>
                <a:gd name="T6" fmla="*/ 0 w 64"/>
                <a:gd name="T7" fmla="*/ 56 h 64"/>
                <a:gd name="T8" fmla="*/ 8 w 64"/>
                <a:gd name="T9" fmla="*/ 64 h 64"/>
                <a:gd name="T10" fmla="*/ 20 w 64"/>
                <a:gd name="T11" fmla="*/ 64 h 64"/>
                <a:gd name="T12" fmla="*/ 20 w 64"/>
                <a:gd name="T13" fmla="*/ 60 h 64"/>
                <a:gd name="T14" fmla="*/ 8 w 64"/>
                <a:gd name="T15" fmla="*/ 60 h 64"/>
                <a:gd name="T16" fmla="*/ 4 w 64"/>
                <a:gd name="T17" fmla="*/ 56 h 64"/>
                <a:gd name="T18" fmla="*/ 4 w 64"/>
                <a:gd name="T19" fmla="*/ 20 h 64"/>
                <a:gd name="T20" fmla="*/ 60 w 64"/>
                <a:gd name="T21" fmla="*/ 20 h 64"/>
                <a:gd name="T22" fmla="*/ 60 w 64"/>
                <a:gd name="T23" fmla="*/ 28 h 64"/>
                <a:gd name="T24" fmla="*/ 64 w 64"/>
                <a:gd name="T25" fmla="*/ 28 h 64"/>
                <a:gd name="T26" fmla="*/ 64 w 64"/>
                <a:gd name="T27" fmla="*/ 8 h 64"/>
                <a:gd name="T28" fmla="*/ 56 w 64"/>
                <a:gd name="T29" fmla="*/ 0 h 64"/>
                <a:gd name="T30" fmla="*/ 60 w 64"/>
                <a:gd name="T31" fmla="*/ 16 h 64"/>
                <a:gd name="T32" fmla="*/ 4 w 64"/>
                <a:gd name="T33" fmla="*/ 16 h 64"/>
                <a:gd name="T34" fmla="*/ 4 w 64"/>
                <a:gd name="T35" fmla="*/ 8 h 64"/>
                <a:gd name="T36" fmla="*/ 8 w 64"/>
                <a:gd name="T37" fmla="*/ 4 h 64"/>
                <a:gd name="T38" fmla="*/ 56 w 64"/>
                <a:gd name="T39" fmla="*/ 4 h 64"/>
                <a:gd name="T40" fmla="*/ 60 w 64"/>
                <a:gd name="T41" fmla="*/ 8 h 64"/>
                <a:gd name="T42" fmla="*/ 60 w 64"/>
                <a:gd name="T43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64">
                  <a:moveTo>
                    <a:pt x="5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0"/>
                    <a:pt x="4" y="64"/>
                    <a:pt x="8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6" y="60"/>
                    <a:pt x="4" y="58"/>
                    <a:pt x="4" y="5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4"/>
                    <a:pt x="60" y="0"/>
                    <a:pt x="56" y="0"/>
                  </a:cubicBezTo>
                  <a:close/>
                  <a:moveTo>
                    <a:pt x="60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8" y="4"/>
                    <a:pt x="60" y="6"/>
                    <a:pt x="60" y="8"/>
                  </a:cubicBezTo>
                  <a:lnTo>
                    <a:pt x="6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47" name="Freeform 324"/>
            <p:cNvSpPr>
              <a:spLocks/>
            </p:cNvSpPr>
            <p:nvPr/>
          </p:nvSpPr>
          <p:spPr bwMode="auto">
            <a:xfrm>
              <a:off x="1908181" y="1166813"/>
              <a:ext cx="127000" cy="114300"/>
            </a:xfrm>
            <a:custGeom>
              <a:avLst/>
              <a:gdLst>
                <a:gd name="T0" fmla="*/ 0 w 80"/>
                <a:gd name="T1" fmla="*/ 32 h 72"/>
                <a:gd name="T2" fmla="*/ 8 w 80"/>
                <a:gd name="T3" fmla="*/ 32 h 72"/>
                <a:gd name="T4" fmla="*/ 8 w 80"/>
                <a:gd name="T5" fmla="*/ 72 h 72"/>
                <a:gd name="T6" fmla="*/ 32 w 80"/>
                <a:gd name="T7" fmla="*/ 72 h 72"/>
                <a:gd name="T8" fmla="*/ 32 w 80"/>
                <a:gd name="T9" fmla="*/ 48 h 72"/>
                <a:gd name="T10" fmla="*/ 48 w 80"/>
                <a:gd name="T11" fmla="*/ 48 h 72"/>
                <a:gd name="T12" fmla="*/ 48 w 80"/>
                <a:gd name="T13" fmla="*/ 72 h 72"/>
                <a:gd name="T14" fmla="*/ 72 w 80"/>
                <a:gd name="T15" fmla="*/ 72 h 72"/>
                <a:gd name="T16" fmla="*/ 72 w 80"/>
                <a:gd name="T17" fmla="*/ 32 h 72"/>
                <a:gd name="T18" fmla="*/ 80 w 80"/>
                <a:gd name="T19" fmla="*/ 32 h 72"/>
                <a:gd name="T20" fmla="*/ 40 w 80"/>
                <a:gd name="T21" fmla="*/ 0 h 72"/>
                <a:gd name="T22" fmla="*/ 0 w 80"/>
                <a:gd name="T23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" h="72">
                  <a:moveTo>
                    <a:pt x="0" y="32"/>
                  </a:moveTo>
                  <a:lnTo>
                    <a:pt x="8" y="32"/>
                  </a:lnTo>
                  <a:lnTo>
                    <a:pt x="8" y="72"/>
                  </a:lnTo>
                  <a:lnTo>
                    <a:pt x="32" y="72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72"/>
                  </a:lnTo>
                  <a:lnTo>
                    <a:pt x="72" y="72"/>
                  </a:lnTo>
                  <a:lnTo>
                    <a:pt x="72" y="32"/>
                  </a:lnTo>
                  <a:lnTo>
                    <a:pt x="80" y="32"/>
                  </a:lnTo>
                  <a:lnTo>
                    <a:pt x="4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967" name="Group 9966"/>
          <p:cNvGrpSpPr/>
          <p:nvPr/>
        </p:nvGrpSpPr>
        <p:grpSpPr>
          <a:xfrm>
            <a:off x="2238382" y="1077913"/>
            <a:ext cx="203201" cy="203200"/>
            <a:chOff x="2238382" y="1077913"/>
            <a:chExt cx="203201" cy="203200"/>
          </a:xfrm>
        </p:grpSpPr>
        <p:sp>
          <p:nvSpPr>
            <p:cNvPr id="9648" name="Oval 325"/>
            <p:cNvSpPr>
              <a:spLocks noChangeArrowheads="1"/>
            </p:cNvSpPr>
            <p:nvPr/>
          </p:nvSpPr>
          <p:spPr bwMode="auto">
            <a:xfrm>
              <a:off x="2270132" y="1100138"/>
              <a:ext cx="19050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49" name="Oval 326"/>
            <p:cNvSpPr>
              <a:spLocks noChangeArrowheads="1"/>
            </p:cNvSpPr>
            <p:nvPr/>
          </p:nvSpPr>
          <p:spPr bwMode="auto">
            <a:xfrm>
              <a:off x="2295532" y="1100138"/>
              <a:ext cx="19050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50" name="Oval 327"/>
            <p:cNvSpPr>
              <a:spLocks noChangeArrowheads="1"/>
            </p:cNvSpPr>
            <p:nvPr/>
          </p:nvSpPr>
          <p:spPr bwMode="auto">
            <a:xfrm>
              <a:off x="2320932" y="1100138"/>
              <a:ext cx="19050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51" name="Freeform 328"/>
            <p:cNvSpPr>
              <a:spLocks noEditPoints="1"/>
            </p:cNvSpPr>
            <p:nvPr/>
          </p:nvSpPr>
          <p:spPr bwMode="auto">
            <a:xfrm>
              <a:off x="2238382" y="1077913"/>
              <a:ext cx="203201" cy="203200"/>
            </a:xfrm>
            <a:custGeom>
              <a:avLst/>
              <a:gdLst>
                <a:gd name="T0" fmla="*/ 56 w 64"/>
                <a:gd name="T1" fmla="*/ 0 h 64"/>
                <a:gd name="T2" fmla="*/ 8 w 64"/>
                <a:gd name="T3" fmla="*/ 0 h 64"/>
                <a:gd name="T4" fmla="*/ 0 w 64"/>
                <a:gd name="T5" fmla="*/ 8 h 64"/>
                <a:gd name="T6" fmla="*/ 0 w 64"/>
                <a:gd name="T7" fmla="*/ 56 h 64"/>
                <a:gd name="T8" fmla="*/ 8 w 64"/>
                <a:gd name="T9" fmla="*/ 64 h 64"/>
                <a:gd name="T10" fmla="*/ 20 w 64"/>
                <a:gd name="T11" fmla="*/ 64 h 64"/>
                <a:gd name="T12" fmla="*/ 20 w 64"/>
                <a:gd name="T13" fmla="*/ 60 h 64"/>
                <a:gd name="T14" fmla="*/ 8 w 64"/>
                <a:gd name="T15" fmla="*/ 60 h 64"/>
                <a:gd name="T16" fmla="*/ 4 w 64"/>
                <a:gd name="T17" fmla="*/ 56 h 64"/>
                <a:gd name="T18" fmla="*/ 4 w 64"/>
                <a:gd name="T19" fmla="*/ 20 h 64"/>
                <a:gd name="T20" fmla="*/ 60 w 64"/>
                <a:gd name="T21" fmla="*/ 20 h 64"/>
                <a:gd name="T22" fmla="*/ 60 w 64"/>
                <a:gd name="T23" fmla="*/ 32 h 64"/>
                <a:gd name="T24" fmla="*/ 64 w 64"/>
                <a:gd name="T25" fmla="*/ 32 h 64"/>
                <a:gd name="T26" fmla="*/ 64 w 64"/>
                <a:gd name="T27" fmla="*/ 8 h 64"/>
                <a:gd name="T28" fmla="*/ 56 w 64"/>
                <a:gd name="T29" fmla="*/ 0 h 64"/>
                <a:gd name="T30" fmla="*/ 60 w 64"/>
                <a:gd name="T31" fmla="*/ 16 h 64"/>
                <a:gd name="T32" fmla="*/ 4 w 64"/>
                <a:gd name="T33" fmla="*/ 16 h 64"/>
                <a:gd name="T34" fmla="*/ 4 w 64"/>
                <a:gd name="T35" fmla="*/ 8 h 64"/>
                <a:gd name="T36" fmla="*/ 8 w 64"/>
                <a:gd name="T37" fmla="*/ 4 h 64"/>
                <a:gd name="T38" fmla="*/ 56 w 64"/>
                <a:gd name="T39" fmla="*/ 4 h 64"/>
                <a:gd name="T40" fmla="*/ 60 w 64"/>
                <a:gd name="T41" fmla="*/ 8 h 64"/>
                <a:gd name="T42" fmla="*/ 60 w 64"/>
                <a:gd name="T43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64">
                  <a:moveTo>
                    <a:pt x="5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0"/>
                    <a:pt x="4" y="64"/>
                    <a:pt x="8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6" y="60"/>
                    <a:pt x="4" y="58"/>
                    <a:pt x="4" y="5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4"/>
                    <a:pt x="60" y="0"/>
                    <a:pt x="56" y="0"/>
                  </a:cubicBezTo>
                  <a:close/>
                  <a:moveTo>
                    <a:pt x="60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8" y="4"/>
                    <a:pt x="60" y="6"/>
                    <a:pt x="60" y="8"/>
                  </a:cubicBezTo>
                  <a:lnTo>
                    <a:pt x="6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52" name="Freeform 329"/>
            <p:cNvSpPr>
              <a:spLocks/>
            </p:cNvSpPr>
            <p:nvPr/>
          </p:nvSpPr>
          <p:spPr bwMode="auto">
            <a:xfrm>
              <a:off x="2365382" y="1166813"/>
              <a:ext cx="50800" cy="50800"/>
            </a:xfrm>
            <a:custGeom>
              <a:avLst/>
              <a:gdLst>
                <a:gd name="T0" fmla="*/ 14 w 16"/>
                <a:gd name="T1" fmla="*/ 16 h 16"/>
                <a:gd name="T2" fmla="*/ 16 w 16"/>
                <a:gd name="T3" fmla="*/ 14 h 16"/>
                <a:gd name="T4" fmla="*/ 16 w 16"/>
                <a:gd name="T5" fmla="*/ 2 h 16"/>
                <a:gd name="T6" fmla="*/ 14 w 16"/>
                <a:gd name="T7" fmla="*/ 0 h 16"/>
                <a:gd name="T8" fmla="*/ 2 w 16"/>
                <a:gd name="T9" fmla="*/ 0 h 16"/>
                <a:gd name="T10" fmla="*/ 0 w 16"/>
                <a:gd name="T11" fmla="*/ 2 h 16"/>
                <a:gd name="T12" fmla="*/ 0 w 16"/>
                <a:gd name="T13" fmla="*/ 14 h 16"/>
                <a:gd name="T14" fmla="*/ 2 w 16"/>
                <a:gd name="T15" fmla="*/ 16 h 16"/>
                <a:gd name="T16" fmla="*/ 14 w 16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6">
                  <a:moveTo>
                    <a:pt x="14" y="16"/>
                  </a:moveTo>
                  <a:cubicBezTo>
                    <a:pt x="15" y="16"/>
                    <a:pt x="16" y="15"/>
                    <a:pt x="16" y="1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lnTo>
                    <a:pt x="14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53" name="Freeform 330"/>
            <p:cNvSpPr>
              <a:spLocks/>
            </p:cNvSpPr>
            <p:nvPr/>
          </p:nvSpPr>
          <p:spPr bwMode="auto">
            <a:xfrm>
              <a:off x="2390782" y="1230313"/>
              <a:ext cx="50800" cy="50800"/>
            </a:xfrm>
            <a:custGeom>
              <a:avLst/>
              <a:gdLst>
                <a:gd name="T0" fmla="*/ 14 w 16"/>
                <a:gd name="T1" fmla="*/ 0 h 16"/>
                <a:gd name="T2" fmla="*/ 2 w 16"/>
                <a:gd name="T3" fmla="*/ 0 h 16"/>
                <a:gd name="T4" fmla="*/ 0 w 16"/>
                <a:gd name="T5" fmla="*/ 2 h 16"/>
                <a:gd name="T6" fmla="*/ 0 w 16"/>
                <a:gd name="T7" fmla="*/ 14 h 16"/>
                <a:gd name="T8" fmla="*/ 2 w 16"/>
                <a:gd name="T9" fmla="*/ 16 h 16"/>
                <a:gd name="T10" fmla="*/ 14 w 16"/>
                <a:gd name="T11" fmla="*/ 16 h 16"/>
                <a:gd name="T12" fmla="*/ 16 w 16"/>
                <a:gd name="T13" fmla="*/ 14 h 16"/>
                <a:gd name="T14" fmla="*/ 16 w 16"/>
                <a:gd name="T15" fmla="*/ 2 h 16"/>
                <a:gd name="T16" fmla="*/ 14 w 16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6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5" y="16"/>
                    <a:pt x="16" y="15"/>
                    <a:pt x="16" y="1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54" name="Freeform 331"/>
            <p:cNvSpPr>
              <a:spLocks/>
            </p:cNvSpPr>
            <p:nvPr/>
          </p:nvSpPr>
          <p:spPr bwMode="auto">
            <a:xfrm>
              <a:off x="2327282" y="1230313"/>
              <a:ext cx="50800" cy="50800"/>
            </a:xfrm>
            <a:custGeom>
              <a:avLst/>
              <a:gdLst>
                <a:gd name="T0" fmla="*/ 14 w 16"/>
                <a:gd name="T1" fmla="*/ 0 h 16"/>
                <a:gd name="T2" fmla="*/ 2 w 16"/>
                <a:gd name="T3" fmla="*/ 0 h 16"/>
                <a:gd name="T4" fmla="*/ 0 w 16"/>
                <a:gd name="T5" fmla="*/ 2 h 16"/>
                <a:gd name="T6" fmla="*/ 0 w 16"/>
                <a:gd name="T7" fmla="*/ 14 h 16"/>
                <a:gd name="T8" fmla="*/ 2 w 16"/>
                <a:gd name="T9" fmla="*/ 16 h 16"/>
                <a:gd name="T10" fmla="*/ 14 w 16"/>
                <a:gd name="T11" fmla="*/ 16 h 16"/>
                <a:gd name="T12" fmla="*/ 16 w 16"/>
                <a:gd name="T13" fmla="*/ 14 h 16"/>
                <a:gd name="T14" fmla="*/ 16 w 16"/>
                <a:gd name="T15" fmla="*/ 2 h 16"/>
                <a:gd name="T16" fmla="*/ 14 w 16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6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5" y="16"/>
                    <a:pt x="16" y="15"/>
                    <a:pt x="16" y="1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968" name="Group 9967"/>
          <p:cNvGrpSpPr/>
          <p:nvPr/>
        </p:nvGrpSpPr>
        <p:grpSpPr>
          <a:xfrm>
            <a:off x="2646371" y="1077913"/>
            <a:ext cx="203201" cy="203200"/>
            <a:chOff x="2646371" y="1077913"/>
            <a:chExt cx="203201" cy="203200"/>
          </a:xfrm>
        </p:grpSpPr>
        <p:sp>
          <p:nvSpPr>
            <p:cNvPr id="9655" name="Oval 332"/>
            <p:cNvSpPr>
              <a:spLocks noChangeArrowheads="1"/>
            </p:cNvSpPr>
            <p:nvPr/>
          </p:nvSpPr>
          <p:spPr bwMode="auto">
            <a:xfrm>
              <a:off x="2678121" y="1100138"/>
              <a:ext cx="19050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56" name="Oval 333"/>
            <p:cNvSpPr>
              <a:spLocks noChangeArrowheads="1"/>
            </p:cNvSpPr>
            <p:nvPr/>
          </p:nvSpPr>
          <p:spPr bwMode="auto">
            <a:xfrm>
              <a:off x="2703521" y="1100138"/>
              <a:ext cx="19050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57" name="Oval 334"/>
            <p:cNvSpPr>
              <a:spLocks noChangeArrowheads="1"/>
            </p:cNvSpPr>
            <p:nvPr/>
          </p:nvSpPr>
          <p:spPr bwMode="auto">
            <a:xfrm>
              <a:off x="2728921" y="1100138"/>
              <a:ext cx="19050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58" name="Freeform 335"/>
            <p:cNvSpPr>
              <a:spLocks noEditPoints="1"/>
            </p:cNvSpPr>
            <p:nvPr/>
          </p:nvSpPr>
          <p:spPr bwMode="auto">
            <a:xfrm>
              <a:off x="2646371" y="1077913"/>
              <a:ext cx="203201" cy="203200"/>
            </a:xfrm>
            <a:custGeom>
              <a:avLst/>
              <a:gdLst>
                <a:gd name="T0" fmla="*/ 56 w 64"/>
                <a:gd name="T1" fmla="*/ 0 h 64"/>
                <a:gd name="T2" fmla="*/ 8 w 64"/>
                <a:gd name="T3" fmla="*/ 0 h 64"/>
                <a:gd name="T4" fmla="*/ 0 w 64"/>
                <a:gd name="T5" fmla="*/ 8 h 64"/>
                <a:gd name="T6" fmla="*/ 0 w 64"/>
                <a:gd name="T7" fmla="*/ 56 h 64"/>
                <a:gd name="T8" fmla="*/ 8 w 64"/>
                <a:gd name="T9" fmla="*/ 64 h 64"/>
                <a:gd name="T10" fmla="*/ 44 w 64"/>
                <a:gd name="T11" fmla="*/ 64 h 64"/>
                <a:gd name="T12" fmla="*/ 44 w 64"/>
                <a:gd name="T13" fmla="*/ 60 h 64"/>
                <a:gd name="T14" fmla="*/ 8 w 64"/>
                <a:gd name="T15" fmla="*/ 60 h 64"/>
                <a:gd name="T16" fmla="*/ 4 w 64"/>
                <a:gd name="T17" fmla="*/ 56 h 64"/>
                <a:gd name="T18" fmla="*/ 4 w 64"/>
                <a:gd name="T19" fmla="*/ 20 h 64"/>
                <a:gd name="T20" fmla="*/ 60 w 64"/>
                <a:gd name="T21" fmla="*/ 20 h 64"/>
                <a:gd name="T22" fmla="*/ 60 w 64"/>
                <a:gd name="T23" fmla="*/ 36 h 64"/>
                <a:gd name="T24" fmla="*/ 64 w 64"/>
                <a:gd name="T25" fmla="*/ 36 h 64"/>
                <a:gd name="T26" fmla="*/ 64 w 64"/>
                <a:gd name="T27" fmla="*/ 8 h 64"/>
                <a:gd name="T28" fmla="*/ 56 w 64"/>
                <a:gd name="T29" fmla="*/ 0 h 64"/>
                <a:gd name="T30" fmla="*/ 60 w 64"/>
                <a:gd name="T31" fmla="*/ 16 h 64"/>
                <a:gd name="T32" fmla="*/ 4 w 64"/>
                <a:gd name="T33" fmla="*/ 16 h 64"/>
                <a:gd name="T34" fmla="*/ 4 w 64"/>
                <a:gd name="T35" fmla="*/ 8 h 64"/>
                <a:gd name="T36" fmla="*/ 8 w 64"/>
                <a:gd name="T37" fmla="*/ 4 h 64"/>
                <a:gd name="T38" fmla="*/ 56 w 64"/>
                <a:gd name="T39" fmla="*/ 4 h 64"/>
                <a:gd name="T40" fmla="*/ 60 w 64"/>
                <a:gd name="T41" fmla="*/ 8 h 64"/>
                <a:gd name="T42" fmla="*/ 60 w 64"/>
                <a:gd name="T43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64">
                  <a:moveTo>
                    <a:pt x="5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0"/>
                    <a:pt x="4" y="64"/>
                    <a:pt x="8" y="64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6" y="60"/>
                    <a:pt x="4" y="58"/>
                    <a:pt x="4" y="5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4" y="36"/>
                    <a:pt x="64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4"/>
                    <a:pt x="60" y="0"/>
                    <a:pt x="56" y="0"/>
                  </a:cubicBezTo>
                  <a:close/>
                  <a:moveTo>
                    <a:pt x="60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8" y="4"/>
                    <a:pt x="60" y="6"/>
                    <a:pt x="60" y="8"/>
                  </a:cubicBezTo>
                  <a:lnTo>
                    <a:pt x="6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59" name="Freeform 336"/>
            <p:cNvSpPr>
              <a:spLocks/>
            </p:cNvSpPr>
            <p:nvPr/>
          </p:nvSpPr>
          <p:spPr bwMode="auto">
            <a:xfrm>
              <a:off x="2684471" y="1179513"/>
              <a:ext cx="165100" cy="76200"/>
            </a:xfrm>
            <a:custGeom>
              <a:avLst/>
              <a:gdLst>
                <a:gd name="T0" fmla="*/ 88 w 104"/>
                <a:gd name="T1" fmla="*/ 24 h 48"/>
                <a:gd name="T2" fmla="*/ 78 w 104"/>
                <a:gd name="T3" fmla="*/ 34 h 48"/>
                <a:gd name="T4" fmla="*/ 62 w 104"/>
                <a:gd name="T5" fmla="*/ 0 h 48"/>
                <a:gd name="T6" fmla="*/ 44 w 104"/>
                <a:gd name="T7" fmla="*/ 32 h 48"/>
                <a:gd name="T8" fmla="*/ 30 w 104"/>
                <a:gd name="T9" fmla="*/ 8 h 48"/>
                <a:gd name="T10" fmla="*/ 20 w 104"/>
                <a:gd name="T11" fmla="*/ 24 h 48"/>
                <a:gd name="T12" fmla="*/ 0 w 104"/>
                <a:gd name="T13" fmla="*/ 24 h 48"/>
                <a:gd name="T14" fmla="*/ 0 w 104"/>
                <a:gd name="T15" fmla="*/ 32 h 48"/>
                <a:gd name="T16" fmla="*/ 24 w 104"/>
                <a:gd name="T17" fmla="*/ 32 h 48"/>
                <a:gd name="T18" fmla="*/ 28 w 104"/>
                <a:gd name="T19" fmla="*/ 24 h 48"/>
                <a:gd name="T20" fmla="*/ 30 w 104"/>
                <a:gd name="T21" fmla="*/ 24 h 48"/>
                <a:gd name="T22" fmla="*/ 32 w 104"/>
                <a:gd name="T23" fmla="*/ 28 h 48"/>
                <a:gd name="T24" fmla="*/ 46 w 104"/>
                <a:gd name="T25" fmla="*/ 48 h 48"/>
                <a:gd name="T26" fmla="*/ 62 w 104"/>
                <a:gd name="T27" fmla="*/ 16 h 48"/>
                <a:gd name="T28" fmla="*/ 76 w 104"/>
                <a:gd name="T29" fmla="*/ 46 h 48"/>
                <a:gd name="T30" fmla="*/ 90 w 104"/>
                <a:gd name="T31" fmla="*/ 32 h 48"/>
                <a:gd name="T32" fmla="*/ 104 w 104"/>
                <a:gd name="T33" fmla="*/ 32 h 48"/>
                <a:gd name="T34" fmla="*/ 104 w 104"/>
                <a:gd name="T35" fmla="*/ 24 h 48"/>
                <a:gd name="T36" fmla="*/ 88 w 104"/>
                <a:gd name="T3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" h="48">
                  <a:moveTo>
                    <a:pt x="88" y="24"/>
                  </a:moveTo>
                  <a:lnTo>
                    <a:pt x="78" y="34"/>
                  </a:lnTo>
                  <a:lnTo>
                    <a:pt x="62" y="0"/>
                  </a:lnTo>
                  <a:lnTo>
                    <a:pt x="44" y="32"/>
                  </a:lnTo>
                  <a:lnTo>
                    <a:pt x="30" y="8"/>
                  </a:lnTo>
                  <a:lnTo>
                    <a:pt x="20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24" y="32"/>
                  </a:lnTo>
                  <a:lnTo>
                    <a:pt x="28" y="24"/>
                  </a:lnTo>
                  <a:lnTo>
                    <a:pt x="30" y="24"/>
                  </a:lnTo>
                  <a:lnTo>
                    <a:pt x="32" y="28"/>
                  </a:lnTo>
                  <a:lnTo>
                    <a:pt x="46" y="48"/>
                  </a:lnTo>
                  <a:lnTo>
                    <a:pt x="62" y="16"/>
                  </a:lnTo>
                  <a:lnTo>
                    <a:pt x="76" y="46"/>
                  </a:lnTo>
                  <a:lnTo>
                    <a:pt x="90" y="32"/>
                  </a:lnTo>
                  <a:lnTo>
                    <a:pt x="104" y="32"/>
                  </a:lnTo>
                  <a:lnTo>
                    <a:pt x="104" y="24"/>
                  </a:lnTo>
                  <a:lnTo>
                    <a:pt x="8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951" name="Group 9950"/>
          <p:cNvGrpSpPr/>
          <p:nvPr/>
        </p:nvGrpSpPr>
        <p:grpSpPr>
          <a:xfrm>
            <a:off x="5086365" y="671513"/>
            <a:ext cx="204788" cy="203200"/>
            <a:chOff x="5086365" y="671513"/>
            <a:chExt cx="204788" cy="203200"/>
          </a:xfrm>
        </p:grpSpPr>
        <p:sp>
          <p:nvSpPr>
            <p:cNvPr id="9660" name="Freeform 337"/>
            <p:cNvSpPr>
              <a:spLocks noEditPoints="1"/>
            </p:cNvSpPr>
            <p:nvPr/>
          </p:nvSpPr>
          <p:spPr bwMode="auto">
            <a:xfrm>
              <a:off x="5086365" y="671513"/>
              <a:ext cx="204788" cy="203200"/>
            </a:xfrm>
            <a:custGeom>
              <a:avLst/>
              <a:gdLst>
                <a:gd name="T0" fmla="*/ 56 w 64"/>
                <a:gd name="T1" fmla="*/ 0 h 64"/>
                <a:gd name="T2" fmla="*/ 8 w 64"/>
                <a:gd name="T3" fmla="*/ 0 h 64"/>
                <a:gd name="T4" fmla="*/ 0 w 64"/>
                <a:gd name="T5" fmla="*/ 8 h 64"/>
                <a:gd name="T6" fmla="*/ 0 w 64"/>
                <a:gd name="T7" fmla="*/ 56 h 64"/>
                <a:gd name="T8" fmla="*/ 8 w 64"/>
                <a:gd name="T9" fmla="*/ 64 h 64"/>
                <a:gd name="T10" fmla="*/ 56 w 64"/>
                <a:gd name="T11" fmla="*/ 64 h 64"/>
                <a:gd name="T12" fmla="*/ 64 w 64"/>
                <a:gd name="T13" fmla="*/ 56 h 64"/>
                <a:gd name="T14" fmla="*/ 64 w 64"/>
                <a:gd name="T15" fmla="*/ 8 h 64"/>
                <a:gd name="T16" fmla="*/ 56 w 64"/>
                <a:gd name="T17" fmla="*/ 0 h 64"/>
                <a:gd name="T18" fmla="*/ 60 w 64"/>
                <a:gd name="T19" fmla="*/ 56 h 64"/>
                <a:gd name="T20" fmla="*/ 56 w 64"/>
                <a:gd name="T21" fmla="*/ 60 h 64"/>
                <a:gd name="T22" fmla="*/ 8 w 64"/>
                <a:gd name="T23" fmla="*/ 60 h 64"/>
                <a:gd name="T24" fmla="*/ 4 w 64"/>
                <a:gd name="T25" fmla="*/ 56 h 64"/>
                <a:gd name="T26" fmla="*/ 4 w 64"/>
                <a:gd name="T27" fmla="*/ 20 h 64"/>
                <a:gd name="T28" fmla="*/ 60 w 64"/>
                <a:gd name="T29" fmla="*/ 20 h 64"/>
                <a:gd name="T30" fmla="*/ 60 w 64"/>
                <a:gd name="T31" fmla="*/ 56 h 64"/>
                <a:gd name="T32" fmla="*/ 60 w 64"/>
                <a:gd name="T33" fmla="*/ 16 h 64"/>
                <a:gd name="T34" fmla="*/ 4 w 64"/>
                <a:gd name="T35" fmla="*/ 16 h 64"/>
                <a:gd name="T36" fmla="*/ 4 w 64"/>
                <a:gd name="T37" fmla="*/ 8 h 64"/>
                <a:gd name="T38" fmla="*/ 8 w 64"/>
                <a:gd name="T39" fmla="*/ 4 h 64"/>
                <a:gd name="T40" fmla="*/ 56 w 64"/>
                <a:gd name="T41" fmla="*/ 4 h 64"/>
                <a:gd name="T42" fmla="*/ 60 w 64"/>
                <a:gd name="T43" fmla="*/ 8 h 64"/>
                <a:gd name="T44" fmla="*/ 60 w 64"/>
                <a:gd name="T45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" h="64">
                  <a:moveTo>
                    <a:pt x="5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0"/>
                    <a:pt x="4" y="64"/>
                    <a:pt x="8" y="64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60" y="64"/>
                    <a:pt x="64" y="60"/>
                    <a:pt x="64" y="5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4"/>
                    <a:pt x="60" y="0"/>
                    <a:pt x="56" y="0"/>
                  </a:cubicBezTo>
                  <a:close/>
                  <a:moveTo>
                    <a:pt x="60" y="56"/>
                  </a:moveTo>
                  <a:cubicBezTo>
                    <a:pt x="60" y="58"/>
                    <a:pt x="58" y="60"/>
                    <a:pt x="56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6" y="60"/>
                    <a:pt x="4" y="58"/>
                    <a:pt x="4" y="5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60" y="20"/>
                    <a:pt x="60" y="20"/>
                    <a:pt x="60" y="20"/>
                  </a:cubicBezTo>
                  <a:lnTo>
                    <a:pt x="60" y="56"/>
                  </a:lnTo>
                  <a:close/>
                  <a:moveTo>
                    <a:pt x="60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8" y="4"/>
                    <a:pt x="60" y="6"/>
                    <a:pt x="60" y="8"/>
                  </a:cubicBezTo>
                  <a:lnTo>
                    <a:pt x="6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61" name="Oval 338"/>
            <p:cNvSpPr>
              <a:spLocks noChangeArrowheads="1"/>
            </p:cNvSpPr>
            <p:nvPr/>
          </p:nvSpPr>
          <p:spPr bwMode="auto">
            <a:xfrm>
              <a:off x="5118115" y="693738"/>
              <a:ext cx="19050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62" name="Oval 339"/>
            <p:cNvSpPr>
              <a:spLocks noChangeArrowheads="1"/>
            </p:cNvSpPr>
            <p:nvPr/>
          </p:nvSpPr>
          <p:spPr bwMode="auto">
            <a:xfrm>
              <a:off x="5143515" y="693738"/>
              <a:ext cx="19050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63" name="Oval 340"/>
            <p:cNvSpPr>
              <a:spLocks noChangeArrowheads="1"/>
            </p:cNvSpPr>
            <p:nvPr/>
          </p:nvSpPr>
          <p:spPr bwMode="auto">
            <a:xfrm>
              <a:off x="5168915" y="693738"/>
              <a:ext cx="19050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64" name="Freeform 341"/>
            <p:cNvSpPr>
              <a:spLocks/>
            </p:cNvSpPr>
            <p:nvPr/>
          </p:nvSpPr>
          <p:spPr bwMode="auto">
            <a:xfrm>
              <a:off x="5124465" y="760413"/>
              <a:ext cx="25400" cy="25400"/>
            </a:xfrm>
            <a:custGeom>
              <a:avLst/>
              <a:gdLst>
                <a:gd name="T0" fmla="*/ 2 w 8"/>
                <a:gd name="T1" fmla="*/ 8 h 8"/>
                <a:gd name="T2" fmla="*/ 6 w 8"/>
                <a:gd name="T3" fmla="*/ 8 h 8"/>
                <a:gd name="T4" fmla="*/ 8 w 8"/>
                <a:gd name="T5" fmla="*/ 6 h 8"/>
                <a:gd name="T6" fmla="*/ 8 w 8"/>
                <a:gd name="T7" fmla="*/ 2 h 8"/>
                <a:gd name="T8" fmla="*/ 6 w 8"/>
                <a:gd name="T9" fmla="*/ 0 h 8"/>
                <a:gd name="T10" fmla="*/ 2 w 8"/>
                <a:gd name="T11" fmla="*/ 0 h 8"/>
                <a:gd name="T12" fmla="*/ 0 w 8"/>
                <a:gd name="T13" fmla="*/ 2 h 8"/>
                <a:gd name="T14" fmla="*/ 0 w 8"/>
                <a:gd name="T15" fmla="*/ 6 h 8"/>
                <a:gd name="T16" fmla="*/ 2 w 8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8">
                  <a:moveTo>
                    <a:pt x="2" y="8"/>
                  </a:move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8" y="7"/>
                    <a:pt x="8" y="6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7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1" y="8"/>
                    <a:pt x="2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65" name="Freeform 342"/>
            <p:cNvSpPr>
              <a:spLocks/>
            </p:cNvSpPr>
            <p:nvPr/>
          </p:nvSpPr>
          <p:spPr bwMode="auto">
            <a:xfrm>
              <a:off x="5175265" y="760413"/>
              <a:ext cx="25400" cy="25400"/>
            </a:xfrm>
            <a:custGeom>
              <a:avLst/>
              <a:gdLst>
                <a:gd name="T0" fmla="*/ 2 w 8"/>
                <a:gd name="T1" fmla="*/ 8 h 8"/>
                <a:gd name="T2" fmla="*/ 6 w 8"/>
                <a:gd name="T3" fmla="*/ 8 h 8"/>
                <a:gd name="T4" fmla="*/ 8 w 8"/>
                <a:gd name="T5" fmla="*/ 6 h 8"/>
                <a:gd name="T6" fmla="*/ 8 w 8"/>
                <a:gd name="T7" fmla="*/ 2 h 8"/>
                <a:gd name="T8" fmla="*/ 6 w 8"/>
                <a:gd name="T9" fmla="*/ 0 h 8"/>
                <a:gd name="T10" fmla="*/ 2 w 8"/>
                <a:gd name="T11" fmla="*/ 0 h 8"/>
                <a:gd name="T12" fmla="*/ 0 w 8"/>
                <a:gd name="T13" fmla="*/ 2 h 8"/>
                <a:gd name="T14" fmla="*/ 0 w 8"/>
                <a:gd name="T15" fmla="*/ 6 h 8"/>
                <a:gd name="T16" fmla="*/ 2 w 8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8">
                  <a:moveTo>
                    <a:pt x="2" y="8"/>
                  </a:move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8" y="7"/>
                    <a:pt x="8" y="6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7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1" y="8"/>
                    <a:pt x="2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66" name="Freeform 343"/>
            <p:cNvSpPr>
              <a:spLocks/>
            </p:cNvSpPr>
            <p:nvPr/>
          </p:nvSpPr>
          <p:spPr bwMode="auto">
            <a:xfrm>
              <a:off x="5226065" y="760413"/>
              <a:ext cx="26988" cy="25400"/>
            </a:xfrm>
            <a:custGeom>
              <a:avLst/>
              <a:gdLst>
                <a:gd name="T0" fmla="*/ 2 w 8"/>
                <a:gd name="T1" fmla="*/ 8 h 8"/>
                <a:gd name="T2" fmla="*/ 6 w 8"/>
                <a:gd name="T3" fmla="*/ 8 h 8"/>
                <a:gd name="T4" fmla="*/ 8 w 8"/>
                <a:gd name="T5" fmla="*/ 6 h 8"/>
                <a:gd name="T6" fmla="*/ 8 w 8"/>
                <a:gd name="T7" fmla="*/ 2 h 8"/>
                <a:gd name="T8" fmla="*/ 6 w 8"/>
                <a:gd name="T9" fmla="*/ 0 h 8"/>
                <a:gd name="T10" fmla="*/ 2 w 8"/>
                <a:gd name="T11" fmla="*/ 0 h 8"/>
                <a:gd name="T12" fmla="*/ 0 w 8"/>
                <a:gd name="T13" fmla="*/ 2 h 8"/>
                <a:gd name="T14" fmla="*/ 0 w 8"/>
                <a:gd name="T15" fmla="*/ 6 h 8"/>
                <a:gd name="T16" fmla="*/ 2 w 8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8">
                  <a:moveTo>
                    <a:pt x="2" y="8"/>
                  </a:move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8" y="7"/>
                    <a:pt x="8" y="6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7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1" y="8"/>
                    <a:pt x="2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67" name="Freeform 344"/>
            <p:cNvSpPr>
              <a:spLocks/>
            </p:cNvSpPr>
            <p:nvPr/>
          </p:nvSpPr>
          <p:spPr bwMode="auto">
            <a:xfrm>
              <a:off x="5124465" y="811213"/>
              <a:ext cx="25400" cy="25400"/>
            </a:xfrm>
            <a:custGeom>
              <a:avLst/>
              <a:gdLst>
                <a:gd name="T0" fmla="*/ 2 w 8"/>
                <a:gd name="T1" fmla="*/ 8 h 8"/>
                <a:gd name="T2" fmla="*/ 6 w 8"/>
                <a:gd name="T3" fmla="*/ 8 h 8"/>
                <a:gd name="T4" fmla="*/ 8 w 8"/>
                <a:gd name="T5" fmla="*/ 6 h 8"/>
                <a:gd name="T6" fmla="*/ 8 w 8"/>
                <a:gd name="T7" fmla="*/ 2 h 8"/>
                <a:gd name="T8" fmla="*/ 6 w 8"/>
                <a:gd name="T9" fmla="*/ 0 h 8"/>
                <a:gd name="T10" fmla="*/ 2 w 8"/>
                <a:gd name="T11" fmla="*/ 0 h 8"/>
                <a:gd name="T12" fmla="*/ 0 w 8"/>
                <a:gd name="T13" fmla="*/ 2 h 8"/>
                <a:gd name="T14" fmla="*/ 0 w 8"/>
                <a:gd name="T15" fmla="*/ 6 h 8"/>
                <a:gd name="T16" fmla="*/ 2 w 8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8">
                  <a:moveTo>
                    <a:pt x="2" y="8"/>
                  </a:move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8" y="7"/>
                    <a:pt x="8" y="6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7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1" y="8"/>
                    <a:pt x="2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68" name="Freeform 345"/>
            <p:cNvSpPr>
              <a:spLocks/>
            </p:cNvSpPr>
            <p:nvPr/>
          </p:nvSpPr>
          <p:spPr bwMode="auto">
            <a:xfrm>
              <a:off x="5175265" y="811213"/>
              <a:ext cx="25400" cy="25400"/>
            </a:xfrm>
            <a:custGeom>
              <a:avLst/>
              <a:gdLst>
                <a:gd name="T0" fmla="*/ 2 w 8"/>
                <a:gd name="T1" fmla="*/ 8 h 8"/>
                <a:gd name="T2" fmla="*/ 6 w 8"/>
                <a:gd name="T3" fmla="*/ 8 h 8"/>
                <a:gd name="T4" fmla="*/ 8 w 8"/>
                <a:gd name="T5" fmla="*/ 6 h 8"/>
                <a:gd name="T6" fmla="*/ 8 w 8"/>
                <a:gd name="T7" fmla="*/ 2 h 8"/>
                <a:gd name="T8" fmla="*/ 6 w 8"/>
                <a:gd name="T9" fmla="*/ 0 h 8"/>
                <a:gd name="T10" fmla="*/ 2 w 8"/>
                <a:gd name="T11" fmla="*/ 0 h 8"/>
                <a:gd name="T12" fmla="*/ 0 w 8"/>
                <a:gd name="T13" fmla="*/ 2 h 8"/>
                <a:gd name="T14" fmla="*/ 0 w 8"/>
                <a:gd name="T15" fmla="*/ 6 h 8"/>
                <a:gd name="T16" fmla="*/ 2 w 8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8">
                  <a:moveTo>
                    <a:pt x="2" y="8"/>
                  </a:move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8" y="7"/>
                    <a:pt x="8" y="6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7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1" y="8"/>
                    <a:pt x="2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69" name="Freeform 346"/>
            <p:cNvSpPr>
              <a:spLocks/>
            </p:cNvSpPr>
            <p:nvPr/>
          </p:nvSpPr>
          <p:spPr bwMode="auto">
            <a:xfrm>
              <a:off x="5226065" y="811213"/>
              <a:ext cx="26988" cy="25400"/>
            </a:xfrm>
            <a:custGeom>
              <a:avLst/>
              <a:gdLst>
                <a:gd name="T0" fmla="*/ 2 w 8"/>
                <a:gd name="T1" fmla="*/ 8 h 8"/>
                <a:gd name="T2" fmla="*/ 6 w 8"/>
                <a:gd name="T3" fmla="*/ 8 h 8"/>
                <a:gd name="T4" fmla="*/ 8 w 8"/>
                <a:gd name="T5" fmla="*/ 6 h 8"/>
                <a:gd name="T6" fmla="*/ 8 w 8"/>
                <a:gd name="T7" fmla="*/ 2 h 8"/>
                <a:gd name="T8" fmla="*/ 6 w 8"/>
                <a:gd name="T9" fmla="*/ 0 h 8"/>
                <a:gd name="T10" fmla="*/ 2 w 8"/>
                <a:gd name="T11" fmla="*/ 0 h 8"/>
                <a:gd name="T12" fmla="*/ 0 w 8"/>
                <a:gd name="T13" fmla="*/ 2 h 8"/>
                <a:gd name="T14" fmla="*/ 0 w 8"/>
                <a:gd name="T15" fmla="*/ 6 h 8"/>
                <a:gd name="T16" fmla="*/ 2 w 8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8">
                  <a:moveTo>
                    <a:pt x="2" y="8"/>
                  </a:move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8" y="7"/>
                    <a:pt x="8" y="6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7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1" y="8"/>
                    <a:pt x="2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950" name="Group 9949"/>
          <p:cNvGrpSpPr/>
          <p:nvPr/>
        </p:nvGrpSpPr>
        <p:grpSpPr>
          <a:xfrm>
            <a:off x="5494354" y="671513"/>
            <a:ext cx="203201" cy="203200"/>
            <a:chOff x="5494354" y="671513"/>
            <a:chExt cx="203201" cy="203200"/>
          </a:xfrm>
        </p:grpSpPr>
        <p:sp>
          <p:nvSpPr>
            <p:cNvPr id="9670" name="Freeform 347"/>
            <p:cNvSpPr>
              <a:spLocks noEditPoints="1"/>
            </p:cNvSpPr>
            <p:nvPr/>
          </p:nvSpPr>
          <p:spPr bwMode="auto">
            <a:xfrm>
              <a:off x="5494354" y="671513"/>
              <a:ext cx="203201" cy="203200"/>
            </a:xfrm>
            <a:custGeom>
              <a:avLst/>
              <a:gdLst>
                <a:gd name="T0" fmla="*/ 56 w 64"/>
                <a:gd name="T1" fmla="*/ 4 h 64"/>
                <a:gd name="T2" fmla="*/ 60 w 64"/>
                <a:gd name="T3" fmla="*/ 8 h 64"/>
                <a:gd name="T4" fmla="*/ 60 w 64"/>
                <a:gd name="T5" fmla="*/ 56 h 64"/>
                <a:gd name="T6" fmla="*/ 56 w 64"/>
                <a:gd name="T7" fmla="*/ 60 h 64"/>
                <a:gd name="T8" fmla="*/ 8 w 64"/>
                <a:gd name="T9" fmla="*/ 60 h 64"/>
                <a:gd name="T10" fmla="*/ 4 w 64"/>
                <a:gd name="T11" fmla="*/ 56 h 64"/>
                <a:gd name="T12" fmla="*/ 4 w 64"/>
                <a:gd name="T13" fmla="*/ 8 h 64"/>
                <a:gd name="T14" fmla="*/ 8 w 64"/>
                <a:gd name="T15" fmla="*/ 4 h 64"/>
                <a:gd name="T16" fmla="*/ 56 w 64"/>
                <a:gd name="T17" fmla="*/ 4 h 64"/>
                <a:gd name="T18" fmla="*/ 56 w 64"/>
                <a:gd name="T19" fmla="*/ 0 h 64"/>
                <a:gd name="T20" fmla="*/ 8 w 64"/>
                <a:gd name="T21" fmla="*/ 0 h 64"/>
                <a:gd name="T22" fmla="*/ 0 w 64"/>
                <a:gd name="T23" fmla="*/ 8 h 64"/>
                <a:gd name="T24" fmla="*/ 0 w 64"/>
                <a:gd name="T25" fmla="*/ 56 h 64"/>
                <a:gd name="T26" fmla="*/ 8 w 64"/>
                <a:gd name="T27" fmla="*/ 64 h 64"/>
                <a:gd name="T28" fmla="*/ 56 w 64"/>
                <a:gd name="T29" fmla="*/ 64 h 64"/>
                <a:gd name="T30" fmla="*/ 64 w 64"/>
                <a:gd name="T31" fmla="*/ 56 h 64"/>
                <a:gd name="T32" fmla="*/ 64 w 64"/>
                <a:gd name="T33" fmla="*/ 8 h 64"/>
                <a:gd name="T34" fmla="*/ 56 w 64"/>
                <a:gd name="T3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64">
                  <a:moveTo>
                    <a:pt x="56" y="4"/>
                  </a:moveTo>
                  <a:cubicBezTo>
                    <a:pt x="58" y="4"/>
                    <a:pt x="60" y="6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58"/>
                    <a:pt x="58" y="60"/>
                    <a:pt x="56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6" y="60"/>
                    <a:pt x="4" y="58"/>
                    <a:pt x="4" y="56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ubicBezTo>
                    <a:pt x="56" y="4"/>
                    <a:pt x="56" y="4"/>
                    <a:pt x="56" y="4"/>
                  </a:cubicBezTo>
                  <a:moveTo>
                    <a:pt x="5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0"/>
                    <a:pt x="4" y="64"/>
                    <a:pt x="8" y="64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60" y="64"/>
                    <a:pt x="64" y="60"/>
                    <a:pt x="64" y="5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4"/>
                    <a:pt x="60" y="0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71" name="Rectangle 348"/>
            <p:cNvSpPr>
              <a:spLocks noChangeArrowheads="1"/>
            </p:cNvSpPr>
            <p:nvPr/>
          </p:nvSpPr>
          <p:spPr bwMode="auto">
            <a:xfrm>
              <a:off x="5507054" y="722313"/>
              <a:ext cx="1778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72" name="Oval 349"/>
            <p:cNvSpPr>
              <a:spLocks noChangeArrowheads="1"/>
            </p:cNvSpPr>
            <p:nvPr/>
          </p:nvSpPr>
          <p:spPr bwMode="auto">
            <a:xfrm>
              <a:off x="5526104" y="693738"/>
              <a:ext cx="19050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73" name="Oval 350"/>
            <p:cNvSpPr>
              <a:spLocks noChangeArrowheads="1"/>
            </p:cNvSpPr>
            <p:nvPr/>
          </p:nvSpPr>
          <p:spPr bwMode="auto">
            <a:xfrm>
              <a:off x="5551504" y="693738"/>
              <a:ext cx="19050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74" name="Oval 351"/>
            <p:cNvSpPr>
              <a:spLocks noChangeArrowheads="1"/>
            </p:cNvSpPr>
            <p:nvPr/>
          </p:nvSpPr>
          <p:spPr bwMode="auto">
            <a:xfrm>
              <a:off x="5576904" y="693738"/>
              <a:ext cx="19050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75" name="Rectangle 352"/>
            <p:cNvSpPr>
              <a:spLocks noChangeArrowheads="1"/>
            </p:cNvSpPr>
            <p:nvPr/>
          </p:nvSpPr>
          <p:spPr bwMode="auto">
            <a:xfrm>
              <a:off x="5532454" y="760413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76" name="Rectangle 353"/>
            <p:cNvSpPr>
              <a:spLocks noChangeArrowheads="1"/>
            </p:cNvSpPr>
            <p:nvPr/>
          </p:nvSpPr>
          <p:spPr bwMode="auto">
            <a:xfrm>
              <a:off x="5557854" y="760413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77" name="Rectangle 354"/>
            <p:cNvSpPr>
              <a:spLocks noChangeArrowheads="1"/>
            </p:cNvSpPr>
            <p:nvPr/>
          </p:nvSpPr>
          <p:spPr bwMode="auto">
            <a:xfrm>
              <a:off x="5583254" y="760413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78" name="Rectangle 355"/>
            <p:cNvSpPr>
              <a:spLocks noChangeArrowheads="1"/>
            </p:cNvSpPr>
            <p:nvPr/>
          </p:nvSpPr>
          <p:spPr bwMode="auto">
            <a:xfrm>
              <a:off x="5608654" y="760413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79" name="Rectangle 356"/>
            <p:cNvSpPr>
              <a:spLocks noChangeArrowheads="1"/>
            </p:cNvSpPr>
            <p:nvPr/>
          </p:nvSpPr>
          <p:spPr bwMode="auto">
            <a:xfrm>
              <a:off x="5634054" y="760413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80" name="Rectangle 357"/>
            <p:cNvSpPr>
              <a:spLocks noChangeArrowheads="1"/>
            </p:cNvSpPr>
            <p:nvPr/>
          </p:nvSpPr>
          <p:spPr bwMode="auto">
            <a:xfrm>
              <a:off x="5532454" y="785813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81" name="Rectangle 358"/>
            <p:cNvSpPr>
              <a:spLocks noChangeArrowheads="1"/>
            </p:cNvSpPr>
            <p:nvPr/>
          </p:nvSpPr>
          <p:spPr bwMode="auto">
            <a:xfrm>
              <a:off x="5557854" y="785813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82" name="Rectangle 359"/>
            <p:cNvSpPr>
              <a:spLocks noChangeArrowheads="1"/>
            </p:cNvSpPr>
            <p:nvPr/>
          </p:nvSpPr>
          <p:spPr bwMode="auto">
            <a:xfrm>
              <a:off x="5583254" y="785813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83" name="Rectangle 360"/>
            <p:cNvSpPr>
              <a:spLocks noChangeArrowheads="1"/>
            </p:cNvSpPr>
            <p:nvPr/>
          </p:nvSpPr>
          <p:spPr bwMode="auto">
            <a:xfrm>
              <a:off x="5608654" y="785813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84" name="Rectangle 361"/>
            <p:cNvSpPr>
              <a:spLocks noChangeArrowheads="1"/>
            </p:cNvSpPr>
            <p:nvPr/>
          </p:nvSpPr>
          <p:spPr bwMode="auto">
            <a:xfrm>
              <a:off x="5634054" y="785813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85" name="Rectangle 362"/>
            <p:cNvSpPr>
              <a:spLocks noChangeArrowheads="1"/>
            </p:cNvSpPr>
            <p:nvPr/>
          </p:nvSpPr>
          <p:spPr bwMode="auto">
            <a:xfrm>
              <a:off x="5532454" y="811213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86" name="Rectangle 363"/>
            <p:cNvSpPr>
              <a:spLocks noChangeArrowheads="1"/>
            </p:cNvSpPr>
            <p:nvPr/>
          </p:nvSpPr>
          <p:spPr bwMode="auto">
            <a:xfrm>
              <a:off x="5557854" y="811213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87" name="Rectangle 364"/>
            <p:cNvSpPr>
              <a:spLocks noChangeArrowheads="1"/>
            </p:cNvSpPr>
            <p:nvPr/>
          </p:nvSpPr>
          <p:spPr bwMode="auto">
            <a:xfrm>
              <a:off x="5583254" y="811213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88" name="Rectangle 365"/>
            <p:cNvSpPr>
              <a:spLocks noChangeArrowheads="1"/>
            </p:cNvSpPr>
            <p:nvPr/>
          </p:nvSpPr>
          <p:spPr bwMode="auto">
            <a:xfrm>
              <a:off x="5608654" y="811213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89" name="Rectangle 366"/>
            <p:cNvSpPr>
              <a:spLocks noChangeArrowheads="1"/>
            </p:cNvSpPr>
            <p:nvPr/>
          </p:nvSpPr>
          <p:spPr bwMode="auto">
            <a:xfrm>
              <a:off x="5634054" y="811213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958" name="Group 9957"/>
          <p:cNvGrpSpPr/>
          <p:nvPr/>
        </p:nvGrpSpPr>
        <p:grpSpPr>
          <a:xfrm>
            <a:off x="2238382" y="671513"/>
            <a:ext cx="190501" cy="190500"/>
            <a:chOff x="2238382" y="671513"/>
            <a:chExt cx="190501" cy="190500"/>
          </a:xfrm>
        </p:grpSpPr>
        <p:sp>
          <p:nvSpPr>
            <p:cNvPr id="9690" name="Freeform 367"/>
            <p:cNvSpPr>
              <a:spLocks noEditPoints="1"/>
            </p:cNvSpPr>
            <p:nvPr/>
          </p:nvSpPr>
          <p:spPr bwMode="auto">
            <a:xfrm>
              <a:off x="2238382" y="671513"/>
              <a:ext cx="190501" cy="190500"/>
            </a:xfrm>
            <a:custGeom>
              <a:avLst/>
              <a:gdLst>
                <a:gd name="T0" fmla="*/ 52 w 60"/>
                <a:gd name="T1" fmla="*/ 16 h 60"/>
                <a:gd name="T2" fmla="*/ 44 w 60"/>
                <a:gd name="T3" fmla="*/ 8 h 60"/>
                <a:gd name="T4" fmla="*/ 36 w 60"/>
                <a:gd name="T5" fmla="*/ 0 h 60"/>
                <a:gd name="T6" fmla="*/ 8 w 60"/>
                <a:gd name="T7" fmla="*/ 0 h 60"/>
                <a:gd name="T8" fmla="*/ 0 w 60"/>
                <a:gd name="T9" fmla="*/ 8 h 60"/>
                <a:gd name="T10" fmla="*/ 0 w 60"/>
                <a:gd name="T11" fmla="*/ 36 h 60"/>
                <a:gd name="T12" fmla="*/ 8 w 60"/>
                <a:gd name="T13" fmla="*/ 44 h 60"/>
                <a:gd name="T14" fmla="*/ 16 w 60"/>
                <a:gd name="T15" fmla="*/ 52 h 60"/>
                <a:gd name="T16" fmla="*/ 24 w 60"/>
                <a:gd name="T17" fmla="*/ 60 h 60"/>
                <a:gd name="T18" fmla="*/ 52 w 60"/>
                <a:gd name="T19" fmla="*/ 60 h 60"/>
                <a:gd name="T20" fmla="*/ 60 w 60"/>
                <a:gd name="T21" fmla="*/ 52 h 60"/>
                <a:gd name="T22" fmla="*/ 60 w 60"/>
                <a:gd name="T23" fmla="*/ 24 h 60"/>
                <a:gd name="T24" fmla="*/ 52 w 60"/>
                <a:gd name="T25" fmla="*/ 16 h 60"/>
                <a:gd name="T26" fmla="*/ 44 w 60"/>
                <a:gd name="T27" fmla="*/ 12 h 60"/>
                <a:gd name="T28" fmla="*/ 48 w 60"/>
                <a:gd name="T29" fmla="*/ 16 h 60"/>
                <a:gd name="T30" fmla="*/ 48 w 60"/>
                <a:gd name="T31" fmla="*/ 20 h 60"/>
                <a:gd name="T32" fmla="*/ 44 w 60"/>
                <a:gd name="T33" fmla="*/ 20 h 60"/>
                <a:gd name="T34" fmla="*/ 44 w 60"/>
                <a:gd name="T35" fmla="*/ 12 h 60"/>
                <a:gd name="T36" fmla="*/ 4 w 60"/>
                <a:gd name="T37" fmla="*/ 8 h 60"/>
                <a:gd name="T38" fmla="*/ 8 w 60"/>
                <a:gd name="T39" fmla="*/ 4 h 60"/>
                <a:gd name="T40" fmla="*/ 36 w 60"/>
                <a:gd name="T41" fmla="*/ 4 h 60"/>
                <a:gd name="T42" fmla="*/ 40 w 60"/>
                <a:gd name="T43" fmla="*/ 8 h 60"/>
                <a:gd name="T44" fmla="*/ 40 w 60"/>
                <a:gd name="T45" fmla="*/ 16 h 60"/>
                <a:gd name="T46" fmla="*/ 4 w 60"/>
                <a:gd name="T47" fmla="*/ 16 h 60"/>
                <a:gd name="T48" fmla="*/ 4 w 60"/>
                <a:gd name="T49" fmla="*/ 8 h 60"/>
                <a:gd name="T50" fmla="*/ 8 w 60"/>
                <a:gd name="T51" fmla="*/ 40 h 60"/>
                <a:gd name="T52" fmla="*/ 4 w 60"/>
                <a:gd name="T53" fmla="*/ 36 h 60"/>
                <a:gd name="T54" fmla="*/ 4 w 60"/>
                <a:gd name="T55" fmla="*/ 20 h 60"/>
                <a:gd name="T56" fmla="*/ 40 w 60"/>
                <a:gd name="T57" fmla="*/ 20 h 60"/>
                <a:gd name="T58" fmla="*/ 40 w 60"/>
                <a:gd name="T59" fmla="*/ 36 h 60"/>
                <a:gd name="T60" fmla="*/ 36 w 60"/>
                <a:gd name="T61" fmla="*/ 40 h 60"/>
                <a:gd name="T62" fmla="*/ 8 w 60"/>
                <a:gd name="T63" fmla="*/ 40 h 60"/>
                <a:gd name="T64" fmla="*/ 16 w 60"/>
                <a:gd name="T65" fmla="*/ 48 h 60"/>
                <a:gd name="T66" fmla="*/ 12 w 60"/>
                <a:gd name="T67" fmla="*/ 44 h 60"/>
                <a:gd name="T68" fmla="*/ 36 w 60"/>
                <a:gd name="T69" fmla="*/ 44 h 60"/>
                <a:gd name="T70" fmla="*/ 44 w 60"/>
                <a:gd name="T71" fmla="*/ 36 h 60"/>
                <a:gd name="T72" fmla="*/ 44 w 60"/>
                <a:gd name="T73" fmla="*/ 24 h 60"/>
                <a:gd name="T74" fmla="*/ 48 w 60"/>
                <a:gd name="T75" fmla="*/ 24 h 60"/>
                <a:gd name="T76" fmla="*/ 48 w 60"/>
                <a:gd name="T77" fmla="*/ 44 h 60"/>
                <a:gd name="T78" fmla="*/ 44 w 60"/>
                <a:gd name="T79" fmla="*/ 48 h 60"/>
                <a:gd name="T80" fmla="*/ 16 w 60"/>
                <a:gd name="T81" fmla="*/ 48 h 60"/>
                <a:gd name="T82" fmla="*/ 56 w 60"/>
                <a:gd name="T83" fmla="*/ 52 h 60"/>
                <a:gd name="T84" fmla="*/ 52 w 60"/>
                <a:gd name="T85" fmla="*/ 56 h 60"/>
                <a:gd name="T86" fmla="*/ 24 w 60"/>
                <a:gd name="T87" fmla="*/ 56 h 60"/>
                <a:gd name="T88" fmla="*/ 20 w 60"/>
                <a:gd name="T89" fmla="*/ 52 h 60"/>
                <a:gd name="T90" fmla="*/ 44 w 60"/>
                <a:gd name="T91" fmla="*/ 52 h 60"/>
                <a:gd name="T92" fmla="*/ 52 w 60"/>
                <a:gd name="T93" fmla="*/ 44 h 60"/>
                <a:gd name="T94" fmla="*/ 52 w 60"/>
                <a:gd name="T95" fmla="*/ 32 h 60"/>
                <a:gd name="T96" fmla="*/ 56 w 60"/>
                <a:gd name="T97" fmla="*/ 32 h 60"/>
                <a:gd name="T98" fmla="*/ 56 w 60"/>
                <a:gd name="T99" fmla="*/ 52 h 60"/>
                <a:gd name="T100" fmla="*/ 56 w 60"/>
                <a:gd name="T101" fmla="*/ 28 h 60"/>
                <a:gd name="T102" fmla="*/ 52 w 60"/>
                <a:gd name="T103" fmla="*/ 28 h 60"/>
                <a:gd name="T104" fmla="*/ 52 w 60"/>
                <a:gd name="T105" fmla="*/ 20 h 60"/>
                <a:gd name="T106" fmla="*/ 56 w 60"/>
                <a:gd name="T107" fmla="*/ 24 h 60"/>
                <a:gd name="T108" fmla="*/ 56 w 60"/>
                <a:gd name="T109" fmla="*/ 2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0" h="60">
                  <a:moveTo>
                    <a:pt x="52" y="16"/>
                  </a:moveTo>
                  <a:cubicBezTo>
                    <a:pt x="52" y="12"/>
                    <a:pt x="48" y="8"/>
                    <a:pt x="44" y="8"/>
                  </a:cubicBezTo>
                  <a:cubicBezTo>
                    <a:pt x="44" y="4"/>
                    <a:pt x="40" y="0"/>
                    <a:pt x="3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0"/>
                    <a:pt x="4" y="44"/>
                    <a:pt x="8" y="44"/>
                  </a:cubicBezTo>
                  <a:cubicBezTo>
                    <a:pt x="8" y="48"/>
                    <a:pt x="12" y="52"/>
                    <a:pt x="16" y="52"/>
                  </a:cubicBezTo>
                  <a:cubicBezTo>
                    <a:pt x="16" y="56"/>
                    <a:pt x="20" y="60"/>
                    <a:pt x="24" y="60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56" y="60"/>
                    <a:pt x="60" y="56"/>
                    <a:pt x="60" y="52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0" y="20"/>
                    <a:pt x="56" y="16"/>
                    <a:pt x="52" y="16"/>
                  </a:cubicBezTo>
                  <a:close/>
                  <a:moveTo>
                    <a:pt x="44" y="12"/>
                  </a:moveTo>
                  <a:cubicBezTo>
                    <a:pt x="46" y="12"/>
                    <a:pt x="48" y="14"/>
                    <a:pt x="48" y="16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0"/>
                    <a:pt x="44" y="20"/>
                    <a:pt x="44" y="20"/>
                  </a:cubicBezTo>
                  <a:lnTo>
                    <a:pt x="44" y="12"/>
                  </a:lnTo>
                  <a:close/>
                  <a:moveTo>
                    <a:pt x="4" y="8"/>
                  </a:moveTo>
                  <a:cubicBezTo>
                    <a:pt x="4" y="6"/>
                    <a:pt x="6" y="4"/>
                    <a:pt x="8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8" y="4"/>
                    <a:pt x="40" y="6"/>
                    <a:pt x="40" y="8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" y="16"/>
                    <a:pt x="4" y="16"/>
                    <a:pt x="4" y="16"/>
                  </a:cubicBezTo>
                  <a:lnTo>
                    <a:pt x="4" y="8"/>
                  </a:lnTo>
                  <a:close/>
                  <a:moveTo>
                    <a:pt x="8" y="40"/>
                  </a:moveTo>
                  <a:cubicBezTo>
                    <a:pt x="6" y="40"/>
                    <a:pt x="4" y="38"/>
                    <a:pt x="4" y="3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8"/>
                    <a:pt x="38" y="40"/>
                    <a:pt x="36" y="40"/>
                  </a:cubicBezTo>
                  <a:lnTo>
                    <a:pt x="8" y="40"/>
                  </a:lnTo>
                  <a:close/>
                  <a:moveTo>
                    <a:pt x="16" y="48"/>
                  </a:moveTo>
                  <a:cubicBezTo>
                    <a:pt x="14" y="48"/>
                    <a:pt x="12" y="46"/>
                    <a:pt x="12" y="44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40" y="44"/>
                    <a:pt x="44" y="40"/>
                    <a:pt x="44" y="36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44"/>
                    <a:pt x="48" y="44"/>
                    <a:pt x="48" y="44"/>
                  </a:cubicBezTo>
                  <a:cubicBezTo>
                    <a:pt x="48" y="46"/>
                    <a:pt x="46" y="48"/>
                    <a:pt x="44" y="48"/>
                  </a:cubicBezTo>
                  <a:lnTo>
                    <a:pt x="16" y="48"/>
                  </a:lnTo>
                  <a:close/>
                  <a:moveTo>
                    <a:pt x="56" y="52"/>
                  </a:moveTo>
                  <a:cubicBezTo>
                    <a:pt x="56" y="54"/>
                    <a:pt x="54" y="56"/>
                    <a:pt x="52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2" y="56"/>
                    <a:pt x="20" y="54"/>
                    <a:pt x="20" y="52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8" y="52"/>
                    <a:pt x="52" y="48"/>
                    <a:pt x="52" y="44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56" y="52"/>
                  </a:lnTo>
                  <a:close/>
                  <a:moveTo>
                    <a:pt x="56" y="28"/>
                  </a:moveTo>
                  <a:cubicBezTo>
                    <a:pt x="52" y="28"/>
                    <a:pt x="52" y="28"/>
                    <a:pt x="52" y="28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4" y="20"/>
                    <a:pt x="56" y="22"/>
                    <a:pt x="56" y="24"/>
                  </a:cubicBezTo>
                  <a:lnTo>
                    <a:pt x="56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91" name="Oval 368"/>
            <p:cNvSpPr>
              <a:spLocks noChangeArrowheads="1"/>
            </p:cNvSpPr>
            <p:nvPr/>
          </p:nvSpPr>
          <p:spPr bwMode="auto">
            <a:xfrm>
              <a:off x="2270132" y="693738"/>
              <a:ext cx="19050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92" name="Oval 369"/>
            <p:cNvSpPr>
              <a:spLocks noChangeArrowheads="1"/>
            </p:cNvSpPr>
            <p:nvPr/>
          </p:nvSpPr>
          <p:spPr bwMode="auto">
            <a:xfrm>
              <a:off x="2295532" y="693738"/>
              <a:ext cx="19050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0065" name="Group 10064"/>
          <p:cNvGrpSpPr/>
          <p:nvPr/>
        </p:nvGrpSpPr>
        <p:grpSpPr>
          <a:xfrm>
            <a:off x="611190" y="4546004"/>
            <a:ext cx="203201" cy="203200"/>
            <a:chOff x="611190" y="4546004"/>
            <a:chExt cx="203201" cy="203200"/>
          </a:xfrm>
        </p:grpSpPr>
        <p:sp>
          <p:nvSpPr>
            <p:cNvPr id="9693" name="Freeform 370"/>
            <p:cNvSpPr>
              <a:spLocks noEditPoints="1"/>
            </p:cNvSpPr>
            <p:nvPr/>
          </p:nvSpPr>
          <p:spPr bwMode="auto">
            <a:xfrm>
              <a:off x="611190" y="4546004"/>
              <a:ext cx="203201" cy="76200"/>
            </a:xfrm>
            <a:custGeom>
              <a:avLst/>
              <a:gdLst>
                <a:gd name="T0" fmla="*/ 0 w 128"/>
                <a:gd name="T1" fmla="*/ 0 h 48"/>
                <a:gd name="T2" fmla="*/ 0 w 128"/>
                <a:gd name="T3" fmla="*/ 48 h 48"/>
                <a:gd name="T4" fmla="*/ 128 w 128"/>
                <a:gd name="T5" fmla="*/ 48 h 48"/>
                <a:gd name="T6" fmla="*/ 128 w 128"/>
                <a:gd name="T7" fmla="*/ 0 h 48"/>
                <a:gd name="T8" fmla="*/ 0 w 128"/>
                <a:gd name="T9" fmla="*/ 0 h 48"/>
                <a:gd name="T10" fmla="*/ 120 w 128"/>
                <a:gd name="T11" fmla="*/ 40 h 48"/>
                <a:gd name="T12" fmla="*/ 8 w 128"/>
                <a:gd name="T13" fmla="*/ 40 h 48"/>
                <a:gd name="T14" fmla="*/ 8 w 128"/>
                <a:gd name="T15" fmla="*/ 8 h 48"/>
                <a:gd name="T16" fmla="*/ 120 w 128"/>
                <a:gd name="T17" fmla="*/ 8 h 48"/>
                <a:gd name="T18" fmla="*/ 120 w 128"/>
                <a:gd name="T19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48">
                  <a:moveTo>
                    <a:pt x="0" y="0"/>
                  </a:moveTo>
                  <a:lnTo>
                    <a:pt x="0" y="48"/>
                  </a:lnTo>
                  <a:lnTo>
                    <a:pt x="128" y="48"/>
                  </a:lnTo>
                  <a:lnTo>
                    <a:pt x="128" y="0"/>
                  </a:lnTo>
                  <a:lnTo>
                    <a:pt x="0" y="0"/>
                  </a:lnTo>
                  <a:close/>
                  <a:moveTo>
                    <a:pt x="120" y="40"/>
                  </a:moveTo>
                  <a:lnTo>
                    <a:pt x="8" y="40"/>
                  </a:lnTo>
                  <a:lnTo>
                    <a:pt x="8" y="8"/>
                  </a:lnTo>
                  <a:lnTo>
                    <a:pt x="120" y="8"/>
                  </a:lnTo>
                  <a:lnTo>
                    <a:pt x="12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94" name="Freeform 371"/>
            <p:cNvSpPr>
              <a:spLocks noEditPoints="1"/>
            </p:cNvSpPr>
            <p:nvPr/>
          </p:nvSpPr>
          <p:spPr bwMode="auto">
            <a:xfrm>
              <a:off x="611190" y="4634904"/>
              <a:ext cx="203201" cy="114300"/>
            </a:xfrm>
            <a:custGeom>
              <a:avLst/>
              <a:gdLst>
                <a:gd name="T0" fmla="*/ 0 w 128"/>
                <a:gd name="T1" fmla="*/ 48 h 72"/>
                <a:gd name="T2" fmla="*/ 56 w 128"/>
                <a:gd name="T3" fmla="*/ 48 h 72"/>
                <a:gd name="T4" fmla="*/ 56 w 128"/>
                <a:gd name="T5" fmla="*/ 64 h 72"/>
                <a:gd name="T6" fmla="*/ 24 w 128"/>
                <a:gd name="T7" fmla="*/ 64 h 72"/>
                <a:gd name="T8" fmla="*/ 24 w 128"/>
                <a:gd name="T9" fmla="*/ 72 h 72"/>
                <a:gd name="T10" fmla="*/ 104 w 128"/>
                <a:gd name="T11" fmla="*/ 72 h 72"/>
                <a:gd name="T12" fmla="*/ 104 w 128"/>
                <a:gd name="T13" fmla="*/ 64 h 72"/>
                <a:gd name="T14" fmla="*/ 72 w 128"/>
                <a:gd name="T15" fmla="*/ 64 h 72"/>
                <a:gd name="T16" fmla="*/ 72 w 128"/>
                <a:gd name="T17" fmla="*/ 48 h 72"/>
                <a:gd name="T18" fmla="*/ 128 w 128"/>
                <a:gd name="T19" fmla="*/ 48 h 72"/>
                <a:gd name="T20" fmla="*/ 128 w 128"/>
                <a:gd name="T21" fmla="*/ 0 h 72"/>
                <a:gd name="T22" fmla="*/ 0 w 128"/>
                <a:gd name="T23" fmla="*/ 0 h 72"/>
                <a:gd name="T24" fmla="*/ 0 w 128"/>
                <a:gd name="T25" fmla="*/ 48 h 72"/>
                <a:gd name="T26" fmla="*/ 8 w 128"/>
                <a:gd name="T27" fmla="*/ 8 h 72"/>
                <a:gd name="T28" fmla="*/ 120 w 128"/>
                <a:gd name="T29" fmla="*/ 8 h 72"/>
                <a:gd name="T30" fmla="*/ 120 w 128"/>
                <a:gd name="T31" fmla="*/ 40 h 72"/>
                <a:gd name="T32" fmla="*/ 8 w 128"/>
                <a:gd name="T33" fmla="*/ 40 h 72"/>
                <a:gd name="T34" fmla="*/ 8 w 128"/>
                <a:gd name="T35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72">
                  <a:moveTo>
                    <a:pt x="0" y="48"/>
                  </a:moveTo>
                  <a:lnTo>
                    <a:pt x="56" y="48"/>
                  </a:lnTo>
                  <a:lnTo>
                    <a:pt x="56" y="64"/>
                  </a:lnTo>
                  <a:lnTo>
                    <a:pt x="24" y="64"/>
                  </a:lnTo>
                  <a:lnTo>
                    <a:pt x="24" y="72"/>
                  </a:lnTo>
                  <a:lnTo>
                    <a:pt x="104" y="72"/>
                  </a:lnTo>
                  <a:lnTo>
                    <a:pt x="104" y="64"/>
                  </a:lnTo>
                  <a:lnTo>
                    <a:pt x="72" y="64"/>
                  </a:lnTo>
                  <a:lnTo>
                    <a:pt x="72" y="48"/>
                  </a:lnTo>
                  <a:lnTo>
                    <a:pt x="128" y="48"/>
                  </a:lnTo>
                  <a:lnTo>
                    <a:pt x="128" y="0"/>
                  </a:lnTo>
                  <a:lnTo>
                    <a:pt x="0" y="0"/>
                  </a:lnTo>
                  <a:lnTo>
                    <a:pt x="0" y="48"/>
                  </a:lnTo>
                  <a:close/>
                  <a:moveTo>
                    <a:pt x="8" y="8"/>
                  </a:moveTo>
                  <a:lnTo>
                    <a:pt x="120" y="8"/>
                  </a:lnTo>
                  <a:lnTo>
                    <a:pt x="120" y="40"/>
                  </a:lnTo>
                  <a:lnTo>
                    <a:pt x="8" y="4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95" name="Rectangle 372"/>
            <p:cNvSpPr>
              <a:spLocks noChangeArrowheads="1"/>
            </p:cNvSpPr>
            <p:nvPr/>
          </p:nvSpPr>
          <p:spPr bwMode="auto">
            <a:xfrm>
              <a:off x="788990" y="4736504"/>
              <a:ext cx="25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96" name="Rectangle 373"/>
            <p:cNvSpPr>
              <a:spLocks noChangeArrowheads="1"/>
            </p:cNvSpPr>
            <p:nvPr/>
          </p:nvSpPr>
          <p:spPr bwMode="auto">
            <a:xfrm>
              <a:off x="611190" y="4736504"/>
              <a:ext cx="25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97" name="Rectangle 374"/>
            <p:cNvSpPr>
              <a:spLocks noChangeArrowheads="1"/>
            </p:cNvSpPr>
            <p:nvPr/>
          </p:nvSpPr>
          <p:spPr bwMode="auto">
            <a:xfrm>
              <a:off x="636590" y="4660304"/>
              <a:ext cx="127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98" name="Rectangle 375"/>
            <p:cNvSpPr>
              <a:spLocks noChangeArrowheads="1"/>
            </p:cNvSpPr>
            <p:nvPr/>
          </p:nvSpPr>
          <p:spPr bwMode="auto">
            <a:xfrm>
              <a:off x="661990" y="4660304"/>
              <a:ext cx="127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99" name="Rectangle 376"/>
            <p:cNvSpPr>
              <a:spLocks noChangeArrowheads="1"/>
            </p:cNvSpPr>
            <p:nvPr/>
          </p:nvSpPr>
          <p:spPr bwMode="auto">
            <a:xfrm>
              <a:off x="687390" y="4660304"/>
              <a:ext cx="127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700" name="Rectangle 377"/>
            <p:cNvSpPr>
              <a:spLocks noChangeArrowheads="1"/>
            </p:cNvSpPr>
            <p:nvPr/>
          </p:nvSpPr>
          <p:spPr bwMode="auto">
            <a:xfrm>
              <a:off x="776290" y="4660304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701" name="Rectangle 378"/>
            <p:cNvSpPr>
              <a:spLocks noChangeArrowheads="1"/>
            </p:cNvSpPr>
            <p:nvPr/>
          </p:nvSpPr>
          <p:spPr bwMode="auto">
            <a:xfrm>
              <a:off x="776290" y="4571404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702" name="Rectangle 379"/>
            <p:cNvSpPr>
              <a:spLocks noChangeArrowheads="1"/>
            </p:cNvSpPr>
            <p:nvPr/>
          </p:nvSpPr>
          <p:spPr bwMode="auto">
            <a:xfrm>
              <a:off x="636590" y="4571404"/>
              <a:ext cx="127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703" name="Rectangle 380"/>
            <p:cNvSpPr>
              <a:spLocks noChangeArrowheads="1"/>
            </p:cNvSpPr>
            <p:nvPr/>
          </p:nvSpPr>
          <p:spPr bwMode="auto">
            <a:xfrm>
              <a:off x="661990" y="4571404"/>
              <a:ext cx="127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704" name="Rectangle 381"/>
            <p:cNvSpPr>
              <a:spLocks noChangeArrowheads="1"/>
            </p:cNvSpPr>
            <p:nvPr/>
          </p:nvSpPr>
          <p:spPr bwMode="auto">
            <a:xfrm>
              <a:off x="687390" y="4571404"/>
              <a:ext cx="127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0070" name="Group 10069"/>
          <p:cNvGrpSpPr/>
          <p:nvPr/>
        </p:nvGrpSpPr>
        <p:grpSpPr>
          <a:xfrm>
            <a:off x="3509973" y="4953992"/>
            <a:ext cx="114300" cy="203200"/>
            <a:chOff x="3509973" y="4953992"/>
            <a:chExt cx="114300" cy="203200"/>
          </a:xfrm>
        </p:grpSpPr>
        <p:sp>
          <p:nvSpPr>
            <p:cNvPr id="9705" name="Freeform 382"/>
            <p:cNvSpPr>
              <a:spLocks noEditPoints="1"/>
            </p:cNvSpPr>
            <p:nvPr/>
          </p:nvSpPr>
          <p:spPr bwMode="auto">
            <a:xfrm>
              <a:off x="3509973" y="4953992"/>
              <a:ext cx="114300" cy="203200"/>
            </a:xfrm>
            <a:custGeom>
              <a:avLst/>
              <a:gdLst>
                <a:gd name="T0" fmla="*/ 28 w 36"/>
                <a:gd name="T1" fmla="*/ 12 h 64"/>
                <a:gd name="T2" fmla="*/ 28 w 36"/>
                <a:gd name="T3" fmla="*/ 0 h 64"/>
                <a:gd name="T4" fmla="*/ 8 w 36"/>
                <a:gd name="T5" fmla="*/ 0 h 64"/>
                <a:gd name="T6" fmla="*/ 8 w 36"/>
                <a:gd name="T7" fmla="*/ 12 h 64"/>
                <a:gd name="T8" fmla="*/ 0 w 36"/>
                <a:gd name="T9" fmla="*/ 12 h 64"/>
                <a:gd name="T10" fmla="*/ 0 w 36"/>
                <a:gd name="T11" fmla="*/ 52 h 64"/>
                <a:gd name="T12" fmla="*/ 12 w 36"/>
                <a:gd name="T13" fmla="*/ 64 h 64"/>
                <a:gd name="T14" fmla="*/ 24 w 36"/>
                <a:gd name="T15" fmla="*/ 64 h 64"/>
                <a:gd name="T16" fmla="*/ 36 w 36"/>
                <a:gd name="T17" fmla="*/ 52 h 64"/>
                <a:gd name="T18" fmla="*/ 36 w 36"/>
                <a:gd name="T19" fmla="*/ 12 h 64"/>
                <a:gd name="T20" fmla="*/ 28 w 36"/>
                <a:gd name="T21" fmla="*/ 12 h 64"/>
                <a:gd name="T22" fmla="*/ 20 w 36"/>
                <a:gd name="T23" fmla="*/ 4 h 64"/>
                <a:gd name="T24" fmla="*/ 24 w 36"/>
                <a:gd name="T25" fmla="*/ 4 h 64"/>
                <a:gd name="T26" fmla="*/ 24 w 36"/>
                <a:gd name="T27" fmla="*/ 12 h 64"/>
                <a:gd name="T28" fmla="*/ 20 w 36"/>
                <a:gd name="T29" fmla="*/ 12 h 64"/>
                <a:gd name="T30" fmla="*/ 20 w 36"/>
                <a:gd name="T31" fmla="*/ 4 h 64"/>
                <a:gd name="T32" fmla="*/ 12 w 36"/>
                <a:gd name="T33" fmla="*/ 4 h 64"/>
                <a:gd name="T34" fmla="*/ 16 w 36"/>
                <a:gd name="T35" fmla="*/ 4 h 64"/>
                <a:gd name="T36" fmla="*/ 16 w 36"/>
                <a:gd name="T37" fmla="*/ 12 h 64"/>
                <a:gd name="T38" fmla="*/ 12 w 36"/>
                <a:gd name="T39" fmla="*/ 12 h 64"/>
                <a:gd name="T40" fmla="*/ 12 w 36"/>
                <a:gd name="T41" fmla="*/ 4 h 64"/>
                <a:gd name="T42" fmla="*/ 32 w 36"/>
                <a:gd name="T43" fmla="*/ 48 h 64"/>
                <a:gd name="T44" fmla="*/ 20 w 36"/>
                <a:gd name="T45" fmla="*/ 60 h 64"/>
                <a:gd name="T46" fmla="*/ 16 w 36"/>
                <a:gd name="T47" fmla="*/ 60 h 64"/>
                <a:gd name="T48" fmla="*/ 4 w 36"/>
                <a:gd name="T49" fmla="*/ 48 h 64"/>
                <a:gd name="T50" fmla="*/ 4 w 36"/>
                <a:gd name="T51" fmla="*/ 16 h 64"/>
                <a:gd name="T52" fmla="*/ 32 w 36"/>
                <a:gd name="T53" fmla="*/ 16 h 64"/>
                <a:gd name="T54" fmla="*/ 32 w 36"/>
                <a:gd name="T55" fmla="*/ 4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6" h="64">
                  <a:moveTo>
                    <a:pt x="28" y="12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9"/>
                    <a:pt x="5" y="64"/>
                    <a:pt x="12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31" y="64"/>
                    <a:pt x="36" y="59"/>
                    <a:pt x="36" y="52"/>
                  </a:cubicBezTo>
                  <a:cubicBezTo>
                    <a:pt x="36" y="12"/>
                    <a:pt x="36" y="12"/>
                    <a:pt x="36" y="12"/>
                  </a:cubicBezTo>
                  <a:lnTo>
                    <a:pt x="28" y="12"/>
                  </a:lnTo>
                  <a:close/>
                  <a:moveTo>
                    <a:pt x="20" y="4"/>
                  </a:moveTo>
                  <a:cubicBezTo>
                    <a:pt x="24" y="4"/>
                    <a:pt x="24" y="4"/>
                    <a:pt x="24" y="4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0" y="12"/>
                    <a:pt x="20" y="12"/>
                    <a:pt x="20" y="12"/>
                  </a:cubicBezTo>
                  <a:lnTo>
                    <a:pt x="20" y="4"/>
                  </a:lnTo>
                  <a:close/>
                  <a:moveTo>
                    <a:pt x="12" y="4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"/>
                  </a:lnTo>
                  <a:close/>
                  <a:moveTo>
                    <a:pt x="32" y="48"/>
                  </a:moveTo>
                  <a:cubicBezTo>
                    <a:pt x="32" y="55"/>
                    <a:pt x="27" y="60"/>
                    <a:pt x="20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9" y="60"/>
                    <a:pt x="4" y="55"/>
                    <a:pt x="4" y="48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2" y="16"/>
                    <a:pt x="32" y="16"/>
                    <a:pt x="32" y="16"/>
                  </a:cubicBezTo>
                  <a:lnTo>
                    <a:pt x="32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706" name="Freeform 383"/>
            <p:cNvSpPr>
              <a:spLocks/>
            </p:cNvSpPr>
            <p:nvPr/>
          </p:nvSpPr>
          <p:spPr bwMode="auto">
            <a:xfrm>
              <a:off x="3535373" y="5017492"/>
              <a:ext cx="63500" cy="114300"/>
            </a:xfrm>
            <a:custGeom>
              <a:avLst/>
              <a:gdLst>
                <a:gd name="T0" fmla="*/ 8 w 20"/>
                <a:gd name="T1" fmla="*/ 36 h 36"/>
                <a:gd name="T2" fmla="*/ 12 w 20"/>
                <a:gd name="T3" fmla="*/ 36 h 36"/>
                <a:gd name="T4" fmla="*/ 20 w 20"/>
                <a:gd name="T5" fmla="*/ 28 h 36"/>
                <a:gd name="T6" fmla="*/ 20 w 20"/>
                <a:gd name="T7" fmla="*/ 0 h 36"/>
                <a:gd name="T8" fmla="*/ 0 w 20"/>
                <a:gd name="T9" fmla="*/ 0 h 36"/>
                <a:gd name="T10" fmla="*/ 0 w 20"/>
                <a:gd name="T11" fmla="*/ 28 h 36"/>
                <a:gd name="T12" fmla="*/ 8 w 20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6">
                  <a:moveTo>
                    <a:pt x="8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16" y="36"/>
                    <a:pt x="20" y="32"/>
                    <a:pt x="20" y="2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2"/>
                    <a:pt x="4" y="36"/>
                    <a:pt x="8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0054" name="Group 10053"/>
          <p:cNvGrpSpPr/>
          <p:nvPr/>
        </p:nvGrpSpPr>
        <p:grpSpPr>
          <a:xfrm>
            <a:off x="7961335" y="4546004"/>
            <a:ext cx="152400" cy="203200"/>
            <a:chOff x="7961335" y="4546004"/>
            <a:chExt cx="152400" cy="203200"/>
          </a:xfrm>
        </p:grpSpPr>
        <p:sp>
          <p:nvSpPr>
            <p:cNvPr id="9707" name="Freeform 384"/>
            <p:cNvSpPr>
              <a:spLocks/>
            </p:cNvSpPr>
            <p:nvPr/>
          </p:nvSpPr>
          <p:spPr bwMode="auto">
            <a:xfrm>
              <a:off x="7961335" y="4546004"/>
              <a:ext cx="152400" cy="44450"/>
            </a:xfrm>
            <a:custGeom>
              <a:avLst/>
              <a:gdLst>
                <a:gd name="T0" fmla="*/ 24 w 48"/>
                <a:gd name="T1" fmla="*/ 0 h 14"/>
                <a:gd name="T2" fmla="*/ 0 w 48"/>
                <a:gd name="T3" fmla="*/ 10 h 14"/>
                <a:gd name="T4" fmla="*/ 4 w 48"/>
                <a:gd name="T5" fmla="*/ 14 h 14"/>
                <a:gd name="T6" fmla="*/ 24 w 48"/>
                <a:gd name="T7" fmla="*/ 6 h 14"/>
                <a:gd name="T8" fmla="*/ 44 w 48"/>
                <a:gd name="T9" fmla="*/ 14 h 14"/>
                <a:gd name="T10" fmla="*/ 48 w 48"/>
                <a:gd name="T11" fmla="*/ 10 h 14"/>
                <a:gd name="T12" fmla="*/ 24 w 48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24" y="0"/>
                  </a:moveTo>
                  <a:cubicBezTo>
                    <a:pt x="15" y="0"/>
                    <a:pt x="6" y="4"/>
                    <a:pt x="0" y="10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9" y="9"/>
                    <a:pt x="16" y="6"/>
                    <a:pt x="24" y="6"/>
                  </a:cubicBezTo>
                  <a:cubicBezTo>
                    <a:pt x="32" y="6"/>
                    <a:pt x="39" y="9"/>
                    <a:pt x="44" y="1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2" y="4"/>
                    <a:pt x="33" y="0"/>
                    <a:pt x="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708" name="Freeform 385"/>
            <p:cNvSpPr>
              <a:spLocks/>
            </p:cNvSpPr>
            <p:nvPr/>
          </p:nvSpPr>
          <p:spPr bwMode="auto">
            <a:xfrm>
              <a:off x="7986736" y="4580929"/>
              <a:ext cx="101600" cy="34925"/>
            </a:xfrm>
            <a:custGeom>
              <a:avLst/>
              <a:gdLst>
                <a:gd name="T0" fmla="*/ 0 w 32"/>
                <a:gd name="T1" fmla="*/ 7 h 11"/>
                <a:gd name="T2" fmla="*/ 4 w 32"/>
                <a:gd name="T3" fmla="*/ 11 h 11"/>
                <a:gd name="T4" fmla="*/ 16 w 32"/>
                <a:gd name="T5" fmla="*/ 6 h 11"/>
                <a:gd name="T6" fmla="*/ 28 w 32"/>
                <a:gd name="T7" fmla="*/ 11 h 11"/>
                <a:gd name="T8" fmla="*/ 32 w 32"/>
                <a:gd name="T9" fmla="*/ 7 h 11"/>
                <a:gd name="T10" fmla="*/ 16 w 32"/>
                <a:gd name="T11" fmla="*/ 0 h 11"/>
                <a:gd name="T12" fmla="*/ 0 w 32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7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7" y="8"/>
                    <a:pt x="11" y="6"/>
                    <a:pt x="16" y="6"/>
                  </a:cubicBezTo>
                  <a:cubicBezTo>
                    <a:pt x="21" y="6"/>
                    <a:pt x="25" y="8"/>
                    <a:pt x="28" y="11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28" y="3"/>
                    <a:pt x="22" y="0"/>
                    <a:pt x="16" y="0"/>
                  </a:cubicBezTo>
                  <a:cubicBezTo>
                    <a:pt x="10" y="0"/>
                    <a:pt x="4" y="3"/>
                    <a:pt x="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709" name="Freeform 386"/>
            <p:cNvSpPr>
              <a:spLocks noEditPoints="1"/>
            </p:cNvSpPr>
            <p:nvPr/>
          </p:nvSpPr>
          <p:spPr bwMode="auto">
            <a:xfrm>
              <a:off x="7999436" y="4634904"/>
              <a:ext cx="76200" cy="114300"/>
            </a:xfrm>
            <a:custGeom>
              <a:avLst/>
              <a:gdLst>
                <a:gd name="T0" fmla="*/ 22 w 24"/>
                <a:gd name="T1" fmla="*/ 0 h 36"/>
                <a:gd name="T2" fmla="*/ 2 w 24"/>
                <a:gd name="T3" fmla="*/ 0 h 36"/>
                <a:gd name="T4" fmla="*/ 0 w 24"/>
                <a:gd name="T5" fmla="*/ 2 h 36"/>
                <a:gd name="T6" fmla="*/ 0 w 24"/>
                <a:gd name="T7" fmla="*/ 28 h 36"/>
                <a:gd name="T8" fmla="*/ 8 w 24"/>
                <a:gd name="T9" fmla="*/ 36 h 36"/>
                <a:gd name="T10" fmla="*/ 16 w 24"/>
                <a:gd name="T11" fmla="*/ 36 h 36"/>
                <a:gd name="T12" fmla="*/ 24 w 24"/>
                <a:gd name="T13" fmla="*/ 28 h 36"/>
                <a:gd name="T14" fmla="*/ 24 w 24"/>
                <a:gd name="T15" fmla="*/ 2 h 36"/>
                <a:gd name="T16" fmla="*/ 22 w 24"/>
                <a:gd name="T17" fmla="*/ 0 h 36"/>
                <a:gd name="T18" fmla="*/ 16 w 24"/>
                <a:gd name="T19" fmla="*/ 20 h 36"/>
                <a:gd name="T20" fmla="*/ 8 w 24"/>
                <a:gd name="T21" fmla="*/ 20 h 36"/>
                <a:gd name="T22" fmla="*/ 8 w 24"/>
                <a:gd name="T23" fmla="*/ 16 h 36"/>
                <a:gd name="T24" fmla="*/ 16 w 24"/>
                <a:gd name="T25" fmla="*/ 16 h 36"/>
                <a:gd name="T26" fmla="*/ 16 w 24"/>
                <a:gd name="T27" fmla="*/ 20 h 36"/>
                <a:gd name="T28" fmla="*/ 16 w 24"/>
                <a:gd name="T29" fmla="*/ 12 h 36"/>
                <a:gd name="T30" fmla="*/ 8 w 24"/>
                <a:gd name="T31" fmla="*/ 12 h 36"/>
                <a:gd name="T32" fmla="*/ 8 w 24"/>
                <a:gd name="T33" fmla="*/ 8 h 36"/>
                <a:gd name="T34" fmla="*/ 16 w 24"/>
                <a:gd name="T35" fmla="*/ 8 h 36"/>
                <a:gd name="T36" fmla="*/ 16 w 24"/>
                <a:gd name="T37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" h="36">
                  <a:moveTo>
                    <a:pt x="2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2"/>
                    <a:pt x="3" y="36"/>
                    <a:pt x="8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20" y="36"/>
                    <a:pt x="24" y="32"/>
                    <a:pt x="24" y="28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1"/>
                    <a:pt x="23" y="0"/>
                    <a:pt x="22" y="0"/>
                  </a:cubicBezTo>
                  <a:close/>
                  <a:moveTo>
                    <a:pt x="16" y="20"/>
                  </a:moveTo>
                  <a:cubicBezTo>
                    <a:pt x="8" y="20"/>
                    <a:pt x="8" y="20"/>
                    <a:pt x="8" y="2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16" y="16"/>
                    <a:pt x="16" y="16"/>
                    <a:pt x="16" y="16"/>
                  </a:cubicBezTo>
                  <a:lnTo>
                    <a:pt x="16" y="20"/>
                  </a:lnTo>
                  <a:close/>
                  <a:moveTo>
                    <a:pt x="16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6" y="8"/>
                    <a:pt x="16" y="8"/>
                    <a:pt x="16" y="8"/>
                  </a:cubicBezTo>
                  <a:lnTo>
                    <a:pt x="16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954" name="Group 9953"/>
          <p:cNvGrpSpPr/>
          <p:nvPr/>
        </p:nvGrpSpPr>
        <p:grpSpPr>
          <a:xfrm>
            <a:off x="3865574" y="671513"/>
            <a:ext cx="204788" cy="203200"/>
            <a:chOff x="3865574" y="671513"/>
            <a:chExt cx="204788" cy="203200"/>
          </a:xfrm>
        </p:grpSpPr>
        <p:sp>
          <p:nvSpPr>
            <p:cNvPr id="9710" name="Freeform 387"/>
            <p:cNvSpPr>
              <a:spLocks noEditPoints="1"/>
            </p:cNvSpPr>
            <p:nvPr/>
          </p:nvSpPr>
          <p:spPr bwMode="auto">
            <a:xfrm>
              <a:off x="3865574" y="671513"/>
              <a:ext cx="204788" cy="203200"/>
            </a:xfrm>
            <a:custGeom>
              <a:avLst/>
              <a:gdLst>
                <a:gd name="T0" fmla="*/ 56 w 64"/>
                <a:gd name="T1" fmla="*/ 0 h 64"/>
                <a:gd name="T2" fmla="*/ 8 w 64"/>
                <a:gd name="T3" fmla="*/ 0 h 64"/>
                <a:gd name="T4" fmla="*/ 0 w 64"/>
                <a:gd name="T5" fmla="*/ 8 h 64"/>
                <a:gd name="T6" fmla="*/ 0 w 64"/>
                <a:gd name="T7" fmla="*/ 56 h 64"/>
                <a:gd name="T8" fmla="*/ 8 w 64"/>
                <a:gd name="T9" fmla="*/ 64 h 64"/>
                <a:gd name="T10" fmla="*/ 56 w 64"/>
                <a:gd name="T11" fmla="*/ 64 h 64"/>
                <a:gd name="T12" fmla="*/ 64 w 64"/>
                <a:gd name="T13" fmla="*/ 56 h 64"/>
                <a:gd name="T14" fmla="*/ 64 w 64"/>
                <a:gd name="T15" fmla="*/ 8 h 64"/>
                <a:gd name="T16" fmla="*/ 56 w 64"/>
                <a:gd name="T17" fmla="*/ 0 h 64"/>
                <a:gd name="T18" fmla="*/ 60 w 64"/>
                <a:gd name="T19" fmla="*/ 44 h 64"/>
                <a:gd name="T20" fmla="*/ 49 w 64"/>
                <a:gd name="T21" fmla="*/ 44 h 64"/>
                <a:gd name="T22" fmla="*/ 42 w 64"/>
                <a:gd name="T23" fmla="*/ 51 h 64"/>
                <a:gd name="T24" fmla="*/ 35 w 64"/>
                <a:gd name="T25" fmla="*/ 36 h 64"/>
                <a:gd name="T26" fmla="*/ 27 w 64"/>
                <a:gd name="T27" fmla="*/ 52 h 64"/>
                <a:gd name="T28" fmla="*/ 20 w 64"/>
                <a:gd name="T29" fmla="*/ 42 h 64"/>
                <a:gd name="T30" fmla="*/ 19 w 64"/>
                <a:gd name="T31" fmla="*/ 40 h 64"/>
                <a:gd name="T32" fmla="*/ 18 w 64"/>
                <a:gd name="T33" fmla="*/ 40 h 64"/>
                <a:gd name="T34" fmla="*/ 16 w 64"/>
                <a:gd name="T35" fmla="*/ 44 h 64"/>
                <a:gd name="T36" fmla="*/ 4 w 64"/>
                <a:gd name="T37" fmla="*/ 44 h 64"/>
                <a:gd name="T38" fmla="*/ 4 w 64"/>
                <a:gd name="T39" fmla="*/ 40 h 64"/>
                <a:gd name="T40" fmla="*/ 14 w 64"/>
                <a:gd name="T41" fmla="*/ 40 h 64"/>
                <a:gd name="T42" fmla="*/ 19 w 64"/>
                <a:gd name="T43" fmla="*/ 32 h 64"/>
                <a:gd name="T44" fmla="*/ 26 w 64"/>
                <a:gd name="T45" fmla="*/ 44 h 64"/>
                <a:gd name="T46" fmla="*/ 35 w 64"/>
                <a:gd name="T47" fmla="*/ 28 h 64"/>
                <a:gd name="T48" fmla="*/ 43 w 64"/>
                <a:gd name="T49" fmla="*/ 45 h 64"/>
                <a:gd name="T50" fmla="*/ 48 w 64"/>
                <a:gd name="T51" fmla="*/ 40 h 64"/>
                <a:gd name="T52" fmla="*/ 60 w 64"/>
                <a:gd name="T53" fmla="*/ 40 h 64"/>
                <a:gd name="T54" fmla="*/ 60 w 64"/>
                <a:gd name="T55" fmla="*/ 44 h 64"/>
                <a:gd name="T56" fmla="*/ 60 w 64"/>
                <a:gd name="T57" fmla="*/ 16 h 64"/>
                <a:gd name="T58" fmla="*/ 4 w 64"/>
                <a:gd name="T59" fmla="*/ 16 h 64"/>
                <a:gd name="T60" fmla="*/ 4 w 64"/>
                <a:gd name="T61" fmla="*/ 8 h 64"/>
                <a:gd name="T62" fmla="*/ 8 w 64"/>
                <a:gd name="T63" fmla="*/ 4 h 64"/>
                <a:gd name="T64" fmla="*/ 56 w 64"/>
                <a:gd name="T65" fmla="*/ 4 h 64"/>
                <a:gd name="T66" fmla="*/ 60 w 64"/>
                <a:gd name="T67" fmla="*/ 8 h 64"/>
                <a:gd name="T68" fmla="*/ 60 w 64"/>
                <a:gd name="T69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" h="64">
                  <a:moveTo>
                    <a:pt x="5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0"/>
                    <a:pt x="4" y="64"/>
                    <a:pt x="8" y="64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60" y="64"/>
                    <a:pt x="64" y="60"/>
                    <a:pt x="64" y="5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4"/>
                    <a:pt x="60" y="0"/>
                    <a:pt x="56" y="0"/>
                  </a:cubicBezTo>
                  <a:close/>
                  <a:moveTo>
                    <a:pt x="60" y="44"/>
                  </a:moveTo>
                  <a:cubicBezTo>
                    <a:pt x="49" y="44"/>
                    <a:pt x="49" y="44"/>
                    <a:pt x="49" y="44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60" y="40"/>
                    <a:pt x="60" y="40"/>
                    <a:pt x="60" y="40"/>
                  </a:cubicBezTo>
                  <a:lnTo>
                    <a:pt x="60" y="44"/>
                  </a:lnTo>
                  <a:close/>
                  <a:moveTo>
                    <a:pt x="60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8" y="4"/>
                    <a:pt x="60" y="6"/>
                    <a:pt x="60" y="8"/>
                  </a:cubicBezTo>
                  <a:lnTo>
                    <a:pt x="6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711" name="Oval 388"/>
            <p:cNvSpPr>
              <a:spLocks noChangeArrowheads="1"/>
            </p:cNvSpPr>
            <p:nvPr/>
          </p:nvSpPr>
          <p:spPr bwMode="auto">
            <a:xfrm>
              <a:off x="3897324" y="693738"/>
              <a:ext cx="20638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712" name="Oval 389"/>
            <p:cNvSpPr>
              <a:spLocks noChangeArrowheads="1"/>
            </p:cNvSpPr>
            <p:nvPr/>
          </p:nvSpPr>
          <p:spPr bwMode="auto">
            <a:xfrm>
              <a:off x="3924312" y="693738"/>
              <a:ext cx="19050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713" name="Oval 390"/>
            <p:cNvSpPr>
              <a:spLocks noChangeArrowheads="1"/>
            </p:cNvSpPr>
            <p:nvPr/>
          </p:nvSpPr>
          <p:spPr bwMode="auto">
            <a:xfrm>
              <a:off x="3949712" y="693738"/>
              <a:ext cx="19050" cy="19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0046" name="Group 10045"/>
          <p:cNvGrpSpPr/>
          <p:nvPr/>
        </p:nvGrpSpPr>
        <p:grpSpPr>
          <a:xfrm>
            <a:off x="5507054" y="4139604"/>
            <a:ext cx="177800" cy="203200"/>
            <a:chOff x="5507054" y="4139604"/>
            <a:chExt cx="177800" cy="203200"/>
          </a:xfrm>
        </p:grpSpPr>
        <p:sp>
          <p:nvSpPr>
            <p:cNvPr id="9714" name="Freeform 391"/>
            <p:cNvSpPr>
              <a:spLocks noEditPoints="1"/>
            </p:cNvSpPr>
            <p:nvPr/>
          </p:nvSpPr>
          <p:spPr bwMode="auto">
            <a:xfrm>
              <a:off x="5507054" y="4139604"/>
              <a:ext cx="177800" cy="203200"/>
            </a:xfrm>
            <a:custGeom>
              <a:avLst/>
              <a:gdLst>
                <a:gd name="T0" fmla="*/ 46 w 56"/>
                <a:gd name="T1" fmla="*/ 0 h 64"/>
                <a:gd name="T2" fmla="*/ 10 w 56"/>
                <a:gd name="T3" fmla="*/ 0 h 64"/>
                <a:gd name="T4" fmla="*/ 0 w 56"/>
                <a:gd name="T5" fmla="*/ 10 h 64"/>
                <a:gd name="T6" fmla="*/ 0 w 56"/>
                <a:gd name="T7" fmla="*/ 54 h 64"/>
                <a:gd name="T8" fmla="*/ 10 w 56"/>
                <a:gd name="T9" fmla="*/ 64 h 64"/>
                <a:gd name="T10" fmla="*/ 46 w 56"/>
                <a:gd name="T11" fmla="*/ 64 h 64"/>
                <a:gd name="T12" fmla="*/ 56 w 56"/>
                <a:gd name="T13" fmla="*/ 54 h 64"/>
                <a:gd name="T14" fmla="*/ 56 w 56"/>
                <a:gd name="T15" fmla="*/ 10 h 64"/>
                <a:gd name="T16" fmla="*/ 46 w 56"/>
                <a:gd name="T17" fmla="*/ 0 h 64"/>
                <a:gd name="T18" fmla="*/ 48 w 56"/>
                <a:gd name="T19" fmla="*/ 54 h 64"/>
                <a:gd name="T20" fmla="*/ 46 w 56"/>
                <a:gd name="T21" fmla="*/ 56 h 64"/>
                <a:gd name="T22" fmla="*/ 32 w 56"/>
                <a:gd name="T23" fmla="*/ 56 h 64"/>
                <a:gd name="T24" fmla="*/ 28 w 56"/>
                <a:gd name="T25" fmla="*/ 60 h 64"/>
                <a:gd name="T26" fmla="*/ 24 w 56"/>
                <a:gd name="T27" fmla="*/ 56 h 64"/>
                <a:gd name="T28" fmla="*/ 10 w 56"/>
                <a:gd name="T29" fmla="*/ 56 h 64"/>
                <a:gd name="T30" fmla="*/ 8 w 56"/>
                <a:gd name="T31" fmla="*/ 54 h 64"/>
                <a:gd name="T32" fmla="*/ 8 w 56"/>
                <a:gd name="T33" fmla="*/ 10 h 64"/>
                <a:gd name="T34" fmla="*/ 10 w 56"/>
                <a:gd name="T35" fmla="*/ 8 h 64"/>
                <a:gd name="T36" fmla="*/ 46 w 56"/>
                <a:gd name="T37" fmla="*/ 8 h 64"/>
                <a:gd name="T38" fmla="*/ 48 w 56"/>
                <a:gd name="T39" fmla="*/ 10 h 64"/>
                <a:gd name="T40" fmla="*/ 48 w 56"/>
                <a:gd name="T41" fmla="*/ 5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64">
                  <a:moveTo>
                    <a:pt x="46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0"/>
                    <a:pt x="4" y="64"/>
                    <a:pt x="10" y="64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52" y="64"/>
                    <a:pt x="56" y="60"/>
                    <a:pt x="56" y="54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4"/>
                    <a:pt x="52" y="0"/>
                    <a:pt x="46" y="0"/>
                  </a:cubicBezTo>
                  <a:close/>
                  <a:moveTo>
                    <a:pt x="48" y="54"/>
                  </a:moveTo>
                  <a:cubicBezTo>
                    <a:pt x="48" y="55"/>
                    <a:pt x="47" y="56"/>
                    <a:pt x="46" y="5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8"/>
                    <a:pt x="30" y="60"/>
                    <a:pt x="28" y="60"/>
                  </a:cubicBezTo>
                  <a:cubicBezTo>
                    <a:pt x="26" y="60"/>
                    <a:pt x="24" y="58"/>
                    <a:pt x="24" y="56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9" y="56"/>
                    <a:pt x="8" y="55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9"/>
                    <a:pt x="9" y="8"/>
                    <a:pt x="10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7" y="8"/>
                    <a:pt x="48" y="9"/>
                    <a:pt x="48" y="10"/>
                  </a:cubicBezTo>
                  <a:lnTo>
                    <a:pt x="48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715" name="Rectangle 392"/>
            <p:cNvSpPr>
              <a:spLocks noChangeArrowheads="1"/>
            </p:cNvSpPr>
            <p:nvPr/>
          </p:nvSpPr>
          <p:spPr bwMode="auto">
            <a:xfrm>
              <a:off x="5545154" y="4190404"/>
              <a:ext cx="254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716" name="Rectangle 393"/>
            <p:cNvSpPr>
              <a:spLocks noChangeArrowheads="1"/>
            </p:cNvSpPr>
            <p:nvPr/>
          </p:nvSpPr>
          <p:spPr bwMode="auto">
            <a:xfrm>
              <a:off x="5545154" y="4228504"/>
              <a:ext cx="254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717" name="Rectangle 394"/>
            <p:cNvSpPr>
              <a:spLocks noChangeArrowheads="1"/>
            </p:cNvSpPr>
            <p:nvPr/>
          </p:nvSpPr>
          <p:spPr bwMode="auto">
            <a:xfrm>
              <a:off x="5583254" y="4190404"/>
              <a:ext cx="254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718" name="Rectangle 395"/>
            <p:cNvSpPr>
              <a:spLocks noChangeArrowheads="1"/>
            </p:cNvSpPr>
            <p:nvPr/>
          </p:nvSpPr>
          <p:spPr bwMode="auto">
            <a:xfrm>
              <a:off x="5621354" y="4190404"/>
              <a:ext cx="254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0045" name="Group 10044"/>
          <p:cNvGrpSpPr/>
          <p:nvPr/>
        </p:nvGrpSpPr>
        <p:grpSpPr>
          <a:xfrm>
            <a:off x="5099065" y="4139604"/>
            <a:ext cx="166688" cy="203200"/>
            <a:chOff x="5099065" y="4139604"/>
            <a:chExt cx="166688" cy="203200"/>
          </a:xfrm>
        </p:grpSpPr>
        <p:sp>
          <p:nvSpPr>
            <p:cNvPr id="9719" name="Rectangle 396"/>
            <p:cNvSpPr>
              <a:spLocks noChangeArrowheads="1"/>
            </p:cNvSpPr>
            <p:nvPr/>
          </p:nvSpPr>
          <p:spPr bwMode="auto">
            <a:xfrm>
              <a:off x="5137165" y="4190404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720" name="Rectangle 397"/>
            <p:cNvSpPr>
              <a:spLocks noChangeArrowheads="1"/>
            </p:cNvSpPr>
            <p:nvPr/>
          </p:nvSpPr>
          <p:spPr bwMode="auto">
            <a:xfrm>
              <a:off x="5162565" y="4190404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721" name="Rectangle 398"/>
            <p:cNvSpPr>
              <a:spLocks noChangeArrowheads="1"/>
            </p:cNvSpPr>
            <p:nvPr/>
          </p:nvSpPr>
          <p:spPr bwMode="auto">
            <a:xfrm>
              <a:off x="5187965" y="4190404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722" name="Rectangle 399"/>
            <p:cNvSpPr>
              <a:spLocks noChangeArrowheads="1"/>
            </p:cNvSpPr>
            <p:nvPr/>
          </p:nvSpPr>
          <p:spPr bwMode="auto">
            <a:xfrm>
              <a:off x="5213365" y="4190404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723" name="Rectangle 400"/>
            <p:cNvSpPr>
              <a:spLocks noChangeArrowheads="1"/>
            </p:cNvSpPr>
            <p:nvPr/>
          </p:nvSpPr>
          <p:spPr bwMode="auto">
            <a:xfrm>
              <a:off x="5137165" y="4215804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724" name="Rectangle 401"/>
            <p:cNvSpPr>
              <a:spLocks noChangeArrowheads="1"/>
            </p:cNvSpPr>
            <p:nvPr/>
          </p:nvSpPr>
          <p:spPr bwMode="auto">
            <a:xfrm>
              <a:off x="5162565" y="4215804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725" name="Rectangle 402"/>
            <p:cNvSpPr>
              <a:spLocks noChangeArrowheads="1"/>
            </p:cNvSpPr>
            <p:nvPr/>
          </p:nvSpPr>
          <p:spPr bwMode="auto">
            <a:xfrm>
              <a:off x="5187965" y="4215804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726" name="Rectangle 403"/>
            <p:cNvSpPr>
              <a:spLocks noChangeArrowheads="1"/>
            </p:cNvSpPr>
            <p:nvPr/>
          </p:nvSpPr>
          <p:spPr bwMode="auto">
            <a:xfrm>
              <a:off x="5213365" y="4215804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727" name="Rectangle 404"/>
            <p:cNvSpPr>
              <a:spLocks noChangeArrowheads="1"/>
            </p:cNvSpPr>
            <p:nvPr/>
          </p:nvSpPr>
          <p:spPr bwMode="auto">
            <a:xfrm>
              <a:off x="5137165" y="4241204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728" name="Rectangle 405"/>
            <p:cNvSpPr>
              <a:spLocks noChangeArrowheads="1"/>
            </p:cNvSpPr>
            <p:nvPr/>
          </p:nvSpPr>
          <p:spPr bwMode="auto">
            <a:xfrm>
              <a:off x="5162565" y="4241204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729" name="Freeform 406"/>
            <p:cNvSpPr>
              <a:spLocks noEditPoints="1"/>
            </p:cNvSpPr>
            <p:nvPr/>
          </p:nvSpPr>
          <p:spPr bwMode="auto">
            <a:xfrm>
              <a:off x="5099065" y="4139604"/>
              <a:ext cx="166688" cy="203200"/>
            </a:xfrm>
            <a:custGeom>
              <a:avLst/>
              <a:gdLst>
                <a:gd name="T0" fmla="*/ 42 w 52"/>
                <a:gd name="T1" fmla="*/ 0 h 64"/>
                <a:gd name="T2" fmla="*/ 10 w 52"/>
                <a:gd name="T3" fmla="*/ 0 h 64"/>
                <a:gd name="T4" fmla="*/ 0 w 52"/>
                <a:gd name="T5" fmla="*/ 10 h 64"/>
                <a:gd name="T6" fmla="*/ 0 w 52"/>
                <a:gd name="T7" fmla="*/ 54 h 64"/>
                <a:gd name="T8" fmla="*/ 10 w 52"/>
                <a:gd name="T9" fmla="*/ 64 h 64"/>
                <a:gd name="T10" fmla="*/ 42 w 52"/>
                <a:gd name="T11" fmla="*/ 64 h 64"/>
                <a:gd name="T12" fmla="*/ 52 w 52"/>
                <a:gd name="T13" fmla="*/ 54 h 64"/>
                <a:gd name="T14" fmla="*/ 52 w 52"/>
                <a:gd name="T15" fmla="*/ 10 h 64"/>
                <a:gd name="T16" fmla="*/ 42 w 52"/>
                <a:gd name="T17" fmla="*/ 0 h 64"/>
                <a:gd name="T18" fmla="*/ 44 w 52"/>
                <a:gd name="T19" fmla="*/ 54 h 64"/>
                <a:gd name="T20" fmla="*/ 42 w 52"/>
                <a:gd name="T21" fmla="*/ 56 h 64"/>
                <a:gd name="T22" fmla="*/ 28 w 52"/>
                <a:gd name="T23" fmla="*/ 56 h 64"/>
                <a:gd name="T24" fmla="*/ 28 w 52"/>
                <a:gd name="T25" fmla="*/ 60 h 64"/>
                <a:gd name="T26" fmla="*/ 24 w 52"/>
                <a:gd name="T27" fmla="*/ 60 h 64"/>
                <a:gd name="T28" fmla="*/ 24 w 52"/>
                <a:gd name="T29" fmla="*/ 56 h 64"/>
                <a:gd name="T30" fmla="*/ 10 w 52"/>
                <a:gd name="T31" fmla="*/ 56 h 64"/>
                <a:gd name="T32" fmla="*/ 8 w 52"/>
                <a:gd name="T33" fmla="*/ 54 h 64"/>
                <a:gd name="T34" fmla="*/ 8 w 52"/>
                <a:gd name="T35" fmla="*/ 10 h 64"/>
                <a:gd name="T36" fmla="*/ 10 w 52"/>
                <a:gd name="T37" fmla="*/ 8 h 64"/>
                <a:gd name="T38" fmla="*/ 42 w 52"/>
                <a:gd name="T39" fmla="*/ 8 h 64"/>
                <a:gd name="T40" fmla="*/ 44 w 52"/>
                <a:gd name="T41" fmla="*/ 10 h 64"/>
                <a:gd name="T42" fmla="*/ 44 w 52"/>
                <a:gd name="T43" fmla="*/ 5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64">
                  <a:moveTo>
                    <a:pt x="4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0"/>
                    <a:pt x="4" y="64"/>
                    <a:pt x="10" y="64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48" y="64"/>
                    <a:pt x="52" y="60"/>
                    <a:pt x="52" y="54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52" y="4"/>
                    <a:pt x="48" y="0"/>
                    <a:pt x="42" y="0"/>
                  </a:cubicBezTo>
                  <a:close/>
                  <a:moveTo>
                    <a:pt x="44" y="54"/>
                  </a:moveTo>
                  <a:cubicBezTo>
                    <a:pt x="44" y="55"/>
                    <a:pt x="43" y="56"/>
                    <a:pt x="42" y="56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9" y="56"/>
                    <a:pt x="8" y="55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9"/>
                    <a:pt x="9" y="8"/>
                    <a:pt x="10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3" y="8"/>
                    <a:pt x="44" y="9"/>
                    <a:pt x="44" y="10"/>
                  </a:cubicBezTo>
                  <a:lnTo>
                    <a:pt x="44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0048" name="Group 10047"/>
          <p:cNvGrpSpPr/>
          <p:nvPr/>
        </p:nvGrpSpPr>
        <p:grpSpPr>
          <a:xfrm>
            <a:off x="6319838" y="4139603"/>
            <a:ext cx="177800" cy="203200"/>
            <a:chOff x="6319838" y="4139603"/>
            <a:chExt cx="177800" cy="203200"/>
          </a:xfrm>
        </p:grpSpPr>
        <p:sp>
          <p:nvSpPr>
            <p:cNvPr id="9330" name="Freeform 408"/>
            <p:cNvSpPr>
              <a:spLocks noEditPoints="1"/>
            </p:cNvSpPr>
            <p:nvPr/>
          </p:nvSpPr>
          <p:spPr bwMode="auto">
            <a:xfrm>
              <a:off x="6319838" y="4139603"/>
              <a:ext cx="177800" cy="203200"/>
            </a:xfrm>
            <a:custGeom>
              <a:avLst/>
              <a:gdLst>
                <a:gd name="T0" fmla="*/ 50 w 56"/>
                <a:gd name="T1" fmla="*/ 4 h 64"/>
                <a:gd name="T2" fmla="*/ 52 w 56"/>
                <a:gd name="T3" fmla="*/ 6 h 64"/>
                <a:gd name="T4" fmla="*/ 52 w 56"/>
                <a:gd name="T5" fmla="*/ 58 h 64"/>
                <a:gd name="T6" fmla="*/ 50 w 56"/>
                <a:gd name="T7" fmla="*/ 60 h 64"/>
                <a:gd name="T8" fmla="*/ 6 w 56"/>
                <a:gd name="T9" fmla="*/ 60 h 64"/>
                <a:gd name="T10" fmla="*/ 4 w 56"/>
                <a:gd name="T11" fmla="*/ 58 h 64"/>
                <a:gd name="T12" fmla="*/ 4 w 56"/>
                <a:gd name="T13" fmla="*/ 6 h 64"/>
                <a:gd name="T14" fmla="*/ 6 w 56"/>
                <a:gd name="T15" fmla="*/ 4 h 64"/>
                <a:gd name="T16" fmla="*/ 50 w 56"/>
                <a:gd name="T17" fmla="*/ 4 h 64"/>
                <a:gd name="T18" fmla="*/ 50 w 56"/>
                <a:gd name="T19" fmla="*/ 0 h 64"/>
                <a:gd name="T20" fmla="*/ 6 w 56"/>
                <a:gd name="T21" fmla="*/ 0 h 64"/>
                <a:gd name="T22" fmla="*/ 0 w 56"/>
                <a:gd name="T23" fmla="*/ 6 h 64"/>
                <a:gd name="T24" fmla="*/ 0 w 56"/>
                <a:gd name="T25" fmla="*/ 58 h 64"/>
                <a:gd name="T26" fmla="*/ 6 w 56"/>
                <a:gd name="T27" fmla="*/ 64 h 64"/>
                <a:gd name="T28" fmla="*/ 50 w 56"/>
                <a:gd name="T29" fmla="*/ 64 h 64"/>
                <a:gd name="T30" fmla="*/ 56 w 56"/>
                <a:gd name="T31" fmla="*/ 58 h 64"/>
                <a:gd name="T32" fmla="*/ 56 w 56"/>
                <a:gd name="T33" fmla="*/ 6 h 64"/>
                <a:gd name="T34" fmla="*/ 50 w 56"/>
                <a:gd name="T3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64">
                  <a:moveTo>
                    <a:pt x="50" y="4"/>
                  </a:moveTo>
                  <a:cubicBezTo>
                    <a:pt x="51" y="4"/>
                    <a:pt x="52" y="5"/>
                    <a:pt x="52" y="6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2" y="59"/>
                    <a:pt x="51" y="60"/>
                    <a:pt x="50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5" y="60"/>
                    <a:pt x="4" y="59"/>
                    <a:pt x="4" y="58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50" y="4"/>
                    <a:pt x="50" y="4"/>
                    <a:pt x="50" y="4"/>
                  </a:cubicBezTo>
                  <a:moveTo>
                    <a:pt x="5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1"/>
                    <a:pt x="3" y="64"/>
                    <a:pt x="6" y="64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3" y="64"/>
                    <a:pt x="56" y="61"/>
                    <a:pt x="56" y="58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6" y="3"/>
                    <a:pt x="53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331" name="Rectangle 409"/>
            <p:cNvSpPr>
              <a:spLocks noChangeArrowheads="1"/>
            </p:cNvSpPr>
            <p:nvPr/>
          </p:nvSpPr>
          <p:spPr bwMode="auto">
            <a:xfrm>
              <a:off x="6345238" y="4165003"/>
              <a:ext cx="127000" cy="152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332" name="Oval 410"/>
            <p:cNvSpPr>
              <a:spLocks noChangeArrowheads="1"/>
            </p:cNvSpPr>
            <p:nvPr/>
          </p:nvSpPr>
          <p:spPr bwMode="auto">
            <a:xfrm>
              <a:off x="6402388" y="4317403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0047" name="Group 10046"/>
          <p:cNvGrpSpPr/>
          <p:nvPr/>
        </p:nvGrpSpPr>
        <p:grpSpPr>
          <a:xfrm>
            <a:off x="5926138" y="4139603"/>
            <a:ext cx="139700" cy="203200"/>
            <a:chOff x="5926138" y="4139603"/>
            <a:chExt cx="139700" cy="203200"/>
          </a:xfrm>
        </p:grpSpPr>
        <p:sp>
          <p:nvSpPr>
            <p:cNvPr id="9333" name="Freeform 411"/>
            <p:cNvSpPr>
              <a:spLocks noEditPoints="1"/>
            </p:cNvSpPr>
            <p:nvPr/>
          </p:nvSpPr>
          <p:spPr bwMode="auto">
            <a:xfrm>
              <a:off x="5926138" y="4139603"/>
              <a:ext cx="139700" cy="203200"/>
            </a:xfrm>
            <a:custGeom>
              <a:avLst/>
              <a:gdLst>
                <a:gd name="T0" fmla="*/ 38 w 44"/>
                <a:gd name="T1" fmla="*/ 0 h 64"/>
                <a:gd name="T2" fmla="*/ 6 w 44"/>
                <a:gd name="T3" fmla="*/ 0 h 64"/>
                <a:gd name="T4" fmla="*/ 0 w 44"/>
                <a:gd name="T5" fmla="*/ 6 h 64"/>
                <a:gd name="T6" fmla="*/ 0 w 44"/>
                <a:gd name="T7" fmla="*/ 58 h 64"/>
                <a:gd name="T8" fmla="*/ 6 w 44"/>
                <a:gd name="T9" fmla="*/ 64 h 64"/>
                <a:gd name="T10" fmla="*/ 38 w 44"/>
                <a:gd name="T11" fmla="*/ 64 h 64"/>
                <a:gd name="T12" fmla="*/ 44 w 44"/>
                <a:gd name="T13" fmla="*/ 58 h 64"/>
                <a:gd name="T14" fmla="*/ 44 w 44"/>
                <a:gd name="T15" fmla="*/ 6 h 64"/>
                <a:gd name="T16" fmla="*/ 38 w 44"/>
                <a:gd name="T17" fmla="*/ 0 h 64"/>
                <a:gd name="T18" fmla="*/ 40 w 44"/>
                <a:gd name="T19" fmla="*/ 58 h 64"/>
                <a:gd name="T20" fmla="*/ 38 w 44"/>
                <a:gd name="T21" fmla="*/ 60 h 64"/>
                <a:gd name="T22" fmla="*/ 6 w 44"/>
                <a:gd name="T23" fmla="*/ 60 h 64"/>
                <a:gd name="T24" fmla="*/ 4 w 44"/>
                <a:gd name="T25" fmla="*/ 58 h 64"/>
                <a:gd name="T26" fmla="*/ 4 w 44"/>
                <a:gd name="T27" fmla="*/ 6 h 64"/>
                <a:gd name="T28" fmla="*/ 6 w 44"/>
                <a:gd name="T29" fmla="*/ 4 h 64"/>
                <a:gd name="T30" fmla="*/ 38 w 44"/>
                <a:gd name="T31" fmla="*/ 4 h 64"/>
                <a:gd name="T32" fmla="*/ 40 w 44"/>
                <a:gd name="T33" fmla="*/ 6 h 64"/>
                <a:gd name="T34" fmla="*/ 40 w 44"/>
                <a:gd name="T35" fmla="*/ 5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64">
                  <a:moveTo>
                    <a:pt x="3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1"/>
                    <a:pt x="3" y="64"/>
                    <a:pt x="6" y="64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41" y="64"/>
                    <a:pt x="44" y="61"/>
                    <a:pt x="44" y="58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4" y="3"/>
                    <a:pt x="41" y="0"/>
                    <a:pt x="38" y="0"/>
                  </a:cubicBezTo>
                  <a:close/>
                  <a:moveTo>
                    <a:pt x="40" y="58"/>
                  </a:moveTo>
                  <a:cubicBezTo>
                    <a:pt x="40" y="59"/>
                    <a:pt x="39" y="60"/>
                    <a:pt x="38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5" y="60"/>
                    <a:pt x="4" y="59"/>
                    <a:pt x="4" y="58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9" y="4"/>
                    <a:pt x="40" y="5"/>
                    <a:pt x="40" y="6"/>
                  </a:cubicBezTo>
                  <a:lnTo>
                    <a:pt x="40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334" name="Rectangle 412"/>
            <p:cNvSpPr>
              <a:spLocks noChangeArrowheads="1"/>
            </p:cNvSpPr>
            <p:nvPr/>
          </p:nvSpPr>
          <p:spPr bwMode="auto">
            <a:xfrm>
              <a:off x="5951538" y="4165003"/>
              <a:ext cx="88900" cy="13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335" name="Oval 413"/>
            <p:cNvSpPr>
              <a:spLocks noChangeArrowheads="1"/>
            </p:cNvSpPr>
            <p:nvPr/>
          </p:nvSpPr>
          <p:spPr bwMode="auto">
            <a:xfrm>
              <a:off x="5989638" y="4311053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9336" name="Freeform 414"/>
          <p:cNvSpPr>
            <a:spLocks noEditPoints="1"/>
          </p:cNvSpPr>
          <p:nvPr/>
        </p:nvSpPr>
        <p:spPr bwMode="auto">
          <a:xfrm>
            <a:off x="2646363" y="4139603"/>
            <a:ext cx="203200" cy="203200"/>
          </a:xfrm>
          <a:custGeom>
            <a:avLst/>
            <a:gdLst>
              <a:gd name="T0" fmla="*/ 58 w 64"/>
              <a:gd name="T1" fmla="*/ 0 h 64"/>
              <a:gd name="T2" fmla="*/ 6 w 64"/>
              <a:gd name="T3" fmla="*/ 0 h 64"/>
              <a:gd name="T4" fmla="*/ 0 w 64"/>
              <a:gd name="T5" fmla="*/ 6 h 64"/>
              <a:gd name="T6" fmla="*/ 0 w 64"/>
              <a:gd name="T7" fmla="*/ 46 h 64"/>
              <a:gd name="T8" fmla="*/ 6 w 64"/>
              <a:gd name="T9" fmla="*/ 52 h 64"/>
              <a:gd name="T10" fmla="*/ 24 w 64"/>
              <a:gd name="T11" fmla="*/ 52 h 64"/>
              <a:gd name="T12" fmla="*/ 24 w 64"/>
              <a:gd name="T13" fmla="*/ 59 h 64"/>
              <a:gd name="T14" fmla="*/ 23 w 64"/>
              <a:gd name="T15" fmla="*/ 60 h 64"/>
              <a:gd name="T16" fmla="*/ 13 w 64"/>
              <a:gd name="T17" fmla="*/ 60 h 64"/>
              <a:gd name="T18" fmla="*/ 12 w 64"/>
              <a:gd name="T19" fmla="*/ 61 h 64"/>
              <a:gd name="T20" fmla="*/ 12 w 64"/>
              <a:gd name="T21" fmla="*/ 63 h 64"/>
              <a:gd name="T22" fmla="*/ 13 w 64"/>
              <a:gd name="T23" fmla="*/ 64 h 64"/>
              <a:gd name="T24" fmla="*/ 51 w 64"/>
              <a:gd name="T25" fmla="*/ 64 h 64"/>
              <a:gd name="T26" fmla="*/ 52 w 64"/>
              <a:gd name="T27" fmla="*/ 63 h 64"/>
              <a:gd name="T28" fmla="*/ 52 w 64"/>
              <a:gd name="T29" fmla="*/ 61 h 64"/>
              <a:gd name="T30" fmla="*/ 51 w 64"/>
              <a:gd name="T31" fmla="*/ 60 h 64"/>
              <a:gd name="T32" fmla="*/ 41 w 64"/>
              <a:gd name="T33" fmla="*/ 60 h 64"/>
              <a:gd name="T34" fmla="*/ 40 w 64"/>
              <a:gd name="T35" fmla="*/ 59 h 64"/>
              <a:gd name="T36" fmla="*/ 40 w 64"/>
              <a:gd name="T37" fmla="*/ 52 h 64"/>
              <a:gd name="T38" fmla="*/ 58 w 64"/>
              <a:gd name="T39" fmla="*/ 52 h 64"/>
              <a:gd name="T40" fmla="*/ 64 w 64"/>
              <a:gd name="T41" fmla="*/ 46 h 64"/>
              <a:gd name="T42" fmla="*/ 64 w 64"/>
              <a:gd name="T43" fmla="*/ 6 h 64"/>
              <a:gd name="T44" fmla="*/ 58 w 64"/>
              <a:gd name="T45" fmla="*/ 0 h 64"/>
              <a:gd name="T46" fmla="*/ 30 w 64"/>
              <a:gd name="T47" fmla="*/ 46 h 64"/>
              <a:gd name="T48" fmla="*/ 32 w 64"/>
              <a:gd name="T49" fmla="*/ 44 h 64"/>
              <a:gd name="T50" fmla="*/ 34 w 64"/>
              <a:gd name="T51" fmla="*/ 46 h 64"/>
              <a:gd name="T52" fmla="*/ 32 w 64"/>
              <a:gd name="T53" fmla="*/ 48 h 64"/>
              <a:gd name="T54" fmla="*/ 30 w 64"/>
              <a:gd name="T55" fmla="*/ 46 h 64"/>
              <a:gd name="T56" fmla="*/ 60 w 64"/>
              <a:gd name="T57" fmla="*/ 40 h 64"/>
              <a:gd name="T58" fmla="*/ 4 w 64"/>
              <a:gd name="T59" fmla="*/ 40 h 64"/>
              <a:gd name="T60" fmla="*/ 4 w 64"/>
              <a:gd name="T61" fmla="*/ 6 h 64"/>
              <a:gd name="T62" fmla="*/ 6 w 64"/>
              <a:gd name="T63" fmla="*/ 4 h 64"/>
              <a:gd name="T64" fmla="*/ 58 w 64"/>
              <a:gd name="T65" fmla="*/ 4 h 64"/>
              <a:gd name="T66" fmla="*/ 60 w 64"/>
              <a:gd name="T67" fmla="*/ 6 h 64"/>
              <a:gd name="T68" fmla="*/ 60 w 64"/>
              <a:gd name="T69" fmla="*/ 4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4" h="64">
                <a:moveTo>
                  <a:pt x="58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9"/>
                  <a:pt x="3" y="52"/>
                  <a:pt x="6" y="52"/>
                </a:cubicBezTo>
                <a:cubicBezTo>
                  <a:pt x="24" y="52"/>
                  <a:pt x="24" y="52"/>
                  <a:pt x="24" y="52"/>
                </a:cubicBezTo>
                <a:cubicBezTo>
                  <a:pt x="24" y="59"/>
                  <a:pt x="24" y="59"/>
                  <a:pt x="24" y="59"/>
                </a:cubicBezTo>
                <a:cubicBezTo>
                  <a:pt x="24" y="60"/>
                  <a:pt x="24" y="60"/>
                  <a:pt x="23" y="60"/>
                </a:cubicBezTo>
                <a:cubicBezTo>
                  <a:pt x="13" y="60"/>
                  <a:pt x="13" y="60"/>
                  <a:pt x="13" y="60"/>
                </a:cubicBezTo>
                <a:cubicBezTo>
                  <a:pt x="12" y="60"/>
                  <a:pt x="12" y="60"/>
                  <a:pt x="12" y="61"/>
                </a:cubicBezTo>
                <a:cubicBezTo>
                  <a:pt x="12" y="63"/>
                  <a:pt x="12" y="63"/>
                  <a:pt x="12" y="63"/>
                </a:cubicBezTo>
                <a:cubicBezTo>
                  <a:pt x="12" y="64"/>
                  <a:pt x="12" y="64"/>
                  <a:pt x="13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2" y="64"/>
                  <a:pt x="52" y="64"/>
                  <a:pt x="52" y="63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0"/>
                  <a:pt x="52" y="60"/>
                  <a:pt x="51" y="60"/>
                </a:cubicBezTo>
                <a:cubicBezTo>
                  <a:pt x="41" y="60"/>
                  <a:pt x="41" y="60"/>
                  <a:pt x="41" y="60"/>
                </a:cubicBezTo>
                <a:cubicBezTo>
                  <a:pt x="40" y="60"/>
                  <a:pt x="40" y="60"/>
                  <a:pt x="40" y="59"/>
                </a:cubicBezTo>
                <a:cubicBezTo>
                  <a:pt x="40" y="52"/>
                  <a:pt x="40" y="52"/>
                  <a:pt x="40" y="52"/>
                </a:cubicBezTo>
                <a:cubicBezTo>
                  <a:pt x="58" y="52"/>
                  <a:pt x="58" y="52"/>
                  <a:pt x="58" y="52"/>
                </a:cubicBezTo>
                <a:cubicBezTo>
                  <a:pt x="61" y="52"/>
                  <a:pt x="64" y="49"/>
                  <a:pt x="64" y="46"/>
                </a:cubicBezTo>
                <a:cubicBezTo>
                  <a:pt x="64" y="6"/>
                  <a:pt x="64" y="6"/>
                  <a:pt x="64" y="6"/>
                </a:cubicBezTo>
                <a:cubicBezTo>
                  <a:pt x="64" y="3"/>
                  <a:pt x="61" y="0"/>
                  <a:pt x="58" y="0"/>
                </a:cubicBezTo>
                <a:close/>
                <a:moveTo>
                  <a:pt x="30" y="46"/>
                </a:moveTo>
                <a:cubicBezTo>
                  <a:pt x="30" y="45"/>
                  <a:pt x="31" y="44"/>
                  <a:pt x="32" y="44"/>
                </a:cubicBezTo>
                <a:cubicBezTo>
                  <a:pt x="33" y="44"/>
                  <a:pt x="34" y="45"/>
                  <a:pt x="34" y="46"/>
                </a:cubicBezTo>
                <a:cubicBezTo>
                  <a:pt x="34" y="47"/>
                  <a:pt x="33" y="48"/>
                  <a:pt x="32" y="48"/>
                </a:cubicBezTo>
                <a:cubicBezTo>
                  <a:pt x="31" y="48"/>
                  <a:pt x="30" y="47"/>
                  <a:pt x="30" y="46"/>
                </a:cubicBezTo>
                <a:close/>
                <a:moveTo>
                  <a:pt x="60" y="40"/>
                </a:moveTo>
                <a:cubicBezTo>
                  <a:pt x="4" y="40"/>
                  <a:pt x="4" y="40"/>
                  <a:pt x="4" y="40"/>
                </a:cubicBezTo>
                <a:cubicBezTo>
                  <a:pt x="4" y="6"/>
                  <a:pt x="4" y="6"/>
                  <a:pt x="4" y="6"/>
                </a:cubicBezTo>
                <a:cubicBezTo>
                  <a:pt x="4" y="5"/>
                  <a:pt x="5" y="4"/>
                  <a:pt x="6" y="4"/>
                </a:cubicBezTo>
                <a:cubicBezTo>
                  <a:pt x="58" y="4"/>
                  <a:pt x="58" y="4"/>
                  <a:pt x="58" y="4"/>
                </a:cubicBezTo>
                <a:cubicBezTo>
                  <a:pt x="59" y="4"/>
                  <a:pt x="60" y="5"/>
                  <a:pt x="60" y="6"/>
                </a:cubicBezTo>
                <a:lnTo>
                  <a:pt x="60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9337" name="Freeform 415"/>
          <p:cNvSpPr>
            <a:spLocks/>
          </p:cNvSpPr>
          <p:nvPr/>
        </p:nvSpPr>
        <p:spPr bwMode="auto">
          <a:xfrm>
            <a:off x="6740526" y="4546003"/>
            <a:ext cx="139700" cy="203200"/>
          </a:xfrm>
          <a:custGeom>
            <a:avLst/>
            <a:gdLst>
              <a:gd name="T0" fmla="*/ 42 w 44"/>
              <a:gd name="T1" fmla="*/ 16 h 64"/>
              <a:gd name="T2" fmla="*/ 34 w 44"/>
              <a:gd name="T3" fmla="*/ 16 h 64"/>
              <a:gd name="T4" fmla="*/ 32 w 44"/>
              <a:gd name="T5" fmla="*/ 18 h 64"/>
              <a:gd name="T6" fmla="*/ 32 w 44"/>
              <a:gd name="T7" fmla="*/ 26 h 64"/>
              <a:gd name="T8" fmla="*/ 34 w 44"/>
              <a:gd name="T9" fmla="*/ 28 h 64"/>
              <a:gd name="T10" fmla="*/ 36 w 44"/>
              <a:gd name="T11" fmla="*/ 28 h 64"/>
              <a:gd name="T12" fmla="*/ 36 w 44"/>
              <a:gd name="T13" fmla="*/ 32 h 64"/>
              <a:gd name="T14" fmla="*/ 32 w 44"/>
              <a:gd name="T15" fmla="*/ 38 h 64"/>
              <a:gd name="T16" fmla="*/ 24 w 44"/>
              <a:gd name="T17" fmla="*/ 41 h 64"/>
              <a:gd name="T18" fmla="*/ 24 w 44"/>
              <a:gd name="T19" fmla="*/ 12 h 64"/>
              <a:gd name="T20" fmla="*/ 32 w 44"/>
              <a:gd name="T21" fmla="*/ 12 h 64"/>
              <a:gd name="T22" fmla="*/ 33 w 44"/>
              <a:gd name="T23" fmla="*/ 10 h 64"/>
              <a:gd name="T24" fmla="*/ 23 w 44"/>
              <a:gd name="T25" fmla="*/ 1 h 64"/>
              <a:gd name="T26" fmla="*/ 21 w 44"/>
              <a:gd name="T27" fmla="*/ 1 h 64"/>
              <a:gd name="T28" fmla="*/ 11 w 44"/>
              <a:gd name="T29" fmla="*/ 10 h 64"/>
              <a:gd name="T30" fmla="*/ 12 w 44"/>
              <a:gd name="T31" fmla="*/ 12 h 64"/>
              <a:gd name="T32" fmla="*/ 20 w 44"/>
              <a:gd name="T33" fmla="*/ 12 h 64"/>
              <a:gd name="T34" fmla="*/ 20 w 44"/>
              <a:gd name="T35" fmla="*/ 45 h 64"/>
              <a:gd name="T36" fmla="*/ 16 w 44"/>
              <a:gd name="T37" fmla="*/ 43 h 64"/>
              <a:gd name="T38" fmla="*/ 12 w 44"/>
              <a:gd name="T39" fmla="*/ 42 h 64"/>
              <a:gd name="T40" fmla="*/ 8 w 44"/>
              <a:gd name="T41" fmla="*/ 36 h 64"/>
              <a:gd name="T42" fmla="*/ 8 w 44"/>
              <a:gd name="T43" fmla="*/ 32 h 64"/>
              <a:gd name="T44" fmla="*/ 12 w 44"/>
              <a:gd name="T45" fmla="*/ 26 h 64"/>
              <a:gd name="T46" fmla="*/ 6 w 44"/>
              <a:gd name="T47" fmla="*/ 20 h 64"/>
              <a:gd name="T48" fmla="*/ 0 w 44"/>
              <a:gd name="T49" fmla="*/ 26 h 64"/>
              <a:gd name="T50" fmla="*/ 4 w 44"/>
              <a:gd name="T51" fmla="*/ 32 h 64"/>
              <a:gd name="T52" fmla="*/ 4 w 44"/>
              <a:gd name="T53" fmla="*/ 36 h 64"/>
              <a:gd name="T54" fmla="*/ 11 w 44"/>
              <a:gd name="T55" fmla="*/ 46 h 64"/>
              <a:gd name="T56" fmla="*/ 14 w 44"/>
              <a:gd name="T57" fmla="*/ 47 h 64"/>
              <a:gd name="T58" fmla="*/ 16 w 44"/>
              <a:gd name="T59" fmla="*/ 48 h 64"/>
              <a:gd name="T60" fmla="*/ 20 w 44"/>
              <a:gd name="T61" fmla="*/ 49 h 64"/>
              <a:gd name="T62" fmla="*/ 20 w 44"/>
              <a:gd name="T63" fmla="*/ 52 h 64"/>
              <a:gd name="T64" fmla="*/ 16 w 44"/>
              <a:gd name="T65" fmla="*/ 58 h 64"/>
              <a:gd name="T66" fmla="*/ 22 w 44"/>
              <a:gd name="T67" fmla="*/ 64 h 64"/>
              <a:gd name="T68" fmla="*/ 28 w 44"/>
              <a:gd name="T69" fmla="*/ 58 h 64"/>
              <a:gd name="T70" fmla="*/ 24 w 44"/>
              <a:gd name="T71" fmla="*/ 52 h 64"/>
              <a:gd name="T72" fmla="*/ 24 w 44"/>
              <a:gd name="T73" fmla="*/ 45 h 64"/>
              <a:gd name="T74" fmla="*/ 33 w 44"/>
              <a:gd name="T75" fmla="*/ 42 h 64"/>
              <a:gd name="T76" fmla="*/ 40 w 44"/>
              <a:gd name="T77" fmla="*/ 32 h 64"/>
              <a:gd name="T78" fmla="*/ 40 w 44"/>
              <a:gd name="T79" fmla="*/ 28 h 64"/>
              <a:gd name="T80" fmla="*/ 42 w 44"/>
              <a:gd name="T81" fmla="*/ 28 h 64"/>
              <a:gd name="T82" fmla="*/ 44 w 44"/>
              <a:gd name="T83" fmla="*/ 26 h 64"/>
              <a:gd name="T84" fmla="*/ 44 w 44"/>
              <a:gd name="T85" fmla="*/ 18 h 64"/>
              <a:gd name="T86" fmla="*/ 42 w 44"/>
              <a:gd name="T87" fmla="*/ 1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4" h="64">
                <a:moveTo>
                  <a:pt x="42" y="16"/>
                </a:moveTo>
                <a:cubicBezTo>
                  <a:pt x="34" y="16"/>
                  <a:pt x="34" y="16"/>
                  <a:pt x="34" y="16"/>
                </a:cubicBezTo>
                <a:cubicBezTo>
                  <a:pt x="33" y="16"/>
                  <a:pt x="32" y="17"/>
                  <a:pt x="32" y="18"/>
                </a:cubicBezTo>
                <a:cubicBezTo>
                  <a:pt x="32" y="26"/>
                  <a:pt x="32" y="26"/>
                  <a:pt x="32" y="26"/>
                </a:cubicBezTo>
                <a:cubicBezTo>
                  <a:pt x="32" y="27"/>
                  <a:pt x="33" y="28"/>
                  <a:pt x="34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32"/>
                  <a:pt x="36" y="32"/>
                  <a:pt x="36" y="32"/>
                </a:cubicBezTo>
                <a:cubicBezTo>
                  <a:pt x="36" y="35"/>
                  <a:pt x="34" y="37"/>
                  <a:pt x="32" y="38"/>
                </a:cubicBezTo>
                <a:cubicBezTo>
                  <a:pt x="24" y="41"/>
                  <a:pt x="24" y="41"/>
                  <a:pt x="24" y="41"/>
                </a:cubicBezTo>
                <a:cubicBezTo>
                  <a:pt x="24" y="12"/>
                  <a:pt x="24" y="12"/>
                  <a:pt x="24" y="12"/>
                </a:cubicBezTo>
                <a:cubicBezTo>
                  <a:pt x="32" y="12"/>
                  <a:pt x="32" y="12"/>
                  <a:pt x="32" y="12"/>
                </a:cubicBezTo>
                <a:cubicBezTo>
                  <a:pt x="33" y="12"/>
                  <a:pt x="33" y="11"/>
                  <a:pt x="33" y="10"/>
                </a:cubicBezTo>
                <a:cubicBezTo>
                  <a:pt x="23" y="1"/>
                  <a:pt x="23" y="1"/>
                  <a:pt x="23" y="1"/>
                </a:cubicBezTo>
                <a:cubicBezTo>
                  <a:pt x="23" y="0"/>
                  <a:pt x="21" y="0"/>
                  <a:pt x="21" y="1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11"/>
                  <a:pt x="11" y="12"/>
                  <a:pt x="12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20" y="45"/>
                  <a:pt x="20" y="45"/>
                  <a:pt x="20" y="45"/>
                </a:cubicBezTo>
                <a:cubicBezTo>
                  <a:pt x="16" y="43"/>
                  <a:pt x="16" y="43"/>
                  <a:pt x="16" y="43"/>
                </a:cubicBezTo>
                <a:cubicBezTo>
                  <a:pt x="12" y="42"/>
                  <a:pt x="12" y="42"/>
                  <a:pt x="12" y="42"/>
                </a:cubicBezTo>
                <a:cubicBezTo>
                  <a:pt x="10" y="41"/>
                  <a:pt x="8" y="39"/>
                  <a:pt x="8" y="36"/>
                </a:cubicBezTo>
                <a:cubicBezTo>
                  <a:pt x="8" y="32"/>
                  <a:pt x="8" y="32"/>
                  <a:pt x="8" y="32"/>
                </a:cubicBezTo>
                <a:cubicBezTo>
                  <a:pt x="10" y="31"/>
                  <a:pt x="12" y="29"/>
                  <a:pt x="12" y="26"/>
                </a:cubicBezTo>
                <a:cubicBezTo>
                  <a:pt x="12" y="23"/>
                  <a:pt x="9" y="20"/>
                  <a:pt x="6" y="20"/>
                </a:cubicBezTo>
                <a:cubicBezTo>
                  <a:pt x="3" y="20"/>
                  <a:pt x="0" y="23"/>
                  <a:pt x="0" y="26"/>
                </a:cubicBezTo>
                <a:cubicBezTo>
                  <a:pt x="0" y="29"/>
                  <a:pt x="2" y="31"/>
                  <a:pt x="4" y="32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41"/>
                  <a:pt x="7" y="44"/>
                  <a:pt x="11" y="46"/>
                </a:cubicBezTo>
                <a:cubicBezTo>
                  <a:pt x="14" y="47"/>
                  <a:pt x="14" y="47"/>
                  <a:pt x="14" y="47"/>
                </a:cubicBezTo>
                <a:cubicBezTo>
                  <a:pt x="16" y="48"/>
                  <a:pt x="16" y="48"/>
                  <a:pt x="16" y="48"/>
                </a:cubicBezTo>
                <a:cubicBezTo>
                  <a:pt x="20" y="49"/>
                  <a:pt x="20" y="49"/>
                  <a:pt x="20" y="49"/>
                </a:cubicBezTo>
                <a:cubicBezTo>
                  <a:pt x="20" y="52"/>
                  <a:pt x="20" y="52"/>
                  <a:pt x="20" y="52"/>
                </a:cubicBezTo>
                <a:cubicBezTo>
                  <a:pt x="18" y="53"/>
                  <a:pt x="16" y="55"/>
                  <a:pt x="16" y="58"/>
                </a:cubicBezTo>
                <a:cubicBezTo>
                  <a:pt x="16" y="61"/>
                  <a:pt x="19" y="64"/>
                  <a:pt x="22" y="64"/>
                </a:cubicBezTo>
                <a:cubicBezTo>
                  <a:pt x="25" y="64"/>
                  <a:pt x="28" y="61"/>
                  <a:pt x="28" y="58"/>
                </a:cubicBezTo>
                <a:cubicBezTo>
                  <a:pt x="28" y="55"/>
                  <a:pt x="26" y="53"/>
                  <a:pt x="24" y="52"/>
                </a:cubicBezTo>
                <a:cubicBezTo>
                  <a:pt x="24" y="45"/>
                  <a:pt x="24" y="45"/>
                  <a:pt x="24" y="45"/>
                </a:cubicBezTo>
                <a:cubicBezTo>
                  <a:pt x="33" y="42"/>
                  <a:pt x="33" y="42"/>
                  <a:pt x="33" y="42"/>
                </a:cubicBezTo>
                <a:cubicBezTo>
                  <a:pt x="37" y="40"/>
                  <a:pt x="40" y="37"/>
                  <a:pt x="40" y="32"/>
                </a:cubicBezTo>
                <a:cubicBezTo>
                  <a:pt x="40" y="28"/>
                  <a:pt x="40" y="28"/>
                  <a:pt x="40" y="28"/>
                </a:cubicBezTo>
                <a:cubicBezTo>
                  <a:pt x="42" y="28"/>
                  <a:pt x="42" y="28"/>
                  <a:pt x="42" y="28"/>
                </a:cubicBezTo>
                <a:cubicBezTo>
                  <a:pt x="43" y="28"/>
                  <a:pt x="44" y="27"/>
                  <a:pt x="44" y="26"/>
                </a:cubicBezTo>
                <a:cubicBezTo>
                  <a:pt x="44" y="18"/>
                  <a:pt x="44" y="18"/>
                  <a:pt x="44" y="18"/>
                </a:cubicBezTo>
                <a:cubicBezTo>
                  <a:pt x="44" y="17"/>
                  <a:pt x="43" y="16"/>
                  <a:pt x="42" y="1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0001" name="Group 10000"/>
          <p:cNvGrpSpPr/>
          <p:nvPr/>
        </p:nvGrpSpPr>
        <p:grpSpPr>
          <a:xfrm>
            <a:off x="7124701" y="1992014"/>
            <a:ext cx="190500" cy="203200"/>
            <a:chOff x="7124701" y="1992014"/>
            <a:chExt cx="190500" cy="203200"/>
          </a:xfrm>
        </p:grpSpPr>
        <p:sp>
          <p:nvSpPr>
            <p:cNvPr id="9338" name="Freeform 416"/>
            <p:cNvSpPr>
              <a:spLocks/>
            </p:cNvSpPr>
            <p:nvPr/>
          </p:nvSpPr>
          <p:spPr bwMode="auto">
            <a:xfrm>
              <a:off x="7124701" y="2055514"/>
              <a:ext cx="25400" cy="127000"/>
            </a:xfrm>
            <a:custGeom>
              <a:avLst/>
              <a:gdLst>
                <a:gd name="T0" fmla="*/ 16 w 16"/>
                <a:gd name="T1" fmla="*/ 16 h 80"/>
                <a:gd name="T2" fmla="*/ 0 w 16"/>
                <a:gd name="T3" fmla="*/ 0 h 80"/>
                <a:gd name="T4" fmla="*/ 0 w 16"/>
                <a:gd name="T5" fmla="*/ 80 h 80"/>
                <a:gd name="T6" fmla="*/ 16 w 16"/>
                <a:gd name="T7" fmla="*/ 64 h 80"/>
                <a:gd name="T8" fmla="*/ 16 w 16"/>
                <a:gd name="T9" fmla="*/ 1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80">
                  <a:moveTo>
                    <a:pt x="16" y="16"/>
                  </a:moveTo>
                  <a:lnTo>
                    <a:pt x="0" y="0"/>
                  </a:lnTo>
                  <a:lnTo>
                    <a:pt x="0" y="80"/>
                  </a:lnTo>
                  <a:lnTo>
                    <a:pt x="16" y="64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339" name="Freeform 417"/>
            <p:cNvSpPr>
              <a:spLocks/>
            </p:cNvSpPr>
            <p:nvPr/>
          </p:nvSpPr>
          <p:spPr bwMode="auto">
            <a:xfrm>
              <a:off x="7137401" y="2042814"/>
              <a:ext cx="165100" cy="25400"/>
            </a:xfrm>
            <a:custGeom>
              <a:avLst/>
              <a:gdLst>
                <a:gd name="T0" fmla="*/ 88 w 104"/>
                <a:gd name="T1" fmla="*/ 16 h 16"/>
                <a:gd name="T2" fmla="*/ 104 w 104"/>
                <a:gd name="T3" fmla="*/ 0 h 16"/>
                <a:gd name="T4" fmla="*/ 0 w 104"/>
                <a:gd name="T5" fmla="*/ 0 h 16"/>
                <a:gd name="T6" fmla="*/ 16 w 104"/>
                <a:gd name="T7" fmla="*/ 16 h 16"/>
                <a:gd name="T8" fmla="*/ 88 w 104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6">
                  <a:moveTo>
                    <a:pt x="88" y="16"/>
                  </a:moveTo>
                  <a:lnTo>
                    <a:pt x="104" y="0"/>
                  </a:lnTo>
                  <a:lnTo>
                    <a:pt x="0" y="0"/>
                  </a:lnTo>
                  <a:lnTo>
                    <a:pt x="16" y="16"/>
                  </a:lnTo>
                  <a:lnTo>
                    <a:pt x="88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340" name="Freeform 418"/>
            <p:cNvSpPr>
              <a:spLocks/>
            </p:cNvSpPr>
            <p:nvPr/>
          </p:nvSpPr>
          <p:spPr bwMode="auto">
            <a:xfrm>
              <a:off x="7137401" y="2169814"/>
              <a:ext cx="165100" cy="25400"/>
            </a:xfrm>
            <a:custGeom>
              <a:avLst/>
              <a:gdLst>
                <a:gd name="T0" fmla="*/ 16 w 104"/>
                <a:gd name="T1" fmla="*/ 0 h 16"/>
                <a:gd name="T2" fmla="*/ 0 w 104"/>
                <a:gd name="T3" fmla="*/ 16 h 16"/>
                <a:gd name="T4" fmla="*/ 104 w 104"/>
                <a:gd name="T5" fmla="*/ 16 h 16"/>
                <a:gd name="T6" fmla="*/ 88 w 104"/>
                <a:gd name="T7" fmla="*/ 0 h 16"/>
                <a:gd name="T8" fmla="*/ 16 w 104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6">
                  <a:moveTo>
                    <a:pt x="16" y="0"/>
                  </a:moveTo>
                  <a:lnTo>
                    <a:pt x="0" y="16"/>
                  </a:lnTo>
                  <a:lnTo>
                    <a:pt x="104" y="16"/>
                  </a:lnTo>
                  <a:lnTo>
                    <a:pt x="88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341" name="Freeform 419"/>
            <p:cNvSpPr>
              <a:spLocks/>
            </p:cNvSpPr>
            <p:nvPr/>
          </p:nvSpPr>
          <p:spPr bwMode="auto">
            <a:xfrm>
              <a:off x="7289801" y="2055514"/>
              <a:ext cx="25400" cy="127000"/>
            </a:xfrm>
            <a:custGeom>
              <a:avLst/>
              <a:gdLst>
                <a:gd name="T0" fmla="*/ 0 w 16"/>
                <a:gd name="T1" fmla="*/ 16 h 80"/>
                <a:gd name="T2" fmla="*/ 0 w 16"/>
                <a:gd name="T3" fmla="*/ 64 h 80"/>
                <a:gd name="T4" fmla="*/ 16 w 16"/>
                <a:gd name="T5" fmla="*/ 80 h 80"/>
                <a:gd name="T6" fmla="*/ 16 w 16"/>
                <a:gd name="T7" fmla="*/ 0 h 80"/>
                <a:gd name="T8" fmla="*/ 0 w 16"/>
                <a:gd name="T9" fmla="*/ 1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80">
                  <a:moveTo>
                    <a:pt x="0" y="16"/>
                  </a:moveTo>
                  <a:lnTo>
                    <a:pt x="0" y="64"/>
                  </a:lnTo>
                  <a:lnTo>
                    <a:pt x="16" y="80"/>
                  </a:lnTo>
                  <a:lnTo>
                    <a:pt x="16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342" name="Freeform 420"/>
            <p:cNvSpPr>
              <a:spLocks/>
            </p:cNvSpPr>
            <p:nvPr/>
          </p:nvSpPr>
          <p:spPr bwMode="auto">
            <a:xfrm>
              <a:off x="7175501" y="1992014"/>
              <a:ext cx="88900" cy="38100"/>
            </a:xfrm>
            <a:custGeom>
              <a:avLst/>
              <a:gdLst>
                <a:gd name="T0" fmla="*/ 28 w 56"/>
                <a:gd name="T1" fmla="*/ 4 h 24"/>
                <a:gd name="T2" fmla="*/ 48 w 56"/>
                <a:gd name="T3" fmla="*/ 24 h 24"/>
                <a:gd name="T4" fmla="*/ 56 w 56"/>
                <a:gd name="T5" fmla="*/ 24 h 24"/>
                <a:gd name="T6" fmla="*/ 32 w 56"/>
                <a:gd name="T7" fmla="*/ 0 h 24"/>
                <a:gd name="T8" fmla="*/ 24 w 56"/>
                <a:gd name="T9" fmla="*/ 0 h 24"/>
                <a:gd name="T10" fmla="*/ 0 w 56"/>
                <a:gd name="T11" fmla="*/ 24 h 24"/>
                <a:gd name="T12" fmla="*/ 8 w 56"/>
                <a:gd name="T13" fmla="*/ 24 h 24"/>
                <a:gd name="T14" fmla="*/ 28 w 56"/>
                <a:gd name="T15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24">
                  <a:moveTo>
                    <a:pt x="28" y="4"/>
                  </a:moveTo>
                  <a:lnTo>
                    <a:pt x="48" y="24"/>
                  </a:lnTo>
                  <a:lnTo>
                    <a:pt x="56" y="24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28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9343" name="Freeform 421"/>
          <p:cNvSpPr>
            <a:spLocks noEditPoints="1"/>
          </p:cNvSpPr>
          <p:nvPr/>
        </p:nvSpPr>
        <p:spPr bwMode="auto">
          <a:xfrm>
            <a:off x="6727826" y="5517232"/>
            <a:ext cx="165100" cy="203200"/>
          </a:xfrm>
          <a:custGeom>
            <a:avLst/>
            <a:gdLst>
              <a:gd name="T0" fmla="*/ 48 w 52"/>
              <a:gd name="T1" fmla="*/ 0 h 64"/>
              <a:gd name="T2" fmla="*/ 4 w 52"/>
              <a:gd name="T3" fmla="*/ 0 h 64"/>
              <a:gd name="T4" fmla="*/ 0 w 52"/>
              <a:gd name="T5" fmla="*/ 4 h 64"/>
              <a:gd name="T6" fmla="*/ 0 w 52"/>
              <a:gd name="T7" fmla="*/ 60 h 64"/>
              <a:gd name="T8" fmla="*/ 4 w 52"/>
              <a:gd name="T9" fmla="*/ 64 h 64"/>
              <a:gd name="T10" fmla="*/ 48 w 52"/>
              <a:gd name="T11" fmla="*/ 64 h 64"/>
              <a:gd name="T12" fmla="*/ 52 w 52"/>
              <a:gd name="T13" fmla="*/ 60 h 64"/>
              <a:gd name="T14" fmla="*/ 52 w 52"/>
              <a:gd name="T15" fmla="*/ 4 h 64"/>
              <a:gd name="T16" fmla="*/ 48 w 52"/>
              <a:gd name="T17" fmla="*/ 0 h 64"/>
              <a:gd name="T18" fmla="*/ 4 w 52"/>
              <a:gd name="T19" fmla="*/ 12 h 64"/>
              <a:gd name="T20" fmla="*/ 24 w 52"/>
              <a:gd name="T21" fmla="*/ 22 h 64"/>
              <a:gd name="T22" fmla="*/ 24 w 52"/>
              <a:gd name="T23" fmla="*/ 52 h 64"/>
              <a:gd name="T24" fmla="*/ 12 w 52"/>
              <a:gd name="T25" fmla="*/ 52 h 64"/>
              <a:gd name="T26" fmla="*/ 4 w 52"/>
              <a:gd name="T27" fmla="*/ 57 h 64"/>
              <a:gd name="T28" fmla="*/ 4 w 52"/>
              <a:gd name="T29" fmla="*/ 12 h 64"/>
              <a:gd name="T30" fmla="*/ 6 w 52"/>
              <a:gd name="T31" fmla="*/ 60 h 64"/>
              <a:gd name="T32" fmla="*/ 12 w 52"/>
              <a:gd name="T33" fmla="*/ 56 h 64"/>
              <a:gd name="T34" fmla="*/ 40 w 52"/>
              <a:gd name="T35" fmla="*/ 56 h 64"/>
              <a:gd name="T36" fmla="*/ 46 w 52"/>
              <a:gd name="T37" fmla="*/ 60 h 64"/>
              <a:gd name="T38" fmla="*/ 6 w 52"/>
              <a:gd name="T39" fmla="*/ 60 h 64"/>
              <a:gd name="T40" fmla="*/ 48 w 52"/>
              <a:gd name="T41" fmla="*/ 57 h 64"/>
              <a:gd name="T42" fmla="*/ 40 w 52"/>
              <a:gd name="T43" fmla="*/ 52 h 64"/>
              <a:gd name="T44" fmla="*/ 28 w 52"/>
              <a:gd name="T45" fmla="*/ 52 h 64"/>
              <a:gd name="T46" fmla="*/ 28 w 52"/>
              <a:gd name="T47" fmla="*/ 22 h 64"/>
              <a:gd name="T48" fmla="*/ 48 w 52"/>
              <a:gd name="T49" fmla="*/ 12 h 64"/>
              <a:gd name="T50" fmla="*/ 48 w 52"/>
              <a:gd name="T51" fmla="*/ 57 h 64"/>
              <a:gd name="T52" fmla="*/ 48 w 52"/>
              <a:gd name="T53" fmla="*/ 8 h 64"/>
              <a:gd name="T54" fmla="*/ 26 w 52"/>
              <a:gd name="T55" fmla="*/ 19 h 64"/>
              <a:gd name="T56" fmla="*/ 4 w 52"/>
              <a:gd name="T57" fmla="*/ 8 h 64"/>
              <a:gd name="T58" fmla="*/ 4 w 52"/>
              <a:gd name="T59" fmla="*/ 4 h 64"/>
              <a:gd name="T60" fmla="*/ 48 w 52"/>
              <a:gd name="T61" fmla="*/ 4 h 64"/>
              <a:gd name="T62" fmla="*/ 48 w 52"/>
              <a:gd name="T63" fmla="*/ 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2" h="64">
                <a:moveTo>
                  <a:pt x="48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62"/>
                  <a:pt x="2" y="64"/>
                  <a:pt x="4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50" y="64"/>
                  <a:pt x="52" y="62"/>
                  <a:pt x="52" y="60"/>
                </a:cubicBezTo>
                <a:cubicBezTo>
                  <a:pt x="52" y="4"/>
                  <a:pt x="52" y="4"/>
                  <a:pt x="52" y="4"/>
                </a:cubicBezTo>
                <a:cubicBezTo>
                  <a:pt x="52" y="2"/>
                  <a:pt x="50" y="0"/>
                  <a:pt x="48" y="0"/>
                </a:cubicBezTo>
                <a:close/>
                <a:moveTo>
                  <a:pt x="4" y="12"/>
                </a:moveTo>
                <a:cubicBezTo>
                  <a:pt x="24" y="22"/>
                  <a:pt x="24" y="22"/>
                  <a:pt x="24" y="22"/>
                </a:cubicBezTo>
                <a:cubicBezTo>
                  <a:pt x="24" y="52"/>
                  <a:pt x="24" y="52"/>
                  <a:pt x="24" y="52"/>
                </a:cubicBezTo>
                <a:cubicBezTo>
                  <a:pt x="12" y="52"/>
                  <a:pt x="12" y="52"/>
                  <a:pt x="12" y="52"/>
                </a:cubicBezTo>
                <a:cubicBezTo>
                  <a:pt x="4" y="57"/>
                  <a:pt x="4" y="57"/>
                  <a:pt x="4" y="57"/>
                </a:cubicBezTo>
                <a:lnTo>
                  <a:pt x="4" y="12"/>
                </a:lnTo>
                <a:close/>
                <a:moveTo>
                  <a:pt x="6" y="60"/>
                </a:moveTo>
                <a:cubicBezTo>
                  <a:pt x="12" y="56"/>
                  <a:pt x="12" y="56"/>
                  <a:pt x="12" y="56"/>
                </a:cubicBezTo>
                <a:cubicBezTo>
                  <a:pt x="40" y="56"/>
                  <a:pt x="40" y="56"/>
                  <a:pt x="40" y="56"/>
                </a:cubicBezTo>
                <a:cubicBezTo>
                  <a:pt x="46" y="60"/>
                  <a:pt x="46" y="60"/>
                  <a:pt x="46" y="60"/>
                </a:cubicBezTo>
                <a:lnTo>
                  <a:pt x="6" y="60"/>
                </a:lnTo>
                <a:close/>
                <a:moveTo>
                  <a:pt x="48" y="57"/>
                </a:moveTo>
                <a:cubicBezTo>
                  <a:pt x="40" y="52"/>
                  <a:pt x="40" y="52"/>
                  <a:pt x="40" y="52"/>
                </a:cubicBezTo>
                <a:cubicBezTo>
                  <a:pt x="28" y="52"/>
                  <a:pt x="28" y="52"/>
                  <a:pt x="28" y="52"/>
                </a:cubicBezTo>
                <a:cubicBezTo>
                  <a:pt x="28" y="22"/>
                  <a:pt x="28" y="22"/>
                  <a:pt x="28" y="22"/>
                </a:cubicBezTo>
                <a:cubicBezTo>
                  <a:pt x="48" y="12"/>
                  <a:pt x="48" y="12"/>
                  <a:pt x="48" y="12"/>
                </a:cubicBezTo>
                <a:lnTo>
                  <a:pt x="48" y="57"/>
                </a:lnTo>
                <a:close/>
                <a:moveTo>
                  <a:pt x="48" y="8"/>
                </a:moveTo>
                <a:cubicBezTo>
                  <a:pt x="26" y="19"/>
                  <a:pt x="26" y="19"/>
                  <a:pt x="26" y="19"/>
                </a:cubicBezTo>
                <a:cubicBezTo>
                  <a:pt x="4" y="8"/>
                  <a:pt x="4" y="8"/>
                  <a:pt x="4" y="8"/>
                </a:cubicBezTo>
                <a:cubicBezTo>
                  <a:pt x="4" y="4"/>
                  <a:pt x="4" y="4"/>
                  <a:pt x="4" y="4"/>
                </a:cubicBezTo>
                <a:cubicBezTo>
                  <a:pt x="48" y="4"/>
                  <a:pt x="48" y="4"/>
                  <a:pt x="48" y="4"/>
                </a:cubicBezTo>
                <a:lnTo>
                  <a:pt x="48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9970" name="Group 9969"/>
          <p:cNvGrpSpPr/>
          <p:nvPr/>
        </p:nvGrpSpPr>
        <p:grpSpPr>
          <a:xfrm>
            <a:off x="3065463" y="1077913"/>
            <a:ext cx="177800" cy="203200"/>
            <a:chOff x="3065463" y="1077913"/>
            <a:chExt cx="177800" cy="203200"/>
          </a:xfrm>
        </p:grpSpPr>
        <p:sp>
          <p:nvSpPr>
            <p:cNvPr id="9344" name="Oval 422"/>
            <p:cNvSpPr>
              <a:spLocks noChangeArrowheads="1"/>
            </p:cNvSpPr>
            <p:nvPr/>
          </p:nvSpPr>
          <p:spPr bwMode="auto">
            <a:xfrm>
              <a:off x="3065463" y="1077913"/>
              <a:ext cx="177800" cy="508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345" name="Freeform 423"/>
            <p:cNvSpPr>
              <a:spLocks/>
            </p:cNvSpPr>
            <p:nvPr/>
          </p:nvSpPr>
          <p:spPr bwMode="auto">
            <a:xfrm>
              <a:off x="3065463" y="1122363"/>
              <a:ext cx="177800" cy="57150"/>
            </a:xfrm>
            <a:custGeom>
              <a:avLst/>
              <a:gdLst>
                <a:gd name="T0" fmla="*/ 0 w 56"/>
                <a:gd name="T1" fmla="*/ 0 h 18"/>
                <a:gd name="T2" fmla="*/ 0 w 56"/>
                <a:gd name="T3" fmla="*/ 10 h 18"/>
                <a:gd name="T4" fmla="*/ 28 w 56"/>
                <a:gd name="T5" fmla="*/ 18 h 18"/>
                <a:gd name="T6" fmla="*/ 56 w 56"/>
                <a:gd name="T7" fmla="*/ 10 h 18"/>
                <a:gd name="T8" fmla="*/ 56 w 56"/>
                <a:gd name="T9" fmla="*/ 0 h 18"/>
                <a:gd name="T10" fmla="*/ 28 w 56"/>
                <a:gd name="T11" fmla="*/ 6 h 18"/>
                <a:gd name="T12" fmla="*/ 0 w 56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18">
                  <a:moveTo>
                    <a:pt x="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4"/>
                    <a:pt x="13" y="18"/>
                    <a:pt x="28" y="18"/>
                  </a:cubicBezTo>
                  <a:cubicBezTo>
                    <a:pt x="43" y="18"/>
                    <a:pt x="56" y="14"/>
                    <a:pt x="56" y="1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48" y="6"/>
                    <a:pt x="31" y="6"/>
                    <a:pt x="28" y="6"/>
                  </a:cubicBezTo>
                  <a:cubicBezTo>
                    <a:pt x="25" y="6"/>
                    <a:pt x="8" y="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346" name="Freeform 424"/>
            <p:cNvSpPr>
              <a:spLocks/>
            </p:cNvSpPr>
            <p:nvPr/>
          </p:nvSpPr>
          <p:spPr bwMode="auto">
            <a:xfrm>
              <a:off x="3065463" y="1173163"/>
              <a:ext cx="177800" cy="57150"/>
            </a:xfrm>
            <a:custGeom>
              <a:avLst/>
              <a:gdLst>
                <a:gd name="T0" fmla="*/ 0 w 56"/>
                <a:gd name="T1" fmla="*/ 0 h 18"/>
                <a:gd name="T2" fmla="*/ 0 w 56"/>
                <a:gd name="T3" fmla="*/ 10 h 18"/>
                <a:gd name="T4" fmla="*/ 28 w 56"/>
                <a:gd name="T5" fmla="*/ 18 h 18"/>
                <a:gd name="T6" fmla="*/ 56 w 56"/>
                <a:gd name="T7" fmla="*/ 10 h 18"/>
                <a:gd name="T8" fmla="*/ 56 w 56"/>
                <a:gd name="T9" fmla="*/ 0 h 18"/>
                <a:gd name="T10" fmla="*/ 28 w 56"/>
                <a:gd name="T11" fmla="*/ 6 h 18"/>
                <a:gd name="T12" fmla="*/ 0 w 56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18">
                  <a:moveTo>
                    <a:pt x="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4"/>
                    <a:pt x="13" y="18"/>
                    <a:pt x="28" y="18"/>
                  </a:cubicBezTo>
                  <a:cubicBezTo>
                    <a:pt x="43" y="18"/>
                    <a:pt x="56" y="14"/>
                    <a:pt x="56" y="1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48" y="6"/>
                    <a:pt x="31" y="6"/>
                    <a:pt x="28" y="6"/>
                  </a:cubicBezTo>
                  <a:cubicBezTo>
                    <a:pt x="25" y="6"/>
                    <a:pt x="8" y="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347" name="Freeform 425"/>
            <p:cNvSpPr>
              <a:spLocks/>
            </p:cNvSpPr>
            <p:nvPr/>
          </p:nvSpPr>
          <p:spPr bwMode="auto">
            <a:xfrm>
              <a:off x="3065463" y="1223963"/>
              <a:ext cx="177800" cy="57150"/>
            </a:xfrm>
            <a:custGeom>
              <a:avLst/>
              <a:gdLst>
                <a:gd name="T0" fmla="*/ 0 w 56"/>
                <a:gd name="T1" fmla="*/ 0 h 18"/>
                <a:gd name="T2" fmla="*/ 0 w 56"/>
                <a:gd name="T3" fmla="*/ 10 h 18"/>
                <a:gd name="T4" fmla="*/ 28 w 56"/>
                <a:gd name="T5" fmla="*/ 18 h 18"/>
                <a:gd name="T6" fmla="*/ 56 w 56"/>
                <a:gd name="T7" fmla="*/ 10 h 18"/>
                <a:gd name="T8" fmla="*/ 56 w 56"/>
                <a:gd name="T9" fmla="*/ 0 h 18"/>
                <a:gd name="T10" fmla="*/ 28 w 56"/>
                <a:gd name="T11" fmla="*/ 6 h 18"/>
                <a:gd name="T12" fmla="*/ 0 w 56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18">
                  <a:moveTo>
                    <a:pt x="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4"/>
                    <a:pt x="13" y="18"/>
                    <a:pt x="28" y="18"/>
                  </a:cubicBezTo>
                  <a:cubicBezTo>
                    <a:pt x="43" y="18"/>
                    <a:pt x="56" y="14"/>
                    <a:pt x="56" y="1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48" y="6"/>
                    <a:pt x="31" y="6"/>
                    <a:pt x="28" y="6"/>
                  </a:cubicBezTo>
                  <a:cubicBezTo>
                    <a:pt x="25" y="6"/>
                    <a:pt x="8" y="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9348" name="Freeform 426"/>
          <p:cNvSpPr>
            <a:spLocks noEditPoints="1"/>
          </p:cNvSpPr>
          <p:nvPr/>
        </p:nvSpPr>
        <p:spPr bwMode="auto">
          <a:xfrm>
            <a:off x="3459163" y="1077913"/>
            <a:ext cx="203200" cy="203200"/>
          </a:xfrm>
          <a:custGeom>
            <a:avLst/>
            <a:gdLst>
              <a:gd name="T0" fmla="*/ 60 w 64"/>
              <a:gd name="T1" fmla="*/ 5 h 64"/>
              <a:gd name="T2" fmla="*/ 32 w 64"/>
              <a:gd name="T3" fmla="*/ 0 h 64"/>
              <a:gd name="T4" fmla="*/ 4 w 64"/>
              <a:gd name="T5" fmla="*/ 5 h 64"/>
              <a:gd name="T6" fmla="*/ 0 w 64"/>
              <a:gd name="T7" fmla="*/ 10 h 64"/>
              <a:gd name="T8" fmla="*/ 0 w 64"/>
              <a:gd name="T9" fmla="*/ 54 h 64"/>
              <a:gd name="T10" fmla="*/ 4 w 64"/>
              <a:gd name="T11" fmla="*/ 59 h 64"/>
              <a:gd name="T12" fmla="*/ 32 w 64"/>
              <a:gd name="T13" fmla="*/ 64 h 64"/>
              <a:gd name="T14" fmla="*/ 60 w 64"/>
              <a:gd name="T15" fmla="*/ 59 h 64"/>
              <a:gd name="T16" fmla="*/ 64 w 64"/>
              <a:gd name="T17" fmla="*/ 54 h 64"/>
              <a:gd name="T18" fmla="*/ 64 w 64"/>
              <a:gd name="T19" fmla="*/ 10 h 64"/>
              <a:gd name="T20" fmla="*/ 60 w 64"/>
              <a:gd name="T21" fmla="*/ 5 h 64"/>
              <a:gd name="T22" fmla="*/ 32 w 64"/>
              <a:gd name="T23" fmla="*/ 4 h 64"/>
              <a:gd name="T24" fmla="*/ 60 w 64"/>
              <a:gd name="T25" fmla="*/ 10 h 64"/>
              <a:gd name="T26" fmla="*/ 32 w 64"/>
              <a:gd name="T27" fmla="*/ 16 h 64"/>
              <a:gd name="T28" fmla="*/ 4 w 64"/>
              <a:gd name="T29" fmla="*/ 10 h 64"/>
              <a:gd name="T30" fmla="*/ 32 w 64"/>
              <a:gd name="T31" fmla="*/ 4 h 64"/>
              <a:gd name="T32" fmla="*/ 32 w 64"/>
              <a:gd name="T33" fmla="*/ 20 h 64"/>
              <a:gd name="T34" fmla="*/ 60 w 64"/>
              <a:gd name="T35" fmla="*/ 15 h 64"/>
              <a:gd name="T36" fmla="*/ 60 w 64"/>
              <a:gd name="T37" fmla="*/ 24 h 64"/>
              <a:gd name="T38" fmla="*/ 60 w 64"/>
              <a:gd name="T39" fmla="*/ 24 h 64"/>
              <a:gd name="T40" fmla="*/ 32 w 64"/>
              <a:gd name="T41" fmla="*/ 30 h 64"/>
              <a:gd name="T42" fmla="*/ 4 w 64"/>
              <a:gd name="T43" fmla="*/ 24 h 64"/>
              <a:gd name="T44" fmla="*/ 4 w 64"/>
              <a:gd name="T45" fmla="*/ 24 h 64"/>
              <a:gd name="T46" fmla="*/ 4 w 64"/>
              <a:gd name="T47" fmla="*/ 15 h 64"/>
              <a:gd name="T48" fmla="*/ 32 w 64"/>
              <a:gd name="T49" fmla="*/ 20 h 64"/>
              <a:gd name="T50" fmla="*/ 60 w 64"/>
              <a:gd name="T51" fmla="*/ 54 h 64"/>
              <a:gd name="T52" fmla="*/ 60 w 64"/>
              <a:gd name="T53" fmla="*/ 54 h 64"/>
              <a:gd name="T54" fmla="*/ 32 w 64"/>
              <a:gd name="T55" fmla="*/ 60 h 64"/>
              <a:gd name="T56" fmla="*/ 4 w 64"/>
              <a:gd name="T57" fmla="*/ 54 h 64"/>
              <a:gd name="T58" fmla="*/ 4 w 64"/>
              <a:gd name="T59" fmla="*/ 54 h 64"/>
              <a:gd name="T60" fmla="*/ 4 w 64"/>
              <a:gd name="T61" fmla="*/ 43 h 64"/>
              <a:gd name="T62" fmla="*/ 32 w 64"/>
              <a:gd name="T63" fmla="*/ 48 h 64"/>
              <a:gd name="T64" fmla="*/ 60 w 64"/>
              <a:gd name="T65" fmla="*/ 43 h 64"/>
              <a:gd name="T66" fmla="*/ 60 w 64"/>
              <a:gd name="T67" fmla="*/ 54 h 64"/>
              <a:gd name="T68" fmla="*/ 60 w 64"/>
              <a:gd name="T69" fmla="*/ 38 h 64"/>
              <a:gd name="T70" fmla="*/ 60 w 64"/>
              <a:gd name="T71" fmla="*/ 38 h 64"/>
              <a:gd name="T72" fmla="*/ 32 w 64"/>
              <a:gd name="T73" fmla="*/ 44 h 64"/>
              <a:gd name="T74" fmla="*/ 4 w 64"/>
              <a:gd name="T75" fmla="*/ 38 h 64"/>
              <a:gd name="T76" fmla="*/ 4 w 64"/>
              <a:gd name="T77" fmla="*/ 38 h 64"/>
              <a:gd name="T78" fmla="*/ 4 w 64"/>
              <a:gd name="T79" fmla="*/ 29 h 64"/>
              <a:gd name="T80" fmla="*/ 32 w 64"/>
              <a:gd name="T81" fmla="*/ 34 h 64"/>
              <a:gd name="T82" fmla="*/ 60 w 64"/>
              <a:gd name="T83" fmla="*/ 29 h 64"/>
              <a:gd name="T84" fmla="*/ 60 w 64"/>
              <a:gd name="T85" fmla="*/ 3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4" h="64">
                <a:moveTo>
                  <a:pt x="60" y="5"/>
                </a:moveTo>
                <a:cubicBezTo>
                  <a:pt x="55" y="2"/>
                  <a:pt x="44" y="0"/>
                  <a:pt x="32" y="0"/>
                </a:cubicBezTo>
                <a:cubicBezTo>
                  <a:pt x="20" y="0"/>
                  <a:pt x="9" y="2"/>
                  <a:pt x="4" y="5"/>
                </a:cubicBezTo>
                <a:cubicBezTo>
                  <a:pt x="1" y="7"/>
                  <a:pt x="0" y="8"/>
                  <a:pt x="0" y="10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6"/>
                  <a:pt x="1" y="57"/>
                  <a:pt x="4" y="59"/>
                </a:cubicBezTo>
                <a:cubicBezTo>
                  <a:pt x="9" y="62"/>
                  <a:pt x="20" y="64"/>
                  <a:pt x="32" y="64"/>
                </a:cubicBezTo>
                <a:cubicBezTo>
                  <a:pt x="44" y="64"/>
                  <a:pt x="55" y="62"/>
                  <a:pt x="60" y="59"/>
                </a:cubicBezTo>
                <a:cubicBezTo>
                  <a:pt x="63" y="57"/>
                  <a:pt x="64" y="56"/>
                  <a:pt x="64" y="54"/>
                </a:cubicBezTo>
                <a:cubicBezTo>
                  <a:pt x="64" y="10"/>
                  <a:pt x="64" y="10"/>
                  <a:pt x="64" y="10"/>
                </a:cubicBezTo>
                <a:cubicBezTo>
                  <a:pt x="64" y="8"/>
                  <a:pt x="63" y="7"/>
                  <a:pt x="60" y="5"/>
                </a:cubicBezTo>
                <a:close/>
                <a:moveTo>
                  <a:pt x="32" y="4"/>
                </a:moveTo>
                <a:cubicBezTo>
                  <a:pt x="49" y="4"/>
                  <a:pt x="58" y="8"/>
                  <a:pt x="60" y="10"/>
                </a:cubicBezTo>
                <a:cubicBezTo>
                  <a:pt x="58" y="12"/>
                  <a:pt x="49" y="16"/>
                  <a:pt x="32" y="16"/>
                </a:cubicBezTo>
                <a:cubicBezTo>
                  <a:pt x="15" y="16"/>
                  <a:pt x="6" y="12"/>
                  <a:pt x="4" y="10"/>
                </a:cubicBezTo>
                <a:cubicBezTo>
                  <a:pt x="6" y="8"/>
                  <a:pt x="15" y="4"/>
                  <a:pt x="32" y="4"/>
                </a:cubicBezTo>
                <a:close/>
                <a:moveTo>
                  <a:pt x="32" y="20"/>
                </a:moveTo>
                <a:cubicBezTo>
                  <a:pt x="44" y="20"/>
                  <a:pt x="55" y="18"/>
                  <a:pt x="60" y="15"/>
                </a:cubicBezTo>
                <a:cubicBezTo>
                  <a:pt x="60" y="24"/>
                  <a:pt x="60" y="24"/>
                  <a:pt x="60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58" y="26"/>
                  <a:pt x="49" y="30"/>
                  <a:pt x="32" y="30"/>
                </a:cubicBezTo>
                <a:cubicBezTo>
                  <a:pt x="15" y="30"/>
                  <a:pt x="6" y="26"/>
                  <a:pt x="4" y="24"/>
                </a:cubicBezTo>
                <a:cubicBezTo>
                  <a:pt x="4" y="24"/>
                  <a:pt x="4" y="24"/>
                  <a:pt x="4" y="24"/>
                </a:cubicBezTo>
                <a:cubicBezTo>
                  <a:pt x="4" y="15"/>
                  <a:pt x="4" y="15"/>
                  <a:pt x="4" y="15"/>
                </a:cubicBezTo>
                <a:cubicBezTo>
                  <a:pt x="9" y="18"/>
                  <a:pt x="20" y="20"/>
                  <a:pt x="32" y="20"/>
                </a:cubicBezTo>
                <a:close/>
                <a:moveTo>
                  <a:pt x="60" y="54"/>
                </a:moveTo>
                <a:cubicBezTo>
                  <a:pt x="60" y="54"/>
                  <a:pt x="60" y="54"/>
                  <a:pt x="60" y="54"/>
                </a:cubicBezTo>
                <a:cubicBezTo>
                  <a:pt x="58" y="56"/>
                  <a:pt x="49" y="60"/>
                  <a:pt x="32" y="60"/>
                </a:cubicBezTo>
                <a:cubicBezTo>
                  <a:pt x="15" y="60"/>
                  <a:pt x="6" y="56"/>
                  <a:pt x="4" y="54"/>
                </a:cubicBezTo>
                <a:cubicBezTo>
                  <a:pt x="4" y="54"/>
                  <a:pt x="4" y="54"/>
                  <a:pt x="4" y="54"/>
                </a:cubicBezTo>
                <a:cubicBezTo>
                  <a:pt x="4" y="43"/>
                  <a:pt x="4" y="43"/>
                  <a:pt x="4" y="43"/>
                </a:cubicBezTo>
                <a:cubicBezTo>
                  <a:pt x="9" y="46"/>
                  <a:pt x="20" y="48"/>
                  <a:pt x="32" y="48"/>
                </a:cubicBezTo>
                <a:cubicBezTo>
                  <a:pt x="44" y="48"/>
                  <a:pt x="55" y="46"/>
                  <a:pt x="60" y="43"/>
                </a:cubicBezTo>
                <a:lnTo>
                  <a:pt x="60" y="54"/>
                </a:lnTo>
                <a:close/>
                <a:moveTo>
                  <a:pt x="60" y="38"/>
                </a:moveTo>
                <a:cubicBezTo>
                  <a:pt x="60" y="38"/>
                  <a:pt x="60" y="38"/>
                  <a:pt x="60" y="38"/>
                </a:cubicBezTo>
                <a:cubicBezTo>
                  <a:pt x="58" y="40"/>
                  <a:pt x="49" y="44"/>
                  <a:pt x="32" y="44"/>
                </a:cubicBezTo>
                <a:cubicBezTo>
                  <a:pt x="15" y="44"/>
                  <a:pt x="6" y="40"/>
                  <a:pt x="4" y="38"/>
                </a:cubicBezTo>
                <a:cubicBezTo>
                  <a:pt x="4" y="38"/>
                  <a:pt x="4" y="38"/>
                  <a:pt x="4" y="38"/>
                </a:cubicBezTo>
                <a:cubicBezTo>
                  <a:pt x="4" y="29"/>
                  <a:pt x="4" y="29"/>
                  <a:pt x="4" y="29"/>
                </a:cubicBezTo>
                <a:cubicBezTo>
                  <a:pt x="9" y="32"/>
                  <a:pt x="20" y="34"/>
                  <a:pt x="32" y="34"/>
                </a:cubicBezTo>
                <a:cubicBezTo>
                  <a:pt x="44" y="34"/>
                  <a:pt x="55" y="32"/>
                  <a:pt x="60" y="29"/>
                </a:cubicBezTo>
                <a:lnTo>
                  <a:pt x="60" y="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9349" name="Freeform 427"/>
          <p:cNvSpPr>
            <a:spLocks noEditPoints="1"/>
          </p:cNvSpPr>
          <p:nvPr/>
        </p:nvSpPr>
        <p:spPr bwMode="auto">
          <a:xfrm>
            <a:off x="3890963" y="1077913"/>
            <a:ext cx="166688" cy="203200"/>
          </a:xfrm>
          <a:custGeom>
            <a:avLst/>
            <a:gdLst>
              <a:gd name="T0" fmla="*/ 48 w 52"/>
              <a:gd name="T1" fmla="*/ 5 h 64"/>
              <a:gd name="T2" fmla="*/ 26 w 52"/>
              <a:gd name="T3" fmla="*/ 0 h 64"/>
              <a:gd name="T4" fmla="*/ 4 w 52"/>
              <a:gd name="T5" fmla="*/ 5 h 64"/>
              <a:gd name="T6" fmla="*/ 0 w 52"/>
              <a:gd name="T7" fmla="*/ 10 h 64"/>
              <a:gd name="T8" fmla="*/ 0 w 52"/>
              <a:gd name="T9" fmla="*/ 54 h 64"/>
              <a:gd name="T10" fmla="*/ 4 w 52"/>
              <a:gd name="T11" fmla="*/ 59 h 64"/>
              <a:gd name="T12" fmla="*/ 26 w 52"/>
              <a:gd name="T13" fmla="*/ 64 h 64"/>
              <a:gd name="T14" fmla="*/ 48 w 52"/>
              <a:gd name="T15" fmla="*/ 59 h 64"/>
              <a:gd name="T16" fmla="*/ 52 w 52"/>
              <a:gd name="T17" fmla="*/ 54 h 64"/>
              <a:gd name="T18" fmla="*/ 52 w 52"/>
              <a:gd name="T19" fmla="*/ 10 h 64"/>
              <a:gd name="T20" fmla="*/ 48 w 52"/>
              <a:gd name="T21" fmla="*/ 5 h 64"/>
              <a:gd name="T22" fmla="*/ 48 w 52"/>
              <a:gd name="T23" fmla="*/ 54 h 64"/>
              <a:gd name="T24" fmla="*/ 26 w 52"/>
              <a:gd name="T25" fmla="*/ 60 h 64"/>
              <a:gd name="T26" fmla="*/ 4 w 52"/>
              <a:gd name="T27" fmla="*/ 54 h 64"/>
              <a:gd name="T28" fmla="*/ 4 w 52"/>
              <a:gd name="T29" fmla="*/ 43 h 64"/>
              <a:gd name="T30" fmla="*/ 26 w 52"/>
              <a:gd name="T31" fmla="*/ 48 h 64"/>
              <a:gd name="T32" fmla="*/ 48 w 52"/>
              <a:gd name="T33" fmla="*/ 43 h 64"/>
              <a:gd name="T34" fmla="*/ 48 w 52"/>
              <a:gd name="T35" fmla="*/ 54 h 64"/>
              <a:gd name="T36" fmla="*/ 48 w 52"/>
              <a:gd name="T37" fmla="*/ 38 h 64"/>
              <a:gd name="T38" fmla="*/ 26 w 52"/>
              <a:gd name="T39" fmla="*/ 44 h 64"/>
              <a:gd name="T40" fmla="*/ 4 w 52"/>
              <a:gd name="T41" fmla="*/ 38 h 64"/>
              <a:gd name="T42" fmla="*/ 4 w 52"/>
              <a:gd name="T43" fmla="*/ 29 h 64"/>
              <a:gd name="T44" fmla="*/ 26 w 52"/>
              <a:gd name="T45" fmla="*/ 34 h 64"/>
              <a:gd name="T46" fmla="*/ 48 w 52"/>
              <a:gd name="T47" fmla="*/ 29 h 64"/>
              <a:gd name="T48" fmla="*/ 48 w 52"/>
              <a:gd name="T49" fmla="*/ 38 h 64"/>
              <a:gd name="T50" fmla="*/ 48 w 52"/>
              <a:gd name="T51" fmla="*/ 24 h 64"/>
              <a:gd name="T52" fmla="*/ 26 w 52"/>
              <a:gd name="T53" fmla="*/ 30 h 64"/>
              <a:gd name="T54" fmla="*/ 4 w 52"/>
              <a:gd name="T55" fmla="*/ 24 h 64"/>
              <a:gd name="T56" fmla="*/ 4 w 52"/>
              <a:gd name="T57" fmla="*/ 15 h 64"/>
              <a:gd name="T58" fmla="*/ 26 w 52"/>
              <a:gd name="T59" fmla="*/ 20 h 64"/>
              <a:gd name="T60" fmla="*/ 48 w 52"/>
              <a:gd name="T61" fmla="*/ 15 h 64"/>
              <a:gd name="T62" fmla="*/ 48 w 52"/>
              <a:gd name="T63" fmla="*/ 24 h 64"/>
              <a:gd name="T64" fmla="*/ 26 w 52"/>
              <a:gd name="T65" fmla="*/ 16 h 64"/>
              <a:gd name="T66" fmla="*/ 4 w 52"/>
              <a:gd name="T67" fmla="*/ 10 h 64"/>
              <a:gd name="T68" fmla="*/ 26 w 52"/>
              <a:gd name="T69" fmla="*/ 4 h 64"/>
              <a:gd name="T70" fmla="*/ 48 w 52"/>
              <a:gd name="T71" fmla="*/ 10 h 64"/>
              <a:gd name="T72" fmla="*/ 26 w 52"/>
              <a:gd name="T73" fmla="*/ 1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2" h="64">
                <a:moveTo>
                  <a:pt x="48" y="5"/>
                </a:moveTo>
                <a:cubicBezTo>
                  <a:pt x="43" y="2"/>
                  <a:pt x="35" y="0"/>
                  <a:pt x="26" y="0"/>
                </a:cubicBezTo>
                <a:cubicBezTo>
                  <a:pt x="17" y="0"/>
                  <a:pt x="9" y="2"/>
                  <a:pt x="4" y="5"/>
                </a:cubicBezTo>
                <a:cubicBezTo>
                  <a:pt x="1" y="6"/>
                  <a:pt x="0" y="8"/>
                  <a:pt x="0" y="10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6"/>
                  <a:pt x="1" y="58"/>
                  <a:pt x="4" y="59"/>
                </a:cubicBezTo>
                <a:cubicBezTo>
                  <a:pt x="9" y="62"/>
                  <a:pt x="17" y="64"/>
                  <a:pt x="26" y="64"/>
                </a:cubicBezTo>
                <a:cubicBezTo>
                  <a:pt x="35" y="64"/>
                  <a:pt x="43" y="62"/>
                  <a:pt x="48" y="59"/>
                </a:cubicBezTo>
                <a:cubicBezTo>
                  <a:pt x="51" y="58"/>
                  <a:pt x="52" y="56"/>
                  <a:pt x="52" y="54"/>
                </a:cubicBezTo>
                <a:cubicBezTo>
                  <a:pt x="52" y="10"/>
                  <a:pt x="52" y="10"/>
                  <a:pt x="52" y="10"/>
                </a:cubicBezTo>
                <a:cubicBezTo>
                  <a:pt x="52" y="8"/>
                  <a:pt x="51" y="6"/>
                  <a:pt x="48" y="5"/>
                </a:cubicBezTo>
                <a:close/>
                <a:moveTo>
                  <a:pt x="48" y="54"/>
                </a:moveTo>
                <a:cubicBezTo>
                  <a:pt x="48" y="56"/>
                  <a:pt x="40" y="60"/>
                  <a:pt x="26" y="60"/>
                </a:cubicBezTo>
                <a:cubicBezTo>
                  <a:pt x="12" y="60"/>
                  <a:pt x="4" y="56"/>
                  <a:pt x="4" y="54"/>
                </a:cubicBezTo>
                <a:cubicBezTo>
                  <a:pt x="4" y="43"/>
                  <a:pt x="4" y="43"/>
                  <a:pt x="4" y="43"/>
                </a:cubicBezTo>
                <a:cubicBezTo>
                  <a:pt x="9" y="46"/>
                  <a:pt x="17" y="48"/>
                  <a:pt x="26" y="48"/>
                </a:cubicBezTo>
                <a:cubicBezTo>
                  <a:pt x="35" y="48"/>
                  <a:pt x="43" y="46"/>
                  <a:pt x="48" y="43"/>
                </a:cubicBezTo>
                <a:lnTo>
                  <a:pt x="48" y="54"/>
                </a:lnTo>
                <a:close/>
                <a:moveTo>
                  <a:pt x="48" y="38"/>
                </a:moveTo>
                <a:cubicBezTo>
                  <a:pt x="48" y="40"/>
                  <a:pt x="40" y="44"/>
                  <a:pt x="26" y="44"/>
                </a:cubicBezTo>
                <a:cubicBezTo>
                  <a:pt x="12" y="44"/>
                  <a:pt x="4" y="40"/>
                  <a:pt x="4" y="38"/>
                </a:cubicBezTo>
                <a:cubicBezTo>
                  <a:pt x="4" y="29"/>
                  <a:pt x="4" y="29"/>
                  <a:pt x="4" y="29"/>
                </a:cubicBezTo>
                <a:cubicBezTo>
                  <a:pt x="9" y="32"/>
                  <a:pt x="17" y="34"/>
                  <a:pt x="26" y="34"/>
                </a:cubicBezTo>
                <a:cubicBezTo>
                  <a:pt x="35" y="34"/>
                  <a:pt x="43" y="32"/>
                  <a:pt x="48" y="29"/>
                </a:cubicBezTo>
                <a:lnTo>
                  <a:pt x="48" y="38"/>
                </a:lnTo>
                <a:close/>
                <a:moveTo>
                  <a:pt x="48" y="24"/>
                </a:moveTo>
                <a:cubicBezTo>
                  <a:pt x="48" y="26"/>
                  <a:pt x="40" y="30"/>
                  <a:pt x="26" y="30"/>
                </a:cubicBezTo>
                <a:cubicBezTo>
                  <a:pt x="12" y="30"/>
                  <a:pt x="4" y="26"/>
                  <a:pt x="4" y="24"/>
                </a:cubicBezTo>
                <a:cubicBezTo>
                  <a:pt x="4" y="15"/>
                  <a:pt x="4" y="15"/>
                  <a:pt x="4" y="15"/>
                </a:cubicBezTo>
                <a:cubicBezTo>
                  <a:pt x="9" y="18"/>
                  <a:pt x="17" y="20"/>
                  <a:pt x="26" y="20"/>
                </a:cubicBezTo>
                <a:cubicBezTo>
                  <a:pt x="35" y="20"/>
                  <a:pt x="43" y="18"/>
                  <a:pt x="48" y="15"/>
                </a:cubicBezTo>
                <a:lnTo>
                  <a:pt x="48" y="24"/>
                </a:lnTo>
                <a:close/>
                <a:moveTo>
                  <a:pt x="26" y="16"/>
                </a:moveTo>
                <a:cubicBezTo>
                  <a:pt x="12" y="16"/>
                  <a:pt x="4" y="12"/>
                  <a:pt x="4" y="10"/>
                </a:cubicBezTo>
                <a:cubicBezTo>
                  <a:pt x="4" y="8"/>
                  <a:pt x="12" y="4"/>
                  <a:pt x="26" y="4"/>
                </a:cubicBezTo>
                <a:cubicBezTo>
                  <a:pt x="40" y="4"/>
                  <a:pt x="48" y="8"/>
                  <a:pt x="48" y="10"/>
                </a:cubicBezTo>
                <a:cubicBezTo>
                  <a:pt x="48" y="12"/>
                  <a:pt x="40" y="16"/>
                  <a:pt x="26" y="1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9972" name="Group 9971"/>
          <p:cNvGrpSpPr/>
          <p:nvPr/>
        </p:nvGrpSpPr>
        <p:grpSpPr>
          <a:xfrm>
            <a:off x="5086351" y="1077913"/>
            <a:ext cx="204788" cy="203200"/>
            <a:chOff x="5086351" y="1077913"/>
            <a:chExt cx="204788" cy="203200"/>
          </a:xfrm>
        </p:grpSpPr>
        <p:sp>
          <p:nvSpPr>
            <p:cNvPr id="9350" name="Freeform 428"/>
            <p:cNvSpPr>
              <a:spLocks noEditPoints="1"/>
            </p:cNvSpPr>
            <p:nvPr/>
          </p:nvSpPr>
          <p:spPr bwMode="auto">
            <a:xfrm>
              <a:off x="5175251" y="1166813"/>
              <a:ext cx="115888" cy="114300"/>
            </a:xfrm>
            <a:custGeom>
              <a:avLst/>
              <a:gdLst>
                <a:gd name="T0" fmla="*/ 18 w 36"/>
                <a:gd name="T1" fmla="*/ 0 h 36"/>
                <a:gd name="T2" fmla="*/ 0 w 36"/>
                <a:gd name="T3" fmla="*/ 18 h 36"/>
                <a:gd name="T4" fmla="*/ 18 w 36"/>
                <a:gd name="T5" fmla="*/ 36 h 36"/>
                <a:gd name="T6" fmla="*/ 36 w 36"/>
                <a:gd name="T7" fmla="*/ 18 h 36"/>
                <a:gd name="T8" fmla="*/ 18 w 36"/>
                <a:gd name="T9" fmla="*/ 0 h 36"/>
                <a:gd name="T10" fmla="*/ 19 w 36"/>
                <a:gd name="T11" fmla="*/ 25 h 36"/>
                <a:gd name="T12" fmla="*/ 15 w 36"/>
                <a:gd name="T13" fmla="*/ 29 h 36"/>
                <a:gd name="T14" fmla="*/ 11 w 36"/>
                <a:gd name="T15" fmla="*/ 25 h 36"/>
                <a:gd name="T16" fmla="*/ 4 w 36"/>
                <a:gd name="T17" fmla="*/ 18 h 36"/>
                <a:gd name="T18" fmla="*/ 8 w 36"/>
                <a:gd name="T19" fmla="*/ 14 h 36"/>
                <a:gd name="T20" fmla="*/ 15 w 36"/>
                <a:gd name="T21" fmla="*/ 21 h 36"/>
                <a:gd name="T22" fmla="*/ 28 w 36"/>
                <a:gd name="T23" fmla="*/ 8 h 36"/>
                <a:gd name="T24" fmla="*/ 32 w 36"/>
                <a:gd name="T25" fmla="*/ 12 h 36"/>
                <a:gd name="T26" fmla="*/ 19 w 36"/>
                <a:gd name="T27" fmla="*/ 2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  <a:moveTo>
                    <a:pt x="19" y="25"/>
                  </a:moveTo>
                  <a:cubicBezTo>
                    <a:pt x="15" y="29"/>
                    <a:pt x="15" y="29"/>
                    <a:pt x="15" y="29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2" y="12"/>
                    <a:pt x="32" y="12"/>
                    <a:pt x="32" y="12"/>
                  </a:cubicBezTo>
                  <a:lnTo>
                    <a:pt x="19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351" name="Freeform 429"/>
            <p:cNvSpPr>
              <a:spLocks noEditPoints="1"/>
            </p:cNvSpPr>
            <p:nvPr/>
          </p:nvSpPr>
          <p:spPr bwMode="auto">
            <a:xfrm>
              <a:off x="5086351" y="1077913"/>
              <a:ext cx="166688" cy="177800"/>
            </a:xfrm>
            <a:custGeom>
              <a:avLst/>
              <a:gdLst>
                <a:gd name="T0" fmla="*/ 48 w 52"/>
                <a:gd name="T1" fmla="*/ 5 h 56"/>
                <a:gd name="T2" fmla="*/ 26 w 52"/>
                <a:gd name="T3" fmla="*/ 0 h 56"/>
                <a:gd name="T4" fmla="*/ 4 w 52"/>
                <a:gd name="T5" fmla="*/ 5 h 56"/>
                <a:gd name="T6" fmla="*/ 0 w 52"/>
                <a:gd name="T7" fmla="*/ 10 h 56"/>
                <a:gd name="T8" fmla="*/ 0 w 52"/>
                <a:gd name="T9" fmla="*/ 46 h 56"/>
                <a:gd name="T10" fmla="*/ 4 w 52"/>
                <a:gd name="T11" fmla="*/ 51 h 56"/>
                <a:gd name="T12" fmla="*/ 24 w 52"/>
                <a:gd name="T13" fmla="*/ 56 h 56"/>
                <a:gd name="T14" fmla="*/ 24 w 52"/>
                <a:gd name="T15" fmla="*/ 52 h 56"/>
                <a:gd name="T16" fmla="*/ 4 w 52"/>
                <a:gd name="T17" fmla="*/ 46 h 56"/>
                <a:gd name="T18" fmla="*/ 4 w 52"/>
                <a:gd name="T19" fmla="*/ 41 h 56"/>
                <a:gd name="T20" fmla="*/ 4 w 52"/>
                <a:gd name="T21" fmla="*/ 39 h 56"/>
                <a:gd name="T22" fmla="*/ 24 w 52"/>
                <a:gd name="T23" fmla="*/ 44 h 56"/>
                <a:gd name="T24" fmla="*/ 24 w 52"/>
                <a:gd name="T25" fmla="*/ 40 h 56"/>
                <a:gd name="T26" fmla="*/ 4 w 52"/>
                <a:gd name="T27" fmla="*/ 34 h 56"/>
                <a:gd name="T28" fmla="*/ 4 w 52"/>
                <a:gd name="T29" fmla="*/ 27 h 56"/>
                <a:gd name="T30" fmla="*/ 24 w 52"/>
                <a:gd name="T31" fmla="*/ 32 h 56"/>
                <a:gd name="T32" fmla="*/ 24 w 52"/>
                <a:gd name="T33" fmla="*/ 28 h 56"/>
                <a:gd name="T34" fmla="*/ 4 w 52"/>
                <a:gd name="T35" fmla="*/ 22 h 56"/>
                <a:gd name="T36" fmla="*/ 4 w 52"/>
                <a:gd name="T37" fmla="*/ 15 h 56"/>
                <a:gd name="T38" fmla="*/ 26 w 52"/>
                <a:gd name="T39" fmla="*/ 20 h 56"/>
                <a:gd name="T40" fmla="*/ 48 w 52"/>
                <a:gd name="T41" fmla="*/ 15 h 56"/>
                <a:gd name="T42" fmla="*/ 48 w 52"/>
                <a:gd name="T43" fmla="*/ 20 h 56"/>
                <a:gd name="T44" fmla="*/ 48 w 52"/>
                <a:gd name="T45" fmla="*/ 22 h 56"/>
                <a:gd name="T46" fmla="*/ 48 w 52"/>
                <a:gd name="T47" fmla="*/ 24 h 56"/>
                <a:gd name="T48" fmla="*/ 52 w 52"/>
                <a:gd name="T49" fmla="*/ 24 h 56"/>
                <a:gd name="T50" fmla="*/ 52 w 52"/>
                <a:gd name="T51" fmla="*/ 10 h 56"/>
                <a:gd name="T52" fmla="*/ 48 w 52"/>
                <a:gd name="T53" fmla="*/ 5 h 56"/>
                <a:gd name="T54" fmla="*/ 26 w 52"/>
                <a:gd name="T55" fmla="*/ 16 h 56"/>
                <a:gd name="T56" fmla="*/ 4 w 52"/>
                <a:gd name="T57" fmla="*/ 10 h 56"/>
                <a:gd name="T58" fmla="*/ 26 w 52"/>
                <a:gd name="T59" fmla="*/ 4 h 56"/>
                <a:gd name="T60" fmla="*/ 48 w 52"/>
                <a:gd name="T61" fmla="*/ 10 h 56"/>
                <a:gd name="T62" fmla="*/ 26 w 52"/>
                <a:gd name="T63" fmla="*/ 1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" h="56">
                  <a:moveTo>
                    <a:pt x="48" y="5"/>
                  </a:moveTo>
                  <a:cubicBezTo>
                    <a:pt x="43" y="2"/>
                    <a:pt x="35" y="0"/>
                    <a:pt x="26" y="0"/>
                  </a:cubicBezTo>
                  <a:cubicBezTo>
                    <a:pt x="17" y="0"/>
                    <a:pt x="9" y="2"/>
                    <a:pt x="4" y="5"/>
                  </a:cubicBezTo>
                  <a:cubicBezTo>
                    <a:pt x="1" y="6"/>
                    <a:pt x="0" y="8"/>
                    <a:pt x="0" y="1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8"/>
                    <a:pt x="1" y="50"/>
                    <a:pt x="4" y="51"/>
                  </a:cubicBezTo>
                  <a:cubicBezTo>
                    <a:pt x="8" y="54"/>
                    <a:pt x="16" y="56"/>
                    <a:pt x="24" y="56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12" y="52"/>
                    <a:pt x="4" y="48"/>
                    <a:pt x="4" y="46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8" y="42"/>
                    <a:pt x="16" y="44"/>
                    <a:pt x="24" y="44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12" y="40"/>
                    <a:pt x="4" y="36"/>
                    <a:pt x="4" y="34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8" y="30"/>
                    <a:pt x="16" y="32"/>
                    <a:pt x="24" y="32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2" y="28"/>
                    <a:pt x="4" y="24"/>
                    <a:pt x="4" y="22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9" y="18"/>
                    <a:pt x="17" y="20"/>
                    <a:pt x="26" y="20"/>
                  </a:cubicBezTo>
                  <a:cubicBezTo>
                    <a:pt x="35" y="20"/>
                    <a:pt x="43" y="18"/>
                    <a:pt x="48" y="15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52" y="8"/>
                    <a:pt x="51" y="6"/>
                    <a:pt x="48" y="5"/>
                  </a:cubicBezTo>
                  <a:close/>
                  <a:moveTo>
                    <a:pt x="26" y="16"/>
                  </a:moveTo>
                  <a:cubicBezTo>
                    <a:pt x="12" y="16"/>
                    <a:pt x="4" y="12"/>
                    <a:pt x="4" y="10"/>
                  </a:cubicBezTo>
                  <a:cubicBezTo>
                    <a:pt x="4" y="8"/>
                    <a:pt x="12" y="4"/>
                    <a:pt x="26" y="4"/>
                  </a:cubicBezTo>
                  <a:cubicBezTo>
                    <a:pt x="40" y="4"/>
                    <a:pt x="48" y="8"/>
                    <a:pt x="48" y="10"/>
                  </a:cubicBezTo>
                  <a:cubicBezTo>
                    <a:pt x="48" y="12"/>
                    <a:pt x="40" y="16"/>
                    <a:pt x="26" y="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973" name="Group 9972"/>
          <p:cNvGrpSpPr/>
          <p:nvPr/>
        </p:nvGrpSpPr>
        <p:grpSpPr>
          <a:xfrm>
            <a:off x="5494338" y="1077913"/>
            <a:ext cx="203200" cy="203200"/>
            <a:chOff x="5494338" y="1077913"/>
            <a:chExt cx="203200" cy="203200"/>
          </a:xfrm>
        </p:grpSpPr>
        <p:sp>
          <p:nvSpPr>
            <p:cNvPr id="9352" name="Freeform 430"/>
            <p:cNvSpPr>
              <a:spLocks noEditPoints="1"/>
            </p:cNvSpPr>
            <p:nvPr/>
          </p:nvSpPr>
          <p:spPr bwMode="auto">
            <a:xfrm>
              <a:off x="5583238" y="1166813"/>
              <a:ext cx="114300" cy="114300"/>
            </a:xfrm>
            <a:custGeom>
              <a:avLst/>
              <a:gdLst>
                <a:gd name="T0" fmla="*/ 18 w 36"/>
                <a:gd name="T1" fmla="*/ 0 h 36"/>
                <a:gd name="T2" fmla="*/ 0 w 36"/>
                <a:gd name="T3" fmla="*/ 18 h 36"/>
                <a:gd name="T4" fmla="*/ 18 w 36"/>
                <a:gd name="T5" fmla="*/ 36 h 36"/>
                <a:gd name="T6" fmla="*/ 36 w 36"/>
                <a:gd name="T7" fmla="*/ 18 h 36"/>
                <a:gd name="T8" fmla="*/ 18 w 36"/>
                <a:gd name="T9" fmla="*/ 0 h 36"/>
                <a:gd name="T10" fmla="*/ 28 w 36"/>
                <a:gd name="T11" fmla="*/ 20 h 36"/>
                <a:gd name="T12" fmla="*/ 20 w 36"/>
                <a:gd name="T13" fmla="*/ 20 h 36"/>
                <a:gd name="T14" fmla="*/ 20 w 36"/>
                <a:gd name="T15" fmla="*/ 28 h 36"/>
                <a:gd name="T16" fmla="*/ 16 w 36"/>
                <a:gd name="T17" fmla="*/ 28 h 36"/>
                <a:gd name="T18" fmla="*/ 16 w 36"/>
                <a:gd name="T19" fmla="*/ 20 h 36"/>
                <a:gd name="T20" fmla="*/ 8 w 36"/>
                <a:gd name="T21" fmla="*/ 20 h 36"/>
                <a:gd name="T22" fmla="*/ 8 w 36"/>
                <a:gd name="T23" fmla="*/ 16 h 36"/>
                <a:gd name="T24" fmla="*/ 16 w 36"/>
                <a:gd name="T25" fmla="*/ 16 h 36"/>
                <a:gd name="T26" fmla="*/ 16 w 36"/>
                <a:gd name="T27" fmla="*/ 8 h 36"/>
                <a:gd name="T28" fmla="*/ 20 w 36"/>
                <a:gd name="T29" fmla="*/ 8 h 36"/>
                <a:gd name="T30" fmla="*/ 20 w 36"/>
                <a:gd name="T31" fmla="*/ 16 h 36"/>
                <a:gd name="T32" fmla="*/ 28 w 36"/>
                <a:gd name="T33" fmla="*/ 16 h 36"/>
                <a:gd name="T34" fmla="*/ 28 w 36"/>
                <a:gd name="T35" fmla="*/ 2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  <a:moveTo>
                    <a:pt x="28" y="20"/>
                  </a:moveTo>
                  <a:cubicBezTo>
                    <a:pt x="20" y="20"/>
                    <a:pt x="20" y="20"/>
                    <a:pt x="20" y="20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8" y="16"/>
                    <a:pt x="28" y="16"/>
                    <a:pt x="28" y="16"/>
                  </a:cubicBezTo>
                  <a:lnTo>
                    <a:pt x="2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353" name="Freeform 431"/>
            <p:cNvSpPr>
              <a:spLocks noEditPoints="1"/>
            </p:cNvSpPr>
            <p:nvPr/>
          </p:nvSpPr>
          <p:spPr bwMode="auto">
            <a:xfrm>
              <a:off x="5494338" y="1077913"/>
              <a:ext cx="165100" cy="177800"/>
            </a:xfrm>
            <a:custGeom>
              <a:avLst/>
              <a:gdLst>
                <a:gd name="T0" fmla="*/ 26 w 52"/>
                <a:gd name="T1" fmla="*/ 20 h 56"/>
                <a:gd name="T2" fmla="*/ 48 w 52"/>
                <a:gd name="T3" fmla="*/ 15 h 56"/>
                <a:gd name="T4" fmla="*/ 48 w 52"/>
                <a:gd name="T5" fmla="*/ 24 h 56"/>
                <a:gd name="T6" fmla="*/ 52 w 52"/>
                <a:gd name="T7" fmla="*/ 24 h 56"/>
                <a:gd name="T8" fmla="*/ 52 w 52"/>
                <a:gd name="T9" fmla="*/ 10 h 56"/>
                <a:gd name="T10" fmla="*/ 48 w 52"/>
                <a:gd name="T11" fmla="*/ 5 h 56"/>
                <a:gd name="T12" fmla="*/ 26 w 52"/>
                <a:gd name="T13" fmla="*/ 0 h 56"/>
                <a:gd name="T14" fmla="*/ 4 w 52"/>
                <a:gd name="T15" fmla="*/ 5 h 56"/>
                <a:gd name="T16" fmla="*/ 0 w 52"/>
                <a:gd name="T17" fmla="*/ 10 h 56"/>
                <a:gd name="T18" fmla="*/ 0 w 52"/>
                <a:gd name="T19" fmla="*/ 46 h 56"/>
                <a:gd name="T20" fmla="*/ 4 w 52"/>
                <a:gd name="T21" fmla="*/ 51 h 56"/>
                <a:gd name="T22" fmla="*/ 24 w 52"/>
                <a:gd name="T23" fmla="*/ 56 h 56"/>
                <a:gd name="T24" fmla="*/ 24 w 52"/>
                <a:gd name="T25" fmla="*/ 52 h 56"/>
                <a:gd name="T26" fmla="*/ 4 w 52"/>
                <a:gd name="T27" fmla="*/ 46 h 56"/>
                <a:gd name="T28" fmla="*/ 4 w 52"/>
                <a:gd name="T29" fmla="*/ 39 h 56"/>
                <a:gd name="T30" fmla="*/ 24 w 52"/>
                <a:gd name="T31" fmla="*/ 44 h 56"/>
                <a:gd name="T32" fmla="*/ 24 w 52"/>
                <a:gd name="T33" fmla="*/ 40 h 56"/>
                <a:gd name="T34" fmla="*/ 4 w 52"/>
                <a:gd name="T35" fmla="*/ 34 h 56"/>
                <a:gd name="T36" fmla="*/ 4 w 52"/>
                <a:gd name="T37" fmla="*/ 27 h 56"/>
                <a:gd name="T38" fmla="*/ 24 w 52"/>
                <a:gd name="T39" fmla="*/ 32 h 56"/>
                <a:gd name="T40" fmla="*/ 24 w 52"/>
                <a:gd name="T41" fmla="*/ 28 h 56"/>
                <a:gd name="T42" fmla="*/ 4 w 52"/>
                <a:gd name="T43" fmla="*/ 22 h 56"/>
                <a:gd name="T44" fmla="*/ 4 w 52"/>
                <a:gd name="T45" fmla="*/ 15 h 56"/>
                <a:gd name="T46" fmla="*/ 26 w 52"/>
                <a:gd name="T47" fmla="*/ 20 h 56"/>
                <a:gd name="T48" fmla="*/ 26 w 52"/>
                <a:gd name="T49" fmla="*/ 4 h 56"/>
                <a:gd name="T50" fmla="*/ 48 w 52"/>
                <a:gd name="T51" fmla="*/ 10 h 56"/>
                <a:gd name="T52" fmla="*/ 26 w 52"/>
                <a:gd name="T53" fmla="*/ 16 h 56"/>
                <a:gd name="T54" fmla="*/ 4 w 52"/>
                <a:gd name="T55" fmla="*/ 10 h 56"/>
                <a:gd name="T56" fmla="*/ 26 w 52"/>
                <a:gd name="T57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2" h="56">
                  <a:moveTo>
                    <a:pt x="26" y="20"/>
                  </a:moveTo>
                  <a:cubicBezTo>
                    <a:pt x="35" y="20"/>
                    <a:pt x="43" y="18"/>
                    <a:pt x="48" y="15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52" y="8"/>
                    <a:pt x="51" y="6"/>
                    <a:pt x="48" y="5"/>
                  </a:cubicBezTo>
                  <a:cubicBezTo>
                    <a:pt x="43" y="2"/>
                    <a:pt x="35" y="0"/>
                    <a:pt x="26" y="0"/>
                  </a:cubicBezTo>
                  <a:cubicBezTo>
                    <a:pt x="17" y="0"/>
                    <a:pt x="9" y="2"/>
                    <a:pt x="4" y="5"/>
                  </a:cubicBezTo>
                  <a:cubicBezTo>
                    <a:pt x="1" y="6"/>
                    <a:pt x="0" y="8"/>
                    <a:pt x="0" y="1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8"/>
                    <a:pt x="1" y="50"/>
                    <a:pt x="4" y="51"/>
                  </a:cubicBezTo>
                  <a:cubicBezTo>
                    <a:pt x="8" y="54"/>
                    <a:pt x="16" y="56"/>
                    <a:pt x="24" y="56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12" y="52"/>
                    <a:pt x="4" y="48"/>
                    <a:pt x="4" y="46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8" y="42"/>
                    <a:pt x="16" y="44"/>
                    <a:pt x="24" y="44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12" y="40"/>
                    <a:pt x="4" y="36"/>
                    <a:pt x="4" y="34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8" y="30"/>
                    <a:pt x="16" y="32"/>
                    <a:pt x="24" y="32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2" y="28"/>
                    <a:pt x="4" y="24"/>
                    <a:pt x="4" y="22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9" y="18"/>
                    <a:pt x="17" y="20"/>
                    <a:pt x="26" y="20"/>
                  </a:cubicBezTo>
                  <a:close/>
                  <a:moveTo>
                    <a:pt x="26" y="4"/>
                  </a:moveTo>
                  <a:cubicBezTo>
                    <a:pt x="40" y="4"/>
                    <a:pt x="48" y="8"/>
                    <a:pt x="48" y="10"/>
                  </a:cubicBezTo>
                  <a:cubicBezTo>
                    <a:pt x="48" y="12"/>
                    <a:pt x="40" y="16"/>
                    <a:pt x="26" y="16"/>
                  </a:cubicBezTo>
                  <a:cubicBezTo>
                    <a:pt x="12" y="16"/>
                    <a:pt x="4" y="12"/>
                    <a:pt x="4" y="10"/>
                  </a:cubicBezTo>
                  <a:cubicBezTo>
                    <a:pt x="4" y="8"/>
                    <a:pt x="12" y="4"/>
                    <a:pt x="26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974" name="Group 9973"/>
          <p:cNvGrpSpPr/>
          <p:nvPr/>
        </p:nvGrpSpPr>
        <p:grpSpPr>
          <a:xfrm>
            <a:off x="5900738" y="1077913"/>
            <a:ext cx="203200" cy="203200"/>
            <a:chOff x="5900738" y="1077913"/>
            <a:chExt cx="203200" cy="203200"/>
          </a:xfrm>
        </p:grpSpPr>
        <p:sp>
          <p:nvSpPr>
            <p:cNvPr id="9354" name="Freeform 432"/>
            <p:cNvSpPr>
              <a:spLocks noEditPoints="1"/>
            </p:cNvSpPr>
            <p:nvPr/>
          </p:nvSpPr>
          <p:spPr bwMode="auto">
            <a:xfrm>
              <a:off x="5989638" y="1166813"/>
              <a:ext cx="114300" cy="114300"/>
            </a:xfrm>
            <a:custGeom>
              <a:avLst/>
              <a:gdLst>
                <a:gd name="T0" fmla="*/ 18 w 36"/>
                <a:gd name="T1" fmla="*/ 0 h 36"/>
                <a:gd name="T2" fmla="*/ 0 w 36"/>
                <a:gd name="T3" fmla="*/ 18 h 36"/>
                <a:gd name="T4" fmla="*/ 18 w 36"/>
                <a:gd name="T5" fmla="*/ 36 h 36"/>
                <a:gd name="T6" fmla="*/ 36 w 36"/>
                <a:gd name="T7" fmla="*/ 18 h 36"/>
                <a:gd name="T8" fmla="*/ 18 w 36"/>
                <a:gd name="T9" fmla="*/ 0 h 36"/>
                <a:gd name="T10" fmla="*/ 28 w 36"/>
                <a:gd name="T11" fmla="*/ 20 h 36"/>
                <a:gd name="T12" fmla="*/ 8 w 36"/>
                <a:gd name="T13" fmla="*/ 20 h 36"/>
                <a:gd name="T14" fmla="*/ 8 w 36"/>
                <a:gd name="T15" fmla="*/ 16 h 36"/>
                <a:gd name="T16" fmla="*/ 28 w 36"/>
                <a:gd name="T17" fmla="*/ 16 h 36"/>
                <a:gd name="T18" fmla="*/ 28 w 36"/>
                <a:gd name="T19" fmla="*/ 2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  <a:moveTo>
                    <a:pt x="28" y="20"/>
                  </a:moveTo>
                  <a:cubicBezTo>
                    <a:pt x="8" y="20"/>
                    <a:pt x="8" y="20"/>
                    <a:pt x="8" y="2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28" y="16"/>
                    <a:pt x="28" y="16"/>
                    <a:pt x="28" y="16"/>
                  </a:cubicBezTo>
                  <a:lnTo>
                    <a:pt x="2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355" name="Freeform 433"/>
            <p:cNvSpPr>
              <a:spLocks noEditPoints="1"/>
            </p:cNvSpPr>
            <p:nvPr/>
          </p:nvSpPr>
          <p:spPr bwMode="auto">
            <a:xfrm>
              <a:off x="5900738" y="1077913"/>
              <a:ext cx="165100" cy="177800"/>
            </a:xfrm>
            <a:custGeom>
              <a:avLst/>
              <a:gdLst>
                <a:gd name="T0" fmla="*/ 26 w 52"/>
                <a:gd name="T1" fmla="*/ 20 h 56"/>
                <a:gd name="T2" fmla="*/ 48 w 52"/>
                <a:gd name="T3" fmla="*/ 15 h 56"/>
                <a:gd name="T4" fmla="*/ 48 w 52"/>
                <a:gd name="T5" fmla="*/ 24 h 56"/>
                <a:gd name="T6" fmla="*/ 52 w 52"/>
                <a:gd name="T7" fmla="*/ 24 h 56"/>
                <a:gd name="T8" fmla="*/ 52 w 52"/>
                <a:gd name="T9" fmla="*/ 10 h 56"/>
                <a:gd name="T10" fmla="*/ 48 w 52"/>
                <a:gd name="T11" fmla="*/ 5 h 56"/>
                <a:gd name="T12" fmla="*/ 26 w 52"/>
                <a:gd name="T13" fmla="*/ 0 h 56"/>
                <a:gd name="T14" fmla="*/ 4 w 52"/>
                <a:gd name="T15" fmla="*/ 5 h 56"/>
                <a:gd name="T16" fmla="*/ 0 w 52"/>
                <a:gd name="T17" fmla="*/ 10 h 56"/>
                <a:gd name="T18" fmla="*/ 0 w 52"/>
                <a:gd name="T19" fmla="*/ 46 h 56"/>
                <a:gd name="T20" fmla="*/ 4 w 52"/>
                <a:gd name="T21" fmla="*/ 51 h 56"/>
                <a:gd name="T22" fmla="*/ 24 w 52"/>
                <a:gd name="T23" fmla="*/ 56 h 56"/>
                <a:gd name="T24" fmla="*/ 24 w 52"/>
                <a:gd name="T25" fmla="*/ 52 h 56"/>
                <a:gd name="T26" fmla="*/ 4 w 52"/>
                <a:gd name="T27" fmla="*/ 46 h 56"/>
                <a:gd name="T28" fmla="*/ 4 w 52"/>
                <a:gd name="T29" fmla="*/ 39 h 56"/>
                <a:gd name="T30" fmla="*/ 24 w 52"/>
                <a:gd name="T31" fmla="*/ 44 h 56"/>
                <a:gd name="T32" fmla="*/ 24 w 52"/>
                <a:gd name="T33" fmla="*/ 40 h 56"/>
                <a:gd name="T34" fmla="*/ 4 w 52"/>
                <a:gd name="T35" fmla="*/ 34 h 56"/>
                <a:gd name="T36" fmla="*/ 4 w 52"/>
                <a:gd name="T37" fmla="*/ 27 h 56"/>
                <a:gd name="T38" fmla="*/ 24 w 52"/>
                <a:gd name="T39" fmla="*/ 32 h 56"/>
                <a:gd name="T40" fmla="*/ 24 w 52"/>
                <a:gd name="T41" fmla="*/ 28 h 56"/>
                <a:gd name="T42" fmla="*/ 4 w 52"/>
                <a:gd name="T43" fmla="*/ 22 h 56"/>
                <a:gd name="T44" fmla="*/ 4 w 52"/>
                <a:gd name="T45" fmla="*/ 15 h 56"/>
                <a:gd name="T46" fmla="*/ 26 w 52"/>
                <a:gd name="T47" fmla="*/ 20 h 56"/>
                <a:gd name="T48" fmla="*/ 26 w 52"/>
                <a:gd name="T49" fmla="*/ 4 h 56"/>
                <a:gd name="T50" fmla="*/ 48 w 52"/>
                <a:gd name="T51" fmla="*/ 10 h 56"/>
                <a:gd name="T52" fmla="*/ 26 w 52"/>
                <a:gd name="T53" fmla="*/ 16 h 56"/>
                <a:gd name="T54" fmla="*/ 4 w 52"/>
                <a:gd name="T55" fmla="*/ 10 h 56"/>
                <a:gd name="T56" fmla="*/ 26 w 52"/>
                <a:gd name="T57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2" h="56">
                  <a:moveTo>
                    <a:pt x="26" y="20"/>
                  </a:moveTo>
                  <a:cubicBezTo>
                    <a:pt x="35" y="20"/>
                    <a:pt x="43" y="18"/>
                    <a:pt x="48" y="15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52" y="8"/>
                    <a:pt x="51" y="6"/>
                    <a:pt x="48" y="5"/>
                  </a:cubicBezTo>
                  <a:cubicBezTo>
                    <a:pt x="43" y="2"/>
                    <a:pt x="35" y="0"/>
                    <a:pt x="26" y="0"/>
                  </a:cubicBezTo>
                  <a:cubicBezTo>
                    <a:pt x="17" y="0"/>
                    <a:pt x="9" y="2"/>
                    <a:pt x="4" y="5"/>
                  </a:cubicBezTo>
                  <a:cubicBezTo>
                    <a:pt x="1" y="6"/>
                    <a:pt x="0" y="8"/>
                    <a:pt x="0" y="1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8"/>
                    <a:pt x="1" y="50"/>
                    <a:pt x="4" y="51"/>
                  </a:cubicBezTo>
                  <a:cubicBezTo>
                    <a:pt x="8" y="54"/>
                    <a:pt x="16" y="56"/>
                    <a:pt x="24" y="56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12" y="52"/>
                    <a:pt x="4" y="48"/>
                    <a:pt x="4" y="46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8" y="42"/>
                    <a:pt x="16" y="44"/>
                    <a:pt x="24" y="44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12" y="40"/>
                    <a:pt x="4" y="36"/>
                    <a:pt x="4" y="34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8" y="30"/>
                    <a:pt x="16" y="32"/>
                    <a:pt x="24" y="32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2" y="28"/>
                    <a:pt x="4" y="24"/>
                    <a:pt x="4" y="22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9" y="18"/>
                    <a:pt x="17" y="20"/>
                    <a:pt x="26" y="20"/>
                  </a:cubicBezTo>
                  <a:close/>
                  <a:moveTo>
                    <a:pt x="26" y="4"/>
                  </a:moveTo>
                  <a:cubicBezTo>
                    <a:pt x="40" y="4"/>
                    <a:pt x="48" y="8"/>
                    <a:pt x="48" y="10"/>
                  </a:cubicBezTo>
                  <a:cubicBezTo>
                    <a:pt x="48" y="12"/>
                    <a:pt x="40" y="16"/>
                    <a:pt x="26" y="16"/>
                  </a:cubicBezTo>
                  <a:cubicBezTo>
                    <a:pt x="12" y="16"/>
                    <a:pt x="4" y="12"/>
                    <a:pt x="4" y="10"/>
                  </a:cubicBezTo>
                  <a:cubicBezTo>
                    <a:pt x="4" y="8"/>
                    <a:pt x="12" y="4"/>
                    <a:pt x="26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971" name="Group 9970"/>
          <p:cNvGrpSpPr/>
          <p:nvPr/>
        </p:nvGrpSpPr>
        <p:grpSpPr>
          <a:xfrm>
            <a:off x="4273551" y="1077913"/>
            <a:ext cx="190500" cy="203200"/>
            <a:chOff x="4273551" y="1077913"/>
            <a:chExt cx="190500" cy="203200"/>
          </a:xfrm>
        </p:grpSpPr>
        <p:sp>
          <p:nvSpPr>
            <p:cNvPr id="9356" name="Freeform 434"/>
            <p:cNvSpPr>
              <a:spLocks noEditPoints="1"/>
            </p:cNvSpPr>
            <p:nvPr/>
          </p:nvSpPr>
          <p:spPr bwMode="auto">
            <a:xfrm>
              <a:off x="4286251" y="1077913"/>
              <a:ext cx="165100" cy="203200"/>
            </a:xfrm>
            <a:custGeom>
              <a:avLst/>
              <a:gdLst>
                <a:gd name="T0" fmla="*/ 32 w 52"/>
                <a:gd name="T1" fmla="*/ 56 h 64"/>
                <a:gd name="T2" fmla="*/ 48 w 52"/>
                <a:gd name="T3" fmla="*/ 51 h 64"/>
                <a:gd name="T4" fmla="*/ 52 w 52"/>
                <a:gd name="T5" fmla="*/ 46 h 64"/>
                <a:gd name="T6" fmla="*/ 52 w 52"/>
                <a:gd name="T7" fmla="*/ 10 h 64"/>
                <a:gd name="T8" fmla="*/ 48 w 52"/>
                <a:gd name="T9" fmla="*/ 5 h 64"/>
                <a:gd name="T10" fmla="*/ 26 w 52"/>
                <a:gd name="T11" fmla="*/ 0 h 64"/>
                <a:gd name="T12" fmla="*/ 4 w 52"/>
                <a:gd name="T13" fmla="*/ 5 h 64"/>
                <a:gd name="T14" fmla="*/ 0 w 52"/>
                <a:gd name="T15" fmla="*/ 10 h 64"/>
                <a:gd name="T16" fmla="*/ 0 w 52"/>
                <a:gd name="T17" fmla="*/ 46 h 64"/>
                <a:gd name="T18" fmla="*/ 4 w 52"/>
                <a:gd name="T19" fmla="*/ 51 h 64"/>
                <a:gd name="T20" fmla="*/ 20 w 52"/>
                <a:gd name="T21" fmla="*/ 56 h 64"/>
                <a:gd name="T22" fmla="*/ 20 w 52"/>
                <a:gd name="T23" fmla="*/ 60 h 64"/>
                <a:gd name="T24" fmla="*/ 8 w 52"/>
                <a:gd name="T25" fmla="*/ 60 h 64"/>
                <a:gd name="T26" fmla="*/ 8 w 52"/>
                <a:gd name="T27" fmla="*/ 64 h 64"/>
                <a:gd name="T28" fmla="*/ 44 w 52"/>
                <a:gd name="T29" fmla="*/ 64 h 64"/>
                <a:gd name="T30" fmla="*/ 44 w 52"/>
                <a:gd name="T31" fmla="*/ 60 h 64"/>
                <a:gd name="T32" fmla="*/ 32 w 52"/>
                <a:gd name="T33" fmla="*/ 60 h 64"/>
                <a:gd name="T34" fmla="*/ 32 w 52"/>
                <a:gd name="T35" fmla="*/ 56 h 64"/>
                <a:gd name="T36" fmla="*/ 26 w 52"/>
                <a:gd name="T37" fmla="*/ 4 h 64"/>
                <a:gd name="T38" fmla="*/ 48 w 52"/>
                <a:gd name="T39" fmla="*/ 10 h 64"/>
                <a:gd name="T40" fmla="*/ 26 w 52"/>
                <a:gd name="T41" fmla="*/ 16 h 64"/>
                <a:gd name="T42" fmla="*/ 4 w 52"/>
                <a:gd name="T43" fmla="*/ 10 h 64"/>
                <a:gd name="T44" fmla="*/ 26 w 52"/>
                <a:gd name="T45" fmla="*/ 4 h 64"/>
                <a:gd name="T46" fmla="*/ 4 w 52"/>
                <a:gd name="T47" fmla="*/ 15 h 64"/>
                <a:gd name="T48" fmla="*/ 26 w 52"/>
                <a:gd name="T49" fmla="*/ 20 h 64"/>
                <a:gd name="T50" fmla="*/ 48 w 52"/>
                <a:gd name="T51" fmla="*/ 15 h 64"/>
                <a:gd name="T52" fmla="*/ 48 w 52"/>
                <a:gd name="T53" fmla="*/ 22 h 64"/>
                <a:gd name="T54" fmla="*/ 26 w 52"/>
                <a:gd name="T55" fmla="*/ 28 h 64"/>
                <a:gd name="T56" fmla="*/ 4 w 52"/>
                <a:gd name="T57" fmla="*/ 22 h 64"/>
                <a:gd name="T58" fmla="*/ 4 w 52"/>
                <a:gd name="T59" fmla="*/ 15 h 64"/>
                <a:gd name="T60" fmla="*/ 4 w 52"/>
                <a:gd name="T61" fmla="*/ 27 h 64"/>
                <a:gd name="T62" fmla="*/ 26 w 52"/>
                <a:gd name="T63" fmla="*/ 32 h 64"/>
                <a:gd name="T64" fmla="*/ 48 w 52"/>
                <a:gd name="T65" fmla="*/ 27 h 64"/>
                <a:gd name="T66" fmla="*/ 48 w 52"/>
                <a:gd name="T67" fmla="*/ 34 h 64"/>
                <a:gd name="T68" fmla="*/ 26 w 52"/>
                <a:gd name="T69" fmla="*/ 40 h 64"/>
                <a:gd name="T70" fmla="*/ 4 w 52"/>
                <a:gd name="T71" fmla="*/ 34 h 64"/>
                <a:gd name="T72" fmla="*/ 4 w 52"/>
                <a:gd name="T73" fmla="*/ 27 h 64"/>
                <a:gd name="T74" fmla="*/ 4 w 52"/>
                <a:gd name="T75" fmla="*/ 46 h 64"/>
                <a:gd name="T76" fmla="*/ 4 w 52"/>
                <a:gd name="T77" fmla="*/ 39 h 64"/>
                <a:gd name="T78" fmla="*/ 26 w 52"/>
                <a:gd name="T79" fmla="*/ 44 h 64"/>
                <a:gd name="T80" fmla="*/ 48 w 52"/>
                <a:gd name="T81" fmla="*/ 39 h 64"/>
                <a:gd name="T82" fmla="*/ 48 w 52"/>
                <a:gd name="T83" fmla="*/ 46 h 64"/>
                <a:gd name="T84" fmla="*/ 26 w 52"/>
                <a:gd name="T85" fmla="*/ 52 h 64"/>
                <a:gd name="T86" fmla="*/ 4 w 52"/>
                <a:gd name="T87" fmla="*/ 4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2" h="64">
                  <a:moveTo>
                    <a:pt x="32" y="56"/>
                  </a:moveTo>
                  <a:cubicBezTo>
                    <a:pt x="39" y="55"/>
                    <a:pt x="44" y="53"/>
                    <a:pt x="48" y="51"/>
                  </a:cubicBezTo>
                  <a:cubicBezTo>
                    <a:pt x="51" y="50"/>
                    <a:pt x="52" y="48"/>
                    <a:pt x="52" y="46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52" y="8"/>
                    <a:pt x="51" y="6"/>
                    <a:pt x="48" y="5"/>
                  </a:cubicBezTo>
                  <a:cubicBezTo>
                    <a:pt x="43" y="2"/>
                    <a:pt x="35" y="0"/>
                    <a:pt x="26" y="0"/>
                  </a:cubicBezTo>
                  <a:cubicBezTo>
                    <a:pt x="17" y="0"/>
                    <a:pt x="9" y="2"/>
                    <a:pt x="4" y="5"/>
                  </a:cubicBezTo>
                  <a:cubicBezTo>
                    <a:pt x="1" y="6"/>
                    <a:pt x="0" y="8"/>
                    <a:pt x="0" y="1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8"/>
                    <a:pt x="1" y="50"/>
                    <a:pt x="4" y="51"/>
                  </a:cubicBezTo>
                  <a:cubicBezTo>
                    <a:pt x="8" y="53"/>
                    <a:pt x="13" y="55"/>
                    <a:pt x="20" y="56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32" y="60"/>
                    <a:pt x="32" y="60"/>
                    <a:pt x="32" y="60"/>
                  </a:cubicBezTo>
                  <a:lnTo>
                    <a:pt x="32" y="56"/>
                  </a:lnTo>
                  <a:close/>
                  <a:moveTo>
                    <a:pt x="26" y="4"/>
                  </a:moveTo>
                  <a:cubicBezTo>
                    <a:pt x="40" y="4"/>
                    <a:pt x="48" y="8"/>
                    <a:pt x="48" y="10"/>
                  </a:cubicBezTo>
                  <a:cubicBezTo>
                    <a:pt x="48" y="12"/>
                    <a:pt x="40" y="16"/>
                    <a:pt x="26" y="16"/>
                  </a:cubicBezTo>
                  <a:cubicBezTo>
                    <a:pt x="12" y="16"/>
                    <a:pt x="4" y="12"/>
                    <a:pt x="4" y="10"/>
                  </a:cubicBezTo>
                  <a:cubicBezTo>
                    <a:pt x="4" y="8"/>
                    <a:pt x="12" y="4"/>
                    <a:pt x="26" y="4"/>
                  </a:cubicBezTo>
                  <a:close/>
                  <a:moveTo>
                    <a:pt x="4" y="15"/>
                  </a:moveTo>
                  <a:cubicBezTo>
                    <a:pt x="9" y="18"/>
                    <a:pt x="17" y="20"/>
                    <a:pt x="26" y="20"/>
                  </a:cubicBezTo>
                  <a:cubicBezTo>
                    <a:pt x="35" y="20"/>
                    <a:pt x="43" y="18"/>
                    <a:pt x="48" y="15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8" y="24"/>
                    <a:pt x="40" y="28"/>
                    <a:pt x="26" y="28"/>
                  </a:cubicBezTo>
                  <a:cubicBezTo>
                    <a:pt x="12" y="28"/>
                    <a:pt x="4" y="24"/>
                    <a:pt x="4" y="22"/>
                  </a:cubicBezTo>
                  <a:lnTo>
                    <a:pt x="4" y="15"/>
                  </a:lnTo>
                  <a:close/>
                  <a:moveTo>
                    <a:pt x="4" y="27"/>
                  </a:moveTo>
                  <a:cubicBezTo>
                    <a:pt x="9" y="30"/>
                    <a:pt x="17" y="32"/>
                    <a:pt x="26" y="32"/>
                  </a:cubicBezTo>
                  <a:cubicBezTo>
                    <a:pt x="35" y="32"/>
                    <a:pt x="43" y="30"/>
                    <a:pt x="48" y="27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8" y="36"/>
                    <a:pt x="40" y="40"/>
                    <a:pt x="26" y="40"/>
                  </a:cubicBezTo>
                  <a:cubicBezTo>
                    <a:pt x="12" y="40"/>
                    <a:pt x="4" y="36"/>
                    <a:pt x="4" y="34"/>
                  </a:cubicBezTo>
                  <a:lnTo>
                    <a:pt x="4" y="27"/>
                  </a:lnTo>
                  <a:close/>
                  <a:moveTo>
                    <a:pt x="4" y="46"/>
                  </a:moveTo>
                  <a:cubicBezTo>
                    <a:pt x="4" y="39"/>
                    <a:pt x="4" y="39"/>
                    <a:pt x="4" y="39"/>
                  </a:cubicBezTo>
                  <a:cubicBezTo>
                    <a:pt x="9" y="42"/>
                    <a:pt x="17" y="44"/>
                    <a:pt x="26" y="44"/>
                  </a:cubicBezTo>
                  <a:cubicBezTo>
                    <a:pt x="35" y="44"/>
                    <a:pt x="43" y="42"/>
                    <a:pt x="48" y="39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8"/>
                    <a:pt x="40" y="52"/>
                    <a:pt x="26" y="52"/>
                  </a:cubicBezTo>
                  <a:cubicBezTo>
                    <a:pt x="12" y="52"/>
                    <a:pt x="4" y="48"/>
                    <a:pt x="4" y="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357" name="Rectangle 435"/>
            <p:cNvSpPr>
              <a:spLocks noChangeArrowheads="1"/>
            </p:cNvSpPr>
            <p:nvPr/>
          </p:nvSpPr>
          <p:spPr bwMode="auto">
            <a:xfrm>
              <a:off x="4438651" y="1268413"/>
              <a:ext cx="25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358" name="Rectangle 436"/>
            <p:cNvSpPr>
              <a:spLocks noChangeArrowheads="1"/>
            </p:cNvSpPr>
            <p:nvPr/>
          </p:nvSpPr>
          <p:spPr bwMode="auto">
            <a:xfrm>
              <a:off x="4273551" y="1268413"/>
              <a:ext cx="25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9359" name="Freeform 437"/>
          <p:cNvSpPr>
            <a:spLocks noEditPoints="1"/>
          </p:cNvSpPr>
          <p:nvPr/>
        </p:nvSpPr>
        <p:spPr bwMode="auto">
          <a:xfrm>
            <a:off x="4705351" y="1103313"/>
            <a:ext cx="165100" cy="177800"/>
          </a:xfrm>
          <a:custGeom>
            <a:avLst/>
            <a:gdLst>
              <a:gd name="T0" fmla="*/ 48 w 52"/>
              <a:gd name="T1" fmla="*/ 5 h 56"/>
              <a:gd name="T2" fmla="*/ 26 w 52"/>
              <a:gd name="T3" fmla="*/ 0 h 56"/>
              <a:gd name="T4" fmla="*/ 4 w 52"/>
              <a:gd name="T5" fmla="*/ 5 h 56"/>
              <a:gd name="T6" fmla="*/ 0 w 52"/>
              <a:gd name="T7" fmla="*/ 10 h 56"/>
              <a:gd name="T8" fmla="*/ 0 w 52"/>
              <a:gd name="T9" fmla="*/ 46 h 56"/>
              <a:gd name="T10" fmla="*/ 4 w 52"/>
              <a:gd name="T11" fmla="*/ 51 h 56"/>
              <a:gd name="T12" fmla="*/ 26 w 52"/>
              <a:gd name="T13" fmla="*/ 56 h 56"/>
              <a:gd name="T14" fmla="*/ 48 w 52"/>
              <a:gd name="T15" fmla="*/ 51 h 56"/>
              <a:gd name="T16" fmla="*/ 52 w 52"/>
              <a:gd name="T17" fmla="*/ 46 h 56"/>
              <a:gd name="T18" fmla="*/ 52 w 52"/>
              <a:gd name="T19" fmla="*/ 10 h 56"/>
              <a:gd name="T20" fmla="*/ 48 w 52"/>
              <a:gd name="T21" fmla="*/ 5 h 56"/>
              <a:gd name="T22" fmla="*/ 48 w 52"/>
              <a:gd name="T23" fmla="*/ 46 h 56"/>
              <a:gd name="T24" fmla="*/ 26 w 52"/>
              <a:gd name="T25" fmla="*/ 52 h 56"/>
              <a:gd name="T26" fmla="*/ 4 w 52"/>
              <a:gd name="T27" fmla="*/ 46 h 56"/>
              <a:gd name="T28" fmla="*/ 4 w 52"/>
              <a:gd name="T29" fmla="*/ 39 h 56"/>
              <a:gd name="T30" fmla="*/ 26 w 52"/>
              <a:gd name="T31" fmla="*/ 44 h 56"/>
              <a:gd name="T32" fmla="*/ 48 w 52"/>
              <a:gd name="T33" fmla="*/ 39 h 56"/>
              <a:gd name="T34" fmla="*/ 48 w 52"/>
              <a:gd name="T35" fmla="*/ 46 h 56"/>
              <a:gd name="T36" fmla="*/ 48 w 52"/>
              <a:gd name="T37" fmla="*/ 34 h 56"/>
              <a:gd name="T38" fmla="*/ 26 w 52"/>
              <a:gd name="T39" fmla="*/ 40 h 56"/>
              <a:gd name="T40" fmla="*/ 4 w 52"/>
              <a:gd name="T41" fmla="*/ 34 h 56"/>
              <a:gd name="T42" fmla="*/ 4 w 52"/>
              <a:gd name="T43" fmla="*/ 27 h 56"/>
              <a:gd name="T44" fmla="*/ 26 w 52"/>
              <a:gd name="T45" fmla="*/ 32 h 56"/>
              <a:gd name="T46" fmla="*/ 48 w 52"/>
              <a:gd name="T47" fmla="*/ 27 h 56"/>
              <a:gd name="T48" fmla="*/ 48 w 52"/>
              <a:gd name="T49" fmla="*/ 34 h 56"/>
              <a:gd name="T50" fmla="*/ 48 w 52"/>
              <a:gd name="T51" fmla="*/ 22 h 56"/>
              <a:gd name="T52" fmla="*/ 26 w 52"/>
              <a:gd name="T53" fmla="*/ 28 h 56"/>
              <a:gd name="T54" fmla="*/ 4 w 52"/>
              <a:gd name="T55" fmla="*/ 22 h 56"/>
              <a:gd name="T56" fmla="*/ 4 w 52"/>
              <a:gd name="T57" fmla="*/ 15 h 56"/>
              <a:gd name="T58" fmla="*/ 26 w 52"/>
              <a:gd name="T59" fmla="*/ 20 h 56"/>
              <a:gd name="T60" fmla="*/ 48 w 52"/>
              <a:gd name="T61" fmla="*/ 15 h 56"/>
              <a:gd name="T62" fmla="*/ 48 w 52"/>
              <a:gd name="T63" fmla="*/ 22 h 56"/>
              <a:gd name="T64" fmla="*/ 26 w 52"/>
              <a:gd name="T65" fmla="*/ 16 h 56"/>
              <a:gd name="T66" fmla="*/ 4 w 52"/>
              <a:gd name="T67" fmla="*/ 10 h 56"/>
              <a:gd name="T68" fmla="*/ 26 w 52"/>
              <a:gd name="T69" fmla="*/ 4 h 56"/>
              <a:gd name="T70" fmla="*/ 48 w 52"/>
              <a:gd name="T71" fmla="*/ 10 h 56"/>
              <a:gd name="T72" fmla="*/ 26 w 52"/>
              <a:gd name="T73" fmla="*/ 1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2" h="56">
                <a:moveTo>
                  <a:pt x="48" y="5"/>
                </a:moveTo>
                <a:cubicBezTo>
                  <a:pt x="43" y="2"/>
                  <a:pt x="35" y="0"/>
                  <a:pt x="26" y="0"/>
                </a:cubicBezTo>
                <a:cubicBezTo>
                  <a:pt x="17" y="0"/>
                  <a:pt x="9" y="2"/>
                  <a:pt x="4" y="5"/>
                </a:cubicBezTo>
                <a:cubicBezTo>
                  <a:pt x="1" y="6"/>
                  <a:pt x="0" y="8"/>
                  <a:pt x="0" y="10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8"/>
                  <a:pt x="1" y="50"/>
                  <a:pt x="4" y="51"/>
                </a:cubicBezTo>
                <a:cubicBezTo>
                  <a:pt x="9" y="54"/>
                  <a:pt x="17" y="56"/>
                  <a:pt x="26" y="56"/>
                </a:cubicBezTo>
                <a:cubicBezTo>
                  <a:pt x="35" y="56"/>
                  <a:pt x="43" y="54"/>
                  <a:pt x="48" y="51"/>
                </a:cubicBezTo>
                <a:cubicBezTo>
                  <a:pt x="51" y="50"/>
                  <a:pt x="52" y="48"/>
                  <a:pt x="52" y="46"/>
                </a:cubicBezTo>
                <a:cubicBezTo>
                  <a:pt x="52" y="10"/>
                  <a:pt x="52" y="10"/>
                  <a:pt x="52" y="10"/>
                </a:cubicBezTo>
                <a:cubicBezTo>
                  <a:pt x="52" y="8"/>
                  <a:pt x="51" y="6"/>
                  <a:pt x="48" y="5"/>
                </a:cubicBezTo>
                <a:close/>
                <a:moveTo>
                  <a:pt x="48" y="46"/>
                </a:moveTo>
                <a:cubicBezTo>
                  <a:pt x="48" y="48"/>
                  <a:pt x="40" y="52"/>
                  <a:pt x="26" y="52"/>
                </a:cubicBezTo>
                <a:cubicBezTo>
                  <a:pt x="12" y="52"/>
                  <a:pt x="4" y="48"/>
                  <a:pt x="4" y="46"/>
                </a:cubicBezTo>
                <a:cubicBezTo>
                  <a:pt x="4" y="39"/>
                  <a:pt x="4" y="39"/>
                  <a:pt x="4" y="39"/>
                </a:cubicBezTo>
                <a:cubicBezTo>
                  <a:pt x="9" y="42"/>
                  <a:pt x="17" y="44"/>
                  <a:pt x="26" y="44"/>
                </a:cubicBezTo>
                <a:cubicBezTo>
                  <a:pt x="35" y="44"/>
                  <a:pt x="43" y="42"/>
                  <a:pt x="48" y="39"/>
                </a:cubicBezTo>
                <a:lnTo>
                  <a:pt x="48" y="46"/>
                </a:lnTo>
                <a:close/>
                <a:moveTo>
                  <a:pt x="48" y="34"/>
                </a:moveTo>
                <a:cubicBezTo>
                  <a:pt x="48" y="36"/>
                  <a:pt x="40" y="40"/>
                  <a:pt x="26" y="40"/>
                </a:cubicBezTo>
                <a:cubicBezTo>
                  <a:pt x="12" y="40"/>
                  <a:pt x="4" y="36"/>
                  <a:pt x="4" y="34"/>
                </a:cubicBezTo>
                <a:cubicBezTo>
                  <a:pt x="4" y="27"/>
                  <a:pt x="4" y="27"/>
                  <a:pt x="4" y="27"/>
                </a:cubicBezTo>
                <a:cubicBezTo>
                  <a:pt x="9" y="30"/>
                  <a:pt x="17" y="32"/>
                  <a:pt x="26" y="32"/>
                </a:cubicBezTo>
                <a:cubicBezTo>
                  <a:pt x="35" y="32"/>
                  <a:pt x="43" y="30"/>
                  <a:pt x="48" y="27"/>
                </a:cubicBezTo>
                <a:lnTo>
                  <a:pt x="48" y="34"/>
                </a:lnTo>
                <a:close/>
                <a:moveTo>
                  <a:pt x="48" y="22"/>
                </a:moveTo>
                <a:cubicBezTo>
                  <a:pt x="48" y="24"/>
                  <a:pt x="40" y="28"/>
                  <a:pt x="26" y="28"/>
                </a:cubicBezTo>
                <a:cubicBezTo>
                  <a:pt x="12" y="28"/>
                  <a:pt x="4" y="24"/>
                  <a:pt x="4" y="22"/>
                </a:cubicBezTo>
                <a:cubicBezTo>
                  <a:pt x="4" y="15"/>
                  <a:pt x="4" y="15"/>
                  <a:pt x="4" y="15"/>
                </a:cubicBezTo>
                <a:cubicBezTo>
                  <a:pt x="9" y="18"/>
                  <a:pt x="17" y="20"/>
                  <a:pt x="26" y="20"/>
                </a:cubicBezTo>
                <a:cubicBezTo>
                  <a:pt x="35" y="20"/>
                  <a:pt x="43" y="18"/>
                  <a:pt x="48" y="15"/>
                </a:cubicBezTo>
                <a:lnTo>
                  <a:pt x="48" y="22"/>
                </a:lnTo>
                <a:close/>
                <a:moveTo>
                  <a:pt x="26" y="16"/>
                </a:moveTo>
                <a:cubicBezTo>
                  <a:pt x="12" y="16"/>
                  <a:pt x="4" y="12"/>
                  <a:pt x="4" y="10"/>
                </a:cubicBezTo>
                <a:cubicBezTo>
                  <a:pt x="4" y="8"/>
                  <a:pt x="12" y="4"/>
                  <a:pt x="26" y="4"/>
                </a:cubicBezTo>
                <a:cubicBezTo>
                  <a:pt x="40" y="4"/>
                  <a:pt x="48" y="8"/>
                  <a:pt x="48" y="10"/>
                </a:cubicBezTo>
                <a:cubicBezTo>
                  <a:pt x="48" y="12"/>
                  <a:pt x="40" y="16"/>
                  <a:pt x="26" y="1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9977" name="Group 9976"/>
          <p:cNvGrpSpPr/>
          <p:nvPr/>
        </p:nvGrpSpPr>
        <p:grpSpPr>
          <a:xfrm>
            <a:off x="7121526" y="1077913"/>
            <a:ext cx="203200" cy="203200"/>
            <a:chOff x="7121526" y="1077913"/>
            <a:chExt cx="203200" cy="203200"/>
          </a:xfrm>
        </p:grpSpPr>
        <p:sp>
          <p:nvSpPr>
            <p:cNvPr id="9360" name="Freeform 438"/>
            <p:cNvSpPr>
              <a:spLocks/>
            </p:cNvSpPr>
            <p:nvPr/>
          </p:nvSpPr>
          <p:spPr bwMode="auto">
            <a:xfrm>
              <a:off x="7223126" y="1179513"/>
              <a:ext cx="101600" cy="101600"/>
            </a:xfrm>
            <a:custGeom>
              <a:avLst/>
              <a:gdLst>
                <a:gd name="T0" fmla="*/ 48 w 64"/>
                <a:gd name="T1" fmla="*/ 32 h 64"/>
                <a:gd name="T2" fmla="*/ 48 w 64"/>
                <a:gd name="T3" fmla="*/ 0 h 64"/>
                <a:gd name="T4" fmla="*/ 16 w 64"/>
                <a:gd name="T5" fmla="*/ 0 h 64"/>
                <a:gd name="T6" fmla="*/ 16 w 64"/>
                <a:gd name="T7" fmla="*/ 32 h 64"/>
                <a:gd name="T8" fmla="*/ 0 w 64"/>
                <a:gd name="T9" fmla="*/ 32 h 64"/>
                <a:gd name="T10" fmla="*/ 32 w 64"/>
                <a:gd name="T11" fmla="*/ 64 h 64"/>
                <a:gd name="T12" fmla="*/ 64 w 64"/>
                <a:gd name="T13" fmla="*/ 32 h 64"/>
                <a:gd name="T14" fmla="*/ 48 w 64"/>
                <a:gd name="T15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64">
                  <a:moveTo>
                    <a:pt x="48" y="32"/>
                  </a:moveTo>
                  <a:lnTo>
                    <a:pt x="48" y="0"/>
                  </a:lnTo>
                  <a:lnTo>
                    <a:pt x="16" y="0"/>
                  </a:lnTo>
                  <a:lnTo>
                    <a:pt x="16" y="32"/>
                  </a:lnTo>
                  <a:lnTo>
                    <a:pt x="0" y="32"/>
                  </a:lnTo>
                  <a:lnTo>
                    <a:pt x="32" y="64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361" name="Freeform 439"/>
            <p:cNvSpPr>
              <a:spLocks noEditPoints="1"/>
            </p:cNvSpPr>
            <p:nvPr/>
          </p:nvSpPr>
          <p:spPr bwMode="auto">
            <a:xfrm>
              <a:off x="7121526" y="1077913"/>
              <a:ext cx="165100" cy="177800"/>
            </a:xfrm>
            <a:custGeom>
              <a:avLst/>
              <a:gdLst>
                <a:gd name="T0" fmla="*/ 4 w 52"/>
                <a:gd name="T1" fmla="*/ 22 h 56"/>
                <a:gd name="T2" fmla="*/ 4 w 52"/>
                <a:gd name="T3" fmla="*/ 15 h 56"/>
                <a:gd name="T4" fmla="*/ 26 w 52"/>
                <a:gd name="T5" fmla="*/ 20 h 56"/>
                <a:gd name="T6" fmla="*/ 48 w 52"/>
                <a:gd name="T7" fmla="*/ 15 h 56"/>
                <a:gd name="T8" fmla="*/ 48 w 52"/>
                <a:gd name="T9" fmla="*/ 26 h 56"/>
                <a:gd name="T10" fmla="*/ 52 w 52"/>
                <a:gd name="T11" fmla="*/ 26 h 56"/>
                <a:gd name="T12" fmla="*/ 52 w 52"/>
                <a:gd name="T13" fmla="*/ 10 h 56"/>
                <a:gd name="T14" fmla="*/ 48 w 52"/>
                <a:gd name="T15" fmla="*/ 5 h 56"/>
                <a:gd name="T16" fmla="*/ 26 w 52"/>
                <a:gd name="T17" fmla="*/ 0 h 56"/>
                <a:gd name="T18" fmla="*/ 4 w 52"/>
                <a:gd name="T19" fmla="*/ 5 h 56"/>
                <a:gd name="T20" fmla="*/ 0 w 52"/>
                <a:gd name="T21" fmla="*/ 10 h 56"/>
                <a:gd name="T22" fmla="*/ 0 w 52"/>
                <a:gd name="T23" fmla="*/ 46 h 56"/>
                <a:gd name="T24" fmla="*/ 4 w 52"/>
                <a:gd name="T25" fmla="*/ 51 h 56"/>
                <a:gd name="T26" fmla="*/ 26 w 52"/>
                <a:gd name="T27" fmla="*/ 56 h 56"/>
                <a:gd name="T28" fmla="*/ 28 w 52"/>
                <a:gd name="T29" fmla="*/ 56 h 56"/>
                <a:gd name="T30" fmla="*/ 28 w 52"/>
                <a:gd name="T31" fmla="*/ 52 h 56"/>
                <a:gd name="T32" fmla="*/ 26 w 52"/>
                <a:gd name="T33" fmla="*/ 52 h 56"/>
                <a:gd name="T34" fmla="*/ 4 w 52"/>
                <a:gd name="T35" fmla="*/ 46 h 56"/>
                <a:gd name="T36" fmla="*/ 4 w 52"/>
                <a:gd name="T37" fmla="*/ 39 h 56"/>
                <a:gd name="T38" fmla="*/ 26 w 52"/>
                <a:gd name="T39" fmla="*/ 44 h 56"/>
                <a:gd name="T40" fmla="*/ 28 w 52"/>
                <a:gd name="T41" fmla="*/ 44 h 56"/>
                <a:gd name="T42" fmla="*/ 28 w 52"/>
                <a:gd name="T43" fmla="*/ 40 h 56"/>
                <a:gd name="T44" fmla="*/ 26 w 52"/>
                <a:gd name="T45" fmla="*/ 40 h 56"/>
                <a:gd name="T46" fmla="*/ 4 w 52"/>
                <a:gd name="T47" fmla="*/ 34 h 56"/>
                <a:gd name="T48" fmla="*/ 4 w 52"/>
                <a:gd name="T49" fmla="*/ 27 h 56"/>
                <a:gd name="T50" fmla="*/ 26 w 52"/>
                <a:gd name="T51" fmla="*/ 32 h 56"/>
                <a:gd name="T52" fmla="*/ 28 w 52"/>
                <a:gd name="T53" fmla="*/ 32 h 56"/>
                <a:gd name="T54" fmla="*/ 28 w 52"/>
                <a:gd name="T55" fmla="*/ 28 h 56"/>
                <a:gd name="T56" fmla="*/ 26 w 52"/>
                <a:gd name="T57" fmla="*/ 28 h 56"/>
                <a:gd name="T58" fmla="*/ 4 w 52"/>
                <a:gd name="T59" fmla="*/ 22 h 56"/>
                <a:gd name="T60" fmla="*/ 26 w 52"/>
                <a:gd name="T61" fmla="*/ 4 h 56"/>
                <a:gd name="T62" fmla="*/ 48 w 52"/>
                <a:gd name="T63" fmla="*/ 10 h 56"/>
                <a:gd name="T64" fmla="*/ 26 w 52"/>
                <a:gd name="T65" fmla="*/ 16 h 56"/>
                <a:gd name="T66" fmla="*/ 4 w 52"/>
                <a:gd name="T67" fmla="*/ 10 h 56"/>
                <a:gd name="T68" fmla="*/ 26 w 52"/>
                <a:gd name="T69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" h="56">
                  <a:moveTo>
                    <a:pt x="4" y="22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9" y="18"/>
                    <a:pt x="17" y="20"/>
                    <a:pt x="26" y="20"/>
                  </a:cubicBezTo>
                  <a:cubicBezTo>
                    <a:pt x="36" y="20"/>
                    <a:pt x="44" y="18"/>
                    <a:pt x="48" y="15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52" y="8"/>
                    <a:pt x="51" y="6"/>
                    <a:pt x="48" y="5"/>
                  </a:cubicBezTo>
                  <a:cubicBezTo>
                    <a:pt x="44" y="2"/>
                    <a:pt x="36" y="0"/>
                    <a:pt x="26" y="0"/>
                  </a:cubicBezTo>
                  <a:cubicBezTo>
                    <a:pt x="17" y="0"/>
                    <a:pt x="9" y="2"/>
                    <a:pt x="4" y="5"/>
                  </a:cubicBezTo>
                  <a:cubicBezTo>
                    <a:pt x="2" y="6"/>
                    <a:pt x="0" y="8"/>
                    <a:pt x="0" y="1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8"/>
                    <a:pt x="2" y="50"/>
                    <a:pt x="4" y="51"/>
                  </a:cubicBezTo>
                  <a:cubicBezTo>
                    <a:pt x="9" y="54"/>
                    <a:pt x="17" y="56"/>
                    <a:pt x="26" y="56"/>
                  </a:cubicBezTo>
                  <a:cubicBezTo>
                    <a:pt x="27" y="56"/>
                    <a:pt x="28" y="56"/>
                    <a:pt x="28" y="56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8" y="52"/>
                    <a:pt x="27" y="52"/>
                    <a:pt x="26" y="52"/>
                  </a:cubicBezTo>
                  <a:cubicBezTo>
                    <a:pt x="13" y="52"/>
                    <a:pt x="5" y="48"/>
                    <a:pt x="4" y="46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9" y="42"/>
                    <a:pt x="17" y="44"/>
                    <a:pt x="26" y="44"/>
                  </a:cubicBezTo>
                  <a:cubicBezTo>
                    <a:pt x="27" y="44"/>
                    <a:pt x="28" y="44"/>
                    <a:pt x="28" y="44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8" y="40"/>
                    <a:pt x="27" y="40"/>
                    <a:pt x="26" y="40"/>
                  </a:cubicBezTo>
                  <a:cubicBezTo>
                    <a:pt x="13" y="40"/>
                    <a:pt x="5" y="36"/>
                    <a:pt x="4" y="34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9" y="30"/>
                    <a:pt x="17" y="32"/>
                    <a:pt x="26" y="32"/>
                  </a:cubicBezTo>
                  <a:cubicBezTo>
                    <a:pt x="27" y="32"/>
                    <a:pt x="28" y="32"/>
                    <a:pt x="28" y="32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7" y="28"/>
                    <a:pt x="26" y="28"/>
                  </a:cubicBezTo>
                  <a:cubicBezTo>
                    <a:pt x="13" y="28"/>
                    <a:pt x="5" y="24"/>
                    <a:pt x="4" y="22"/>
                  </a:cubicBezTo>
                  <a:close/>
                  <a:moveTo>
                    <a:pt x="26" y="4"/>
                  </a:moveTo>
                  <a:cubicBezTo>
                    <a:pt x="40" y="4"/>
                    <a:pt x="48" y="8"/>
                    <a:pt x="48" y="10"/>
                  </a:cubicBezTo>
                  <a:cubicBezTo>
                    <a:pt x="48" y="12"/>
                    <a:pt x="40" y="16"/>
                    <a:pt x="26" y="16"/>
                  </a:cubicBezTo>
                  <a:cubicBezTo>
                    <a:pt x="13" y="16"/>
                    <a:pt x="5" y="12"/>
                    <a:pt x="4" y="10"/>
                  </a:cubicBezTo>
                  <a:cubicBezTo>
                    <a:pt x="5" y="8"/>
                    <a:pt x="13" y="4"/>
                    <a:pt x="26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976" name="Group 9975"/>
          <p:cNvGrpSpPr/>
          <p:nvPr/>
        </p:nvGrpSpPr>
        <p:grpSpPr>
          <a:xfrm>
            <a:off x="6715126" y="1077913"/>
            <a:ext cx="203200" cy="203200"/>
            <a:chOff x="6715126" y="1077913"/>
            <a:chExt cx="203200" cy="203200"/>
          </a:xfrm>
        </p:grpSpPr>
        <p:sp>
          <p:nvSpPr>
            <p:cNvPr id="9362" name="Freeform 440"/>
            <p:cNvSpPr>
              <a:spLocks noEditPoints="1"/>
            </p:cNvSpPr>
            <p:nvPr/>
          </p:nvSpPr>
          <p:spPr bwMode="auto">
            <a:xfrm>
              <a:off x="6810376" y="1173163"/>
              <a:ext cx="107950" cy="107950"/>
            </a:xfrm>
            <a:custGeom>
              <a:avLst/>
              <a:gdLst>
                <a:gd name="T0" fmla="*/ 33 w 34"/>
                <a:gd name="T1" fmla="*/ 28 h 34"/>
                <a:gd name="T2" fmla="*/ 26 w 34"/>
                <a:gd name="T3" fmla="*/ 20 h 34"/>
                <a:gd name="T4" fmla="*/ 28 w 34"/>
                <a:gd name="T5" fmla="*/ 14 h 34"/>
                <a:gd name="T6" fmla="*/ 14 w 34"/>
                <a:gd name="T7" fmla="*/ 0 h 34"/>
                <a:gd name="T8" fmla="*/ 0 w 34"/>
                <a:gd name="T9" fmla="*/ 14 h 34"/>
                <a:gd name="T10" fmla="*/ 14 w 34"/>
                <a:gd name="T11" fmla="*/ 28 h 34"/>
                <a:gd name="T12" fmla="*/ 20 w 34"/>
                <a:gd name="T13" fmla="*/ 26 h 34"/>
                <a:gd name="T14" fmla="*/ 28 w 34"/>
                <a:gd name="T15" fmla="*/ 33 h 34"/>
                <a:gd name="T16" fmla="*/ 31 w 34"/>
                <a:gd name="T17" fmla="*/ 33 h 34"/>
                <a:gd name="T18" fmla="*/ 33 w 34"/>
                <a:gd name="T19" fmla="*/ 31 h 34"/>
                <a:gd name="T20" fmla="*/ 33 w 34"/>
                <a:gd name="T21" fmla="*/ 28 h 34"/>
                <a:gd name="T22" fmla="*/ 23 w 34"/>
                <a:gd name="T23" fmla="*/ 17 h 34"/>
                <a:gd name="T24" fmla="*/ 17 w 34"/>
                <a:gd name="T25" fmla="*/ 23 h 34"/>
                <a:gd name="T26" fmla="*/ 14 w 34"/>
                <a:gd name="T27" fmla="*/ 24 h 34"/>
                <a:gd name="T28" fmla="*/ 4 w 34"/>
                <a:gd name="T29" fmla="*/ 14 h 34"/>
                <a:gd name="T30" fmla="*/ 14 w 34"/>
                <a:gd name="T31" fmla="*/ 4 h 34"/>
                <a:gd name="T32" fmla="*/ 24 w 34"/>
                <a:gd name="T33" fmla="*/ 14 h 34"/>
                <a:gd name="T34" fmla="*/ 23 w 34"/>
                <a:gd name="T35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" h="34">
                  <a:moveTo>
                    <a:pt x="33" y="28"/>
                  </a:moveTo>
                  <a:cubicBezTo>
                    <a:pt x="26" y="20"/>
                    <a:pt x="26" y="20"/>
                    <a:pt x="26" y="20"/>
                  </a:cubicBezTo>
                  <a:cubicBezTo>
                    <a:pt x="27" y="18"/>
                    <a:pt x="28" y="16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ubicBezTo>
                    <a:pt x="16" y="28"/>
                    <a:pt x="18" y="27"/>
                    <a:pt x="20" y="26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9" y="34"/>
                    <a:pt x="30" y="34"/>
                    <a:pt x="31" y="33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4" y="30"/>
                    <a:pt x="34" y="29"/>
                    <a:pt x="33" y="28"/>
                  </a:cubicBezTo>
                  <a:close/>
                  <a:moveTo>
                    <a:pt x="23" y="17"/>
                  </a:moveTo>
                  <a:cubicBezTo>
                    <a:pt x="22" y="20"/>
                    <a:pt x="20" y="22"/>
                    <a:pt x="17" y="23"/>
                  </a:cubicBezTo>
                  <a:cubicBezTo>
                    <a:pt x="16" y="24"/>
                    <a:pt x="15" y="24"/>
                    <a:pt x="14" y="24"/>
                  </a:cubicBezTo>
                  <a:cubicBezTo>
                    <a:pt x="8" y="24"/>
                    <a:pt x="4" y="19"/>
                    <a:pt x="4" y="14"/>
                  </a:cubicBezTo>
                  <a:cubicBezTo>
                    <a:pt x="4" y="8"/>
                    <a:pt x="8" y="4"/>
                    <a:pt x="14" y="4"/>
                  </a:cubicBezTo>
                  <a:cubicBezTo>
                    <a:pt x="19" y="4"/>
                    <a:pt x="24" y="8"/>
                    <a:pt x="24" y="14"/>
                  </a:cubicBezTo>
                  <a:cubicBezTo>
                    <a:pt x="24" y="15"/>
                    <a:pt x="24" y="16"/>
                    <a:pt x="23" y="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363" name="Freeform 441"/>
            <p:cNvSpPr>
              <a:spLocks noEditPoints="1"/>
            </p:cNvSpPr>
            <p:nvPr/>
          </p:nvSpPr>
          <p:spPr bwMode="auto">
            <a:xfrm>
              <a:off x="6715126" y="1077913"/>
              <a:ext cx="165100" cy="177800"/>
            </a:xfrm>
            <a:custGeom>
              <a:avLst/>
              <a:gdLst>
                <a:gd name="T0" fmla="*/ 4 w 52"/>
                <a:gd name="T1" fmla="*/ 22 h 56"/>
                <a:gd name="T2" fmla="*/ 4 w 52"/>
                <a:gd name="T3" fmla="*/ 15 h 56"/>
                <a:gd name="T4" fmla="*/ 26 w 52"/>
                <a:gd name="T5" fmla="*/ 20 h 56"/>
                <a:gd name="T6" fmla="*/ 48 w 52"/>
                <a:gd name="T7" fmla="*/ 15 h 56"/>
                <a:gd name="T8" fmla="*/ 48 w 52"/>
                <a:gd name="T9" fmla="*/ 24 h 56"/>
                <a:gd name="T10" fmla="*/ 52 w 52"/>
                <a:gd name="T11" fmla="*/ 24 h 56"/>
                <a:gd name="T12" fmla="*/ 52 w 52"/>
                <a:gd name="T13" fmla="*/ 10 h 56"/>
                <a:gd name="T14" fmla="*/ 48 w 52"/>
                <a:gd name="T15" fmla="*/ 5 h 56"/>
                <a:gd name="T16" fmla="*/ 26 w 52"/>
                <a:gd name="T17" fmla="*/ 0 h 56"/>
                <a:gd name="T18" fmla="*/ 4 w 52"/>
                <a:gd name="T19" fmla="*/ 5 h 56"/>
                <a:gd name="T20" fmla="*/ 0 w 52"/>
                <a:gd name="T21" fmla="*/ 10 h 56"/>
                <a:gd name="T22" fmla="*/ 0 w 52"/>
                <a:gd name="T23" fmla="*/ 46 h 56"/>
                <a:gd name="T24" fmla="*/ 4 w 52"/>
                <a:gd name="T25" fmla="*/ 51 h 56"/>
                <a:gd name="T26" fmla="*/ 26 w 52"/>
                <a:gd name="T27" fmla="*/ 56 h 56"/>
                <a:gd name="T28" fmla="*/ 28 w 52"/>
                <a:gd name="T29" fmla="*/ 56 h 56"/>
                <a:gd name="T30" fmla="*/ 28 w 52"/>
                <a:gd name="T31" fmla="*/ 52 h 56"/>
                <a:gd name="T32" fmla="*/ 26 w 52"/>
                <a:gd name="T33" fmla="*/ 52 h 56"/>
                <a:gd name="T34" fmla="*/ 4 w 52"/>
                <a:gd name="T35" fmla="*/ 46 h 56"/>
                <a:gd name="T36" fmla="*/ 4 w 52"/>
                <a:gd name="T37" fmla="*/ 39 h 56"/>
                <a:gd name="T38" fmla="*/ 24 w 52"/>
                <a:gd name="T39" fmla="*/ 44 h 56"/>
                <a:gd name="T40" fmla="*/ 24 w 52"/>
                <a:gd name="T41" fmla="*/ 40 h 56"/>
                <a:gd name="T42" fmla="*/ 4 w 52"/>
                <a:gd name="T43" fmla="*/ 34 h 56"/>
                <a:gd name="T44" fmla="*/ 4 w 52"/>
                <a:gd name="T45" fmla="*/ 27 h 56"/>
                <a:gd name="T46" fmla="*/ 26 w 52"/>
                <a:gd name="T47" fmla="*/ 32 h 56"/>
                <a:gd name="T48" fmla="*/ 28 w 52"/>
                <a:gd name="T49" fmla="*/ 32 h 56"/>
                <a:gd name="T50" fmla="*/ 28 w 52"/>
                <a:gd name="T51" fmla="*/ 28 h 56"/>
                <a:gd name="T52" fmla="*/ 26 w 52"/>
                <a:gd name="T53" fmla="*/ 28 h 56"/>
                <a:gd name="T54" fmla="*/ 4 w 52"/>
                <a:gd name="T55" fmla="*/ 22 h 56"/>
                <a:gd name="T56" fmla="*/ 26 w 52"/>
                <a:gd name="T57" fmla="*/ 4 h 56"/>
                <a:gd name="T58" fmla="*/ 48 w 52"/>
                <a:gd name="T59" fmla="*/ 10 h 56"/>
                <a:gd name="T60" fmla="*/ 26 w 52"/>
                <a:gd name="T61" fmla="*/ 16 h 56"/>
                <a:gd name="T62" fmla="*/ 4 w 52"/>
                <a:gd name="T63" fmla="*/ 10 h 56"/>
                <a:gd name="T64" fmla="*/ 26 w 52"/>
                <a:gd name="T65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2" h="56">
                  <a:moveTo>
                    <a:pt x="4" y="22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9" y="18"/>
                    <a:pt x="17" y="20"/>
                    <a:pt x="26" y="20"/>
                  </a:cubicBezTo>
                  <a:cubicBezTo>
                    <a:pt x="35" y="20"/>
                    <a:pt x="43" y="18"/>
                    <a:pt x="48" y="15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52" y="8"/>
                    <a:pt x="51" y="6"/>
                    <a:pt x="48" y="5"/>
                  </a:cubicBezTo>
                  <a:cubicBezTo>
                    <a:pt x="43" y="2"/>
                    <a:pt x="35" y="0"/>
                    <a:pt x="26" y="0"/>
                  </a:cubicBezTo>
                  <a:cubicBezTo>
                    <a:pt x="17" y="0"/>
                    <a:pt x="9" y="2"/>
                    <a:pt x="4" y="5"/>
                  </a:cubicBezTo>
                  <a:cubicBezTo>
                    <a:pt x="1" y="6"/>
                    <a:pt x="0" y="8"/>
                    <a:pt x="0" y="1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8"/>
                    <a:pt x="1" y="50"/>
                    <a:pt x="4" y="51"/>
                  </a:cubicBezTo>
                  <a:cubicBezTo>
                    <a:pt x="9" y="54"/>
                    <a:pt x="17" y="56"/>
                    <a:pt x="26" y="56"/>
                  </a:cubicBezTo>
                  <a:cubicBezTo>
                    <a:pt x="27" y="56"/>
                    <a:pt x="27" y="56"/>
                    <a:pt x="28" y="56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7" y="52"/>
                    <a:pt x="27" y="52"/>
                    <a:pt x="26" y="52"/>
                  </a:cubicBezTo>
                  <a:cubicBezTo>
                    <a:pt x="12" y="52"/>
                    <a:pt x="4" y="48"/>
                    <a:pt x="4" y="46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8" y="42"/>
                    <a:pt x="16" y="44"/>
                    <a:pt x="24" y="44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12" y="40"/>
                    <a:pt x="4" y="36"/>
                    <a:pt x="4" y="34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9" y="30"/>
                    <a:pt x="17" y="32"/>
                    <a:pt x="26" y="32"/>
                  </a:cubicBezTo>
                  <a:cubicBezTo>
                    <a:pt x="27" y="32"/>
                    <a:pt x="27" y="32"/>
                    <a:pt x="28" y="32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7" y="28"/>
                    <a:pt x="27" y="28"/>
                    <a:pt x="26" y="28"/>
                  </a:cubicBezTo>
                  <a:cubicBezTo>
                    <a:pt x="12" y="28"/>
                    <a:pt x="4" y="24"/>
                    <a:pt x="4" y="22"/>
                  </a:cubicBezTo>
                  <a:close/>
                  <a:moveTo>
                    <a:pt x="26" y="4"/>
                  </a:moveTo>
                  <a:cubicBezTo>
                    <a:pt x="40" y="4"/>
                    <a:pt x="48" y="8"/>
                    <a:pt x="48" y="10"/>
                  </a:cubicBezTo>
                  <a:cubicBezTo>
                    <a:pt x="48" y="12"/>
                    <a:pt x="40" y="16"/>
                    <a:pt x="26" y="16"/>
                  </a:cubicBezTo>
                  <a:cubicBezTo>
                    <a:pt x="12" y="16"/>
                    <a:pt x="4" y="12"/>
                    <a:pt x="4" y="10"/>
                  </a:cubicBezTo>
                  <a:cubicBezTo>
                    <a:pt x="4" y="8"/>
                    <a:pt x="12" y="4"/>
                    <a:pt x="26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978" name="Group 9977"/>
          <p:cNvGrpSpPr/>
          <p:nvPr/>
        </p:nvGrpSpPr>
        <p:grpSpPr>
          <a:xfrm>
            <a:off x="7527926" y="1077913"/>
            <a:ext cx="190500" cy="203200"/>
            <a:chOff x="7527926" y="1077913"/>
            <a:chExt cx="190500" cy="203200"/>
          </a:xfrm>
        </p:grpSpPr>
        <p:sp>
          <p:nvSpPr>
            <p:cNvPr id="9364" name="Freeform 442"/>
            <p:cNvSpPr>
              <a:spLocks/>
            </p:cNvSpPr>
            <p:nvPr/>
          </p:nvSpPr>
          <p:spPr bwMode="auto">
            <a:xfrm>
              <a:off x="7616826" y="1179513"/>
              <a:ext cx="101600" cy="101600"/>
            </a:xfrm>
            <a:custGeom>
              <a:avLst/>
              <a:gdLst>
                <a:gd name="T0" fmla="*/ 32 w 64"/>
                <a:gd name="T1" fmla="*/ 0 h 64"/>
                <a:gd name="T2" fmla="*/ 0 w 64"/>
                <a:gd name="T3" fmla="*/ 32 h 64"/>
                <a:gd name="T4" fmla="*/ 16 w 64"/>
                <a:gd name="T5" fmla="*/ 32 h 64"/>
                <a:gd name="T6" fmla="*/ 16 w 64"/>
                <a:gd name="T7" fmla="*/ 64 h 64"/>
                <a:gd name="T8" fmla="*/ 48 w 64"/>
                <a:gd name="T9" fmla="*/ 64 h 64"/>
                <a:gd name="T10" fmla="*/ 48 w 64"/>
                <a:gd name="T11" fmla="*/ 32 h 64"/>
                <a:gd name="T12" fmla="*/ 64 w 64"/>
                <a:gd name="T13" fmla="*/ 32 h 64"/>
                <a:gd name="T14" fmla="*/ 32 w 64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lnTo>
                    <a:pt x="0" y="32"/>
                  </a:lnTo>
                  <a:lnTo>
                    <a:pt x="16" y="32"/>
                  </a:lnTo>
                  <a:lnTo>
                    <a:pt x="16" y="64"/>
                  </a:lnTo>
                  <a:lnTo>
                    <a:pt x="48" y="64"/>
                  </a:lnTo>
                  <a:lnTo>
                    <a:pt x="48" y="32"/>
                  </a:lnTo>
                  <a:lnTo>
                    <a:pt x="64" y="3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365" name="Freeform 443"/>
            <p:cNvSpPr>
              <a:spLocks noEditPoints="1"/>
            </p:cNvSpPr>
            <p:nvPr/>
          </p:nvSpPr>
          <p:spPr bwMode="auto">
            <a:xfrm>
              <a:off x="7527926" y="1077913"/>
              <a:ext cx="165100" cy="177800"/>
            </a:xfrm>
            <a:custGeom>
              <a:avLst/>
              <a:gdLst>
                <a:gd name="T0" fmla="*/ 4 w 52"/>
                <a:gd name="T1" fmla="*/ 46 h 56"/>
                <a:gd name="T2" fmla="*/ 4 w 52"/>
                <a:gd name="T3" fmla="*/ 39 h 56"/>
                <a:gd name="T4" fmla="*/ 24 w 52"/>
                <a:gd name="T5" fmla="*/ 44 h 56"/>
                <a:gd name="T6" fmla="*/ 24 w 52"/>
                <a:gd name="T7" fmla="*/ 40 h 56"/>
                <a:gd name="T8" fmla="*/ 4 w 52"/>
                <a:gd name="T9" fmla="*/ 34 h 56"/>
                <a:gd name="T10" fmla="*/ 4 w 52"/>
                <a:gd name="T11" fmla="*/ 27 h 56"/>
                <a:gd name="T12" fmla="*/ 26 w 52"/>
                <a:gd name="T13" fmla="*/ 32 h 56"/>
                <a:gd name="T14" fmla="*/ 28 w 52"/>
                <a:gd name="T15" fmla="*/ 32 h 56"/>
                <a:gd name="T16" fmla="*/ 28 w 52"/>
                <a:gd name="T17" fmla="*/ 28 h 56"/>
                <a:gd name="T18" fmla="*/ 26 w 52"/>
                <a:gd name="T19" fmla="*/ 28 h 56"/>
                <a:gd name="T20" fmla="*/ 4 w 52"/>
                <a:gd name="T21" fmla="*/ 22 h 56"/>
                <a:gd name="T22" fmla="*/ 4 w 52"/>
                <a:gd name="T23" fmla="*/ 15 h 56"/>
                <a:gd name="T24" fmla="*/ 26 w 52"/>
                <a:gd name="T25" fmla="*/ 20 h 56"/>
                <a:gd name="T26" fmla="*/ 48 w 52"/>
                <a:gd name="T27" fmla="*/ 15 h 56"/>
                <a:gd name="T28" fmla="*/ 48 w 52"/>
                <a:gd name="T29" fmla="*/ 26 h 56"/>
                <a:gd name="T30" fmla="*/ 52 w 52"/>
                <a:gd name="T31" fmla="*/ 26 h 56"/>
                <a:gd name="T32" fmla="*/ 52 w 52"/>
                <a:gd name="T33" fmla="*/ 10 h 56"/>
                <a:gd name="T34" fmla="*/ 48 w 52"/>
                <a:gd name="T35" fmla="*/ 5 h 56"/>
                <a:gd name="T36" fmla="*/ 26 w 52"/>
                <a:gd name="T37" fmla="*/ 0 h 56"/>
                <a:gd name="T38" fmla="*/ 4 w 52"/>
                <a:gd name="T39" fmla="*/ 5 h 56"/>
                <a:gd name="T40" fmla="*/ 0 w 52"/>
                <a:gd name="T41" fmla="*/ 10 h 56"/>
                <a:gd name="T42" fmla="*/ 0 w 52"/>
                <a:gd name="T43" fmla="*/ 46 h 56"/>
                <a:gd name="T44" fmla="*/ 4 w 52"/>
                <a:gd name="T45" fmla="*/ 51 h 56"/>
                <a:gd name="T46" fmla="*/ 26 w 52"/>
                <a:gd name="T47" fmla="*/ 56 h 56"/>
                <a:gd name="T48" fmla="*/ 28 w 52"/>
                <a:gd name="T49" fmla="*/ 56 h 56"/>
                <a:gd name="T50" fmla="*/ 28 w 52"/>
                <a:gd name="T51" fmla="*/ 52 h 56"/>
                <a:gd name="T52" fmla="*/ 26 w 52"/>
                <a:gd name="T53" fmla="*/ 52 h 56"/>
                <a:gd name="T54" fmla="*/ 4 w 52"/>
                <a:gd name="T55" fmla="*/ 46 h 56"/>
                <a:gd name="T56" fmla="*/ 26 w 52"/>
                <a:gd name="T57" fmla="*/ 4 h 56"/>
                <a:gd name="T58" fmla="*/ 48 w 52"/>
                <a:gd name="T59" fmla="*/ 10 h 56"/>
                <a:gd name="T60" fmla="*/ 26 w 52"/>
                <a:gd name="T61" fmla="*/ 16 h 56"/>
                <a:gd name="T62" fmla="*/ 4 w 52"/>
                <a:gd name="T63" fmla="*/ 10 h 56"/>
                <a:gd name="T64" fmla="*/ 26 w 52"/>
                <a:gd name="T65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2" h="56">
                  <a:moveTo>
                    <a:pt x="4" y="46"/>
                  </a:moveTo>
                  <a:cubicBezTo>
                    <a:pt x="4" y="39"/>
                    <a:pt x="4" y="39"/>
                    <a:pt x="4" y="39"/>
                  </a:cubicBezTo>
                  <a:cubicBezTo>
                    <a:pt x="9" y="42"/>
                    <a:pt x="16" y="44"/>
                    <a:pt x="24" y="44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12" y="40"/>
                    <a:pt x="5" y="36"/>
                    <a:pt x="4" y="34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9" y="30"/>
                    <a:pt x="17" y="32"/>
                    <a:pt x="26" y="32"/>
                  </a:cubicBezTo>
                  <a:cubicBezTo>
                    <a:pt x="27" y="32"/>
                    <a:pt x="28" y="32"/>
                    <a:pt x="28" y="32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7" y="28"/>
                    <a:pt x="26" y="28"/>
                  </a:cubicBezTo>
                  <a:cubicBezTo>
                    <a:pt x="13" y="28"/>
                    <a:pt x="5" y="24"/>
                    <a:pt x="4" y="22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9" y="18"/>
                    <a:pt x="17" y="20"/>
                    <a:pt x="26" y="20"/>
                  </a:cubicBezTo>
                  <a:cubicBezTo>
                    <a:pt x="36" y="20"/>
                    <a:pt x="44" y="18"/>
                    <a:pt x="48" y="15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52" y="8"/>
                    <a:pt x="51" y="6"/>
                    <a:pt x="48" y="5"/>
                  </a:cubicBezTo>
                  <a:cubicBezTo>
                    <a:pt x="44" y="2"/>
                    <a:pt x="36" y="0"/>
                    <a:pt x="26" y="0"/>
                  </a:cubicBezTo>
                  <a:cubicBezTo>
                    <a:pt x="17" y="0"/>
                    <a:pt x="9" y="2"/>
                    <a:pt x="4" y="5"/>
                  </a:cubicBezTo>
                  <a:cubicBezTo>
                    <a:pt x="2" y="6"/>
                    <a:pt x="0" y="8"/>
                    <a:pt x="0" y="1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8"/>
                    <a:pt x="2" y="50"/>
                    <a:pt x="4" y="51"/>
                  </a:cubicBezTo>
                  <a:cubicBezTo>
                    <a:pt x="9" y="54"/>
                    <a:pt x="17" y="56"/>
                    <a:pt x="26" y="56"/>
                  </a:cubicBezTo>
                  <a:cubicBezTo>
                    <a:pt x="27" y="56"/>
                    <a:pt x="28" y="56"/>
                    <a:pt x="28" y="56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8" y="52"/>
                    <a:pt x="27" y="52"/>
                    <a:pt x="26" y="52"/>
                  </a:cubicBezTo>
                  <a:cubicBezTo>
                    <a:pt x="13" y="52"/>
                    <a:pt x="5" y="48"/>
                    <a:pt x="4" y="46"/>
                  </a:cubicBezTo>
                  <a:close/>
                  <a:moveTo>
                    <a:pt x="26" y="4"/>
                  </a:moveTo>
                  <a:cubicBezTo>
                    <a:pt x="40" y="4"/>
                    <a:pt x="48" y="8"/>
                    <a:pt x="48" y="10"/>
                  </a:cubicBezTo>
                  <a:cubicBezTo>
                    <a:pt x="48" y="12"/>
                    <a:pt x="40" y="16"/>
                    <a:pt x="26" y="16"/>
                  </a:cubicBezTo>
                  <a:cubicBezTo>
                    <a:pt x="13" y="16"/>
                    <a:pt x="5" y="12"/>
                    <a:pt x="4" y="10"/>
                  </a:cubicBezTo>
                  <a:cubicBezTo>
                    <a:pt x="5" y="8"/>
                    <a:pt x="13" y="4"/>
                    <a:pt x="26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984" name="Group 9983"/>
          <p:cNvGrpSpPr/>
          <p:nvPr/>
        </p:nvGrpSpPr>
        <p:grpSpPr>
          <a:xfrm>
            <a:off x="1017588" y="1485900"/>
            <a:ext cx="203200" cy="203200"/>
            <a:chOff x="1017588" y="1485900"/>
            <a:chExt cx="203200" cy="203200"/>
          </a:xfrm>
        </p:grpSpPr>
        <p:sp>
          <p:nvSpPr>
            <p:cNvPr id="9366" name="Freeform 444"/>
            <p:cNvSpPr>
              <a:spLocks noEditPoints="1"/>
            </p:cNvSpPr>
            <p:nvPr/>
          </p:nvSpPr>
          <p:spPr bwMode="auto">
            <a:xfrm>
              <a:off x="1131888" y="1574800"/>
              <a:ext cx="88900" cy="114300"/>
            </a:xfrm>
            <a:custGeom>
              <a:avLst/>
              <a:gdLst>
                <a:gd name="T0" fmla="*/ 24 w 28"/>
                <a:gd name="T1" fmla="*/ 12 h 36"/>
                <a:gd name="T2" fmla="*/ 24 w 28"/>
                <a:gd name="T3" fmla="*/ 10 h 36"/>
                <a:gd name="T4" fmla="*/ 20 w 28"/>
                <a:gd name="T5" fmla="*/ 2 h 36"/>
                <a:gd name="T6" fmla="*/ 14 w 28"/>
                <a:gd name="T7" fmla="*/ 0 h 36"/>
                <a:gd name="T8" fmla="*/ 8 w 28"/>
                <a:gd name="T9" fmla="*/ 2 h 36"/>
                <a:gd name="T10" fmla="*/ 4 w 28"/>
                <a:gd name="T11" fmla="*/ 10 h 36"/>
                <a:gd name="T12" fmla="*/ 4 w 28"/>
                <a:gd name="T13" fmla="*/ 12 h 36"/>
                <a:gd name="T14" fmla="*/ 0 w 28"/>
                <a:gd name="T15" fmla="*/ 12 h 36"/>
                <a:gd name="T16" fmla="*/ 0 w 28"/>
                <a:gd name="T17" fmla="*/ 36 h 36"/>
                <a:gd name="T18" fmla="*/ 28 w 28"/>
                <a:gd name="T19" fmla="*/ 36 h 36"/>
                <a:gd name="T20" fmla="*/ 28 w 28"/>
                <a:gd name="T21" fmla="*/ 12 h 36"/>
                <a:gd name="T22" fmla="*/ 24 w 28"/>
                <a:gd name="T23" fmla="*/ 12 h 36"/>
                <a:gd name="T24" fmla="*/ 16 w 28"/>
                <a:gd name="T25" fmla="*/ 28 h 36"/>
                <a:gd name="T26" fmla="*/ 12 w 28"/>
                <a:gd name="T27" fmla="*/ 28 h 36"/>
                <a:gd name="T28" fmla="*/ 12 w 28"/>
                <a:gd name="T29" fmla="*/ 20 h 36"/>
                <a:gd name="T30" fmla="*/ 16 w 28"/>
                <a:gd name="T31" fmla="*/ 20 h 36"/>
                <a:gd name="T32" fmla="*/ 16 w 28"/>
                <a:gd name="T33" fmla="*/ 28 h 36"/>
                <a:gd name="T34" fmla="*/ 20 w 28"/>
                <a:gd name="T35" fmla="*/ 12 h 36"/>
                <a:gd name="T36" fmla="*/ 8 w 28"/>
                <a:gd name="T37" fmla="*/ 12 h 36"/>
                <a:gd name="T38" fmla="*/ 8 w 28"/>
                <a:gd name="T39" fmla="*/ 10 h 36"/>
                <a:gd name="T40" fmla="*/ 14 w 28"/>
                <a:gd name="T41" fmla="*/ 4 h 36"/>
                <a:gd name="T42" fmla="*/ 20 w 28"/>
                <a:gd name="T43" fmla="*/ 10 h 36"/>
                <a:gd name="T44" fmla="*/ 20 w 28"/>
                <a:gd name="T4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36">
                  <a:moveTo>
                    <a:pt x="24" y="12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4" y="7"/>
                    <a:pt x="22" y="4"/>
                    <a:pt x="20" y="2"/>
                  </a:cubicBezTo>
                  <a:cubicBezTo>
                    <a:pt x="18" y="1"/>
                    <a:pt x="16" y="0"/>
                    <a:pt x="14" y="0"/>
                  </a:cubicBezTo>
                  <a:cubicBezTo>
                    <a:pt x="12" y="0"/>
                    <a:pt x="10" y="1"/>
                    <a:pt x="8" y="2"/>
                  </a:cubicBezTo>
                  <a:cubicBezTo>
                    <a:pt x="6" y="4"/>
                    <a:pt x="4" y="7"/>
                    <a:pt x="4" y="10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12"/>
                    <a:pt x="28" y="12"/>
                    <a:pt x="28" y="12"/>
                  </a:cubicBezTo>
                  <a:lnTo>
                    <a:pt x="24" y="12"/>
                  </a:lnTo>
                  <a:close/>
                  <a:moveTo>
                    <a:pt x="16" y="28"/>
                  </a:moveTo>
                  <a:cubicBezTo>
                    <a:pt x="12" y="28"/>
                    <a:pt x="12" y="28"/>
                    <a:pt x="12" y="28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6" y="20"/>
                    <a:pt x="16" y="20"/>
                    <a:pt x="16" y="20"/>
                  </a:cubicBezTo>
                  <a:lnTo>
                    <a:pt x="16" y="28"/>
                  </a:lnTo>
                  <a:close/>
                  <a:moveTo>
                    <a:pt x="20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7"/>
                    <a:pt x="11" y="4"/>
                    <a:pt x="14" y="4"/>
                  </a:cubicBezTo>
                  <a:cubicBezTo>
                    <a:pt x="17" y="4"/>
                    <a:pt x="20" y="7"/>
                    <a:pt x="20" y="10"/>
                  </a:cubicBezTo>
                  <a:lnTo>
                    <a:pt x="2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367" name="Freeform 445"/>
            <p:cNvSpPr>
              <a:spLocks noEditPoints="1"/>
            </p:cNvSpPr>
            <p:nvPr/>
          </p:nvSpPr>
          <p:spPr bwMode="auto">
            <a:xfrm>
              <a:off x="1017588" y="1485900"/>
              <a:ext cx="165100" cy="177800"/>
            </a:xfrm>
            <a:custGeom>
              <a:avLst/>
              <a:gdLst>
                <a:gd name="T0" fmla="*/ 4 w 52"/>
                <a:gd name="T1" fmla="*/ 22 h 56"/>
                <a:gd name="T2" fmla="*/ 4 w 52"/>
                <a:gd name="T3" fmla="*/ 15 h 56"/>
                <a:gd name="T4" fmla="*/ 26 w 52"/>
                <a:gd name="T5" fmla="*/ 20 h 56"/>
                <a:gd name="T6" fmla="*/ 48 w 52"/>
                <a:gd name="T7" fmla="*/ 15 h 56"/>
                <a:gd name="T8" fmla="*/ 48 w 52"/>
                <a:gd name="T9" fmla="*/ 24 h 56"/>
                <a:gd name="T10" fmla="*/ 52 w 52"/>
                <a:gd name="T11" fmla="*/ 24 h 56"/>
                <a:gd name="T12" fmla="*/ 52 w 52"/>
                <a:gd name="T13" fmla="*/ 10 h 56"/>
                <a:gd name="T14" fmla="*/ 48 w 52"/>
                <a:gd name="T15" fmla="*/ 5 h 56"/>
                <a:gd name="T16" fmla="*/ 26 w 52"/>
                <a:gd name="T17" fmla="*/ 0 h 56"/>
                <a:gd name="T18" fmla="*/ 4 w 52"/>
                <a:gd name="T19" fmla="*/ 5 h 56"/>
                <a:gd name="T20" fmla="*/ 0 w 52"/>
                <a:gd name="T21" fmla="*/ 10 h 56"/>
                <a:gd name="T22" fmla="*/ 0 w 52"/>
                <a:gd name="T23" fmla="*/ 46 h 56"/>
                <a:gd name="T24" fmla="*/ 4 w 52"/>
                <a:gd name="T25" fmla="*/ 51 h 56"/>
                <a:gd name="T26" fmla="*/ 26 w 52"/>
                <a:gd name="T27" fmla="*/ 56 h 56"/>
                <a:gd name="T28" fmla="*/ 32 w 52"/>
                <a:gd name="T29" fmla="*/ 56 h 56"/>
                <a:gd name="T30" fmla="*/ 32 w 52"/>
                <a:gd name="T31" fmla="*/ 52 h 56"/>
                <a:gd name="T32" fmla="*/ 26 w 52"/>
                <a:gd name="T33" fmla="*/ 52 h 56"/>
                <a:gd name="T34" fmla="*/ 4 w 52"/>
                <a:gd name="T35" fmla="*/ 46 h 56"/>
                <a:gd name="T36" fmla="*/ 4 w 52"/>
                <a:gd name="T37" fmla="*/ 39 h 56"/>
                <a:gd name="T38" fmla="*/ 26 w 52"/>
                <a:gd name="T39" fmla="*/ 44 h 56"/>
                <a:gd name="T40" fmla="*/ 32 w 52"/>
                <a:gd name="T41" fmla="*/ 44 h 56"/>
                <a:gd name="T42" fmla="*/ 32 w 52"/>
                <a:gd name="T43" fmla="*/ 40 h 56"/>
                <a:gd name="T44" fmla="*/ 26 w 52"/>
                <a:gd name="T45" fmla="*/ 40 h 56"/>
                <a:gd name="T46" fmla="*/ 4 w 52"/>
                <a:gd name="T47" fmla="*/ 34 h 56"/>
                <a:gd name="T48" fmla="*/ 4 w 52"/>
                <a:gd name="T49" fmla="*/ 27 h 56"/>
                <a:gd name="T50" fmla="*/ 26 w 52"/>
                <a:gd name="T51" fmla="*/ 32 h 56"/>
                <a:gd name="T52" fmla="*/ 32 w 52"/>
                <a:gd name="T53" fmla="*/ 32 h 56"/>
                <a:gd name="T54" fmla="*/ 32 w 52"/>
                <a:gd name="T55" fmla="*/ 28 h 56"/>
                <a:gd name="T56" fmla="*/ 26 w 52"/>
                <a:gd name="T57" fmla="*/ 28 h 56"/>
                <a:gd name="T58" fmla="*/ 4 w 52"/>
                <a:gd name="T59" fmla="*/ 22 h 56"/>
                <a:gd name="T60" fmla="*/ 26 w 52"/>
                <a:gd name="T61" fmla="*/ 4 h 56"/>
                <a:gd name="T62" fmla="*/ 48 w 52"/>
                <a:gd name="T63" fmla="*/ 10 h 56"/>
                <a:gd name="T64" fmla="*/ 26 w 52"/>
                <a:gd name="T65" fmla="*/ 16 h 56"/>
                <a:gd name="T66" fmla="*/ 4 w 52"/>
                <a:gd name="T67" fmla="*/ 10 h 56"/>
                <a:gd name="T68" fmla="*/ 26 w 52"/>
                <a:gd name="T69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" h="56">
                  <a:moveTo>
                    <a:pt x="4" y="22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9" y="18"/>
                    <a:pt x="17" y="20"/>
                    <a:pt x="26" y="20"/>
                  </a:cubicBezTo>
                  <a:cubicBezTo>
                    <a:pt x="35" y="20"/>
                    <a:pt x="43" y="18"/>
                    <a:pt x="48" y="15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52" y="8"/>
                    <a:pt x="51" y="6"/>
                    <a:pt x="48" y="5"/>
                  </a:cubicBezTo>
                  <a:cubicBezTo>
                    <a:pt x="43" y="2"/>
                    <a:pt x="35" y="0"/>
                    <a:pt x="26" y="0"/>
                  </a:cubicBezTo>
                  <a:cubicBezTo>
                    <a:pt x="17" y="0"/>
                    <a:pt x="9" y="2"/>
                    <a:pt x="4" y="5"/>
                  </a:cubicBezTo>
                  <a:cubicBezTo>
                    <a:pt x="1" y="6"/>
                    <a:pt x="0" y="8"/>
                    <a:pt x="0" y="1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8"/>
                    <a:pt x="1" y="50"/>
                    <a:pt x="4" y="51"/>
                  </a:cubicBezTo>
                  <a:cubicBezTo>
                    <a:pt x="9" y="54"/>
                    <a:pt x="17" y="56"/>
                    <a:pt x="26" y="56"/>
                  </a:cubicBezTo>
                  <a:cubicBezTo>
                    <a:pt x="28" y="56"/>
                    <a:pt x="30" y="56"/>
                    <a:pt x="32" y="56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0" y="52"/>
                    <a:pt x="28" y="52"/>
                    <a:pt x="26" y="52"/>
                  </a:cubicBezTo>
                  <a:cubicBezTo>
                    <a:pt x="12" y="52"/>
                    <a:pt x="4" y="48"/>
                    <a:pt x="4" y="46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9" y="42"/>
                    <a:pt x="17" y="44"/>
                    <a:pt x="26" y="44"/>
                  </a:cubicBezTo>
                  <a:cubicBezTo>
                    <a:pt x="28" y="44"/>
                    <a:pt x="30" y="44"/>
                    <a:pt x="32" y="44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28" y="40"/>
                    <a:pt x="26" y="40"/>
                  </a:cubicBezTo>
                  <a:cubicBezTo>
                    <a:pt x="12" y="40"/>
                    <a:pt x="4" y="36"/>
                    <a:pt x="4" y="34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9" y="30"/>
                    <a:pt x="17" y="32"/>
                    <a:pt x="26" y="32"/>
                  </a:cubicBezTo>
                  <a:cubicBezTo>
                    <a:pt x="28" y="32"/>
                    <a:pt x="30" y="32"/>
                    <a:pt x="32" y="32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0" y="28"/>
                    <a:pt x="28" y="28"/>
                    <a:pt x="26" y="28"/>
                  </a:cubicBezTo>
                  <a:cubicBezTo>
                    <a:pt x="12" y="28"/>
                    <a:pt x="4" y="24"/>
                    <a:pt x="4" y="22"/>
                  </a:cubicBezTo>
                  <a:close/>
                  <a:moveTo>
                    <a:pt x="26" y="4"/>
                  </a:moveTo>
                  <a:cubicBezTo>
                    <a:pt x="40" y="4"/>
                    <a:pt x="48" y="8"/>
                    <a:pt x="48" y="10"/>
                  </a:cubicBezTo>
                  <a:cubicBezTo>
                    <a:pt x="48" y="12"/>
                    <a:pt x="40" y="16"/>
                    <a:pt x="26" y="16"/>
                  </a:cubicBezTo>
                  <a:cubicBezTo>
                    <a:pt x="12" y="16"/>
                    <a:pt x="4" y="12"/>
                    <a:pt x="4" y="10"/>
                  </a:cubicBezTo>
                  <a:cubicBezTo>
                    <a:pt x="4" y="8"/>
                    <a:pt x="12" y="4"/>
                    <a:pt x="26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985" name="Group 9984"/>
          <p:cNvGrpSpPr/>
          <p:nvPr/>
        </p:nvGrpSpPr>
        <p:grpSpPr>
          <a:xfrm>
            <a:off x="611188" y="1485900"/>
            <a:ext cx="203200" cy="203200"/>
            <a:chOff x="611188" y="1485900"/>
            <a:chExt cx="203200" cy="203200"/>
          </a:xfrm>
        </p:grpSpPr>
        <p:sp>
          <p:nvSpPr>
            <p:cNvPr id="9368" name="Freeform 446"/>
            <p:cNvSpPr>
              <a:spLocks noEditPoints="1"/>
            </p:cNvSpPr>
            <p:nvPr/>
          </p:nvSpPr>
          <p:spPr bwMode="auto">
            <a:xfrm>
              <a:off x="703263" y="1590675"/>
              <a:ext cx="111125" cy="98425"/>
            </a:xfrm>
            <a:custGeom>
              <a:avLst/>
              <a:gdLst>
                <a:gd name="T0" fmla="*/ 35 w 35"/>
                <a:gd name="T1" fmla="*/ 29 h 31"/>
                <a:gd name="T2" fmla="*/ 19 w 35"/>
                <a:gd name="T3" fmla="*/ 1 h 31"/>
                <a:gd name="T4" fmla="*/ 17 w 35"/>
                <a:gd name="T5" fmla="*/ 1 h 31"/>
                <a:gd name="T6" fmla="*/ 1 w 35"/>
                <a:gd name="T7" fmla="*/ 29 h 31"/>
                <a:gd name="T8" fmla="*/ 2 w 35"/>
                <a:gd name="T9" fmla="*/ 31 h 31"/>
                <a:gd name="T10" fmla="*/ 34 w 35"/>
                <a:gd name="T11" fmla="*/ 31 h 31"/>
                <a:gd name="T12" fmla="*/ 35 w 35"/>
                <a:gd name="T13" fmla="*/ 29 h 31"/>
                <a:gd name="T14" fmla="*/ 20 w 35"/>
                <a:gd name="T15" fmla="*/ 27 h 31"/>
                <a:gd name="T16" fmla="*/ 16 w 35"/>
                <a:gd name="T17" fmla="*/ 27 h 31"/>
                <a:gd name="T18" fmla="*/ 16 w 35"/>
                <a:gd name="T19" fmla="*/ 23 h 31"/>
                <a:gd name="T20" fmla="*/ 20 w 35"/>
                <a:gd name="T21" fmla="*/ 23 h 31"/>
                <a:gd name="T22" fmla="*/ 20 w 35"/>
                <a:gd name="T23" fmla="*/ 27 h 31"/>
                <a:gd name="T24" fmla="*/ 20 w 35"/>
                <a:gd name="T25" fmla="*/ 19 h 31"/>
                <a:gd name="T26" fmla="*/ 16 w 35"/>
                <a:gd name="T27" fmla="*/ 19 h 31"/>
                <a:gd name="T28" fmla="*/ 16 w 35"/>
                <a:gd name="T29" fmla="*/ 7 h 31"/>
                <a:gd name="T30" fmla="*/ 20 w 35"/>
                <a:gd name="T31" fmla="*/ 7 h 31"/>
                <a:gd name="T32" fmla="*/ 20 w 35"/>
                <a:gd name="T33" fmla="*/ 1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31">
                  <a:moveTo>
                    <a:pt x="35" y="29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18" y="0"/>
                    <a:pt x="17" y="0"/>
                    <a:pt x="17" y="1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0"/>
                    <a:pt x="1" y="31"/>
                    <a:pt x="2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5" y="31"/>
                    <a:pt x="35" y="30"/>
                    <a:pt x="35" y="29"/>
                  </a:cubicBezTo>
                  <a:close/>
                  <a:moveTo>
                    <a:pt x="20" y="27"/>
                  </a:moveTo>
                  <a:cubicBezTo>
                    <a:pt x="16" y="27"/>
                    <a:pt x="16" y="27"/>
                    <a:pt x="16" y="27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7"/>
                  </a:lnTo>
                  <a:close/>
                  <a:moveTo>
                    <a:pt x="20" y="19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20" y="7"/>
                    <a:pt x="20" y="7"/>
                    <a:pt x="20" y="7"/>
                  </a:cubicBezTo>
                  <a:lnTo>
                    <a:pt x="20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369" name="Freeform 447"/>
            <p:cNvSpPr>
              <a:spLocks noEditPoints="1"/>
            </p:cNvSpPr>
            <p:nvPr/>
          </p:nvSpPr>
          <p:spPr bwMode="auto">
            <a:xfrm>
              <a:off x="611188" y="1485900"/>
              <a:ext cx="165100" cy="177800"/>
            </a:xfrm>
            <a:custGeom>
              <a:avLst/>
              <a:gdLst>
                <a:gd name="T0" fmla="*/ 4 w 52"/>
                <a:gd name="T1" fmla="*/ 39 h 56"/>
                <a:gd name="T2" fmla="*/ 26 w 52"/>
                <a:gd name="T3" fmla="*/ 44 h 56"/>
                <a:gd name="T4" fmla="*/ 32 w 52"/>
                <a:gd name="T5" fmla="*/ 44 h 56"/>
                <a:gd name="T6" fmla="*/ 32 w 52"/>
                <a:gd name="T7" fmla="*/ 40 h 56"/>
                <a:gd name="T8" fmla="*/ 26 w 52"/>
                <a:gd name="T9" fmla="*/ 40 h 56"/>
                <a:gd name="T10" fmla="*/ 4 w 52"/>
                <a:gd name="T11" fmla="*/ 34 h 56"/>
                <a:gd name="T12" fmla="*/ 4 w 52"/>
                <a:gd name="T13" fmla="*/ 27 h 56"/>
                <a:gd name="T14" fmla="*/ 26 w 52"/>
                <a:gd name="T15" fmla="*/ 32 h 56"/>
                <a:gd name="T16" fmla="*/ 48 w 52"/>
                <a:gd name="T17" fmla="*/ 27 h 56"/>
                <a:gd name="T18" fmla="*/ 48 w 52"/>
                <a:gd name="T19" fmla="*/ 28 h 56"/>
                <a:gd name="T20" fmla="*/ 52 w 52"/>
                <a:gd name="T21" fmla="*/ 28 h 56"/>
                <a:gd name="T22" fmla="*/ 52 w 52"/>
                <a:gd name="T23" fmla="*/ 10 h 56"/>
                <a:gd name="T24" fmla="*/ 48 w 52"/>
                <a:gd name="T25" fmla="*/ 5 h 56"/>
                <a:gd name="T26" fmla="*/ 26 w 52"/>
                <a:gd name="T27" fmla="*/ 0 h 56"/>
                <a:gd name="T28" fmla="*/ 4 w 52"/>
                <a:gd name="T29" fmla="*/ 5 h 56"/>
                <a:gd name="T30" fmla="*/ 0 w 52"/>
                <a:gd name="T31" fmla="*/ 10 h 56"/>
                <a:gd name="T32" fmla="*/ 0 w 52"/>
                <a:gd name="T33" fmla="*/ 46 h 56"/>
                <a:gd name="T34" fmla="*/ 4 w 52"/>
                <a:gd name="T35" fmla="*/ 51 h 56"/>
                <a:gd name="T36" fmla="*/ 24 w 52"/>
                <a:gd name="T37" fmla="*/ 56 h 56"/>
                <a:gd name="T38" fmla="*/ 24 w 52"/>
                <a:gd name="T39" fmla="*/ 52 h 56"/>
                <a:gd name="T40" fmla="*/ 4 w 52"/>
                <a:gd name="T41" fmla="*/ 46 h 56"/>
                <a:gd name="T42" fmla="*/ 4 w 52"/>
                <a:gd name="T43" fmla="*/ 39 h 56"/>
                <a:gd name="T44" fmla="*/ 26 w 52"/>
                <a:gd name="T45" fmla="*/ 4 h 56"/>
                <a:gd name="T46" fmla="*/ 48 w 52"/>
                <a:gd name="T47" fmla="*/ 10 h 56"/>
                <a:gd name="T48" fmla="*/ 26 w 52"/>
                <a:gd name="T49" fmla="*/ 16 h 56"/>
                <a:gd name="T50" fmla="*/ 4 w 52"/>
                <a:gd name="T51" fmla="*/ 10 h 56"/>
                <a:gd name="T52" fmla="*/ 26 w 52"/>
                <a:gd name="T53" fmla="*/ 4 h 56"/>
                <a:gd name="T54" fmla="*/ 4 w 52"/>
                <a:gd name="T55" fmla="*/ 15 h 56"/>
                <a:gd name="T56" fmla="*/ 26 w 52"/>
                <a:gd name="T57" fmla="*/ 20 h 56"/>
                <a:gd name="T58" fmla="*/ 48 w 52"/>
                <a:gd name="T59" fmla="*/ 15 h 56"/>
                <a:gd name="T60" fmla="*/ 48 w 52"/>
                <a:gd name="T61" fmla="*/ 22 h 56"/>
                <a:gd name="T62" fmla="*/ 26 w 52"/>
                <a:gd name="T63" fmla="*/ 28 h 56"/>
                <a:gd name="T64" fmla="*/ 4 w 52"/>
                <a:gd name="T65" fmla="*/ 22 h 56"/>
                <a:gd name="T66" fmla="*/ 4 w 52"/>
                <a:gd name="T67" fmla="*/ 1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" h="56">
                  <a:moveTo>
                    <a:pt x="4" y="39"/>
                  </a:moveTo>
                  <a:cubicBezTo>
                    <a:pt x="9" y="42"/>
                    <a:pt x="17" y="44"/>
                    <a:pt x="26" y="44"/>
                  </a:cubicBezTo>
                  <a:cubicBezTo>
                    <a:pt x="28" y="44"/>
                    <a:pt x="30" y="44"/>
                    <a:pt x="32" y="44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28" y="40"/>
                    <a:pt x="26" y="40"/>
                  </a:cubicBezTo>
                  <a:cubicBezTo>
                    <a:pt x="12" y="40"/>
                    <a:pt x="4" y="36"/>
                    <a:pt x="4" y="34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9" y="30"/>
                    <a:pt x="17" y="32"/>
                    <a:pt x="26" y="32"/>
                  </a:cubicBezTo>
                  <a:cubicBezTo>
                    <a:pt x="35" y="32"/>
                    <a:pt x="43" y="30"/>
                    <a:pt x="48" y="27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52" y="8"/>
                    <a:pt x="51" y="6"/>
                    <a:pt x="48" y="5"/>
                  </a:cubicBezTo>
                  <a:cubicBezTo>
                    <a:pt x="43" y="2"/>
                    <a:pt x="35" y="0"/>
                    <a:pt x="26" y="0"/>
                  </a:cubicBezTo>
                  <a:cubicBezTo>
                    <a:pt x="17" y="0"/>
                    <a:pt x="9" y="2"/>
                    <a:pt x="4" y="5"/>
                  </a:cubicBezTo>
                  <a:cubicBezTo>
                    <a:pt x="1" y="6"/>
                    <a:pt x="0" y="8"/>
                    <a:pt x="0" y="1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8"/>
                    <a:pt x="1" y="50"/>
                    <a:pt x="4" y="51"/>
                  </a:cubicBezTo>
                  <a:cubicBezTo>
                    <a:pt x="8" y="54"/>
                    <a:pt x="16" y="56"/>
                    <a:pt x="24" y="56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12" y="52"/>
                    <a:pt x="4" y="48"/>
                    <a:pt x="4" y="46"/>
                  </a:cubicBezTo>
                  <a:lnTo>
                    <a:pt x="4" y="39"/>
                  </a:lnTo>
                  <a:close/>
                  <a:moveTo>
                    <a:pt x="26" y="4"/>
                  </a:moveTo>
                  <a:cubicBezTo>
                    <a:pt x="40" y="4"/>
                    <a:pt x="48" y="8"/>
                    <a:pt x="48" y="10"/>
                  </a:cubicBezTo>
                  <a:cubicBezTo>
                    <a:pt x="48" y="12"/>
                    <a:pt x="40" y="16"/>
                    <a:pt x="26" y="16"/>
                  </a:cubicBezTo>
                  <a:cubicBezTo>
                    <a:pt x="12" y="16"/>
                    <a:pt x="4" y="12"/>
                    <a:pt x="4" y="10"/>
                  </a:cubicBezTo>
                  <a:cubicBezTo>
                    <a:pt x="4" y="8"/>
                    <a:pt x="12" y="4"/>
                    <a:pt x="26" y="4"/>
                  </a:cubicBezTo>
                  <a:close/>
                  <a:moveTo>
                    <a:pt x="4" y="15"/>
                  </a:moveTo>
                  <a:cubicBezTo>
                    <a:pt x="9" y="18"/>
                    <a:pt x="17" y="20"/>
                    <a:pt x="26" y="20"/>
                  </a:cubicBezTo>
                  <a:cubicBezTo>
                    <a:pt x="35" y="20"/>
                    <a:pt x="43" y="18"/>
                    <a:pt x="48" y="15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8" y="24"/>
                    <a:pt x="40" y="28"/>
                    <a:pt x="26" y="28"/>
                  </a:cubicBezTo>
                  <a:cubicBezTo>
                    <a:pt x="12" y="28"/>
                    <a:pt x="4" y="24"/>
                    <a:pt x="4" y="22"/>
                  </a:cubicBezTo>
                  <a:lnTo>
                    <a:pt x="4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983" name="Group 9982"/>
          <p:cNvGrpSpPr/>
          <p:nvPr/>
        </p:nvGrpSpPr>
        <p:grpSpPr>
          <a:xfrm>
            <a:off x="1412876" y="1485900"/>
            <a:ext cx="203200" cy="203200"/>
            <a:chOff x="1412876" y="1485900"/>
            <a:chExt cx="203200" cy="203200"/>
          </a:xfrm>
        </p:grpSpPr>
        <p:sp>
          <p:nvSpPr>
            <p:cNvPr id="9370" name="Freeform 448"/>
            <p:cNvSpPr>
              <a:spLocks/>
            </p:cNvSpPr>
            <p:nvPr/>
          </p:nvSpPr>
          <p:spPr bwMode="auto">
            <a:xfrm>
              <a:off x="1514476" y="1574800"/>
              <a:ext cx="101600" cy="101600"/>
            </a:xfrm>
            <a:custGeom>
              <a:avLst/>
              <a:gdLst>
                <a:gd name="T0" fmla="*/ 40 w 64"/>
                <a:gd name="T1" fmla="*/ 0 h 64"/>
                <a:gd name="T2" fmla="*/ 0 w 64"/>
                <a:gd name="T3" fmla="*/ 40 h 64"/>
                <a:gd name="T4" fmla="*/ 24 w 64"/>
                <a:gd name="T5" fmla="*/ 64 h 64"/>
                <a:gd name="T6" fmla="*/ 64 w 64"/>
                <a:gd name="T7" fmla="*/ 24 h 64"/>
                <a:gd name="T8" fmla="*/ 40 w 64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4">
                  <a:moveTo>
                    <a:pt x="40" y="0"/>
                  </a:moveTo>
                  <a:lnTo>
                    <a:pt x="0" y="40"/>
                  </a:lnTo>
                  <a:lnTo>
                    <a:pt x="24" y="64"/>
                  </a:lnTo>
                  <a:lnTo>
                    <a:pt x="64" y="24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371" name="Freeform 449"/>
            <p:cNvSpPr>
              <a:spLocks/>
            </p:cNvSpPr>
            <p:nvPr/>
          </p:nvSpPr>
          <p:spPr bwMode="auto">
            <a:xfrm>
              <a:off x="1501776" y="1651000"/>
              <a:ext cx="38100" cy="38100"/>
            </a:xfrm>
            <a:custGeom>
              <a:avLst/>
              <a:gdLst>
                <a:gd name="T0" fmla="*/ 0 w 24"/>
                <a:gd name="T1" fmla="*/ 24 h 24"/>
                <a:gd name="T2" fmla="*/ 24 w 24"/>
                <a:gd name="T3" fmla="*/ 24 h 24"/>
                <a:gd name="T4" fmla="*/ 0 w 24"/>
                <a:gd name="T5" fmla="*/ 0 h 24"/>
                <a:gd name="T6" fmla="*/ 0 w 24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4">
                  <a:moveTo>
                    <a:pt x="0" y="24"/>
                  </a:moveTo>
                  <a:lnTo>
                    <a:pt x="24" y="24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372" name="Freeform 450"/>
            <p:cNvSpPr>
              <a:spLocks noEditPoints="1"/>
            </p:cNvSpPr>
            <p:nvPr/>
          </p:nvSpPr>
          <p:spPr bwMode="auto">
            <a:xfrm>
              <a:off x="1412876" y="1485900"/>
              <a:ext cx="165100" cy="177800"/>
            </a:xfrm>
            <a:custGeom>
              <a:avLst/>
              <a:gdLst>
                <a:gd name="T0" fmla="*/ 4 w 52"/>
                <a:gd name="T1" fmla="*/ 39 h 56"/>
                <a:gd name="T2" fmla="*/ 26 w 52"/>
                <a:gd name="T3" fmla="*/ 44 h 56"/>
                <a:gd name="T4" fmla="*/ 28 w 52"/>
                <a:gd name="T5" fmla="*/ 44 h 56"/>
                <a:gd name="T6" fmla="*/ 28 w 52"/>
                <a:gd name="T7" fmla="*/ 40 h 56"/>
                <a:gd name="T8" fmla="*/ 26 w 52"/>
                <a:gd name="T9" fmla="*/ 40 h 56"/>
                <a:gd name="T10" fmla="*/ 4 w 52"/>
                <a:gd name="T11" fmla="*/ 34 h 56"/>
                <a:gd name="T12" fmla="*/ 4 w 52"/>
                <a:gd name="T13" fmla="*/ 27 h 56"/>
                <a:gd name="T14" fmla="*/ 26 w 52"/>
                <a:gd name="T15" fmla="*/ 32 h 56"/>
                <a:gd name="T16" fmla="*/ 40 w 52"/>
                <a:gd name="T17" fmla="*/ 30 h 56"/>
                <a:gd name="T18" fmla="*/ 40 w 52"/>
                <a:gd name="T19" fmla="*/ 26 h 56"/>
                <a:gd name="T20" fmla="*/ 26 w 52"/>
                <a:gd name="T21" fmla="*/ 28 h 56"/>
                <a:gd name="T22" fmla="*/ 4 w 52"/>
                <a:gd name="T23" fmla="*/ 22 h 56"/>
                <a:gd name="T24" fmla="*/ 4 w 52"/>
                <a:gd name="T25" fmla="*/ 15 h 56"/>
                <a:gd name="T26" fmla="*/ 26 w 52"/>
                <a:gd name="T27" fmla="*/ 20 h 56"/>
                <a:gd name="T28" fmla="*/ 48 w 52"/>
                <a:gd name="T29" fmla="*/ 15 h 56"/>
                <a:gd name="T30" fmla="*/ 48 w 52"/>
                <a:gd name="T31" fmla="*/ 24 h 56"/>
                <a:gd name="T32" fmla="*/ 52 w 52"/>
                <a:gd name="T33" fmla="*/ 24 h 56"/>
                <a:gd name="T34" fmla="*/ 52 w 52"/>
                <a:gd name="T35" fmla="*/ 10 h 56"/>
                <a:gd name="T36" fmla="*/ 48 w 52"/>
                <a:gd name="T37" fmla="*/ 5 h 56"/>
                <a:gd name="T38" fmla="*/ 26 w 52"/>
                <a:gd name="T39" fmla="*/ 0 h 56"/>
                <a:gd name="T40" fmla="*/ 4 w 52"/>
                <a:gd name="T41" fmla="*/ 5 h 56"/>
                <a:gd name="T42" fmla="*/ 0 w 52"/>
                <a:gd name="T43" fmla="*/ 10 h 56"/>
                <a:gd name="T44" fmla="*/ 0 w 52"/>
                <a:gd name="T45" fmla="*/ 46 h 56"/>
                <a:gd name="T46" fmla="*/ 4 w 52"/>
                <a:gd name="T47" fmla="*/ 51 h 56"/>
                <a:gd name="T48" fmla="*/ 24 w 52"/>
                <a:gd name="T49" fmla="*/ 56 h 56"/>
                <a:gd name="T50" fmla="*/ 24 w 52"/>
                <a:gd name="T51" fmla="*/ 52 h 56"/>
                <a:gd name="T52" fmla="*/ 4 w 52"/>
                <a:gd name="T53" fmla="*/ 46 h 56"/>
                <a:gd name="T54" fmla="*/ 4 w 52"/>
                <a:gd name="T55" fmla="*/ 39 h 56"/>
                <a:gd name="T56" fmla="*/ 26 w 52"/>
                <a:gd name="T57" fmla="*/ 4 h 56"/>
                <a:gd name="T58" fmla="*/ 48 w 52"/>
                <a:gd name="T59" fmla="*/ 10 h 56"/>
                <a:gd name="T60" fmla="*/ 26 w 52"/>
                <a:gd name="T61" fmla="*/ 16 h 56"/>
                <a:gd name="T62" fmla="*/ 4 w 52"/>
                <a:gd name="T63" fmla="*/ 10 h 56"/>
                <a:gd name="T64" fmla="*/ 26 w 52"/>
                <a:gd name="T65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2" h="56">
                  <a:moveTo>
                    <a:pt x="4" y="39"/>
                  </a:moveTo>
                  <a:cubicBezTo>
                    <a:pt x="9" y="42"/>
                    <a:pt x="17" y="44"/>
                    <a:pt x="26" y="44"/>
                  </a:cubicBezTo>
                  <a:cubicBezTo>
                    <a:pt x="27" y="44"/>
                    <a:pt x="27" y="44"/>
                    <a:pt x="28" y="44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7" y="40"/>
                    <a:pt x="27" y="40"/>
                    <a:pt x="26" y="40"/>
                  </a:cubicBezTo>
                  <a:cubicBezTo>
                    <a:pt x="12" y="40"/>
                    <a:pt x="4" y="36"/>
                    <a:pt x="4" y="34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9" y="30"/>
                    <a:pt x="17" y="32"/>
                    <a:pt x="26" y="32"/>
                  </a:cubicBezTo>
                  <a:cubicBezTo>
                    <a:pt x="31" y="32"/>
                    <a:pt x="36" y="31"/>
                    <a:pt x="40" y="30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36" y="27"/>
                    <a:pt x="32" y="28"/>
                    <a:pt x="26" y="28"/>
                  </a:cubicBezTo>
                  <a:cubicBezTo>
                    <a:pt x="12" y="28"/>
                    <a:pt x="4" y="24"/>
                    <a:pt x="4" y="22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9" y="18"/>
                    <a:pt x="17" y="20"/>
                    <a:pt x="26" y="20"/>
                  </a:cubicBezTo>
                  <a:cubicBezTo>
                    <a:pt x="35" y="20"/>
                    <a:pt x="43" y="18"/>
                    <a:pt x="48" y="15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52" y="8"/>
                    <a:pt x="51" y="6"/>
                    <a:pt x="48" y="5"/>
                  </a:cubicBezTo>
                  <a:cubicBezTo>
                    <a:pt x="43" y="2"/>
                    <a:pt x="35" y="0"/>
                    <a:pt x="26" y="0"/>
                  </a:cubicBezTo>
                  <a:cubicBezTo>
                    <a:pt x="17" y="0"/>
                    <a:pt x="9" y="2"/>
                    <a:pt x="4" y="5"/>
                  </a:cubicBezTo>
                  <a:cubicBezTo>
                    <a:pt x="1" y="6"/>
                    <a:pt x="0" y="8"/>
                    <a:pt x="0" y="1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8"/>
                    <a:pt x="1" y="50"/>
                    <a:pt x="4" y="51"/>
                  </a:cubicBezTo>
                  <a:cubicBezTo>
                    <a:pt x="8" y="54"/>
                    <a:pt x="16" y="56"/>
                    <a:pt x="24" y="56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12" y="52"/>
                    <a:pt x="4" y="48"/>
                    <a:pt x="4" y="46"/>
                  </a:cubicBezTo>
                  <a:lnTo>
                    <a:pt x="4" y="39"/>
                  </a:lnTo>
                  <a:close/>
                  <a:moveTo>
                    <a:pt x="26" y="4"/>
                  </a:moveTo>
                  <a:cubicBezTo>
                    <a:pt x="40" y="4"/>
                    <a:pt x="48" y="8"/>
                    <a:pt x="48" y="10"/>
                  </a:cubicBezTo>
                  <a:cubicBezTo>
                    <a:pt x="48" y="12"/>
                    <a:pt x="40" y="16"/>
                    <a:pt x="26" y="16"/>
                  </a:cubicBezTo>
                  <a:cubicBezTo>
                    <a:pt x="12" y="16"/>
                    <a:pt x="4" y="12"/>
                    <a:pt x="4" y="10"/>
                  </a:cubicBezTo>
                  <a:cubicBezTo>
                    <a:pt x="4" y="8"/>
                    <a:pt x="12" y="4"/>
                    <a:pt x="26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980" name="Group 9979"/>
          <p:cNvGrpSpPr/>
          <p:nvPr/>
        </p:nvGrpSpPr>
        <p:grpSpPr>
          <a:xfrm>
            <a:off x="8342313" y="1077913"/>
            <a:ext cx="203200" cy="203200"/>
            <a:chOff x="8342313" y="1077913"/>
            <a:chExt cx="203200" cy="203200"/>
          </a:xfrm>
        </p:grpSpPr>
        <p:sp>
          <p:nvSpPr>
            <p:cNvPr id="9373" name="Freeform 451"/>
            <p:cNvSpPr>
              <a:spLocks/>
            </p:cNvSpPr>
            <p:nvPr/>
          </p:nvSpPr>
          <p:spPr bwMode="auto">
            <a:xfrm>
              <a:off x="8431213" y="1192213"/>
              <a:ext cx="114300" cy="88900"/>
            </a:xfrm>
            <a:custGeom>
              <a:avLst/>
              <a:gdLst>
                <a:gd name="T0" fmla="*/ 72 w 72"/>
                <a:gd name="T1" fmla="*/ 28 h 56"/>
                <a:gd name="T2" fmla="*/ 32 w 72"/>
                <a:gd name="T3" fmla="*/ 0 h 56"/>
                <a:gd name="T4" fmla="*/ 32 w 72"/>
                <a:gd name="T5" fmla="*/ 16 h 56"/>
                <a:gd name="T6" fmla="*/ 0 w 72"/>
                <a:gd name="T7" fmla="*/ 16 h 56"/>
                <a:gd name="T8" fmla="*/ 0 w 72"/>
                <a:gd name="T9" fmla="*/ 40 h 56"/>
                <a:gd name="T10" fmla="*/ 32 w 72"/>
                <a:gd name="T11" fmla="*/ 40 h 56"/>
                <a:gd name="T12" fmla="*/ 32 w 72"/>
                <a:gd name="T13" fmla="*/ 56 h 56"/>
                <a:gd name="T14" fmla="*/ 72 w 72"/>
                <a:gd name="T15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56">
                  <a:moveTo>
                    <a:pt x="72" y="28"/>
                  </a:moveTo>
                  <a:lnTo>
                    <a:pt x="32" y="0"/>
                  </a:lnTo>
                  <a:lnTo>
                    <a:pt x="32" y="16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32" y="40"/>
                  </a:lnTo>
                  <a:lnTo>
                    <a:pt x="32" y="56"/>
                  </a:lnTo>
                  <a:lnTo>
                    <a:pt x="72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374" name="Freeform 452"/>
            <p:cNvSpPr>
              <a:spLocks noEditPoints="1"/>
            </p:cNvSpPr>
            <p:nvPr/>
          </p:nvSpPr>
          <p:spPr bwMode="auto">
            <a:xfrm>
              <a:off x="8342313" y="1077913"/>
              <a:ext cx="165100" cy="177800"/>
            </a:xfrm>
            <a:custGeom>
              <a:avLst/>
              <a:gdLst>
                <a:gd name="T0" fmla="*/ 26 w 52"/>
                <a:gd name="T1" fmla="*/ 32 h 56"/>
                <a:gd name="T2" fmla="*/ 48 w 52"/>
                <a:gd name="T3" fmla="*/ 27 h 56"/>
                <a:gd name="T4" fmla="*/ 48 w 52"/>
                <a:gd name="T5" fmla="*/ 32 h 56"/>
                <a:gd name="T6" fmla="*/ 52 w 52"/>
                <a:gd name="T7" fmla="*/ 32 h 56"/>
                <a:gd name="T8" fmla="*/ 52 w 52"/>
                <a:gd name="T9" fmla="*/ 10 h 56"/>
                <a:gd name="T10" fmla="*/ 48 w 52"/>
                <a:gd name="T11" fmla="*/ 5 h 56"/>
                <a:gd name="T12" fmla="*/ 26 w 52"/>
                <a:gd name="T13" fmla="*/ 0 h 56"/>
                <a:gd name="T14" fmla="*/ 4 w 52"/>
                <a:gd name="T15" fmla="*/ 5 h 56"/>
                <a:gd name="T16" fmla="*/ 0 w 52"/>
                <a:gd name="T17" fmla="*/ 10 h 56"/>
                <a:gd name="T18" fmla="*/ 0 w 52"/>
                <a:gd name="T19" fmla="*/ 46 h 56"/>
                <a:gd name="T20" fmla="*/ 4 w 52"/>
                <a:gd name="T21" fmla="*/ 51 h 56"/>
                <a:gd name="T22" fmla="*/ 20 w 52"/>
                <a:gd name="T23" fmla="*/ 56 h 56"/>
                <a:gd name="T24" fmla="*/ 20 w 52"/>
                <a:gd name="T25" fmla="*/ 52 h 56"/>
                <a:gd name="T26" fmla="*/ 4 w 52"/>
                <a:gd name="T27" fmla="*/ 46 h 56"/>
                <a:gd name="T28" fmla="*/ 4 w 52"/>
                <a:gd name="T29" fmla="*/ 39 h 56"/>
                <a:gd name="T30" fmla="*/ 20 w 52"/>
                <a:gd name="T31" fmla="*/ 44 h 56"/>
                <a:gd name="T32" fmla="*/ 20 w 52"/>
                <a:gd name="T33" fmla="*/ 40 h 56"/>
                <a:gd name="T34" fmla="*/ 4 w 52"/>
                <a:gd name="T35" fmla="*/ 34 h 56"/>
                <a:gd name="T36" fmla="*/ 4 w 52"/>
                <a:gd name="T37" fmla="*/ 27 h 56"/>
                <a:gd name="T38" fmla="*/ 26 w 52"/>
                <a:gd name="T39" fmla="*/ 32 h 56"/>
                <a:gd name="T40" fmla="*/ 26 w 52"/>
                <a:gd name="T41" fmla="*/ 4 h 56"/>
                <a:gd name="T42" fmla="*/ 48 w 52"/>
                <a:gd name="T43" fmla="*/ 10 h 56"/>
                <a:gd name="T44" fmla="*/ 26 w 52"/>
                <a:gd name="T45" fmla="*/ 16 h 56"/>
                <a:gd name="T46" fmla="*/ 4 w 52"/>
                <a:gd name="T47" fmla="*/ 10 h 56"/>
                <a:gd name="T48" fmla="*/ 26 w 52"/>
                <a:gd name="T49" fmla="*/ 4 h 56"/>
                <a:gd name="T50" fmla="*/ 4 w 52"/>
                <a:gd name="T51" fmla="*/ 15 h 56"/>
                <a:gd name="T52" fmla="*/ 26 w 52"/>
                <a:gd name="T53" fmla="*/ 20 h 56"/>
                <a:gd name="T54" fmla="*/ 48 w 52"/>
                <a:gd name="T55" fmla="*/ 15 h 56"/>
                <a:gd name="T56" fmla="*/ 48 w 52"/>
                <a:gd name="T57" fmla="*/ 22 h 56"/>
                <a:gd name="T58" fmla="*/ 26 w 52"/>
                <a:gd name="T59" fmla="*/ 28 h 56"/>
                <a:gd name="T60" fmla="*/ 4 w 52"/>
                <a:gd name="T61" fmla="*/ 22 h 56"/>
                <a:gd name="T62" fmla="*/ 4 w 52"/>
                <a:gd name="T63" fmla="*/ 1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" h="56">
                  <a:moveTo>
                    <a:pt x="26" y="32"/>
                  </a:moveTo>
                  <a:cubicBezTo>
                    <a:pt x="35" y="32"/>
                    <a:pt x="43" y="30"/>
                    <a:pt x="48" y="2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52" y="8"/>
                    <a:pt x="51" y="6"/>
                    <a:pt x="48" y="5"/>
                  </a:cubicBezTo>
                  <a:cubicBezTo>
                    <a:pt x="43" y="2"/>
                    <a:pt x="35" y="0"/>
                    <a:pt x="26" y="0"/>
                  </a:cubicBezTo>
                  <a:cubicBezTo>
                    <a:pt x="17" y="0"/>
                    <a:pt x="9" y="2"/>
                    <a:pt x="4" y="5"/>
                  </a:cubicBezTo>
                  <a:cubicBezTo>
                    <a:pt x="1" y="6"/>
                    <a:pt x="0" y="8"/>
                    <a:pt x="0" y="1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8"/>
                    <a:pt x="1" y="50"/>
                    <a:pt x="4" y="51"/>
                  </a:cubicBezTo>
                  <a:cubicBezTo>
                    <a:pt x="8" y="53"/>
                    <a:pt x="13" y="55"/>
                    <a:pt x="20" y="56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10" y="51"/>
                    <a:pt x="4" y="47"/>
                    <a:pt x="4" y="46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8" y="41"/>
                    <a:pt x="13" y="43"/>
                    <a:pt x="20" y="44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0" y="39"/>
                    <a:pt x="4" y="35"/>
                    <a:pt x="4" y="34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9" y="30"/>
                    <a:pt x="17" y="32"/>
                    <a:pt x="26" y="32"/>
                  </a:cubicBezTo>
                  <a:close/>
                  <a:moveTo>
                    <a:pt x="26" y="4"/>
                  </a:moveTo>
                  <a:cubicBezTo>
                    <a:pt x="40" y="4"/>
                    <a:pt x="48" y="8"/>
                    <a:pt x="48" y="10"/>
                  </a:cubicBezTo>
                  <a:cubicBezTo>
                    <a:pt x="48" y="12"/>
                    <a:pt x="40" y="16"/>
                    <a:pt x="26" y="16"/>
                  </a:cubicBezTo>
                  <a:cubicBezTo>
                    <a:pt x="12" y="16"/>
                    <a:pt x="4" y="12"/>
                    <a:pt x="4" y="10"/>
                  </a:cubicBezTo>
                  <a:cubicBezTo>
                    <a:pt x="4" y="8"/>
                    <a:pt x="12" y="4"/>
                    <a:pt x="26" y="4"/>
                  </a:cubicBezTo>
                  <a:close/>
                  <a:moveTo>
                    <a:pt x="4" y="15"/>
                  </a:moveTo>
                  <a:cubicBezTo>
                    <a:pt x="9" y="18"/>
                    <a:pt x="17" y="20"/>
                    <a:pt x="26" y="20"/>
                  </a:cubicBezTo>
                  <a:cubicBezTo>
                    <a:pt x="35" y="20"/>
                    <a:pt x="43" y="18"/>
                    <a:pt x="48" y="15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8" y="24"/>
                    <a:pt x="40" y="28"/>
                    <a:pt x="26" y="28"/>
                  </a:cubicBezTo>
                  <a:cubicBezTo>
                    <a:pt x="12" y="28"/>
                    <a:pt x="4" y="24"/>
                    <a:pt x="4" y="22"/>
                  </a:cubicBezTo>
                  <a:lnTo>
                    <a:pt x="4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979" name="Group 9978"/>
          <p:cNvGrpSpPr/>
          <p:nvPr/>
        </p:nvGrpSpPr>
        <p:grpSpPr>
          <a:xfrm>
            <a:off x="7935913" y="1077913"/>
            <a:ext cx="203200" cy="203200"/>
            <a:chOff x="7935913" y="1077913"/>
            <a:chExt cx="203200" cy="203200"/>
          </a:xfrm>
        </p:grpSpPr>
        <p:sp>
          <p:nvSpPr>
            <p:cNvPr id="9375" name="Freeform 453"/>
            <p:cNvSpPr>
              <a:spLocks/>
            </p:cNvSpPr>
            <p:nvPr/>
          </p:nvSpPr>
          <p:spPr bwMode="auto">
            <a:xfrm>
              <a:off x="7935913" y="1192213"/>
              <a:ext cx="114300" cy="88900"/>
            </a:xfrm>
            <a:custGeom>
              <a:avLst/>
              <a:gdLst>
                <a:gd name="T0" fmla="*/ 32 w 72"/>
                <a:gd name="T1" fmla="*/ 16 h 56"/>
                <a:gd name="T2" fmla="*/ 0 w 72"/>
                <a:gd name="T3" fmla="*/ 16 h 56"/>
                <a:gd name="T4" fmla="*/ 0 w 72"/>
                <a:gd name="T5" fmla="*/ 40 h 56"/>
                <a:gd name="T6" fmla="*/ 32 w 72"/>
                <a:gd name="T7" fmla="*/ 40 h 56"/>
                <a:gd name="T8" fmla="*/ 32 w 72"/>
                <a:gd name="T9" fmla="*/ 56 h 56"/>
                <a:gd name="T10" fmla="*/ 72 w 72"/>
                <a:gd name="T11" fmla="*/ 28 h 56"/>
                <a:gd name="T12" fmla="*/ 32 w 72"/>
                <a:gd name="T13" fmla="*/ 0 h 56"/>
                <a:gd name="T14" fmla="*/ 32 w 72"/>
                <a:gd name="T15" fmla="*/ 1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56">
                  <a:moveTo>
                    <a:pt x="32" y="16"/>
                  </a:moveTo>
                  <a:lnTo>
                    <a:pt x="0" y="16"/>
                  </a:lnTo>
                  <a:lnTo>
                    <a:pt x="0" y="40"/>
                  </a:lnTo>
                  <a:lnTo>
                    <a:pt x="32" y="40"/>
                  </a:lnTo>
                  <a:lnTo>
                    <a:pt x="32" y="56"/>
                  </a:lnTo>
                  <a:lnTo>
                    <a:pt x="72" y="28"/>
                  </a:lnTo>
                  <a:lnTo>
                    <a:pt x="32" y="0"/>
                  </a:lnTo>
                  <a:lnTo>
                    <a:pt x="32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376" name="Freeform 454"/>
            <p:cNvSpPr>
              <a:spLocks noEditPoints="1"/>
            </p:cNvSpPr>
            <p:nvPr/>
          </p:nvSpPr>
          <p:spPr bwMode="auto">
            <a:xfrm>
              <a:off x="7974013" y="1077913"/>
              <a:ext cx="165100" cy="177800"/>
            </a:xfrm>
            <a:custGeom>
              <a:avLst/>
              <a:gdLst>
                <a:gd name="T0" fmla="*/ 48 w 52"/>
                <a:gd name="T1" fmla="*/ 5 h 56"/>
                <a:gd name="T2" fmla="*/ 26 w 52"/>
                <a:gd name="T3" fmla="*/ 0 h 56"/>
                <a:gd name="T4" fmla="*/ 4 w 52"/>
                <a:gd name="T5" fmla="*/ 5 h 56"/>
                <a:gd name="T6" fmla="*/ 0 w 52"/>
                <a:gd name="T7" fmla="*/ 10 h 56"/>
                <a:gd name="T8" fmla="*/ 0 w 52"/>
                <a:gd name="T9" fmla="*/ 32 h 56"/>
                <a:gd name="T10" fmla="*/ 4 w 52"/>
                <a:gd name="T11" fmla="*/ 32 h 56"/>
                <a:gd name="T12" fmla="*/ 4 w 52"/>
                <a:gd name="T13" fmla="*/ 27 h 56"/>
                <a:gd name="T14" fmla="*/ 26 w 52"/>
                <a:gd name="T15" fmla="*/ 32 h 56"/>
                <a:gd name="T16" fmla="*/ 48 w 52"/>
                <a:gd name="T17" fmla="*/ 27 h 56"/>
                <a:gd name="T18" fmla="*/ 48 w 52"/>
                <a:gd name="T19" fmla="*/ 34 h 56"/>
                <a:gd name="T20" fmla="*/ 28 w 52"/>
                <a:gd name="T21" fmla="*/ 40 h 56"/>
                <a:gd name="T22" fmla="*/ 28 w 52"/>
                <a:gd name="T23" fmla="*/ 44 h 56"/>
                <a:gd name="T24" fmla="*/ 48 w 52"/>
                <a:gd name="T25" fmla="*/ 39 h 56"/>
                <a:gd name="T26" fmla="*/ 48 w 52"/>
                <a:gd name="T27" fmla="*/ 46 h 56"/>
                <a:gd name="T28" fmla="*/ 28 w 52"/>
                <a:gd name="T29" fmla="*/ 52 h 56"/>
                <a:gd name="T30" fmla="*/ 28 w 52"/>
                <a:gd name="T31" fmla="*/ 56 h 56"/>
                <a:gd name="T32" fmla="*/ 48 w 52"/>
                <a:gd name="T33" fmla="*/ 51 h 56"/>
                <a:gd name="T34" fmla="*/ 52 w 52"/>
                <a:gd name="T35" fmla="*/ 46 h 56"/>
                <a:gd name="T36" fmla="*/ 52 w 52"/>
                <a:gd name="T37" fmla="*/ 10 h 56"/>
                <a:gd name="T38" fmla="*/ 48 w 52"/>
                <a:gd name="T39" fmla="*/ 5 h 56"/>
                <a:gd name="T40" fmla="*/ 48 w 52"/>
                <a:gd name="T41" fmla="*/ 22 h 56"/>
                <a:gd name="T42" fmla="*/ 26 w 52"/>
                <a:gd name="T43" fmla="*/ 28 h 56"/>
                <a:gd name="T44" fmla="*/ 4 w 52"/>
                <a:gd name="T45" fmla="*/ 22 h 56"/>
                <a:gd name="T46" fmla="*/ 4 w 52"/>
                <a:gd name="T47" fmla="*/ 15 h 56"/>
                <a:gd name="T48" fmla="*/ 26 w 52"/>
                <a:gd name="T49" fmla="*/ 20 h 56"/>
                <a:gd name="T50" fmla="*/ 48 w 52"/>
                <a:gd name="T51" fmla="*/ 15 h 56"/>
                <a:gd name="T52" fmla="*/ 48 w 52"/>
                <a:gd name="T53" fmla="*/ 22 h 56"/>
                <a:gd name="T54" fmla="*/ 26 w 52"/>
                <a:gd name="T55" fmla="*/ 16 h 56"/>
                <a:gd name="T56" fmla="*/ 4 w 52"/>
                <a:gd name="T57" fmla="*/ 10 h 56"/>
                <a:gd name="T58" fmla="*/ 26 w 52"/>
                <a:gd name="T59" fmla="*/ 4 h 56"/>
                <a:gd name="T60" fmla="*/ 48 w 52"/>
                <a:gd name="T61" fmla="*/ 10 h 56"/>
                <a:gd name="T62" fmla="*/ 26 w 52"/>
                <a:gd name="T63" fmla="*/ 1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" h="56">
                  <a:moveTo>
                    <a:pt x="48" y="5"/>
                  </a:moveTo>
                  <a:cubicBezTo>
                    <a:pt x="43" y="2"/>
                    <a:pt x="35" y="0"/>
                    <a:pt x="26" y="0"/>
                  </a:cubicBezTo>
                  <a:cubicBezTo>
                    <a:pt x="17" y="0"/>
                    <a:pt x="9" y="2"/>
                    <a:pt x="4" y="5"/>
                  </a:cubicBezTo>
                  <a:cubicBezTo>
                    <a:pt x="1" y="6"/>
                    <a:pt x="0" y="8"/>
                    <a:pt x="0" y="1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9" y="30"/>
                    <a:pt x="17" y="32"/>
                    <a:pt x="26" y="32"/>
                  </a:cubicBezTo>
                  <a:cubicBezTo>
                    <a:pt x="35" y="32"/>
                    <a:pt x="43" y="30"/>
                    <a:pt x="48" y="27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8" y="36"/>
                    <a:pt x="40" y="40"/>
                    <a:pt x="28" y="40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36" y="44"/>
                    <a:pt x="44" y="42"/>
                    <a:pt x="48" y="39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8"/>
                    <a:pt x="40" y="52"/>
                    <a:pt x="28" y="52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36" y="56"/>
                    <a:pt x="44" y="54"/>
                    <a:pt x="48" y="51"/>
                  </a:cubicBezTo>
                  <a:cubicBezTo>
                    <a:pt x="51" y="50"/>
                    <a:pt x="52" y="48"/>
                    <a:pt x="52" y="46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52" y="8"/>
                    <a:pt x="51" y="6"/>
                    <a:pt x="48" y="5"/>
                  </a:cubicBezTo>
                  <a:close/>
                  <a:moveTo>
                    <a:pt x="48" y="22"/>
                  </a:moveTo>
                  <a:cubicBezTo>
                    <a:pt x="48" y="24"/>
                    <a:pt x="40" y="28"/>
                    <a:pt x="26" y="28"/>
                  </a:cubicBezTo>
                  <a:cubicBezTo>
                    <a:pt x="12" y="28"/>
                    <a:pt x="4" y="24"/>
                    <a:pt x="4" y="22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9" y="18"/>
                    <a:pt x="17" y="20"/>
                    <a:pt x="26" y="20"/>
                  </a:cubicBezTo>
                  <a:cubicBezTo>
                    <a:pt x="35" y="20"/>
                    <a:pt x="43" y="18"/>
                    <a:pt x="48" y="15"/>
                  </a:cubicBezTo>
                  <a:lnTo>
                    <a:pt x="48" y="22"/>
                  </a:lnTo>
                  <a:close/>
                  <a:moveTo>
                    <a:pt x="26" y="16"/>
                  </a:moveTo>
                  <a:cubicBezTo>
                    <a:pt x="12" y="16"/>
                    <a:pt x="4" y="12"/>
                    <a:pt x="4" y="10"/>
                  </a:cubicBezTo>
                  <a:cubicBezTo>
                    <a:pt x="4" y="8"/>
                    <a:pt x="12" y="4"/>
                    <a:pt x="26" y="4"/>
                  </a:cubicBezTo>
                  <a:cubicBezTo>
                    <a:pt x="40" y="4"/>
                    <a:pt x="48" y="8"/>
                    <a:pt x="48" y="10"/>
                  </a:cubicBezTo>
                  <a:cubicBezTo>
                    <a:pt x="48" y="12"/>
                    <a:pt x="40" y="16"/>
                    <a:pt x="26" y="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982" name="Group 9981"/>
          <p:cNvGrpSpPr/>
          <p:nvPr/>
        </p:nvGrpSpPr>
        <p:grpSpPr>
          <a:xfrm>
            <a:off x="1831976" y="1485900"/>
            <a:ext cx="203200" cy="203200"/>
            <a:chOff x="1831976" y="1485900"/>
            <a:chExt cx="203200" cy="203200"/>
          </a:xfrm>
        </p:grpSpPr>
        <p:sp>
          <p:nvSpPr>
            <p:cNvPr id="9377" name="Freeform 455"/>
            <p:cNvSpPr>
              <a:spLocks noEditPoints="1"/>
            </p:cNvSpPr>
            <p:nvPr/>
          </p:nvSpPr>
          <p:spPr bwMode="auto">
            <a:xfrm>
              <a:off x="1920876" y="1574800"/>
              <a:ext cx="114300" cy="114300"/>
            </a:xfrm>
            <a:custGeom>
              <a:avLst/>
              <a:gdLst>
                <a:gd name="T0" fmla="*/ 18 w 36"/>
                <a:gd name="T1" fmla="*/ 0 h 36"/>
                <a:gd name="T2" fmla="*/ 0 w 36"/>
                <a:gd name="T3" fmla="*/ 18 h 36"/>
                <a:gd name="T4" fmla="*/ 18 w 36"/>
                <a:gd name="T5" fmla="*/ 36 h 36"/>
                <a:gd name="T6" fmla="*/ 36 w 36"/>
                <a:gd name="T7" fmla="*/ 18 h 36"/>
                <a:gd name="T8" fmla="*/ 18 w 36"/>
                <a:gd name="T9" fmla="*/ 0 h 36"/>
                <a:gd name="T10" fmla="*/ 18 w 36"/>
                <a:gd name="T11" fmla="*/ 32 h 36"/>
                <a:gd name="T12" fmla="*/ 4 w 36"/>
                <a:gd name="T13" fmla="*/ 18 h 36"/>
                <a:gd name="T14" fmla="*/ 18 w 36"/>
                <a:gd name="T15" fmla="*/ 4 h 36"/>
                <a:gd name="T16" fmla="*/ 32 w 36"/>
                <a:gd name="T17" fmla="*/ 18 h 36"/>
                <a:gd name="T18" fmla="*/ 18 w 36"/>
                <a:gd name="T19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  <a:moveTo>
                    <a:pt x="18" y="32"/>
                  </a:moveTo>
                  <a:cubicBezTo>
                    <a:pt x="10" y="32"/>
                    <a:pt x="4" y="26"/>
                    <a:pt x="4" y="18"/>
                  </a:cubicBezTo>
                  <a:cubicBezTo>
                    <a:pt x="4" y="10"/>
                    <a:pt x="10" y="4"/>
                    <a:pt x="18" y="4"/>
                  </a:cubicBezTo>
                  <a:cubicBezTo>
                    <a:pt x="26" y="4"/>
                    <a:pt x="32" y="10"/>
                    <a:pt x="32" y="18"/>
                  </a:cubicBezTo>
                  <a:cubicBezTo>
                    <a:pt x="32" y="26"/>
                    <a:pt x="26" y="32"/>
                    <a:pt x="18" y="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378" name="Freeform 456"/>
            <p:cNvSpPr>
              <a:spLocks/>
            </p:cNvSpPr>
            <p:nvPr/>
          </p:nvSpPr>
          <p:spPr bwMode="auto">
            <a:xfrm>
              <a:off x="1971676" y="1600200"/>
              <a:ext cx="38100" cy="38100"/>
            </a:xfrm>
            <a:custGeom>
              <a:avLst/>
              <a:gdLst>
                <a:gd name="T0" fmla="*/ 8 w 24"/>
                <a:gd name="T1" fmla="*/ 16 h 24"/>
                <a:gd name="T2" fmla="*/ 8 w 24"/>
                <a:gd name="T3" fmla="*/ 0 h 24"/>
                <a:gd name="T4" fmla="*/ 0 w 24"/>
                <a:gd name="T5" fmla="*/ 0 h 24"/>
                <a:gd name="T6" fmla="*/ 0 w 24"/>
                <a:gd name="T7" fmla="*/ 24 h 24"/>
                <a:gd name="T8" fmla="*/ 24 w 24"/>
                <a:gd name="T9" fmla="*/ 24 h 24"/>
                <a:gd name="T10" fmla="*/ 24 w 24"/>
                <a:gd name="T11" fmla="*/ 16 h 24"/>
                <a:gd name="T12" fmla="*/ 8 w 24"/>
                <a:gd name="T13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4">
                  <a:moveTo>
                    <a:pt x="8" y="16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24" y="24"/>
                  </a:lnTo>
                  <a:lnTo>
                    <a:pt x="24" y="16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379" name="Freeform 457"/>
            <p:cNvSpPr>
              <a:spLocks noEditPoints="1"/>
            </p:cNvSpPr>
            <p:nvPr/>
          </p:nvSpPr>
          <p:spPr bwMode="auto">
            <a:xfrm>
              <a:off x="1831976" y="1485900"/>
              <a:ext cx="165100" cy="177800"/>
            </a:xfrm>
            <a:custGeom>
              <a:avLst/>
              <a:gdLst>
                <a:gd name="T0" fmla="*/ 26 w 52"/>
                <a:gd name="T1" fmla="*/ 20 h 56"/>
                <a:gd name="T2" fmla="*/ 48 w 52"/>
                <a:gd name="T3" fmla="*/ 15 h 56"/>
                <a:gd name="T4" fmla="*/ 48 w 52"/>
                <a:gd name="T5" fmla="*/ 24 h 56"/>
                <a:gd name="T6" fmla="*/ 52 w 52"/>
                <a:gd name="T7" fmla="*/ 24 h 56"/>
                <a:gd name="T8" fmla="*/ 52 w 52"/>
                <a:gd name="T9" fmla="*/ 10 h 56"/>
                <a:gd name="T10" fmla="*/ 48 w 52"/>
                <a:gd name="T11" fmla="*/ 5 h 56"/>
                <a:gd name="T12" fmla="*/ 26 w 52"/>
                <a:gd name="T13" fmla="*/ 0 h 56"/>
                <a:gd name="T14" fmla="*/ 4 w 52"/>
                <a:gd name="T15" fmla="*/ 5 h 56"/>
                <a:gd name="T16" fmla="*/ 0 w 52"/>
                <a:gd name="T17" fmla="*/ 10 h 56"/>
                <a:gd name="T18" fmla="*/ 0 w 52"/>
                <a:gd name="T19" fmla="*/ 46 h 56"/>
                <a:gd name="T20" fmla="*/ 4 w 52"/>
                <a:gd name="T21" fmla="*/ 51 h 56"/>
                <a:gd name="T22" fmla="*/ 24 w 52"/>
                <a:gd name="T23" fmla="*/ 56 h 56"/>
                <a:gd name="T24" fmla="*/ 24 w 52"/>
                <a:gd name="T25" fmla="*/ 52 h 56"/>
                <a:gd name="T26" fmla="*/ 4 w 52"/>
                <a:gd name="T27" fmla="*/ 46 h 56"/>
                <a:gd name="T28" fmla="*/ 4 w 52"/>
                <a:gd name="T29" fmla="*/ 39 h 56"/>
                <a:gd name="T30" fmla="*/ 24 w 52"/>
                <a:gd name="T31" fmla="*/ 44 h 56"/>
                <a:gd name="T32" fmla="*/ 24 w 52"/>
                <a:gd name="T33" fmla="*/ 40 h 56"/>
                <a:gd name="T34" fmla="*/ 4 w 52"/>
                <a:gd name="T35" fmla="*/ 34 h 56"/>
                <a:gd name="T36" fmla="*/ 4 w 52"/>
                <a:gd name="T37" fmla="*/ 27 h 56"/>
                <a:gd name="T38" fmla="*/ 24 w 52"/>
                <a:gd name="T39" fmla="*/ 32 h 56"/>
                <a:gd name="T40" fmla="*/ 24 w 52"/>
                <a:gd name="T41" fmla="*/ 28 h 56"/>
                <a:gd name="T42" fmla="*/ 4 w 52"/>
                <a:gd name="T43" fmla="*/ 22 h 56"/>
                <a:gd name="T44" fmla="*/ 4 w 52"/>
                <a:gd name="T45" fmla="*/ 15 h 56"/>
                <a:gd name="T46" fmla="*/ 26 w 52"/>
                <a:gd name="T47" fmla="*/ 20 h 56"/>
                <a:gd name="T48" fmla="*/ 26 w 52"/>
                <a:gd name="T49" fmla="*/ 4 h 56"/>
                <a:gd name="T50" fmla="*/ 48 w 52"/>
                <a:gd name="T51" fmla="*/ 10 h 56"/>
                <a:gd name="T52" fmla="*/ 26 w 52"/>
                <a:gd name="T53" fmla="*/ 16 h 56"/>
                <a:gd name="T54" fmla="*/ 4 w 52"/>
                <a:gd name="T55" fmla="*/ 10 h 56"/>
                <a:gd name="T56" fmla="*/ 26 w 52"/>
                <a:gd name="T57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2" h="56">
                  <a:moveTo>
                    <a:pt x="26" y="20"/>
                  </a:moveTo>
                  <a:cubicBezTo>
                    <a:pt x="35" y="20"/>
                    <a:pt x="43" y="18"/>
                    <a:pt x="48" y="15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52" y="8"/>
                    <a:pt x="51" y="6"/>
                    <a:pt x="48" y="5"/>
                  </a:cubicBezTo>
                  <a:cubicBezTo>
                    <a:pt x="43" y="2"/>
                    <a:pt x="35" y="0"/>
                    <a:pt x="26" y="0"/>
                  </a:cubicBezTo>
                  <a:cubicBezTo>
                    <a:pt x="17" y="0"/>
                    <a:pt x="9" y="2"/>
                    <a:pt x="4" y="5"/>
                  </a:cubicBezTo>
                  <a:cubicBezTo>
                    <a:pt x="1" y="6"/>
                    <a:pt x="0" y="8"/>
                    <a:pt x="0" y="1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8"/>
                    <a:pt x="1" y="50"/>
                    <a:pt x="4" y="51"/>
                  </a:cubicBezTo>
                  <a:cubicBezTo>
                    <a:pt x="8" y="54"/>
                    <a:pt x="16" y="56"/>
                    <a:pt x="24" y="56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12" y="52"/>
                    <a:pt x="4" y="48"/>
                    <a:pt x="4" y="46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8" y="42"/>
                    <a:pt x="16" y="44"/>
                    <a:pt x="24" y="44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12" y="40"/>
                    <a:pt x="4" y="36"/>
                    <a:pt x="4" y="34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8" y="30"/>
                    <a:pt x="16" y="32"/>
                    <a:pt x="24" y="32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2" y="28"/>
                    <a:pt x="4" y="24"/>
                    <a:pt x="4" y="22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9" y="18"/>
                    <a:pt x="17" y="20"/>
                    <a:pt x="26" y="20"/>
                  </a:cubicBezTo>
                  <a:close/>
                  <a:moveTo>
                    <a:pt x="26" y="4"/>
                  </a:moveTo>
                  <a:cubicBezTo>
                    <a:pt x="40" y="4"/>
                    <a:pt x="48" y="8"/>
                    <a:pt x="48" y="10"/>
                  </a:cubicBezTo>
                  <a:cubicBezTo>
                    <a:pt x="48" y="12"/>
                    <a:pt x="40" y="16"/>
                    <a:pt x="26" y="16"/>
                  </a:cubicBezTo>
                  <a:cubicBezTo>
                    <a:pt x="12" y="16"/>
                    <a:pt x="4" y="12"/>
                    <a:pt x="4" y="10"/>
                  </a:cubicBezTo>
                  <a:cubicBezTo>
                    <a:pt x="4" y="8"/>
                    <a:pt x="12" y="4"/>
                    <a:pt x="26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981" name="Group 9980"/>
          <p:cNvGrpSpPr/>
          <p:nvPr/>
        </p:nvGrpSpPr>
        <p:grpSpPr>
          <a:xfrm>
            <a:off x="2238376" y="1485900"/>
            <a:ext cx="203200" cy="203200"/>
            <a:chOff x="2238376" y="1485900"/>
            <a:chExt cx="203200" cy="203200"/>
          </a:xfrm>
        </p:grpSpPr>
        <p:sp>
          <p:nvSpPr>
            <p:cNvPr id="9380" name="Freeform 458"/>
            <p:cNvSpPr>
              <a:spLocks/>
            </p:cNvSpPr>
            <p:nvPr/>
          </p:nvSpPr>
          <p:spPr bwMode="auto">
            <a:xfrm>
              <a:off x="2339976" y="1568450"/>
              <a:ext cx="101600" cy="120650"/>
            </a:xfrm>
            <a:custGeom>
              <a:avLst/>
              <a:gdLst>
                <a:gd name="T0" fmla="*/ 16 w 32"/>
                <a:gd name="T1" fmla="*/ 32 h 38"/>
                <a:gd name="T2" fmla="*/ 6 w 32"/>
                <a:gd name="T3" fmla="*/ 22 h 38"/>
                <a:gd name="T4" fmla="*/ 16 w 32"/>
                <a:gd name="T5" fmla="*/ 12 h 38"/>
                <a:gd name="T6" fmla="*/ 16 w 32"/>
                <a:gd name="T7" fmla="*/ 20 h 38"/>
                <a:gd name="T8" fmla="*/ 32 w 32"/>
                <a:gd name="T9" fmla="*/ 10 h 38"/>
                <a:gd name="T10" fmla="*/ 16 w 32"/>
                <a:gd name="T11" fmla="*/ 0 h 38"/>
                <a:gd name="T12" fmla="*/ 16 w 32"/>
                <a:gd name="T13" fmla="*/ 6 h 38"/>
                <a:gd name="T14" fmla="*/ 0 w 32"/>
                <a:gd name="T15" fmla="*/ 22 h 38"/>
                <a:gd name="T16" fmla="*/ 16 w 32"/>
                <a:gd name="T17" fmla="*/ 38 h 38"/>
                <a:gd name="T18" fmla="*/ 32 w 32"/>
                <a:gd name="T19" fmla="*/ 24 h 38"/>
                <a:gd name="T20" fmla="*/ 26 w 32"/>
                <a:gd name="T21" fmla="*/ 24 h 38"/>
                <a:gd name="T22" fmla="*/ 16 w 32"/>
                <a:gd name="T23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38">
                  <a:moveTo>
                    <a:pt x="16" y="32"/>
                  </a:moveTo>
                  <a:cubicBezTo>
                    <a:pt x="10" y="32"/>
                    <a:pt x="6" y="28"/>
                    <a:pt x="6" y="22"/>
                  </a:cubicBezTo>
                  <a:cubicBezTo>
                    <a:pt x="6" y="16"/>
                    <a:pt x="10" y="12"/>
                    <a:pt x="16" y="12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7" y="6"/>
                    <a:pt x="0" y="13"/>
                    <a:pt x="0" y="22"/>
                  </a:cubicBezTo>
                  <a:cubicBezTo>
                    <a:pt x="0" y="31"/>
                    <a:pt x="7" y="38"/>
                    <a:pt x="16" y="38"/>
                  </a:cubicBezTo>
                  <a:cubicBezTo>
                    <a:pt x="24" y="38"/>
                    <a:pt x="31" y="32"/>
                    <a:pt x="32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5" y="29"/>
                    <a:pt x="21" y="32"/>
                    <a:pt x="16" y="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381" name="Freeform 459"/>
            <p:cNvSpPr>
              <a:spLocks noEditPoints="1"/>
            </p:cNvSpPr>
            <p:nvPr/>
          </p:nvSpPr>
          <p:spPr bwMode="auto">
            <a:xfrm>
              <a:off x="2238376" y="1485900"/>
              <a:ext cx="165100" cy="177800"/>
            </a:xfrm>
            <a:custGeom>
              <a:avLst/>
              <a:gdLst>
                <a:gd name="T0" fmla="*/ 4 w 52"/>
                <a:gd name="T1" fmla="*/ 34 h 56"/>
                <a:gd name="T2" fmla="*/ 4 w 52"/>
                <a:gd name="T3" fmla="*/ 27 h 56"/>
                <a:gd name="T4" fmla="*/ 26 w 52"/>
                <a:gd name="T5" fmla="*/ 32 h 56"/>
                <a:gd name="T6" fmla="*/ 32 w 52"/>
                <a:gd name="T7" fmla="*/ 32 h 56"/>
                <a:gd name="T8" fmla="*/ 32 w 52"/>
                <a:gd name="T9" fmla="*/ 28 h 56"/>
                <a:gd name="T10" fmla="*/ 26 w 52"/>
                <a:gd name="T11" fmla="*/ 28 h 56"/>
                <a:gd name="T12" fmla="*/ 4 w 52"/>
                <a:gd name="T13" fmla="*/ 22 h 56"/>
                <a:gd name="T14" fmla="*/ 4 w 52"/>
                <a:gd name="T15" fmla="*/ 15 h 56"/>
                <a:gd name="T16" fmla="*/ 26 w 52"/>
                <a:gd name="T17" fmla="*/ 20 h 56"/>
                <a:gd name="T18" fmla="*/ 48 w 52"/>
                <a:gd name="T19" fmla="*/ 15 h 56"/>
                <a:gd name="T20" fmla="*/ 48 w 52"/>
                <a:gd name="T21" fmla="*/ 20 h 56"/>
                <a:gd name="T22" fmla="*/ 52 w 52"/>
                <a:gd name="T23" fmla="*/ 20 h 56"/>
                <a:gd name="T24" fmla="*/ 52 w 52"/>
                <a:gd name="T25" fmla="*/ 10 h 56"/>
                <a:gd name="T26" fmla="*/ 48 w 52"/>
                <a:gd name="T27" fmla="*/ 5 h 56"/>
                <a:gd name="T28" fmla="*/ 26 w 52"/>
                <a:gd name="T29" fmla="*/ 0 h 56"/>
                <a:gd name="T30" fmla="*/ 4 w 52"/>
                <a:gd name="T31" fmla="*/ 5 h 56"/>
                <a:gd name="T32" fmla="*/ 0 w 52"/>
                <a:gd name="T33" fmla="*/ 10 h 56"/>
                <a:gd name="T34" fmla="*/ 0 w 52"/>
                <a:gd name="T35" fmla="*/ 46 h 56"/>
                <a:gd name="T36" fmla="*/ 4 w 52"/>
                <a:gd name="T37" fmla="*/ 51 h 56"/>
                <a:gd name="T38" fmla="*/ 26 w 52"/>
                <a:gd name="T39" fmla="*/ 56 h 56"/>
                <a:gd name="T40" fmla="*/ 28 w 52"/>
                <a:gd name="T41" fmla="*/ 56 h 56"/>
                <a:gd name="T42" fmla="*/ 28 w 52"/>
                <a:gd name="T43" fmla="*/ 52 h 56"/>
                <a:gd name="T44" fmla="*/ 26 w 52"/>
                <a:gd name="T45" fmla="*/ 52 h 56"/>
                <a:gd name="T46" fmla="*/ 4 w 52"/>
                <a:gd name="T47" fmla="*/ 46 h 56"/>
                <a:gd name="T48" fmla="*/ 4 w 52"/>
                <a:gd name="T49" fmla="*/ 39 h 56"/>
                <a:gd name="T50" fmla="*/ 26 w 52"/>
                <a:gd name="T51" fmla="*/ 44 h 56"/>
                <a:gd name="T52" fmla="*/ 28 w 52"/>
                <a:gd name="T53" fmla="*/ 44 h 56"/>
                <a:gd name="T54" fmla="*/ 28 w 52"/>
                <a:gd name="T55" fmla="*/ 40 h 56"/>
                <a:gd name="T56" fmla="*/ 26 w 52"/>
                <a:gd name="T57" fmla="*/ 40 h 56"/>
                <a:gd name="T58" fmla="*/ 4 w 52"/>
                <a:gd name="T59" fmla="*/ 34 h 56"/>
                <a:gd name="T60" fmla="*/ 26 w 52"/>
                <a:gd name="T61" fmla="*/ 4 h 56"/>
                <a:gd name="T62" fmla="*/ 48 w 52"/>
                <a:gd name="T63" fmla="*/ 10 h 56"/>
                <a:gd name="T64" fmla="*/ 26 w 52"/>
                <a:gd name="T65" fmla="*/ 16 h 56"/>
                <a:gd name="T66" fmla="*/ 4 w 52"/>
                <a:gd name="T67" fmla="*/ 10 h 56"/>
                <a:gd name="T68" fmla="*/ 26 w 52"/>
                <a:gd name="T69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" h="56">
                  <a:moveTo>
                    <a:pt x="4" y="34"/>
                  </a:moveTo>
                  <a:cubicBezTo>
                    <a:pt x="4" y="27"/>
                    <a:pt x="4" y="27"/>
                    <a:pt x="4" y="27"/>
                  </a:cubicBezTo>
                  <a:cubicBezTo>
                    <a:pt x="9" y="30"/>
                    <a:pt x="17" y="32"/>
                    <a:pt x="26" y="32"/>
                  </a:cubicBezTo>
                  <a:cubicBezTo>
                    <a:pt x="28" y="32"/>
                    <a:pt x="30" y="32"/>
                    <a:pt x="32" y="32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0" y="28"/>
                    <a:pt x="28" y="28"/>
                    <a:pt x="26" y="28"/>
                  </a:cubicBezTo>
                  <a:cubicBezTo>
                    <a:pt x="12" y="28"/>
                    <a:pt x="4" y="24"/>
                    <a:pt x="4" y="22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9" y="18"/>
                    <a:pt x="17" y="20"/>
                    <a:pt x="26" y="20"/>
                  </a:cubicBezTo>
                  <a:cubicBezTo>
                    <a:pt x="35" y="20"/>
                    <a:pt x="43" y="18"/>
                    <a:pt x="48" y="15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52" y="8"/>
                    <a:pt x="51" y="6"/>
                    <a:pt x="48" y="5"/>
                  </a:cubicBezTo>
                  <a:cubicBezTo>
                    <a:pt x="43" y="2"/>
                    <a:pt x="35" y="0"/>
                    <a:pt x="26" y="0"/>
                  </a:cubicBezTo>
                  <a:cubicBezTo>
                    <a:pt x="17" y="0"/>
                    <a:pt x="9" y="2"/>
                    <a:pt x="4" y="5"/>
                  </a:cubicBezTo>
                  <a:cubicBezTo>
                    <a:pt x="1" y="6"/>
                    <a:pt x="0" y="8"/>
                    <a:pt x="0" y="1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8"/>
                    <a:pt x="1" y="50"/>
                    <a:pt x="4" y="51"/>
                  </a:cubicBezTo>
                  <a:cubicBezTo>
                    <a:pt x="9" y="54"/>
                    <a:pt x="17" y="56"/>
                    <a:pt x="26" y="56"/>
                  </a:cubicBezTo>
                  <a:cubicBezTo>
                    <a:pt x="27" y="56"/>
                    <a:pt x="27" y="56"/>
                    <a:pt x="28" y="56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7" y="52"/>
                    <a:pt x="27" y="52"/>
                    <a:pt x="26" y="52"/>
                  </a:cubicBezTo>
                  <a:cubicBezTo>
                    <a:pt x="12" y="52"/>
                    <a:pt x="4" y="48"/>
                    <a:pt x="4" y="46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9" y="42"/>
                    <a:pt x="17" y="44"/>
                    <a:pt x="26" y="44"/>
                  </a:cubicBezTo>
                  <a:cubicBezTo>
                    <a:pt x="27" y="44"/>
                    <a:pt x="27" y="44"/>
                    <a:pt x="28" y="44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7" y="40"/>
                    <a:pt x="27" y="40"/>
                    <a:pt x="26" y="40"/>
                  </a:cubicBezTo>
                  <a:cubicBezTo>
                    <a:pt x="12" y="40"/>
                    <a:pt x="4" y="36"/>
                    <a:pt x="4" y="34"/>
                  </a:cubicBezTo>
                  <a:close/>
                  <a:moveTo>
                    <a:pt x="26" y="4"/>
                  </a:moveTo>
                  <a:cubicBezTo>
                    <a:pt x="40" y="4"/>
                    <a:pt x="48" y="8"/>
                    <a:pt x="48" y="10"/>
                  </a:cubicBezTo>
                  <a:cubicBezTo>
                    <a:pt x="48" y="12"/>
                    <a:pt x="40" y="16"/>
                    <a:pt x="26" y="16"/>
                  </a:cubicBezTo>
                  <a:cubicBezTo>
                    <a:pt x="12" y="16"/>
                    <a:pt x="4" y="12"/>
                    <a:pt x="4" y="10"/>
                  </a:cubicBezTo>
                  <a:cubicBezTo>
                    <a:pt x="4" y="8"/>
                    <a:pt x="12" y="4"/>
                    <a:pt x="26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969" name="Group 9968"/>
          <p:cNvGrpSpPr/>
          <p:nvPr/>
        </p:nvGrpSpPr>
        <p:grpSpPr>
          <a:xfrm>
            <a:off x="2649538" y="1489075"/>
            <a:ext cx="190500" cy="196850"/>
            <a:chOff x="2649538" y="1489075"/>
            <a:chExt cx="190500" cy="196850"/>
          </a:xfrm>
        </p:grpSpPr>
        <p:sp>
          <p:nvSpPr>
            <p:cNvPr id="9382" name="Freeform 460"/>
            <p:cNvSpPr>
              <a:spLocks/>
            </p:cNvSpPr>
            <p:nvPr/>
          </p:nvSpPr>
          <p:spPr bwMode="auto">
            <a:xfrm>
              <a:off x="2649538" y="1489075"/>
              <a:ext cx="190500" cy="95250"/>
            </a:xfrm>
            <a:custGeom>
              <a:avLst/>
              <a:gdLst>
                <a:gd name="T0" fmla="*/ 5 w 60"/>
                <a:gd name="T1" fmla="*/ 23 h 30"/>
                <a:gd name="T2" fmla="*/ 12 w 60"/>
                <a:gd name="T3" fmla="*/ 27 h 30"/>
                <a:gd name="T4" fmla="*/ 30 w 60"/>
                <a:gd name="T5" fmla="*/ 30 h 30"/>
                <a:gd name="T6" fmla="*/ 48 w 60"/>
                <a:gd name="T7" fmla="*/ 27 h 30"/>
                <a:gd name="T8" fmla="*/ 55 w 60"/>
                <a:gd name="T9" fmla="*/ 23 h 30"/>
                <a:gd name="T10" fmla="*/ 59 w 60"/>
                <a:gd name="T11" fmla="*/ 19 h 30"/>
                <a:gd name="T12" fmla="*/ 60 w 60"/>
                <a:gd name="T13" fmla="*/ 15 h 30"/>
                <a:gd name="T14" fmla="*/ 30 w 60"/>
                <a:gd name="T15" fmla="*/ 0 h 30"/>
                <a:gd name="T16" fmla="*/ 0 w 60"/>
                <a:gd name="T17" fmla="*/ 15 h 30"/>
                <a:gd name="T18" fmla="*/ 1 w 60"/>
                <a:gd name="T19" fmla="*/ 19 h 30"/>
                <a:gd name="T20" fmla="*/ 5 w 60"/>
                <a:gd name="T21" fmla="*/ 2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30">
                  <a:moveTo>
                    <a:pt x="5" y="23"/>
                  </a:moveTo>
                  <a:cubicBezTo>
                    <a:pt x="7" y="24"/>
                    <a:pt x="9" y="26"/>
                    <a:pt x="12" y="27"/>
                  </a:cubicBezTo>
                  <a:cubicBezTo>
                    <a:pt x="17" y="29"/>
                    <a:pt x="23" y="30"/>
                    <a:pt x="30" y="30"/>
                  </a:cubicBezTo>
                  <a:cubicBezTo>
                    <a:pt x="37" y="30"/>
                    <a:pt x="43" y="29"/>
                    <a:pt x="48" y="27"/>
                  </a:cubicBezTo>
                  <a:cubicBezTo>
                    <a:pt x="51" y="26"/>
                    <a:pt x="53" y="24"/>
                    <a:pt x="55" y="23"/>
                  </a:cubicBezTo>
                  <a:cubicBezTo>
                    <a:pt x="57" y="21"/>
                    <a:pt x="58" y="20"/>
                    <a:pt x="59" y="19"/>
                  </a:cubicBezTo>
                  <a:cubicBezTo>
                    <a:pt x="60" y="17"/>
                    <a:pt x="60" y="16"/>
                    <a:pt x="60" y="15"/>
                  </a:cubicBezTo>
                  <a:cubicBezTo>
                    <a:pt x="60" y="6"/>
                    <a:pt x="47" y="0"/>
                    <a:pt x="30" y="0"/>
                  </a:cubicBezTo>
                  <a:cubicBezTo>
                    <a:pt x="13" y="0"/>
                    <a:pt x="0" y="6"/>
                    <a:pt x="0" y="15"/>
                  </a:cubicBezTo>
                  <a:cubicBezTo>
                    <a:pt x="0" y="16"/>
                    <a:pt x="0" y="17"/>
                    <a:pt x="1" y="19"/>
                  </a:cubicBezTo>
                  <a:cubicBezTo>
                    <a:pt x="2" y="20"/>
                    <a:pt x="3" y="21"/>
                    <a:pt x="5" y="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383" name="Freeform 461"/>
            <p:cNvSpPr>
              <a:spLocks/>
            </p:cNvSpPr>
            <p:nvPr/>
          </p:nvSpPr>
          <p:spPr bwMode="auto">
            <a:xfrm>
              <a:off x="2649538" y="1574800"/>
              <a:ext cx="190500" cy="60325"/>
            </a:xfrm>
            <a:custGeom>
              <a:avLst/>
              <a:gdLst>
                <a:gd name="T0" fmla="*/ 55 w 60"/>
                <a:gd name="T1" fmla="*/ 4 h 19"/>
                <a:gd name="T2" fmla="*/ 48 w 60"/>
                <a:gd name="T3" fmla="*/ 8 h 19"/>
                <a:gd name="T4" fmla="*/ 30 w 60"/>
                <a:gd name="T5" fmla="*/ 11 h 19"/>
                <a:gd name="T6" fmla="*/ 12 w 60"/>
                <a:gd name="T7" fmla="*/ 8 h 19"/>
                <a:gd name="T8" fmla="*/ 5 w 60"/>
                <a:gd name="T9" fmla="*/ 4 h 19"/>
                <a:gd name="T10" fmla="*/ 1 w 60"/>
                <a:gd name="T11" fmla="*/ 0 h 19"/>
                <a:gd name="T12" fmla="*/ 0 w 60"/>
                <a:gd name="T13" fmla="*/ 4 h 19"/>
                <a:gd name="T14" fmla="*/ 1 w 60"/>
                <a:gd name="T15" fmla="*/ 8 h 19"/>
                <a:gd name="T16" fmla="*/ 5 w 60"/>
                <a:gd name="T17" fmla="*/ 12 h 19"/>
                <a:gd name="T18" fmla="*/ 30 w 60"/>
                <a:gd name="T19" fmla="*/ 19 h 19"/>
                <a:gd name="T20" fmla="*/ 55 w 60"/>
                <a:gd name="T21" fmla="*/ 12 h 19"/>
                <a:gd name="T22" fmla="*/ 59 w 60"/>
                <a:gd name="T23" fmla="*/ 8 h 19"/>
                <a:gd name="T24" fmla="*/ 60 w 60"/>
                <a:gd name="T25" fmla="*/ 4 h 19"/>
                <a:gd name="T26" fmla="*/ 59 w 60"/>
                <a:gd name="T27" fmla="*/ 0 h 19"/>
                <a:gd name="T28" fmla="*/ 55 w 60"/>
                <a:gd name="T29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0" h="19">
                  <a:moveTo>
                    <a:pt x="55" y="4"/>
                  </a:moveTo>
                  <a:cubicBezTo>
                    <a:pt x="53" y="5"/>
                    <a:pt x="51" y="7"/>
                    <a:pt x="48" y="8"/>
                  </a:cubicBezTo>
                  <a:cubicBezTo>
                    <a:pt x="43" y="10"/>
                    <a:pt x="37" y="11"/>
                    <a:pt x="30" y="11"/>
                  </a:cubicBezTo>
                  <a:cubicBezTo>
                    <a:pt x="23" y="11"/>
                    <a:pt x="17" y="10"/>
                    <a:pt x="12" y="8"/>
                  </a:cubicBezTo>
                  <a:cubicBezTo>
                    <a:pt x="9" y="7"/>
                    <a:pt x="7" y="5"/>
                    <a:pt x="5" y="4"/>
                  </a:cubicBezTo>
                  <a:cubicBezTo>
                    <a:pt x="3" y="2"/>
                    <a:pt x="2" y="1"/>
                    <a:pt x="1" y="0"/>
                  </a:cubicBezTo>
                  <a:cubicBezTo>
                    <a:pt x="0" y="1"/>
                    <a:pt x="0" y="2"/>
                    <a:pt x="0" y="4"/>
                  </a:cubicBezTo>
                  <a:cubicBezTo>
                    <a:pt x="0" y="5"/>
                    <a:pt x="0" y="6"/>
                    <a:pt x="1" y="8"/>
                  </a:cubicBezTo>
                  <a:cubicBezTo>
                    <a:pt x="2" y="9"/>
                    <a:pt x="3" y="10"/>
                    <a:pt x="5" y="12"/>
                  </a:cubicBezTo>
                  <a:cubicBezTo>
                    <a:pt x="10" y="16"/>
                    <a:pt x="19" y="19"/>
                    <a:pt x="30" y="19"/>
                  </a:cubicBezTo>
                  <a:cubicBezTo>
                    <a:pt x="41" y="19"/>
                    <a:pt x="50" y="16"/>
                    <a:pt x="55" y="12"/>
                  </a:cubicBezTo>
                  <a:cubicBezTo>
                    <a:pt x="57" y="10"/>
                    <a:pt x="58" y="9"/>
                    <a:pt x="59" y="8"/>
                  </a:cubicBezTo>
                  <a:cubicBezTo>
                    <a:pt x="60" y="6"/>
                    <a:pt x="60" y="5"/>
                    <a:pt x="60" y="4"/>
                  </a:cubicBezTo>
                  <a:cubicBezTo>
                    <a:pt x="60" y="2"/>
                    <a:pt x="60" y="1"/>
                    <a:pt x="59" y="0"/>
                  </a:cubicBezTo>
                  <a:cubicBezTo>
                    <a:pt x="58" y="1"/>
                    <a:pt x="57" y="2"/>
                    <a:pt x="55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384" name="Freeform 462"/>
            <p:cNvSpPr>
              <a:spLocks/>
            </p:cNvSpPr>
            <p:nvPr/>
          </p:nvSpPr>
          <p:spPr bwMode="auto">
            <a:xfrm>
              <a:off x="2649538" y="1625600"/>
              <a:ext cx="190500" cy="60325"/>
            </a:xfrm>
            <a:custGeom>
              <a:avLst/>
              <a:gdLst>
                <a:gd name="T0" fmla="*/ 30 w 60"/>
                <a:gd name="T1" fmla="*/ 11 h 19"/>
                <a:gd name="T2" fmla="*/ 1 w 60"/>
                <a:gd name="T3" fmla="*/ 0 h 19"/>
                <a:gd name="T4" fmla="*/ 0 w 60"/>
                <a:gd name="T5" fmla="*/ 4 h 19"/>
                <a:gd name="T6" fmla="*/ 30 w 60"/>
                <a:gd name="T7" fmla="*/ 19 h 19"/>
                <a:gd name="T8" fmla="*/ 60 w 60"/>
                <a:gd name="T9" fmla="*/ 4 h 19"/>
                <a:gd name="T10" fmla="*/ 59 w 60"/>
                <a:gd name="T11" fmla="*/ 0 h 19"/>
                <a:gd name="T12" fmla="*/ 30 w 60"/>
                <a:gd name="T13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9">
                  <a:moveTo>
                    <a:pt x="30" y="11"/>
                  </a:moveTo>
                  <a:cubicBezTo>
                    <a:pt x="16" y="11"/>
                    <a:pt x="5" y="6"/>
                    <a:pt x="1" y="0"/>
                  </a:cubicBezTo>
                  <a:cubicBezTo>
                    <a:pt x="0" y="1"/>
                    <a:pt x="0" y="2"/>
                    <a:pt x="0" y="4"/>
                  </a:cubicBezTo>
                  <a:cubicBezTo>
                    <a:pt x="0" y="12"/>
                    <a:pt x="13" y="19"/>
                    <a:pt x="30" y="19"/>
                  </a:cubicBezTo>
                  <a:cubicBezTo>
                    <a:pt x="47" y="19"/>
                    <a:pt x="60" y="12"/>
                    <a:pt x="60" y="4"/>
                  </a:cubicBezTo>
                  <a:cubicBezTo>
                    <a:pt x="60" y="2"/>
                    <a:pt x="60" y="1"/>
                    <a:pt x="59" y="0"/>
                  </a:cubicBezTo>
                  <a:cubicBezTo>
                    <a:pt x="55" y="6"/>
                    <a:pt x="44" y="11"/>
                    <a:pt x="30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975" name="Group 9974"/>
          <p:cNvGrpSpPr/>
          <p:nvPr/>
        </p:nvGrpSpPr>
        <p:grpSpPr>
          <a:xfrm>
            <a:off x="6307138" y="1077913"/>
            <a:ext cx="203200" cy="203200"/>
            <a:chOff x="6307138" y="1077913"/>
            <a:chExt cx="203200" cy="203200"/>
          </a:xfrm>
        </p:grpSpPr>
        <p:sp>
          <p:nvSpPr>
            <p:cNvPr id="9385" name="Freeform 463"/>
            <p:cNvSpPr>
              <a:spLocks noEditPoints="1"/>
            </p:cNvSpPr>
            <p:nvPr/>
          </p:nvSpPr>
          <p:spPr bwMode="auto">
            <a:xfrm>
              <a:off x="6383338" y="1154113"/>
              <a:ext cx="127000" cy="127000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32 w 40"/>
                <a:gd name="T11" fmla="*/ 28 h 40"/>
                <a:gd name="T12" fmla="*/ 28 w 40"/>
                <a:gd name="T13" fmla="*/ 32 h 40"/>
                <a:gd name="T14" fmla="*/ 20 w 40"/>
                <a:gd name="T15" fmla="*/ 24 h 40"/>
                <a:gd name="T16" fmla="*/ 12 w 40"/>
                <a:gd name="T17" fmla="*/ 32 h 40"/>
                <a:gd name="T18" fmla="*/ 8 w 40"/>
                <a:gd name="T19" fmla="*/ 28 h 40"/>
                <a:gd name="T20" fmla="*/ 16 w 40"/>
                <a:gd name="T21" fmla="*/ 20 h 40"/>
                <a:gd name="T22" fmla="*/ 8 w 40"/>
                <a:gd name="T23" fmla="*/ 12 h 40"/>
                <a:gd name="T24" fmla="*/ 12 w 40"/>
                <a:gd name="T25" fmla="*/ 8 h 40"/>
                <a:gd name="T26" fmla="*/ 20 w 40"/>
                <a:gd name="T27" fmla="*/ 16 h 40"/>
                <a:gd name="T28" fmla="*/ 28 w 40"/>
                <a:gd name="T29" fmla="*/ 8 h 40"/>
                <a:gd name="T30" fmla="*/ 32 w 40"/>
                <a:gd name="T31" fmla="*/ 12 h 40"/>
                <a:gd name="T32" fmla="*/ 24 w 40"/>
                <a:gd name="T33" fmla="*/ 20 h 40"/>
                <a:gd name="T34" fmla="*/ 32 w 40"/>
                <a:gd name="T35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32" y="28"/>
                  </a:moveTo>
                  <a:cubicBezTo>
                    <a:pt x="28" y="32"/>
                    <a:pt x="28" y="32"/>
                    <a:pt x="28" y="32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24" y="20"/>
                    <a:pt x="24" y="20"/>
                    <a:pt x="24" y="20"/>
                  </a:cubicBezTo>
                  <a:lnTo>
                    <a:pt x="32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386" name="Freeform 464"/>
            <p:cNvSpPr>
              <a:spLocks noEditPoints="1"/>
            </p:cNvSpPr>
            <p:nvPr/>
          </p:nvSpPr>
          <p:spPr bwMode="auto">
            <a:xfrm>
              <a:off x="6307138" y="1077913"/>
              <a:ext cx="165100" cy="177800"/>
            </a:xfrm>
            <a:custGeom>
              <a:avLst/>
              <a:gdLst>
                <a:gd name="T0" fmla="*/ 4 w 52"/>
                <a:gd name="T1" fmla="*/ 22 h 56"/>
                <a:gd name="T2" fmla="*/ 4 w 52"/>
                <a:gd name="T3" fmla="*/ 15 h 56"/>
                <a:gd name="T4" fmla="*/ 26 w 52"/>
                <a:gd name="T5" fmla="*/ 20 h 56"/>
                <a:gd name="T6" fmla="*/ 48 w 52"/>
                <a:gd name="T7" fmla="*/ 15 h 56"/>
                <a:gd name="T8" fmla="*/ 48 w 52"/>
                <a:gd name="T9" fmla="*/ 20 h 56"/>
                <a:gd name="T10" fmla="*/ 52 w 52"/>
                <a:gd name="T11" fmla="*/ 20 h 56"/>
                <a:gd name="T12" fmla="*/ 52 w 52"/>
                <a:gd name="T13" fmla="*/ 10 h 56"/>
                <a:gd name="T14" fmla="*/ 48 w 52"/>
                <a:gd name="T15" fmla="*/ 5 h 56"/>
                <a:gd name="T16" fmla="*/ 26 w 52"/>
                <a:gd name="T17" fmla="*/ 0 h 56"/>
                <a:gd name="T18" fmla="*/ 4 w 52"/>
                <a:gd name="T19" fmla="*/ 5 h 56"/>
                <a:gd name="T20" fmla="*/ 0 w 52"/>
                <a:gd name="T21" fmla="*/ 10 h 56"/>
                <a:gd name="T22" fmla="*/ 0 w 52"/>
                <a:gd name="T23" fmla="*/ 46 h 56"/>
                <a:gd name="T24" fmla="*/ 4 w 52"/>
                <a:gd name="T25" fmla="*/ 51 h 56"/>
                <a:gd name="T26" fmla="*/ 20 w 52"/>
                <a:gd name="T27" fmla="*/ 56 h 56"/>
                <a:gd name="T28" fmla="*/ 20 w 52"/>
                <a:gd name="T29" fmla="*/ 52 h 56"/>
                <a:gd name="T30" fmla="*/ 4 w 52"/>
                <a:gd name="T31" fmla="*/ 46 h 56"/>
                <a:gd name="T32" fmla="*/ 4 w 52"/>
                <a:gd name="T33" fmla="*/ 39 h 56"/>
                <a:gd name="T34" fmla="*/ 20 w 52"/>
                <a:gd name="T35" fmla="*/ 44 h 56"/>
                <a:gd name="T36" fmla="*/ 20 w 52"/>
                <a:gd name="T37" fmla="*/ 40 h 56"/>
                <a:gd name="T38" fmla="*/ 4 w 52"/>
                <a:gd name="T39" fmla="*/ 34 h 56"/>
                <a:gd name="T40" fmla="*/ 4 w 52"/>
                <a:gd name="T41" fmla="*/ 27 h 56"/>
                <a:gd name="T42" fmla="*/ 20 w 52"/>
                <a:gd name="T43" fmla="*/ 32 h 56"/>
                <a:gd name="T44" fmla="*/ 20 w 52"/>
                <a:gd name="T45" fmla="*/ 28 h 56"/>
                <a:gd name="T46" fmla="*/ 4 w 52"/>
                <a:gd name="T47" fmla="*/ 22 h 56"/>
                <a:gd name="T48" fmla="*/ 26 w 52"/>
                <a:gd name="T49" fmla="*/ 4 h 56"/>
                <a:gd name="T50" fmla="*/ 48 w 52"/>
                <a:gd name="T51" fmla="*/ 10 h 56"/>
                <a:gd name="T52" fmla="*/ 26 w 52"/>
                <a:gd name="T53" fmla="*/ 16 h 56"/>
                <a:gd name="T54" fmla="*/ 4 w 52"/>
                <a:gd name="T55" fmla="*/ 10 h 56"/>
                <a:gd name="T56" fmla="*/ 26 w 52"/>
                <a:gd name="T57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2" h="56">
                  <a:moveTo>
                    <a:pt x="4" y="22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9" y="18"/>
                    <a:pt x="17" y="20"/>
                    <a:pt x="26" y="20"/>
                  </a:cubicBezTo>
                  <a:cubicBezTo>
                    <a:pt x="35" y="20"/>
                    <a:pt x="43" y="18"/>
                    <a:pt x="48" y="15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52" y="8"/>
                    <a:pt x="51" y="6"/>
                    <a:pt x="48" y="5"/>
                  </a:cubicBezTo>
                  <a:cubicBezTo>
                    <a:pt x="43" y="2"/>
                    <a:pt x="35" y="0"/>
                    <a:pt x="26" y="0"/>
                  </a:cubicBezTo>
                  <a:cubicBezTo>
                    <a:pt x="17" y="0"/>
                    <a:pt x="9" y="2"/>
                    <a:pt x="4" y="5"/>
                  </a:cubicBezTo>
                  <a:cubicBezTo>
                    <a:pt x="1" y="6"/>
                    <a:pt x="0" y="8"/>
                    <a:pt x="0" y="1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8"/>
                    <a:pt x="1" y="50"/>
                    <a:pt x="4" y="51"/>
                  </a:cubicBezTo>
                  <a:cubicBezTo>
                    <a:pt x="8" y="53"/>
                    <a:pt x="13" y="55"/>
                    <a:pt x="20" y="56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10" y="51"/>
                    <a:pt x="4" y="47"/>
                    <a:pt x="4" y="46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8" y="41"/>
                    <a:pt x="13" y="43"/>
                    <a:pt x="20" y="44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0" y="39"/>
                    <a:pt x="4" y="35"/>
                    <a:pt x="4" y="34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8" y="29"/>
                    <a:pt x="13" y="31"/>
                    <a:pt x="20" y="32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0" y="27"/>
                    <a:pt x="4" y="23"/>
                    <a:pt x="4" y="22"/>
                  </a:cubicBezTo>
                  <a:close/>
                  <a:moveTo>
                    <a:pt x="26" y="4"/>
                  </a:moveTo>
                  <a:cubicBezTo>
                    <a:pt x="40" y="4"/>
                    <a:pt x="48" y="8"/>
                    <a:pt x="48" y="10"/>
                  </a:cubicBezTo>
                  <a:cubicBezTo>
                    <a:pt x="48" y="12"/>
                    <a:pt x="40" y="16"/>
                    <a:pt x="26" y="16"/>
                  </a:cubicBezTo>
                  <a:cubicBezTo>
                    <a:pt x="12" y="16"/>
                    <a:pt x="4" y="12"/>
                    <a:pt x="4" y="10"/>
                  </a:cubicBezTo>
                  <a:cubicBezTo>
                    <a:pt x="4" y="8"/>
                    <a:pt x="12" y="4"/>
                    <a:pt x="26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0083" name="Group 10082"/>
          <p:cNvGrpSpPr/>
          <p:nvPr/>
        </p:nvGrpSpPr>
        <p:grpSpPr>
          <a:xfrm>
            <a:off x="3865563" y="5517232"/>
            <a:ext cx="179388" cy="203200"/>
            <a:chOff x="3865563" y="5517232"/>
            <a:chExt cx="179388" cy="203200"/>
          </a:xfrm>
        </p:grpSpPr>
        <p:sp>
          <p:nvSpPr>
            <p:cNvPr id="9387" name="Freeform 465"/>
            <p:cNvSpPr>
              <a:spLocks/>
            </p:cNvSpPr>
            <p:nvPr/>
          </p:nvSpPr>
          <p:spPr bwMode="auto">
            <a:xfrm>
              <a:off x="3903663" y="5517232"/>
              <a:ext cx="141288" cy="203200"/>
            </a:xfrm>
            <a:custGeom>
              <a:avLst/>
              <a:gdLst>
                <a:gd name="T0" fmla="*/ 73 w 89"/>
                <a:gd name="T1" fmla="*/ 0 h 128"/>
                <a:gd name="T2" fmla="*/ 73 w 89"/>
                <a:gd name="T3" fmla="*/ 48 h 128"/>
                <a:gd name="T4" fmla="*/ 61 w 89"/>
                <a:gd name="T5" fmla="*/ 40 h 128"/>
                <a:gd name="T6" fmla="*/ 49 w 89"/>
                <a:gd name="T7" fmla="*/ 48 h 128"/>
                <a:gd name="T8" fmla="*/ 49 w 89"/>
                <a:gd name="T9" fmla="*/ 0 h 128"/>
                <a:gd name="T10" fmla="*/ 0 w 89"/>
                <a:gd name="T11" fmla="*/ 0 h 128"/>
                <a:gd name="T12" fmla="*/ 0 w 89"/>
                <a:gd name="T13" fmla="*/ 128 h 128"/>
                <a:gd name="T14" fmla="*/ 89 w 89"/>
                <a:gd name="T15" fmla="*/ 128 h 128"/>
                <a:gd name="T16" fmla="*/ 89 w 89"/>
                <a:gd name="T17" fmla="*/ 0 h 128"/>
                <a:gd name="T18" fmla="*/ 73 w 89"/>
                <a:gd name="T1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128">
                  <a:moveTo>
                    <a:pt x="73" y="0"/>
                  </a:moveTo>
                  <a:lnTo>
                    <a:pt x="73" y="48"/>
                  </a:lnTo>
                  <a:lnTo>
                    <a:pt x="61" y="40"/>
                  </a:lnTo>
                  <a:lnTo>
                    <a:pt x="49" y="48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128"/>
                  </a:lnTo>
                  <a:lnTo>
                    <a:pt x="89" y="128"/>
                  </a:lnTo>
                  <a:lnTo>
                    <a:pt x="89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388" name="Freeform 466"/>
            <p:cNvSpPr>
              <a:spLocks/>
            </p:cNvSpPr>
            <p:nvPr/>
          </p:nvSpPr>
          <p:spPr bwMode="auto">
            <a:xfrm>
              <a:off x="3865563" y="5517232"/>
              <a:ext cx="25400" cy="203200"/>
            </a:xfrm>
            <a:custGeom>
              <a:avLst/>
              <a:gdLst>
                <a:gd name="T0" fmla="*/ 0 w 8"/>
                <a:gd name="T1" fmla="*/ 4 h 64"/>
                <a:gd name="T2" fmla="*/ 0 w 8"/>
                <a:gd name="T3" fmla="*/ 60 h 64"/>
                <a:gd name="T4" fmla="*/ 4 w 8"/>
                <a:gd name="T5" fmla="*/ 64 h 64"/>
                <a:gd name="T6" fmla="*/ 8 w 8"/>
                <a:gd name="T7" fmla="*/ 64 h 64"/>
                <a:gd name="T8" fmla="*/ 8 w 8"/>
                <a:gd name="T9" fmla="*/ 0 h 64"/>
                <a:gd name="T10" fmla="*/ 4 w 8"/>
                <a:gd name="T11" fmla="*/ 0 h 64"/>
                <a:gd name="T12" fmla="*/ 0 w 8"/>
                <a:gd name="T13" fmla="*/ 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4">
                  <a:moveTo>
                    <a:pt x="0" y="4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62"/>
                    <a:pt x="2" y="64"/>
                    <a:pt x="4" y="6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0084" name="Group 10083"/>
          <p:cNvGrpSpPr/>
          <p:nvPr/>
        </p:nvGrpSpPr>
        <p:grpSpPr>
          <a:xfrm>
            <a:off x="3459163" y="5517232"/>
            <a:ext cx="177800" cy="203200"/>
            <a:chOff x="3459163" y="5517232"/>
            <a:chExt cx="177800" cy="203200"/>
          </a:xfrm>
        </p:grpSpPr>
        <p:sp>
          <p:nvSpPr>
            <p:cNvPr id="9389" name="Freeform 467"/>
            <p:cNvSpPr>
              <a:spLocks/>
            </p:cNvSpPr>
            <p:nvPr/>
          </p:nvSpPr>
          <p:spPr bwMode="auto">
            <a:xfrm>
              <a:off x="3459163" y="5517232"/>
              <a:ext cx="25400" cy="203200"/>
            </a:xfrm>
            <a:custGeom>
              <a:avLst/>
              <a:gdLst>
                <a:gd name="T0" fmla="*/ 0 w 8"/>
                <a:gd name="T1" fmla="*/ 4 h 64"/>
                <a:gd name="T2" fmla="*/ 0 w 8"/>
                <a:gd name="T3" fmla="*/ 60 h 64"/>
                <a:gd name="T4" fmla="*/ 4 w 8"/>
                <a:gd name="T5" fmla="*/ 64 h 64"/>
                <a:gd name="T6" fmla="*/ 8 w 8"/>
                <a:gd name="T7" fmla="*/ 64 h 64"/>
                <a:gd name="T8" fmla="*/ 8 w 8"/>
                <a:gd name="T9" fmla="*/ 0 h 64"/>
                <a:gd name="T10" fmla="*/ 4 w 8"/>
                <a:gd name="T11" fmla="*/ 0 h 64"/>
                <a:gd name="T12" fmla="*/ 0 w 8"/>
                <a:gd name="T13" fmla="*/ 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4">
                  <a:moveTo>
                    <a:pt x="0" y="4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62"/>
                    <a:pt x="2" y="64"/>
                    <a:pt x="4" y="6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390" name="Freeform 468"/>
            <p:cNvSpPr>
              <a:spLocks noEditPoints="1"/>
            </p:cNvSpPr>
            <p:nvPr/>
          </p:nvSpPr>
          <p:spPr bwMode="auto">
            <a:xfrm>
              <a:off x="3497263" y="5517232"/>
              <a:ext cx="139700" cy="203200"/>
            </a:xfrm>
            <a:custGeom>
              <a:avLst/>
              <a:gdLst>
                <a:gd name="T0" fmla="*/ 0 w 88"/>
                <a:gd name="T1" fmla="*/ 0 h 128"/>
                <a:gd name="T2" fmla="*/ 0 w 88"/>
                <a:gd name="T3" fmla="*/ 128 h 128"/>
                <a:gd name="T4" fmla="*/ 88 w 88"/>
                <a:gd name="T5" fmla="*/ 128 h 128"/>
                <a:gd name="T6" fmla="*/ 88 w 88"/>
                <a:gd name="T7" fmla="*/ 0 h 128"/>
                <a:gd name="T8" fmla="*/ 0 w 88"/>
                <a:gd name="T9" fmla="*/ 0 h 128"/>
                <a:gd name="T10" fmla="*/ 64 w 88"/>
                <a:gd name="T11" fmla="*/ 48 h 128"/>
                <a:gd name="T12" fmla="*/ 32 w 88"/>
                <a:gd name="T13" fmla="*/ 48 h 128"/>
                <a:gd name="T14" fmla="*/ 32 w 88"/>
                <a:gd name="T15" fmla="*/ 24 h 128"/>
                <a:gd name="T16" fmla="*/ 64 w 88"/>
                <a:gd name="T17" fmla="*/ 24 h 128"/>
                <a:gd name="T18" fmla="*/ 64 w 88"/>
                <a:gd name="T19" fmla="*/ 4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28">
                  <a:moveTo>
                    <a:pt x="0" y="0"/>
                  </a:moveTo>
                  <a:lnTo>
                    <a:pt x="0" y="128"/>
                  </a:lnTo>
                  <a:lnTo>
                    <a:pt x="88" y="128"/>
                  </a:lnTo>
                  <a:lnTo>
                    <a:pt x="88" y="0"/>
                  </a:lnTo>
                  <a:lnTo>
                    <a:pt x="0" y="0"/>
                  </a:lnTo>
                  <a:close/>
                  <a:moveTo>
                    <a:pt x="64" y="48"/>
                  </a:moveTo>
                  <a:lnTo>
                    <a:pt x="32" y="48"/>
                  </a:lnTo>
                  <a:lnTo>
                    <a:pt x="32" y="24"/>
                  </a:lnTo>
                  <a:lnTo>
                    <a:pt x="64" y="24"/>
                  </a:lnTo>
                  <a:lnTo>
                    <a:pt x="64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9391" name="Freeform 469"/>
          <p:cNvSpPr>
            <a:spLocks noEditPoints="1"/>
          </p:cNvSpPr>
          <p:nvPr/>
        </p:nvSpPr>
        <p:spPr bwMode="auto">
          <a:xfrm>
            <a:off x="4273551" y="5517232"/>
            <a:ext cx="190500" cy="203200"/>
          </a:xfrm>
          <a:custGeom>
            <a:avLst/>
            <a:gdLst>
              <a:gd name="T0" fmla="*/ 104 w 120"/>
              <a:gd name="T1" fmla="*/ 0 h 128"/>
              <a:gd name="T2" fmla="*/ 8 w 120"/>
              <a:gd name="T3" fmla="*/ 0 h 128"/>
              <a:gd name="T4" fmla="*/ 8 w 120"/>
              <a:gd name="T5" fmla="*/ 32 h 128"/>
              <a:gd name="T6" fmla="*/ 0 w 120"/>
              <a:gd name="T7" fmla="*/ 32 h 128"/>
              <a:gd name="T8" fmla="*/ 0 w 120"/>
              <a:gd name="T9" fmla="*/ 56 h 128"/>
              <a:gd name="T10" fmla="*/ 8 w 120"/>
              <a:gd name="T11" fmla="*/ 56 h 128"/>
              <a:gd name="T12" fmla="*/ 8 w 120"/>
              <a:gd name="T13" fmla="*/ 72 h 128"/>
              <a:gd name="T14" fmla="*/ 0 w 120"/>
              <a:gd name="T15" fmla="*/ 72 h 128"/>
              <a:gd name="T16" fmla="*/ 0 w 120"/>
              <a:gd name="T17" fmla="*/ 96 h 128"/>
              <a:gd name="T18" fmla="*/ 8 w 120"/>
              <a:gd name="T19" fmla="*/ 96 h 128"/>
              <a:gd name="T20" fmla="*/ 8 w 120"/>
              <a:gd name="T21" fmla="*/ 128 h 128"/>
              <a:gd name="T22" fmla="*/ 120 w 120"/>
              <a:gd name="T23" fmla="*/ 128 h 128"/>
              <a:gd name="T24" fmla="*/ 120 w 120"/>
              <a:gd name="T25" fmla="*/ 16 h 128"/>
              <a:gd name="T26" fmla="*/ 104 w 120"/>
              <a:gd name="T27" fmla="*/ 0 h 128"/>
              <a:gd name="T28" fmla="*/ 24 w 120"/>
              <a:gd name="T29" fmla="*/ 88 h 128"/>
              <a:gd name="T30" fmla="*/ 8 w 120"/>
              <a:gd name="T31" fmla="*/ 88 h 128"/>
              <a:gd name="T32" fmla="*/ 8 w 120"/>
              <a:gd name="T33" fmla="*/ 80 h 128"/>
              <a:gd name="T34" fmla="*/ 24 w 120"/>
              <a:gd name="T35" fmla="*/ 80 h 128"/>
              <a:gd name="T36" fmla="*/ 24 w 120"/>
              <a:gd name="T37" fmla="*/ 88 h 128"/>
              <a:gd name="T38" fmla="*/ 24 w 120"/>
              <a:gd name="T39" fmla="*/ 48 h 128"/>
              <a:gd name="T40" fmla="*/ 8 w 120"/>
              <a:gd name="T41" fmla="*/ 48 h 128"/>
              <a:gd name="T42" fmla="*/ 8 w 120"/>
              <a:gd name="T43" fmla="*/ 40 h 128"/>
              <a:gd name="T44" fmla="*/ 24 w 120"/>
              <a:gd name="T45" fmla="*/ 40 h 128"/>
              <a:gd name="T46" fmla="*/ 24 w 120"/>
              <a:gd name="T47" fmla="*/ 48 h 128"/>
              <a:gd name="T48" fmla="*/ 88 w 120"/>
              <a:gd name="T49" fmla="*/ 56 h 128"/>
              <a:gd name="T50" fmla="*/ 48 w 120"/>
              <a:gd name="T51" fmla="*/ 56 h 128"/>
              <a:gd name="T52" fmla="*/ 48 w 120"/>
              <a:gd name="T53" fmla="*/ 32 h 128"/>
              <a:gd name="T54" fmla="*/ 88 w 120"/>
              <a:gd name="T55" fmla="*/ 32 h 128"/>
              <a:gd name="T56" fmla="*/ 88 w 120"/>
              <a:gd name="T57" fmla="*/ 5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20" h="128">
                <a:moveTo>
                  <a:pt x="104" y="0"/>
                </a:moveTo>
                <a:lnTo>
                  <a:pt x="8" y="0"/>
                </a:lnTo>
                <a:lnTo>
                  <a:pt x="8" y="32"/>
                </a:lnTo>
                <a:lnTo>
                  <a:pt x="0" y="32"/>
                </a:lnTo>
                <a:lnTo>
                  <a:pt x="0" y="56"/>
                </a:lnTo>
                <a:lnTo>
                  <a:pt x="8" y="56"/>
                </a:lnTo>
                <a:lnTo>
                  <a:pt x="8" y="72"/>
                </a:lnTo>
                <a:lnTo>
                  <a:pt x="0" y="72"/>
                </a:lnTo>
                <a:lnTo>
                  <a:pt x="0" y="96"/>
                </a:lnTo>
                <a:lnTo>
                  <a:pt x="8" y="96"/>
                </a:lnTo>
                <a:lnTo>
                  <a:pt x="8" y="128"/>
                </a:lnTo>
                <a:lnTo>
                  <a:pt x="120" y="128"/>
                </a:lnTo>
                <a:lnTo>
                  <a:pt x="120" y="16"/>
                </a:lnTo>
                <a:lnTo>
                  <a:pt x="104" y="0"/>
                </a:lnTo>
                <a:close/>
                <a:moveTo>
                  <a:pt x="24" y="88"/>
                </a:moveTo>
                <a:lnTo>
                  <a:pt x="8" y="88"/>
                </a:lnTo>
                <a:lnTo>
                  <a:pt x="8" y="80"/>
                </a:lnTo>
                <a:lnTo>
                  <a:pt x="24" y="80"/>
                </a:lnTo>
                <a:lnTo>
                  <a:pt x="24" y="88"/>
                </a:lnTo>
                <a:close/>
                <a:moveTo>
                  <a:pt x="24" y="48"/>
                </a:moveTo>
                <a:lnTo>
                  <a:pt x="8" y="48"/>
                </a:lnTo>
                <a:lnTo>
                  <a:pt x="8" y="40"/>
                </a:lnTo>
                <a:lnTo>
                  <a:pt x="24" y="40"/>
                </a:lnTo>
                <a:lnTo>
                  <a:pt x="24" y="48"/>
                </a:lnTo>
                <a:close/>
                <a:moveTo>
                  <a:pt x="88" y="56"/>
                </a:moveTo>
                <a:lnTo>
                  <a:pt x="48" y="56"/>
                </a:lnTo>
                <a:lnTo>
                  <a:pt x="48" y="32"/>
                </a:lnTo>
                <a:lnTo>
                  <a:pt x="88" y="32"/>
                </a:lnTo>
                <a:lnTo>
                  <a:pt x="88" y="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9392" name="Freeform 470"/>
          <p:cNvSpPr>
            <a:spLocks noEditPoints="1"/>
          </p:cNvSpPr>
          <p:nvPr/>
        </p:nvSpPr>
        <p:spPr bwMode="auto">
          <a:xfrm>
            <a:off x="3052763" y="5520407"/>
            <a:ext cx="190500" cy="203200"/>
          </a:xfrm>
          <a:custGeom>
            <a:avLst/>
            <a:gdLst>
              <a:gd name="T0" fmla="*/ 56 w 60"/>
              <a:gd name="T1" fmla="*/ 0 h 64"/>
              <a:gd name="T2" fmla="*/ 8 w 60"/>
              <a:gd name="T3" fmla="*/ 0 h 64"/>
              <a:gd name="T4" fmla="*/ 4 w 60"/>
              <a:gd name="T5" fmla="*/ 4 h 64"/>
              <a:gd name="T6" fmla="*/ 4 w 60"/>
              <a:gd name="T7" fmla="*/ 12 h 64"/>
              <a:gd name="T8" fmla="*/ 10 w 60"/>
              <a:gd name="T9" fmla="*/ 12 h 64"/>
              <a:gd name="T10" fmla="*/ 12 w 60"/>
              <a:gd name="T11" fmla="*/ 14 h 64"/>
              <a:gd name="T12" fmla="*/ 10 w 60"/>
              <a:gd name="T13" fmla="*/ 16 h 64"/>
              <a:gd name="T14" fmla="*/ 2 w 60"/>
              <a:gd name="T15" fmla="*/ 16 h 64"/>
              <a:gd name="T16" fmla="*/ 0 w 60"/>
              <a:gd name="T17" fmla="*/ 18 h 64"/>
              <a:gd name="T18" fmla="*/ 2 w 60"/>
              <a:gd name="T19" fmla="*/ 20 h 64"/>
              <a:gd name="T20" fmla="*/ 4 w 60"/>
              <a:gd name="T21" fmla="*/ 20 h 64"/>
              <a:gd name="T22" fmla="*/ 4 w 60"/>
              <a:gd name="T23" fmla="*/ 28 h 64"/>
              <a:gd name="T24" fmla="*/ 10 w 60"/>
              <a:gd name="T25" fmla="*/ 28 h 64"/>
              <a:gd name="T26" fmla="*/ 12 w 60"/>
              <a:gd name="T27" fmla="*/ 30 h 64"/>
              <a:gd name="T28" fmla="*/ 10 w 60"/>
              <a:gd name="T29" fmla="*/ 32 h 64"/>
              <a:gd name="T30" fmla="*/ 2 w 60"/>
              <a:gd name="T31" fmla="*/ 32 h 64"/>
              <a:gd name="T32" fmla="*/ 0 w 60"/>
              <a:gd name="T33" fmla="*/ 34 h 64"/>
              <a:gd name="T34" fmla="*/ 2 w 60"/>
              <a:gd name="T35" fmla="*/ 36 h 64"/>
              <a:gd name="T36" fmla="*/ 4 w 60"/>
              <a:gd name="T37" fmla="*/ 36 h 64"/>
              <a:gd name="T38" fmla="*/ 4 w 60"/>
              <a:gd name="T39" fmla="*/ 44 h 64"/>
              <a:gd name="T40" fmla="*/ 10 w 60"/>
              <a:gd name="T41" fmla="*/ 44 h 64"/>
              <a:gd name="T42" fmla="*/ 12 w 60"/>
              <a:gd name="T43" fmla="*/ 46 h 64"/>
              <a:gd name="T44" fmla="*/ 10 w 60"/>
              <a:gd name="T45" fmla="*/ 48 h 64"/>
              <a:gd name="T46" fmla="*/ 2 w 60"/>
              <a:gd name="T47" fmla="*/ 48 h 64"/>
              <a:gd name="T48" fmla="*/ 0 w 60"/>
              <a:gd name="T49" fmla="*/ 50 h 64"/>
              <a:gd name="T50" fmla="*/ 2 w 60"/>
              <a:gd name="T51" fmla="*/ 52 h 64"/>
              <a:gd name="T52" fmla="*/ 4 w 60"/>
              <a:gd name="T53" fmla="*/ 52 h 64"/>
              <a:gd name="T54" fmla="*/ 4 w 60"/>
              <a:gd name="T55" fmla="*/ 60 h 64"/>
              <a:gd name="T56" fmla="*/ 8 w 60"/>
              <a:gd name="T57" fmla="*/ 64 h 64"/>
              <a:gd name="T58" fmla="*/ 56 w 60"/>
              <a:gd name="T59" fmla="*/ 64 h 64"/>
              <a:gd name="T60" fmla="*/ 60 w 60"/>
              <a:gd name="T61" fmla="*/ 60 h 64"/>
              <a:gd name="T62" fmla="*/ 60 w 60"/>
              <a:gd name="T63" fmla="*/ 4 h 64"/>
              <a:gd name="T64" fmla="*/ 56 w 60"/>
              <a:gd name="T65" fmla="*/ 0 h 64"/>
              <a:gd name="T66" fmla="*/ 48 w 60"/>
              <a:gd name="T67" fmla="*/ 28 h 64"/>
              <a:gd name="T68" fmla="*/ 24 w 60"/>
              <a:gd name="T69" fmla="*/ 28 h 64"/>
              <a:gd name="T70" fmla="*/ 24 w 60"/>
              <a:gd name="T71" fmla="*/ 12 h 64"/>
              <a:gd name="T72" fmla="*/ 48 w 60"/>
              <a:gd name="T73" fmla="*/ 12 h 64"/>
              <a:gd name="T74" fmla="*/ 48 w 60"/>
              <a:gd name="T75" fmla="*/ 2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0" h="64">
                <a:moveTo>
                  <a:pt x="56" y="0"/>
                </a:moveTo>
                <a:cubicBezTo>
                  <a:pt x="8" y="0"/>
                  <a:pt x="8" y="0"/>
                  <a:pt x="8" y="0"/>
                </a:cubicBezTo>
                <a:cubicBezTo>
                  <a:pt x="6" y="0"/>
                  <a:pt x="4" y="2"/>
                  <a:pt x="4" y="4"/>
                </a:cubicBezTo>
                <a:cubicBezTo>
                  <a:pt x="4" y="12"/>
                  <a:pt x="4" y="12"/>
                  <a:pt x="4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2" y="13"/>
                  <a:pt x="12" y="14"/>
                </a:cubicBezTo>
                <a:cubicBezTo>
                  <a:pt x="12" y="15"/>
                  <a:pt x="11" y="16"/>
                  <a:pt x="10" y="16"/>
                </a:cubicBezTo>
                <a:cubicBezTo>
                  <a:pt x="2" y="16"/>
                  <a:pt x="2" y="16"/>
                  <a:pt x="2" y="16"/>
                </a:cubicBezTo>
                <a:cubicBezTo>
                  <a:pt x="1" y="16"/>
                  <a:pt x="0" y="17"/>
                  <a:pt x="0" y="18"/>
                </a:cubicBezTo>
                <a:cubicBezTo>
                  <a:pt x="0" y="19"/>
                  <a:pt x="1" y="20"/>
                  <a:pt x="2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8"/>
                  <a:pt x="4" y="28"/>
                  <a:pt x="4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11" y="28"/>
                  <a:pt x="12" y="29"/>
                  <a:pt x="12" y="30"/>
                </a:cubicBezTo>
                <a:cubicBezTo>
                  <a:pt x="12" y="31"/>
                  <a:pt x="11" y="32"/>
                  <a:pt x="10" y="32"/>
                </a:cubicBezTo>
                <a:cubicBezTo>
                  <a:pt x="2" y="32"/>
                  <a:pt x="2" y="32"/>
                  <a:pt x="2" y="32"/>
                </a:cubicBezTo>
                <a:cubicBezTo>
                  <a:pt x="1" y="32"/>
                  <a:pt x="0" y="33"/>
                  <a:pt x="0" y="34"/>
                </a:cubicBezTo>
                <a:cubicBezTo>
                  <a:pt x="0" y="35"/>
                  <a:pt x="1" y="36"/>
                  <a:pt x="2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44"/>
                  <a:pt x="4" y="44"/>
                  <a:pt x="4" y="44"/>
                </a:cubicBezTo>
                <a:cubicBezTo>
                  <a:pt x="10" y="44"/>
                  <a:pt x="10" y="44"/>
                  <a:pt x="10" y="44"/>
                </a:cubicBezTo>
                <a:cubicBezTo>
                  <a:pt x="11" y="44"/>
                  <a:pt x="12" y="45"/>
                  <a:pt x="12" y="46"/>
                </a:cubicBezTo>
                <a:cubicBezTo>
                  <a:pt x="12" y="47"/>
                  <a:pt x="11" y="48"/>
                  <a:pt x="10" y="48"/>
                </a:cubicBezTo>
                <a:cubicBezTo>
                  <a:pt x="2" y="48"/>
                  <a:pt x="2" y="48"/>
                  <a:pt x="2" y="48"/>
                </a:cubicBezTo>
                <a:cubicBezTo>
                  <a:pt x="1" y="48"/>
                  <a:pt x="0" y="49"/>
                  <a:pt x="0" y="50"/>
                </a:cubicBezTo>
                <a:cubicBezTo>
                  <a:pt x="0" y="51"/>
                  <a:pt x="1" y="52"/>
                  <a:pt x="2" y="52"/>
                </a:cubicBezTo>
                <a:cubicBezTo>
                  <a:pt x="4" y="52"/>
                  <a:pt x="4" y="52"/>
                  <a:pt x="4" y="52"/>
                </a:cubicBezTo>
                <a:cubicBezTo>
                  <a:pt x="4" y="60"/>
                  <a:pt x="4" y="60"/>
                  <a:pt x="4" y="60"/>
                </a:cubicBezTo>
                <a:cubicBezTo>
                  <a:pt x="4" y="62"/>
                  <a:pt x="6" y="64"/>
                  <a:pt x="8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58" y="64"/>
                  <a:pt x="60" y="62"/>
                  <a:pt x="60" y="60"/>
                </a:cubicBezTo>
                <a:cubicBezTo>
                  <a:pt x="60" y="4"/>
                  <a:pt x="60" y="4"/>
                  <a:pt x="60" y="4"/>
                </a:cubicBezTo>
                <a:cubicBezTo>
                  <a:pt x="60" y="2"/>
                  <a:pt x="58" y="0"/>
                  <a:pt x="56" y="0"/>
                </a:cubicBezTo>
                <a:close/>
                <a:moveTo>
                  <a:pt x="48" y="28"/>
                </a:moveTo>
                <a:cubicBezTo>
                  <a:pt x="24" y="28"/>
                  <a:pt x="24" y="28"/>
                  <a:pt x="24" y="28"/>
                </a:cubicBezTo>
                <a:cubicBezTo>
                  <a:pt x="24" y="12"/>
                  <a:pt x="24" y="12"/>
                  <a:pt x="24" y="12"/>
                </a:cubicBezTo>
                <a:cubicBezTo>
                  <a:pt x="48" y="12"/>
                  <a:pt x="48" y="12"/>
                  <a:pt x="48" y="12"/>
                </a:cubicBezTo>
                <a:lnTo>
                  <a:pt x="48" y="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0085" name="Group 10084"/>
          <p:cNvGrpSpPr/>
          <p:nvPr/>
        </p:nvGrpSpPr>
        <p:grpSpPr>
          <a:xfrm>
            <a:off x="2646363" y="5529932"/>
            <a:ext cx="203200" cy="190500"/>
            <a:chOff x="2646363" y="5529932"/>
            <a:chExt cx="203200" cy="190500"/>
          </a:xfrm>
        </p:grpSpPr>
        <p:sp>
          <p:nvSpPr>
            <p:cNvPr id="9393" name="Freeform 471"/>
            <p:cNvSpPr>
              <a:spLocks noEditPoints="1"/>
            </p:cNvSpPr>
            <p:nvPr/>
          </p:nvSpPr>
          <p:spPr bwMode="auto">
            <a:xfrm>
              <a:off x="2646363" y="5529932"/>
              <a:ext cx="38100" cy="190500"/>
            </a:xfrm>
            <a:custGeom>
              <a:avLst/>
              <a:gdLst>
                <a:gd name="T0" fmla="*/ 10 w 12"/>
                <a:gd name="T1" fmla="*/ 0 h 60"/>
                <a:gd name="T2" fmla="*/ 2 w 12"/>
                <a:gd name="T3" fmla="*/ 0 h 60"/>
                <a:gd name="T4" fmla="*/ 0 w 12"/>
                <a:gd name="T5" fmla="*/ 2 h 60"/>
                <a:gd name="T6" fmla="*/ 0 w 12"/>
                <a:gd name="T7" fmla="*/ 58 h 60"/>
                <a:gd name="T8" fmla="*/ 2 w 12"/>
                <a:gd name="T9" fmla="*/ 60 h 60"/>
                <a:gd name="T10" fmla="*/ 10 w 12"/>
                <a:gd name="T11" fmla="*/ 60 h 60"/>
                <a:gd name="T12" fmla="*/ 12 w 12"/>
                <a:gd name="T13" fmla="*/ 58 h 60"/>
                <a:gd name="T14" fmla="*/ 12 w 12"/>
                <a:gd name="T15" fmla="*/ 2 h 60"/>
                <a:gd name="T16" fmla="*/ 10 w 12"/>
                <a:gd name="T17" fmla="*/ 0 h 60"/>
                <a:gd name="T18" fmla="*/ 8 w 12"/>
                <a:gd name="T19" fmla="*/ 56 h 60"/>
                <a:gd name="T20" fmla="*/ 4 w 12"/>
                <a:gd name="T21" fmla="*/ 56 h 60"/>
                <a:gd name="T22" fmla="*/ 4 w 12"/>
                <a:gd name="T23" fmla="*/ 52 h 60"/>
                <a:gd name="T24" fmla="*/ 8 w 12"/>
                <a:gd name="T25" fmla="*/ 52 h 60"/>
                <a:gd name="T26" fmla="*/ 8 w 12"/>
                <a:gd name="T27" fmla="*/ 56 h 60"/>
                <a:gd name="T28" fmla="*/ 8 w 12"/>
                <a:gd name="T29" fmla="*/ 8 h 60"/>
                <a:gd name="T30" fmla="*/ 4 w 12"/>
                <a:gd name="T31" fmla="*/ 8 h 60"/>
                <a:gd name="T32" fmla="*/ 4 w 12"/>
                <a:gd name="T33" fmla="*/ 4 h 60"/>
                <a:gd name="T34" fmla="*/ 8 w 12"/>
                <a:gd name="T35" fmla="*/ 4 h 60"/>
                <a:gd name="T36" fmla="*/ 8 w 12"/>
                <a:gd name="T37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60">
                  <a:moveTo>
                    <a:pt x="1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9"/>
                    <a:pt x="1" y="60"/>
                    <a:pt x="2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1" y="60"/>
                    <a:pt x="12" y="59"/>
                    <a:pt x="12" y="58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1" y="0"/>
                    <a:pt x="10" y="0"/>
                  </a:cubicBezTo>
                  <a:close/>
                  <a:moveTo>
                    <a:pt x="8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8" y="52"/>
                    <a:pt x="8" y="52"/>
                    <a:pt x="8" y="52"/>
                  </a:cubicBezTo>
                  <a:lnTo>
                    <a:pt x="8" y="56"/>
                  </a:lnTo>
                  <a:close/>
                  <a:moveTo>
                    <a:pt x="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8" y="4"/>
                    <a:pt x="8" y="4"/>
                    <a:pt x="8" y="4"/>
                  </a:cubicBezTo>
                  <a:lnTo>
                    <a:pt x="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394" name="Freeform 472"/>
            <p:cNvSpPr>
              <a:spLocks/>
            </p:cNvSpPr>
            <p:nvPr/>
          </p:nvSpPr>
          <p:spPr bwMode="auto">
            <a:xfrm>
              <a:off x="2773363" y="5606132"/>
              <a:ext cx="25400" cy="114300"/>
            </a:xfrm>
            <a:custGeom>
              <a:avLst/>
              <a:gdLst>
                <a:gd name="T0" fmla="*/ 6 w 8"/>
                <a:gd name="T1" fmla="*/ 0 h 36"/>
                <a:gd name="T2" fmla="*/ 2 w 8"/>
                <a:gd name="T3" fmla="*/ 0 h 36"/>
                <a:gd name="T4" fmla="*/ 0 w 8"/>
                <a:gd name="T5" fmla="*/ 2 h 36"/>
                <a:gd name="T6" fmla="*/ 0 w 8"/>
                <a:gd name="T7" fmla="*/ 34 h 36"/>
                <a:gd name="T8" fmla="*/ 2 w 8"/>
                <a:gd name="T9" fmla="*/ 36 h 36"/>
                <a:gd name="T10" fmla="*/ 6 w 8"/>
                <a:gd name="T11" fmla="*/ 36 h 36"/>
                <a:gd name="T12" fmla="*/ 8 w 8"/>
                <a:gd name="T13" fmla="*/ 34 h 36"/>
                <a:gd name="T14" fmla="*/ 8 w 8"/>
                <a:gd name="T15" fmla="*/ 2 h 36"/>
                <a:gd name="T16" fmla="*/ 6 w 8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36">
                  <a:moveTo>
                    <a:pt x="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1" y="36"/>
                    <a:pt x="2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7" y="36"/>
                    <a:pt x="8" y="35"/>
                    <a:pt x="8" y="3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395" name="Freeform 473"/>
            <p:cNvSpPr>
              <a:spLocks noEditPoints="1"/>
            </p:cNvSpPr>
            <p:nvPr/>
          </p:nvSpPr>
          <p:spPr bwMode="auto">
            <a:xfrm>
              <a:off x="2811463" y="5593432"/>
              <a:ext cx="38100" cy="127000"/>
            </a:xfrm>
            <a:custGeom>
              <a:avLst/>
              <a:gdLst>
                <a:gd name="T0" fmla="*/ 10 w 12"/>
                <a:gd name="T1" fmla="*/ 0 h 40"/>
                <a:gd name="T2" fmla="*/ 2 w 12"/>
                <a:gd name="T3" fmla="*/ 0 h 40"/>
                <a:gd name="T4" fmla="*/ 0 w 12"/>
                <a:gd name="T5" fmla="*/ 2 h 40"/>
                <a:gd name="T6" fmla="*/ 0 w 12"/>
                <a:gd name="T7" fmla="*/ 38 h 40"/>
                <a:gd name="T8" fmla="*/ 2 w 12"/>
                <a:gd name="T9" fmla="*/ 40 h 40"/>
                <a:gd name="T10" fmla="*/ 10 w 12"/>
                <a:gd name="T11" fmla="*/ 40 h 40"/>
                <a:gd name="T12" fmla="*/ 12 w 12"/>
                <a:gd name="T13" fmla="*/ 38 h 40"/>
                <a:gd name="T14" fmla="*/ 12 w 12"/>
                <a:gd name="T15" fmla="*/ 2 h 40"/>
                <a:gd name="T16" fmla="*/ 10 w 12"/>
                <a:gd name="T17" fmla="*/ 0 h 40"/>
                <a:gd name="T18" fmla="*/ 8 w 12"/>
                <a:gd name="T19" fmla="*/ 36 h 40"/>
                <a:gd name="T20" fmla="*/ 4 w 12"/>
                <a:gd name="T21" fmla="*/ 36 h 40"/>
                <a:gd name="T22" fmla="*/ 4 w 12"/>
                <a:gd name="T23" fmla="*/ 32 h 40"/>
                <a:gd name="T24" fmla="*/ 8 w 12"/>
                <a:gd name="T25" fmla="*/ 32 h 40"/>
                <a:gd name="T26" fmla="*/ 8 w 12"/>
                <a:gd name="T27" fmla="*/ 36 h 40"/>
                <a:gd name="T28" fmla="*/ 8 w 12"/>
                <a:gd name="T29" fmla="*/ 8 h 40"/>
                <a:gd name="T30" fmla="*/ 4 w 12"/>
                <a:gd name="T31" fmla="*/ 8 h 40"/>
                <a:gd name="T32" fmla="*/ 4 w 12"/>
                <a:gd name="T33" fmla="*/ 4 h 40"/>
                <a:gd name="T34" fmla="*/ 8 w 12"/>
                <a:gd name="T35" fmla="*/ 4 h 40"/>
                <a:gd name="T36" fmla="*/ 8 w 12"/>
                <a:gd name="T37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40">
                  <a:moveTo>
                    <a:pt x="1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9"/>
                    <a:pt x="1" y="40"/>
                    <a:pt x="2" y="40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1" y="40"/>
                    <a:pt x="12" y="39"/>
                    <a:pt x="12" y="38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1" y="0"/>
                    <a:pt x="10" y="0"/>
                  </a:cubicBezTo>
                  <a:close/>
                  <a:moveTo>
                    <a:pt x="8" y="36"/>
                  </a:moveTo>
                  <a:cubicBezTo>
                    <a:pt x="4" y="36"/>
                    <a:pt x="4" y="36"/>
                    <a:pt x="4" y="36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8" y="32"/>
                    <a:pt x="8" y="32"/>
                    <a:pt x="8" y="32"/>
                  </a:cubicBezTo>
                  <a:lnTo>
                    <a:pt x="8" y="36"/>
                  </a:lnTo>
                  <a:close/>
                  <a:moveTo>
                    <a:pt x="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8" y="4"/>
                    <a:pt x="8" y="4"/>
                    <a:pt x="8" y="4"/>
                  </a:cubicBezTo>
                  <a:lnTo>
                    <a:pt x="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396" name="Freeform 474"/>
            <p:cNvSpPr>
              <a:spLocks noEditPoints="1"/>
            </p:cNvSpPr>
            <p:nvPr/>
          </p:nvSpPr>
          <p:spPr bwMode="auto">
            <a:xfrm>
              <a:off x="2697163" y="5568032"/>
              <a:ext cx="63500" cy="152400"/>
            </a:xfrm>
            <a:custGeom>
              <a:avLst/>
              <a:gdLst>
                <a:gd name="T0" fmla="*/ 18 w 20"/>
                <a:gd name="T1" fmla="*/ 0 h 48"/>
                <a:gd name="T2" fmla="*/ 2 w 20"/>
                <a:gd name="T3" fmla="*/ 0 h 48"/>
                <a:gd name="T4" fmla="*/ 0 w 20"/>
                <a:gd name="T5" fmla="*/ 2 h 48"/>
                <a:gd name="T6" fmla="*/ 0 w 20"/>
                <a:gd name="T7" fmla="*/ 46 h 48"/>
                <a:gd name="T8" fmla="*/ 2 w 20"/>
                <a:gd name="T9" fmla="*/ 48 h 48"/>
                <a:gd name="T10" fmla="*/ 18 w 20"/>
                <a:gd name="T11" fmla="*/ 48 h 48"/>
                <a:gd name="T12" fmla="*/ 20 w 20"/>
                <a:gd name="T13" fmla="*/ 46 h 48"/>
                <a:gd name="T14" fmla="*/ 20 w 20"/>
                <a:gd name="T15" fmla="*/ 2 h 48"/>
                <a:gd name="T16" fmla="*/ 18 w 20"/>
                <a:gd name="T17" fmla="*/ 0 h 48"/>
                <a:gd name="T18" fmla="*/ 16 w 20"/>
                <a:gd name="T19" fmla="*/ 40 h 48"/>
                <a:gd name="T20" fmla="*/ 4 w 20"/>
                <a:gd name="T21" fmla="*/ 40 h 48"/>
                <a:gd name="T22" fmla="*/ 4 w 20"/>
                <a:gd name="T23" fmla="*/ 36 h 48"/>
                <a:gd name="T24" fmla="*/ 16 w 20"/>
                <a:gd name="T25" fmla="*/ 36 h 48"/>
                <a:gd name="T26" fmla="*/ 16 w 20"/>
                <a:gd name="T27" fmla="*/ 40 h 48"/>
                <a:gd name="T28" fmla="*/ 16 w 20"/>
                <a:gd name="T29" fmla="*/ 12 h 48"/>
                <a:gd name="T30" fmla="*/ 4 w 20"/>
                <a:gd name="T31" fmla="*/ 12 h 48"/>
                <a:gd name="T32" fmla="*/ 4 w 20"/>
                <a:gd name="T33" fmla="*/ 8 h 48"/>
                <a:gd name="T34" fmla="*/ 16 w 20"/>
                <a:gd name="T35" fmla="*/ 8 h 48"/>
                <a:gd name="T36" fmla="*/ 16 w 20"/>
                <a:gd name="T37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48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7"/>
                    <a:pt x="1" y="48"/>
                    <a:pt x="2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9" y="48"/>
                    <a:pt x="20" y="47"/>
                    <a:pt x="20" y="46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  <a:moveTo>
                    <a:pt x="16" y="40"/>
                  </a:moveTo>
                  <a:cubicBezTo>
                    <a:pt x="4" y="40"/>
                    <a:pt x="4" y="40"/>
                    <a:pt x="4" y="40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16" y="36"/>
                    <a:pt x="16" y="36"/>
                    <a:pt x="16" y="36"/>
                  </a:cubicBezTo>
                  <a:lnTo>
                    <a:pt x="16" y="40"/>
                  </a:lnTo>
                  <a:close/>
                  <a:moveTo>
                    <a:pt x="16" y="12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lnTo>
                    <a:pt x="16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0086" name="Group 10085"/>
          <p:cNvGrpSpPr/>
          <p:nvPr/>
        </p:nvGrpSpPr>
        <p:grpSpPr>
          <a:xfrm>
            <a:off x="2238376" y="5555332"/>
            <a:ext cx="203200" cy="165100"/>
            <a:chOff x="2238376" y="5555332"/>
            <a:chExt cx="203200" cy="165100"/>
          </a:xfrm>
        </p:grpSpPr>
        <p:sp>
          <p:nvSpPr>
            <p:cNvPr id="9397" name="Freeform 475"/>
            <p:cNvSpPr>
              <a:spLocks noEditPoints="1"/>
            </p:cNvSpPr>
            <p:nvPr/>
          </p:nvSpPr>
          <p:spPr bwMode="auto">
            <a:xfrm>
              <a:off x="2251076" y="5606132"/>
              <a:ext cx="177800" cy="114300"/>
            </a:xfrm>
            <a:custGeom>
              <a:avLst/>
              <a:gdLst>
                <a:gd name="T0" fmla="*/ 52 w 56"/>
                <a:gd name="T1" fmla="*/ 0 h 36"/>
                <a:gd name="T2" fmla="*/ 4 w 56"/>
                <a:gd name="T3" fmla="*/ 0 h 36"/>
                <a:gd name="T4" fmla="*/ 0 w 56"/>
                <a:gd name="T5" fmla="*/ 4 h 36"/>
                <a:gd name="T6" fmla="*/ 0 w 56"/>
                <a:gd name="T7" fmla="*/ 32 h 36"/>
                <a:gd name="T8" fmla="*/ 4 w 56"/>
                <a:gd name="T9" fmla="*/ 36 h 36"/>
                <a:gd name="T10" fmla="*/ 52 w 56"/>
                <a:gd name="T11" fmla="*/ 36 h 36"/>
                <a:gd name="T12" fmla="*/ 56 w 56"/>
                <a:gd name="T13" fmla="*/ 32 h 36"/>
                <a:gd name="T14" fmla="*/ 56 w 56"/>
                <a:gd name="T15" fmla="*/ 4 h 36"/>
                <a:gd name="T16" fmla="*/ 52 w 56"/>
                <a:gd name="T17" fmla="*/ 0 h 36"/>
                <a:gd name="T18" fmla="*/ 39 w 56"/>
                <a:gd name="T19" fmla="*/ 13 h 36"/>
                <a:gd name="T20" fmla="*/ 35 w 56"/>
                <a:gd name="T21" fmla="*/ 17 h 36"/>
                <a:gd name="T22" fmla="*/ 20 w 56"/>
                <a:gd name="T23" fmla="*/ 17 h 36"/>
                <a:gd name="T24" fmla="*/ 16 w 56"/>
                <a:gd name="T25" fmla="*/ 13 h 36"/>
                <a:gd name="T26" fmla="*/ 16 w 56"/>
                <a:gd name="T27" fmla="*/ 12 h 36"/>
                <a:gd name="T28" fmla="*/ 20 w 56"/>
                <a:gd name="T29" fmla="*/ 8 h 36"/>
                <a:gd name="T30" fmla="*/ 35 w 56"/>
                <a:gd name="T31" fmla="*/ 8 h 36"/>
                <a:gd name="T32" fmla="*/ 39 w 56"/>
                <a:gd name="T33" fmla="*/ 12 h 36"/>
                <a:gd name="T34" fmla="*/ 39 w 56"/>
                <a:gd name="T35" fmla="*/ 1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36">
                  <a:moveTo>
                    <a:pt x="52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4"/>
                    <a:pt x="2" y="36"/>
                    <a:pt x="4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4" y="36"/>
                    <a:pt x="56" y="34"/>
                    <a:pt x="56" y="32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2"/>
                    <a:pt x="54" y="0"/>
                    <a:pt x="52" y="0"/>
                  </a:cubicBezTo>
                  <a:close/>
                  <a:moveTo>
                    <a:pt x="39" y="13"/>
                  </a:moveTo>
                  <a:cubicBezTo>
                    <a:pt x="39" y="15"/>
                    <a:pt x="37" y="17"/>
                    <a:pt x="35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8" y="17"/>
                    <a:pt x="16" y="15"/>
                    <a:pt x="16" y="13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0"/>
                    <a:pt x="18" y="8"/>
                    <a:pt x="20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7" y="8"/>
                    <a:pt x="39" y="10"/>
                    <a:pt x="39" y="12"/>
                  </a:cubicBezTo>
                  <a:lnTo>
                    <a:pt x="39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398" name="Freeform 476"/>
            <p:cNvSpPr>
              <a:spLocks/>
            </p:cNvSpPr>
            <p:nvPr/>
          </p:nvSpPr>
          <p:spPr bwMode="auto">
            <a:xfrm>
              <a:off x="2238376" y="5555332"/>
              <a:ext cx="203200" cy="38100"/>
            </a:xfrm>
            <a:custGeom>
              <a:avLst/>
              <a:gdLst>
                <a:gd name="T0" fmla="*/ 60 w 64"/>
                <a:gd name="T1" fmla="*/ 0 h 12"/>
                <a:gd name="T2" fmla="*/ 4 w 64"/>
                <a:gd name="T3" fmla="*/ 0 h 12"/>
                <a:gd name="T4" fmla="*/ 0 w 64"/>
                <a:gd name="T5" fmla="*/ 4 h 12"/>
                <a:gd name="T6" fmla="*/ 0 w 64"/>
                <a:gd name="T7" fmla="*/ 12 h 12"/>
                <a:gd name="T8" fmla="*/ 64 w 64"/>
                <a:gd name="T9" fmla="*/ 12 h 12"/>
                <a:gd name="T10" fmla="*/ 64 w 64"/>
                <a:gd name="T11" fmla="*/ 4 h 12"/>
                <a:gd name="T12" fmla="*/ 60 w 64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2">
                  <a:moveTo>
                    <a:pt x="6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2"/>
                    <a:pt x="62" y="0"/>
                    <a:pt x="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0090" name="Group 10089"/>
          <p:cNvGrpSpPr/>
          <p:nvPr/>
        </p:nvGrpSpPr>
        <p:grpSpPr>
          <a:xfrm>
            <a:off x="611188" y="5517232"/>
            <a:ext cx="190500" cy="203200"/>
            <a:chOff x="611188" y="5517232"/>
            <a:chExt cx="190500" cy="203200"/>
          </a:xfrm>
        </p:grpSpPr>
        <p:sp>
          <p:nvSpPr>
            <p:cNvPr id="9399" name="Freeform 477"/>
            <p:cNvSpPr>
              <a:spLocks noEditPoints="1"/>
            </p:cNvSpPr>
            <p:nvPr/>
          </p:nvSpPr>
          <p:spPr bwMode="auto">
            <a:xfrm>
              <a:off x="611188" y="5517232"/>
              <a:ext cx="190500" cy="203200"/>
            </a:xfrm>
            <a:custGeom>
              <a:avLst/>
              <a:gdLst>
                <a:gd name="T0" fmla="*/ 56 w 60"/>
                <a:gd name="T1" fmla="*/ 0 h 64"/>
                <a:gd name="T2" fmla="*/ 4 w 60"/>
                <a:gd name="T3" fmla="*/ 0 h 64"/>
                <a:gd name="T4" fmla="*/ 0 w 60"/>
                <a:gd name="T5" fmla="*/ 4 h 64"/>
                <a:gd name="T6" fmla="*/ 0 w 60"/>
                <a:gd name="T7" fmla="*/ 56 h 64"/>
                <a:gd name="T8" fmla="*/ 4 w 60"/>
                <a:gd name="T9" fmla="*/ 60 h 64"/>
                <a:gd name="T10" fmla="*/ 8 w 60"/>
                <a:gd name="T11" fmla="*/ 60 h 64"/>
                <a:gd name="T12" fmla="*/ 12 w 60"/>
                <a:gd name="T13" fmla="*/ 64 h 64"/>
                <a:gd name="T14" fmla="*/ 16 w 60"/>
                <a:gd name="T15" fmla="*/ 60 h 64"/>
                <a:gd name="T16" fmla="*/ 44 w 60"/>
                <a:gd name="T17" fmla="*/ 60 h 64"/>
                <a:gd name="T18" fmla="*/ 48 w 60"/>
                <a:gd name="T19" fmla="*/ 64 h 64"/>
                <a:gd name="T20" fmla="*/ 52 w 60"/>
                <a:gd name="T21" fmla="*/ 60 h 64"/>
                <a:gd name="T22" fmla="*/ 56 w 60"/>
                <a:gd name="T23" fmla="*/ 60 h 64"/>
                <a:gd name="T24" fmla="*/ 60 w 60"/>
                <a:gd name="T25" fmla="*/ 56 h 64"/>
                <a:gd name="T26" fmla="*/ 60 w 60"/>
                <a:gd name="T27" fmla="*/ 4 h 64"/>
                <a:gd name="T28" fmla="*/ 56 w 60"/>
                <a:gd name="T29" fmla="*/ 0 h 64"/>
                <a:gd name="T30" fmla="*/ 52 w 60"/>
                <a:gd name="T31" fmla="*/ 52 h 64"/>
                <a:gd name="T32" fmla="*/ 8 w 60"/>
                <a:gd name="T33" fmla="*/ 52 h 64"/>
                <a:gd name="T34" fmla="*/ 8 w 60"/>
                <a:gd name="T35" fmla="*/ 32 h 64"/>
                <a:gd name="T36" fmla="*/ 52 w 60"/>
                <a:gd name="T37" fmla="*/ 32 h 64"/>
                <a:gd name="T38" fmla="*/ 52 w 60"/>
                <a:gd name="T39" fmla="*/ 52 h 64"/>
                <a:gd name="T40" fmla="*/ 52 w 60"/>
                <a:gd name="T41" fmla="*/ 28 h 64"/>
                <a:gd name="T42" fmla="*/ 8 w 60"/>
                <a:gd name="T43" fmla="*/ 28 h 64"/>
                <a:gd name="T44" fmla="*/ 8 w 60"/>
                <a:gd name="T45" fmla="*/ 8 h 64"/>
                <a:gd name="T46" fmla="*/ 52 w 60"/>
                <a:gd name="T47" fmla="*/ 8 h 64"/>
                <a:gd name="T48" fmla="*/ 52 w 60"/>
                <a:gd name="T49" fmla="*/ 2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0" h="64">
                  <a:moveTo>
                    <a:pt x="5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8"/>
                    <a:pt x="2" y="60"/>
                    <a:pt x="4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2"/>
                    <a:pt x="10" y="64"/>
                    <a:pt x="12" y="64"/>
                  </a:cubicBezTo>
                  <a:cubicBezTo>
                    <a:pt x="14" y="64"/>
                    <a:pt x="16" y="62"/>
                    <a:pt x="16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62"/>
                    <a:pt x="46" y="64"/>
                    <a:pt x="48" y="64"/>
                  </a:cubicBezTo>
                  <a:cubicBezTo>
                    <a:pt x="50" y="64"/>
                    <a:pt x="52" y="62"/>
                    <a:pt x="52" y="60"/>
                  </a:cubicBezTo>
                  <a:cubicBezTo>
                    <a:pt x="56" y="60"/>
                    <a:pt x="56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2"/>
                    <a:pt x="58" y="0"/>
                    <a:pt x="56" y="0"/>
                  </a:cubicBezTo>
                  <a:close/>
                  <a:moveTo>
                    <a:pt x="52" y="52"/>
                  </a:moveTo>
                  <a:cubicBezTo>
                    <a:pt x="8" y="52"/>
                    <a:pt x="8" y="52"/>
                    <a:pt x="8" y="5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52" y="32"/>
                    <a:pt x="52" y="32"/>
                    <a:pt x="52" y="32"/>
                  </a:cubicBezTo>
                  <a:lnTo>
                    <a:pt x="52" y="52"/>
                  </a:lnTo>
                  <a:close/>
                  <a:moveTo>
                    <a:pt x="52" y="28"/>
                  </a:moveTo>
                  <a:cubicBezTo>
                    <a:pt x="8" y="28"/>
                    <a:pt x="8" y="28"/>
                    <a:pt x="8" y="2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2" y="8"/>
                    <a:pt x="52" y="8"/>
                    <a:pt x="52" y="8"/>
                  </a:cubicBezTo>
                  <a:lnTo>
                    <a:pt x="52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400" name="Freeform 478"/>
            <p:cNvSpPr>
              <a:spLocks noEditPoints="1"/>
            </p:cNvSpPr>
            <p:nvPr/>
          </p:nvSpPr>
          <p:spPr bwMode="auto">
            <a:xfrm>
              <a:off x="649288" y="5631532"/>
              <a:ext cx="114300" cy="38100"/>
            </a:xfrm>
            <a:custGeom>
              <a:avLst/>
              <a:gdLst>
                <a:gd name="T0" fmla="*/ 72 w 72"/>
                <a:gd name="T1" fmla="*/ 0 h 24"/>
                <a:gd name="T2" fmla="*/ 0 w 72"/>
                <a:gd name="T3" fmla="*/ 0 h 24"/>
                <a:gd name="T4" fmla="*/ 0 w 72"/>
                <a:gd name="T5" fmla="*/ 24 h 24"/>
                <a:gd name="T6" fmla="*/ 72 w 72"/>
                <a:gd name="T7" fmla="*/ 24 h 24"/>
                <a:gd name="T8" fmla="*/ 72 w 72"/>
                <a:gd name="T9" fmla="*/ 0 h 24"/>
                <a:gd name="T10" fmla="*/ 48 w 72"/>
                <a:gd name="T11" fmla="*/ 16 h 24"/>
                <a:gd name="T12" fmla="*/ 24 w 72"/>
                <a:gd name="T13" fmla="*/ 16 h 24"/>
                <a:gd name="T14" fmla="*/ 24 w 72"/>
                <a:gd name="T15" fmla="*/ 8 h 24"/>
                <a:gd name="T16" fmla="*/ 48 w 72"/>
                <a:gd name="T17" fmla="*/ 8 h 24"/>
                <a:gd name="T18" fmla="*/ 48 w 72"/>
                <a:gd name="T1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24">
                  <a:moveTo>
                    <a:pt x="72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72" y="24"/>
                  </a:lnTo>
                  <a:lnTo>
                    <a:pt x="72" y="0"/>
                  </a:lnTo>
                  <a:close/>
                  <a:moveTo>
                    <a:pt x="48" y="16"/>
                  </a:moveTo>
                  <a:lnTo>
                    <a:pt x="24" y="16"/>
                  </a:lnTo>
                  <a:lnTo>
                    <a:pt x="24" y="8"/>
                  </a:lnTo>
                  <a:lnTo>
                    <a:pt x="48" y="8"/>
                  </a:lnTo>
                  <a:lnTo>
                    <a:pt x="48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401" name="Freeform 479"/>
            <p:cNvSpPr>
              <a:spLocks noEditPoints="1"/>
            </p:cNvSpPr>
            <p:nvPr/>
          </p:nvSpPr>
          <p:spPr bwMode="auto">
            <a:xfrm>
              <a:off x="649288" y="5555332"/>
              <a:ext cx="114300" cy="38100"/>
            </a:xfrm>
            <a:custGeom>
              <a:avLst/>
              <a:gdLst>
                <a:gd name="T0" fmla="*/ 72 w 72"/>
                <a:gd name="T1" fmla="*/ 0 h 24"/>
                <a:gd name="T2" fmla="*/ 0 w 72"/>
                <a:gd name="T3" fmla="*/ 0 h 24"/>
                <a:gd name="T4" fmla="*/ 0 w 72"/>
                <a:gd name="T5" fmla="*/ 24 h 24"/>
                <a:gd name="T6" fmla="*/ 72 w 72"/>
                <a:gd name="T7" fmla="*/ 24 h 24"/>
                <a:gd name="T8" fmla="*/ 72 w 72"/>
                <a:gd name="T9" fmla="*/ 0 h 24"/>
                <a:gd name="T10" fmla="*/ 48 w 72"/>
                <a:gd name="T11" fmla="*/ 16 h 24"/>
                <a:gd name="T12" fmla="*/ 24 w 72"/>
                <a:gd name="T13" fmla="*/ 16 h 24"/>
                <a:gd name="T14" fmla="*/ 24 w 72"/>
                <a:gd name="T15" fmla="*/ 8 h 24"/>
                <a:gd name="T16" fmla="*/ 48 w 72"/>
                <a:gd name="T17" fmla="*/ 8 h 24"/>
                <a:gd name="T18" fmla="*/ 48 w 72"/>
                <a:gd name="T1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24">
                  <a:moveTo>
                    <a:pt x="72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72" y="24"/>
                  </a:lnTo>
                  <a:lnTo>
                    <a:pt x="72" y="0"/>
                  </a:lnTo>
                  <a:close/>
                  <a:moveTo>
                    <a:pt x="48" y="16"/>
                  </a:moveTo>
                  <a:lnTo>
                    <a:pt x="24" y="16"/>
                  </a:lnTo>
                  <a:lnTo>
                    <a:pt x="24" y="8"/>
                  </a:lnTo>
                  <a:lnTo>
                    <a:pt x="48" y="8"/>
                  </a:lnTo>
                  <a:lnTo>
                    <a:pt x="48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0078" name="Group 10077"/>
          <p:cNvGrpSpPr/>
          <p:nvPr/>
        </p:nvGrpSpPr>
        <p:grpSpPr>
          <a:xfrm>
            <a:off x="7527926" y="5568032"/>
            <a:ext cx="203200" cy="127000"/>
            <a:chOff x="7527926" y="5568032"/>
            <a:chExt cx="203200" cy="127000"/>
          </a:xfrm>
        </p:grpSpPr>
        <p:sp>
          <p:nvSpPr>
            <p:cNvPr id="9402" name="Rectangle 480"/>
            <p:cNvSpPr>
              <a:spLocks noChangeArrowheads="1"/>
            </p:cNvSpPr>
            <p:nvPr/>
          </p:nvSpPr>
          <p:spPr bwMode="auto">
            <a:xfrm>
              <a:off x="7654926" y="5631532"/>
              <a:ext cx="50800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403" name="Rectangle 481"/>
            <p:cNvSpPr>
              <a:spLocks noChangeArrowheads="1"/>
            </p:cNvSpPr>
            <p:nvPr/>
          </p:nvSpPr>
          <p:spPr bwMode="auto">
            <a:xfrm>
              <a:off x="7578726" y="5631532"/>
              <a:ext cx="635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404" name="Rectangle 482"/>
            <p:cNvSpPr>
              <a:spLocks noChangeArrowheads="1"/>
            </p:cNvSpPr>
            <p:nvPr/>
          </p:nvSpPr>
          <p:spPr bwMode="auto">
            <a:xfrm>
              <a:off x="7578726" y="5656932"/>
              <a:ext cx="635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405" name="Rectangle 483"/>
            <p:cNvSpPr>
              <a:spLocks noChangeArrowheads="1"/>
            </p:cNvSpPr>
            <p:nvPr/>
          </p:nvSpPr>
          <p:spPr bwMode="auto">
            <a:xfrm>
              <a:off x="7578726" y="5593432"/>
              <a:ext cx="1270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406" name="Freeform 484"/>
            <p:cNvSpPr>
              <a:spLocks noEditPoints="1"/>
            </p:cNvSpPr>
            <p:nvPr/>
          </p:nvSpPr>
          <p:spPr bwMode="auto">
            <a:xfrm>
              <a:off x="7527926" y="5568032"/>
              <a:ext cx="203200" cy="127000"/>
            </a:xfrm>
            <a:custGeom>
              <a:avLst/>
              <a:gdLst>
                <a:gd name="T0" fmla="*/ 8 w 64"/>
                <a:gd name="T1" fmla="*/ 0 h 40"/>
                <a:gd name="T2" fmla="*/ 8 w 64"/>
                <a:gd name="T3" fmla="*/ 8 h 40"/>
                <a:gd name="T4" fmla="*/ 0 w 64"/>
                <a:gd name="T5" fmla="*/ 8 h 40"/>
                <a:gd name="T6" fmla="*/ 0 w 64"/>
                <a:gd name="T7" fmla="*/ 32 h 40"/>
                <a:gd name="T8" fmla="*/ 8 w 64"/>
                <a:gd name="T9" fmla="*/ 40 h 40"/>
                <a:gd name="T10" fmla="*/ 56 w 64"/>
                <a:gd name="T11" fmla="*/ 40 h 40"/>
                <a:gd name="T12" fmla="*/ 64 w 64"/>
                <a:gd name="T13" fmla="*/ 32 h 40"/>
                <a:gd name="T14" fmla="*/ 64 w 64"/>
                <a:gd name="T15" fmla="*/ 0 h 40"/>
                <a:gd name="T16" fmla="*/ 8 w 64"/>
                <a:gd name="T17" fmla="*/ 0 h 40"/>
                <a:gd name="T18" fmla="*/ 60 w 64"/>
                <a:gd name="T19" fmla="*/ 32 h 40"/>
                <a:gd name="T20" fmla="*/ 56 w 64"/>
                <a:gd name="T21" fmla="*/ 36 h 40"/>
                <a:gd name="T22" fmla="*/ 8 w 64"/>
                <a:gd name="T23" fmla="*/ 36 h 40"/>
                <a:gd name="T24" fmla="*/ 4 w 64"/>
                <a:gd name="T25" fmla="*/ 32 h 40"/>
                <a:gd name="T26" fmla="*/ 4 w 64"/>
                <a:gd name="T27" fmla="*/ 12 h 40"/>
                <a:gd name="T28" fmla="*/ 8 w 64"/>
                <a:gd name="T29" fmla="*/ 12 h 40"/>
                <a:gd name="T30" fmla="*/ 8 w 64"/>
                <a:gd name="T31" fmla="*/ 32 h 40"/>
                <a:gd name="T32" fmla="*/ 12 w 64"/>
                <a:gd name="T33" fmla="*/ 32 h 40"/>
                <a:gd name="T34" fmla="*/ 12 w 64"/>
                <a:gd name="T35" fmla="*/ 4 h 40"/>
                <a:gd name="T36" fmla="*/ 60 w 64"/>
                <a:gd name="T37" fmla="*/ 4 h 40"/>
                <a:gd name="T38" fmla="*/ 60 w 64"/>
                <a:gd name="T39" fmla="*/ 3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4" h="40">
                  <a:moveTo>
                    <a:pt x="8" y="0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7"/>
                    <a:pt x="4" y="40"/>
                    <a:pt x="8" y="40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60" y="40"/>
                    <a:pt x="64" y="37"/>
                    <a:pt x="64" y="32"/>
                  </a:cubicBezTo>
                  <a:cubicBezTo>
                    <a:pt x="64" y="0"/>
                    <a:pt x="64" y="0"/>
                    <a:pt x="64" y="0"/>
                  </a:cubicBezTo>
                  <a:lnTo>
                    <a:pt x="8" y="0"/>
                  </a:lnTo>
                  <a:close/>
                  <a:moveTo>
                    <a:pt x="60" y="32"/>
                  </a:moveTo>
                  <a:cubicBezTo>
                    <a:pt x="60" y="34"/>
                    <a:pt x="58" y="36"/>
                    <a:pt x="56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6" y="36"/>
                    <a:pt x="4" y="34"/>
                    <a:pt x="4" y="3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60" y="4"/>
                    <a:pt x="60" y="4"/>
                    <a:pt x="60" y="4"/>
                  </a:cubicBezTo>
                  <a:lnTo>
                    <a:pt x="6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9407" name="Freeform 485"/>
          <p:cNvSpPr>
            <a:spLocks noEditPoints="1"/>
          </p:cNvSpPr>
          <p:nvPr/>
        </p:nvSpPr>
        <p:spPr bwMode="auto">
          <a:xfrm>
            <a:off x="8342313" y="5517232"/>
            <a:ext cx="203200" cy="203200"/>
          </a:xfrm>
          <a:custGeom>
            <a:avLst/>
            <a:gdLst>
              <a:gd name="T0" fmla="*/ 0 w 64"/>
              <a:gd name="T1" fmla="*/ 0 h 64"/>
              <a:gd name="T2" fmla="*/ 0 w 64"/>
              <a:gd name="T3" fmla="*/ 64 h 64"/>
              <a:gd name="T4" fmla="*/ 44 w 64"/>
              <a:gd name="T5" fmla="*/ 64 h 64"/>
              <a:gd name="T6" fmla="*/ 64 w 64"/>
              <a:gd name="T7" fmla="*/ 44 h 64"/>
              <a:gd name="T8" fmla="*/ 64 w 64"/>
              <a:gd name="T9" fmla="*/ 0 h 64"/>
              <a:gd name="T10" fmla="*/ 0 w 64"/>
              <a:gd name="T11" fmla="*/ 0 h 64"/>
              <a:gd name="T12" fmla="*/ 60 w 64"/>
              <a:gd name="T13" fmla="*/ 42 h 64"/>
              <a:gd name="T14" fmla="*/ 58 w 64"/>
              <a:gd name="T15" fmla="*/ 44 h 64"/>
              <a:gd name="T16" fmla="*/ 44 w 64"/>
              <a:gd name="T17" fmla="*/ 44 h 64"/>
              <a:gd name="T18" fmla="*/ 44 w 64"/>
              <a:gd name="T19" fmla="*/ 58 h 64"/>
              <a:gd name="T20" fmla="*/ 42 w 64"/>
              <a:gd name="T21" fmla="*/ 60 h 64"/>
              <a:gd name="T22" fmla="*/ 4 w 64"/>
              <a:gd name="T23" fmla="*/ 60 h 64"/>
              <a:gd name="T24" fmla="*/ 4 w 64"/>
              <a:gd name="T25" fmla="*/ 4 h 64"/>
              <a:gd name="T26" fmla="*/ 60 w 64"/>
              <a:gd name="T27" fmla="*/ 4 h 64"/>
              <a:gd name="T28" fmla="*/ 60 w 64"/>
              <a:gd name="T29" fmla="*/ 4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4" h="64">
                <a:moveTo>
                  <a:pt x="0" y="0"/>
                </a:moveTo>
                <a:cubicBezTo>
                  <a:pt x="0" y="64"/>
                  <a:pt x="0" y="64"/>
                  <a:pt x="0" y="64"/>
                </a:cubicBezTo>
                <a:cubicBezTo>
                  <a:pt x="0" y="64"/>
                  <a:pt x="36" y="64"/>
                  <a:pt x="44" y="64"/>
                </a:cubicBezTo>
                <a:cubicBezTo>
                  <a:pt x="64" y="44"/>
                  <a:pt x="64" y="44"/>
                  <a:pt x="64" y="44"/>
                </a:cubicBezTo>
                <a:cubicBezTo>
                  <a:pt x="64" y="36"/>
                  <a:pt x="64" y="0"/>
                  <a:pt x="64" y="0"/>
                </a:cubicBezTo>
                <a:lnTo>
                  <a:pt x="0" y="0"/>
                </a:lnTo>
                <a:close/>
                <a:moveTo>
                  <a:pt x="60" y="42"/>
                </a:moveTo>
                <a:cubicBezTo>
                  <a:pt x="58" y="44"/>
                  <a:pt x="58" y="44"/>
                  <a:pt x="58" y="44"/>
                </a:cubicBezTo>
                <a:cubicBezTo>
                  <a:pt x="44" y="44"/>
                  <a:pt x="44" y="44"/>
                  <a:pt x="44" y="44"/>
                </a:cubicBezTo>
                <a:cubicBezTo>
                  <a:pt x="44" y="58"/>
                  <a:pt x="44" y="58"/>
                  <a:pt x="44" y="58"/>
                </a:cubicBezTo>
                <a:cubicBezTo>
                  <a:pt x="42" y="60"/>
                  <a:pt x="42" y="60"/>
                  <a:pt x="42" y="60"/>
                </a:cubicBezTo>
                <a:cubicBezTo>
                  <a:pt x="4" y="60"/>
                  <a:pt x="4" y="60"/>
                  <a:pt x="4" y="60"/>
                </a:cubicBezTo>
                <a:cubicBezTo>
                  <a:pt x="4" y="4"/>
                  <a:pt x="4" y="4"/>
                  <a:pt x="4" y="4"/>
                </a:cubicBezTo>
                <a:cubicBezTo>
                  <a:pt x="60" y="4"/>
                  <a:pt x="60" y="4"/>
                  <a:pt x="60" y="4"/>
                </a:cubicBezTo>
                <a:lnTo>
                  <a:pt x="60" y="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9408" name="Freeform 486"/>
          <p:cNvSpPr>
            <a:spLocks noEditPoints="1"/>
          </p:cNvSpPr>
          <p:nvPr/>
        </p:nvSpPr>
        <p:spPr bwMode="auto">
          <a:xfrm>
            <a:off x="5900738" y="5555332"/>
            <a:ext cx="203200" cy="165100"/>
          </a:xfrm>
          <a:custGeom>
            <a:avLst/>
            <a:gdLst>
              <a:gd name="T0" fmla="*/ 32 w 64"/>
              <a:gd name="T1" fmla="*/ 12 h 52"/>
              <a:gd name="T2" fmla="*/ 0 w 64"/>
              <a:gd name="T3" fmla="*/ 0 h 52"/>
              <a:gd name="T4" fmla="*/ 0 w 64"/>
              <a:gd name="T5" fmla="*/ 44 h 52"/>
              <a:gd name="T6" fmla="*/ 2 w 64"/>
              <a:gd name="T7" fmla="*/ 44 h 52"/>
              <a:gd name="T8" fmla="*/ 4 w 64"/>
              <a:gd name="T9" fmla="*/ 44 h 52"/>
              <a:gd name="T10" fmla="*/ 4 w 64"/>
              <a:gd name="T11" fmla="*/ 48 h 52"/>
              <a:gd name="T12" fmla="*/ 28 w 64"/>
              <a:gd name="T13" fmla="*/ 52 h 52"/>
              <a:gd name="T14" fmla="*/ 36 w 64"/>
              <a:gd name="T15" fmla="*/ 52 h 52"/>
              <a:gd name="T16" fmla="*/ 60 w 64"/>
              <a:gd name="T17" fmla="*/ 48 h 52"/>
              <a:gd name="T18" fmla="*/ 60 w 64"/>
              <a:gd name="T19" fmla="*/ 44 h 52"/>
              <a:gd name="T20" fmla="*/ 62 w 64"/>
              <a:gd name="T21" fmla="*/ 44 h 52"/>
              <a:gd name="T22" fmla="*/ 64 w 64"/>
              <a:gd name="T23" fmla="*/ 44 h 52"/>
              <a:gd name="T24" fmla="*/ 64 w 64"/>
              <a:gd name="T25" fmla="*/ 0 h 52"/>
              <a:gd name="T26" fmla="*/ 32 w 64"/>
              <a:gd name="T27" fmla="*/ 12 h 52"/>
              <a:gd name="T28" fmla="*/ 28 w 64"/>
              <a:gd name="T29" fmla="*/ 42 h 52"/>
              <a:gd name="T30" fmla="*/ 4 w 64"/>
              <a:gd name="T31" fmla="*/ 38 h 52"/>
              <a:gd name="T32" fmla="*/ 4 w 64"/>
              <a:gd name="T33" fmla="*/ 4 h 52"/>
              <a:gd name="T34" fmla="*/ 9 w 64"/>
              <a:gd name="T35" fmla="*/ 4 h 52"/>
              <a:gd name="T36" fmla="*/ 10 w 64"/>
              <a:gd name="T37" fmla="*/ 4 h 52"/>
              <a:gd name="T38" fmla="*/ 11 w 64"/>
              <a:gd name="T39" fmla="*/ 4 h 52"/>
              <a:gd name="T40" fmla="*/ 28 w 64"/>
              <a:gd name="T41" fmla="*/ 11 h 52"/>
              <a:gd name="T42" fmla="*/ 28 w 64"/>
              <a:gd name="T43" fmla="*/ 12 h 52"/>
              <a:gd name="T44" fmla="*/ 28 w 64"/>
              <a:gd name="T45" fmla="*/ 42 h 52"/>
              <a:gd name="T46" fmla="*/ 60 w 64"/>
              <a:gd name="T47" fmla="*/ 38 h 52"/>
              <a:gd name="T48" fmla="*/ 36 w 64"/>
              <a:gd name="T49" fmla="*/ 42 h 52"/>
              <a:gd name="T50" fmla="*/ 36 w 64"/>
              <a:gd name="T51" fmla="*/ 12 h 52"/>
              <a:gd name="T52" fmla="*/ 60 w 64"/>
              <a:gd name="T53" fmla="*/ 4 h 52"/>
              <a:gd name="T54" fmla="*/ 60 w 64"/>
              <a:gd name="T55" fmla="*/ 38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4" h="52">
                <a:moveTo>
                  <a:pt x="32" y="12"/>
                </a:moveTo>
                <a:cubicBezTo>
                  <a:pt x="32" y="2"/>
                  <a:pt x="10" y="0"/>
                  <a:pt x="0" y="0"/>
                </a:cubicBezTo>
                <a:cubicBezTo>
                  <a:pt x="0" y="44"/>
                  <a:pt x="0" y="44"/>
                  <a:pt x="0" y="44"/>
                </a:cubicBezTo>
                <a:cubicBezTo>
                  <a:pt x="2" y="44"/>
                  <a:pt x="2" y="44"/>
                  <a:pt x="2" y="44"/>
                </a:cubicBezTo>
                <a:cubicBezTo>
                  <a:pt x="3" y="44"/>
                  <a:pt x="3" y="44"/>
                  <a:pt x="4" y="44"/>
                </a:cubicBezTo>
                <a:cubicBezTo>
                  <a:pt x="4" y="48"/>
                  <a:pt x="4" y="48"/>
                  <a:pt x="4" y="48"/>
                </a:cubicBezTo>
                <a:cubicBezTo>
                  <a:pt x="12" y="48"/>
                  <a:pt x="28" y="46"/>
                  <a:pt x="28" y="52"/>
                </a:cubicBezTo>
                <a:cubicBezTo>
                  <a:pt x="36" y="52"/>
                  <a:pt x="36" y="52"/>
                  <a:pt x="36" y="52"/>
                </a:cubicBezTo>
                <a:cubicBezTo>
                  <a:pt x="36" y="46"/>
                  <a:pt x="52" y="48"/>
                  <a:pt x="60" y="48"/>
                </a:cubicBezTo>
                <a:cubicBezTo>
                  <a:pt x="60" y="44"/>
                  <a:pt x="60" y="44"/>
                  <a:pt x="60" y="44"/>
                </a:cubicBezTo>
                <a:cubicBezTo>
                  <a:pt x="61" y="44"/>
                  <a:pt x="61" y="44"/>
                  <a:pt x="62" y="44"/>
                </a:cubicBezTo>
                <a:cubicBezTo>
                  <a:pt x="64" y="44"/>
                  <a:pt x="64" y="44"/>
                  <a:pt x="64" y="44"/>
                </a:cubicBezTo>
                <a:cubicBezTo>
                  <a:pt x="64" y="0"/>
                  <a:pt x="64" y="0"/>
                  <a:pt x="64" y="0"/>
                </a:cubicBezTo>
                <a:cubicBezTo>
                  <a:pt x="54" y="0"/>
                  <a:pt x="32" y="2"/>
                  <a:pt x="32" y="12"/>
                </a:cubicBezTo>
                <a:close/>
                <a:moveTo>
                  <a:pt x="28" y="42"/>
                </a:moveTo>
                <a:cubicBezTo>
                  <a:pt x="22" y="38"/>
                  <a:pt x="11" y="38"/>
                  <a:pt x="4" y="38"/>
                </a:cubicBezTo>
                <a:cubicBezTo>
                  <a:pt x="4" y="4"/>
                  <a:pt x="4" y="4"/>
                  <a:pt x="4" y="4"/>
                </a:cubicBezTo>
                <a:cubicBezTo>
                  <a:pt x="6" y="4"/>
                  <a:pt x="8" y="4"/>
                  <a:pt x="9" y="4"/>
                </a:cubicBezTo>
                <a:cubicBezTo>
                  <a:pt x="10" y="4"/>
                  <a:pt x="10" y="4"/>
                  <a:pt x="10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19" y="5"/>
                  <a:pt x="27" y="7"/>
                  <a:pt x="28" y="11"/>
                </a:cubicBezTo>
                <a:cubicBezTo>
                  <a:pt x="28" y="12"/>
                  <a:pt x="28" y="12"/>
                  <a:pt x="28" y="12"/>
                </a:cubicBezTo>
                <a:lnTo>
                  <a:pt x="28" y="42"/>
                </a:lnTo>
                <a:close/>
                <a:moveTo>
                  <a:pt x="60" y="38"/>
                </a:moveTo>
                <a:cubicBezTo>
                  <a:pt x="53" y="38"/>
                  <a:pt x="42" y="38"/>
                  <a:pt x="36" y="42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9"/>
                  <a:pt x="40" y="4"/>
                  <a:pt x="60" y="4"/>
                </a:cubicBezTo>
                <a:lnTo>
                  <a:pt x="60" y="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0081" name="Group 10080"/>
          <p:cNvGrpSpPr/>
          <p:nvPr/>
        </p:nvGrpSpPr>
        <p:grpSpPr>
          <a:xfrm>
            <a:off x="5507038" y="5555332"/>
            <a:ext cx="190500" cy="152400"/>
            <a:chOff x="5507038" y="5555332"/>
            <a:chExt cx="190500" cy="152400"/>
          </a:xfrm>
        </p:grpSpPr>
        <p:sp>
          <p:nvSpPr>
            <p:cNvPr id="9409" name="Freeform 487"/>
            <p:cNvSpPr>
              <a:spLocks/>
            </p:cNvSpPr>
            <p:nvPr/>
          </p:nvSpPr>
          <p:spPr bwMode="auto">
            <a:xfrm>
              <a:off x="5532438" y="5555332"/>
              <a:ext cx="63500" cy="127000"/>
            </a:xfrm>
            <a:custGeom>
              <a:avLst/>
              <a:gdLst>
                <a:gd name="T0" fmla="*/ 20 w 20"/>
                <a:gd name="T1" fmla="*/ 4 h 40"/>
                <a:gd name="T2" fmla="*/ 0 w 20"/>
                <a:gd name="T3" fmla="*/ 0 h 40"/>
                <a:gd name="T4" fmla="*/ 0 w 20"/>
                <a:gd name="T5" fmla="*/ 36 h 40"/>
                <a:gd name="T6" fmla="*/ 20 w 20"/>
                <a:gd name="T7" fmla="*/ 40 h 40"/>
                <a:gd name="T8" fmla="*/ 20 w 20"/>
                <a:gd name="T9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0">
                  <a:moveTo>
                    <a:pt x="20" y="4"/>
                  </a:moveTo>
                  <a:cubicBezTo>
                    <a:pt x="13" y="0"/>
                    <a:pt x="0" y="0"/>
                    <a:pt x="0" y="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13" y="36"/>
                    <a:pt x="20" y="40"/>
                  </a:cubicBezTo>
                  <a:lnTo>
                    <a:pt x="2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410" name="Freeform 488"/>
            <p:cNvSpPr>
              <a:spLocks/>
            </p:cNvSpPr>
            <p:nvPr/>
          </p:nvSpPr>
          <p:spPr bwMode="auto">
            <a:xfrm>
              <a:off x="5608638" y="5555332"/>
              <a:ext cx="63500" cy="127000"/>
            </a:xfrm>
            <a:custGeom>
              <a:avLst/>
              <a:gdLst>
                <a:gd name="T0" fmla="*/ 20 w 20"/>
                <a:gd name="T1" fmla="*/ 0 h 40"/>
                <a:gd name="T2" fmla="*/ 0 w 20"/>
                <a:gd name="T3" fmla="*/ 4 h 40"/>
                <a:gd name="T4" fmla="*/ 0 w 20"/>
                <a:gd name="T5" fmla="*/ 40 h 40"/>
                <a:gd name="T6" fmla="*/ 20 w 20"/>
                <a:gd name="T7" fmla="*/ 36 h 40"/>
                <a:gd name="T8" fmla="*/ 20 w 2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20" y="0"/>
                    <a:pt x="7" y="0"/>
                    <a:pt x="0" y="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7" y="36"/>
                    <a:pt x="20" y="36"/>
                    <a:pt x="20" y="36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411" name="Freeform 489"/>
            <p:cNvSpPr>
              <a:spLocks/>
            </p:cNvSpPr>
            <p:nvPr/>
          </p:nvSpPr>
          <p:spPr bwMode="auto">
            <a:xfrm>
              <a:off x="5507038" y="5568032"/>
              <a:ext cx="190500" cy="139700"/>
            </a:xfrm>
            <a:custGeom>
              <a:avLst/>
              <a:gdLst>
                <a:gd name="T0" fmla="*/ 112 w 120"/>
                <a:gd name="T1" fmla="*/ 0 h 88"/>
                <a:gd name="T2" fmla="*/ 112 w 120"/>
                <a:gd name="T3" fmla="*/ 74 h 88"/>
                <a:gd name="T4" fmla="*/ 64 w 120"/>
                <a:gd name="T5" fmla="*/ 80 h 88"/>
                <a:gd name="T6" fmla="*/ 56 w 120"/>
                <a:gd name="T7" fmla="*/ 80 h 88"/>
                <a:gd name="T8" fmla="*/ 8 w 120"/>
                <a:gd name="T9" fmla="*/ 74 h 88"/>
                <a:gd name="T10" fmla="*/ 8 w 120"/>
                <a:gd name="T11" fmla="*/ 0 h 88"/>
                <a:gd name="T12" fmla="*/ 0 w 120"/>
                <a:gd name="T13" fmla="*/ 0 h 88"/>
                <a:gd name="T14" fmla="*/ 0 w 120"/>
                <a:gd name="T15" fmla="*/ 80 h 88"/>
                <a:gd name="T16" fmla="*/ 56 w 120"/>
                <a:gd name="T17" fmla="*/ 88 h 88"/>
                <a:gd name="T18" fmla="*/ 64 w 120"/>
                <a:gd name="T19" fmla="*/ 88 h 88"/>
                <a:gd name="T20" fmla="*/ 120 w 120"/>
                <a:gd name="T21" fmla="*/ 80 h 88"/>
                <a:gd name="T22" fmla="*/ 120 w 120"/>
                <a:gd name="T23" fmla="*/ 0 h 88"/>
                <a:gd name="T24" fmla="*/ 112 w 120"/>
                <a:gd name="T2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0" h="88">
                  <a:moveTo>
                    <a:pt x="112" y="0"/>
                  </a:moveTo>
                  <a:lnTo>
                    <a:pt x="112" y="74"/>
                  </a:lnTo>
                  <a:lnTo>
                    <a:pt x="64" y="80"/>
                  </a:lnTo>
                  <a:lnTo>
                    <a:pt x="56" y="80"/>
                  </a:lnTo>
                  <a:lnTo>
                    <a:pt x="8" y="74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56" y="88"/>
                  </a:lnTo>
                  <a:lnTo>
                    <a:pt x="64" y="88"/>
                  </a:lnTo>
                  <a:lnTo>
                    <a:pt x="120" y="80"/>
                  </a:lnTo>
                  <a:lnTo>
                    <a:pt x="120" y="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0077" name="Group 10076"/>
          <p:cNvGrpSpPr/>
          <p:nvPr/>
        </p:nvGrpSpPr>
        <p:grpSpPr>
          <a:xfrm>
            <a:off x="7935913" y="5517232"/>
            <a:ext cx="203200" cy="203200"/>
            <a:chOff x="7935913" y="5517232"/>
            <a:chExt cx="203200" cy="203200"/>
          </a:xfrm>
        </p:grpSpPr>
        <p:sp>
          <p:nvSpPr>
            <p:cNvPr id="9412" name="Rectangle 490"/>
            <p:cNvSpPr>
              <a:spLocks noChangeArrowheads="1"/>
            </p:cNvSpPr>
            <p:nvPr/>
          </p:nvSpPr>
          <p:spPr bwMode="auto">
            <a:xfrm>
              <a:off x="8012113" y="5555332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413" name="Rectangle 491"/>
            <p:cNvSpPr>
              <a:spLocks noChangeArrowheads="1"/>
            </p:cNvSpPr>
            <p:nvPr/>
          </p:nvSpPr>
          <p:spPr bwMode="auto">
            <a:xfrm>
              <a:off x="8088313" y="5555332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414" name="Rectangle 492"/>
            <p:cNvSpPr>
              <a:spLocks noChangeArrowheads="1"/>
            </p:cNvSpPr>
            <p:nvPr/>
          </p:nvSpPr>
          <p:spPr bwMode="auto">
            <a:xfrm>
              <a:off x="8050213" y="5555332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415" name="Freeform 493"/>
            <p:cNvSpPr>
              <a:spLocks noEditPoints="1"/>
            </p:cNvSpPr>
            <p:nvPr/>
          </p:nvSpPr>
          <p:spPr bwMode="auto">
            <a:xfrm>
              <a:off x="7935913" y="5517232"/>
              <a:ext cx="203200" cy="203200"/>
            </a:xfrm>
            <a:custGeom>
              <a:avLst/>
              <a:gdLst>
                <a:gd name="T0" fmla="*/ 104 w 128"/>
                <a:gd name="T1" fmla="*/ 8 h 128"/>
                <a:gd name="T2" fmla="*/ 104 w 128"/>
                <a:gd name="T3" fmla="*/ 0 h 128"/>
                <a:gd name="T4" fmla="*/ 96 w 128"/>
                <a:gd name="T5" fmla="*/ 0 h 128"/>
                <a:gd name="T6" fmla="*/ 96 w 128"/>
                <a:gd name="T7" fmla="*/ 8 h 128"/>
                <a:gd name="T8" fmla="*/ 80 w 128"/>
                <a:gd name="T9" fmla="*/ 8 h 128"/>
                <a:gd name="T10" fmla="*/ 80 w 128"/>
                <a:gd name="T11" fmla="*/ 0 h 128"/>
                <a:gd name="T12" fmla="*/ 72 w 128"/>
                <a:gd name="T13" fmla="*/ 0 h 128"/>
                <a:gd name="T14" fmla="*/ 72 w 128"/>
                <a:gd name="T15" fmla="*/ 8 h 128"/>
                <a:gd name="T16" fmla="*/ 56 w 128"/>
                <a:gd name="T17" fmla="*/ 8 h 128"/>
                <a:gd name="T18" fmla="*/ 56 w 128"/>
                <a:gd name="T19" fmla="*/ 0 h 128"/>
                <a:gd name="T20" fmla="*/ 48 w 128"/>
                <a:gd name="T21" fmla="*/ 0 h 128"/>
                <a:gd name="T22" fmla="*/ 48 w 128"/>
                <a:gd name="T23" fmla="*/ 8 h 128"/>
                <a:gd name="T24" fmla="*/ 32 w 128"/>
                <a:gd name="T25" fmla="*/ 8 h 128"/>
                <a:gd name="T26" fmla="*/ 32 w 128"/>
                <a:gd name="T27" fmla="*/ 0 h 128"/>
                <a:gd name="T28" fmla="*/ 24 w 128"/>
                <a:gd name="T29" fmla="*/ 0 h 128"/>
                <a:gd name="T30" fmla="*/ 24 w 128"/>
                <a:gd name="T31" fmla="*/ 8 h 128"/>
                <a:gd name="T32" fmla="*/ 0 w 128"/>
                <a:gd name="T33" fmla="*/ 8 h 128"/>
                <a:gd name="T34" fmla="*/ 0 w 128"/>
                <a:gd name="T35" fmla="*/ 128 h 128"/>
                <a:gd name="T36" fmla="*/ 128 w 128"/>
                <a:gd name="T37" fmla="*/ 128 h 128"/>
                <a:gd name="T38" fmla="*/ 128 w 128"/>
                <a:gd name="T39" fmla="*/ 8 h 128"/>
                <a:gd name="T40" fmla="*/ 104 w 128"/>
                <a:gd name="T41" fmla="*/ 8 h 128"/>
                <a:gd name="T42" fmla="*/ 112 w 128"/>
                <a:gd name="T43" fmla="*/ 112 h 128"/>
                <a:gd name="T44" fmla="*/ 16 w 128"/>
                <a:gd name="T45" fmla="*/ 112 h 128"/>
                <a:gd name="T46" fmla="*/ 16 w 128"/>
                <a:gd name="T47" fmla="*/ 24 h 128"/>
                <a:gd name="T48" fmla="*/ 24 w 128"/>
                <a:gd name="T49" fmla="*/ 24 h 128"/>
                <a:gd name="T50" fmla="*/ 24 w 128"/>
                <a:gd name="T51" fmla="*/ 16 h 128"/>
                <a:gd name="T52" fmla="*/ 32 w 128"/>
                <a:gd name="T53" fmla="*/ 16 h 128"/>
                <a:gd name="T54" fmla="*/ 32 w 128"/>
                <a:gd name="T55" fmla="*/ 24 h 128"/>
                <a:gd name="T56" fmla="*/ 48 w 128"/>
                <a:gd name="T57" fmla="*/ 24 h 128"/>
                <a:gd name="T58" fmla="*/ 48 w 128"/>
                <a:gd name="T59" fmla="*/ 16 h 128"/>
                <a:gd name="T60" fmla="*/ 56 w 128"/>
                <a:gd name="T61" fmla="*/ 16 h 128"/>
                <a:gd name="T62" fmla="*/ 56 w 128"/>
                <a:gd name="T63" fmla="*/ 24 h 128"/>
                <a:gd name="T64" fmla="*/ 72 w 128"/>
                <a:gd name="T65" fmla="*/ 24 h 128"/>
                <a:gd name="T66" fmla="*/ 72 w 128"/>
                <a:gd name="T67" fmla="*/ 16 h 128"/>
                <a:gd name="T68" fmla="*/ 80 w 128"/>
                <a:gd name="T69" fmla="*/ 16 h 128"/>
                <a:gd name="T70" fmla="*/ 80 w 128"/>
                <a:gd name="T71" fmla="*/ 24 h 128"/>
                <a:gd name="T72" fmla="*/ 96 w 128"/>
                <a:gd name="T73" fmla="*/ 24 h 128"/>
                <a:gd name="T74" fmla="*/ 96 w 128"/>
                <a:gd name="T75" fmla="*/ 16 h 128"/>
                <a:gd name="T76" fmla="*/ 104 w 128"/>
                <a:gd name="T77" fmla="*/ 16 h 128"/>
                <a:gd name="T78" fmla="*/ 104 w 128"/>
                <a:gd name="T79" fmla="*/ 24 h 128"/>
                <a:gd name="T80" fmla="*/ 112 w 128"/>
                <a:gd name="T81" fmla="*/ 24 h 128"/>
                <a:gd name="T82" fmla="*/ 112 w 128"/>
                <a:gd name="T83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8" h="128">
                  <a:moveTo>
                    <a:pt x="104" y="8"/>
                  </a:moveTo>
                  <a:lnTo>
                    <a:pt x="104" y="0"/>
                  </a:lnTo>
                  <a:lnTo>
                    <a:pt x="96" y="0"/>
                  </a:lnTo>
                  <a:lnTo>
                    <a:pt x="96" y="8"/>
                  </a:lnTo>
                  <a:lnTo>
                    <a:pt x="80" y="8"/>
                  </a:lnTo>
                  <a:lnTo>
                    <a:pt x="80" y="0"/>
                  </a:lnTo>
                  <a:lnTo>
                    <a:pt x="72" y="0"/>
                  </a:lnTo>
                  <a:lnTo>
                    <a:pt x="72" y="8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24" y="8"/>
                  </a:lnTo>
                  <a:lnTo>
                    <a:pt x="0" y="8"/>
                  </a:lnTo>
                  <a:lnTo>
                    <a:pt x="0" y="128"/>
                  </a:lnTo>
                  <a:lnTo>
                    <a:pt x="128" y="128"/>
                  </a:lnTo>
                  <a:lnTo>
                    <a:pt x="128" y="8"/>
                  </a:lnTo>
                  <a:lnTo>
                    <a:pt x="104" y="8"/>
                  </a:lnTo>
                  <a:close/>
                  <a:moveTo>
                    <a:pt x="112" y="112"/>
                  </a:moveTo>
                  <a:lnTo>
                    <a:pt x="16" y="112"/>
                  </a:lnTo>
                  <a:lnTo>
                    <a:pt x="16" y="24"/>
                  </a:lnTo>
                  <a:lnTo>
                    <a:pt x="24" y="24"/>
                  </a:lnTo>
                  <a:lnTo>
                    <a:pt x="24" y="16"/>
                  </a:lnTo>
                  <a:lnTo>
                    <a:pt x="32" y="16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48" y="16"/>
                  </a:lnTo>
                  <a:lnTo>
                    <a:pt x="56" y="16"/>
                  </a:lnTo>
                  <a:lnTo>
                    <a:pt x="56" y="24"/>
                  </a:lnTo>
                  <a:lnTo>
                    <a:pt x="72" y="24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24"/>
                  </a:lnTo>
                  <a:lnTo>
                    <a:pt x="96" y="24"/>
                  </a:lnTo>
                  <a:lnTo>
                    <a:pt x="96" y="16"/>
                  </a:lnTo>
                  <a:lnTo>
                    <a:pt x="104" y="16"/>
                  </a:lnTo>
                  <a:lnTo>
                    <a:pt x="104" y="24"/>
                  </a:lnTo>
                  <a:lnTo>
                    <a:pt x="112" y="24"/>
                  </a:lnTo>
                  <a:lnTo>
                    <a:pt x="112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416" name="Rectangle 494"/>
            <p:cNvSpPr>
              <a:spLocks noChangeArrowheads="1"/>
            </p:cNvSpPr>
            <p:nvPr/>
          </p:nvSpPr>
          <p:spPr bwMode="auto">
            <a:xfrm>
              <a:off x="7974013" y="5555332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9417" name="Freeform 495"/>
          <p:cNvSpPr>
            <a:spLocks noEditPoints="1"/>
          </p:cNvSpPr>
          <p:nvPr/>
        </p:nvSpPr>
        <p:spPr bwMode="auto">
          <a:xfrm>
            <a:off x="3052763" y="2411114"/>
            <a:ext cx="203200" cy="177800"/>
          </a:xfrm>
          <a:custGeom>
            <a:avLst/>
            <a:gdLst>
              <a:gd name="T0" fmla="*/ 2 w 64"/>
              <a:gd name="T1" fmla="*/ 0 h 56"/>
              <a:gd name="T2" fmla="*/ 0 w 64"/>
              <a:gd name="T3" fmla="*/ 2 h 56"/>
              <a:gd name="T4" fmla="*/ 0 w 64"/>
              <a:gd name="T5" fmla="*/ 54 h 56"/>
              <a:gd name="T6" fmla="*/ 2 w 64"/>
              <a:gd name="T7" fmla="*/ 56 h 56"/>
              <a:gd name="T8" fmla="*/ 62 w 64"/>
              <a:gd name="T9" fmla="*/ 56 h 56"/>
              <a:gd name="T10" fmla="*/ 64 w 64"/>
              <a:gd name="T11" fmla="*/ 54 h 56"/>
              <a:gd name="T12" fmla="*/ 64 w 64"/>
              <a:gd name="T13" fmla="*/ 2 h 56"/>
              <a:gd name="T14" fmla="*/ 62 w 64"/>
              <a:gd name="T15" fmla="*/ 0 h 56"/>
              <a:gd name="T16" fmla="*/ 2 w 64"/>
              <a:gd name="T17" fmla="*/ 0 h 56"/>
              <a:gd name="T18" fmla="*/ 40 w 64"/>
              <a:gd name="T19" fmla="*/ 4 h 56"/>
              <a:gd name="T20" fmla="*/ 44 w 64"/>
              <a:gd name="T21" fmla="*/ 12 h 56"/>
              <a:gd name="T22" fmla="*/ 36 w 64"/>
              <a:gd name="T23" fmla="*/ 12 h 56"/>
              <a:gd name="T24" fmla="*/ 32 w 64"/>
              <a:gd name="T25" fmla="*/ 4 h 56"/>
              <a:gd name="T26" fmla="*/ 40 w 64"/>
              <a:gd name="T27" fmla="*/ 4 h 56"/>
              <a:gd name="T28" fmla="*/ 36 w 64"/>
              <a:gd name="T29" fmla="*/ 16 h 56"/>
              <a:gd name="T30" fmla="*/ 44 w 64"/>
              <a:gd name="T31" fmla="*/ 16 h 56"/>
              <a:gd name="T32" fmla="*/ 40 w 64"/>
              <a:gd name="T33" fmla="*/ 24 h 56"/>
              <a:gd name="T34" fmla="*/ 32 w 64"/>
              <a:gd name="T35" fmla="*/ 24 h 56"/>
              <a:gd name="T36" fmla="*/ 36 w 64"/>
              <a:gd name="T37" fmla="*/ 16 h 56"/>
              <a:gd name="T38" fmla="*/ 32 w 64"/>
              <a:gd name="T39" fmla="*/ 32 h 56"/>
              <a:gd name="T40" fmla="*/ 36 w 64"/>
              <a:gd name="T41" fmla="*/ 32 h 56"/>
              <a:gd name="T42" fmla="*/ 36 w 64"/>
              <a:gd name="T43" fmla="*/ 44 h 56"/>
              <a:gd name="T44" fmla="*/ 32 w 64"/>
              <a:gd name="T45" fmla="*/ 44 h 56"/>
              <a:gd name="T46" fmla="*/ 32 w 64"/>
              <a:gd name="T47" fmla="*/ 32 h 56"/>
              <a:gd name="T48" fmla="*/ 24 w 64"/>
              <a:gd name="T49" fmla="*/ 4 h 56"/>
              <a:gd name="T50" fmla="*/ 28 w 64"/>
              <a:gd name="T51" fmla="*/ 12 h 56"/>
              <a:gd name="T52" fmla="*/ 20 w 64"/>
              <a:gd name="T53" fmla="*/ 12 h 56"/>
              <a:gd name="T54" fmla="*/ 16 w 64"/>
              <a:gd name="T55" fmla="*/ 4 h 56"/>
              <a:gd name="T56" fmla="*/ 24 w 64"/>
              <a:gd name="T57" fmla="*/ 4 h 56"/>
              <a:gd name="T58" fmla="*/ 20 w 64"/>
              <a:gd name="T59" fmla="*/ 16 h 56"/>
              <a:gd name="T60" fmla="*/ 28 w 64"/>
              <a:gd name="T61" fmla="*/ 16 h 56"/>
              <a:gd name="T62" fmla="*/ 24 w 64"/>
              <a:gd name="T63" fmla="*/ 24 h 56"/>
              <a:gd name="T64" fmla="*/ 16 w 64"/>
              <a:gd name="T65" fmla="*/ 24 h 56"/>
              <a:gd name="T66" fmla="*/ 20 w 64"/>
              <a:gd name="T67" fmla="*/ 16 h 56"/>
              <a:gd name="T68" fmla="*/ 4 w 64"/>
              <a:gd name="T69" fmla="*/ 4 h 56"/>
              <a:gd name="T70" fmla="*/ 8 w 64"/>
              <a:gd name="T71" fmla="*/ 4 h 56"/>
              <a:gd name="T72" fmla="*/ 12 w 64"/>
              <a:gd name="T73" fmla="*/ 12 h 56"/>
              <a:gd name="T74" fmla="*/ 4 w 64"/>
              <a:gd name="T75" fmla="*/ 12 h 56"/>
              <a:gd name="T76" fmla="*/ 4 w 64"/>
              <a:gd name="T77" fmla="*/ 4 h 56"/>
              <a:gd name="T78" fmla="*/ 4 w 64"/>
              <a:gd name="T79" fmla="*/ 16 h 56"/>
              <a:gd name="T80" fmla="*/ 12 w 64"/>
              <a:gd name="T81" fmla="*/ 16 h 56"/>
              <a:gd name="T82" fmla="*/ 8 w 64"/>
              <a:gd name="T83" fmla="*/ 24 h 56"/>
              <a:gd name="T84" fmla="*/ 4 w 64"/>
              <a:gd name="T85" fmla="*/ 24 h 56"/>
              <a:gd name="T86" fmla="*/ 4 w 64"/>
              <a:gd name="T87" fmla="*/ 16 h 56"/>
              <a:gd name="T88" fmla="*/ 60 w 64"/>
              <a:gd name="T89" fmla="*/ 52 h 56"/>
              <a:gd name="T90" fmla="*/ 4 w 64"/>
              <a:gd name="T91" fmla="*/ 52 h 56"/>
              <a:gd name="T92" fmla="*/ 4 w 64"/>
              <a:gd name="T93" fmla="*/ 48 h 56"/>
              <a:gd name="T94" fmla="*/ 60 w 64"/>
              <a:gd name="T95" fmla="*/ 48 h 56"/>
              <a:gd name="T96" fmla="*/ 60 w 64"/>
              <a:gd name="T97" fmla="*/ 52 h 56"/>
              <a:gd name="T98" fmla="*/ 56 w 64"/>
              <a:gd name="T99" fmla="*/ 24 h 56"/>
              <a:gd name="T100" fmla="*/ 48 w 64"/>
              <a:gd name="T101" fmla="*/ 24 h 56"/>
              <a:gd name="T102" fmla="*/ 52 w 64"/>
              <a:gd name="T103" fmla="*/ 16 h 56"/>
              <a:gd name="T104" fmla="*/ 60 w 64"/>
              <a:gd name="T105" fmla="*/ 16 h 56"/>
              <a:gd name="T106" fmla="*/ 56 w 64"/>
              <a:gd name="T107" fmla="*/ 24 h 56"/>
              <a:gd name="T108" fmla="*/ 52 w 64"/>
              <a:gd name="T109" fmla="*/ 12 h 56"/>
              <a:gd name="T110" fmla="*/ 48 w 64"/>
              <a:gd name="T111" fmla="*/ 4 h 56"/>
              <a:gd name="T112" fmla="*/ 56 w 64"/>
              <a:gd name="T113" fmla="*/ 4 h 56"/>
              <a:gd name="T114" fmla="*/ 60 w 64"/>
              <a:gd name="T115" fmla="*/ 12 h 56"/>
              <a:gd name="T116" fmla="*/ 52 w 64"/>
              <a:gd name="T117" fmla="*/ 12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4" h="56">
                <a:moveTo>
                  <a:pt x="2" y="0"/>
                </a:moveTo>
                <a:cubicBezTo>
                  <a:pt x="1" y="0"/>
                  <a:pt x="0" y="1"/>
                  <a:pt x="0" y="2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5"/>
                  <a:pt x="1" y="56"/>
                  <a:pt x="2" y="56"/>
                </a:cubicBezTo>
                <a:cubicBezTo>
                  <a:pt x="62" y="56"/>
                  <a:pt x="62" y="56"/>
                  <a:pt x="62" y="56"/>
                </a:cubicBezTo>
                <a:cubicBezTo>
                  <a:pt x="63" y="56"/>
                  <a:pt x="64" y="55"/>
                  <a:pt x="64" y="54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1"/>
                  <a:pt x="63" y="0"/>
                  <a:pt x="62" y="0"/>
                </a:cubicBezTo>
                <a:lnTo>
                  <a:pt x="2" y="0"/>
                </a:lnTo>
                <a:close/>
                <a:moveTo>
                  <a:pt x="40" y="4"/>
                </a:moveTo>
                <a:cubicBezTo>
                  <a:pt x="44" y="12"/>
                  <a:pt x="44" y="12"/>
                  <a:pt x="44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32" y="4"/>
                  <a:pt x="32" y="4"/>
                  <a:pt x="32" y="4"/>
                </a:cubicBezTo>
                <a:lnTo>
                  <a:pt x="40" y="4"/>
                </a:lnTo>
                <a:close/>
                <a:moveTo>
                  <a:pt x="36" y="16"/>
                </a:moveTo>
                <a:cubicBezTo>
                  <a:pt x="44" y="16"/>
                  <a:pt x="44" y="16"/>
                  <a:pt x="44" y="16"/>
                </a:cubicBezTo>
                <a:cubicBezTo>
                  <a:pt x="40" y="24"/>
                  <a:pt x="40" y="24"/>
                  <a:pt x="40" y="24"/>
                </a:cubicBezTo>
                <a:cubicBezTo>
                  <a:pt x="32" y="24"/>
                  <a:pt x="32" y="24"/>
                  <a:pt x="32" y="24"/>
                </a:cubicBezTo>
                <a:lnTo>
                  <a:pt x="36" y="16"/>
                </a:lnTo>
                <a:close/>
                <a:moveTo>
                  <a:pt x="32" y="32"/>
                </a:moveTo>
                <a:cubicBezTo>
                  <a:pt x="36" y="32"/>
                  <a:pt x="36" y="32"/>
                  <a:pt x="36" y="32"/>
                </a:cubicBezTo>
                <a:cubicBezTo>
                  <a:pt x="36" y="44"/>
                  <a:pt x="36" y="44"/>
                  <a:pt x="36" y="44"/>
                </a:cubicBezTo>
                <a:cubicBezTo>
                  <a:pt x="32" y="44"/>
                  <a:pt x="32" y="44"/>
                  <a:pt x="32" y="44"/>
                </a:cubicBezTo>
                <a:lnTo>
                  <a:pt x="32" y="32"/>
                </a:lnTo>
                <a:close/>
                <a:moveTo>
                  <a:pt x="24" y="4"/>
                </a:moveTo>
                <a:cubicBezTo>
                  <a:pt x="28" y="12"/>
                  <a:pt x="28" y="12"/>
                  <a:pt x="28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16" y="4"/>
                  <a:pt x="16" y="4"/>
                  <a:pt x="16" y="4"/>
                </a:cubicBezTo>
                <a:lnTo>
                  <a:pt x="24" y="4"/>
                </a:lnTo>
                <a:close/>
                <a:moveTo>
                  <a:pt x="20" y="16"/>
                </a:moveTo>
                <a:cubicBezTo>
                  <a:pt x="28" y="16"/>
                  <a:pt x="28" y="16"/>
                  <a:pt x="28" y="16"/>
                </a:cubicBezTo>
                <a:cubicBezTo>
                  <a:pt x="24" y="24"/>
                  <a:pt x="24" y="24"/>
                  <a:pt x="24" y="24"/>
                </a:cubicBezTo>
                <a:cubicBezTo>
                  <a:pt x="16" y="24"/>
                  <a:pt x="16" y="24"/>
                  <a:pt x="16" y="24"/>
                </a:cubicBezTo>
                <a:lnTo>
                  <a:pt x="20" y="16"/>
                </a:lnTo>
                <a:close/>
                <a:moveTo>
                  <a:pt x="4" y="4"/>
                </a:moveTo>
                <a:cubicBezTo>
                  <a:pt x="8" y="4"/>
                  <a:pt x="8" y="4"/>
                  <a:pt x="8" y="4"/>
                </a:cubicBezTo>
                <a:cubicBezTo>
                  <a:pt x="12" y="12"/>
                  <a:pt x="12" y="12"/>
                  <a:pt x="12" y="12"/>
                </a:cubicBezTo>
                <a:cubicBezTo>
                  <a:pt x="4" y="12"/>
                  <a:pt x="4" y="12"/>
                  <a:pt x="4" y="12"/>
                </a:cubicBezTo>
                <a:lnTo>
                  <a:pt x="4" y="4"/>
                </a:lnTo>
                <a:close/>
                <a:moveTo>
                  <a:pt x="4" y="16"/>
                </a:moveTo>
                <a:cubicBezTo>
                  <a:pt x="12" y="16"/>
                  <a:pt x="12" y="16"/>
                  <a:pt x="12" y="16"/>
                </a:cubicBezTo>
                <a:cubicBezTo>
                  <a:pt x="8" y="24"/>
                  <a:pt x="8" y="24"/>
                  <a:pt x="8" y="24"/>
                </a:cubicBezTo>
                <a:cubicBezTo>
                  <a:pt x="4" y="24"/>
                  <a:pt x="4" y="24"/>
                  <a:pt x="4" y="24"/>
                </a:cubicBezTo>
                <a:lnTo>
                  <a:pt x="4" y="16"/>
                </a:lnTo>
                <a:close/>
                <a:moveTo>
                  <a:pt x="60" y="52"/>
                </a:moveTo>
                <a:cubicBezTo>
                  <a:pt x="4" y="52"/>
                  <a:pt x="4" y="52"/>
                  <a:pt x="4" y="52"/>
                </a:cubicBezTo>
                <a:cubicBezTo>
                  <a:pt x="4" y="48"/>
                  <a:pt x="4" y="48"/>
                  <a:pt x="4" y="48"/>
                </a:cubicBezTo>
                <a:cubicBezTo>
                  <a:pt x="60" y="48"/>
                  <a:pt x="60" y="48"/>
                  <a:pt x="60" y="48"/>
                </a:cubicBezTo>
                <a:lnTo>
                  <a:pt x="60" y="52"/>
                </a:lnTo>
                <a:close/>
                <a:moveTo>
                  <a:pt x="56" y="24"/>
                </a:moveTo>
                <a:cubicBezTo>
                  <a:pt x="48" y="24"/>
                  <a:pt x="48" y="24"/>
                  <a:pt x="48" y="24"/>
                </a:cubicBezTo>
                <a:cubicBezTo>
                  <a:pt x="52" y="16"/>
                  <a:pt x="52" y="16"/>
                  <a:pt x="52" y="16"/>
                </a:cubicBezTo>
                <a:cubicBezTo>
                  <a:pt x="60" y="16"/>
                  <a:pt x="60" y="16"/>
                  <a:pt x="60" y="16"/>
                </a:cubicBezTo>
                <a:lnTo>
                  <a:pt x="56" y="24"/>
                </a:lnTo>
                <a:close/>
                <a:moveTo>
                  <a:pt x="52" y="12"/>
                </a:moveTo>
                <a:cubicBezTo>
                  <a:pt x="48" y="4"/>
                  <a:pt x="48" y="4"/>
                  <a:pt x="48" y="4"/>
                </a:cubicBezTo>
                <a:cubicBezTo>
                  <a:pt x="56" y="4"/>
                  <a:pt x="56" y="4"/>
                  <a:pt x="56" y="4"/>
                </a:cubicBezTo>
                <a:cubicBezTo>
                  <a:pt x="60" y="12"/>
                  <a:pt x="60" y="12"/>
                  <a:pt x="60" y="12"/>
                </a:cubicBezTo>
                <a:lnTo>
                  <a:pt x="52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9999" name="Group 9998"/>
          <p:cNvGrpSpPr/>
          <p:nvPr/>
        </p:nvGrpSpPr>
        <p:grpSpPr>
          <a:xfrm>
            <a:off x="6307138" y="2030114"/>
            <a:ext cx="190500" cy="165100"/>
            <a:chOff x="6307138" y="2030114"/>
            <a:chExt cx="190500" cy="165100"/>
          </a:xfrm>
        </p:grpSpPr>
        <p:sp>
          <p:nvSpPr>
            <p:cNvPr id="9418" name="Freeform 496"/>
            <p:cNvSpPr>
              <a:spLocks noEditPoints="1"/>
            </p:cNvSpPr>
            <p:nvPr/>
          </p:nvSpPr>
          <p:spPr bwMode="auto">
            <a:xfrm>
              <a:off x="6307138" y="2030114"/>
              <a:ext cx="190500" cy="165100"/>
            </a:xfrm>
            <a:custGeom>
              <a:avLst/>
              <a:gdLst>
                <a:gd name="T0" fmla="*/ 0 w 120"/>
                <a:gd name="T1" fmla="*/ 0 h 104"/>
                <a:gd name="T2" fmla="*/ 0 w 120"/>
                <a:gd name="T3" fmla="*/ 104 h 104"/>
                <a:gd name="T4" fmla="*/ 120 w 120"/>
                <a:gd name="T5" fmla="*/ 104 h 104"/>
                <a:gd name="T6" fmla="*/ 120 w 120"/>
                <a:gd name="T7" fmla="*/ 0 h 104"/>
                <a:gd name="T8" fmla="*/ 0 w 120"/>
                <a:gd name="T9" fmla="*/ 0 h 104"/>
                <a:gd name="T10" fmla="*/ 104 w 120"/>
                <a:gd name="T11" fmla="*/ 88 h 104"/>
                <a:gd name="T12" fmla="*/ 16 w 120"/>
                <a:gd name="T13" fmla="*/ 88 h 104"/>
                <a:gd name="T14" fmla="*/ 16 w 120"/>
                <a:gd name="T15" fmla="*/ 16 h 104"/>
                <a:gd name="T16" fmla="*/ 104 w 120"/>
                <a:gd name="T17" fmla="*/ 16 h 104"/>
                <a:gd name="T18" fmla="*/ 104 w 120"/>
                <a:gd name="T19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04">
                  <a:moveTo>
                    <a:pt x="0" y="0"/>
                  </a:moveTo>
                  <a:lnTo>
                    <a:pt x="0" y="104"/>
                  </a:lnTo>
                  <a:lnTo>
                    <a:pt x="120" y="104"/>
                  </a:lnTo>
                  <a:lnTo>
                    <a:pt x="120" y="0"/>
                  </a:lnTo>
                  <a:lnTo>
                    <a:pt x="0" y="0"/>
                  </a:lnTo>
                  <a:close/>
                  <a:moveTo>
                    <a:pt x="104" y="88"/>
                  </a:moveTo>
                  <a:lnTo>
                    <a:pt x="16" y="88"/>
                  </a:lnTo>
                  <a:lnTo>
                    <a:pt x="16" y="16"/>
                  </a:lnTo>
                  <a:lnTo>
                    <a:pt x="104" y="16"/>
                  </a:lnTo>
                  <a:lnTo>
                    <a:pt x="104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419" name="Rectangle 497"/>
            <p:cNvSpPr>
              <a:spLocks noChangeArrowheads="1"/>
            </p:cNvSpPr>
            <p:nvPr/>
          </p:nvSpPr>
          <p:spPr bwMode="auto">
            <a:xfrm>
              <a:off x="6345238" y="2119014"/>
              <a:ext cx="12700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420" name="Rectangle 498"/>
            <p:cNvSpPr>
              <a:spLocks noChangeArrowheads="1"/>
            </p:cNvSpPr>
            <p:nvPr/>
          </p:nvSpPr>
          <p:spPr bwMode="auto">
            <a:xfrm>
              <a:off x="6370638" y="2106314"/>
              <a:ext cx="12700" cy="508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421" name="Rectangle 499"/>
            <p:cNvSpPr>
              <a:spLocks noChangeArrowheads="1"/>
            </p:cNvSpPr>
            <p:nvPr/>
          </p:nvSpPr>
          <p:spPr bwMode="auto">
            <a:xfrm>
              <a:off x="6396038" y="2119014"/>
              <a:ext cx="12700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422" name="Rectangle 500"/>
            <p:cNvSpPr>
              <a:spLocks noChangeArrowheads="1"/>
            </p:cNvSpPr>
            <p:nvPr/>
          </p:nvSpPr>
          <p:spPr bwMode="auto">
            <a:xfrm>
              <a:off x="6421438" y="2080914"/>
              <a:ext cx="12700" cy="76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423" name="Rectangle 501"/>
            <p:cNvSpPr>
              <a:spLocks noChangeArrowheads="1"/>
            </p:cNvSpPr>
            <p:nvPr/>
          </p:nvSpPr>
          <p:spPr bwMode="auto">
            <a:xfrm>
              <a:off x="6446838" y="2119014"/>
              <a:ext cx="12700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0000" name="Group 9999"/>
          <p:cNvGrpSpPr/>
          <p:nvPr/>
        </p:nvGrpSpPr>
        <p:grpSpPr>
          <a:xfrm>
            <a:off x="6715126" y="2030114"/>
            <a:ext cx="190500" cy="165100"/>
            <a:chOff x="6715126" y="2030114"/>
            <a:chExt cx="190500" cy="165100"/>
          </a:xfrm>
        </p:grpSpPr>
        <p:sp>
          <p:nvSpPr>
            <p:cNvPr id="9424" name="Freeform 502"/>
            <p:cNvSpPr>
              <a:spLocks noEditPoints="1"/>
            </p:cNvSpPr>
            <p:nvPr/>
          </p:nvSpPr>
          <p:spPr bwMode="auto">
            <a:xfrm>
              <a:off x="6715126" y="2030114"/>
              <a:ext cx="190500" cy="165100"/>
            </a:xfrm>
            <a:custGeom>
              <a:avLst/>
              <a:gdLst>
                <a:gd name="T0" fmla="*/ 0 w 120"/>
                <a:gd name="T1" fmla="*/ 0 h 104"/>
                <a:gd name="T2" fmla="*/ 0 w 120"/>
                <a:gd name="T3" fmla="*/ 104 h 104"/>
                <a:gd name="T4" fmla="*/ 120 w 120"/>
                <a:gd name="T5" fmla="*/ 104 h 104"/>
                <a:gd name="T6" fmla="*/ 120 w 120"/>
                <a:gd name="T7" fmla="*/ 0 h 104"/>
                <a:gd name="T8" fmla="*/ 0 w 120"/>
                <a:gd name="T9" fmla="*/ 0 h 104"/>
                <a:gd name="T10" fmla="*/ 104 w 120"/>
                <a:gd name="T11" fmla="*/ 88 h 104"/>
                <a:gd name="T12" fmla="*/ 16 w 120"/>
                <a:gd name="T13" fmla="*/ 88 h 104"/>
                <a:gd name="T14" fmla="*/ 16 w 120"/>
                <a:gd name="T15" fmla="*/ 16 h 104"/>
                <a:gd name="T16" fmla="*/ 104 w 120"/>
                <a:gd name="T17" fmla="*/ 16 h 104"/>
                <a:gd name="T18" fmla="*/ 104 w 120"/>
                <a:gd name="T19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04">
                  <a:moveTo>
                    <a:pt x="0" y="0"/>
                  </a:moveTo>
                  <a:lnTo>
                    <a:pt x="0" y="104"/>
                  </a:lnTo>
                  <a:lnTo>
                    <a:pt x="120" y="104"/>
                  </a:lnTo>
                  <a:lnTo>
                    <a:pt x="120" y="0"/>
                  </a:lnTo>
                  <a:lnTo>
                    <a:pt x="0" y="0"/>
                  </a:lnTo>
                  <a:close/>
                  <a:moveTo>
                    <a:pt x="104" y="88"/>
                  </a:moveTo>
                  <a:lnTo>
                    <a:pt x="16" y="88"/>
                  </a:lnTo>
                  <a:lnTo>
                    <a:pt x="16" y="16"/>
                  </a:lnTo>
                  <a:lnTo>
                    <a:pt x="104" y="16"/>
                  </a:lnTo>
                  <a:lnTo>
                    <a:pt x="104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425" name="Freeform 503"/>
            <p:cNvSpPr>
              <a:spLocks/>
            </p:cNvSpPr>
            <p:nvPr/>
          </p:nvSpPr>
          <p:spPr bwMode="auto">
            <a:xfrm>
              <a:off x="6746876" y="2074564"/>
              <a:ext cx="127000" cy="66675"/>
            </a:xfrm>
            <a:custGeom>
              <a:avLst/>
              <a:gdLst>
                <a:gd name="T0" fmla="*/ 1 w 40"/>
                <a:gd name="T1" fmla="*/ 20 h 21"/>
                <a:gd name="T2" fmla="*/ 4 w 40"/>
                <a:gd name="T3" fmla="*/ 19 h 21"/>
                <a:gd name="T4" fmla="*/ 7 w 40"/>
                <a:gd name="T5" fmla="*/ 13 h 21"/>
                <a:gd name="T6" fmla="*/ 14 w 40"/>
                <a:gd name="T7" fmla="*/ 21 h 21"/>
                <a:gd name="T8" fmla="*/ 22 w 40"/>
                <a:gd name="T9" fmla="*/ 13 h 21"/>
                <a:gd name="T10" fmla="*/ 31 w 40"/>
                <a:gd name="T11" fmla="*/ 21 h 21"/>
                <a:gd name="T12" fmla="*/ 40 w 40"/>
                <a:gd name="T13" fmla="*/ 3 h 21"/>
                <a:gd name="T14" fmla="*/ 39 w 40"/>
                <a:gd name="T15" fmla="*/ 0 h 21"/>
                <a:gd name="T16" fmla="*/ 36 w 40"/>
                <a:gd name="T17" fmla="*/ 1 h 21"/>
                <a:gd name="T18" fmla="*/ 29 w 40"/>
                <a:gd name="T19" fmla="*/ 15 h 21"/>
                <a:gd name="T20" fmla="*/ 22 w 40"/>
                <a:gd name="T21" fmla="*/ 7 h 21"/>
                <a:gd name="T22" fmla="*/ 14 w 40"/>
                <a:gd name="T23" fmla="*/ 15 h 21"/>
                <a:gd name="T24" fmla="*/ 6 w 40"/>
                <a:gd name="T25" fmla="*/ 7 h 21"/>
                <a:gd name="T26" fmla="*/ 0 w 40"/>
                <a:gd name="T27" fmla="*/ 17 h 21"/>
                <a:gd name="T28" fmla="*/ 1 w 40"/>
                <a:gd name="T29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" h="21">
                  <a:moveTo>
                    <a:pt x="1" y="20"/>
                  </a:moveTo>
                  <a:cubicBezTo>
                    <a:pt x="2" y="20"/>
                    <a:pt x="3" y="20"/>
                    <a:pt x="4" y="19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2"/>
                    <a:pt x="40" y="1"/>
                    <a:pt x="39" y="0"/>
                  </a:cubicBezTo>
                  <a:cubicBezTo>
                    <a:pt x="38" y="0"/>
                    <a:pt x="37" y="0"/>
                    <a:pt x="36" y="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1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998" name="Group 9997"/>
          <p:cNvGrpSpPr/>
          <p:nvPr/>
        </p:nvGrpSpPr>
        <p:grpSpPr>
          <a:xfrm>
            <a:off x="5900738" y="2030114"/>
            <a:ext cx="203200" cy="165100"/>
            <a:chOff x="5900738" y="2030114"/>
            <a:chExt cx="203200" cy="165100"/>
          </a:xfrm>
        </p:grpSpPr>
        <p:sp>
          <p:nvSpPr>
            <p:cNvPr id="9426" name="Freeform 504"/>
            <p:cNvSpPr>
              <a:spLocks noEditPoints="1"/>
            </p:cNvSpPr>
            <p:nvPr/>
          </p:nvSpPr>
          <p:spPr bwMode="auto">
            <a:xfrm>
              <a:off x="5900738" y="2030114"/>
              <a:ext cx="203200" cy="165100"/>
            </a:xfrm>
            <a:custGeom>
              <a:avLst/>
              <a:gdLst>
                <a:gd name="T0" fmla="*/ 0 w 128"/>
                <a:gd name="T1" fmla="*/ 0 h 104"/>
                <a:gd name="T2" fmla="*/ 0 w 128"/>
                <a:gd name="T3" fmla="*/ 104 h 104"/>
                <a:gd name="T4" fmla="*/ 128 w 128"/>
                <a:gd name="T5" fmla="*/ 104 h 104"/>
                <a:gd name="T6" fmla="*/ 128 w 128"/>
                <a:gd name="T7" fmla="*/ 0 h 104"/>
                <a:gd name="T8" fmla="*/ 0 w 128"/>
                <a:gd name="T9" fmla="*/ 0 h 104"/>
                <a:gd name="T10" fmla="*/ 112 w 128"/>
                <a:gd name="T11" fmla="*/ 88 h 104"/>
                <a:gd name="T12" fmla="*/ 16 w 128"/>
                <a:gd name="T13" fmla="*/ 88 h 104"/>
                <a:gd name="T14" fmla="*/ 16 w 128"/>
                <a:gd name="T15" fmla="*/ 16 h 104"/>
                <a:gd name="T16" fmla="*/ 112 w 128"/>
                <a:gd name="T17" fmla="*/ 16 h 104"/>
                <a:gd name="T18" fmla="*/ 112 w 128"/>
                <a:gd name="T19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04">
                  <a:moveTo>
                    <a:pt x="0" y="0"/>
                  </a:moveTo>
                  <a:lnTo>
                    <a:pt x="0" y="104"/>
                  </a:lnTo>
                  <a:lnTo>
                    <a:pt x="128" y="104"/>
                  </a:lnTo>
                  <a:lnTo>
                    <a:pt x="128" y="0"/>
                  </a:lnTo>
                  <a:lnTo>
                    <a:pt x="0" y="0"/>
                  </a:lnTo>
                  <a:close/>
                  <a:moveTo>
                    <a:pt x="112" y="88"/>
                  </a:moveTo>
                  <a:lnTo>
                    <a:pt x="16" y="88"/>
                  </a:lnTo>
                  <a:lnTo>
                    <a:pt x="16" y="16"/>
                  </a:lnTo>
                  <a:lnTo>
                    <a:pt x="112" y="16"/>
                  </a:lnTo>
                  <a:lnTo>
                    <a:pt x="112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427" name="Oval 505"/>
            <p:cNvSpPr>
              <a:spLocks noChangeArrowheads="1"/>
            </p:cNvSpPr>
            <p:nvPr/>
          </p:nvSpPr>
          <p:spPr bwMode="auto">
            <a:xfrm>
              <a:off x="5954713" y="2065039"/>
              <a:ext cx="38100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428" name="Freeform 506"/>
            <p:cNvSpPr>
              <a:spLocks/>
            </p:cNvSpPr>
            <p:nvPr/>
          </p:nvSpPr>
          <p:spPr bwMode="auto">
            <a:xfrm>
              <a:off x="5938838" y="2074564"/>
              <a:ext cx="127000" cy="82550"/>
            </a:xfrm>
            <a:custGeom>
              <a:avLst/>
              <a:gdLst>
                <a:gd name="T0" fmla="*/ 40 w 40"/>
                <a:gd name="T1" fmla="*/ 11 h 26"/>
                <a:gd name="T2" fmla="*/ 34 w 40"/>
                <a:gd name="T3" fmla="*/ 0 h 26"/>
                <a:gd name="T4" fmla="*/ 25 w 40"/>
                <a:gd name="T5" fmla="*/ 19 h 26"/>
                <a:gd name="T6" fmla="*/ 20 w 40"/>
                <a:gd name="T7" fmla="*/ 13 h 26"/>
                <a:gd name="T8" fmla="*/ 11 w 40"/>
                <a:gd name="T9" fmla="*/ 20 h 26"/>
                <a:gd name="T10" fmla="*/ 5 w 40"/>
                <a:gd name="T11" fmla="*/ 20 h 26"/>
                <a:gd name="T12" fmla="*/ 0 w 40"/>
                <a:gd name="T13" fmla="*/ 26 h 26"/>
                <a:gd name="T14" fmla="*/ 40 w 40"/>
                <a:gd name="T15" fmla="*/ 26 h 26"/>
                <a:gd name="T16" fmla="*/ 40 w 40"/>
                <a:gd name="T17" fmla="*/ 1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6">
                  <a:moveTo>
                    <a:pt x="40" y="11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13" y="16"/>
                    <a:pt x="11" y="20"/>
                  </a:cubicBezTo>
                  <a:cubicBezTo>
                    <a:pt x="7" y="18"/>
                    <a:pt x="5" y="20"/>
                    <a:pt x="5" y="2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40" y="26"/>
                    <a:pt x="40" y="26"/>
                    <a:pt x="40" y="26"/>
                  </a:cubicBezTo>
                  <a:lnTo>
                    <a:pt x="4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986" name="Group 9985"/>
          <p:cNvGrpSpPr/>
          <p:nvPr/>
        </p:nvGrpSpPr>
        <p:grpSpPr>
          <a:xfrm>
            <a:off x="623888" y="2030114"/>
            <a:ext cx="177800" cy="139700"/>
            <a:chOff x="623888" y="2030114"/>
            <a:chExt cx="177800" cy="139700"/>
          </a:xfrm>
        </p:grpSpPr>
        <p:sp>
          <p:nvSpPr>
            <p:cNvPr id="9429" name="Freeform 507"/>
            <p:cNvSpPr>
              <a:spLocks noEditPoints="1"/>
            </p:cNvSpPr>
            <p:nvPr/>
          </p:nvSpPr>
          <p:spPr bwMode="auto">
            <a:xfrm>
              <a:off x="696913" y="2074564"/>
              <a:ext cx="63500" cy="63500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7 w 20"/>
                <a:gd name="T11" fmla="*/ 16 h 20"/>
                <a:gd name="T12" fmla="*/ 5 w 20"/>
                <a:gd name="T13" fmla="*/ 11 h 20"/>
                <a:gd name="T14" fmla="*/ 11 w 20"/>
                <a:gd name="T15" fmla="*/ 5 h 20"/>
                <a:gd name="T16" fmla="*/ 16 w 20"/>
                <a:gd name="T17" fmla="*/ 8 h 20"/>
                <a:gd name="T18" fmla="*/ 7 w 20"/>
                <a:gd name="T1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5"/>
                    <a:pt x="16" y="0"/>
                    <a:pt x="10" y="0"/>
                  </a:cubicBezTo>
                  <a:close/>
                  <a:moveTo>
                    <a:pt x="7" y="16"/>
                  </a:moveTo>
                  <a:cubicBezTo>
                    <a:pt x="6" y="15"/>
                    <a:pt x="5" y="13"/>
                    <a:pt x="5" y="11"/>
                  </a:cubicBezTo>
                  <a:cubicBezTo>
                    <a:pt x="5" y="8"/>
                    <a:pt x="8" y="5"/>
                    <a:pt x="11" y="5"/>
                  </a:cubicBezTo>
                  <a:cubicBezTo>
                    <a:pt x="13" y="5"/>
                    <a:pt x="15" y="6"/>
                    <a:pt x="16" y="8"/>
                  </a:cubicBezTo>
                  <a:cubicBezTo>
                    <a:pt x="11" y="8"/>
                    <a:pt x="8" y="11"/>
                    <a:pt x="7" y="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430" name="Freeform 508"/>
            <p:cNvSpPr>
              <a:spLocks noEditPoints="1"/>
            </p:cNvSpPr>
            <p:nvPr/>
          </p:nvSpPr>
          <p:spPr bwMode="auto">
            <a:xfrm>
              <a:off x="623888" y="2030114"/>
              <a:ext cx="177800" cy="139700"/>
            </a:xfrm>
            <a:custGeom>
              <a:avLst/>
              <a:gdLst>
                <a:gd name="T0" fmla="*/ 52 w 56"/>
                <a:gd name="T1" fmla="*/ 4 h 44"/>
                <a:gd name="T2" fmla="*/ 48 w 56"/>
                <a:gd name="T3" fmla="*/ 4 h 44"/>
                <a:gd name="T4" fmla="*/ 48 w 56"/>
                <a:gd name="T5" fmla="*/ 0 h 44"/>
                <a:gd name="T6" fmla="*/ 44 w 56"/>
                <a:gd name="T7" fmla="*/ 0 h 44"/>
                <a:gd name="T8" fmla="*/ 44 w 56"/>
                <a:gd name="T9" fmla="*/ 4 h 44"/>
                <a:gd name="T10" fmla="*/ 24 w 56"/>
                <a:gd name="T11" fmla="*/ 4 h 44"/>
                <a:gd name="T12" fmla="*/ 20 w 56"/>
                <a:gd name="T13" fmla="*/ 0 h 44"/>
                <a:gd name="T14" fmla="*/ 12 w 56"/>
                <a:gd name="T15" fmla="*/ 0 h 44"/>
                <a:gd name="T16" fmla="*/ 8 w 56"/>
                <a:gd name="T17" fmla="*/ 4 h 44"/>
                <a:gd name="T18" fmla="*/ 4 w 56"/>
                <a:gd name="T19" fmla="*/ 4 h 44"/>
                <a:gd name="T20" fmla="*/ 0 w 56"/>
                <a:gd name="T21" fmla="*/ 8 h 44"/>
                <a:gd name="T22" fmla="*/ 0 w 56"/>
                <a:gd name="T23" fmla="*/ 40 h 44"/>
                <a:gd name="T24" fmla="*/ 4 w 56"/>
                <a:gd name="T25" fmla="*/ 44 h 44"/>
                <a:gd name="T26" fmla="*/ 52 w 56"/>
                <a:gd name="T27" fmla="*/ 44 h 44"/>
                <a:gd name="T28" fmla="*/ 56 w 56"/>
                <a:gd name="T29" fmla="*/ 40 h 44"/>
                <a:gd name="T30" fmla="*/ 56 w 56"/>
                <a:gd name="T31" fmla="*/ 8 h 44"/>
                <a:gd name="T32" fmla="*/ 52 w 56"/>
                <a:gd name="T33" fmla="*/ 4 h 44"/>
                <a:gd name="T34" fmla="*/ 10 w 56"/>
                <a:gd name="T35" fmla="*/ 17 h 44"/>
                <a:gd name="T36" fmla="*/ 7 w 56"/>
                <a:gd name="T37" fmla="*/ 15 h 44"/>
                <a:gd name="T38" fmla="*/ 10 w 56"/>
                <a:gd name="T39" fmla="*/ 12 h 44"/>
                <a:gd name="T40" fmla="*/ 12 w 56"/>
                <a:gd name="T41" fmla="*/ 15 h 44"/>
                <a:gd name="T42" fmla="*/ 10 w 56"/>
                <a:gd name="T43" fmla="*/ 17 h 44"/>
                <a:gd name="T44" fmla="*/ 33 w 56"/>
                <a:gd name="T45" fmla="*/ 40 h 44"/>
                <a:gd name="T46" fmla="*/ 18 w 56"/>
                <a:gd name="T47" fmla="*/ 24 h 44"/>
                <a:gd name="T48" fmla="*/ 33 w 56"/>
                <a:gd name="T49" fmla="*/ 9 h 44"/>
                <a:gd name="T50" fmla="*/ 48 w 56"/>
                <a:gd name="T51" fmla="*/ 24 h 44"/>
                <a:gd name="T52" fmla="*/ 33 w 56"/>
                <a:gd name="T53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" h="44">
                  <a:moveTo>
                    <a:pt x="52" y="4"/>
                  </a:moveTo>
                  <a:cubicBezTo>
                    <a:pt x="48" y="4"/>
                    <a:pt x="48" y="4"/>
                    <a:pt x="48" y="4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2"/>
                    <a:pt x="22" y="0"/>
                    <a:pt x="2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0"/>
                    <a:pt x="8" y="2"/>
                    <a:pt x="8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2" y="4"/>
                    <a:pt x="0" y="6"/>
                    <a:pt x="0" y="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4" y="44"/>
                    <a:pt x="56" y="42"/>
                    <a:pt x="56" y="40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6" y="6"/>
                    <a:pt x="54" y="4"/>
                    <a:pt x="52" y="4"/>
                  </a:cubicBezTo>
                  <a:close/>
                  <a:moveTo>
                    <a:pt x="10" y="17"/>
                  </a:moveTo>
                  <a:cubicBezTo>
                    <a:pt x="8" y="17"/>
                    <a:pt x="7" y="16"/>
                    <a:pt x="7" y="15"/>
                  </a:cubicBezTo>
                  <a:cubicBezTo>
                    <a:pt x="7" y="13"/>
                    <a:pt x="8" y="12"/>
                    <a:pt x="10" y="12"/>
                  </a:cubicBezTo>
                  <a:cubicBezTo>
                    <a:pt x="11" y="12"/>
                    <a:pt x="12" y="13"/>
                    <a:pt x="12" y="15"/>
                  </a:cubicBezTo>
                  <a:cubicBezTo>
                    <a:pt x="12" y="16"/>
                    <a:pt x="11" y="17"/>
                    <a:pt x="10" y="17"/>
                  </a:cubicBezTo>
                  <a:close/>
                  <a:moveTo>
                    <a:pt x="33" y="40"/>
                  </a:moveTo>
                  <a:cubicBezTo>
                    <a:pt x="25" y="40"/>
                    <a:pt x="18" y="33"/>
                    <a:pt x="18" y="24"/>
                  </a:cubicBezTo>
                  <a:cubicBezTo>
                    <a:pt x="18" y="16"/>
                    <a:pt x="25" y="9"/>
                    <a:pt x="33" y="9"/>
                  </a:cubicBezTo>
                  <a:cubicBezTo>
                    <a:pt x="41" y="9"/>
                    <a:pt x="48" y="16"/>
                    <a:pt x="48" y="24"/>
                  </a:cubicBezTo>
                  <a:cubicBezTo>
                    <a:pt x="48" y="33"/>
                    <a:pt x="41" y="40"/>
                    <a:pt x="33" y="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9431" name="Freeform 509"/>
          <p:cNvSpPr>
            <a:spLocks noEditPoints="1"/>
          </p:cNvSpPr>
          <p:nvPr/>
        </p:nvSpPr>
        <p:spPr bwMode="auto">
          <a:xfrm>
            <a:off x="611188" y="4152303"/>
            <a:ext cx="203200" cy="190500"/>
          </a:xfrm>
          <a:custGeom>
            <a:avLst/>
            <a:gdLst>
              <a:gd name="T0" fmla="*/ 128 w 128"/>
              <a:gd name="T1" fmla="*/ 96 h 120"/>
              <a:gd name="T2" fmla="*/ 128 w 128"/>
              <a:gd name="T3" fmla="*/ 0 h 120"/>
              <a:gd name="T4" fmla="*/ 0 w 128"/>
              <a:gd name="T5" fmla="*/ 0 h 120"/>
              <a:gd name="T6" fmla="*/ 0 w 128"/>
              <a:gd name="T7" fmla="*/ 96 h 120"/>
              <a:gd name="T8" fmla="*/ 48 w 128"/>
              <a:gd name="T9" fmla="*/ 96 h 120"/>
              <a:gd name="T10" fmla="*/ 48 w 128"/>
              <a:gd name="T11" fmla="*/ 112 h 120"/>
              <a:gd name="T12" fmla="*/ 16 w 128"/>
              <a:gd name="T13" fmla="*/ 112 h 120"/>
              <a:gd name="T14" fmla="*/ 16 w 128"/>
              <a:gd name="T15" fmla="*/ 120 h 120"/>
              <a:gd name="T16" fmla="*/ 112 w 128"/>
              <a:gd name="T17" fmla="*/ 120 h 120"/>
              <a:gd name="T18" fmla="*/ 112 w 128"/>
              <a:gd name="T19" fmla="*/ 112 h 120"/>
              <a:gd name="T20" fmla="*/ 80 w 128"/>
              <a:gd name="T21" fmla="*/ 112 h 120"/>
              <a:gd name="T22" fmla="*/ 80 w 128"/>
              <a:gd name="T23" fmla="*/ 96 h 120"/>
              <a:gd name="T24" fmla="*/ 128 w 128"/>
              <a:gd name="T25" fmla="*/ 96 h 120"/>
              <a:gd name="T26" fmla="*/ 8 w 128"/>
              <a:gd name="T27" fmla="*/ 88 h 120"/>
              <a:gd name="T28" fmla="*/ 8 w 128"/>
              <a:gd name="T29" fmla="*/ 8 h 120"/>
              <a:gd name="T30" fmla="*/ 120 w 128"/>
              <a:gd name="T31" fmla="*/ 8 h 120"/>
              <a:gd name="T32" fmla="*/ 120 w 128"/>
              <a:gd name="T33" fmla="*/ 88 h 120"/>
              <a:gd name="T34" fmla="*/ 8 w 128"/>
              <a:gd name="T35" fmla="*/ 88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8" h="120">
                <a:moveTo>
                  <a:pt x="128" y="96"/>
                </a:moveTo>
                <a:lnTo>
                  <a:pt x="128" y="0"/>
                </a:lnTo>
                <a:lnTo>
                  <a:pt x="0" y="0"/>
                </a:lnTo>
                <a:lnTo>
                  <a:pt x="0" y="96"/>
                </a:lnTo>
                <a:lnTo>
                  <a:pt x="48" y="96"/>
                </a:lnTo>
                <a:lnTo>
                  <a:pt x="48" y="112"/>
                </a:lnTo>
                <a:lnTo>
                  <a:pt x="16" y="112"/>
                </a:lnTo>
                <a:lnTo>
                  <a:pt x="16" y="120"/>
                </a:lnTo>
                <a:lnTo>
                  <a:pt x="112" y="120"/>
                </a:lnTo>
                <a:lnTo>
                  <a:pt x="112" y="112"/>
                </a:lnTo>
                <a:lnTo>
                  <a:pt x="80" y="112"/>
                </a:lnTo>
                <a:lnTo>
                  <a:pt x="80" y="96"/>
                </a:lnTo>
                <a:lnTo>
                  <a:pt x="128" y="96"/>
                </a:lnTo>
                <a:close/>
                <a:moveTo>
                  <a:pt x="8" y="88"/>
                </a:moveTo>
                <a:lnTo>
                  <a:pt x="8" y="8"/>
                </a:lnTo>
                <a:lnTo>
                  <a:pt x="120" y="8"/>
                </a:lnTo>
                <a:lnTo>
                  <a:pt x="120" y="88"/>
                </a:lnTo>
                <a:lnTo>
                  <a:pt x="8" y="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9936" name="Group 9935"/>
          <p:cNvGrpSpPr/>
          <p:nvPr/>
        </p:nvGrpSpPr>
        <p:grpSpPr>
          <a:xfrm>
            <a:off x="5494338" y="276225"/>
            <a:ext cx="203200" cy="177800"/>
            <a:chOff x="5494338" y="276225"/>
            <a:chExt cx="203200" cy="177800"/>
          </a:xfrm>
        </p:grpSpPr>
        <p:sp>
          <p:nvSpPr>
            <p:cNvPr id="9432" name="Freeform 510"/>
            <p:cNvSpPr>
              <a:spLocks noEditPoints="1"/>
            </p:cNvSpPr>
            <p:nvPr/>
          </p:nvSpPr>
          <p:spPr bwMode="auto">
            <a:xfrm>
              <a:off x="5494338" y="276225"/>
              <a:ext cx="203200" cy="177800"/>
            </a:xfrm>
            <a:custGeom>
              <a:avLst/>
              <a:gdLst>
                <a:gd name="T0" fmla="*/ 0 w 128"/>
                <a:gd name="T1" fmla="*/ 0 h 112"/>
                <a:gd name="T2" fmla="*/ 0 w 128"/>
                <a:gd name="T3" fmla="*/ 112 h 112"/>
                <a:gd name="T4" fmla="*/ 128 w 128"/>
                <a:gd name="T5" fmla="*/ 112 h 112"/>
                <a:gd name="T6" fmla="*/ 128 w 128"/>
                <a:gd name="T7" fmla="*/ 0 h 112"/>
                <a:gd name="T8" fmla="*/ 0 w 128"/>
                <a:gd name="T9" fmla="*/ 0 h 112"/>
                <a:gd name="T10" fmla="*/ 120 w 128"/>
                <a:gd name="T11" fmla="*/ 104 h 112"/>
                <a:gd name="T12" fmla="*/ 8 w 128"/>
                <a:gd name="T13" fmla="*/ 104 h 112"/>
                <a:gd name="T14" fmla="*/ 8 w 128"/>
                <a:gd name="T15" fmla="*/ 8 h 112"/>
                <a:gd name="T16" fmla="*/ 120 w 128"/>
                <a:gd name="T17" fmla="*/ 8 h 112"/>
                <a:gd name="T18" fmla="*/ 120 w 128"/>
                <a:gd name="T19" fmla="*/ 104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12">
                  <a:moveTo>
                    <a:pt x="0" y="0"/>
                  </a:moveTo>
                  <a:lnTo>
                    <a:pt x="0" y="112"/>
                  </a:lnTo>
                  <a:lnTo>
                    <a:pt x="128" y="112"/>
                  </a:lnTo>
                  <a:lnTo>
                    <a:pt x="128" y="0"/>
                  </a:lnTo>
                  <a:lnTo>
                    <a:pt x="0" y="0"/>
                  </a:lnTo>
                  <a:close/>
                  <a:moveTo>
                    <a:pt x="120" y="104"/>
                  </a:moveTo>
                  <a:lnTo>
                    <a:pt x="8" y="104"/>
                  </a:lnTo>
                  <a:lnTo>
                    <a:pt x="8" y="8"/>
                  </a:lnTo>
                  <a:lnTo>
                    <a:pt x="120" y="8"/>
                  </a:lnTo>
                  <a:lnTo>
                    <a:pt x="120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433" name="Freeform 511"/>
            <p:cNvSpPr>
              <a:spLocks noEditPoints="1"/>
            </p:cNvSpPr>
            <p:nvPr/>
          </p:nvSpPr>
          <p:spPr bwMode="auto">
            <a:xfrm>
              <a:off x="5519738" y="301625"/>
              <a:ext cx="152400" cy="127000"/>
            </a:xfrm>
            <a:custGeom>
              <a:avLst/>
              <a:gdLst>
                <a:gd name="T0" fmla="*/ 48 w 48"/>
                <a:gd name="T1" fmla="*/ 0 h 40"/>
                <a:gd name="T2" fmla="*/ 0 w 48"/>
                <a:gd name="T3" fmla="*/ 0 h 40"/>
                <a:gd name="T4" fmla="*/ 0 w 48"/>
                <a:gd name="T5" fmla="*/ 40 h 40"/>
                <a:gd name="T6" fmla="*/ 48 w 48"/>
                <a:gd name="T7" fmla="*/ 40 h 40"/>
                <a:gd name="T8" fmla="*/ 48 w 48"/>
                <a:gd name="T9" fmla="*/ 0 h 40"/>
                <a:gd name="T10" fmla="*/ 18 w 48"/>
                <a:gd name="T11" fmla="*/ 14 h 40"/>
                <a:gd name="T12" fmla="*/ 9 w 48"/>
                <a:gd name="T13" fmla="*/ 20 h 40"/>
                <a:gd name="T14" fmla="*/ 8 w 48"/>
                <a:gd name="T15" fmla="*/ 20 h 40"/>
                <a:gd name="T16" fmla="*/ 6 w 48"/>
                <a:gd name="T17" fmla="*/ 19 h 40"/>
                <a:gd name="T18" fmla="*/ 6 w 48"/>
                <a:gd name="T19" fmla="*/ 17 h 40"/>
                <a:gd name="T20" fmla="*/ 13 w 48"/>
                <a:gd name="T21" fmla="*/ 12 h 40"/>
                <a:gd name="T22" fmla="*/ 6 w 48"/>
                <a:gd name="T23" fmla="*/ 8 h 40"/>
                <a:gd name="T24" fmla="*/ 6 w 48"/>
                <a:gd name="T25" fmla="*/ 5 h 40"/>
                <a:gd name="T26" fmla="*/ 9 w 48"/>
                <a:gd name="T27" fmla="*/ 5 h 40"/>
                <a:gd name="T28" fmla="*/ 18 w 48"/>
                <a:gd name="T29" fmla="*/ 10 h 40"/>
                <a:gd name="T30" fmla="*/ 19 w 48"/>
                <a:gd name="T31" fmla="*/ 12 h 40"/>
                <a:gd name="T32" fmla="*/ 18 w 48"/>
                <a:gd name="T33" fmla="*/ 14 h 40"/>
                <a:gd name="T34" fmla="*/ 36 w 48"/>
                <a:gd name="T35" fmla="*/ 16 h 40"/>
                <a:gd name="T36" fmla="*/ 24 w 48"/>
                <a:gd name="T37" fmla="*/ 16 h 40"/>
                <a:gd name="T38" fmla="*/ 24 w 48"/>
                <a:gd name="T39" fmla="*/ 12 h 40"/>
                <a:gd name="T40" fmla="*/ 36 w 48"/>
                <a:gd name="T41" fmla="*/ 12 h 40"/>
                <a:gd name="T42" fmla="*/ 36 w 48"/>
                <a:gd name="T43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40">
                  <a:moveTo>
                    <a:pt x="4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48" y="40"/>
                    <a:pt x="48" y="40"/>
                    <a:pt x="48" y="40"/>
                  </a:cubicBezTo>
                  <a:lnTo>
                    <a:pt x="48" y="0"/>
                  </a:lnTo>
                  <a:close/>
                  <a:moveTo>
                    <a:pt x="18" y="14"/>
                  </a:moveTo>
                  <a:cubicBezTo>
                    <a:pt x="9" y="20"/>
                    <a:pt x="9" y="20"/>
                    <a:pt x="9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20"/>
                    <a:pt x="6" y="20"/>
                    <a:pt x="6" y="19"/>
                  </a:cubicBezTo>
                  <a:cubicBezTo>
                    <a:pt x="5" y="19"/>
                    <a:pt x="5" y="17"/>
                    <a:pt x="6" y="17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5" y="6"/>
                    <a:pt x="6" y="5"/>
                  </a:cubicBezTo>
                  <a:cubicBezTo>
                    <a:pt x="6" y="4"/>
                    <a:pt x="8" y="4"/>
                    <a:pt x="9" y="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1"/>
                    <a:pt x="19" y="11"/>
                    <a:pt x="19" y="12"/>
                  </a:cubicBezTo>
                  <a:cubicBezTo>
                    <a:pt x="19" y="13"/>
                    <a:pt x="18" y="13"/>
                    <a:pt x="18" y="14"/>
                  </a:cubicBezTo>
                  <a:close/>
                  <a:moveTo>
                    <a:pt x="36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36" y="12"/>
                    <a:pt x="36" y="12"/>
                    <a:pt x="36" y="12"/>
                  </a:cubicBezTo>
                  <a:lnTo>
                    <a:pt x="3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9434" name="Freeform 512"/>
          <p:cNvSpPr>
            <a:spLocks noEditPoints="1"/>
          </p:cNvSpPr>
          <p:nvPr/>
        </p:nvSpPr>
        <p:spPr bwMode="auto">
          <a:xfrm>
            <a:off x="3865563" y="2398414"/>
            <a:ext cx="204788" cy="203200"/>
          </a:xfrm>
          <a:custGeom>
            <a:avLst/>
            <a:gdLst>
              <a:gd name="T0" fmla="*/ 0 w 129"/>
              <a:gd name="T1" fmla="*/ 128 h 128"/>
              <a:gd name="T2" fmla="*/ 129 w 129"/>
              <a:gd name="T3" fmla="*/ 0 h 128"/>
              <a:gd name="T4" fmla="*/ 16 w 129"/>
              <a:gd name="T5" fmla="*/ 120 h 128"/>
              <a:gd name="T6" fmla="*/ 8 w 129"/>
              <a:gd name="T7" fmla="*/ 112 h 128"/>
              <a:gd name="T8" fmla="*/ 16 w 129"/>
              <a:gd name="T9" fmla="*/ 120 h 128"/>
              <a:gd name="T10" fmla="*/ 8 w 129"/>
              <a:gd name="T11" fmla="*/ 96 h 128"/>
              <a:gd name="T12" fmla="*/ 16 w 129"/>
              <a:gd name="T13" fmla="*/ 88 h 128"/>
              <a:gd name="T14" fmla="*/ 16 w 129"/>
              <a:gd name="T15" fmla="*/ 72 h 128"/>
              <a:gd name="T16" fmla="*/ 8 w 129"/>
              <a:gd name="T17" fmla="*/ 64 h 128"/>
              <a:gd name="T18" fmla="*/ 16 w 129"/>
              <a:gd name="T19" fmla="*/ 72 h 128"/>
              <a:gd name="T20" fmla="*/ 8 w 129"/>
              <a:gd name="T21" fmla="*/ 48 h 128"/>
              <a:gd name="T22" fmla="*/ 16 w 129"/>
              <a:gd name="T23" fmla="*/ 40 h 128"/>
              <a:gd name="T24" fmla="*/ 16 w 129"/>
              <a:gd name="T25" fmla="*/ 24 h 128"/>
              <a:gd name="T26" fmla="*/ 8 w 129"/>
              <a:gd name="T27" fmla="*/ 16 h 128"/>
              <a:gd name="T28" fmla="*/ 16 w 129"/>
              <a:gd name="T29" fmla="*/ 24 h 128"/>
              <a:gd name="T30" fmla="*/ 24 w 129"/>
              <a:gd name="T31" fmla="*/ 112 h 128"/>
              <a:gd name="T32" fmla="*/ 105 w 129"/>
              <a:gd name="T33" fmla="*/ 72 h 128"/>
              <a:gd name="T34" fmla="*/ 105 w 129"/>
              <a:gd name="T35" fmla="*/ 56 h 128"/>
              <a:gd name="T36" fmla="*/ 24 w 129"/>
              <a:gd name="T37" fmla="*/ 16 h 128"/>
              <a:gd name="T38" fmla="*/ 105 w 129"/>
              <a:gd name="T39" fmla="*/ 56 h 128"/>
              <a:gd name="T40" fmla="*/ 113 w 129"/>
              <a:gd name="T41" fmla="*/ 120 h 128"/>
              <a:gd name="T42" fmla="*/ 121 w 129"/>
              <a:gd name="T43" fmla="*/ 112 h 128"/>
              <a:gd name="T44" fmla="*/ 121 w 129"/>
              <a:gd name="T45" fmla="*/ 96 h 128"/>
              <a:gd name="T46" fmla="*/ 113 w 129"/>
              <a:gd name="T47" fmla="*/ 88 h 128"/>
              <a:gd name="T48" fmla="*/ 121 w 129"/>
              <a:gd name="T49" fmla="*/ 96 h 128"/>
              <a:gd name="T50" fmla="*/ 113 w 129"/>
              <a:gd name="T51" fmla="*/ 72 h 128"/>
              <a:gd name="T52" fmla="*/ 121 w 129"/>
              <a:gd name="T53" fmla="*/ 64 h 128"/>
              <a:gd name="T54" fmla="*/ 121 w 129"/>
              <a:gd name="T55" fmla="*/ 48 h 128"/>
              <a:gd name="T56" fmla="*/ 113 w 129"/>
              <a:gd name="T57" fmla="*/ 40 h 128"/>
              <a:gd name="T58" fmla="*/ 121 w 129"/>
              <a:gd name="T59" fmla="*/ 48 h 128"/>
              <a:gd name="T60" fmla="*/ 113 w 129"/>
              <a:gd name="T61" fmla="*/ 24 h 128"/>
              <a:gd name="T62" fmla="*/ 121 w 129"/>
              <a:gd name="T63" fmla="*/ 1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9" h="128">
                <a:moveTo>
                  <a:pt x="0" y="0"/>
                </a:moveTo>
                <a:lnTo>
                  <a:pt x="0" y="128"/>
                </a:lnTo>
                <a:lnTo>
                  <a:pt x="129" y="128"/>
                </a:lnTo>
                <a:lnTo>
                  <a:pt x="129" y="0"/>
                </a:lnTo>
                <a:lnTo>
                  <a:pt x="0" y="0"/>
                </a:lnTo>
                <a:close/>
                <a:moveTo>
                  <a:pt x="16" y="120"/>
                </a:moveTo>
                <a:lnTo>
                  <a:pt x="8" y="120"/>
                </a:lnTo>
                <a:lnTo>
                  <a:pt x="8" y="112"/>
                </a:lnTo>
                <a:lnTo>
                  <a:pt x="16" y="112"/>
                </a:lnTo>
                <a:lnTo>
                  <a:pt x="16" y="120"/>
                </a:lnTo>
                <a:close/>
                <a:moveTo>
                  <a:pt x="16" y="96"/>
                </a:moveTo>
                <a:lnTo>
                  <a:pt x="8" y="96"/>
                </a:lnTo>
                <a:lnTo>
                  <a:pt x="8" y="88"/>
                </a:lnTo>
                <a:lnTo>
                  <a:pt x="16" y="88"/>
                </a:lnTo>
                <a:lnTo>
                  <a:pt x="16" y="96"/>
                </a:lnTo>
                <a:close/>
                <a:moveTo>
                  <a:pt x="16" y="72"/>
                </a:moveTo>
                <a:lnTo>
                  <a:pt x="8" y="72"/>
                </a:lnTo>
                <a:lnTo>
                  <a:pt x="8" y="64"/>
                </a:lnTo>
                <a:lnTo>
                  <a:pt x="16" y="64"/>
                </a:lnTo>
                <a:lnTo>
                  <a:pt x="16" y="72"/>
                </a:lnTo>
                <a:close/>
                <a:moveTo>
                  <a:pt x="16" y="48"/>
                </a:moveTo>
                <a:lnTo>
                  <a:pt x="8" y="48"/>
                </a:lnTo>
                <a:lnTo>
                  <a:pt x="8" y="40"/>
                </a:lnTo>
                <a:lnTo>
                  <a:pt x="16" y="40"/>
                </a:lnTo>
                <a:lnTo>
                  <a:pt x="16" y="48"/>
                </a:lnTo>
                <a:close/>
                <a:moveTo>
                  <a:pt x="16" y="24"/>
                </a:moveTo>
                <a:lnTo>
                  <a:pt x="8" y="24"/>
                </a:lnTo>
                <a:lnTo>
                  <a:pt x="8" y="16"/>
                </a:lnTo>
                <a:lnTo>
                  <a:pt x="16" y="16"/>
                </a:lnTo>
                <a:lnTo>
                  <a:pt x="16" y="24"/>
                </a:lnTo>
                <a:close/>
                <a:moveTo>
                  <a:pt x="105" y="112"/>
                </a:moveTo>
                <a:lnTo>
                  <a:pt x="24" y="112"/>
                </a:lnTo>
                <a:lnTo>
                  <a:pt x="24" y="72"/>
                </a:lnTo>
                <a:lnTo>
                  <a:pt x="105" y="72"/>
                </a:lnTo>
                <a:lnTo>
                  <a:pt x="105" y="112"/>
                </a:lnTo>
                <a:close/>
                <a:moveTo>
                  <a:pt x="105" y="56"/>
                </a:moveTo>
                <a:lnTo>
                  <a:pt x="24" y="56"/>
                </a:lnTo>
                <a:lnTo>
                  <a:pt x="24" y="16"/>
                </a:lnTo>
                <a:lnTo>
                  <a:pt x="105" y="16"/>
                </a:lnTo>
                <a:lnTo>
                  <a:pt x="105" y="56"/>
                </a:lnTo>
                <a:close/>
                <a:moveTo>
                  <a:pt x="121" y="120"/>
                </a:moveTo>
                <a:lnTo>
                  <a:pt x="113" y="120"/>
                </a:lnTo>
                <a:lnTo>
                  <a:pt x="113" y="112"/>
                </a:lnTo>
                <a:lnTo>
                  <a:pt x="121" y="112"/>
                </a:lnTo>
                <a:lnTo>
                  <a:pt x="121" y="120"/>
                </a:lnTo>
                <a:close/>
                <a:moveTo>
                  <a:pt x="121" y="96"/>
                </a:moveTo>
                <a:lnTo>
                  <a:pt x="113" y="96"/>
                </a:lnTo>
                <a:lnTo>
                  <a:pt x="113" y="88"/>
                </a:lnTo>
                <a:lnTo>
                  <a:pt x="121" y="88"/>
                </a:lnTo>
                <a:lnTo>
                  <a:pt x="121" y="96"/>
                </a:lnTo>
                <a:close/>
                <a:moveTo>
                  <a:pt x="121" y="72"/>
                </a:moveTo>
                <a:lnTo>
                  <a:pt x="113" y="72"/>
                </a:lnTo>
                <a:lnTo>
                  <a:pt x="113" y="64"/>
                </a:lnTo>
                <a:lnTo>
                  <a:pt x="121" y="64"/>
                </a:lnTo>
                <a:lnTo>
                  <a:pt x="121" y="72"/>
                </a:lnTo>
                <a:close/>
                <a:moveTo>
                  <a:pt x="121" y="48"/>
                </a:moveTo>
                <a:lnTo>
                  <a:pt x="113" y="48"/>
                </a:lnTo>
                <a:lnTo>
                  <a:pt x="113" y="40"/>
                </a:lnTo>
                <a:lnTo>
                  <a:pt x="121" y="40"/>
                </a:lnTo>
                <a:lnTo>
                  <a:pt x="121" y="48"/>
                </a:lnTo>
                <a:close/>
                <a:moveTo>
                  <a:pt x="121" y="24"/>
                </a:moveTo>
                <a:lnTo>
                  <a:pt x="113" y="24"/>
                </a:lnTo>
                <a:lnTo>
                  <a:pt x="113" y="16"/>
                </a:lnTo>
                <a:lnTo>
                  <a:pt x="121" y="16"/>
                </a:lnTo>
                <a:lnTo>
                  <a:pt x="121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9435" name="Freeform 513"/>
          <p:cNvSpPr>
            <a:spLocks noEditPoints="1"/>
          </p:cNvSpPr>
          <p:nvPr/>
        </p:nvSpPr>
        <p:spPr bwMode="auto">
          <a:xfrm>
            <a:off x="5900738" y="263525"/>
            <a:ext cx="203200" cy="203200"/>
          </a:xfrm>
          <a:custGeom>
            <a:avLst/>
            <a:gdLst>
              <a:gd name="T0" fmla="*/ 0 w 128"/>
              <a:gd name="T1" fmla="*/ 0 h 128"/>
              <a:gd name="T2" fmla="*/ 0 w 128"/>
              <a:gd name="T3" fmla="*/ 128 h 128"/>
              <a:gd name="T4" fmla="*/ 128 w 128"/>
              <a:gd name="T5" fmla="*/ 128 h 128"/>
              <a:gd name="T6" fmla="*/ 128 w 128"/>
              <a:gd name="T7" fmla="*/ 0 h 128"/>
              <a:gd name="T8" fmla="*/ 0 w 128"/>
              <a:gd name="T9" fmla="*/ 0 h 128"/>
              <a:gd name="T10" fmla="*/ 48 w 128"/>
              <a:gd name="T11" fmla="*/ 16 h 128"/>
              <a:gd name="T12" fmla="*/ 56 w 128"/>
              <a:gd name="T13" fmla="*/ 16 h 128"/>
              <a:gd name="T14" fmla="*/ 56 w 128"/>
              <a:gd name="T15" fmla="*/ 24 h 128"/>
              <a:gd name="T16" fmla="*/ 48 w 128"/>
              <a:gd name="T17" fmla="*/ 24 h 128"/>
              <a:gd name="T18" fmla="*/ 48 w 128"/>
              <a:gd name="T19" fmla="*/ 16 h 128"/>
              <a:gd name="T20" fmla="*/ 32 w 128"/>
              <a:gd name="T21" fmla="*/ 16 h 128"/>
              <a:gd name="T22" fmla="*/ 40 w 128"/>
              <a:gd name="T23" fmla="*/ 16 h 128"/>
              <a:gd name="T24" fmla="*/ 40 w 128"/>
              <a:gd name="T25" fmla="*/ 24 h 128"/>
              <a:gd name="T26" fmla="*/ 32 w 128"/>
              <a:gd name="T27" fmla="*/ 24 h 128"/>
              <a:gd name="T28" fmla="*/ 32 w 128"/>
              <a:gd name="T29" fmla="*/ 16 h 128"/>
              <a:gd name="T30" fmla="*/ 16 w 128"/>
              <a:gd name="T31" fmla="*/ 16 h 128"/>
              <a:gd name="T32" fmla="*/ 24 w 128"/>
              <a:gd name="T33" fmla="*/ 16 h 128"/>
              <a:gd name="T34" fmla="*/ 24 w 128"/>
              <a:gd name="T35" fmla="*/ 24 h 128"/>
              <a:gd name="T36" fmla="*/ 16 w 128"/>
              <a:gd name="T37" fmla="*/ 24 h 128"/>
              <a:gd name="T38" fmla="*/ 16 w 128"/>
              <a:gd name="T39" fmla="*/ 16 h 128"/>
              <a:gd name="T40" fmla="*/ 112 w 128"/>
              <a:gd name="T41" fmla="*/ 112 h 128"/>
              <a:gd name="T42" fmla="*/ 16 w 128"/>
              <a:gd name="T43" fmla="*/ 112 h 128"/>
              <a:gd name="T44" fmla="*/ 16 w 128"/>
              <a:gd name="T45" fmla="*/ 32 h 128"/>
              <a:gd name="T46" fmla="*/ 112 w 128"/>
              <a:gd name="T47" fmla="*/ 32 h 128"/>
              <a:gd name="T48" fmla="*/ 112 w 128"/>
              <a:gd name="T49" fmla="*/ 1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8" h="128">
                <a:moveTo>
                  <a:pt x="0" y="0"/>
                </a:moveTo>
                <a:lnTo>
                  <a:pt x="0" y="128"/>
                </a:lnTo>
                <a:lnTo>
                  <a:pt x="128" y="128"/>
                </a:lnTo>
                <a:lnTo>
                  <a:pt x="128" y="0"/>
                </a:lnTo>
                <a:lnTo>
                  <a:pt x="0" y="0"/>
                </a:lnTo>
                <a:close/>
                <a:moveTo>
                  <a:pt x="48" y="16"/>
                </a:moveTo>
                <a:lnTo>
                  <a:pt x="56" y="16"/>
                </a:lnTo>
                <a:lnTo>
                  <a:pt x="56" y="24"/>
                </a:lnTo>
                <a:lnTo>
                  <a:pt x="48" y="24"/>
                </a:lnTo>
                <a:lnTo>
                  <a:pt x="48" y="16"/>
                </a:lnTo>
                <a:close/>
                <a:moveTo>
                  <a:pt x="32" y="16"/>
                </a:moveTo>
                <a:lnTo>
                  <a:pt x="40" y="16"/>
                </a:lnTo>
                <a:lnTo>
                  <a:pt x="40" y="24"/>
                </a:lnTo>
                <a:lnTo>
                  <a:pt x="32" y="24"/>
                </a:lnTo>
                <a:lnTo>
                  <a:pt x="32" y="16"/>
                </a:lnTo>
                <a:close/>
                <a:moveTo>
                  <a:pt x="16" y="16"/>
                </a:moveTo>
                <a:lnTo>
                  <a:pt x="24" y="16"/>
                </a:lnTo>
                <a:lnTo>
                  <a:pt x="24" y="24"/>
                </a:lnTo>
                <a:lnTo>
                  <a:pt x="16" y="24"/>
                </a:lnTo>
                <a:lnTo>
                  <a:pt x="16" y="16"/>
                </a:lnTo>
                <a:close/>
                <a:moveTo>
                  <a:pt x="112" y="112"/>
                </a:moveTo>
                <a:lnTo>
                  <a:pt x="16" y="112"/>
                </a:lnTo>
                <a:lnTo>
                  <a:pt x="16" y="32"/>
                </a:lnTo>
                <a:lnTo>
                  <a:pt x="112" y="32"/>
                </a:lnTo>
                <a:lnTo>
                  <a:pt x="112" y="1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9937" name="Group 9936"/>
          <p:cNvGrpSpPr/>
          <p:nvPr/>
        </p:nvGrpSpPr>
        <p:grpSpPr>
          <a:xfrm>
            <a:off x="6307138" y="263525"/>
            <a:ext cx="203200" cy="203200"/>
            <a:chOff x="6307138" y="263525"/>
            <a:chExt cx="203200" cy="203200"/>
          </a:xfrm>
        </p:grpSpPr>
        <p:sp>
          <p:nvSpPr>
            <p:cNvPr id="9436" name="Freeform 514"/>
            <p:cNvSpPr>
              <a:spLocks noEditPoints="1"/>
            </p:cNvSpPr>
            <p:nvPr/>
          </p:nvSpPr>
          <p:spPr bwMode="auto">
            <a:xfrm>
              <a:off x="6307138" y="263525"/>
              <a:ext cx="203200" cy="203200"/>
            </a:xfrm>
            <a:custGeom>
              <a:avLst/>
              <a:gdLst>
                <a:gd name="T0" fmla="*/ 0 w 128"/>
                <a:gd name="T1" fmla="*/ 0 h 128"/>
                <a:gd name="T2" fmla="*/ 0 w 128"/>
                <a:gd name="T3" fmla="*/ 128 h 128"/>
                <a:gd name="T4" fmla="*/ 128 w 128"/>
                <a:gd name="T5" fmla="*/ 128 h 128"/>
                <a:gd name="T6" fmla="*/ 128 w 128"/>
                <a:gd name="T7" fmla="*/ 0 h 128"/>
                <a:gd name="T8" fmla="*/ 0 w 128"/>
                <a:gd name="T9" fmla="*/ 0 h 128"/>
                <a:gd name="T10" fmla="*/ 48 w 128"/>
                <a:gd name="T11" fmla="*/ 16 h 128"/>
                <a:gd name="T12" fmla="*/ 56 w 128"/>
                <a:gd name="T13" fmla="*/ 16 h 128"/>
                <a:gd name="T14" fmla="*/ 56 w 128"/>
                <a:gd name="T15" fmla="*/ 24 h 128"/>
                <a:gd name="T16" fmla="*/ 48 w 128"/>
                <a:gd name="T17" fmla="*/ 24 h 128"/>
                <a:gd name="T18" fmla="*/ 48 w 128"/>
                <a:gd name="T19" fmla="*/ 16 h 128"/>
                <a:gd name="T20" fmla="*/ 32 w 128"/>
                <a:gd name="T21" fmla="*/ 16 h 128"/>
                <a:gd name="T22" fmla="*/ 40 w 128"/>
                <a:gd name="T23" fmla="*/ 16 h 128"/>
                <a:gd name="T24" fmla="*/ 40 w 128"/>
                <a:gd name="T25" fmla="*/ 24 h 128"/>
                <a:gd name="T26" fmla="*/ 32 w 128"/>
                <a:gd name="T27" fmla="*/ 24 h 128"/>
                <a:gd name="T28" fmla="*/ 32 w 128"/>
                <a:gd name="T29" fmla="*/ 16 h 128"/>
                <a:gd name="T30" fmla="*/ 16 w 128"/>
                <a:gd name="T31" fmla="*/ 16 h 128"/>
                <a:gd name="T32" fmla="*/ 24 w 128"/>
                <a:gd name="T33" fmla="*/ 16 h 128"/>
                <a:gd name="T34" fmla="*/ 24 w 128"/>
                <a:gd name="T35" fmla="*/ 24 h 128"/>
                <a:gd name="T36" fmla="*/ 16 w 128"/>
                <a:gd name="T37" fmla="*/ 24 h 128"/>
                <a:gd name="T38" fmla="*/ 16 w 128"/>
                <a:gd name="T39" fmla="*/ 16 h 128"/>
                <a:gd name="T40" fmla="*/ 112 w 128"/>
                <a:gd name="T41" fmla="*/ 112 h 128"/>
                <a:gd name="T42" fmla="*/ 16 w 128"/>
                <a:gd name="T43" fmla="*/ 112 h 128"/>
                <a:gd name="T44" fmla="*/ 16 w 128"/>
                <a:gd name="T45" fmla="*/ 32 h 128"/>
                <a:gd name="T46" fmla="*/ 112 w 128"/>
                <a:gd name="T47" fmla="*/ 32 h 128"/>
                <a:gd name="T48" fmla="*/ 112 w 128"/>
                <a:gd name="T49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128">
                  <a:moveTo>
                    <a:pt x="0" y="0"/>
                  </a:moveTo>
                  <a:lnTo>
                    <a:pt x="0" y="128"/>
                  </a:lnTo>
                  <a:lnTo>
                    <a:pt x="128" y="128"/>
                  </a:lnTo>
                  <a:lnTo>
                    <a:pt x="128" y="0"/>
                  </a:lnTo>
                  <a:lnTo>
                    <a:pt x="0" y="0"/>
                  </a:lnTo>
                  <a:close/>
                  <a:moveTo>
                    <a:pt x="48" y="16"/>
                  </a:moveTo>
                  <a:lnTo>
                    <a:pt x="56" y="16"/>
                  </a:lnTo>
                  <a:lnTo>
                    <a:pt x="56" y="24"/>
                  </a:lnTo>
                  <a:lnTo>
                    <a:pt x="48" y="24"/>
                  </a:lnTo>
                  <a:lnTo>
                    <a:pt x="48" y="16"/>
                  </a:lnTo>
                  <a:close/>
                  <a:moveTo>
                    <a:pt x="32" y="16"/>
                  </a:moveTo>
                  <a:lnTo>
                    <a:pt x="40" y="16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16"/>
                  </a:lnTo>
                  <a:close/>
                  <a:moveTo>
                    <a:pt x="16" y="16"/>
                  </a:moveTo>
                  <a:lnTo>
                    <a:pt x="24" y="16"/>
                  </a:lnTo>
                  <a:lnTo>
                    <a:pt x="24" y="24"/>
                  </a:lnTo>
                  <a:lnTo>
                    <a:pt x="16" y="24"/>
                  </a:lnTo>
                  <a:lnTo>
                    <a:pt x="16" y="16"/>
                  </a:lnTo>
                  <a:close/>
                  <a:moveTo>
                    <a:pt x="112" y="112"/>
                  </a:moveTo>
                  <a:lnTo>
                    <a:pt x="16" y="112"/>
                  </a:lnTo>
                  <a:lnTo>
                    <a:pt x="16" y="32"/>
                  </a:lnTo>
                  <a:lnTo>
                    <a:pt x="112" y="32"/>
                  </a:lnTo>
                  <a:lnTo>
                    <a:pt x="112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437" name="Freeform 515"/>
            <p:cNvSpPr>
              <a:spLocks/>
            </p:cNvSpPr>
            <p:nvPr/>
          </p:nvSpPr>
          <p:spPr bwMode="auto">
            <a:xfrm>
              <a:off x="6338888" y="339725"/>
              <a:ext cx="136525" cy="76200"/>
            </a:xfrm>
            <a:custGeom>
              <a:avLst/>
              <a:gdLst>
                <a:gd name="T0" fmla="*/ 20 w 86"/>
                <a:gd name="T1" fmla="*/ 24 h 48"/>
                <a:gd name="T2" fmla="*/ 36 w 86"/>
                <a:gd name="T3" fmla="*/ 48 h 48"/>
                <a:gd name="T4" fmla="*/ 52 w 86"/>
                <a:gd name="T5" fmla="*/ 16 h 48"/>
                <a:gd name="T6" fmla="*/ 66 w 86"/>
                <a:gd name="T7" fmla="*/ 46 h 48"/>
                <a:gd name="T8" fmla="*/ 86 w 86"/>
                <a:gd name="T9" fmla="*/ 26 h 48"/>
                <a:gd name="T10" fmla="*/ 82 w 86"/>
                <a:gd name="T11" fmla="*/ 22 h 48"/>
                <a:gd name="T12" fmla="*/ 70 w 86"/>
                <a:gd name="T13" fmla="*/ 34 h 48"/>
                <a:gd name="T14" fmla="*/ 52 w 86"/>
                <a:gd name="T15" fmla="*/ 0 h 48"/>
                <a:gd name="T16" fmla="*/ 36 w 86"/>
                <a:gd name="T17" fmla="*/ 32 h 48"/>
                <a:gd name="T18" fmla="*/ 20 w 86"/>
                <a:gd name="T19" fmla="*/ 8 h 48"/>
                <a:gd name="T20" fmla="*/ 0 w 86"/>
                <a:gd name="T21" fmla="*/ 38 h 48"/>
                <a:gd name="T22" fmla="*/ 8 w 86"/>
                <a:gd name="T23" fmla="*/ 42 h 48"/>
                <a:gd name="T24" fmla="*/ 20 w 86"/>
                <a:gd name="T25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48">
                  <a:moveTo>
                    <a:pt x="20" y="24"/>
                  </a:moveTo>
                  <a:lnTo>
                    <a:pt x="36" y="48"/>
                  </a:lnTo>
                  <a:lnTo>
                    <a:pt x="52" y="16"/>
                  </a:lnTo>
                  <a:lnTo>
                    <a:pt x="66" y="46"/>
                  </a:lnTo>
                  <a:lnTo>
                    <a:pt x="86" y="26"/>
                  </a:lnTo>
                  <a:lnTo>
                    <a:pt x="82" y="22"/>
                  </a:lnTo>
                  <a:lnTo>
                    <a:pt x="70" y="34"/>
                  </a:lnTo>
                  <a:lnTo>
                    <a:pt x="52" y="0"/>
                  </a:lnTo>
                  <a:lnTo>
                    <a:pt x="36" y="32"/>
                  </a:lnTo>
                  <a:lnTo>
                    <a:pt x="20" y="8"/>
                  </a:lnTo>
                  <a:lnTo>
                    <a:pt x="0" y="38"/>
                  </a:lnTo>
                  <a:lnTo>
                    <a:pt x="8" y="42"/>
                  </a:lnTo>
                  <a:lnTo>
                    <a:pt x="2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938" name="Group 9937"/>
          <p:cNvGrpSpPr/>
          <p:nvPr/>
        </p:nvGrpSpPr>
        <p:grpSpPr>
          <a:xfrm>
            <a:off x="6715126" y="263525"/>
            <a:ext cx="203200" cy="203200"/>
            <a:chOff x="6715126" y="263525"/>
            <a:chExt cx="203200" cy="203200"/>
          </a:xfrm>
        </p:grpSpPr>
        <p:sp>
          <p:nvSpPr>
            <p:cNvPr id="9438" name="Freeform 516"/>
            <p:cNvSpPr>
              <a:spLocks noEditPoints="1"/>
            </p:cNvSpPr>
            <p:nvPr/>
          </p:nvSpPr>
          <p:spPr bwMode="auto">
            <a:xfrm>
              <a:off x="6715126" y="263525"/>
              <a:ext cx="203200" cy="203200"/>
            </a:xfrm>
            <a:custGeom>
              <a:avLst/>
              <a:gdLst>
                <a:gd name="T0" fmla="*/ 0 w 128"/>
                <a:gd name="T1" fmla="*/ 0 h 128"/>
                <a:gd name="T2" fmla="*/ 0 w 128"/>
                <a:gd name="T3" fmla="*/ 128 h 128"/>
                <a:gd name="T4" fmla="*/ 128 w 128"/>
                <a:gd name="T5" fmla="*/ 128 h 128"/>
                <a:gd name="T6" fmla="*/ 128 w 128"/>
                <a:gd name="T7" fmla="*/ 0 h 128"/>
                <a:gd name="T8" fmla="*/ 0 w 128"/>
                <a:gd name="T9" fmla="*/ 0 h 128"/>
                <a:gd name="T10" fmla="*/ 48 w 128"/>
                <a:gd name="T11" fmla="*/ 16 h 128"/>
                <a:gd name="T12" fmla="*/ 56 w 128"/>
                <a:gd name="T13" fmla="*/ 16 h 128"/>
                <a:gd name="T14" fmla="*/ 56 w 128"/>
                <a:gd name="T15" fmla="*/ 24 h 128"/>
                <a:gd name="T16" fmla="*/ 48 w 128"/>
                <a:gd name="T17" fmla="*/ 24 h 128"/>
                <a:gd name="T18" fmla="*/ 48 w 128"/>
                <a:gd name="T19" fmla="*/ 16 h 128"/>
                <a:gd name="T20" fmla="*/ 32 w 128"/>
                <a:gd name="T21" fmla="*/ 16 h 128"/>
                <a:gd name="T22" fmla="*/ 40 w 128"/>
                <a:gd name="T23" fmla="*/ 16 h 128"/>
                <a:gd name="T24" fmla="*/ 40 w 128"/>
                <a:gd name="T25" fmla="*/ 24 h 128"/>
                <a:gd name="T26" fmla="*/ 32 w 128"/>
                <a:gd name="T27" fmla="*/ 24 h 128"/>
                <a:gd name="T28" fmla="*/ 32 w 128"/>
                <a:gd name="T29" fmla="*/ 16 h 128"/>
                <a:gd name="T30" fmla="*/ 16 w 128"/>
                <a:gd name="T31" fmla="*/ 16 h 128"/>
                <a:gd name="T32" fmla="*/ 24 w 128"/>
                <a:gd name="T33" fmla="*/ 16 h 128"/>
                <a:gd name="T34" fmla="*/ 24 w 128"/>
                <a:gd name="T35" fmla="*/ 24 h 128"/>
                <a:gd name="T36" fmla="*/ 16 w 128"/>
                <a:gd name="T37" fmla="*/ 24 h 128"/>
                <a:gd name="T38" fmla="*/ 16 w 128"/>
                <a:gd name="T39" fmla="*/ 16 h 128"/>
                <a:gd name="T40" fmla="*/ 112 w 128"/>
                <a:gd name="T41" fmla="*/ 112 h 128"/>
                <a:gd name="T42" fmla="*/ 16 w 128"/>
                <a:gd name="T43" fmla="*/ 112 h 128"/>
                <a:gd name="T44" fmla="*/ 16 w 128"/>
                <a:gd name="T45" fmla="*/ 32 h 128"/>
                <a:gd name="T46" fmla="*/ 112 w 128"/>
                <a:gd name="T47" fmla="*/ 32 h 128"/>
                <a:gd name="T48" fmla="*/ 112 w 128"/>
                <a:gd name="T49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128">
                  <a:moveTo>
                    <a:pt x="0" y="0"/>
                  </a:moveTo>
                  <a:lnTo>
                    <a:pt x="0" y="128"/>
                  </a:lnTo>
                  <a:lnTo>
                    <a:pt x="128" y="128"/>
                  </a:lnTo>
                  <a:lnTo>
                    <a:pt x="128" y="0"/>
                  </a:lnTo>
                  <a:lnTo>
                    <a:pt x="0" y="0"/>
                  </a:lnTo>
                  <a:close/>
                  <a:moveTo>
                    <a:pt x="48" y="16"/>
                  </a:moveTo>
                  <a:lnTo>
                    <a:pt x="56" y="16"/>
                  </a:lnTo>
                  <a:lnTo>
                    <a:pt x="56" y="24"/>
                  </a:lnTo>
                  <a:lnTo>
                    <a:pt x="48" y="24"/>
                  </a:lnTo>
                  <a:lnTo>
                    <a:pt x="48" y="16"/>
                  </a:lnTo>
                  <a:close/>
                  <a:moveTo>
                    <a:pt x="32" y="16"/>
                  </a:moveTo>
                  <a:lnTo>
                    <a:pt x="40" y="16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16"/>
                  </a:lnTo>
                  <a:close/>
                  <a:moveTo>
                    <a:pt x="16" y="16"/>
                  </a:moveTo>
                  <a:lnTo>
                    <a:pt x="24" y="16"/>
                  </a:lnTo>
                  <a:lnTo>
                    <a:pt x="24" y="24"/>
                  </a:lnTo>
                  <a:lnTo>
                    <a:pt x="16" y="24"/>
                  </a:lnTo>
                  <a:lnTo>
                    <a:pt x="16" y="16"/>
                  </a:lnTo>
                  <a:close/>
                  <a:moveTo>
                    <a:pt x="112" y="112"/>
                  </a:moveTo>
                  <a:lnTo>
                    <a:pt x="16" y="112"/>
                  </a:lnTo>
                  <a:lnTo>
                    <a:pt x="16" y="32"/>
                  </a:lnTo>
                  <a:lnTo>
                    <a:pt x="112" y="32"/>
                  </a:lnTo>
                  <a:lnTo>
                    <a:pt x="112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439" name="Freeform 517"/>
            <p:cNvSpPr>
              <a:spLocks/>
            </p:cNvSpPr>
            <p:nvPr/>
          </p:nvSpPr>
          <p:spPr bwMode="auto">
            <a:xfrm>
              <a:off x="6762751" y="336550"/>
              <a:ext cx="38100" cy="57150"/>
            </a:xfrm>
            <a:custGeom>
              <a:avLst/>
              <a:gdLst>
                <a:gd name="T0" fmla="*/ 4 w 24"/>
                <a:gd name="T1" fmla="*/ 36 h 36"/>
                <a:gd name="T2" fmla="*/ 24 w 24"/>
                <a:gd name="T3" fmla="*/ 18 h 36"/>
                <a:gd name="T4" fmla="*/ 4 w 24"/>
                <a:gd name="T5" fmla="*/ 0 h 36"/>
                <a:gd name="T6" fmla="*/ 0 w 24"/>
                <a:gd name="T7" fmla="*/ 4 h 36"/>
                <a:gd name="T8" fmla="*/ 12 w 24"/>
                <a:gd name="T9" fmla="*/ 18 h 36"/>
                <a:gd name="T10" fmla="*/ 0 w 24"/>
                <a:gd name="T11" fmla="*/ 32 h 36"/>
                <a:gd name="T12" fmla="*/ 4 w 24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36">
                  <a:moveTo>
                    <a:pt x="4" y="36"/>
                  </a:moveTo>
                  <a:lnTo>
                    <a:pt x="24" y="18"/>
                  </a:lnTo>
                  <a:lnTo>
                    <a:pt x="4" y="0"/>
                  </a:lnTo>
                  <a:lnTo>
                    <a:pt x="0" y="4"/>
                  </a:lnTo>
                  <a:lnTo>
                    <a:pt x="12" y="18"/>
                  </a:lnTo>
                  <a:lnTo>
                    <a:pt x="0" y="32"/>
                  </a:lnTo>
                  <a:lnTo>
                    <a:pt x="4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440" name="Rectangle 518"/>
            <p:cNvSpPr>
              <a:spLocks noChangeArrowheads="1"/>
            </p:cNvSpPr>
            <p:nvPr/>
          </p:nvSpPr>
          <p:spPr bwMode="auto">
            <a:xfrm>
              <a:off x="6816726" y="352425"/>
              <a:ext cx="381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939" name="Group 9938"/>
          <p:cNvGrpSpPr/>
          <p:nvPr/>
        </p:nvGrpSpPr>
        <p:grpSpPr>
          <a:xfrm>
            <a:off x="7121526" y="263525"/>
            <a:ext cx="203200" cy="203200"/>
            <a:chOff x="7121526" y="263525"/>
            <a:chExt cx="203200" cy="203200"/>
          </a:xfrm>
        </p:grpSpPr>
        <p:sp>
          <p:nvSpPr>
            <p:cNvPr id="9441" name="Freeform 519"/>
            <p:cNvSpPr>
              <a:spLocks noEditPoints="1"/>
            </p:cNvSpPr>
            <p:nvPr/>
          </p:nvSpPr>
          <p:spPr bwMode="auto">
            <a:xfrm>
              <a:off x="7121526" y="263525"/>
              <a:ext cx="203200" cy="203200"/>
            </a:xfrm>
            <a:custGeom>
              <a:avLst/>
              <a:gdLst>
                <a:gd name="T0" fmla="*/ 0 w 128"/>
                <a:gd name="T1" fmla="*/ 0 h 128"/>
                <a:gd name="T2" fmla="*/ 0 w 128"/>
                <a:gd name="T3" fmla="*/ 128 h 128"/>
                <a:gd name="T4" fmla="*/ 128 w 128"/>
                <a:gd name="T5" fmla="*/ 128 h 128"/>
                <a:gd name="T6" fmla="*/ 128 w 128"/>
                <a:gd name="T7" fmla="*/ 0 h 128"/>
                <a:gd name="T8" fmla="*/ 0 w 128"/>
                <a:gd name="T9" fmla="*/ 0 h 128"/>
                <a:gd name="T10" fmla="*/ 48 w 128"/>
                <a:gd name="T11" fmla="*/ 16 h 128"/>
                <a:gd name="T12" fmla="*/ 56 w 128"/>
                <a:gd name="T13" fmla="*/ 16 h 128"/>
                <a:gd name="T14" fmla="*/ 56 w 128"/>
                <a:gd name="T15" fmla="*/ 24 h 128"/>
                <a:gd name="T16" fmla="*/ 48 w 128"/>
                <a:gd name="T17" fmla="*/ 24 h 128"/>
                <a:gd name="T18" fmla="*/ 48 w 128"/>
                <a:gd name="T19" fmla="*/ 16 h 128"/>
                <a:gd name="T20" fmla="*/ 32 w 128"/>
                <a:gd name="T21" fmla="*/ 16 h 128"/>
                <a:gd name="T22" fmla="*/ 40 w 128"/>
                <a:gd name="T23" fmla="*/ 16 h 128"/>
                <a:gd name="T24" fmla="*/ 40 w 128"/>
                <a:gd name="T25" fmla="*/ 24 h 128"/>
                <a:gd name="T26" fmla="*/ 32 w 128"/>
                <a:gd name="T27" fmla="*/ 24 h 128"/>
                <a:gd name="T28" fmla="*/ 32 w 128"/>
                <a:gd name="T29" fmla="*/ 16 h 128"/>
                <a:gd name="T30" fmla="*/ 16 w 128"/>
                <a:gd name="T31" fmla="*/ 16 h 128"/>
                <a:gd name="T32" fmla="*/ 24 w 128"/>
                <a:gd name="T33" fmla="*/ 16 h 128"/>
                <a:gd name="T34" fmla="*/ 24 w 128"/>
                <a:gd name="T35" fmla="*/ 24 h 128"/>
                <a:gd name="T36" fmla="*/ 16 w 128"/>
                <a:gd name="T37" fmla="*/ 24 h 128"/>
                <a:gd name="T38" fmla="*/ 16 w 128"/>
                <a:gd name="T39" fmla="*/ 16 h 128"/>
                <a:gd name="T40" fmla="*/ 112 w 128"/>
                <a:gd name="T41" fmla="*/ 112 h 128"/>
                <a:gd name="T42" fmla="*/ 16 w 128"/>
                <a:gd name="T43" fmla="*/ 112 h 128"/>
                <a:gd name="T44" fmla="*/ 16 w 128"/>
                <a:gd name="T45" fmla="*/ 32 h 128"/>
                <a:gd name="T46" fmla="*/ 112 w 128"/>
                <a:gd name="T47" fmla="*/ 32 h 128"/>
                <a:gd name="T48" fmla="*/ 112 w 128"/>
                <a:gd name="T49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128">
                  <a:moveTo>
                    <a:pt x="0" y="0"/>
                  </a:moveTo>
                  <a:lnTo>
                    <a:pt x="0" y="128"/>
                  </a:lnTo>
                  <a:lnTo>
                    <a:pt x="128" y="128"/>
                  </a:lnTo>
                  <a:lnTo>
                    <a:pt x="128" y="0"/>
                  </a:lnTo>
                  <a:lnTo>
                    <a:pt x="0" y="0"/>
                  </a:lnTo>
                  <a:close/>
                  <a:moveTo>
                    <a:pt x="48" y="16"/>
                  </a:moveTo>
                  <a:lnTo>
                    <a:pt x="56" y="16"/>
                  </a:lnTo>
                  <a:lnTo>
                    <a:pt x="56" y="24"/>
                  </a:lnTo>
                  <a:lnTo>
                    <a:pt x="48" y="24"/>
                  </a:lnTo>
                  <a:lnTo>
                    <a:pt x="48" y="16"/>
                  </a:lnTo>
                  <a:close/>
                  <a:moveTo>
                    <a:pt x="32" y="16"/>
                  </a:moveTo>
                  <a:lnTo>
                    <a:pt x="40" y="16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16"/>
                  </a:lnTo>
                  <a:close/>
                  <a:moveTo>
                    <a:pt x="16" y="16"/>
                  </a:moveTo>
                  <a:lnTo>
                    <a:pt x="24" y="16"/>
                  </a:lnTo>
                  <a:lnTo>
                    <a:pt x="24" y="24"/>
                  </a:lnTo>
                  <a:lnTo>
                    <a:pt x="16" y="24"/>
                  </a:lnTo>
                  <a:lnTo>
                    <a:pt x="16" y="16"/>
                  </a:lnTo>
                  <a:close/>
                  <a:moveTo>
                    <a:pt x="112" y="112"/>
                  </a:moveTo>
                  <a:lnTo>
                    <a:pt x="16" y="112"/>
                  </a:lnTo>
                  <a:lnTo>
                    <a:pt x="16" y="32"/>
                  </a:lnTo>
                  <a:lnTo>
                    <a:pt x="112" y="32"/>
                  </a:lnTo>
                  <a:lnTo>
                    <a:pt x="112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442" name="Rectangle 520"/>
            <p:cNvSpPr>
              <a:spLocks noChangeArrowheads="1"/>
            </p:cNvSpPr>
            <p:nvPr/>
          </p:nvSpPr>
          <p:spPr bwMode="auto">
            <a:xfrm>
              <a:off x="7197726" y="339725"/>
              <a:ext cx="889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443" name="Rectangle 521"/>
            <p:cNvSpPr>
              <a:spLocks noChangeArrowheads="1"/>
            </p:cNvSpPr>
            <p:nvPr/>
          </p:nvSpPr>
          <p:spPr bwMode="auto">
            <a:xfrm>
              <a:off x="7162801" y="339725"/>
              <a:ext cx="1905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444" name="Rectangle 522"/>
            <p:cNvSpPr>
              <a:spLocks noChangeArrowheads="1"/>
            </p:cNvSpPr>
            <p:nvPr/>
          </p:nvSpPr>
          <p:spPr bwMode="auto">
            <a:xfrm>
              <a:off x="7197726" y="365125"/>
              <a:ext cx="889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445" name="Rectangle 523"/>
            <p:cNvSpPr>
              <a:spLocks noChangeArrowheads="1"/>
            </p:cNvSpPr>
            <p:nvPr/>
          </p:nvSpPr>
          <p:spPr bwMode="auto">
            <a:xfrm>
              <a:off x="7162801" y="365125"/>
              <a:ext cx="1905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446" name="Rectangle 524"/>
            <p:cNvSpPr>
              <a:spLocks noChangeArrowheads="1"/>
            </p:cNvSpPr>
            <p:nvPr/>
          </p:nvSpPr>
          <p:spPr bwMode="auto">
            <a:xfrm>
              <a:off x="7197726" y="390525"/>
              <a:ext cx="889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447" name="Rectangle 525"/>
            <p:cNvSpPr>
              <a:spLocks noChangeArrowheads="1"/>
            </p:cNvSpPr>
            <p:nvPr/>
          </p:nvSpPr>
          <p:spPr bwMode="auto">
            <a:xfrm>
              <a:off x="7162801" y="390525"/>
              <a:ext cx="1905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942" name="Group 9941"/>
          <p:cNvGrpSpPr/>
          <p:nvPr/>
        </p:nvGrpSpPr>
        <p:grpSpPr>
          <a:xfrm>
            <a:off x="8342313" y="263525"/>
            <a:ext cx="203200" cy="203200"/>
            <a:chOff x="8342313" y="263525"/>
            <a:chExt cx="203200" cy="203200"/>
          </a:xfrm>
        </p:grpSpPr>
        <p:sp>
          <p:nvSpPr>
            <p:cNvPr id="9448" name="Freeform 526"/>
            <p:cNvSpPr>
              <a:spLocks noEditPoints="1"/>
            </p:cNvSpPr>
            <p:nvPr/>
          </p:nvSpPr>
          <p:spPr bwMode="auto">
            <a:xfrm>
              <a:off x="8342313" y="263525"/>
              <a:ext cx="203200" cy="203200"/>
            </a:xfrm>
            <a:custGeom>
              <a:avLst/>
              <a:gdLst>
                <a:gd name="T0" fmla="*/ 0 w 128"/>
                <a:gd name="T1" fmla="*/ 0 h 128"/>
                <a:gd name="T2" fmla="*/ 0 w 128"/>
                <a:gd name="T3" fmla="*/ 128 h 128"/>
                <a:gd name="T4" fmla="*/ 128 w 128"/>
                <a:gd name="T5" fmla="*/ 128 h 128"/>
                <a:gd name="T6" fmla="*/ 128 w 128"/>
                <a:gd name="T7" fmla="*/ 0 h 128"/>
                <a:gd name="T8" fmla="*/ 0 w 128"/>
                <a:gd name="T9" fmla="*/ 0 h 128"/>
                <a:gd name="T10" fmla="*/ 48 w 128"/>
                <a:gd name="T11" fmla="*/ 16 h 128"/>
                <a:gd name="T12" fmla="*/ 56 w 128"/>
                <a:gd name="T13" fmla="*/ 16 h 128"/>
                <a:gd name="T14" fmla="*/ 56 w 128"/>
                <a:gd name="T15" fmla="*/ 24 h 128"/>
                <a:gd name="T16" fmla="*/ 48 w 128"/>
                <a:gd name="T17" fmla="*/ 24 h 128"/>
                <a:gd name="T18" fmla="*/ 48 w 128"/>
                <a:gd name="T19" fmla="*/ 16 h 128"/>
                <a:gd name="T20" fmla="*/ 32 w 128"/>
                <a:gd name="T21" fmla="*/ 16 h 128"/>
                <a:gd name="T22" fmla="*/ 40 w 128"/>
                <a:gd name="T23" fmla="*/ 16 h 128"/>
                <a:gd name="T24" fmla="*/ 40 w 128"/>
                <a:gd name="T25" fmla="*/ 24 h 128"/>
                <a:gd name="T26" fmla="*/ 32 w 128"/>
                <a:gd name="T27" fmla="*/ 24 h 128"/>
                <a:gd name="T28" fmla="*/ 32 w 128"/>
                <a:gd name="T29" fmla="*/ 16 h 128"/>
                <a:gd name="T30" fmla="*/ 16 w 128"/>
                <a:gd name="T31" fmla="*/ 16 h 128"/>
                <a:gd name="T32" fmla="*/ 24 w 128"/>
                <a:gd name="T33" fmla="*/ 16 h 128"/>
                <a:gd name="T34" fmla="*/ 24 w 128"/>
                <a:gd name="T35" fmla="*/ 24 h 128"/>
                <a:gd name="T36" fmla="*/ 16 w 128"/>
                <a:gd name="T37" fmla="*/ 24 h 128"/>
                <a:gd name="T38" fmla="*/ 16 w 128"/>
                <a:gd name="T39" fmla="*/ 16 h 128"/>
                <a:gd name="T40" fmla="*/ 112 w 128"/>
                <a:gd name="T41" fmla="*/ 112 h 128"/>
                <a:gd name="T42" fmla="*/ 16 w 128"/>
                <a:gd name="T43" fmla="*/ 112 h 128"/>
                <a:gd name="T44" fmla="*/ 16 w 128"/>
                <a:gd name="T45" fmla="*/ 32 h 128"/>
                <a:gd name="T46" fmla="*/ 112 w 128"/>
                <a:gd name="T47" fmla="*/ 32 h 128"/>
                <a:gd name="T48" fmla="*/ 112 w 128"/>
                <a:gd name="T49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128">
                  <a:moveTo>
                    <a:pt x="0" y="0"/>
                  </a:moveTo>
                  <a:lnTo>
                    <a:pt x="0" y="128"/>
                  </a:lnTo>
                  <a:lnTo>
                    <a:pt x="128" y="128"/>
                  </a:lnTo>
                  <a:lnTo>
                    <a:pt x="128" y="0"/>
                  </a:lnTo>
                  <a:lnTo>
                    <a:pt x="0" y="0"/>
                  </a:lnTo>
                  <a:close/>
                  <a:moveTo>
                    <a:pt x="48" y="16"/>
                  </a:moveTo>
                  <a:lnTo>
                    <a:pt x="56" y="16"/>
                  </a:lnTo>
                  <a:lnTo>
                    <a:pt x="56" y="24"/>
                  </a:lnTo>
                  <a:lnTo>
                    <a:pt x="48" y="24"/>
                  </a:lnTo>
                  <a:lnTo>
                    <a:pt x="48" y="16"/>
                  </a:lnTo>
                  <a:close/>
                  <a:moveTo>
                    <a:pt x="32" y="16"/>
                  </a:moveTo>
                  <a:lnTo>
                    <a:pt x="40" y="16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16"/>
                  </a:lnTo>
                  <a:close/>
                  <a:moveTo>
                    <a:pt x="16" y="16"/>
                  </a:moveTo>
                  <a:lnTo>
                    <a:pt x="24" y="16"/>
                  </a:lnTo>
                  <a:lnTo>
                    <a:pt x="24" y="24"/>
                  </a:lnTo>
                  <a:lnTo>
                    <a:pt x="16" y="24"/>
                  </a:lnTo>
                  <a:lnTo>
                    <a:pt x="16" y="16"/>
                  </a:lnTo>
                  <a:close/>
                  <a:moveTo>
                    <a:pt x="112" y="112"/>
                  </a:moveTo>
                  <a:lnTo>
                    <a:pt x="16" y="112"/>
                  </a:lnTo>
                  <a:lnTo>
                    <a:pt x="16" y="32"/>
                  </a:lnTo>
                  <a:lnTo>
                    <a:pt x="112" y="32"/>
                  </a:lnTo>
                  <a:lnTo>
                    <a:pt x="112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449" name="Rectangle 527"/>
            <p:cNvSpPr>
              <a:spLocks noChangeArrowheads="1"/>
            </p:cNvSpPr>
            <p:nvPr/>
          </p:nvSpPr>
          <p:spPr bwMode="auto">
            <a:xfrm>
              <a:off x="8418513" y="327025"/>
              <a:ext cx="889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450" name="Rectangle 528"/>
            <p:cNvSpPr>
              <a:spLocks noChangeArrowheads="1"/>
            </p:cNvSpPr>
            <p:nvPr/>
          </p:nvSpPr>
          <p:spPr bwMode="auto">
            <a:xfrm>
              <a:off x="8418513" y="365125"/>
              <a:ext cx="88900" cy="63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451" name="Rectangle 529"/>
            <p:cNvSpPr>
              <a:spLocks noChangeArrowheads="1"/>
            </p:cNvSpPr>
            <p:nvPr/>
          </p:nvSpPr>
          <p:spPr bwMode="auto">
            <a:xfrm>
              <a:off x="8380413" y="327025"/>
              <a:ext cx="25400" cy="1016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9452" name="Freeform 530"/>
          <p:cNvSpPr>
            <a:spLocks noEditPoints="1"/>
          </p:cNvSpPr>
          <p:nvPr/>
        </p:nvSpPr>
        <p:spPr bwMode="auto">
          <a:xfrm>
            <a:off x="3878263" y="4139603"/>
            <a:ext cx="179388" cy="203200"/>
          </a:xfrm>
          <a:custGeom>
            <a:avLst/>
            <a:gdLst>
              <a:gd name="T0" fmla="*/ 48 w 56"/>
              <a:gd name="T1" fmla="*/ 0 h 64"/>
              <a:gd name="T2" fmla="*/ 8 w 56"/>
              <a:gd name="T3" fmla="*/ 0 h 64"/>
              <a:gd name="T4" fmla="*/ 0 w 56"/>
              <a:gd name="T5" fmla="*/ 8 h 64"/>
              <a:gd name="T6" fmla="*/ 0 w 56"/>
              <a:gd name="T7" fmla="*/ 56 h 64"/>
              <a:gd name="T8" fmla="*/ 8 w 56"/>
              <a:gd name="T9" fmla="*/ 64 h 64"/>
              <a:gd name="T10" fmla="*/ 48 w 56"/>
              <a:gd name="T11" fmla="*/ 64 h 64"/>
              <a:gd name="T12" fmla="*/ 56 w 56"/>
              <a:gd name="T13" fmla="*/ 56 h 64"/>
              <a:gd name="T14" fmla="*/ 56 w 56"/>
              <a:gd name="T15" fmla="*/ 8 h 64"/>
              <a:gd name="T16" fmla="*/ 48 w 56"/>
              <a:gd name="T17" fmla="*/ 0 h 64"/>
              <a:gd name="T18" fmla="*/ 32 w 56"/>
              <a:gd name="T19" fmla="*/ 60 h 64"/>
              <a:gd name="T20" fmla="*/ 24 w 56"/>
              <a:gd name="T21" fmla="*/ 60 h 64"/>
              <a:gd name="T22" fmla="*/ 24 w 56"/>
              <a:gd name="T23" fmla="*/ 56 h 64"/>
              <a:gd name="T24" fmla="*/ 32 w 56"/>
              <a:gd name="T25" fmla="*/ 56 h 64"/>
              <a:gd name="T26" fmla="*/ 32 w 56"/>
              <a:gd name="T27" fmla="*/ 60 h 64"/>
              <a:gd name="T28" fmla="*/ 48 w 56"/>
              <a:gd name="T29" fmla="*/ 52 h 64"/>
              <a:gd name="T30" fmla="*/ 8 w 56"/>
              <a:gd name="T31" fmla="*/ 52 h 64"/>
              <a:gd name="T32" fmla="*/ 8 w 56"/>
              <a:gd name="T33" fmla="*/ 8 h 64"/>
              <a:gd name="T34" fmla="*/ 48 w 56"/>
              <a:gd name="T35" fmla="*/ 8 h 64"/>
              <a:gd name="T36" fmla="*/ 48 w 56"/>
              <a:gd name="T37" fmla="*/ 5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6" h="64">
                <a:moveTo>
                  <a:pt x="48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0"/>
                  <a:pt x="4" y="64"/>
                  <a:pt x="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52" y="64"/>
                  <a:pt x="56" y="60"/>
                  <a:pt x="56" y="56"/>
                </a:cubicBezTo>
                <a:cubicBezTo>
                  <a:pt x="56" y="8"/>
                  <a:pt x="56" y="8"/>
                  <a:pt x="56" y="8"/>
                </a:cubicBezTo>
                <a:cubicBezTo>
                  <a:pt x="56" y="4"/>
                  <a:pt x="52" y="0"/>
                  <a:pt x="48" y="0"/>
                </a:cubicBezTo>
                <a:close/>
                <a:moveTo>
                  <a:pt x="32" y="60"/>
                </a:moveTo>
                <a:cubicBezTo>
                  <a:pt x="24" y="60"/>
                  <a:pt x="24" y="60"/>
                  <a:pt x="24" y="60"/>
                </a:cubicBezTo>
                <a:cubicBezTo>
                  <a:pt x="24" y="56"/>
                  <a:pt x="24" y="56"/>
                  <a:pt x="24" y="56"/>
                </a:cubicBezTo>
                <a:cubicBezTo>
                  <a:pt x="32" y="56"/>
                  <a:pt x="32" y="56"/>
                  <a:pt x="32" y="56"/>
                </a:cubicBezTo>
                <a:lnTo>
                  <a:pt x="32" y="60"/>
                </a:lnTo>
                <a:close/>
                <a:moveTo>
                  <a:pt x="48" y="52"/>
                </a:moveTo>
                <a:cubicBezTo>
                  <a:pt x="8" y="52"/>
                  <a:pt x="8" y="52"/>
                  <a:pt x="8" y="52"/>
                </a:cubicBezTo>
                <a:cubicBezTo>
                  <a:pt x="8" y="8"/>
                  <a:pt x="8" y="8"/>
                  <a:pt x="8" y="8"/>
                </a:cubicBezTo>
                <a:cubicBezTo>
                  <a:pt x="48" y="8"/>
                  <a:pt x="48" y="8"/>
                  <a:pt x="48" y="8"/>
                </a:cubicBezTo>
                <a:lnTo>
                  <a:pt x="48" y="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9453" name="Freeform 531"/>
          <p:cNvSpPr>
            <a:spLocks noEditPoints="1"/>
          </p:cNvSpPr>
          <p:nvPr/>
        </p:nvSpPr>
        <p:spPr bwMode="auto">
          <a:xfrm>
            <a:off x="3484563" y="4139603"/>
            <a:ext cx="139700" cy="203200"/>
          </a:xfrm>
          <a:custGeom>
            <a:avLst/>
            <a:gdLst>
              <a:gd name="T0" fmla="*/ 36 w 44"/>
              <a:gd name="T1" fmla="*/ 0 h 64"/>
              <a:gd name="T2" fmla="*/ 8 w 44"/>
              <a:gd name="T3" fmla="*/ 0 h 64"/>
              <a:gd name="T4" fmla="*/ 0 w 44"/>
              <a:gd name="T5" fmla="*/ 8 h 64"/>
              <a:gd name="T6" fmla="*/ 0 w 44"/>
              <a:gd name="T7" fmla="*/ 56 h 64"/>
              <a:gd name="T8" fmla="*/ 8 w 44"/>
              <a:gd name="T9" fmla="*/ 64 h 64"/>
              <a:gd name="T10" fmla="*/ 36 w 44"/>
              <a:gd name="T11" fmla="*/ 64 h 64"/>
              <a:gd name="T12" fmla="*/ 44 w 44"/>
              <a:gd name="T13" fmla="*/ 56 h 64"/>
              <a:gd name="T14" fmla="*/ 44 w 44"/>
              <a:gd name="T15" fmla="*/ 8 h 64"/>
              <a:gd name="T16" fmla="*/ 36 w 44"/>
              <a:gd name="T17" fmla="*/ 0 h 64"/>
              <a:gd name="T18" fmla="*/ 16 w 44"/>
              <a:gd name="T19" fmla="*/ 4 h 64"/>
              <a:gd name="T20" fmla="*/ 28 w 44"/>
              <a:gd name="T21" fmla="*/ 4 h 64"/>
              <a:gd name="T22" fmla="*/ 30 w 44"/>
              <a:gd name="T23" fmla="*/ 6 h 64"/>
              <a:gd name="T24" fmla="*/ 28 w 44"/>
              <a:gd name="T25" fmla="*/ 8 h 64"/>
              <a:gd name="T26" fmla="*/ 16 w 44"/>
              <a:gd name="T27" fmla="*/ 8 h 64"/>
              <a:gd name="T28" fmla="*/ 14 w 44"/>
              <a:gd name="T29" fmla="*/ 6 h 64"/>
              <a:gd name="T30" fmla="*/ 16 w 44"/>
              <a:gd name="T31" fmla="*/ 4 h 64"/>
              <a:gd name="T32" fmla="*/ 22 w 44"/>
              <a:gd name="T33" fmla="*/ 61 h 64"/>
              <a:gd name="T34" fmla="*/ 19 w 44"/>
              <a:gd name="T35" fmla="*/ 58 h 64"/>
              <a:gd name="T36" fmla="*/ 22 w 44"/>
              <a:gd name="T37" fmla="*/ 55 h 64"/>
              <a:gd name="T38" fmla="*/ 25 w 44"/>
              <a:gd name="T39" fmla="*/ 58 h 64"/>
              <a:gd name="T40" fmla="*/ 22 w 44"/>
              <a:gd name="T41" fmla="*/ 61 h 64"/>
              <a:gd name="T42" fmla="*/ 36 w 44"/>
              <a:gd name="T43" fmla="*/ 52 h 64"/>
              <a:gd name="T44" fmla="*/ 8 w 44"/>
              <a:gd name="T45" fmla="*/ 52 h 64"/>
              <a:gd name="T46" fmla="*/ 8 w 44"/>
              <a:gd name="T47" fmla="*/ 12 h 64"/>
              <a:gd name="T48" fmla="*/ 36 w 44"/>
              <a:gd name="T49" fmla="*/ 12 h 64"/>
              <a:gd name="T50" fmla="*/ 36 w 44"/>
              <a:gd name="T51" fmla="*/ 5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" h="64">
                <a:moveTo>
                  <a:pt x="36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0"/>
                  <a:pt x="4" y="64"/>
                  <a:pt x="8" y="64"/>
                </a:cubicBezTo>
                <a:cubicBezTo>
                  <a:pt x="36" y="64"/>
                  <a:pt x="36" y="64"/>
                  <a:pt x="36" y="64"/>
                </a:cubicBezTo>
                <a:cubicBezTo>
                  <a:pt x="40" y="64"/>
                  <a:pt x="44" y="60"/>
                  <a:pt x="44" y="56"/>
                </a:cubicBezTo>
                <a:cubicBezTo>
                  <a:pt x="44" y="8"/>
                  <a:pt x="44" y="8"/>
                  <a:pt x="44" y="8"/>
                </a:cubicBezTo>
                <a:cubicBezTo>
                  <a:pt x="44" y="4"/>
                  <a:pt x="40" y="0"/>
                  <a:pt x="36" y="0"/>
                </a:cubicBezTo>
                <a:close/>
                <a:moveTo>
                  <a:pt x="16" y="4"/>
                </a:moveTo>
                <a:cubicBezTo>
                  <a:pt x="28" y="4"/>
                  <a:pt x="28" y="4"/>
                  <a:pt x="28" y="4"/>
                </a:cubicBezTo>
                <a:cubicBezTo>
                  <a:pt x="29" y="4"/>
                  <a:pt x="30" y="5"/>
                  <a:pt x="30" y="6"/>
                </a:cubicBezTo>
                <a:cubicBezTo>
                  <a:pt x="30" y="7"/>
                  <a:pt x="29" y="8"/>
                  <a:pt x="28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5" y="8"/>
                  <a:pt x="14" y="7"/>
                  <a:pt x="14" y="6"/>
                </a:cubicBezTo>
                <a:cubicBezTo>
                  <a:pt x="14" y="5"/>
                  <a:pt x="15" y="4"/>
                  <a:pt x="16" y="4"/>
                </a:cubicBezTo>
                <a:close/>
                <a:moveTo>
                  <a:pt x="22" y="61"/>
                </a:moveTo>
                <a:cubicBezTo>
                  <a:pt x="20" y="61"/>
                  <a:pt x="19" y="60"/>
                  <a:pt x="19" y="58"/>
                </a:cubicBezTo>
                <a:cubicBezTo>
                  <a:pt x="19" y="56"/>
                  <a:pt x="20" y="55"/>
                  <a:pt x="22" y="55"/>
                </a:cubicBezTo>
                <a:cubicBezTo>
                  <a:pt x="24" y="55"/>
                  <a:pt x="25" y="56"/>
                  <a:pt x="25" y="58"/>
                </a:cubicBezTo>
                <a:cubicBezTo>
                  <a:pt x="25" y="60"/>
                  <a:pt x="24" y="61"/>
                  <a:pt x="22" y="61"/>
                </a:cubicBezTo>
                <a:close/>
                <a:moveTo>
                  <a:pt x="36" y="52"/>
                </a:moveTo>
                <a:cubicBezTo>
                  <a:pt x="8" y="52"/>
                  <a:pt x="8" y="52"/>
                  <a:pt x="8" y="52"/>
                </a:cubicBezTo>
                <a:cubicBezTo>
                  <a:pt x="8" y="12"/>
                  <a:pt x="8" y="12"/>
                  <a:pt x="8" y="12"/>
                </a:cubicBezTo>
                <a:cubicBezTo>
                  <a:pt x="36" y="12"/>
                  <a:pt x="36" y="12"/>
                  <a:pt x="36" y="12"/>
                </a:cubicBezTo>
                <a:lnTo>
                  <a:pt x="36" y="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0044" name="Group 10043"/>
          <p:cNvGrpSpPr/>
          <p:nvPr/>
        </p:nvGrpSpPr>
        <p:grpSpPr>
          <a:xfrm>
            <a:off x="4311651" y="4139603"/>
            <a:ext cx="127000" cy="203200"/>
            <a:chOff x="4311651" y="4139603"/>
            <a:chExt cx="127000" cy="203200"/>
          </a:xfrm>
        </p:grpSpPr>
        <p:sp>
          <p:nvSpPr>
            <p:cNvPr id="9454" name="Freeform 532"/>
            <p:cNvSpPr>
              <a:spLocks noEditPoints="1"/>
            </p:cNvSpPr>
            <p:nvPr/>
          </p:nvSpPr>
          <p:spPr bwMode="auto">
            <a:xfrm>
              <a:off x="4311651" y="4139603"/>
              <a:ext cx="127000" cy="203200"/>
            </a:xfrm>
            <a:custGeom>
              <a:avLst/>
              <a:gdLst>
                <a:gd name="T0" fmla="*/ 32 w 40"/>
                <a:gd name="T1" fmla="*/ 0 h 64"/>
                <a:gd name="T2" fmla="*/ 8 w 40"/>
                <a:gd name="T3" fmla="*/ 0 h 64"/>
                <a:gd name="T4" fmla="*/ 0 w 40"/>
                <a:gd name="T5" fmla="*/ 8 h 64"/>
                <a:gd name="T6" fmla="*/ 0 w 40"/>
                <a:gd name="T7" fmla="*/ 56 h 64"/>
                <a:gd name="T8" fmla="*/ 8 w 40"/>
                <a:gd name="T9" fmla="*/ 64 h 64"/>
                <a:gd name="T10" fmla="*/ 32 w 40"/>
                <a:gd name="T11" fmla="*/ 64 h 64"/>
                <a:gd name="T12" fmla="*/ 40 w 40"/>
                <a:gd name="T13" fmla="*/ 56 h 64"/>
                <a:gd name="T14" fmla="*/ 40 w 40"/>
                <a:gd name="T15" fmla="*/ 8 h 64"/>
                <a:gd name="T16" fmla="*/ 32 w 40"/>
                <a:gd name="T17" fmla="*/ 0 h 64"/>
                <a:gd name="T18" fmla="*/ 20 w 40"/>
                <a:gd name="T19" fmla="*/ 55 h 64"/>
                <a:gd name="T20" fmla="*/ 9 w 40"/>
                <a:gd name="T21" fmla="*/ 44 h 64"/>
                <a:gd name="T22" fmla="*/ 20 w 40"/>
                <a:gd name="T23" fmla="*/ 33 h 64"/>
                <a:gd name="T24" fmla="*/ 31 w 40"/>
                <a:gd name="T25" fmla="*/ 44 h 64"/>
                <a:gd name="T26" fmla="*/ 20 w 40"/>
                <a:gd name="T27" fmla="*/ 55 h 64"/>
                <a:gd name="T28" fmla="*/ 32 w 40"/>
                <a:gd name="T29" fmla="*/ 28 h 64"/>
                <a:gd name="T30" fmla="*/ 8 w 40"/>
                <a:gd name="T31" fmla="*/ 28 h 64"/>
                <a:gd name="T32" fmla="*/ 8 w 40"/>
                <a:gd name="T33" fmla="*/ 8 h 64"/>
                <a:gd name="T34" fmla="*/ 32 w 40"/>
                <a:gd name="T35" fmla="*/ 8 h 64"/>
                <a:gd name="T36" fmla="*/ 32 w 40"/>
                <a:gd name="T37" fmla="*/ 2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64">
                  <a:moveTo>
                    <a:pt x="3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0"/>
                    <a:pt x="4" y="64"/>
                    <a:pt x="8" y="64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6" y="64"/>
                    <a:pt x="40" y="60"/>
                    <a:pt x="40" y="5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4"/>
                    <a:pt x="36" y="0"/>
                    <a:pt x="32" y="0"/>
                  </a:cubicBezTo>
                  <a:close/>
                  <a:moveTo>
                    <a:pt x="20" y="55"/>
                  </a:moveTo>
                  <a:cubicBezTo>
                    <a:pt x="14" y="55"/>
                    <a:pt x="9" y="50"/>
                    <a:pt x="9" y="44"/>
                  </a:cubicBezTo>
                  <a:cubicBezTo>
                    <a:pt x="9" y="38"/>
                    <a:pt x="14" y="33"/>
                    <a:pt x="20" y="33"/>
                  </a:cubicBezTo>
                  <a:cubicBezTo>
                    <a:pt x="26" y="33"/>
                    <a:pt x="31" y="38"/>
                    <a:pt x="31" y="44"/>
                  </a:cubicBezTo>
                  <a:cubicBezTo>
                    <a:pt x="31" y="50"/>
                    <a:pt x="26" y="55"/>
                    <a:pt x="20" y="55"/>
                  </a:cubicBezTo>
                  <a:close/>
                  <a:moveTo>
                    <a:pt x="32" y="28"/>
                  </a:moveTo>
                  <a:cubicBezTo>
                    <a:pt x="8" y="28"/>
                    <a:pt x="8" y="28"/>
                    <a:pt x="8" y="2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32" y="8"/>
                    <a:pt x="32" y="8"/>
                    <a:pt x="32" y="8"/>
                  </a:cubicBezTo>
                  <a:lnTo>
                    <a:pt x="32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455" name="Oval 533"/>
            <p:cNvSpPr>
              <a:spLocks noChangeArrowheads="1"/>
            </p:cNvSpPr>
            <p:nvPr/>
          </p:nvSpPr>
          <p:spPr bwMode="auto">
            <a:xfrm>
              <a:off x="4356101" y="4260253"/>
              <a:ext cx="38100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9456" name="Freeform 534"/>
          <p:cNvSpPr>
            <a:spLocks noEditPoints="1"/>
          </p:cNvSpPr>
          <p:nvPr/>
        </p:nvSpPr>
        <p:spPr bwMode="auto">
          <a:xfrm>
            <a:off x="1831976" y="4546003"/>
            <a:ext cx="203200" cy="203200"/>
          </a:xfrm>
          <a:custGeom>
            <a:avLst/>
            <a:gdLst>
              <a:gd name="T0" fmla="*/ 60 w 64"/>
              <a:gd name="T1" fmla="*/ 40 h 64"/>
              <a:gd name="T2" fmla="*/ 56 w 64"/>
              <a:gd name="T3" fmla="*/ 40 h 64"/>
              <a:gd name="T4" fmla="*/ 56 w 64"/>
              <a:gd name="T5" fmla="*/ 36 h 64"/>
              <a:gd name="T6" fmla="*/ 52 w 64"/>
              <a:gd name="T7" fmla="*/ 32 h 64"/>
              <a:gd name="T8" fmla="*/ 44 w 64"/>
              <a:gd name="T9" fmla="*/ 32 h 64"/>
              <a:gd name="T10" fmla="*/ 40 w 64"/>
              <a:gd name="T11" fmla="*/ 36 h 64"/>
              <a:gd name="T12" fmla="*/ 40 w 64"/>
              <a:gd name="T13" fmla="*/ 40 h 64"/>
              <a:gd name="T14" fmla="*/ 36 w 64"/>
              <a:gd name="T15" fmla="*/ 40 h 64"/>
              <a:gd name="T16" fmla="*/ 36 w 64"/>
              <a:gd name="T17" fmla="*/ 23 h 64"/>
              <a:gd name="T18" fmla="*/ 44 w 64"/>
              <a:gd name="T19" fmla="*/ 12 h 64"/>
              <a:gd name="T20" fmla="*/ 32 w 64"/>
              <a:gd name="T21" fmla="*/ 0 h 64"/>
              <a:gd name="T22" fmla="*/ 20 w 64"/>
              <a:gd name="T23" fmla="*/ 12 h 64"/>
              <a:gd name="T24" fmla="*/ 28 w 64"/>
              <a:gd name="T25" fmla="*/ 23 h 64"/>
              <a:gd name="T26" fmla="*/ 28 w 64"/>
              <a:gd name="T27" fmla="*/ 40 h 64"/>
              <a:gd name="T28" fmla="*/ 24 w 64"/>
              <a:gd name="T29" fmla="*/ 40 h 64"/>
              <a:gd name="T30" fmla="*/ 24 w 64"/>
              <a:gd name="T31" fmla="*/ 36 h 64"/>
              <a:gd name="T32" fmla="*/ 20 w 64"/>
              <a:gd name="T33" fmla="*/ 32 h 64"/>
              <a:gd name="T34" fmla="*/ 12 w 64"/>
              <a:gd name="T35" fmla="*/ 32 h 64"/>
              <a:gd name="T36" fmla="*/ 8 w 64"/>
              <a:gd name="T37" fmla="*/ 36 h 64"/>
              <a:gd name="T38" fmla="*/ 8 w 64"/>
              <a:gd name="T39" fmla="*/ 40 h 64"/>
              <a:gd name="T40" fmla="*/ 4 w 64"/>
              <a:gd name="T41" fmla="*/ 40 h 64"/>
              <a:gd name="T42" fmla="*/ 0 w 64"/>
              <a:gd name="T43" fmla="*/ 44 h 64"/>
              <a:gd name="T44" fmla="*/ 0 w 64"/>
              <a:gd name="T45" fmla="*/ 60 h 64"/>
              <a:gd name="T46" fmla="*/ 4 w 64"/>
              <a:gd name="T47" fmla="*/ 64 h 64"/>
              <a:gd name="T48" fmla="*/ 60 w 64"/>
              <a:gd name="T49" fmla="*/ 64 h 64"/>
              <a:gd name="T50" fmla="*/ 64 w 64"/>
              <a:gd name="T51" fmla="*/ 60 h 64"/>
              <a:gd name="T52" fmla="*/ 64 w 64"/>
              <a:gd name="T53" fmla="*/ 44 h 64"/>
              <a:gd name="T54" fmla="*/ 60 w 64"/>
              <a:gd name="T55" fmla="*/ 40 h 64"/>
              <a:gd name="T56" fmla="*/ 60 w 64"/>
              <a:gd name="T57" fmla="*/ 48 h 64"/>
              <a:gd name="T58" fmla="*/ 4 w 64"/>
              <a:gd name="T59" fmla="*/ 48 h 64"/>
              <a:gd name="T60" fmla="*/ 4 w 64"/>
              <a:gd name="T61" fmla="*/ 44 h 64"/>
              <a:gd name="T62" fmla="*/ 60 w 64"/>
              <a:gd name="T63" fmla="*/ 44 h 64"/>
              <a:gd name="T64" fmla="*/ 60 w 64"/>
              <a:gd name="T65" fmla="*/ 4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4" h="64">
                <a:moveTo>
                  <a:pt x="60" y="40"/>
                </a:moveTo>
                <a:cubicBezTo>
                  <a:pt x="56" y="40"/>
                  <a:pt x="56" y="40"/>
                  <a:pt x="56" y="40"/>
                </a:cubicBezTo>
                <a:cubicBezTo>
                  <a:pt x="56" y="36"/>
                  <a:pt x="56" y="36"/>
                  <a:pt x="56" y="36"/>
                </a:cubicBezTo>
                <a:cubicBezTo>
                  <a:pt x="56" y="34"/>
                  <a:pt x="54" y="32"/>
                  <a:pt x="52" y="32"/>
                </a:cubicBezTo>
                <a:cubicBezTo>
                  <a:pt x="44" y="32"/>
                  <a:pt x="44" y="32"/>
                  <a:pt x="44" y="32"/>
                </a:cubicBezTo>
                <a:cubicBezTo>
                  <a:pt x="42" y="32"/>
                  <a:pt x="40" y="34"/>
                  <a:pt x="40" y="36"/>
                </a:cubicBezTo>
                <a:cubicBezTo>
                  <a:pt x="40" y="40"/>
                  <a:pt x="40" y="40"/>
                  <a:pt x="40" y="40"/>
                </a:cubicBezTo>
                <a:cubicBezTo>
                  <a:pt x="36" y="40"/>
                  <a:pt x="36" y="40"/>
                  <a:pt x="36" y="40"/>
                </a:cubicBezTo>
                <a:cubicBezTo>
                  <a:pt x="36" y="23"/>
                  <a:pt x="36" y="23"/>
                  <a:pt x="36" y="23"/>
                </a:cubicBezTo>
                <a:cubicBezTo>
                  <a:pt x="41" y="22"/>
                  <a:pt x="44" y="17"/>
                  <a:pt x="44" y="12"/>
                </a:cubicBezTo>
                <a:cubicBezTo>
                  <a:pt x="44" y="5"/>
                  <a:pt x="39" y="0"/>
                  <a:pt x="32" y="0"/>
                </a:cubicBezTo>
                <a:cubicBezTo>
                  <a:pt x="25" y="0"/>
                  <a:pt x="20" y="5"/>
                  <a:pt x="20" y="12"/>
                </a:cubicBezTo>
                <a:cubicBezTo>
                  <a:pt x="20" y="17"/>
                  <a:pt x="23" y="22"/>
                  <a:pt x="28" y="23"/>
                </a:cubicBezTo>
                <a:cubicBezTo>
                  <a:pt x="28" y="40"/>
                  <a:pt x="28" y="40"/>
                  <a:pt x="28" y="40"/>
                </a:cubicBezTo>
                <a:cubicBezTo>
                  <a:pt x="24" y="40"/>
                  <a:pt x="24" y="40"/>
                  <a:pt x="24" y="40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4"/>
                  <a:pt x="22" y="32"/>
                  <a:pt x="20" y="32"/>
                </a:cubicBezTo>
                <a:cubicBezTo>
                  <a:pt x="12" y="32"/>
                  <a:pt x="12" y="32"/>
                  <a:pt x="12" y="32"/>
                </a:cubicBezTo>
                <a:cubicBezTo>
                  <a:pt x="10" y="32"/>
                  <a:pt x="8" y="34"/>
                  <a:pt x="8" y="36"/>
                </a:cubicBezTo>
                <a:cubicBezTo>
                  <a:pt x="8" y="40"/>
                  <a:pt x="8" y="40"/>
                  <a:pt x="8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62"/>
                  <a:pt x="2" y="64"/>
                  <a:pt x="4" y="64"/>
                </a:cubicBezTo>
                <a:cubicBezTo>
                  <a:pt x="60" y="64"/>
                  <a:pt x="60" y="64"/>
                  <a:pt x="60" y="64"/>
                </a:cubicBezTo>
                <a:cubicBezTo>
                  <a:pt x="62" y="64"/>
                  <a:pt x="64" y="62"/>
                  <a:pt x="64" y="60"/>
                </a:cubicBezTo>
                <a:cubicBezTo>
                  <a:pt x="64" y="44"/>
                  <a:pt x="64" y="44"/>
                  <a:pt x="64" y="44"/>
                </a:cubicBezTo>
                <a:cubicBezTo>
                  <a:pt x="64" y="42"/>
                  <a:pt x="62" y="40"/>
                  <a:pt x="60" y="40"/>
                </a:cubicBezTo>
                <a:close/>
                <a:moveTo>
                  <a:pt x="60" y="48"/>
                </a:moveTo>
                <a:cubicBezTo>
                  <a:pt x="4" y="48"/>
                  <a:pt x="4" y="48"/>
                  <a:pt x="4" y="48"/>
                </a:cubicBezTo>
                <a:cubicBezTo>
                  <a:pt x="4" y="44"/>
                  <a:pt x="4" y="44"/>
                  <a:pt x="4" y="44"/>
                </a:cubicBezTo>
                <a:cubicBezTo>
                  <a:pt x="60" y="44"/>
                  <a:pt x="60" y="44"/>
                  <a:pt x="60" y="44"/>
                </a:cubicBezTo>
                <a:lnTo>
                  <a:pt x="6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9997" name="Group 9996"/>
          <p:cNvGrpSpPr/>
          <p:nvPr/>
        </p:nvGrpSpPr>
        <p:grpSpPr>
          <a:xfrm>
            <a:off x="5494338" y="2030114"/>
            <a:ext cx="203200" cy="165100"/>
            <a:chOff x="5494338" y="2030114"/>
            <a:chExt cx="203200" cy="165100"/>
          </a:xfrm>
        </p:grpSpPr>
        <p:sp>
          <p:nvSpPr>
            <p:cNvPr id="9457" name="Oval 535"/>
            <p:cNvSpPr>
              <a:spLocks noChangeArrowheads="1"/>
            </p:cNvSpPr>
            <p:nvPr/>
          </p:nvSpPr>
          <p:spPr bwMode="auto">
            <a:xfrm>
              <a:off x="5586413" y="2103139"/>
              <a:ext cx="25400" cy="25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458" name="Freeform 536"/>
            <p:cNvSpPr>
              <a:spLocks/>
            </p:cNvSpPr>
            <p:nvPr/>
          </p:nvSpPr>
          <p:spPr bwMode="auto">
            <a:xfrm>
              <a:off x="5570538" y="2099964"/>
              <a:ext cx="88900" cy="57150"/>
            </a:xfrm>
            <a:custGeom>
              <a:avLst/>
              <a:gdLst>
                <a:gd name="T0" fmla="*/ 18 w 28"/>
                <a:gd name="T1" fmla="*/ 13 h 18"/>
                <a:gd name="T2" fmla="*/ 14 w 28"/>
                <a:gd name="T3" fmla="*/ 9 h 18"/>
                <a:gd name="T4" fmla="*/ 7 w 28"/>
                <a:gd name="T5" fmla="*/ 14 h 18"/>
                <a:gd name="T6" fmla="*/ 3 w 28"/>
                <a:gd name="T7" fmla="*/ 14 h 18"/>
                <a:gd name="T8" fmla="*/ 0 w 28"/>
                <a:gd name="T9" fmla="*/ 18 h 18"/>
                <a:gd name="T10" fmla="*/ 28 w 28"/>
                <a:gd name="T11" fmla="*/ 18 h 18"/>
                <a:gd name="T12" fmla="*/ 28 w 28"/>
                <a:gd name="T13" fmla="*/ 8 h 18"/>
                <a:gd name="T14" fmla="*/ 24 w 28"/>
                <a:gd name="T15" fmla="*/ 0 h 18"/>
                <a:gd name="T16" fmla="*/ 18 w 28"/>
                <a:gd name="T17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8">
                  <a:moveTo>
                    <a:pt x="18" y="13"/>
                  </a:move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9" y="11"/>
                    <a:pt x="7" y="14"/>
                  </a:cubicBezTo>
                  <a:cubicBezTo>
                    <a:pt x="5" y="12"/>
                    <a:pt x="3" y="14"/>
                    <a:pt x="3" y="1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18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459" name="Freeform 537"/>
            <p:cNvSpPr>
              <a:spLocks noEditPoints="1"/>
            </p:cNvSpPr>
            <p:nvPr/>
          </p:nvSpPr>
          <p:spPr bwMode="auto">
            <a:xfrm>
              <a:off x="5494338" y="2030114"/>
              <a:ext cx="203200" cy="165100"/>
            </a:xfrm>
            <a:custGeom>
              <a:avLst/>
              <a:gdLst>
                <a:gd name="T0" fmla="*/ 112 w 128"/>
                <a:gd name="T1" fmla="*/ 24 h 104"/>
                <a:gd name="T2" fmla="*/ 112 w 128"/>
                <a:gd name="T3" fmla="*/ 0 h 104"/>
                <a:gd name="T4" fmla="*/ 0 w 128"/>
                <a:gd name="T5" fmla="*/ 0 h 104"/>
                <a:gd name="T6" fmla="*/ 0 w 128"/>
                <a:gd name="T7" fmla="*/ 72 h 104"/>
                <a:gd name="T8" fmla="*/ 24 w 128"/>
                <a:gd name="T9" fmla="*/ 72 h 104"/>
                <a:gd name="T10" fmla="*/ 24 w 128"/>
                <a:gd name="T11" fmla="*/ 104 h 104"/>
                <a:gd name="T12" fmla="*/ 128 w 128"/>
                <a:gd name="T13" fmla="*/ 104 h 104"/>
                <a:gd name="T14" fmla="*/ 128 w 128"/>
                <a:gd name="T15" fmla="*/ 24 h 104"/>
                <a:gd name="T16" fmla="*/ 112 w 128"/>
                <a:gd name="T17" fmla="*/ 24 h 104"/>
                <a:gd name="T18" fmla="*/ 24 w 128"/>
                <a:gd name="T19" fmla="*/ 56 h 104"/>
                <a:gd name="T20" fmla="*/ 16 w 128"/>
                <a:gd name="T21" fmla="*/ 56 h 104"/>
                <a:gd name="T22" fmla="*/ 16 w 128"/>
                <a:gd name="T23" fmla="*/ 16 h 104"/>
                <a:gd name="T24" fmla="*/ 96 w 128"/>
                <a:gd name="T25" fmla="*/ 16 h 104"/>
                <a:gd name="T26" fmla="*/ 96 w 128"/>
                <a:gd name="T27" fmla="*/ 24 h 104"/>
                <a:gd name="T28" fmla="*/ 24 w 128"/>
                <a:gd name="T29" fmla="*/ 24 h 104"/>
                <a:gd name="T30" fmla="*/ 24 w 128"/>
                <a:gd name="T31" fmla="*/ 56 h 104"/>
                <a:gd name="T32" fmla="*/ 112 w 128"/>
                <a:gd name="T33" fmla="*/ 88 h 104"/>
                <a:gd name="T34" fmla="*/ 40 w 128"/>
                <a:gd name="T35" fmla="*/ 88 h 104"/>
                <a:gd name="T36" fmla="*/ 40 w 128"/>
                <a:gd name="T37" fmla="*/ 40 h 104"/>
                <a:gd name="T38" fmla="*/ 112 w 128"/>
                <a:gd name="T39" fmla="*/ 40 h 104"/>
                <a:gd name="T40" fmla="*/ 112 w 128"/>
                <a:gd name="T41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8" h="104">
                  <a:moveTo>
                    <a:pt x="112" y="24"/>
                  </a:moveTo>
                  <a:lnTo>
                    <a:pt x="112" y="0"/>
                  </a:lnTo>
                  <a:lnTo>
                    <a:pt x="0" y="0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104"/>
                  </a:lnTo>
                  <a:lnTo>
                    <a:pt x="128" y="104"/>
                  </a:lnTo>
                  <a:lnTo>
                    <a:pt x="128" y="24"/>
                  </a:lnTo>
                  <a:lnTo>
                    <a:pt x="112" y="24"/>
                  </a:lnTo>
                  <a:close/>
                  <a:moveTo>
                    <a:pt x="24" y="56"/>
                  </a:moveTo>
                  <a:lnTo>
                    <a:pt x="16" y="56"/>
                  </a:lnTo>
                  <a:lnTo>
                    <a:pt x="16" y="16"/>
                  </a:lnTo>
                  <a:lnTo>
                    <a:pt x="96" y="16"/>
                  </a:lnTo>
                  <a:lnTo>
                    <a:pt x="96" y="24"/>
                  </a:lnTo>
                  <a:lnTo>
                    <a:pt x="24" y="24"/>
                  </a:lnTo>
                  <a:lnTo>
                    <a:pt x="24" y="56"/>
                  </a:lnTo>
                  <a:close/>
                  <a:moveTo>
                    <a:pt x="112" y="88"/>
                  </a:moveTo>
                  <a:lnTo>
                    <a:pt x="40" y="88"/>
                  </a:lnTo>
                  <a:lnTo>
                    <a:pt x="40" y="40"/>
                  </a:lnTo>
                  <a:lnTo>
                    <a:pt x="112" y="40"/>
                  </a:lnTo>
                  <a:lnTo>
                    <a:pt x="112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0015" name="Group 10014"/>
          <p:cNvGrpSpPr/>
          <p:nvPr/>
        </p:nvGrpSpPr>
        <p:grpSpPr>
          <a:xfrm>
            <a:off x="1425576" y="2398414"/>
            <a:ext cx="203200" cy="203200"/>
            <a:chOff x="1425576" y="2398414"/>
            <a:chExt cx="203200" cy="203200"/>
          </a:xfrm>
        </p:grpSpPr>
        <p:sp>
          <p:nvSpPr>
            <p:cNvPr id="9460" name="Freeform 538"/>
            <p:cNvSpPr>
              <a:spLocks/>
            </p:cNvSpPr>
            <p:nvPr/>
          </p:nvSpPr>
          <p:spPr bwMode="auto">
            <a:xfrm>
              <a:off x="1511301" y="2468264"/>
              <a:ext cx="50800" cy="63500"/>
            </a:xfrm>
            <a:custGeom>
              <a:avLst/>
              <a:gdLst>
                <a:gd name="T0" fmla="*/ 32 w 32"/>
                <a:gd name="T1" fmla="*/ 20 h 40"/>
                <a:gd name="T2" fmla="*/ 16 w 32"/>
                <a:gd name="T3" fmla="*/ 10 h 40"/>
                <a:gd name="T4" fmla="*/ 0 w 32"/>
                <a:gd name="T5" fmla="*/ 0 h 40"/>
                <a:gd name="T6" fmla="*/ 0 w 32"/>
                <a:gd name="T7" fmla="*/ 40 h 40"/>
                <a:gd name="T8" fmla="*/ 16 w 32"/>
                <a:gd name="T9" fmla="*/ 30 h 40"/>
                <a:gd name="T10" fmla="*/ 32 w 32"/>
                <a:gd name="T11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40">
                  <a:moveTo>
                    <a:pt x="32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0" y="40"/>
                  </a:lnTo>
                  <a:lnTo>
                    <a:pt x="16" y="30"/>
                  </a:lnTo>
                  <a:lnTo>
                    <a:pt x="32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461" name="Freeform 539"/>
            <p:cNvSpPr>
              <a:spLocks noEditPoints="1"/>
            </p:cNvSpPr>
            <p:nvPr/>
          </p:nvSpPr>
          <p:spPr bwMode="auto">
            <a:xfrm>
              <a:off x="1425576" y="2423814"/>
              <a:ext cx="203200" cy="152400"/>
            </a:xfrm>
            <a:custGeom>
              <a:avLst/>
              <a:gdLst>
                <a:gd name="T0" fmla="*/ 0 w 64"/>
                <a:gd name="T1" fmla="*/ 48 h 48"/>
                <a:gd name="T2" fmla="*/ 64 w 64"/>
                <a:gd name="T3" fmla="*/ 48 h 48"/>
                <a:gd name="T4" fmla="*/ 64 w 64"/>
                <a:gd name="T5" fmla="*/ 0 h 48"/>
                <a:gd name="T6" fmla="*/ 0 w 64"/>
                <a:gd name="T7" fmla="*/ 0 h 48"/>
                <a:gd name="T8" fmla="*/ 0 w 64"/>
                <a:gd name="T9" fmla="*/ 48 h 48"/>
                <a:gd name="T10" fmla="*/ 19 w 64"/>
                <a:gd name="T11" fmla="*/ 11 h 48"/>
                <a:gd name="T12" fmla="*/ 45 w 64"/>
                <a:gd name="T13" fmla="*/ 11 h 48"/>
                <a:gd name="T14" fmla="*/ 45 w 64"/>
                <a:gd name="T15" fmla="*/ 37 h 48"/>
                <a:gd name="T16" fmla="*/ 19 w 64"/>
                <a:gd name="T17" fmla="*/ 37 h 48"/>
                <a:gd name="T18" fmla="*/ 19 w 64"/>
                <a:gd name="T19" fmla="*/ 1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48">
                  <a:moveTo>
                    <a:pt x="0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8"/>
                  </a:lnTo>
                  <a:close/>
                  <a:moveTo>
                    <a:pt x="19" y="11"/>
                  </a:moveTo>
                  <a:cubicBezTo>
                    <a:pt x="26" y="4"/>
                    <a:pt x="38" y="4"/>
                    <a:pt x="45" y="11"/>
                  </a:cubicBezTo>
                  <a:cubicBezTo>
                    <a:pt x="52" y="18"/>
                    <a:pt x="52" y="30"/>
                    <a:pt x="45" y="37"/>
                  </a:cubicBezTo>
                  <a:cubicBezTo>
                    <a:pt x="38" y="44"/>
                    <a:pt x="26" y="44"/>
                    <a:pt x="19" y="37"/>
                  </a:cubicBezTo>
                  <a:cubicBezTo>
                    <a:pt x="12" y="30"/>
                    <a:pt x="12" y="18"/>
                    <a:pt x="1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462" name="Rectangle 540"/>
            <p:cNvSpPr>
              <a:spLocks noChangeArrowheads="1"/>
            </p:cNvSpPr>
            <p:nvPr/>
          </p:nvSpPr>
          <p:spPr bwMode="auto">
            <a:xfrm>
              <a:off x="1603376" y="2398414"/>
              <a:ext cx="25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463" name="Rectangle 541"/>
            <p:cNvSpPr>
              <a:spLocks noChangeArrowheads="1"/>
            </p:cNvSpPr>
            <p:nvPr/>
          </p:nvSpPr>
          <p:spPr bwMode="auto">
            <a:xfrm>
              <a:off x="1539876" y="2398414"/>
              <a:ext cx="381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464" name="Rectangle 542"/>
            <p:cNvSpPr>
              <a:spLocks noChangeArrowheads="1"/>
            </p:cNvSpPr>
            <p:nvPr/>
          </p:nvSpPr>
          <p:spPr bwMode="auto">
            <a:xfrm>
              <a:off x="1476376" y="2398414"/>
              <a:ext cx="381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465" name="Rectangle 543"/>
            <p:cNvSpPr>
              <a:spLocks noChangeArrowheads="1"/>
            </p:cNvSpPr>
            <p:nvPr/>
          </p:nvSpPr>
          <p:spPr bwMode="auto">
            <a:xfrm>
              <a:off x="1425576" y="2398414"/>
              <a:ext cx="25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466" name="Rectangle 544"/>
            <p:cNvSpPr>
              <a:spLocks noChangeArrowheads="1"/>
            </p:cNvSpPr>
            <p:nvPr/>
          </p:nvSpPr>
          <p:spPr bwMode="auto">
            <a:xfrm>
              <a:off x="1603376" y="2588914"/>
              <a:ext cx="25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467" name="Rectangle 545"/>
            <p:cNvSpPr>
              <a:spLocks noChangeArrowheads="1"/>
            </p:cNvSpPr>
            <p:nvPr/>
          </p:nvSpPr>
          <p:spPr bwMode="auto">
            <a:xfrm>
              <a:off x="1539876" y="2588914"/>
              <a:ext cx="381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468" name="Rectangle 546"/>
            <p:cNvSpPr>
              <a:spLocks noChangeArrowheads="1"/>
            </p:cNvSpPr>
            <p:nvPr/>
          </p:nvSpPr>
          <p:spPr bwMode="auto">
            <a:xfrm>
              <a:off x="1476376" y="2588914"/>
              <a:ext cx="381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469" name="Rectangle 547"/>
            <p:cNvSpPr>
              <a:spLocks noChangeArrowheads="1"/>
            </p:cNvSpPr>
            <p:nvPr/>
          </p:nvSpPr>
          <p:spPr bwMode="auto">
            <a:xfrm>
              <a:off x="1425576" y="2588914"/>
              <a:ext cx="25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0041" name="Group 10040"/>
          <p:cNvGrpSpPr/>
          <p:nvPr/>
        </p:nvGrpSpPr>
        <p:grpSpPr>
          <a:xfrm>
            <a:off x="1831976" y="4165003"/>
            <a:ext cx="203200" cy="165100"/>
            <a:chOff x="1831976" y="4165003"/>
            <a:chExt cx="203200" cy="165100"/>
          </a:xfrm>
        </p:grpSpPr>
        <p:sp>
          <p:nvSpPr>
            <p:cNvPr id="9470" name="Freeform 548"/>
            <p:cNvSpPr>
              <a:spLocks noEditPoints="1"/>
            </p:cNvSpPr>
            <p:nvPr/>
          </p:nvSpPr>
          <p:spPr bwMode="auto">
            <a:xfrm>
              <a:off x="1844676" y="4165003"/>
              <a:ext cx="177800" cy="127000"/>
            </a:xfrm>
            <a:custGeom>
              <a:avLst/>
              <a:gdLst>
                <a:gd name="T0" fmla="*/ 4 w 56"/>
                <a:gd name="T1" fmla="*/ 40 h 40"/>
                <a:gd name="T2" fmla="*/ 52 w 56"/>
                <a:gd name="T3" fmla="*/ 40 h 40"/>
                <a:gd name="T4" fmla="*/ 56 w 56"/>
                <a:gd name="T5" fmla="*/ 36 h 40"/>
                <a:gd name="T6" fmla="*/ 56 w 56"/>
                <a:gd name="T7" fmla="*/ 4 h 40"/>
                <a:gd name="T8" fmla="*/ 52 w 56"/>
                <a:gd name="T9" fmla="*/ 0 h 40"/>
                <a:gd name="T10" fmla="*/ 4 w 56"/>
                <a:gd name="T11" fmla="*/ 0 h 40"/>
                <a:gd name="T12" fmla="*/ 0 w 56"/>
                <a:gd name="T13" fmla="*/ 4 h 40"/>
                <a:gd name="T14" fmla="*/ 0 w 56"/>
                <a:gd name="T15" fmla="*/ 36 h 40"/>
                <a:gd name="T16" fmla="*/ 4 w 56"/>
                <a:gd name="T17" fmla="*/ 40 h 40"/>
                <a:gd name="T18" fmla="*/ 4 w 56"/>
                <a:gd name="T19" fmla="*/ 4 h 40"/>
                <a:gd name="T20" fmla="*/ 52 w 56"/>
                <a:gd name="T21" fmla="*/ 4 h 40"/>
                <a:gd name="T22" fmla="*/ 52 w 56"/>
                <a:gd name="T23" fmla="*/ 36 h 40"/>
                <a:gd name="T24" fmla="*/ 4 w 56"/>
                <a:gd name="T25" fmla="*/ 36 h 40"/>
                <a:gd name="T26" fmla="*/ 4 w 56"/>
                <a:gd name="T2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40">
                  <a:moveTo>
                    <a:pt x="4" y="40"/>
                  </a:moveTo>
                  <a:cubicBezTo>
                    <a:pt x="52" y="40"/>
                    <a:pt x="52" y="40"/>
                    <a:pt x="52" y="40"/>
                  </a:cubicBezTo>
                  <a:cubicBezTo>
                    <a:pt x="54" y="40"/>
                    <a:pt x="56" y="38"/>
                    <a:pt x="56" y="36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2"/>
                    <a:pt x="54" y="0"/>
                    <a:pt x="5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8"/>
                    <a:pt x="2" y="40"/>
                    <a:pt x="4" y="40"/>
                  </a:cubicBezTo>
                  <a:close/>
                  <a:moveTo>
                    <a:pt x="4" y="4"/>
                  </a:moveTo>
                  <a:cubicBezTo>
                    <a:pt x="52" y="4"/>
                    <a:pt x="52" y="4"/>
                    <a:pt x="52" y="4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4" y="36"/>
                    <a:pt x="4" y="36"/>
                    <a:pt x="4" y="36"/>
                  </a:cubicBezTo>
                  <a:lnTo>
                    <a:pt x="4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471" name="Freeform 549"/>
            <p:cNvSpPr>
              <a:spLocks/>
            </p:cNvSpPr>
            <p:nvPr/>
          </p:nvSpPr>
          <p:spPr bwMode="auto">
            <a:xfrm>
              <a:off x="1831976" y="4304703"/>
              <a:ext cx="203200" cy="25400"/>
            </a:xfrm>
            <a:custGeom>
              <a:avLst/>
              <a:gdLst>
                <a:gd name="T0" fmla="*/ 62 w 64"/>
                <a:gd name="T1" fmla="*/ 0 h 8"/>
                <a:gd name="T2" fmla="*/ 36 w 64"/>
                <a:gd name="T3" fmla="*/ 0 h 8"/>
                <a:gd name="T4" fmla="*/ 36 w 64"/>
                <a:gd name="T5" fmla="*/ 4 h 8"/>
                <a:gd name="T6" fmla="*/ 28 w 64"/>
                <a:gd name="T7" fmla="*/ 4 h 8"/>
                <a:gd name="T8" fmla="*/ 28 w 64"/>
                <a:gd name="T9" fmla="*/ 0 h 8"/>
                <a:gd name="T10" fmla="*/ 2 w 64"/>
                <a:gd name="T11" fmla="*/ 0 h 8"/>
                <a:gd name="T12" fmla="*/ 1 w 64"/>
                <a:gd name="T13" fmla="*/ 2 h 8"/>
                <a:gd name="T14" fmla="*/ 3 w 64"/>
                <a:gd name="T15" fmla="*/ 6 h 8"/>
                <a:gd name="T16" fmla="*/ 6 w 64"/>
                <a:gd name="T17" fmla="*/ 8 h 8"/>
                <a:gd name="T18" fmla="*/ 58 w 64"/>
                <a:gd name="T19" fmla="*/ 8 h 8"/>
                <a:gd name="T20" fmla="*/ 61 w 64"/>
                <a:gd name="T21" fmla="*/ 6 h 8"/>
                <a:gd name="T22" fmla="*/ 63 w 64"/>
                <a:gd name="T23" fmla="*/ 2 h 8"/>
                <a:gd name="T24" fmla="*/ 62 w 64"/>
                <a:gd name="T2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8">
                  <a:moveTo>
                    <a:pt x="62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7"/>
                    <a:pt x="5" y="8"/>
                    <a:pt x="6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9" y="8"/>
                    <a:pt x="60" y="7"/>
                    <a:pt x="61" y="6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4" y="1"/>
                    <a:pt x="63" y="0"/>
                    <a:pt x="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0014" name="Group 10013"/>
          <p:cNvGrpSpPr/>
          <p:nvPr/>
        </p:nvGrpSpPr>
        <p:grpSpPr>
          <a:xfrm>
            <a:off x="1831976" y="2411114"/>
            <a:ext cx="203200" cy="190500"/>
            <a:chOff x="1831976" y="2411114"/>
            <a:chExt cx="203200" cy="190500"/>
          </a:xfrm>
        </p:grpSpPr>
        <p:sp>
          <p:nvSpPr>
            <p:cNvPr id="9472" name="Freeform 550"/>
            <p:cNvSpPr>
              <a:spLocks noEditPoints="1"/>
            </p:cNvSpPr>
            <p:nvPr/>
          </p:nvSpPr>
          <p:spPr bwMode="auto">
            <a:xfrm>
              <a:off x="1831976" y="2411114"/>
              <a:ext cx="203200" cy="190500"/>
            </a:xfrm>
            <a:custGeom>
              <a:avLst/>
              <a:gdLst>
                <a:gd name="T0" fmla="*/ 56 w 64"/>
                <a:gd name="T1" fmla="*/ 0 h 60"/>
                <a:gd name="T2" fmla="*/ 8 w 64"/>
                <a:gd name="T3" fmla="*/ 0 h 60"/>
                <a:gd name="T4" fmla="*/ 0 w 64"/>
                <a:gd name="T5" fmla="*/ 8 h 60"/>
                <a:gd name="T6" fmla="*/ 0 w 64"/>
                <a:gd name="T7" fmla="*/ 52 h 60"/>
                <a:gd name="T8" fmla="*/ 8 w 64"/>
                <a:gd name="T9" fmla="*/ 60 h 60"/>
                <a:gd name="T10" fmla="*/ 56 w 64"/>
                <a:gd name="T11" fmla="*/ 60 h 60"/>
                <a:gd name="T12" fmla="*/ 64 w 64"/>
                <a:gd name="T13" fmla="*/ 52 h 60"/>
                <a:gd name="T14" fmla="*/ 64 w 64"/>
                <a:gd name="T15" fmla="*/ 8 h 60"/>
                <a:gd name="T16" fmla="*/ 56 w 64"/>
                <a:gd name="T17" fmla="*/ 0 h 60"/>
                <a:gd name="T18" fmla="*/ 8 w 64"/>
                <a:gd name="T19" fmla="*/ 48 h 60"/>
                <a:gd name="T20" fmla="*/ 8 w 64"/>
                <a:gd name="T21" fmla="*/ 44 h 60"/>
                <a:gd name="T22" fmla="*/ 16 w 64"/>
                <a:gd name="T23" fmla="*/ 44 h 60"/>
                <a:gd name="T24" fmla="*/ 17 w 64"/>
                <a:gd name="T25" fmla="*/ 48 h 60"/>
                <a:gd name="T26" fmla="*/ 8 w 64"/>
                <a:gd name="T27" fmla="*/ 48 h 60"/>
                <a:gd name="T28" fmla="*/ 32 w 64"/>
                <a:gd name="T29" fmla="*/ 56 h 60"/>
                <a:gd name="T30" fmla="*/ 20 w 64"/>
                <a:gd name="T31" fmla="*/ 44 h 60"/>
                <a:gd name="T32" fmla="*/ 32 w 64"/>
                <a:gd name="T33" fmla="*/ 32 h 60"/>
                <a:gd name="T34" fmla="*/ 44 w 64"/>
                <a:gd name="T35" fmla="*/ 44 h 60"/>
                <a:gd name="T36" fmla="*/ 32 w 64"/>
                <a:gd name="T37" fmla="*/ 56 h 60"/>
                <a:gd name="T38" fmla="*/ 56 w 64"/>
                <a:gd name="T39" fmla="*/ 48 h 60"/>
                <a:gd name="T40" fmla="*/ 47 w 64"/>
                <a:gd name="T41" fmla="*/ 48 h 60"/>
                <a:gd name="T42" fmla="*/ 48 w 64"/>
                <a:gd name="T43" fmla="*/ 44 h 60"/>
                <a:gd name="T44" fmla="*/ 56 w 64"/>
                <a:gd name="T45" fmla="*/ 44 h 60"/>
                <a:gd name="T46" fmla="*/ 56 w 64"/>
                <a:gd name="T47" fmla="*/ 48 h 60"/>
                <a:gd name="T48" fmla="*/ 56 w 64"/>
                <a:gd name="T49" fmla="*/ 36 h 60"/>
                <a:gd name="T50" fmla="*/ 46 w 64"/>
                <a:gd name="T51" fmla="*/ 36 h 60"/>
                <a:gd name="T52" fmla="*/ 32 w 64"/>
                <a:gd name="T53" fmla="*/ 28 h 60"/>
                <a:gd name="T54" fmla="*/ 18 w 64"/>
                <a:gd name="T55" fmla="*/ 36 h 60"/>
                <a:gd name="T56" fmla="*/ 8 w 64"/>
                <a:gd name="T57" fmla="*/ 36 h 60"/>
                <a:gd name="T58" fmla="*/ 8 w 64"/>
                <a:gd name="T59" fmla="*/ 8 h 60"/>
                <a:gd name="T60" fmla="*/ 56 w 64"/>
                <a:gd name="T61" fmla="*/ 8 h 60"/>
                <a:gd name="T62" fmla="*/ 56 w 64"/>
                <a:gd name="T63" fmla="*/ 3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4" h="60">
                  <a:moveTo>
                    <a:pt x="5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4" y="60"/>
                    <a:pt x="8" y="60"/>
                  </a:cubicBezTo>
                  <a:cubicBezTo>
                    <a:pt x="56" y="60"/>
                    <a:pt x="56" y="60"/>
                    <a:pt x="56" y="60"/>
                  </a:cubicBezTo>
                  <a:cubicBezTo>
                    <a:pt x="60" y="60"/>
                    <a:pt x="64" y="56"/>
                    <a:pt x="64" y="52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4"/>
                    <a:pt x="60" y="0"/>
                    <a:pt x="56" y="0"/>
                  </a:cubicBezTo>
                  <a:close/>
                  <a:moveTo>
                    <a:pt x="8" y="48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5"/>
                    <a:pt x="16" y="47"/>
                    <a:pt x="17" y="48"/>
                  </a:cubicBezTo>
                  <a:lnTo>
                    <a:pt x="8" y="48"/>
                  </a:lnTo>
                  <a:close/>
                  <a:moveTo>
                    <a:pt x="32" y="56"/>
                  </a:moveTo>
                  <a:cubicBezTo>
                    <a:pt x="25" y="56"/>
                    <a:pt x="20" y="51"/>
                    <a:pt x="20" y="44"/>
                  </a:cubicBezTo>
                  <a:cubicBezTo>
                    <a:pt x="20" y="37"/>
                    <a:pt x="25" y="32"/>
                    <a:pt x="32" y="32"/>
                  </a:cubicBezTo>
                  <a:cubicBezTo>
                    <a:pt x="39" y="32"/>
                    <a:pt x="44" y="37"/>
                    <a:pt x="44" y="44"/>
                  </a:cubicBezTo>
                  <a:cubicBezTo>
                    <a:pt x="44" y="51"/>
                    <a:pt x="39" y="56"/>
                    <a:pt x="32" y="56"/>
                  </a:cubicBezTo>
                  <a:close/>
                  <a:moveTo>
                    <a:pt x="56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8" y="47"/>
                    <a:pt x="48" y="45"/>
                    <a:pt x="48" y="44"/>
                  </a:cubicBezTo>
                  <a:cubicBezTo>
                    <a:pt x="56" y="44"/>
                    <a:pt x="56" y="44"/>
                    <a:pt x="56" y="44"/>
                  </a:cubicBezTo>
                  <a:lnTo>
                    <a:pt x="56" y="48"/>
                  </a:lnTo>
                  <a:close/>
                  <a:moveTo>
                    <a:pt x="56" y="36"/>
                  </a:moveTo>
                  <a:cubicBezTo>
                    <a:pt x="46" y="36"/>
                    <a:pt x="46" y="36"/>
                    <a:pt x="46" y="36"/>
                  </a:cubicBezTo>
                  <a:cubicBezTo>
                    <a:pt x="43" y="31"/>
                    <a:pt x="38" y="28"/>
                    <a:pt x="32" y="28"/>
                  </a:cubicBezTo>
                  <a:cubicBezTo>
                    <a:pt x="26" y="28"/>
                    <a:pt x="21" y="31"/>
                    <a:pt x="1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6" y="8"/>
                    <a:pt x="56" y="8"/>
                    <a:pt x="56" y="8"/>
                  </a:cubicBezTo>
                  <a:lnTo>
                    <a:pt x="56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473" name="Freeform 551"/>
            <p:cNvSpPr>
              <a:spLocks/>
            </p:cNvSpPr>
            <p:nvPr/>
          </p:nvSpPr>
          <p:spPr bwMode="auto">
            <a:xfrm>
              <a:off x="1920876" y="2525414"/>
              <a:ext cx="38100" cy="50800"/>
            </a:xfrm>
            <a:custGeom>
              <a:avLst/>
              <a:gdLst>
                <a:gd name="T0" fmla="*/ 0 w 24"/>
                <a:gd name="T1" fmla="*/ 32 h 32"/>
                <a:gd name="T2" fmla="*/ 24 w 24"/>
                <a:gd name="T3" fmla="*/ 16 h 32"/>
                <a:gd name="T4" fmla="*/ 0 w 24"/>
                <a:gd name="T5" fmla="*/ 0 h 32"/>
                <a:gd name="T6" fmla="*/ 0 w 24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32">
                  <a:moveTo>
                    <a:pt x="0" y="32"/>
                  </a:moveTo>
                  <a:lnTo>
                    <a:pt x="24" y="16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9474" name="Freeform 552"/>
          <p:cNvSpPr>
            <a:spLocks noEditPoints="1"/>
          </p:cNvSpPr>
          <p:nvPr/>
        </p:nvSpPr>
        <p:spPr bwMode="auto">
          <a:xfrm>
            <a:off x="4705351" y="4139603"/>
            <a:ext cx="152400" cy="203200"/>
          </a:xfrm>
          <a:custGeom>
            <a:avLst/>
            <a:gdLst>
              <a:gd name="T0" fmla="*/ 40 w 48"/>
              <a:gd name="T1" fmla="*/ 0 h 64"/>
              <a:gd name="T2" fmla="*/ 8 w 48"/>
              <a:gd name="T3" fmla="*/ 0 h 64"/>
              <a:gd name="T4" fmla="*/ 0 w 48"/>
              <a:gd name="T5" fmla="*/ 8 h 64"/>
              <a:gd name="T6" fmla="*/ 0 w 48"/>
              <a:gd name="T7" fmla="*/ 56 h 64"/>
              <a:gd name="T8" fmla="*/ 8 w 48"/>
              <a:gd name="T9" fmla="*/ 64 h 64"/>
              <a:gd name="T10" fmla="*/ 40 w 48"/>
              <a:gd name="T11" fmla="*/ 64 h 64"/>
              <a:gd name="T12" fmla="*/ 48 w 48"/>
              <a:gd name="T13" fmla="*/ 56 h 64"/>
              <a:gd name="T14" fmla="*/ 48 w 48"/>
              <a:gd name="T15" fmla="*/ 8 h 64"/>
              <a:gd name="T16" fmla="*/ 40 w 48"/>
              <a:gd name="T17" fmla="*/ 0 h 64"/>
              <a:gd name="T18" fmla="*/ 8 w 48"/>
              <a:gd name="T19" fmla="*/ 8 h 64"/>
              <a:gd name="T20" fmla="*/ 40 w 48"/>
              <a:gd name="T21" fmla="*/ 8 h 64"/>
              <a:gd name="T22" fmla="*/ 40 w 48"/>
              <a:gd name="T23" fmla="*/ 36 h 64"/>
              <a:gd name="T24" fmla="*/ 8 w 48"/>
              <a:gd name="T25" fmla="*/ 36 h 64"/>
              <a:gd name="T26" fmla="*/ 8 w 48"/>
              <a:gd name="T27" fmla="*/ 8 h 64"/>
              <a:gd name="T28" fmla="*/ 24 w 48"/>
              <a:gd name="T29" fmla="*/ 52 h 64"/>
              <a:gd name="T30" fmla="*/ 20 w 48"/>
              <a:gd name="T31" fmla="*/ 52 h 64"/>
              <a:gd name="T32" fmla="*/ 20 w 48"/>
              <a:gd name="T33" fmla="*/ 56 h 64"/>
              <a:gd name="T34" fmla="*/ 16 w 48"/>
              <a:gd name="T35" fmla="*/ 56 h 64"/>
              <a:gd name="T36" fmla="*/ 16 w 48"/>
              <a:gd name="T37" fmla="*/ 52 h 64"/>
              <a:gd name="T38" fmla="*/ 12 w 48"/>
              <a:gd name="T39" fmla="*/ 52 h 64"/>
              <a:gd name="T40" fmla="*/ 12 w 48"/>
              <a:gd name="T41" fmla="*/ 48 h 64"/>
              <a:gd name="T42" fmla="*/ 16 w 48"/>
              <a:gd name="T43" fmla="*/ 48 h 64"/>
              <a:gd name="T44" fmla="*/ 16 w 48"/>
              <a:gd name="T45" fmla="*/ 44 h 64"/>
              <a:gd name="T46" fmla="*/ 20 w 48"/>
              <a:gd name="T47" fmla="*/ 44 h 64"/>
              <a:gd name="T48" fmla="*/ 20 w 48"/>
              <a:gd name="T49" fmla="*/ 48 h 64"/>
              <a:gd name="T50" fmla="*/ 24 w 48"/>
              <a:gd name="T51" fmla="*/ 48 h 64"/>
              <a:gd name="T52" fmla="*/ 24 w 48"/>
              <a:gd name="T53" fmla="*/ 52 h 64"/>
              <a:gd name="T54" fmla="*/ 34 w 48"/>
              <a:gd name="T55" fmla="*/ 58 h 64"/>
              <a:gd name="T56" fmla="*/ 30 w 48"/>
              <a:gd name="T57" fmla="*/ 54 h 64"/>
              <a:gd name="T58" fmla="*/ 34 w 48"/>
              <a:gd name="T59" fmla="*/ 50 h 64"/>
              <a:gd name="T60" fmla="*/ 38 w 48"/>
              <a:gd name="T61" fmla="*/ 54 h 64"/>
              <a:gd name="T62" fmla="*/ 34 w 48"/>
              <a:gd name="T63" fmla="*/ 58 h 64"/>
              <a:gd name="T64" fmla="*/ 38 w 48"/>
              <a:gd name="T65" fmla="*/ 50 h 64"/>
              <a:gd name="T66" fmla="*/ 34 w 48"/>
              <a:gd name="T67" fmla="*/ 46 h 64"/>
              <a:gd name="T68" fmla="*/ 38 w 48"/>
              <a:gd name="T69" fmla="*/ 42 h 64"/>
              <a:gd name="T70" fmla="*/ 42 w 48"/>
              <a:gd name="T71" fmla="*/ 46 h 64"/>
              <a:gd name="T72" fmla="*/ 38 w 48"/>
              <a:gd name="T73" fmla="*/ 5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8" h="64">
                <a:moveTo>
                  <a:pt x="40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0"/>
                  <a:pt x="4" y="64"/>
                  <a:pt x="8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4" y="64"/>
                  <a:pt x="48" y="60"/>
                  <a:pt x="48" y="56"/>
                </a:cubicBezTo>
                <a:cubicBezTo>
                  <a:pt x="48" y="8"/>
                  <a:pt x="48" y="8"/>
                  <a:pt x="48" y="8"/>
                </a:cubicBezTo>
                <a:cubicBezTo>
                  <a:pt x="48" y="4"/>
                  <a:pt x="44" y="0"/>
                  <a:pt x="40" y="0"/>
                </a:cubicBezTo>
                <a:close/>
                <a:moveTo>
                  <a:pt x="8" y="8"/>
                </a:moveTo>
                <a:cubicBezTo>
                  <a:pt x="40" y="8"/>
                  <a:pt x="40" y="8"/>
                  <a:pt x="40" y="8"/>
                </a:cubicBezTo>
                <a:cubicBezTo>
                  <a:pt x="40" y="36"/>
                  <a:pt x="40" y="36"/>
                  <a:pt x="40" y="36"/>
                </a:cubicBezTo>
                <a:cubicBezTo>
                  <a:pt x="8" y="36"/>
                  <a:pt x="8" y="36"/>
                  <a:pt x="8" y="36"/>
                </a:cubicBezTo>
                <a:lnTo>
                  <a:pt x="8" y="8"/>
                </a:lnTo>
                <a:close/>
                <a:moveTo>
                  <a:pt x="24" y="52"/>
                </a:moveTo>
                <a:cubicBezTo>
                  <a:pt x="20" y="52"/>
                  <a:pt x="20" y="52"/>
                  <a:pt x="20" y="52"/>
                </a:cubicBezTo>
                <a:cubicBezTo>
                  <a:pt x="20" y="56"/>
                  <a:pt x="20" y="56"/>
                  <a:pt x="20" y="56"/>
                </a:cubicBezTo>
                <a:cubicBezTo>
                  <a:pt x="16" y="56"/>
                  <a:pt x="16" y="56"/>
                  <a:pt x="16" y="56"/>
                </a:cubicBezTo>
                <a:cubicBezTo>
                  <a:pt x="16" y="52"/>
                  <a:pt x="16" y="52"/>
                  <a:pt x="16" y="52"/>
                </a:cubicBezTo>
                <a:cubicBezTo>
                  <a:pt x="12" y="52"/>
                  <a:pt x="12" y="52"/>
                  <a:pt x="12" y="52"/>
                </a:cubicBezTo>
                <a:cubicBezTo>
                  <a:pt x="12" y="48"/>
                  <a:pt x="12" y="48"/>
                  <a:pt x="12" y="48"/>
                </a:cubicBezTo>
                <a:cubicBezTo>
                  <a:pt x="16" y="48"/>
                  <a:pt x="16" y="48"/>
                  <a:pt x="16" y="48"/>
                </a:cubicBezTo>
                <a:cubicBezTo>
                  <a:pt x="16" y="44"/>
                  <a:pt x="16" y="44"/>
                  <a:pt x="16" y="44"/>
                </a:cubicBezTo>
                <a:cubicBezTo>
                  <a:pt x="20" y="44"/>
                  <a:pt x="20" y="44"/>
                  <a:pt x="20" y="44"/>
                </a:cubicBezTo>
                <a:cubicBezTo>
                  <a:pt x="20" y="48"/>
                  <a:pt x="20" y="48"/>
                  <a:pt x="20" y="48"/>
                </a:cubicBezTo>
                <a:cubicBezTo>
                  <a:pt x="24" y="48"/>
                  <a:pt x="24" y="48"/>
                  <a:pt x="24" y="48"/>
                </a:cubicBezTo>
                <a:lnTo>
                  <a:pt x="24" y="52"/>
                </a:lnTo>
                <a:close/>
                <a:moveTo>
                  <a:pt x="34" y="58"/>
                </a:moveTo>
                <a:cubicBezTo>
                  <a:pt x="32" y="58"/>
                  <a:pt x="30" y="56"/>
                  <a:pt x="30" y="54"/>
                </a:cubicBezTo>
                <a:cubicBezTo>
                  <a:pt x="30" y="52"/>
                  <a:pt x="32" y="50"/>
                  <a:pt x="34" y="50"/>
                </a:cubicBezTo>
                <a:cubicBezTo>
                  <a:pt x="36" y="50"/>
                  <a:pt x="38" y="52"/>
                  <a:pt x="38" y="54"/>
                </a:cubicBezTo>
                <a:cubicBezTo>
                  <a:pt x="38" y="56"/>
                  <a:pt x="36" y="58"/>
                  <a:pt x="34" y="58"/>
                </a:cubicBezTo>
                <a:close/>
                <a:moveTo>
                  <a:pt x="38" y="50"/>
                </a:moveTo>
                <a:cubicBezTo>
                  <a:pt x="36" y="50"/>
                  <a:pt x="34" y="48"/>
                  <a:pt x="34" y="46"/>
                </a:cubicBezTo>
                <a:cubicBezTo>
                  <a:pt x="34" y="44"/>
                  <a:pt x="36" y="42"/>
                  <a:pt x="38" y="42"/>
                </a:cubicBezTo>
                <a:cubicBezTo>
                  <a:pt x="40" y="42"/>
                  <a:pt x="42" y="44"/>
                  <a:pt x="42" y="46"/>
                </a:cubicBezTo>
                <a:cubicBezTo>
                  <a:pt x="42" y="48"/>
                  <a:pt x="40" y="50"/>
                  <a:pt x="38" y="5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0012" name="Group 10011"/>
          <p:cNvGrpSpPr/>
          <p:nvPr/>
        </p:nvGrpSpPr>
        <p:grpSpPr>
          <a:xfrm>
            <a:off x="3459163" y="2411114"/>
            <a:ext cx="203200" cy="177800"/>
            <a:chOff x="3459163" y="2411114"/>
            <a:chExt cx="203200" cy="177800"/>
          </a:xfrm>
        </p:grpSpPr>
        <p:sp>
          <p:nvSpPr>
            <p:cNvPr id="9475" name="Freeform 553"/>
            <p:cNvSpPr>
              <a:spLocks noEditPoints="1"/>
            </p:cNvSpPr>
            <p:nvPr/>
          </p:nvSpPr>
          <p:spPr bwMode="auto">
            <a:xfrm>
              <a:off x="3459163" y="2411114"/>
              <a:ext cx="203200" cy="50800"/>
            </a:xfrm>
            <a:custGeom>
              <a:avLst/>
              <a:gdLst>
                <a:gd name="T0" fmla="*/ 0 w 128"/>
                <a:gd name="T1" fmla="*/ 0 h 32"/>
                <a:gd name="T2" fmla="*/ 0 w 128"/>
                <a:gd name="T3" fmla="*/ 32 h 32"/>
                <a:gd name="T4" fmla="*/ 128 w 128"/>
                <a:gd name="T5" fmla="*/ 32 h 32"/>
                <a:gd name="T6" fmla="*/ 128 w 128"/>
                <a:gd name="T7" fmla="*/ 0 h 32"/>
                <a:gd name="T8" fmla="*/ 0 w 128"/>
                <a:gd name="T9" fmla="*/ 0 h 32"/>
                <a:gd name="T10" fmla="*/ 8 w 128"/>
                <a:gd name="T11" fmla="*/ 24 h 32"/>
                <a:gd name="T12" fmla="*/ 8 w 128"/>
                <a:gd name="T13" fmla="*/ 8 h 32"/>
                <a:gd name="T14" fmla="*/ 16 w 128"/>
                <a:gd name="T15" fmla="*/ 8 h 32"/>
                <a:gd name="T16" fmla="*/ 24 w 128"/>
                <a:gd name="T17" fmla="*/ 24 h 32"/>
                <a:gd name="T18" fmla="*/ 8 w 128"/>
                <a:gd name="T19" fmla="*/ 24 h 32"/>
                <a:gd name="T20" fmla="*/ 40 w 128"/>
                <a:gd name="T21" fmla="*/ 24 h 32"/>
                <a:gd name="T22" fmla="*/ 32 w 128"/>
                <a:gd name="T23" fmla="*/ 8 h 32"/>
                <a:gd name="T24" fmla="*/ 48 w 128"/>
                <a:gd name="T25" fmla="*/ 8 h 32"/>
                <a:gd name="T26" fmla="*/ 56 w 128"/>
                <a:gd name="T27" fmla="*/ 24 h 32"/>
                <a:gd name="T28" fmla="*/ 40 w 128"/>
                <a:gd name="T29" fmla="*/ 24 h 32"/>
                <a:gd name="T30" fmla="*/ 72 w 128"/>
                <a:gd name="T31" fmla="*/ 24 h 32"/>
                <a:gd name="T32" fmla="*/ 64 w 128"/>
                <a:gd name="T33" fmla="*/ 8 h 32"/>
                <a:gd name="T34" fmla="*/ 80 w 128"/>
                <a:gd name="T35" fmla="*/ 8 h 32"/>
                <a:gd name="T36" fmla="*/ 88 w 128"/>
                <a:gd name="T37" fmla="*/ 24 h 32"/>
                <a:gd name="T38" fmla="*/ 72 w 128"/>
                <a:gd name="T39" fmla="*/ 24 h 32"/>
                <a:gd name="T40" fmla="*/ 104 w 128"/>
                <a:gd name="T41" fmla="*/ 24 h 32"/>
                <a:gd name="T42" fmla="*/ 96 w 128"/>
                <a:gd name="T43" fmla="*/ 8 h 32"/>
                <a:gd name="T44" fmla="*/ 112 w 128"/>
                <a:gd name="T45" fmla="*/ 8 h 32"/>
                <a:gd name="T46" fmla="*/ 120 w 128"/>
                <a:gd name="T47" fmla="*/ 24 h 32"/>
                <a:gd name="T48" fmla="*/ 104 w 128"/>
                <a:gd name="T49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32">
                  <a:moveTo>
                    <a:pt x="0" y="0"/>
                  </a:moveTo>
                  <a:lnTo>
                    <a:pt x="0" y="32"/>
                  </a:lnTo>
                  <a:lnTo>
                    <a:pt x="128" y="32"/>
                  </a:lnTo>
                  <a:lnTo>
                    <a:pt x="128" y="0"/>
                  </a:lnTo>
                  <a:lnTo>
                    <a:pt x="0" y="0"/>
                  </a:lnTo>
                  <a:close/>
                  <a:moveTo>
                    <a:pt x="8" y="24"/>
                  </a:moveTo>
                  <a:lnTo>
                    <a:pt x="8" y="8"/>
                  </a:lnTo>
                  <a:lnTo>
                    <a:pt x="16" y="8"/>
                  </a:lnTo>
                  <a:lnTo>
                    <a:pt x="24" y="24"/>
                  </a:lnTo>
                  <a:lnTo>
                    <a:pt x="8" y="24"/>
                  </a:lnTo>
                  <a:close/>
                  <a:moveTo>
                    <a:pt x="40" y="24"/>
                  </a:moveTo>
                  <a:lnTo>
                    <a:pt x="32" y="8"/>
                  </a:lnTo>
                  <a:lnTo>
                    <a:pt x="48" y="8"/>
                  </a:lnTo>
                  <a:lnTo>
                    <a:pt x="56" y="24"/>
                  </a:lnTo>
                  <a:lnTo>
                    <a:pt x="40" y="24"/>
                  </a:lnTo>
                  <a:close/>
                  <a:moveTo>
                    <a:pt x="72" y="24"/>
                  </a:moveTo>
                  <a:lnTo>
                    <a:pt x="64" y="8"/>
                  </a:lnTo>
                  <a:lnTo>
                    <a:pt x="80" y="8"/>
                  </a:lnTo>
                  <a:lnTo>
                    <a:pt x="88" y="24"/>
                  </a:lnTo>
                  <a:lnTo>
                    <a:pt x="72" y="24"/>
                  </a:lnTo>
                  <a:close/>
                  <a:moveTo>
                    <a:pt x="104" y="24"/>
                  </a:moveTo>
                  <a:lnTo>
                    <a:pt x="96" y="8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476" name="Freeform 554"/>
            <p:cNvSpPr>
              <a:spLocks/>
            </p:cNvSpPr>
            <p:nvPr/>
          </p:nvSpPr>
          <p:spPr bwMode="auto">
            <a:xfrm>
              <a:off x="3459163" y="2474614"/>
              <a:ext cx="203200" cy="114300"/>
            </a:xfrm>
            <a:custGeom>
              <a:avLst/>
              <a:gdLst>
                <a:gd name="T0" fmla="*/ 60 w 64"/>
                <a:gd name="T1" fmla="*/ 32 h 36"/>
                <a:gd name="T2" fmla="*/ 4 w 64"/>
                <a:gd name="T3" fmla="*/ 32 h 36"/>
                <a:gd name="T4" fmla="*/ 4 w 64"/>
                <a:gd name="T5" fmla="*/ 0 h 36"/>
                <a:gd name="T6" fmla="*/ 0 w 64"/>
                <a:gd name="T7" fmla="*/ 0 h 36"/>
                <a:gd name="T8" fmla="*/ 0 w 64"/>
                <a:gd name="T9" fmla="*/ 32 h 36"/>
                <a:gd name="T10" fmla="*/ 4 w 64"/>
                <a:gd name="T11" fmla="*/ 36 h 36"/>
                <a:gd name="T12" fmla="*/ 60 w 64"/>
                <a:gd name="T13" fmla="*/ 36 h 36"/>
                <a:gd name="T14" fmla="*/ 64 w 64"/>
                <a:gd name="T15" fmla="*/ 32 h 36"/>
                <a:gd name="T16" fmla="*/ 64 w 64"/>
                <a:gd name="T17" fmla="*/ 0 h 36"/>
                <a:gd name="T18" fmla="*/ 60 w 64"/>
                <a:gd name="T19" fmla="*/ 0 h 36"/>
                <a:gd name="T20" fmla="*/ 60 w 64"/>
                <a:gd name="T21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36">
                  <a:moveTo>
                    <a:pt x="60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4"/>
                    <a:pt x="2" y="36"/>
                    <a:pt x="4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2" y="36"/>
                    <a:pt x="64" y="34"/>
                    <a:pt x="64" y="32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477" name="Freeform 555"/>
            <p:cNvSpPr>
              <a:spLocks noEditPoints="1"/>
            </p:cNvSpPr>
            <p:nvPr/>
          </p:nvSpPr>
          <p:spPr bwMode="auto">
            <a:xfrm>
              <a:off x="3484563" y="2474614"/>
              <a:ext cx="152400" cy="88900"/>
            </a:xfrm>
            <a:custGeom>
              <a:avLst/>
              <a:gdLst>
                <a:gd name="T0" fmla="*/ 96 w 96"/>
                <a:gd name="T1" fmla="*/ 0 h 56"/>
                <a:gd name="T2" fmla="*/ 0 w 96"/>
                <a:gd name="T3" fmla="*/ 0 h 56"/>
                <a:gd name="T4" fmla="*/ 0 w 96"/>
                <a:gd name="T5" fmla="*/ 56 h 56"/>
                <a:gd name="T6" fmla="*/ 96 w 96"/>
                <a:gd name="T7" fmla="*/ 56 h 56"/>
                <a:gd name="T8" fmla="*/ 96 w 96"/>
                <a:gd name="T9" fmla="*/ 0 h 56"/>
                <a:gd name="T10" fmla="*/ 48 w 96"/>
                <a:gd name="T11" fmla="*/ 48 h 56"/>
                <a:gd name="T12" fmla="*/ 40 w 96"/>
                <a:gd name="T13" fmla="*/ 48 h 56"/>
                <a:gd name="T14" fmla="*/ 40 w 96"/>
                <a:gd name="T15" fmla="*/ 8 h 56"/>
                <a:gd name="T16" fmla="*/ 48 w 96"/>
                <a:gd name="T17" fmla="*/ 8 h 56"/>
                <a:gd name="T18" fmla="*/ 48 w 96"/>
                <a:gd name="T19" fmla="*/ 48 h 56"/>
                <a:gd name="T20" fmla="*/ 88 w 96"/>
                <a:gd name="T21" fmla="*/ 32 h 56"/>
                <a:gd name="T22" fmla="*/ 56 w 96"/>
                <a:gd name="T23" fmla="*/ 32 h 56"/>
                <a:gd name="T24" fmla="*/ 56 w 96"/>
                <a:gd name="T25" fmla="*/ 24 h 56"/>
                <a:gd name="T26" fmla="*/ 88 w 96"/>
                <a:gd name="T27" fmla="*/ 24 h 56"/>
                <a:gd name="T28" fmla="*/ 88 w 96"/>
                <a:gd name="T29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56">
                  <a:moveTo>
                    <a:pt x="96" y="0"/>
                  </a:moveTo>
                  <a:lnTo>
                    <a:pt x="0" y="0"/>
                  </a:lnTo>
                  <a:lnTo>
                    <a:pt x="0" y="56"/>
                  </a:lnTo>
                  <a:lnTo>
                    <a:pt x="96" y="56"/>
                  </a:lnTo>
                  <a:lnTo>
                    <a:pt x="96" y="0"/>
                  </a:lnTo>
                  <a:close/>
                  <a:moveTo>
                    <a:pt x="48" y="48"/>
                  </a:moveTo>
                  <a:lnTo>
                    <a:pt x="40" y="48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48"/>
                  </a:lnTo>
                  <a:close/>
                  <a:moveTo>
                    <a:pt x="88" y="32"/>
                  </a:moveTo>
                  <a:lnTo>
                    <a:pt x="56" y="32"/>
                  </a:lnTo>
                  <a:lnTo>
                    <a:pt x="56" y="24"/>
                  </a:lnTo>
                  <a:lnTo>
                    <a:pt x="88" y="24"/>
                  </a:lnTo>
                  <a:lnTo>
                    <a:pt x="8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0006" name="Group 10005"/>
          <p:cNvGrpSpPr/>
          <p:nvPr/>
        </p:nvGrpSpPr>
        <p:grpSpPr>
          <a:xfrm>
            <a:off x="7948613" y="2398414"/>
            <a:ext cx="177800" cy="203200"/>
            <a:chOff x="7948613" y="2398414"/>
            <a:chExt cx="177800" cy="203200"/>
          </a:xfrm>
        </p:grpSpPr>
        <p:sp>
          <p:nvSpPr>
            <p:cNvPr id="9478" name="Freeform 556"/>
            <p:cNvSpPr>
              <a:spLocks noEditPoints="1"/>
            </p:cNvSpPr>
            <p:nvPr/>
          </p:nvSpPr>
          <p:spPr bwMode="auto">
            <a:xfrm>
              <a:off x="7999413" y="2487314"/>
              <a:ext cx="76200" cy="76200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20 w 24"/>
                <a:gd name="T11" fmla="*/ 14 h 24"/>
                <a:gd name="T12" fmla="*/ 12 w 24"/>
                <a:gd name="T13" fmla="*/ 8 h 24"/>
                <a:gd name="T14" fmla="*/ 4 w 24"/>
                <a:gd name="T15" fmla="*/ 14 h 24"/>
                <a:gd name="T16" fmla="*/ 4 w 24"/>
                <a:gd name="T17" fmla="*/ 12 h 24"/>
                <a:gd name="T18" fmla="*/ 12 w 24"/>
                <a:gd name="T19" fmla="*/ 4 h 24"/>
                <a:gd name="T20" fmla="*/ 20 w 24"/>
                <a:gd name="T21" fmla="*/ 12 h 24"/>
                <a:gd name="T22" fmla="*/ 20 w 24"/>
                <a:gd name="T23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20" y="14"/>
                  </a:moveTo>
                  <a:cubicBezTo>
                    <a:pt x="19" y="11"/>
                    <a:pt x="16" y="8"/>
                    <a:pt x="12" y="8"/>
                  </a:cubicBezTo>
                  <a:cubicBezTo>
                    <a:pt x="8" y="8"/>
                    <a:pt x="5" y="11"/>
                    <a:pt x="4" y="14"/>
                  </a:cubicBezTo>
                  <a:cubicBezTo>
                    <a:pt x="4" y="13"/>
                    <a:pt x="4" y="13"/>
                    <a:pt x="4" y="12"/>
                  </a:cubicBezTo>
                  <a:cubicBezTo>
                    <a:pt x="4" y="8"/>
                    <a:pt x="8" y="4"/>
                    <a:pt x="12" y="4"/>
                  </a:cubicBezTo>
                  <a:cubicBezTo>
                    <a:pt x="16" y="4"/>
                    <a:pt x="20" y="8"/>
                    <a:pt x="20" y="12"/>
                  </a:cubicBezTo>
                  <a:cubicBezTo>
                    <a:pt x="20" y="13"/>
                    <a:pt x="20" y="13"/>
                    <a:pt x="20" y="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479" name="Freeform 557"/>
            <p:cNvSpPr>
              <a:spLocks noEditPoints="1"/>
            </p:cNvSpPr>
            <p:nvPr/>
          </p:nvSpPr>
          <p:spPr bwMode="auto">
            <a:xfrm>
              <a:off x="7948613" y="2398414"/>
              <a:ext cx="177800" cy="203200"/>
            </a:xfrm>
            <a:custGeom>
              <a:avLst/>
              <a:gdLst>
                <a:gd name="T0" fmla="*/ 48 w 56"/>
                <a:gd name="T1" fmla="*/ 0 h 64"/>
                <a:gd name="T2" fmla="*/ 8 w 56"/>
                <a:gd name="T3" fmla="*/ 0 h 64"/>
                <a:gd name="T4" fmla="*/ 0 w 56"/>
                <a:gd name="T5" fmla="*/ 8 h 64"/>
                <a:gd name="T6" fmla="*/ 0 w 56"/>
                <a:gd name="T7" fmla="*/ 56 h 64"/>
                <a:gd name="T8" fmla="*/ 8 w 56"/>
                <a:gd name="T9" fmla="*/ 64 h 64"/>
                <a:gd name="T10" fmla="*/ 48 w 56"/>
                <a:gd name="T11" fmla="*/ 64 h 64"/>
                <a:gd name="T12" fmla="*/ 56 w 56"/>
                <a:gd name="T13" fmla="*/ 56 h 64"/>
                <a:gd name="T14" fmla="*/ 56 w 56"/>
                <a:gd name="T15" fmla="*/ 8 h 64"/>
                <a:gd name="T16" fmla="*/ 48 w 56"/>
                <a:gd name="T17" fmla="*/ 0 h 64"/>
                <a:gd name="T18" fmla="*/ 28 w 56"/>
                <a:gd name="T19" fmla="*/ 4 h 64"/>
                <a:gd name="T20" fmla="*/ 36 w 56"/>
                <a:gd name="T21" fmla="*/ 12 h 64"/>
                <a:gd name="T22" fmla="*/ 28 w 56"/>
                <a:gd name="T23" fmla="*/ 20 h 64"/>
                <a:gd name="T24" fmla="*/ 20 w 56"/>
                <a:gd name="T25" fmla="*/ 12 h 64"/>
                <a:gd name="T26" fmla="*/ 28 w 56"/>
                <a:gd name="T27" fmla="*/ 4 h 64"/>
                <a:gd name="T28" fmla="*/ 6 w 56"/>
                <a:gd name="T29" fmla="*/ 61 h 64"/>
                <a:gd name="T30" fmla="*/ 3 w 56"/>
                <a:gd name="T31" fmla="*/ 58 h 64"/>
                <a:gd name="T32" fmla="*/ 6 w 56"/>
                <a:gd name="T33" fmla="*/ 55 h 64"/>
                <a:gd name="T34" fmla="*/ 9 w 56"/>
                <a:gd name="T35" fmla="*/ 58 h 64"/>
                <a:gd name="T36" fmla="*/ 6 w 56"/>
                <a:gd name="T37" fmla="*/ 61 h 64"/>
                <a:gd name="T38" fmla="*/ 6 w 56"/>
                <a:gd name="T39" fmla="*/ 9 h 64"/>
                <a:gd name="T40" fmla="*/ 3 w 56"/>
                <a:gd name="T41" fmla="*/ 6 h 64"/>
                <a:gd name="T42" fmla="*/ 6 w 56"/>
                <a:gd name="T43" fmla="*/ 3 h 64"/>
                <a:gd name="T44" fmla="*/ 9 w 56"/>
                <a:gd name="T45" fmla="*/ 6 h 64"/>
                <a:gd name="T46" fmla="*/ 6 w 56"/>
                <a:gd name="T47" fmla="*/ 9 h 64"/>
                <a:gd name="T48" fmla="*/ 28 w 56"/>
                <a:gd name="T49" fmla="*/ 58 h 64"/>
                <a:gd name="T50" fmla="*/ 10 w 56"/>
                <a:gd name="T51" fmla="*/ 40 h 64"/>
                <a:gd name="T52" fmla="*/ 28 w 56"/>
                <a:gd name="T53" fmla="*/ 22 h 64"/>
                <a:gd name="T54" fmla="*/ 46 w 56"/>
                <a:gd name="T55" fmla="*/ 40 h 64"/>
                <a:gd name="T56" fmla="*/ 28 w 56"/>
                <a:gd name="T57" fmla="*/ 58 h 64"/>
                <a:gd name="T58" fmla="*/ 50 w 56"/>
                <a:gd name="T59" fmla="*/ 61 h 64"/>
                <a:gd name="T60" fmla="*/ 47 w 56"/>
                <a:gd name="T61" fmla="*/ 58 h 64"/>
                <a:gd name="T62" fmla="*/ 50 w 56"/>
                <a:gd name="T63" fmla="*/ 55 h 64"/>
                <a:gd name="T64" fmla="*/ 53 w 56"/>
                <a:gd name="T65" fmla="*/ 58 h 64"/>
                <a:gd name="T66" fmla="*/ 50 w 56"/>
                <a:gd name="T67" fmla="*/ 61 h 64"/>
                <a:gd name="T68" fmla="*/ 50 w 56"/>
                <a:gd name="T69" fmla="*/ 9 h 64"/>
                <a:gd name="T70" fmla="*/ 47 w 56"/>
                <a:gd name="T71" fmla="*/ 6 h 64"/>
                <a:gd name="T72" fmla="*/ 50 w 56"/>
                <a:gd name="T73" fmla="*/ 3 h 64"/>
                <a:gd name="T74" fmla="*/ 53 w 56"/>
                <a:gd name="T75" fmla="*/ 6 h 64"/>
                <a:gd name="T76" fmla="*/ 50 w 56"/>
                <a:gd name="T77" fmla="*/ 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" h="64">
                  <a:moveTo>
                    <a:pt x="4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0"/>
                    <a:pt x="4" y="64"/>
                    <a:pt x="8" y="64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52" y="64"/>
                    <a:pt x="56" y="60"/>
                    <a:pt x="56" y="56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6" y="4"/>
                    <a:pt x="52" y="0"/>
                    <a:pt x="48" y="0"/>
                  </a:cubicBezTo>
                  <a:close/>
                  <a:moveTo>
                    <a:pt x="28" y="4"/>
                  </a:moveTo>
                  <a:cubicBezTo>
                    <a:pt x="32" y="4"/>
                    <a:pt x="36" y="8"/>
                    <a:pt x="36" y="12"/>
                  </a:cubicBezTo>
                  <a:cubicBezTo>
                    <a:pt x="36" y="16"/>
                    <a:pt x="32" y="20"/>
                    <a:pt x="28" y="20"/>
                  </a:cubicBezTo>
                  <a:cubicBezTo>
                    <a:pt x="24" y="20"/>
                    <a:pt x="20" y="16"/>
                    <a:pt x="20" y="12"/>
                  </a:cubicBezTo>
                  <a:cubicBezTo>
                    <a:pt x="20" y="8"/>
                    <a:pt x="24" y="4"/>
                    <a:pt x="28" y="4"/>
                  </a:cubicBezTo>
                  <a:close/>
                  <a:moveTo>
                    <a:pt x="6" y="61"/>
                  </a:moveTo>
                  <a:cubicBezTo>
                    <a:pt x="4" y="61"/>
                    <a:pt x="3" y="60"/>
                    <a:pt x="3" y="58"/>
                  </a:cubicBezTo>
                  <a:cubicBezTo>
                    <a:pt x="3" y="56"/>
                    <a:pt x="4" y="55"/>
                    <a:pt x="6" y="55"/>
                  </a:cubicBezTo>
                  <a:cubicBezTo>
                    <a:pt x="8" y="55"/>
                    <a:pt x="9" y="56"/>
                    <a:pt x="9" y="58"/>
                  </a:cubicBezTo>
                  <a:cubicBezTo>
                    <a:pt x="9" y="60"/>
                    <a:pt x="8" y="61"/>
                    <a:pt x="6" y="61"/>
                  </a:cubicBezTo>
                  <a:close/>
                  <a:moveTo>
                    <a:pt x="6" y="9"/>
                  </a:moveTo>
                  <a:cubicBezTo>
                    <a:pt x="4" y="9"/>
                    <a:pt x="3" y="8"/>
                    <a:pt x="3" y="6"/>
                  </a:cubicBezTo>
                  <a:cubicBezTo>
                    <a:pt x="3" y="4"/>
                    <a:pt x="4" y="3"/>
                    <a:pt x="6" y="3"/>
                  </a:cubicBezTo>
                  <a:cubicBezTo>
                    <a:pt x="8" y="3"/>
                    <a:pt x="9" y="4"/>
                    <a:pt x="9" y="6"/>
                  </a:cubicBezTo>
                  <a:cubicBezTo>
                    <a:pt x="9" y="8"/>
                    <a:pt x="8" y="9"/>
                    <a:pt x="6" y="9"/>
                  </a:cubicBezTo>
                  <a:close/>
                  <a:moveTo>
                    <a:pt x="28" y="58"/>
                  </a:moveTo>
                  <a:cubicBezTo>
                    <a:pt x="18" y="58"/>
                    <a:pt x="10" y="50"/>
                    <a:pt x="10" y="40"/>
                  </a:cubicBezTo>
                  <a:cubicBezTo>
                    <a:pt x="10" y="30"/>
                    <a:pt x="18" y="22"/>
                    <a:pt x="28" y="22"/>
                  </a:cubicBezTo>
                  <a:cubicBezTo>
                    <a:pt x="38" y="22"/>
                    <a:pt x="46" y="30"/>
                    <a:pt x="46" y="40"/>
                  </a:cubicBezTo>
                  <a:cubicBezTo>
                    <a:pt x="46" y="50"/>
                    <a:pt x="38" y="58"/>
                    <a:pt x="28" y="58"/>
                  </a:cubicBezTo>
                  <a:close/>
                  <a:moveTo>
                    <a:pt x="50" y="61"/>
                  </a:moveTo>
                  <a:cubicBezTo>
                    <a:pt x="48" y="61"/>
                    <a:pt x="47" y="60"/>
                    <a:pt x="47" y="58"/>
                  </a:cubicBezTo>
                  <a:cubicBezTo>
                    <a:pt x="47" y="56"/>
                    <a:pt x="48" y="55"/>
                    <a:pt x="50" y="55"/>
                  </a:cubicBezTo>
                  <a:cubicBezTo>
                    <a:pt x="52" y="55"/>
                    <a:pt x="53" y="56"/>
                    <a:pt x="53" y="58"/>
                  </a:cubicBezTo>
                  <a:cubicBezTo>
                    <a:pt x="53" y="60"/>
                    <a:pt x="52" y="61"/>
                    <a:pt x="50" y="61"/>
                  </a:cubicBezTo>
                  <a:close/>
                  <a:moveTo>
                    <a:pt x="50" y="9"/>
                  </a:moveTo>
                  <a:cubicBezTo>
                    <a:pt x="48" y="9"/>
                    <a:pt x="47" y="8"/>
                    <a:pt x="47" y="6"/>
                  </a:cubicBezTo>
                  <a:cubicBezTo>
                    <a:pt x="47" y="4"/>
                    <a:pt x="48" y="3"/>
                    <a:pt x="50" y="3"/>
                  </a:cubicBezTo>
                  <a:cubicBezTo>
                    <a:pt x="52" y="3"/>
                    <a:pt x="53" y="4"/>
                    <a:pt x="53" y="6"/>
                  </a:cubicBezTo>
                  <a:cubicBezTo>
                    <a:pt x="53" y="8"/>
                    <a:pt x="52" y="9"/>
                    <a:pt x="5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480" name="Oval 558"/>
            <p:cNvSpPr>
              <a:spLocks noChangeArrowheads="1"/>
            </p:cNvSpPr>
            <p:nvPr/>
          </p:nvSpPr>
          <p:spPr bwMode="auto">
            <a:xfrm>
              <a:off x="8024813" y="2423814"/>
              <a:ext cx="25400" cy="25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0026" name="Group 10025"/>
          <p:cNvGrpSpPr/>
          <p:nvPr/>
        </p:nvGrpSpPr>
        <p:grpSpPr>
          <a:xfrm>
            <a:off x="5494338" y="2819102"/>
            <a:ext cx="190500" cy="190500"/>
            <a:chOff x="5494338" y="2819102"/>
            <a:chExt cx="190500" cy="190500"/>
          </a:xfrm>
        </p:grpSpPr>
        <p:sp>
          <p:nvSpPr>
            <p:cNvPr id="9481" name="Rectangle 559"/>
            <p:cNvSpPr>
              <a:spLocks noChangeArrowheads="1"/>
            </p:cNvSpPr>
            <p:nvPr/>
          </p:nvSpPr>
          <p:spPr bwMode="auto">
            <a:xfrm>
              <a:off x="5494338" y="2996902"/>
              <a:ext cx="381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482" name="Rectangle 560"/>
            <p:cNvSpPr>
              <a:spLocks noChangeArrowheads="1"/>
            </p:cNvSpPr>
            <p:nvPr/>
          </p:nvSpPr>
          <p:spPr bwMode="auto">
            <a:xfrm>
              <a:off x="5494338" y="2971502"/>
              <a:ext cx="381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483" name="Rectangle 561"/>
            <p:cNvSpPr>
              <a:spLocks noChangeArrowheads="1"/>
            </p:cNvSpPr>
            <p:nvPr/>
          </p:nvSpPr>
          <p:spPr bwMode="auto">
            <a:xfrm>
              <a:off x="5494338" y="2946102"/>
              <a:ext cx="381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484" name="Rectangle 562"/>
            <p:cNvSpPr>
              <a:spLocks noChangeArrowheads="1"/>
            </p:cNvSpPr>
            <p:nvPr/>
          </p:nvSpPr>
          <p:spPr bwMode="auto">
            <a:xfrm>
              <a:off x="5494338" y="2920702"/>
              <a:ext cx="381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485" name="Rectangle 563"/>
            <p:cNvSpPr>
              <a:spLocks noChangeArrowheads="1"/>
            </p:cNvSpPr>
            <p:nvPr/>
          </p:nvSpPr>
          <p:spPr bwMode="auto">
            <a:xfrm>
              <a:off x="5494338" y="2895302"/>
              <a:ext cx="381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486" name="Rectangle 564"/>
            <p:cNvSpPr>
              <a:spLocks noChangeArrowheads="1"/>
            </p:cNvSpPr>
            <p:nvPr/>
          </p:nvSpPr>
          <p:spPr bwMode="auto">
            <a:xfrm>
              <a:off x="5545138" y="2996902"/>
              <a:ext cx="381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487" name="Rectangle 565"/>
            <p:cNvSpPr>
              <a:spLocks noChangeArrowheads="1"/>
            </p:cNvSpPr>
            <p:nvPr/>
          </p:nvSpPr>
          <p:spPr bwMode="auto">
            <a:xfrm>
              <a:off x="5545138" y="2971502"/>
              <a:ext cx="381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488" name="Rectangle 566"/>
            <p:cNvSpPr>
              <a:spLocks noChangeArrowheads="1"/>
            </p:cNvSpPr>
            <p:nvPr/>
          </p:nvSpPr>
          <p:spPr bwMode="auto">
            <a:xfrm>
              <a:off x="5545138" y="2946102"/>
              <a:ext cx="381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489" name="Rectangle 567"/>
            <p:cNvSpPr>
              <a:spLocks noChangeArrowheads="1"/>
            </p:cNvSpPr>
            <p:nvPr/>
          </p:nvSpPr>
          <p:spPr bwMode="auto">
            <a:xfrm>
              <a:off x="5545138" y="2920702"/>
              <a:ext cx="381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490" name="Rectangle 568"/>
            <p:cNvSpPr>
              <a:spLocks noChangeArrowheads="1"/>
            </p:cNvSpPr>
            <p:nvPr/>
          </p:nvSpPr>
          <p:spPr bwMode="auto">
            <a:xfrm>
              <a:off x="5545138" y="2895302"/>
              <a:ext cx="381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491" name="Rectangle 569"/>
            <p:cNvSpPr>
              <a:spLocks noChangeArrowheads="1"/>
            </p:cNvSpPr>
            <p:nvPr/>
          </p:nvSpPr>
          <p:spPr bwMode="auto">
            <a:xfrm>
              <a:off x="5545138" y="2869902"/>
              <a:ext cx="381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492" name="Rectangle 570"/>
            <p:cNvSpPr>
              <a:spLocks noChangeArrowheads="1"/>
            </p:cNvSpPr>
            <p:nvPr/>
          </p:nvSpPr>
          <p:spPr bwMode="auto">
            <a:xfrm>
              <a:off x="5545138" y="2844502"/>
              <a:ext cx="381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493" name="Rectangle 571"/>
            <p:cNvSpPr>
              <a:spLocks noChangeArrowheads="1"/>
            </p:cNvSpPr>
            <p:nvPr/>
          </p:nvSpPr>
          <p:spPr bwMode="auto">
            <a:xfrm>
              <a:off x="5545138" y="2819102"/>
              <a:ext cx="381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494" name="Rectangle 572"/>
            <p:cNvSpPr>
              <a:spLocks noChangeArrowheads="1"/>
            </p:cNvSpPr>
            <p:nvPr/>
          </p:nvSpPr>
          <p:spPr bwMode="auto">
            <a:xfrm>
              <a:off x="5595938" y="2996902"/>
              <a:ext cx="381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495" name="Rectangle 573"/>
            <p:cNvSpPr>
              <a:spLocks noChangeArrowheads="1"/>
            </p:cNvSpPr>
            <p:nvPr/>
          </p:nvSpPr>
          <p:spPr bwMode="auto">
            <a:xfrm>
              <a:off x="5595938" y="2971502"/>
              <a:ext cx="381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496" name="Rectangle 574"/>
            <p:cNvSpPr>
              <a:spLocks noChangeArrowheads="1"/>
            </p:cNvSpPr>
            <p:nvPr/>
          </p:nvSpPr>
          <p:spPr bwMode="auto">
            <a:xfrm>
              <a:off x="5595938" y="2946102"/>
              <a:ext cx="381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497" name="Rectangle 575"/>
            <p:cNvSpPr>
              <a:spLocks noChangeArrowheads="1"/>
            </p:cNvSpPr>
            <p:nvPr/>
          </p:nvSpPr>
          <p:spPr bwMode="auto">
            <a:xfrm>
              <a:off x="5595938" y="2920702"/>
              <a:ext cx="381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498" name="Rectangle 576"/>
            <p:cNvSpPr>
              <a:spLocks noChangeArrowheads="1"/>
            </p:cNvSpPr>
            <p:nvPr/>
          </p:nvSpPr>
          <p:spPr bwMode="auto">
            <a:xfrm>
              <a:off x="5595938" y="2895302"/>
              <a:ext cx="381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499" name="Rectangle 577"/>
            <p:cNvSpPr>
              <a:spLocks noChangeArrowheads="1"/>
            </p:cNvSpPr>
            <p:nvPr/>
          </p:nvSpPr>
          <p:spPr bwMode="auto">
            <a:xfrm>
              <a:off x="5595938" y="2869902"/>
              <a:ext cx="381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500" name="Rectangle 578"/>
            <p:cNvSpPr>
              <a:spLocks noChangeArrowheads="1"/>
            </p:cNvSpPr>
            <p:nvPr/>
          </p:nvSpPr>
          <p:spPr bwMode="auto">
            <a:xfrm>
              <a:off x="5646738" y="2996902"/>
              <a:ext cx="381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501" name="Rectangle 579"/>
            <p:cNvSpPr>
              <a:spLocks noChangeArrowheads="1"/>
            </p:cNvSpPr>
            <p:nvPr/>
          </p:nvSpPr>
          <p:spPr bwMode="auto">
            <a:xfrm>
              <a:off x="5646738" y="2971502"/>
              <a:ext cx="381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502" name="Rectangle 580"/>
            <p:cNvSpPr>
              <a:spLocks noChangeArrowheads="1"/>
            </p:cNvSpPr>
            <p:nvPr/>
          </p:nvSpPr>
          <p:spPr bwMode="auto">
            <a:xfrm>
              <a:off x="5646738" y="2946102"/>
              <a:ext cx="381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0061" name="Group 10060"/>
          <p:cNvGrpSpPr/>
          <p:nvPr/>
        </p:nvGrpSpPr>
        <p:grpSpPr>
          <a:xfrm>
            <a:off x="4273551" y="4546003"/>
            <a:ext cx="203200" cy="203200"/>
            <a:chOff x="4273551" y="4546003"/>
            <a:chExt cx="203200" cy="203200"/>
          </a:xfrm>
        </p:grpSpPr>
        <p:sp>
          <p:nvSpPr>
            <p:cNvPr id="9503" name="Freeform 581"/>
            <p:cNvSpPr>
              <a:spLocks noEditPoints="1"/>
            </p:cNvSpPr>
            <p:nvPr/>
          </p:nvSpPr>
          <p:spPr bwMode="auto">
            <a:xfrm>
              <a:off x="4273551" y="4546003"/>
              <a:ext cx="203200" cy="203200"/>
            </a:xfrm>
            <a:custGeom>
              <a:avLst/>
              <a:gdLst>
                <a:gd name="T0" fmla="*/ 32 w 64"/>
                <a:gd name="T1" fmla="*/ 0 h 64"/>
                <a:gd name="T2" fmla="*/ 0 w 64"/>
                <a:gd name="T3" fmla="*/ 32 h 64"/>
                <a:gd name="T4" fmla="*/ 32 w 64"/>
                <a:gd name="T5" fmla="*/ 64 h 64"/>
                <a:gd name="T6" fmla="*/ 64 w 64"/>
                <a:gd name="T7" fmla="*/ 32 h 64"/>
                <a:gd name="T8" fmla="*/ 32 w 64"/>
                <a:gd name="T9" fmla="*/ 0 h 64"/>
                <a:gd name="T10" fmla="*/ 32 w 64"/>
                <a:gd name="T11" fmla="*/ 60 h 64"/>
                <a:gd name="T12" fmla="*/ 4 w 64"/>
                <a:gd name="T13" fmla="*/ 32 h 64"/>
                <a:gd name="T14" fmla="*/ 32 w 64"/>
                <a:gd name="T15" fmla="*/ 4 h 64"/>
                <a:gd name="T16" fmla="*/ 60 w 64"/>
                <a:gd name="T17" fmla="*/ 32 h 64"/>
                <a:gd name="T18" fmla="*/ 32 w 64"/>
                <a:gd name="T19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50" y="64"/>
                    <a:pt x="64" y="50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lose/>
                  <a:moveTo>
                    <a:pt x="32" y="60"/>
                  </a:moveTo>
                  <a:cubicBezTo>
                    <a:pt x="17" y="60"/>
                    <a:pt x="4" y="47"/>
                    <a:pt x="4" y="32"/>
                  </a:cubicBezTo>
                  <a:cubicBezTo>
                    <a:pt x="4" y="17"/>
                    <a:pt x="17" y="4"/>
                    <a:pt x="32" y="4"/>
                  </a:cubicBezTo>
                  <a:cubicBezTo>
                    <a:pt x="47" y="4"/>
                    <a:pt x="60" y="17"/>
                    <a:pt x="60" y="32"/>
                  </a:cubicBezTo>
                  <a:cubicBezTo>
                    <a:pt x="60" y="47"/>
                    <a:pt x="47" y="60"/>
                    <a:pt x="32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504" name="Freeform 582"/>
            <p:cNvSpPr>
              <a:spLocks noEditPoints="1"/>
            </p:cNvSpPr>
            <p:nvPr/>
          </p:nvSpPr>
          <p:spPr bwMode="auto">
            <a:xfrm>
              <a:off x="4337051" y="4609503"/>
              <a:ext cx="76200" cy="76200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20 h 24"/>
                <a:gd name="T12" fmla="*/ 4 w 24"/>
                <a:gd name="T13" fmla="*/ 12 h 24"/>
                <a:gd name="T14" fmla="*/ 12 w 24"/>
                <a:gd name="T15" fmla="*/ 4 h 24"/>
                <a:gd name="T16" fmla="*/ 20 w 24"/>
                <a:gd name="T17" fmla="*/ 12 h 24"/>
                <a:gd name="T18" fmla="*/ 12 w 24"/>
                <a:gd name="T19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20"/>
                  </a:moveTo>
                  <a:cubicBezTo>
                    <a:pt x="8" y="20"/>
                    <a:pt x="4" y="16"/>
                    <a:pt x="4" y="12"/>
                  </a:cubicBezTo>
                  <a:cubicBezTo>
                    <a:pt x="4" y="8"/>
                    <a:pt x="8" y="4"/>
                    <a:pt x="12" y="4"/>
                  </a:cubicBezTo>
                  <a:cubicBezTo>
                    <a:pt x="16" y="4"/>
                    <a:pt x="20" y="8"/>
                    <a:pt x="20" y="12"/>
                  </a:cubicBezTo>
                  <a:cubicBezTo>
                    <a:pt x="20" y="16"/>
                    <a:pt x="16" y="20"/>
                    <a:pt x="12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505" name="Oval 583"/>
            <p:cNvSpPr>
              <a:spLocks noChangeArrowheads="1"/>
            </p:cNvSpPr>
            <p:nvPr/>
          </p:nvSpPr>
          <p:spPr bwMode="auto">
            <a:xfrm>
              <a:off x="4362451" y="4634903"/>
              <a:ext cx="25400" cy="25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9506" name="Freeform 584"/>
          <p:cNvSpPr>
            <a:spLocks noEditPoints="1"/>
          </p:cNvSpPr>
          <p:nvPr/>
        </p:nvSpPr>
        <p:spPr bwMode="auto">
          <a:xfrm>
            <a:off x="3865563" y="4546003"/>
            <a:ext cx="204788" cy="203200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32 w 64"/>
              <a:gd name="T11" fmla="*/ 24 h 64"/>
              <a:gd name="T12" fmla="*/ 33 w 64"/>
              <a:gd name="T13" fmla="*/ 24 h 64"/>
              <a:gd name="T14" fmla="*/ 40 w 64"/>
              <a:gd name="T15" fmla="*/ 32 h 64"/>
              <a:gd name="T16" fmla="*/ 36 w 64"/>
              <a:gd name="T17" fmla="*/ 39 h 64"/>
              <a:gd name="T18" fmla="*/ 35 w 64"/>
              <a:gd name="T19" fmla="*/ 39 h 64"/>
              <a:gd name="T20" fmla="*/ 32 w 64"/>
              <a:gd name="T21" fmla="*/ 40 h 64"/>
              <a:gd name="T22" fmla="*/ 24 w 64"/>
              <a:gd name="T23" fmla="*/ 32 h 64"/>
              <a:gd name="T24" fmla="*/ 24 w 64"/>
              <a:gd name="T25" fmla="*/ 30 h 64"/>
              <a:gd name="T26" fmla="*/ 28 w 64"/>
              <a:gd name="T27" fmla="*/ 25 h 64"/>
              <a:gd name="T28" fmla="*/ 31 w 64"/>
              <a:gd name="T29" fmla="*/ 24 h 64"/>
              <a:gd name="T30" fmla="*/ 32 w 64"/>
              <a:gd name="T31" fmla="*/ 24 h 64"/>
              <a:gd name="T32" fmla="*/ 28 w 64"/>
              <a:gd name="T33" fmla="*/ 4 h 64"/>
              <a:gd name="T34" fmla="*/ 30 w 64"/>
              <a:gd name="T35" fmla="*/ 20 h 64"/>
              <a:gd name="T36" fmla="*/ 25 w 64"/>
              <a:gd name="T37" fmla="*/ 22 h 64"/>
              <a:gd name="T38" fmla="*/ 16 w 64"/>
              <a:gd name="T39" fmla="*/ 9 h 64"/>
              <a:gd name="T40" fmla="*/ 28 w 64"/>
              <a:gd name="T41" fmla="*/ 4 h 64"/>
              <a:gd name="T42" fmla="*/ 32 w 64"/>
              <a:gd name="T43" fmla="*/ 60 h 64"/>
              <a:gd name="T44" fmla="*/ 4 w 64"/>
              <a:gd name="T45" fmla="*/ 32 h 64"/>
              <a:gd name="T46" fmla="*/ 5 w 64"/>
              <a:gd name="T47" fmla="*/ 24 h 64"/>
              <a:gd name="T48" fmla="*/ 21 w 64"/>
              <a:gd name="T49" fmla="*/ 29 h 64"/>
              <a:gd name="T50" fmla="*/ 20 w 64"/>
              <a:gd name="T51" fmla="*/ 32 h 64"/>
              <a:gd name="T52" fmla="*/ 32 w 64"/>
              <a:gd name="T53" fmla="*/ 44 h 64"/>
              <a:gd name="T54" fmla="*/ 37 w 64"/>
              <a:gd name="T55" fmla="*/ 43 h 64"/>
              <a:gd name="T56" fmla="*/ 43 w 64"/>
              <a:gd name="T57" fmla="*/ 58 h 64"/>
              <a:gd name="T58" fmla="*/ 32 w 64"/>
              <a:gd name="T59" fmla="*/ 60 h 64"/>
              <a:gd name="T60" fmla="*/ 48 w 64"/>
              <a:gd name="T61" fmla="*/ 55 h 64"/>
              <a:gd name="T62" fmla="*/ 39 w 64"/>
              <a:gd name="T63" fmla="*/ 42 h 64"/>
              <a:gd name="T64" fmla="*/ 44 w 64"/>
              <a:gd name="T65" fmla="*/ 32 h 64"/>
              <a:gd name="T66" fmla="*/ 34 w 64"/>
              <a:gd name="T67" fmla="*/ 20 h 64"/>
              <a:gd name="T68" fmla="*/ 36 w 64"/>
              <a:gd name="T69" fmla="*/ 4 h 64"/>
              <a:gd name="T70" fmla="*/ 60 w 64"/>
              <a:gd name="T71" fmla="*/ 32 h 64"/>
              <a:gd name="T72" fmla="*/ 48 w 64"/>
              <a:gd name="T73" fmla="*/ 55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32" y="24"/>
                </a:moveTo>
                <a:cubicBezTo>
                  <a:pt x="32" y="24"/>
                  <a:pt x="33" y="24"/>
                  <a:pt x="33" y="24"/>
                </a:cubicBezTo>
                <a:cubicBezTo>
                  <a:pt x="37" y="25"/>
                  <a:pt x="40" y="28"/>
                  <a:pt x="40" y="32"/>
                </a:cubicBezTo>
                <a:cubicBezTo>
                  <a:pt x="40" y="35"/>
                  <a:pt x="39" y="37"/>
                  <a:pt x="36" y="39"/>
                </a:cubicBezTo>
                <a:cubicBezTo>
                  <a:pt x="36" y="39"/>
                  <a:pt x="36" y="39"/>
                  <a:pt x="35" y="39"/>
                </a:cubicBezTo>
                <a:cubicBezTo>
                  <a:pt x="34" y="40"/>
                  <a:pt x="33" y="40"/>
                  <a:pt x="32" y="40"/>
                </a:cubicBezTo>
                <a:cubicBezTo>
                  <a:pt x="28" y="40"/>
                  <a:pt x="24" y="36"/>
                  <a:pt x="24" y="32"/>
                </a:cubicBezTo>
                <a:cubicBezTo>
                  <a:pt x="24" y="31"/>
                  <a:pt x="24" y="31"/>
                  <a:pt x="24" y="30"/>
                </a:cubicBezTo>
                <a:cubicBezTo>
                  <a:pt x="25" y="28"/>
                  <a:pt x="26" y="26"/>
                  <a:pt x="28" y="25"/>
                </a:cubicBezTo>
                <a:cubicBezTo>
                  <a:pt x="29" y="25"/>
                  <a:pt x="30" y="24"/>
                  <a:pt x="31" y="24"/>
                </a:cubicBezTo>
                <a:cubicBezTo>
                  <a:pt x="31" y="24"/>
                  <a:pt x="32" y="24"/>
                  <a:pt x="32" y="24"/>
                </a:cubicBezTo>
                <a:close/>
                <a:moveTo>
                  <a:pt x="28" y="4"/>
                </a:moveTo>
                <a:cubicBezTo>
                  <a:pt x="30" y="20"/>
                  <a:pt x="30" y="20"/>
                  <a:pt x="30" y="20"/>
                </a:cubicBezTo>
                <a:cubicBezTo>
                  <a:pt x="29" y="20"/>
                  <a:pt x="27" y="21"/>
                  <a:pt x="25" y="22"/>
                </a:cubicBezTo>
                <a:cubicBezTo>
                  <a:pt x="16" y="9"/>
                  <a:pt x="16" y="9"/>
                  <a:pt x="16" y="9"/>
                </a:cubicBezTo>
                <a:cubicBezTo>
                  <a:pt x="20" y="6"/>
                  <a:pt x="24" y="5"/>
                  <a:pt x="28" y="4"/>
                </a:cubicBezTo>
                <a:close/>
                <a:moveTo>
                  <a:pt x="32" y="60"/>
                </a:moveTo>
                <a:cubicBezTo>
                  <a:pt x="17" y="60"/>
                  <a:pt x="4" y="47"/>
                  <a:pt x="4" y="32"/>
                </a:cubicBezTo>
                <a:cubicBezTo>
                  <a:pt x="4" y="29"/>
                  <a:pt x="4" y="27"/>
                  <a:pt x="5" y="24"/>
                </a:cubicBezTo>
                <a:cubicBezTo>
                  <a:pt x="21" y="29"/>
                  <a:pt x="21" y="29"/>
                  <a:pt x="21" y="29"/>
                </a:cubicBezTo>
                <a:cubicBezTo>
                  <a:pt x="20" y="30"/>
                  <a:pt x="20" y="31"/>
                  <a:pt x="20" y="32"/>
                </a:cubicBezTo>
                <a:cubicBezTo>
                  <a:pt x="20" y="39"/>
                  <a:pt x="25" y="44"/>
                  <a:pt x="32" y="44"/>
                </a:cubicBezTo>
                <a:cubicBezTo>
                  <a:pt x="34" y="44"/>
                  <a:pt x="35" y="44"/>
                  <a:pt x="37" y="43"/>
                </a:cubicBezTo>
                <a:cubicBezTo>
                  <a:pt x="43" y="58"/>
                  <a:pt x="43" y="58"/>
                  <a:pt x="43" y="58"/>
                </a:cubicBezTo>
                <a:cubicBezTo>
                  <a:pt x="40" y="59"/>
                  <a:pt x="36" y="60"/>
                  <a:pt x="32" y="60"/>
                </a:cubicBezTo>
                <a:close/>
                <a:moveTo>
                  <a:pt x="48" y="55"/>
                </a:moveTo>
                <a:cubicBezTo>
                  <a:pt x="39" y="42"/>
                  <a:pt x="39" y="42"/>
                  <a:pt x="39" y="42"/>
                </a:cubicBezTo>
                <a:cubicBezTo>
                  <a:pt x="42" y="40"/>
                  <a:pt x="44" y="36"/>
                  <a:pt x="44" y="32"/>
                </a:cubicBezTo>
                <a:cubicBezTo>
                  <a:pt x="44" y="26"/>
                  <a:pt x="40" y="21"/>
                  <a:pt x="34" y="20"/>
                </a:cubicBezTo>
                <a:cubicBezTo>
                  <a:pt x="36" y="4"/>
                  <a:pt x="36" y="4"/>
                  <a:pt x="36" y="4"/>
                </a:cubicBezTo>
                <a:cubicBezTo>
                  <a:pt x="50" y="6"/>
                  <a:pt x="60" y="18"/>
                  <a:pt x="60" y="32"/>
                </a:cubicBezTo>
                <a:cubicBezTo>
                  <a:pt x="60" y="42"/>
                  <a:pt x="55" y="50"/>
                  <a:pt x="48" y="5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0058" name="Group 10057"/>
          <p:cNvGrpSpPr/>
          <p:nvPr/>
        </p:nvGrpSpPr>
        <p:grpSpPr>
          <a:xfrm>
            <a:off x="4679951" y="4596803"/>
            <a:ext cx="203200" cy="139700"/>
            <a:chOff x="4679951" y="4596803"/>
            <a:chExt cx="203200" cy="139700"/>
          </a:xfrm>
        </p:grpSpPr>
        <p:sp>
          <p:nvSpPr>
            <p:cNvPr id="9507" name="Freeform 585"/>
            <p:cNvSpPr>
              <a:spLocks/>
            </p:cNvSpPr>
            <p:nvPr/>
          </p:nvSpPr>
          <p:spPr bwMode="auto">
            <a:xfrm>
              <a:off x="4781551" y="4647603"/>
              <a:ext cx="50800" cy="31750"/>
            </a:xfrm>
            <a:custGeom>
              <a:avLst/>
              <a:gdLst>
                <a:gd name="T0" fmla="*/ 8 w 16"/>
                <a:gd name="T1" fmla="*/ 6 h 10"/>
                <a:gd name="T2" fmla="*/ 0 w 16"/>
                <a:gd name="T3" fmla="*/ 0 h 10"/>
                <a:gd name="T4" fmla="*/ 0 w 16"/>
                <a:gd name="T5" fmla="*/ 2 h 10"/>
                <a:gd name="T6" fmla="*/ 8 w 16"/>
                <a:gd name="T7" fmla="*/ 10 h 10"/>
                <a:gd name="T8" fmla="*/ 16 w 16"/>
                <a:gd name="T9" fmla="*/ 2 h 10"/>
                <a:gd name="T10" fmla="*/ 16 w 16"/>
                <a:gd name="T11" fmla="*/ 0 h 10"/>
                <a:gd name="T12" fmla="*/ 8 w 16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0">
                  <a:moveTo>
                    <a:pt x="8" y="6"/>
                  </a:moveTo>
                  <a:cubicBezTo>
                    <a:pt x="4" y="6"/>
                    <a:pt x="1" y="3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6"/>
                    <a:pt x="4" y="10"/>
                    <a:pt x="8" y="10"/>
                  </a:cubicBezTo>
                  <a:cubicBezTo>
                    <a:pt x="12" y="10"/>
                    <a:pt x="16" y="6"/>
                    <a:pt x="16" y="2"/>
                  </a:cubicBezTo>
                  <a:cubicBezTo>
                    <a:pt x="16" y="1"/>
                    <a:pt x="16" y="1"/>
                    <a:pt x="16" y="0"/>
                  </a:cubicBezTo>
                  <a:cubicBezTo>
                    <a:pt x="15" y="3"/>
                    <a:pt x="12" y="6"/>
                    <a:pt x="8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508" name="Freeform 586"/>
            <p:cNvSpPr>
              <a:spLocks noEditPoints="1"/>
            </p:cNvSpPr>
            <p:nvPr/>
          </p:nvSpPr>
          <p:spPr bwMode="auto">
            <a:xfrm>
              <a:off x="4679951" y="4596803"/>
              <a:ext cx="203200" cy="120650"/>
            </a:xfrm>
            <a:custGeom>
              <a:avLst/>
              <a:gdLst>
                <a:gd name="T0" fmla="*/ 58 w 64"/>
                <a:gd name="T1" fmla="*/ 14 h 38"/>
                <a:gd name="T2" fmla="*/ 40 w 64"/>
                <a:gd name="T3" fmla="*/ 0 h 38"/>
                <a:gd name="T4" fmla="*/ 22 w 64"/>
                <a:gd name="T5" fmla="*/ 14 h 38"/>
                <a:gd name="T6" fmla="*/ 8 w 64"/>
                <a:gd name="T7" fmla="*/ 14 h 38"/>
                <a:gd name="T8" fmla="*/ 0 w 64"/>
                <a:gd name="T9" fmla="*/ 22 h 38"/>
                <a:gd name="T10" fmla="*/ 0 w 64"/>
                <a:gd name="T11" fmla="*/ 30 h 38"/>
                <a:gd name="T12" fmla="*/ 8 w 64"/>
                <a:gd name="T13" fmla="*/ 38 h 38"/>
                <a:gd name="T14" fmla="*/ 56 w 64"/>
                <a:gd name="T15" fmla="*/ 38 h 38"/>
                <a:gd name="T16" fmla="*/ 64 w 64"/>
                <a:gd name="T17" fmla="*/ 30 h 38"/>
                <a:gd name="T18" fmla="*/ 64 w 64"/>
                <a:gd name="T19" fmla="*/ 22 h 38"/>
                <a:gd name="T20" fmla="*/ 58 w 64"/>
                <a:gd name="T21" fmla="*/ 14 h 38"/>
                <a:gd name="T22" fmla="*/ 8 w 64"/>
                <a:gd name="T23" fmla="*/ 26 h 38"/>
                <a:gd name="T24" fmla="*/ 4 w 64"/>
                <a:gd name="T25" fmla="*/ 26 h 38"/>
                <a:gd name="T26" fmla="*/ 4 w 64"/>
                <a:gd name="T27" fmla="*/ 22 h 38"/>
                <a:gd name="T28" fmla="*/ 8 w 64"/>
                <a:gd name="T29" fmla="*/ 22 h 38"/>
                <a:gd name="T30" fmla="*/ 8 w 64"/>
                <a:gd name="T31" fmla="*/ 26 h 38"/>
                <a:gd name="T32" fmla="*/ 16 w 64"/>
                <a:gd name="T33" fmla="*/ 26 h 38"/>
                <a:gd name="T34" fmla="*/ 12 w 64"/>
                <a:gd name="T35" fmla="*/ 26 h 38"/>
                <a:gd name="T36" fmla="*/ 12 w 64"/>
                <a:gd name="T37" fmla="*/ 22 h 38"/>
                <a:gd name="T38" fmla="*/ 16 w 64"/>
                <a:gd name="T39" fmla="*/ 22 h 38"/>
                <a:gd name="T40" fmla="*/ 16 w 64"/>
                <a:gd name="T41" fmla="*/ 26 h 38"/>
                <a:gd name="T42" fmla="*/ 40 w 64"/>
                <a:gd name="T43" fmla="*/ 32 h 38"/>
                <a:gd name="T44" fmla="*/ 26 w 64"/>
                <a:gd name="T45" fmla="*/ 18 h 38"/>
                <a:gd name="T46" fmla="*/ 27 w 64"/>
                <a:gd name="T47" fmla="*/ 14 h 38"/>
                <a:gd name="T48" fmla="*/ 27 w 64"/>
                <a:gd name="T49" fmla="*/ 14 h 38"/>
                <a:gd name="T50" fmla="*/ 31 w 64"/>
                <a:gd name="T51" fmla="*/ 7 h 38"/>
                <a:gd name="T52" fmla="*/ 32 w 64"/>
                <a:gd name="T53" fmla="*/ 7 h 38"/>
                <a:gd name="T54" fmla="*/ 33 w 64"/>
                <a:gd name="T55" fmla="*/ 6 h 38"/>
                <a:gd name="T56" fmla="*/ 34 w 64"/>
                <a:gd name="T57" fmla="*/ 5 h 38"/>
                <a:gd name="T58" fmla="*/ 35 w 64"/>
                <a:gd name="T59" fmla="*/ 5 h 38"/>
                <a:gd name="T60" fmla="*/ 37 w 64"/>
                <a:gd name="T61" fmla="*/ 4 h 38"/>
                <a:gd name="T62" fmla="*/ 37 w 64"/>
                <a:gd name="T63" fmla="*/ 4 h 38"/>
                <a:gd name="T64" fmla="*/ 40 w 64"/>
                <a:gd name="T65" fmla="*/ 4 h 38"/>
                <a:gd name="T66" fmla="*/ 43 w 64"/>
                <a:gd name="T67" fmla="*/ 4 h 38"/>
                <a:gd name="T68" fmla="*/ 43 w 64"/>
                <a:gd name="T69" fmla="*/ 4 h 38"/>
                <a:gd name="T70" fmla="*/ 45 w 64"/>
                <a:gd name="T71" fmla="*/ 5 h 38"/>
                <a:gd name="T72" fmla="*/ 46 w 64"/>
                <a:gd name="T73" fmla="*/ 5 h 38"/>
                <a:gd name="T74" fmla="*/ 47 w 64"/>
                <a:gd name="T75" fmla="*/ 6 h 38"/>
                <a:gd name="T76" fmla="*/ 48 w 64"/>
                <a:gd name="T77" fmla="*/ 7 h 38"/>
                <a:gd name="T78" fmla="*/ 49 w 64"/>
                <a:gd name="T79" fmla="*/ 7 h 38"/>
                <a:gd name="T80" fmla="*/ 53 w 64"/>
                <a:gd name="T81" fmla="*/ 14 h 38"/>
                <a:gd name="T82" fmla="*/ 53 w 64"/>
                <a:gd name="T83" fmla="*/ 14 h 38"/>
                <a:gd name="T84" fmla="*/ 54 w 64"/>
                <a:gd name="T85" fmla="*/ 18 h 38"/>
                <a:gd name="T86" fmla="*/ 40 w 64"/>
                <a:gd name="T87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" h="38">
                  <a:moveTo>
                    <a:pt x="58" y="14"/>
                  </a:moveTo>
                  <a:cubicBezTo>
                    <a:pt x="56" y="6"/>
                    <a:pt x="49" y="0"/>
                    <a:pt x="40" y="0"/>
                  </a:cubicBezTo>
                  <a:cubicBezTo>
                    <a:pt x="31" y="0"/>
                    <a:pt x="24" y="6"/>
                    <a:pt x="22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4" y="14"/>
                    <a:pt x="0" y="18"/>
                    <a:pt x="0" y="2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4"/>
                    <a:pt x="4" y="38"/>
                    <a:pt x="8" y="38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60" y="38"/>
                    <a:pt x="64" y="34"/>
                    <a:pt x="64" y="30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64" y="18"/>
                    <a:pt x="61" y="15"/>
                    <a:pt x="58" y="14"/>
                  </a:cubicBezTo>
                  <a:close/>
                  <a:moveTo>
                    <a:pt x="8" y="26"/>
                  </a:moveTo>
                  <a:cubicBezTo>
                    <a:pt x="4" y="26"/>
                    <a:pt x="4" y="26"/>
                    <a:pt x="4" y="26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8" y="22"/>
                    <a:pt x="8" y="22"/>
                    <a:pt x="8" y="22"/>
                  </a:cubicBezTo>
                  <a:lnTo>
                    <a:pt x="8" y="26"/>
                  </a:lnTo>
                  <a:close/>
                  <a:moveTo>
                    <a:pt x="16" y="26"/>
                  </a:moveTo>
                  <a:cubicBezTo>
                    <a:pt x="12" y="26"/>
                    <a:pt x="12" y="26"/>
                    <a:pt x="12" y="26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6" y="22"/>
                    <a:pt x="16" y="22"/>
                    <a:pt x="16" y="22"/>
                  </a:cubicBezTo>
                  <a:lnTo>
                    <a:pt x="16" y="26"/>
                  </a:lnTo>
                  <a:close/>
                  <a:moveTo>
                    <a:pt x="40" y="32"/>
                  </a:moveTo>
                  <a:cubicBezTo>
                    <a:pt x="32" y="32"/>
                    <a:pt x="26" y="26"/>
                    <a:pt x="26" y="18"/>
                  </a:cubicBezTo>
                  <a:cubicBezTo>
                    <a:pt x="26" y="17"/>
                    <a:pt x="26" y="15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1"/>
                    <a:pt x="29" y="9"/>
                    <a:pt x="31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6"/>
                    <a:pt x="33" y="6"/>
                    <a:pt x="33" y="6"/>
                  </a:cubicBezTo>
                  <a:cubicBezTo>
                    <a:pt x="33" y="6"/>
                    <a:pt x="34" y="6"/>
                    <a:pt x="34" y="5"/>
                  </a:cubicBezTo>
                  <a:cubicBezTo>
                    <a:pt x="34" y="5"/>
                    <a:pt x="35" y="5"/>
                    <a:pt x="35" y="5"/>
                  </a:cubicBezTo>
                  <a:cubicBezTo>
                    <a:pt x="36" y="5"/>
                    <a:pt x="36" y="5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8" y="4"/>
                    <a:pt x="39" y="4"/>
                    <a:pt x="40" y="4"/>
                  </a:cubicBezTo>
                  <a:cubicBezTo>
                    <a:pt x="41" y="4"/>
                    <a:pt x="42" y="4"/>
                    <a:pt x="43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4" y="5"/>
                    <a:pt x="44" y="5"/>
                    <a:pt x="45" y="5"/>
                  </a:cubicBezTo>
                  <a:cubicBezTo>
                    <a:pt x="45" y="5"/>
                    <a:pt x="46" y="5"/>
                    <a:pt x="46" y="5"/>
                  </a:cubicBezTo>
                  <a:cubicBezTo>
                    <a:pt x="46" y="6"/>
                    <a:pt x="47" y="6"/>
                    <a:pt x="47" y="6"/>
                  </a:cubicBezTo>
                  <a:cubicBezTo>
                    <a:pt x="47" y="6"/>
                    <a:pt x="48" y="6"/>
                    <a:pt x="48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51" y="9"/>
                    <a:pt x="53" y="11"/>
                    <a:pt x="53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4" y="15"/>
                    <a:pt x="54" y="17"/>
                    <a:pt x="54" y="18"/>
                  </a:cubicBezTo>
                  <a:cubicBezTo>
                    <a:pt x="54" y="26"/>
                    <a:pt x="48" y="32"/>
                    <a:pt x="40" y="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509" name="Freeform 587"/>
            <p:cNvSpPr>
              <a:spLocks/>
            </p:cNvSpPr>
            <p:nvPr/>
          </p:nvSpPr>
          <p:spPr bwMode="auto">
            <a:xfrm>
              <a:off x="4705351" y="4723803"/>
              <a:ext cx="25400" cy="12700"/>
            </a:xfrm>
            <a:custGeom>
              <a:avLst/>
              <a:gdLst>
                <a:gd name="T0" fmla="*/ 4 w 8"/>
                <a:gd name="T1" fmla="*/ 4 h 4"/>
                <a:gd name="T2" fmla="*/ 8 w 8"/>
                <a:gd name="T3" fmla="*/ 0 h 4"/>
                <a:gd name="T4" fmla="*/ 0 w 8"/>
                <a:gd name="T5" fmla="*/ 0 h 4"/>
                <a:gd name="T6" fmla="*/ 4 w 8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4">
                  <a:moveTo>
                    <a:pt x="4" y="4"/>
                  </a:moveTo>
                  <a:cubicBezTo>
                    <a:pt x="6" y="4"/>
                    <a:pt x="8" y="2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2" y="4"/>
                    <a:pt x="4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510" name="Freeform 588"/>
            <p:cNvSpPr>
              <a:spLocks/>
            </p:cNvSpPr>
            <p:nvPr/>
          </p:nvSpPr>
          <p:spPr bwMode="auto">
            <a:xfrm>
              <a:off x="4832351" y="4723803"/>
              <a:ext cx="25400" cy="12700"/>
            </a:xfrm>
            <a:custGeom>
              <a:avLst/>
              <a:gdLst>
                <a:gd name="T0" fmla="*/ 4 w 8"/>
                <a:gd name="T1" fmla="*/ 4 h 4"/>
                <a:gd name="T2" fmla="*/ 8 w 8"/>
                <a:gd name="T3" fmla="*/ 0 h 4"/>
                <a:gd name="T4" fmla="*/ 0 w 8"/>
                <a:gd name="T5" fmla="*/ 0 h 4"/>
                <a:gd name="T6" fmla="*/ 4 w 8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4">
                  <a:moveTo>
                    <a:pt x="4" y="4"/>
                  </a:moveTo>
                  <a:cubicBezTo>
                    <a:pt x="6" y="4"/>
                    <a:pt x="8" y="2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2" y="4"/>
                    <a:pt x="4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940" name="Group 9939"/>
          <p:cNvGrpSpPr/>
          <p:nvPr/>
        </p:nvGrpSpPr>
        <p:grpSpPr>
          <a:xfrm>
            <a:off x="7527926" y="263525"/>
            <a:ext cx="203200" cy="203200"/>
            <a:chOff x="7527926" y="263525"/>
            <a:chExt cx="203200" cy="203200"/>
          </a:xfrm>
        </p:grpSpPr>
        <p:sp>
          <p:nvSpPr>
            <p:cNvPr id="9511" name="Freeform 589"/>
            <p:cNvSpPr>
              <a:spLocks noEditPoints="1"/>
            </p:cNvSpPr>
            <p:nvPr/>
          </p:nvSpPr>
          <p:spPr bwMode="auto">
            <a:xfrm>
              <a:off x="7527926" y="263525"/>
              <a:ext cx="203200" cy="203200"/>
            </a:xfrm>
            <a:custGeom>
              <a:avLst/>
              <a:gdLst>
                <a:gd name="T0" fmla="*/ 0 w 128"/>
                <a:gd name="T1" fmla="*/ 0 h 128"/>
                <a:gd name="T2" fmla="*/ 0 w 128"/>
                <a:gd name="T3" fmla="*/ 128 h 128"/>
                <a:gd name="T4" fmla="*/ 128 w 128"/>
                <a:gd name="T5" fmla="*/ 128 h 128"/>
                <a:gd name="T6" fmla="*/ 128 w 128"/>
                <a:gd name="T7" fmla="*/ 0 h 128"/>
                <a:gd name="T8" fmla="*/ 0 w 128"/>
                <a:gd name="T9" fmla="*/ 0 h 128"/>
                <a:gd name="T10" fmla="*/ 48 w 128"/>
                <a:gd name="T11" fmla="*/ 16 h 128"/>
                <a:gd name="T12" fmla="*/ 56 w 128"/>
                <a:gd name="T13" fmla="*/ 16 h 128"/>
                <a:gd name="T14" fmla="*/ 56 w 128"/>
                <a:gd name="T15" fmla="*/ 24 h 128"/>
                <a:gd name="T16" fmla="*/ 48 w 128"/>
                <a:gd name="T17" fmla="*/ 24 h 128"/>
                <a:gd name="T18" fmla="*/ 48 w 128"/>
                <a:gd name="T19" fmla="*/ 16 h 128"/>
                <a:gd name="T20" fmla="*/ 32 w 128"/>
                <a:gd name="T21" fmla="*/ 16 h 128"/>
                <a:gd name="T22" fmla="*/ 40 w 128"/>
                <a:gd name="T23" fmla="*/ 16 h 128"/>
                <a:gd name="T24" fmla="*/ 40 w 128"/>
                <a:gd name="T25" fmla="*/ 24 h 128"/>
                <a:gd name="T26" fmla="*/ 32 w 128"/>
                <a:gd name="T27" fmla="*/ 24 h 128"/>
                <a:gd name="T28" fmla="*/ 32 w 128"/>
                <a:gd name="T29" fmla="*/ 16 h 128"/>
                <a:gd name="T30" fmla="*/ 16 w 128"/>
                <a:gd name="T31" fmla="*/ 16 h 128"/>
                <a:gd name="T32" fmla="*/ 24 w 128"/>
                <a:gd name="T33" fmla="*/ 16 h 128"/>
                <a:gd name="T34" fmla="*/ 24 w 128"/>
                <a:gd name="T35" fmla="*/ 24 h 128"/>
                <a:gd name="T36" fmla="*/ 16 w 128"/>
                <a:gd name="T37" fmla="*/ 24 h 128"/>
                <a:gd name="T38" fmla="*/ 16 w 128"/>
                <a:gd name="T39" fmla="*/ 16 h 128"/>
                <a:gd name="T40" fmla="*/ 112 w 128"/>
                <a:gd name="T41" fmla="*/ 112 h 128"/>
                <a:gd name="T42" fmla="*/ 16 w 128"/>
                <a:gd name="T43" fmla="*/ 112 h 128"/>
                <a:gd name="T44" fmla="*/ 16 w 128"/>
                <a:gd name="T45" fmla="*/ 32 h 128"/>
                <a:gd name="T46" fmla="*/ 112 w 128"/>
                <a:gd name="T47" fmla="*/ 32 h 128"/>
                <a:gd name="T48" fmla="*/ 112 w 128"/>
                <a:gd name="T49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128">
                  <a:moveTo>
                    <a:pt x="0" y="0"/>
                  </a:moveTo>
                  <a:lnTo>
                    <a:pt x="0" y="128"/>
                  </a:lnTo>
                  <a:lnTo>
                    <a:pt x="128" y="128"/>
                  </a:lnTo>
                  <a:lnTo>
                    <a:pt x="128" y="0"/>
                  </a:lnTo>
                  <a:lnTo>
                    <a:pt x="0" y="0"/>
                  </a:lnTo>
                  <a:close/>
                  <a:moveTo>
                    <a:pt x="48" y="16"/>
                  </a:moveTo>
                  <a:lnTo>
                    <a:pt x="56" y="16"/>
                  </a:lnTo>
                  <a:lnTo>
                    <a:pt x="56" y="24"/>
                  </a:lnTo>
                  <a:lnTo>
                    <a:pt x="48" y="24"/>
                  </a:lnTo>
                  <a:lnTo>
                    <a:pt x="48" y="16"/>
                  </a:lnTo>
                  <a:close/>
                  <a:moveTo>
                    <a:pt x="32" y="16"/>
                  </a:moveTo>
                  <a:lnTo>
                    <a:pt x="40" y="16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16"/>
                  </a:lnTo>
                  <a:close/>
                  <a:moveTo>
                    <a:pt x="16" y="16"/>
                  </a:moveTo>
                  <a:lnTo>
                    <a:pt x="24" y="16"/>
                  </a:lnTo>
                  <a:lnTo>
                    <a:pt x="24" y="24"/>
                  </a:lnTo>
                  <a:lnTo>
                    <a:pt x="16" y="24"/>
                  </a:lnTo>
                  <a:lnTo>
                    <a:pt x="16" y="16"/>
                  </a:lnTo>
                  <a:close/>
                  <a:moveTo>
                    <a:pt x="112" y="112"/>
                  </a:moveTo>
                  <a:lnTo>
                    <a:pt x="16" y="112"/>
                  </a:lnTo>
                  <a:lnTo>
                    <a:pt x="16" y="32"/>
                  </a:lnTo>
                  <a:lnTo>
                    <a:pt x="112" y="32"/>
                  </a:lnTo>
                  <a:lnTo>
                    <a:pt x="112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512" name="Freeform 590"/>
            <p:cNvSpPr>
              <a:spLocks/>
            </p:cNvSpPr>
            <p:nvPr/>
          </p:nvSpPr>
          <p:spPr bwMode="auto">
            <a:xfrm>
              <a:off x="7578726" y="339725"/>
              <a:ext cx="101600" cy="88900"/>
            </a:xfrm>
            <a:custGeom>
              <a:avLst/>
              <a:gdLst>
                <a:gd name="T0" fmla="*/ 64 w 64"/>
                <a:gd name="T1" fmla="*/ 24 h 56"/>
                <a:gd name="T2" fmla="*/ 48 w 64"/>
                <a:gd name="T3" fmla="*/ 24 h 56"/>
                <a:gd name="T4" fmla="*/ 48 w 64"/>
                <a:gd name="T5" fmla="*/ 0 h 56"/>
                <a:gd name="T6" fmla="*/ 16 w 64"/>
                <a:gd name="T7" fmla="*/ 0 h 56"/>
                <a:gd name="T8" fmla="*/ 16 w 64"/>
                <a:gd name="T9" fmla="*/ 24 h 56"/>
                <a:gd name="T10" fmla="*/ 0 w 64"/>
                <a:gd name="T11" fmla="*/ 24 h 56"/>
                <a:gd name="T12" fmla="*/ 32 w 64"/>
                <a:gd name="T13" fmla="*/ 56 h 56"/>
                <a:gd name="T14" fmla="*/ 64 w 64"/>
                <a:gd name="T15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56">
                  <a:moveTo>
                    <a:pt x="64" y="24"/>
                  </a:moveTo>
                  <a:lnTo>
                    <a:pt x="48" y="24"/>
                  </a:lnTo>
                  <a:lnTo>
                    <a:pt x="48" y="0"/>
                  </a:lnTo>
                  <a:lnTo>
                    <a:pt x="16" y="0"/>
                  </a:lnTo>
                  <a:lnTo>
                    <a:pt x="16" y="24"/>
                  </a:lnTo>
                  <a:lnTo>
                    <a:pt x="0" y="24"/>
                  </a:lnTo>
                  <a:lnTo>
                    <a:pt x="32" y="56"/>
                  </a:lnTo>
                  <a:lnTo>
                    <a:pt x="64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941" name="Group 9940"/>
          <p:cNvGrpSpPr/>
          <p:nvPr/>
        </p:nvGrpSpPr>
        <p:grpSpPr>
          <a:xfrm>
            <a:off x="7935913" y="263525"/>
            <a:ext cx="203200" cy="203200"/>
            <a:chOff x="7935913" y="263525"/>
            <a:chExt cx="203200" cy="203200"/>
          </a:xfrm>
        </p:grpSpPr>
        <p:sp>
          <p:nvSpPr>
            <p:cNvPr id="9513" name="Freeform 591"/>
            <p:cNvSpPr>
              <a:spLocks noEditPoints="1"/>
            </p:cNvSpPr>
            <p:nvPr/>
          </p:nvSpPr>
          <p:spPr bwMode="auto">
            <a:xfrm>
              <a:off x="7935913" y="263525"/>
              <a:ext cx="203200" cy="203200"/>
            </a:xfrm>
            <a:custGeom>
              <a:avLst/>
              <a:gdLst>
                <a:gd name="T0" fmla="*/ 0 w 128"/>
                <a:gd name="T1" fmla="*/ 0 h 128"/>
                <a:gd name="T2" fmla="*/ 0 w 128"/>
                <a:gd name="T3" fmla="*/ 128 h 128"/>
                <a:gd name="T4" fmla="*/ 128 w 128"/>
                <a:gd name="T5" fmla="*/ 128 h 128"/>
                <a:gd name="T6" fmla="*/ 128 w 128"/>
                <a:gd name="T7" fmla="*/ 0 h 128"/>
                <a:gd name="T8" fmla="*/ 0 w 128"/>
                <a:gd name="T9" fmla="*/ 0 h 128"/>
                <a:gd name="T10" fmla="*/ 48 w 128"/>
                <a:gd name="T11" fmla="*/ 16 h 128"/>
                <a:gd name="T12" fmla="*/ 56 w 128"/>
                <a:gd name="T13" fmla="*/ 16 h 128"/>
                <a:gd name="T14" fmla="*/ 56 w 128"/>
                <a:gd name="T15" fmla="*/ 24 h 128"/>
                <a:gd name="T16" fmla="*/ 48 w 128"/>
                <a:gd name="T17" fmla="*/ 24 h 128"/>
                <a:gd name="T18" fmla="*/ 48 w 128"/>
                <a:gd name="T19" fmla="*/ 16 h 128"/>
                <a:gd name="T20" fmla="*/ 32 w 128"/>
                <a:gd name="T21" fmla="*/ 16 h 128"/>
                <a:gd name="T22" fmla="*/ 40 w 128"/>
                <a:gd name="T23" fmla="*/ 16 h 128"/>
                <a:gd name="T24" fmla="*/ 40 w 128"/>
                <a:gd name="T25" fmla="*/ 24 h 128"/>
                <a:gd name="T26" fmla="*/ 32 w 128"/>
                <a:gd name="T27" fmla="*/ 24 h 128"/>
                <a:gd name="T28" fmla="*/ 32 w 128"/>
                <a:gd name="T29" fmla="*/ 16 h 128"/>
                <a:gd name="T30" fmla="*/ 16 w 128"/>
                <a:gd name="T31" fmla="*/ 16 h 128"/>
                <a:gd name="T32" fmla="*/ 24 w 128"/>
                <a:gd name="T33" fmla="*/ 16 h 128"/>
                <a:gd name="T34" fmla="*/ 24 w 128"/>
                <a:gd name="T35" fmla="*/ 24 h 128"/>
                <a:gd name="T36" fmla="*/ 16 w 128"/>
                <a:gd name="T37" fmla="*/ 24 h 128"/>
                <a:gd name="T38" fmla="*/ 16 w 128"/>
                <a:gd name="T39" fmla="*/ 16 h 128"/>
                <a:gd name="T40" fmla="*/ 112 w 128"/>
                <a:gd name="T41" fmla="*/ 112 h 128"/>
                <a:gd name="T42" fmla="*/ 16 w 128"/>
                <a:gd name="T43" fmla="*/ 112 h 128"/>
                <a:gd name="T44" fmla="*/ 16 w 128"/>
                <a:gd name="T45" fmla="*/ 32 h 128"/>
                <a:gd name="T46" fmla="*/ 112 w 128"/>
                <a:gd name="T47" fmla="*/ 32 h 128"/>
                <a:gd name="T48" fmla="*/ 112 w 128"/>
                <a:gd name="T49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128">
                  <a:moveTo>
                    <a:pt x="0" y="0"/>
                  </a:moveTo>
                  <a:lnTo>
                    <a:pt x="0" y="128"/>
                  </a:lnTo>
                  <a:lnTo>
                    <a:pt x="128" y="128"/>
                  </a:lnTo>
                  <a:lnTo>
                    <a:pt x="128" y="0"/>
                  </a:lnTo>
                  <a:lnTo>
                    <a:pt x="0" y="0"/>
                  </a:lnTo>
                  <a:close/>
                  <a:moveTo>
                    <a:pt x="48" y="16"/>
                  </a:moveTo>
                  <a:lnTo>
                    <a:pt x="56" y="16"/>
                  </a:lnTo>
                  <a:lnTo>
                    <a:pt x="56" y="24"/>
                  </a:lnTo>
                  <a:lnTo>
                    <a:pt x="48" y="24"/>
                  </a:lnTo>
                  <a:lnTo>
                    <a:pt x="48" y="16"/>
                  </a:lnTo>
                  <a:close/>
                  <a:moveTo>
                    <a:pt x="32" y="16"/>
                  </a:moveTo>
                  <a:lnTo>
                    <a:pt x="40" y="16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16"/>
                  </a:lnTo>
                  <a:close/>
                  <a:moveTo>
                    <a:pt x="16" y="16"/>
                  </a:moveTo>
                  <a:lnTo>
                    <a:pt x="24" y="16"/>
                  </a:lnTo>
                  <a:lnTo>
                    <a:pt x="24" y="24"/>
                  </a:lnTo>
                  <a:lnTo>
                    <a:pt x="16" y="24"/>
                  </a:lnTo>
                  <a:lnTo>
                    <a:pt x="16" y="16"/>
                  </a:lnTo>
                  <a:close/>
                  <a:moveTo>
                    <a:pt x="112" y="112"/>
                  </a:moveTo>
                  <a:lnTo>
                    <a:pt x="16" y="112"/>
                  </a:lnTo>
                  <a:lnTo>
                    <a:pt x="16" y="32"/>
                  </a:lnTo>
                  <a:lnTo>
                    <a:pt x="112" y="32"/>
                  </a:lnTo>
                  <a:lnTo>
                    <a:pt x="112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514" name="Freeform 592"/>
            <p:cNvSpPr>
              <a:spLocks/>
            </p:cNvSpPr>
            <p:nvPr/>
          </p:nvSpPr>
          <p:spPr bwMode="auto">
            <a:xfrm>
              <a:off x="7986713" y="339725"/>
              <a:ext cx="101600" cy="88900"/>
            </a:xfrm>
            <a:custGeom>
              <a:avLst/>
              <a:gdLst>
                <a:gd name="T0" fmla="*/ 16 w 64"/>
                <a:gd name="T1" fmla="*/ 56 h 56"/>
                <a:gd name="T2" fmla="*/ 48 w 64"/>
                <a:gd name="T3" fmla="*/ 56 h 56"/>
                <a:gd name="T4" fmla="*/ 48 w 64"/>
                <a:gd name="T5" fmla="*/ 32 h 56"/>
                <a:gd name="T6" fmla="*/ 64 w 64"/>
                <a:gd name="T7" fmla="*/ 32 h 56"/>
                <a:gd name="T8" fmla="*/ 32 w 64"/>
                <a:gd name="T9" fmla="*/ 0 h 56"/>
                <a:gd name="T10" fmla="*/ 0 w 64"/>
                <a:gd name="T11" fmla="*/ 32 h 56"/>
                <a:gd name="T12" fmla="*/ 16 w 64"/>
                <a:gd name="T13" fmla="*/ 32 h 56"/>
                <a:gd name="T14" fmla="*/ 16 w 64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56">
                  <a:moveTo>
                    <a:pt x="16" y="56"/>
                  </a:moveTo>
                  <a:lnTo>
                    <a:pt x="48" y="56"/>
                  </a:lnTo>
                  <a:lnTo>
                    <a:pt x="48" y="32"/>
                  </a:lnTo>
                  <a:lnTo>
                    <a:pt x="64" y="32"/>
                  </a:lnTo>
                  <a:lnTo>
                    <a:pt x="32" y="0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16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9515" name="Freeform 593"/>
          <p:cNvSpPr>
            <a:spLocks/>
          </p:cNvSpPr>
          <p:nvPr/>
        </p:nvSpPr>
        <p:spPr bwMode="auto">
          <a:xfrm>
            <a:off x="3478213" y="285750"/>
            <a:ext cx="177800" cy="180975"/>
          </a:xfrm>
          <a:custGeom>
            <a:avLst/>
            <a:gdLst>
              <a:gd name="T0" fmla="*/ 47 w 56"/>
              <a:gd name="T1" fmla="*/ 38 h 57"/>
              <a:gd name="T2" fmla="*/ 56 w 56"/>
              <a:gd name="T3" fmla="*/ 29 h 57"/>
              <a:gd name="T4" fmla="*/ 47 w 56"/>
              <a:gd name="T5" fmla="*/ 19 h 57"/>
              <a:gd name="T6" fmla="*/ 45 w 56"/>
              <a:gd name="T7" fmla="*/ 23 h 57"/>
              <a:gd name="T8" fmla="*/ 34 w 56"/>
              <a:gd name="T9" fmla="*/ 23 h 57"/>
              <a:gd name="T10" fmla="*/ 34 w 56"/>
              <a:gd name="T11" fmla="*/ 12 h 57"/>
              <a:gd name="T12" fmla="*/ 37 w 56"/>
              <a:gd name="T13" fmla="*/ 10 h 57"/>
              <a:gd name="T14" fmla="*/ 28 w 56"/>
              <a:gd name="T15" fmla="*/ 0 h 57"/>
              <a:gd name="T16" fmla="*/ 19 w 56"/>
              <a:gd name="T17" fmla="*/ 10 h 57"/>
              <a:gd name="T18" fmla="*/ 17 w 56"/>
              <a:gd name="T19" fmla="*/ 7 h 57"/>
              <a:gd name="T20" fmla="*/ 5 w 56"/>
              <a:gd name="T21" fmla="*/ 7 h 57"/>
              <a:gd name="T22" fmla="*/ 5 w 56"/>
              <a:gd name="T23" fmla="*/ 18 h 57"/>
              <a:gd name="T24" fmla="*/ 9 w 56"/>
              <a:gd name="T25" fmla="*/ 20 h 57"/>
              <a:gd name="T26" fmla="*/ 0 w 56"/>
              <a:gd name="T27" fmla="*/ 29 h 57"/>
              <a:gd name="T28" fmla="*/ 9 w 56"/>
              <a:gd name="T29" fmla="*/ 38 h 57"/>
              <a:gd name="T30" fmla="*/ 11 w 56"/>
              <a:gd name="T31" fmla="*/ 34 h 57"/>
              <a:gd name="T32" fmla="*/ 22 w 56"/>
              <a:gd name="T33" fmla="*/ 34 h 57"/>
              <a:gd name="T34" fmla="*/ 22 w 56"/>
              <a:gd name="T35" fmla="*/ 46 h 57"/>
              <a:gd name="T36" fmla="*/ 19 w 56"/>
              <a:gd name="T37" fmla="*/ 48 h 57"/>
              <a:gd name="T38" fmla="*/ 28 w 56"/>
              <a:gd name="T39" fmla="*/ 57 h 57"/>
              <a:gd name="T40" fmla="*/ 37 w 56"/>
              <a:gd name="T41" fmla="*/ 48 h 57"/>
              <a:gd name="T42" fmla="*/ 39 w 56"/>
              <a:gd name="T43" fmla="*/ 52 h 57"/>
              <a:gd name="T44" fmla="*/ 51 w 56"/>
              <a:gd name="T45" fmla="*/ 52 h 57"/>
              <a:gd name="T46" fmla="*/ 51 w 56"/>
              <a:gd name="T47" fmla="*/ 41 h 57"/>
              <a:gd name="T48" fmla="*/ 47 w 56"/>
              <a:gd name="T49" fmla="*/ 38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6" h="57">
                <a:moveTo>
                  <a:pt x="47" y="38"/>
                </a:moveTo>
                <a:cubicBezTo>
                  <a:pt x="56" y="29"/>
                  <a:pt x="56" y="29"/>
                  <a:pt x="56" y="29"/>
                </a:cubicBezTo>
                <a:cubicBezTo>
                  <a:pt x="47" y="19"/>
                  <a:pt x="47" y="19"/>
                  <a:pt x="47" y="19"/>
                </a:cubicBezTo>
                <a:cubicBezTo>
                  <a:pt x="47" y="21"/>
                  <a:pt x="46" y="22"/>
                  <a:pt x="45" y="23"/>
                </a:cubicBezTo>
                <a:cubicBezTo>
                  <a:pt x="42" y="26"/>
                  <a:pt x="37" y="26"/>
                  <a:pt x="34" y="23"/>
                </a:cubicBezTo>
                <a:cubicBezTo>
                  <a:pt x="31" y="20"/>
                  <a:pt x="31" y="15"/>
                  <a:pt x="34" y="12"/>
                </a:cubicBezTo>
                <a:cubicBezTo>
                  <a:pt x="35" y="11"/>
                  <a:pt x="36" y="10"/>
                  <a:pt x="37" y="10"/>
                </a:cubicBezTo>
                <a:cubicBezTo>
                  <a:pt x="28" y="0"/>
                  <a:pt x="28" y="0"/>
                  <a:pt x="28" y="0"/>
                </a:cubicBezTo>
                <a:cubicBezTo>
                  <a:pt x="19" y="10"/>
                  <a:pt x="19" y="10"/>
                  <a:pt x="19" y="10"/>
                </a:cubicBezTo>
                <a:cubicBezTo>
                  <a:pt x="18" y="9"/>
                  <a:pt x="18" y="8"/>
                  <a:pt x="17" y="7"/>
                </a:cubicBezTo>
                <a:cubicBezTo>
                  <a:pt x="14" y="4"/>
                  <a:pt x="9" y="4"/>
                  <a:pt x="5" y="7"/>
                </a:cubicBezTo>
                <a:cubicBezTo>
                  <a:pt x="2" y="10"/>
                  <a:pt x="2" y="15"/>
                  <a:pt x="5" y="18"/>
                </a:cubicBezTo>
                <a:cubicBezTo>
                  <a:pt x="6" y="19"/>
                  <a:pt x="7" y="20"/>
                  <a:pt x="9" y="20"/>
                </a:cubicBezTo>
                <a:cubicBezTo>
                  <a:pt x="0" y="29"/>
                  <a:pt x="0" y="29"/>
                  <a:pt x="0" y="29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37"/>
                  <a:pt x="10" y="35"/>
                  <a:pt x="11" y="34"/>
                </a:cubicBezTo>
                <a:cubicBezTo>
                  <a:pt x="14" y="31"/>
                  <a:pt x="19" y="31"/>
                  <a:pt x="22" y="34"/>
                </a:cubicBezTo>
                <a:cubicBezTo>
                  <a:pt x="26" y="37"/>
                  <a:pt x="26" y="43"/>
                  <a:pt x="22" y="46"/>
                </a:cubicBezTo>
                <a:cubicBezTo>
                  <a:pt x="21" y="47"/>
                  <a:pt x="20" y="47"/>
                  <a:pt x="19" y="48"/>
                </a:cubicBezTo>
                <a:cubicBezTo>
                  <a:pt x="28" y="57"/>
                  <a:pt x="28" y="57"/>
                  <a:pt x="28" y="57"/>
                </a:cubicBezTo>
                <a:cubicBezTo>
                  <a:pt x="37" y="48"/>
                  <a:pt x="37" y="48"/>
                  <a:pt x="37" y="48"/>
                </a:cubicBezTo>
                <a:cubicBezTo>
                  <a:pt x="37" y="49"/>
                  <a:pt x="38" y="51"/>
                  <a:pt x="39" y="52"/>
                </a:cubicBezTo>
                <a:cubicBezTo>
                  <a:pt x="42" y="55"/>
                  <a:pt x="48" y="55"/>
                  <a:pt x="51" y="52"/>
                </a:cubicBezTo>
                <a:cubicBezTo>
                  <a:pt x="54" y="49"/>
                  <a:pt x="54" y="44"/>
                  <a:pt x="51" y="41"/>
                </a:cubicBezTo>
                <a:cubicBezTo>
                  <a:pt x="50" y="39"/>
                  <a:pt x="48" y="39"/>
                  <a:pt x="47" y="3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9930" name="Group 9929"/>
          <p:cNvGrpSpPr/>
          <p:nvPr/>
        </p:nvGrpSpPr>
        <p:grpSpPr>
          <a:xfrm>
            <a:off x="1020763" y="301625"/>
            <a:ext cx="203200" cy="187325"/>
            <a:chOff x="1020763" y="301625"/>
            <a:chExt cx="203200" cy="187325"/>
          </a:xfrm>
        </p:grpSpPr>
        <p:sp>
          <p:nvSpPr>
            <p:cNvPr id="9516" name="Freeform 594"/>
            <p:cNvSpPr>
              <a:spLocks/>
            </p:cNvSpPr>
            <p:nvPr/>
          </p:nvSpPr>
          <p:spPr bwMode="auto">
            <a:xfrm>
              <a:off x="1020763" y="374650"/>
              <a:ext cx="101600" cy="114300"/>
            </a:xfrm>
            <a:custGeom>
              <a:avLst/>
              <a:gdLst>
                <a:gd name="T0" fmla="*/ 0 w 64"/>
                <a:gd name="T1" fmla="*/ 40 h 72"/>
                <a:gd name="T2" fmla="*/ 64 w 64"/>
                <a:gd name="T3" fmla="*/ 72 h 72"/>
                <a:gd name="T4" fmla="*/ 64 w 64"/>
                <a:gd name="T5" fmla="*/ 32 h 72"/>
                <a:gd name="T6" fmla="*/ 0 w 64"/>
                <a:gd name="T7" fmla="*/ 0 h 72"/>
                <a:gd name="T8" fmla="*/ 0 w 64"/>
                <a:gd name="T9" fmla="*/ 4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72">
                  <a:moveTo>
                    <a:pt x="0" y="40"/>
                  </a:moveTo>
                  <a:lnTo>
                    <a:pt x="64" y="72"/>
                  </a:lnTo>
                  <a:lnTo>
                    <a:pt x="64" y="32"/>
                  </a:lnTo>
                  <a:lnTo>
                    <a:pt x="0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517" name="Freeform 595"/>
            <p:cNvSpPr>
              <a:spLocks/>
            </p:cNvSpPr>
            <p:nvPr/>
          </p:nvSpPr>
          <p:spPr bwMode="auto">
            <a:xfrm>
              <a:off x="1135063" y="374650"/>
              <a:ext cx="88900" cy="114300"/>
            </a:xfrm>
            <a:custGeom>
              <a:avLst/>
              <a:gdLst>
                <a:gd name="T0" fmla="*/ 0 w 56"/>
                <a:gd name="T1" fmla="*/ 72 h 72"/>
                <a:gd name="T2" fmla="*/ 56 w 56"/>
                <a:gd name="T3" fmla="*/ 44 h 72"/>
                <a:gd name="T4" fmla="*/ 56 w 56"/>
                <a:gd name="T5" fmla="*/ 0 h 72"/>
                <a:gd name="T6" fmla="*/ 0 w 56"/>
                <a:gd name="T7" fmla="*/ 30 h 72"/>
                <a:gd name="T8" fmla="*/ 0 w 56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72">
                  <a:moveTo>
                    <a:pt x="0" y="72"/>
                  </a:moveTo>
                  <a:lnTo>
                    <a:pt x="56" y="44"/>
                  </a:lnTo>
                  <a:lnTo>
                    <a:pt x="56" y="0"/>
                  </a:lnTo>
                  <a:lnTo>
                    <a:pt x="0" y="3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518" name="Freeform 596"/>
            <p:cNvSpPr>
              <a:spLocks noEditPoints="1"/>
            </p:cNvSpPr>
            <p:nvPr/>
          </p:nvSpPr>
          <p:spPr bwMode="auto">
            <a:xfrm>
              <a:off x="1020763" y="327025"/>
              <a:ext cx="203200" cy="85725"/>
            </a:xfrm>
            <a:custGeom>
              <a:avLst/>
              <a:gdLst>
                <a:gd name="T0" fmla="*/ 56 w 64"/>
                <a:gd name="T1" fmla="*/ 7 h 27"/>
                <a:gd name="T2" fmla="*/ 56 w 64"/>
                <a:gd name="T3" fmla="*/ 8 h 27"/>
                <a:gd name="T4" fmla="*/ 56 w 64"/>
                <a:gd name="T5" fmla="*/ 8 h 27"/>
                <a:gd name="T6" fmla="*/ 48 w 64"/>
                <a:gd name="T7" fmla="*/ 11 h 27"/>
                <a:gd name="T8" fmla="*/ 40 w 64"/>
                <a:gd name="T9" fmla="*/ 8 h 27"/>
                <a:gd name="T10" fmla="*/ 40 w 64"/>
                <a:gd name="T11" fmla="*/ 8 h 27"/>
                <a:gd name="T12" fmla="*/ 40 w 64"/>
                <a:gd name="T13" fmla="*/ 3 h 27"/>
                <a:gd name="T14" fmla="*/ 40 w 64"/>
                <a:gd name="T15" fmla="*/ 3 h 27"/>
                <a:gd name="T16" fmla="*/ 40 w 64"/>
                <a:gd name="T17" fmla="*/ 3 h 27"/>
                <a:gd name="T18" fmla="*/ 48 w 64"/>
                <a:gd name="T19" fmla="*/ 5 h 27"/>
                <a:gd name="T20" fmla="*/ 56 w 64"/>
                <a:gd name="T21" fmla="*/ 3 h 27"/>
                <a:gd name="T22" fmla="*/ 48 w 64"/>
                <a:gd name="T23" fmla="*/ 0 h 27"/>
                <a:gd name="T24" fmla="*/ 42 w 64"/>
                <a:gd name="T25" fmla="*/ 1 h 27"/>
                <a:gd name="T26" fmla="*/ 40 w 64"/>
                <a:gd name="T27" fmla="*/ 0 h 27"/>
                <a:gd name="T28" fmla="*/ 32 w 64"/>
                <a:gd name="T29" fmla="*/ 3 h 27"/>
                <a:gd name="T30" fmla="*/ 24 w 64"/>
                <a:gd name="T31" fmla="*/ 0 h 27"/>
                <a:gd name="T32" fmla="*/ 22 w 64"/>
                <a:gd name="T33" fmla="*/ 1 h 27"/>
                <a:gd name="T34" fmla="*/ 16 w 64"/>
                <a:gd name="T35" fmla="*/ 0 h 27"/>
                <a:gd name="T36" fmla="*/ 8 w 64"/>
                <a:gd name="T37" fmla="*/ 3 h 27"/>
                <a:gd name="T38" fmla="*/ 16 w 64"/>
                <a:gd name="T39" fmla="*/ 5 h 27"/>
                <a:gd name="T40" fmla="*/ 24 w 64"/>
                <a:gd name="T41" fmla="*/ 3 h 27"/>
                <a:gd name="T42" fmla="*/ 24 w 64"/>
                <a:gd name="T43" fmla="*/ 3 h 27"/>
                <a:gd name="T44" fmla="*/ 24 w 64"/>
                <a:gd name="T45" fmla="*/ 3 h 27"/>
                <a:gd name="T46" fmla="*/ 24 w 64"/>
                <a:gd name="T47" fmla="*/ 8 h 27"/>
                <a:gd name="T48" fmla="*/ 24 w 64"/>
                <a:gd name="T49" fmla="*/ 8 h 27"/>
                <a:gd name="T50" fmla="*/ 16 w 64"/>
                <a:gd name="T51" fmla="*/ 11 h 27"/>
                <a:gd name="T52" fmla="*/ 8 w 64"/>
                <a:gd name="T53" fmla="*/ 8 h 27"/>
                <a:gd name="T54" fmla="*/ 8 w 64"/>
                <a:gd name="T55" fmla="*/ 8 h 27"/>
                <a:gd name="T56" fmla="*/ 8 w 64"/>
                <a:gd name="T57" fmla="*/ 7 h 27"/>
                <a:gd name="T58" fmla="*/ 0 w 64"/>
                <a:gd name="T59" fmla="*/ 11 h 27"/>
                <a:gd name="T60" fmla="*/ 32 w 64"/>
                <a:gd name="T61" fmla="*/ 27 h 27"/>
                <a:gd name="T62" fmla="*/ 64 w 64"/>
                <a:gd name="T63" fmla="*/ 11 h 27"/>
                <a:gd name="T64" fmla="*/ 56 w 64"/>
                <a:gd name="T65" fmla="*/ 7 h 27"/>
                <a:gd name="T66" fmla="*/ 40 w 64"/>
                <a:gd name="T67" fmla="*/ 16 h 27"/>
                <a:gd name="T68" fmla="*/ 40 w 64"/>
                <a:gd name="T69" fmla="*/ 16 h 27"/>
                <a:gd name="T70" fmla="*/ 32 w 64"/>
                <a:gd name="T71" fmla="*/ 19 h 27"/>
                <a:gd name="T72" fmla="*/ 24 w 64"/>
                <a:gd name="T73" fmla="*/ 16 h 27"/>
                <a:gd name="T74" fmla="*/ 24 w 64"/>
                <a:gd name="T75" fmla="*/ 16 h 27"/>
                <a:gd name="T76" fmla="*/ 24 w 64"/>
                <a:gd name="T77" fmla="*/ 11 h 27"/>
                <a:gd name="T78" fmla="*/ 24 w 64"/>
                <a:gd name="T79" fmla="*/ 11 h 27"/>
                <a:gd name="T80" fmla="*/ 24 w 64"/>
                <a:gd name="T81" fmla="*/ 11 h 27"/>
                <a:gd name="T82" fmla="*/ 32 w 64"/>
                <a:gd name="T83" fmla="*/ 14 h 27"/>
                <a:gd name="T84" fmla="*/ 40 w 64"/>
                <a:gd name="T85" fmla="*/ 11 h 27"/>
                <a:gd name="T86" fmla="*/ 40 w 64"/>
                <a:gd name="T87" fmla="*/ 11 h 27"/>
                <a:gd name="T88" fmla="*/ 40 w 64"/>
                <a:gd name="T89" fmla="*/ 11 h 27"/>
                <a:gd name="T90" fmla="*/ 40 w 64"/>
                <a:gd name="T91" fmla="*/ 1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" h="27">
                  <a:moveTo>
                    <a:pt x="56" y="7"/>
                  </a:moveTo>
                  <a:cubicBezTo>
                    <a:pt x="56" y="8"/>
                    <a:pt x="56" y="8"/>
                    <a:pt x="56" y="8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6" y="10"/>
                    <a:pt x="53" y="11"/>
                    <a:pt x="48" y="11"/>
                  </a:cubicBezTo>
                  <a:cubicBezTo>
                    <a:pt x="44" y="11"/>
                    <a:pt x="40" y="10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4"/>
                    <a:pt x="44" y="5"/>
                    <a:pt x="48" y="5"/>
                  </a:cubicBezTo>
                  <a:cubicBezTo>
                    <a:pt x="53" y="5"/>
                    <a:pt x="56" y="4"/>
                    <a:pt x="56" y="3"/>
                  </a:cubicBezTo>
                  <a:cubicBezTo>
                    <a:pt x="56" y="1"/>
                    <a:pt x="53" y="0"/>
                    <a:pt x="48" y="0"/>
                  </a:cubicBezTo>
                  <a:cubicBezTo>
                    <a:pt x="46" y="0"/>
                    <a:pt x="44" y="0"/>
                    <a:pt x="42" y="1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2"/>
                    <a:pt x="37" y="3"/>
                    <a:pt x="32" y="3"/>
                  </a:cubicBezTo>
                  <a:cubicBezTo>
                    <a:pt x="28" y="3"/>
                    <a:pt x="25" y="2"/>
                    <a:pt x="24" y="0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1" y="0"/>
                    <a:pt x="19" y="0"/>
                    <a:pt x="16" y="0"/>
                  </a:cubicBezTo>
                  <a:cubicBezTo>
                    <a:pt x="12" y="0"/>
                    <a:pt x="8" y="1"/>
                    <a:pt x="8" y="3"/>
                  </a:cubicBezTo>
                  <a:cubicBezTo>
                    <a:pt x="8" y="4"/>
                    <a:pt x="12" y="5"/>
                    <a:pt x="16" y="5"/>
                  </a:cubicBezTo>
                  <a:cubicBezTo>
                    <a:pt x="21" y="5"/>
                    <a:pt x="24" y="4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10"/>
                    <a:pt x="21" y="11"/>
                    <a:pt x="16" y="11"/>
                  </a:cubicBezTo>
                  <a:cubicBezTo>
                    <a:pt x="12" y="11"/>
                    <a:pt x="8" y="10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64" y="11"/>
                    <a:pt x="64" y="11"/>
                    <a:pt x="64" y="11"/>
                  </a:cubicBezTo>
                  <a:lnTo>
                    <a:pt x="56" y="7"/>
                  </a:lnTo>
                  <a:close/>
                  <a:moveTo>
                    <a:pt x="40" y="16"/>
                  </a:moveTo>
                  <a:cubicBezTo>
                    <a:pt x="40" y="16"/>
                    <a:pt x="40" y="16"/>
                    <a:pt x="40" y="16"/>
                  </a:cubicBezTo>
                  <a:cubicBezTo>
                    <a:pt x="40" y="18"/>
                    <a:pt x="37" y="19"/>
                    <a:pt x="32" y="19"/>
                  </a:cubicBezTo>
                  <a:cubicBezTo>
                    <a:pt x="28" y="19"/>
                    <a:pt x="24" y="18"/>
                    <a:pt x="24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2"/>
                    <a:pt x="28" y="14"/>
                    <a:pt x="32" y="14"/>
                  </a:cubicBezTo>
                  <a:cubicBezTo>
                    <a:pt x="37" y="14"/>
                    <a:pt x="40" y="12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lnTo>
                    <a:pt x="4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519" name="Oval 597"/>
            <p:cNvSpPr>
              <a:spLocks noChangeArrowheads="1"/>
            </p:cNvSpPr>
            <p:nvPr/>
          </p:nvSpPr>
          <p:spPr bwMode="auto">
            <a:xfrm>
              <a:off x="1096963" y="301625"/>
              <a:ext cx="50800" cy="158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0040" name="Group 10039"/>
          <p:cNvGrpSpPr/>
          <p:nvPr/>
        </p:nvGrpSpPr>
        <p:grpSpPr>
          <a:xfrm>
            <a:off x="1017588" y="4152303"/>
            <a:ext cx="203200" cy="177800"/>
            <a:chOff x="1017588" y="4152303"/>
            <a:chExt cx="203200" cy="177800"/>
          </a:xfrm>
        </p:grpSpPr>
        <p:sp>
          <p:nvSpPr>
            <p:cNvPr id="9520" name="Rectangle 598"/>
            <p:cNvSpPr>
              <a:spLocks noChangeArrowheads="1"/>
            </p:cNvSpPr>
            <p:nvPr/>
          </p:nvSpPr>
          <p:spPr bwMode="auto">
            <a:xfrm>
              <a:off x="1093788" y="4317403"/>
              <a:ext cx="889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521" name="Freeform 599"/>
            <p:cNvSpPr>
              <a:spLocks noEditPoints="1"/>
            </p:cNvSpPr>
            <p:nvPr/>
          </p:nvSpPr>
          <p:spPr bwMode="auto">
            <a:xfrm>
              <a:off x="1017588" y="4152303"/>
              <a:ext cx="203200" cy="177800"/>
            </a:xfrm>
            <a:custGeom>
              <a:avLst/>
              <a:gdLst>
                <a:gd name="T0" fmla="*/ 16 w 128"/>
                <a:gd name="T1" fmla="*/ 0 h 112"/>
                <a:gd name="T2" fmla="*/ 16 w 128"/>
                <a:gd name="T3" fmla="*/ 32 h 112"/>
                <a:gd name="T4" fmla="*/ 0 w 128"/>
                <a:gd name="T5" fmla="*/ 32 h 112"/>
                <a:gd name="T6" fmla="*/ 0 w 128"/>
                <a:gd name="T7" fmla="*/ 112 h 112"/>
                <a:gd name="T8" fmla="*/ 40 w 128"/>
                <a:gd name="T9" fmla="*/ 112 h 112"/>
                <a:gd name="T10" fmla="*/ 40 w 128"/>
                <a:gd name="T11" fmla="*/ 80 h 112"/>
                <a:gd name="T12" fmla="*/ 64 w 128"/>
                <a:gd name="T13" fmla="*/ 80 h 112"/>
                <a:gd name="T14" fmla="*/ 64 w 128"/>
                <a:gd name="T15" fmla="*/ 100 h 112"/>
                <a:gd name="T16" fmla="*/ 88 w 128"/>
                <a:gd name="T17" fmla="*/ 100 h 112"/>
                <a:gd name="T18" fmla="*/ 88 w 128"/>
                <a:gd name="T19" fmla="*/ 80 h 112"/>
                <a:gd name="T20" fmla="*/ 128 w 128"/>
                <a:gd name="T21" fmla="*/ 80 h 112"/>
                <a:gd name="T22" fmla="*/ 128 w 128"/>
                <a:gd name="T23" fmla="*/ 0 h 112"/>
                <a:gd name="T24" fmla="*/ 16 w 128"/>
                <a:gd name="T25" fmla="*/ 0 h 112"/>
                <a:gd name="T26" fmla="*/ 20 w 128"/>
                <a:gd name="T27" fmla="*/ 48 h 112"/>
                <a:gd name="T28" fmla="*/ 28 w 128"/>
                <a:gd name="T29" fmla="*/ 48 h 112"/>
                <a:gd name="T30" fmla="*/ 28 w 128"/>
                <a:gd name="T31" fmla="*/ 56 h 112"/>
                <a:gd name="T32" fmla="*/ 20 w 128"/>
                <a:gd name="T33" fmla="*/ 56 h 112"/>
                <a:gd name="T34" fmla="*/ 20 w 128"/>
                <a:gd name="T35" fmla="*/ 48 h 112"/>
                <a:gd name="T36" fmla="*/ 8 w 128"/>
                <a:gd name="T37" fmla="*/ 48 h 112"/>
                <a:gd name="T38" fmla="*/ 16 w 128"/>
                <a:gd name="T39" fmla="*/ 48 h 112"/>
                <a:gd name="T40" fmla="*/ 16 w 128"/>
                <a:gd name="T41" fmla="*/ 56 h 112"/>
                <a:gd name="T42" fmla="*/ 8 w 128"/>
                <a:gd name="T43" fmla="*/ 56 h 112"/>
                <a:gd name="T44" fmla="*/ 8 w 128"/>
                <a:gd name="T45" fmla="*/ 48 h 112"/>
                <a:gd name="T46" fmla="*/ 32 w 128"/>
                <a:gd name="T47" fmla="*/ 96 h 112"/>
                <a:gd name="T48" fmla="*/ 8 w 128"/>
                <a:gd name="T49" fmla="*/ 96 h 112"/>
                <a:gd name="T50" fmla="*/ 8 w 128"/>
                <a:gd name="T51" fmla="*/ 88 h 112"/>
                <a:gd name="T52" fmla="*/ 32 w 128"/>
                <a:gd name="T53" fmla="*/ 88 h 112"/>
                <a:gd name="T54" fmla="*/ 32 w 128"/>
                <a:gd name="T55" fmla="*/ 96 h 112"/>
                <a:gd name="T56" fmla="*/ 32 w 128"/>
                <a:gd name="T57" fmla="*/ 80 h 112"/>
                <a:gd name="T58" fmla="*/ 8 w 128"/>
                <a:gd name="T59" fmla="*/ 80 h 112"/>
                <a:gd name="T60" fmla="*/ 8 w 128"/>
                <a:gd name="T61" fmla="*/ 72 h 112"/>
                <a:gd name="T62" fmla="*/ 32 w 128"/>
                <a:gd name="T63" fmla="*/ 72 h 112"/>
                <a:gd name="T64" fmla="*/ 32 w 128"/>
                <a:gd name="T65" fmla="*/ 80 h 112"/>
                <a:gd name="T66" fmla="*/ 120 w 128"/>
                <a:gd name="T67" fmla="*/ 72 h 112"/>
                <a:gd name="T68" fmla="*/ 40 w 128"/>
                <a:gd name="T69" fmla="*/ 72 h 112"/>
                <a:gd name="T70" fmla="*/ 40 w 128"/>
                <a:gd name="T71" fmla="*/ 32 h 112"/>
                <a:gd name="T72" fmla="*/ 24 w 128"/>
                <a:gd name="T73" fmla="*/ 32 h 112"/>
                <a:gd name="T74" fmla="*/ 24 w 128"/>
                <a:gd name="T75" fmla="*/ 8 h 112"/>
                <a:gd name="T76" fmla="*/ 120 w 128"/>
                <a:gd name="T77" fmla="*/ 8 h 112"/>
                <a:gd name="T78" fmla="*/ 120 w 128"/>
                <a:gd name="T79" fmla="*/ 7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8" h="112">
                  <a:moveTo>
                    <a:pt x="16" y="0"/>
                  </a:moveTo>
                  <a:lnTo>
                    <a:pt x="16" y="32"/>
                  </a:lnTo>
                  <a:lnTo>
                    <a:pt x="0" y="32"/>
                  </a:lnTo>
                  <a:lnTo>
                    <a:pt x="0" y="112"/>
                  </a:lnTo>
                  <a:lnTo>
                    <a:pt x="40" y="112"/>
                  </a:lnTo>
                  <a:lnTo>
                    <a:pt x="40" y="80"/>
                  </a:lnTo>
                  <a:lnTo>
                    <a:pt x="64" y="80"/>
                  </a:lnTo>
                  <a:lnTo>
                    <a:pt x="64" y="100"/>
                  </a:lnTo>
                  <a:lnTo>
                    <a:pt x="88" y="100"/>
                  </a:lnTo>
                  <a:lnTo>
                    <a:pt x="88" y="80"/>
                  </a:lnTo>
                  <a:lnTo>
                    <a:pt x="128" y="80"/>
                  </a:lnTo>
                  <a:lnTo>
                    <a:pt x="128" y="0"/>
                  </a:lnTo>
                  <a:lnTo>
                    <a:pt x="16" y="0"/>
                  </a:lnTo>
                  <a:close/>
                  <a:moveTo>
                    <a:pt x="20" y="48"/>
                  </a:moveTo>
                  <a:lnTo>
                    <a:pt x="28" y="48"/>
                  </a:lnTo>
                  <a:lnTo>
                    <a:pt x="28" y="56"/>
                  </a:lnTo>
                  <a:lnTo>
                    <a:pt x="20" y="56"/>
                  </a:lnTo>
                  <a:lnTo>
                    <a:pt x="20" y="48"/>
                  </a:lnTo>
                  <a:close/>
                  <a:moveTo>
                    <a:pt x="8" y="48"/>
                  </a:moveTo>
                  <a:lnTo>
                    <a:pt x="16" y="48"/>
                  </a:lnTo>
                  <a:lnTo>
                    <a:pt x="16" y="56"/>
                  </a:lnTo>
                  <a:lnTo>
                    <a:pt x="8" y="56"/>
                  </a:lnTo>
                  <a:lnTo>
                    <a:pt x="8" y="48"/>
                  </a:lnTo>
                  <a:close/>
                  <a:moveTo>
                    <a:pt x="32" y="96"/>
                  </a:moveTo>
                  <a:lnTo>
                    <a:pt x="8" y="96"/>
                  </a:lnTo>
                  <a:lnTo>
                    <a:pt x="8" y="88"/>
                  </a:lnTo>
                  <a:lnTo>
                    <a:pt x="32" y="88"/>
                  </a:lnTo>
                  <a:lnTo>
                    <a:pt x="32" y="96"/>
                  </a:lnTo>
                  <a:close/>
                  <a:moveTo>
                    <a:pt x="32" y="80"/>
                  </a:moveTo>
                  <a:lnTo>
                    <a:pt x="8" y="80"/>
                  </a:lnTo>
                  <a:lnTo>
                    <a:pt x="8" y="72"/>
                  </a:lnTo>
                  <a:lnTo>
                    <a:pt x="32" y="72"/>
                  </a:lnTo>
                  <a:lnTo>
                    <a:pt x="32" y="80"/>
                  </a:lnTo>
                  <a:close/>
                  <a:moveTo>
                    <a:pt x="120" y="72"/>
                  </a:moveTo>
                  <a:lnTo>
                    <a:pt x="40" y="72"/>
                  </a:lnTo>
                  <a:lnTo>
                    <a:pt x="40" y="32"/>
                  </a:lnTo>
                  <a:lnTo>
                    <a:pt x="24" y="32"/>
                  </a:lnTo>
                  <a:lnTo>
                    <a:pt x="24" y="8"/>
                  </a:lnTo>
                  <a:lnTo>
                    <a:pt x="120" y="8"/>
                  </a:lnTo>
                  <a:lnTo>
                    <a:pt x="12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932" name="Group 9931"/>
          <p:cNvGrpSpPr/>
          <p:nvPr/>
        </p:nvGrpSpPr>
        <p:grpSpPr>
          <a:xfrm>
            <a:off x="3052763" y="276225"/>
            <a:ext cx="203200" cy="190500"/>
            <a:chOff x="3052763" y="276225"/>
            <a:chExt cx="203200" cy="190500"/>
          </a:xfrm>
        </p:grpSpPr>
        <p:sp>
          <p:nvSpPr>
            <p:cNvPr id="9522" name="Rectangle 600"/>
            <p:cNvSpPr>
              <a:spLocks noChangeArrowheads="1"/>
            </p:cNvSpPr>
            <p:nvPr/>
          </p:nvSpPr>
          <p:spPr bwMode="auto">
            <a:xfrm>
              <a:off x="3052763" y="428625"/>
              <a:ext cx="38100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523" name="Rectangle 601"/>
            <p:cNvSpPr>
              <a:spLocks noChangeArrowheads="1"/>
            </p:cNvSpPr>
            <p:nvPr/>
          </p:nvSpPr>
          <p:spPr bwMode="auto">
            <a:xfrm>
              <a:off x="3116263" y="365125"/>
              <a:ext cx="76200" cy="508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524" name="Rectangle 602"/>
            <p:cNvSpPr>
              <a:spLocks noChangeArrowheads="1"/>
            </p:cNvSpPr>
            <p:nvPr/>
          </p:nvSpPr>
          <p:spPr bwMode="auto">
            <a:xfrm>
              <a:off x="3103563" y="428625"/>
              <a:ext cx="38100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525" name="Rectangle 603"/>
            <p:cNvSpPr>
              <a:spLocks noChangeArrowheads="1"/>
            </p:cNvSpPr>
            <p:nvPr/>
          </p:nvSpPr>
          <p:spPr bwMode="auto">
            <a:xfrm>
              <a:off x="3052763" y="365125"/>
              <a:ext cx="50800" cy="508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526" name="Rectangle 604"/>
            <p:cNvSpPr>
              <a:spLocks noChangeArrowheads="1"/>
            </p:cNvSpPr>
            <p:nvPr/>
          </p:nvSpPr>
          <p:spPr bwMode="auto">
            <a:xfrm>
              <a:off x="3205163" y="365125"/>
              <a:ext cx="50800" cy="508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527" name="Rectangle 605"/>
            <p:cNvSpPr>
              <a:spLocks noChangeArrowheads="1"/>
            </p:cNvSpPr>
            <p:nvPr/>
          </p:nvSpPr>
          <p:spPr bwMode="auto">
            <a:xfrm>
              <a:off x="3217863" y="428625"/>
              <a:ext cx="38100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528" name="Rectangle 606"/>
            <p:cNvSpPr>
              <a:spLocks noChangeArrowheads="1"/>
            </p:cNvSpPr>
            <p:nvPr/>
          </p:nvSpPr>
          <p:spPr bwMode="auto">
            <a:xfrm>
              <a:off x="3154363" y="428625"/>
              <a:ext cx="50800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529" name="Freeform 607"/>
            <p:cNvSpPr>
              <a:spLocks/>
            </p:cNvSpPr>
            <p:nvPr/>
          </p:nvSpPr>
          <p:spPr bwMode="auto">
            <a:xfrm>
              <a:off x="3052763" y="276225"/>
              <a:ext cx="203200" cy="76200"/>
            </a:xfrm>
            <a:custGeom>
              <a:avLst/>
              <a:gdLst>
                <a:gd name="T0" fmla="*/ 60 w 64"/>
                <a:gd name="T1" fmla="*/ 0 h 24"/>
                <a:gd name="T2" fmla="*/ 52 w 64"/>
                <a:gd name="T3" fmla="*/ 0 h 24"/>
                <a:gd name="T4" fmla="*/ 48 w 64"/>
                <a:gd name="T5" fmla="*/ 4 h 24"/>
                <a:gd name="T6" fmla="*/ 48 w 64"/>
                <a:gd name="T7" fmla="*/ 12 h 24"/>
                <a:gd name="T8" fmla="*/ 40 w 64"/>
                <a:gd name="T9" fmla="*/ 12 h 24"/>
                <a:gd name="T10" fmla="*/ 40 w 64"/>
                <a:gd name="T11" fmla="*/ 4 h 24"/>
                <a:gd name="T12" fmla="*/ 36 w 64"/>
                <a:gd name="T13" fmla="*/ 0 h 24"/>
                <a:gd name="T14" fmla="*/ 28 w 64"/>
                <a:gd name="T15" fmla="*/ 0 h 24"/>
                <a:gd name="T16" fmla="*/ 24 w 64"/>
                <a:gd name="T17" fmla="*/ 4 h 24"/>
                <a:gd name="T18" fmla="*/ 24 w 64"/>
                <a:gd name="T19" fmla="*/ 12 h 24"/>
                <a:gd name="T20" fmla="*/ 16 w 64"/>
                <a:gd name="T21" fmla="*/ 12 h 24"/>
                <a:gd name="T22" fmla="*/ 16 w 64"/>
                <a:gd name="T23" fmla="*/ 4 h 24"/>
                <a:gd name="T24" fmla="*/ 12 w 64"/>
                <a:gd name="T25" fmla="*/ 0 h 24"/>
                <a:gd name="T26" fmla="*/ 4 w 64"/>
                <a:gd name="T27" fmla="*/ 0 h 24"/>
                <a:gd name="T28" fmla="*/ 0 w 64"/>
                <a:gd name="T29" fmla="*/ 4 h 24"/>
                <a:gd name="T30" fmla="*/ 0 w 64"/>
                <a:gd name="T31" fmla="*/ 24 h 24"/>
                <a:gd name="T32" fmla="*/ 64 w 64"/>
                <a:gd name="T33" fmla="*/ 24 h 24"/>
                <a:gd name="T34" fmla="*/ 64 w 64"/>
                <a:gd name="T35" fmla="*/ 4 h 24"/>
                <a:gd name="T36" fmla="*/ 60 w 64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24">
                  <a:moveTo>
                    <a:pt x="60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50" y="0"/>
                    <a:pt x="48" y="2"/>
                    <a:pt x="48" y="4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38" y="0"/>
                    <a:pt x="36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6" y="0"/>
                    <a:pt x="24" y="2"/>
                    <a:pt x="24" y="4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2"/>
                    <a:pt x="62" y="0"/>
                    <a:pt x="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931" name="Group 9930"/>
          <p:cNvGrpSpPr/>
          <p:nvPr/>
        </p:nvGrpSpPr>
        <p:grpSpPr>
          <a:xfrm>
            <a:off x="2238376" y="276225"/>
            <a:ext cx="190500" cy="190500"/>
            <a:chOff x="2238376" y="276225"/>
            <a:chExt cx="190500" cy="190500"/>
          </a:xfrm>
        </p:grpSpPr>
        <p:sp>
          <p:nvSpPr>
            <p:cNvPr id="9" name="Freeform 609"/>
            <p:cNvSpPr>
              <a:spLocks noEditPoints="1"/>
            </p:cNvSpPr>
            <p:nvPr/>
          </p:nvSpPr>
          <p:spPr bwMode="auto">
            <a:xfrm>
              <a:off x="2238376" y="314325"/>
              <a:ext cx="190500" cy="152400"/>
            </a:xfrm>
            <a:custGeom>
              <a:avLst/>
              <a:gdLst>
                <a:gd name="T0" fmla="*/ 60 w 60"/>
                <a:gd name="T1" fmla="*/ 6 h 48"/>
                <a:gd name="T2" fmla="*/ 58 w 60"/>
                <a:gd name="T3" fmla="*/ 0 h 48"/>
                <a:gd name="T4" fmla="*/ 56 w 60"/>
                <a:gd name="T5" fmla="*/ 6 h 48"/>
                <a:gd name="T6" fmla="*/ 48 w 60"/>
                <a:gd name="T7" fmla="*/ 12 h 48"/>
                <a:gd name="T8" fmla="*/ 12 w 60"/>
                <a:gd name="T9" fmla="*/ 8 h 48"/>
                <a:gd name="T10" fmla="*/ 12 w 60"/>
                <a:gd name="T11" fmla="*/ 12 h 48"/>
                <a:gd name="T12" fmla="*/ 4 w 60"/>
                <a:gd name="T13" fmla="*/ 6 h 48"/>
                <a:gd name="T14" fmla="*/ 2 w 60"/>
                <a:gd name="T15" fmla="*/ 0 h 48"/>
                <a:gd name="T16" fmla="*/ 0 w 60"/>
                <a:gd name="T17" fmla="*/ 6 h 48"/>
                <a:gd name="T18" fmla="*/ 12 w 60"/>
                <a:gd name="T19" fmla="*/ 16 h 48"/>
                <a:gd name="T20" fmla="*/ 10 w 60"/>
                <a:gd name="T21" fmla="*/ 20 h 48"/>
                <a:gd name="T22" fmla="*/ 0 w 60"/>
                <a:gd name="T23" fmla="*/ 34 h 48"/>
                <a:gd name="T24" fmla="*/ 4 w 60"/>
                <a:gd name="T25" fmla="*/ 34 h 48"/>
                <a:gd name="T26" fmla="*/ 10 w 60"/>
                <a:gd name="T27" fmla="*/ 24 h 48"/>
                <a:gd name="T28" fmla="*/ 16 w 60"/>
                <a:gd name="T29" fmla="*/ 34 h 48"/>
                <a:gd name="T30" fmla="*/ 8 w 60"/>
                <a:gd name="T31" fmla="*/ 44 h 48"/>
                <a:gd name="T32" fmla="*/ 8 w 60"/>
                <a:gd name="T33" fmla="*/ 46 h 48"/>
                <a:gd name="T34" fmla="*/ 12 w 60"/>
                <a:gd name="T35" fmla="*/ 46 h 48"/>
                <a:gd name="T36" fmla="*/ 12 w 60"/>
                <a:gd name="T37" fmla="*/ 44 h 48"/>
                <a:gd name="T38" fmla="*/ 18 w 60"/>
                <a:gd name="T39" fmla="*/ 38 h 48"/>
                <a:gd name="T40" fmla="*/ 28 w 60"/>
                <a:gd name="T41" fmla="*/ 46 h 48"/>
                <a:gd name="T42" fmla="*/ 32 w 60"/>
                <a:gd name="T43" fmla="*/ 46 h 48"/>
                <a:gd name="T44" fmla="*/ 42 w 60"/>
                <a:gd name="T45" fmla="*/ 38 h 48"/>
                <a:gd name="T46" fmla="*/ 48 w 60"/>
                <a:gd name="T47" fmla="*/ 44 h 48"/>
                <a:gd name="T48" fmla="*/ 48 w 60"/>
                <a:gd name="T49" fmla="*/ 46 h 48"/>
                <a:gd name="T50" fmla="*/ 52 w 60"/>
                <a:gd name="T51" fmla="*/ 46 h 48"/>
                <a:gd name="T52" fmla="*/ 52 w 60"/>
                <a:gd name="T53" fmla="*/ 44 h 48"/>
                <a:gd name="T54" fmla="*/ 44 w 60"/>
                <a:gd name="T55" fmla="*/ 34 h 48"/>
                <a:gd name="T56" fmla="*/ 50 w 60"/>
                <a:gd name="T57" fmla="*/ 24 h 48"/>
                <a:gd name="T58" fmla="*/ 56 w 60"/>
                <a:gd name="T59" fmla="*/ 34 h 48"/>
                <a:gd name="T60" fmla="*/ 60 w 60"/>
                <a:gd name="T61" fmla="*/ 34 h 48"/>
                <a:gd name="T62" fmla="*/ 50 w 60"/>
                <a:gd name="T63" fmla="*/ 20 h 48"/>
                <a:gd name="T64" fmla="*/ 48 w 60"/>
                <a:gd name="T65" fmla="*/ 16 h 48"/>
                <a:gd name="T66" fmla="*/ 32 w 60"/>
                <a:gd name="T67" fmla="*/ 36 h 48"/>
                <a:gd name="T68" fmla="*/ 28 w 60"/>
                <a:gd name="T69" fmla="*/ 12 h 48"/>
                <a:gd name="T70" fmla="*/ 32 w 60"/>
                <a:gd name="T71" fmla="*/ 3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" h="48">
                  <a:moveTo>
                    <a:pt x="50" y="16"/>
                  </a:moveTo>
                  <a:cubicBezTo>
                    <a:pt x="53" y="16"/>
                    <a:pt x="60" y="14"/>
                    <a:pt x="60" y="6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1"/>
                    <a:pt x="59" y="0"/>
                    <a:pt x="58" y="0"/>
                  </a:cubicBezTo>
                  <a:cubicBezTo>
                    <a:pt x="57" y="0"/>
                    <a:pt x="56" y="1"/>
                    <a:pt x="56" y="2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6" y="12"/>
                    <a:pt x="51" y="12"/>
                    <a:pt x="5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0"/>
                    <a:pt x="48" y="9"/>
                    <a:pt x="4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9" y="12"/>
                    <a:pt x="4" y="12"/>
                    <a:pt x="4" y="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4"/>
                    <a:pt x="7" y="16"/>
                    <a:pt x="10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7"/>
                    <a:pt x="12" y="19"/>
                    <a:pt x="13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7" y="20"/>
                    <a:pt x="0" y="22"/>
                    <a:pt x="0" y="3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1" y="36"/>
                    <a:pt x="2" y="36"/>
                  </a:cubicBezTo>
                  <a:cubicBezTo>
                    <a:pt x="3" y="36"/>
                    <a:pt x="4" y="35"/>
                    <a:pt x="4" y="34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24"/>
                    <a:pt x="9" y="24"/>
                    <a:pt x="10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4" y="28"/>
                    <a:pt x="14" y="31"/>
                    <a:pt x="16" y="34"/>
                  </a:cubicBezTo>
                  <a:cubicBezTo>
                    <a:pt x="12" y="35"/>
                    <a:pt x="8" y="38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7"/>
                    <a:pt x="9" y="48"/>
                    <a:pt x="10" y="48"/>
                  </a:cubicBezTo>
                  <a:cubicBezTo>
                    <a:pt x="11" y="48"/>
                    <a:pt x="12" y="47"/>
                    <a:pt x="12" y="46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39"/>
                    <a:pt x="16" y="38"/>
                    <a:pt x="18" y="38"/>
                  </a:cubicBezTo>
                  <a:cubicBezTo>
                    <a:pt x="20" y="42"/>
                    <a:pt x="23" y="44"/>
                    <a:pt x="28" y="44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7"/>
                    <a:pt x="29" y="48"/>
                    <a:pt x="30" y="48"/>
                  </a:cubicBezTo>
                  <a:cubicBezTo>
                    <a:pt x="31" y="48"/>
                    <a:pt x="32" y="47"/>
                    <a:pt x="32" y="46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7" y="44"/>
                    <a:pt x="40" y="42"/>
                    <a:pt x="42" y="38"/>
                  </a:cubicBezTo>
                  <a:cubicBezTo>
                    <a:pt x="44" y="38"/>
                    <a:pt x="48" y="39"/>
                    <a:pt x="48" y="44"/>
                  </a:cubicBezTo>
                  <a:cubicBezTo>
                    <a:pt x="48" y="44"/>
                    <a:pt x="48" y="44"/>
                    <a:pt x="48" y="44"/>
                  </a:cubicBezTo>
                  <a:cubicBezTo>
                    <a:pt x="48" y="44"/>
                    <a:pt x="48" y="44"/>
                    <a:pt x="48" y="44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7"/>
                    <a:pt x="49" y="48"/>
                    <a:pt x="50" y="48"/>
                  </a:cubicBezTo>
                  <a:cubicBezTo>
                    <a:pt x="51" y="48"/>
                    <a:pt x="52" y="47"/>
                    <a:pt x="52" y="46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38"/>
                    <a:pt x="48" y="35"/>
                    <a:pt x="44" y="34"/>
                  </a:cubicBezTo>
                  <a:cubicBezTo>
                    <a:pt x="46" y="31"/>
                    <a:pt x="46" y="28"/>
                    <a:pt x="47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1" y="24"/>
                    <a:pt x="56" y="24"/>
                    <a:pt x="56" y="30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5"/>
                    <a:pt x="57" y="36"/>
                    <a:pt x="58" y="36"/>
                  </a:cubicBezTo>
                  <a:cubicBezTo>
                    <a:pt x="59" y="36"/>
                    <a:pt x="60" y="35"/>
                    <a:pt x="60" y="34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22"/>
                    <a:pt x="53" y="20"/>
                    <a:pt x="50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9"/>
                    <a:pt x="48" y="17"/>
                    <a:pt x="48" y="16"/>
                  </a:cubicBezTo>
                  <a:lnTo>
                    <a:pt x="50" y="16"/>
                  </a:lnTo>
                  <a:close/>
                  <a:moveTo>
                    <a:pt x="32" y="36"/>
                  </a:moveTo>
                  <a:cubicBezTo>
                    <a:pt x="28" y="36"/>
                    <a:pt x="28" y="36"/>
                    <a:pt x="28" y="36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32" y="12"/>
                    <a:pt x="32" y="12"/>
                    <a:pt x="32" y="12"/>
                  </a:cubicBezTo>
                  <a:lnTo>
                    <a:pt x="32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" name="Freeform 610"/>
            <p:cNvSpPr>
              <a:spLocks noEditPoints="1"/>
            </p:cNvSpPr>
            <p:nvPr/>
          </p:nvSpPr>
          <p:spPr bwMode="auto">
            <a:xfrm>
              <a:off x="2289176" y="276225"/>
              <a:ext cx="88900" cy="50800"/>
            </a:xfrm>
            <a:custGeom>
              <a:avLst/>
              <a:gdLst>
                <a:gd name="T0" fmla="*/ 28 w 28"/>
                <a:gd name="T1" fmla="*/ 12 h 16"/>
                <a:gd name="T2" fmla="*/ 16 w 28"/>
                <a:gd name="T3" fmla="*/ 0 h 16"/>
                <a:gd name="T4" fmla="*/ 12 w 28"/>
                <a:gd name="T5" fmla="*/ 0 h 16"/>
                <a:gd name="T6" fmla="*/ 0 w 28"/>
                <a:gd name="T7" fmla="*/ 12 h 16"/>
                <a:gd name="T8" fmla="*/ 0 w 28"/>
                <a:gd name="T9" fmla="*/ 16 h 16"/>
                <a:gd name="T10" fmla="*/ 28 w 28"/>
                <a:gd name="T11" fmla="*/ 16 h 16"/>
                <a:gd name="T12" fmla="*/ 28 w 28"/>
                <a:gd name="T13" fmla="*/ 12 h 16"/>
                <a:gd name="T14" fmla="*/ 12 w 28"/>
                <a:gd name="T15" fmla="*/ 8 h 16"/>
                <a:gd name="T16" fmla="*/ 8 w 28"/>
                <a:gd name="T17" fmla="*/ 8 h 16"/>
                <a:gd name="T18" fmla="*/ 8 w 28"/>
                <a:gd name="T19" fmla="*/ 4 h 16"/>
                <a:gd name="T20" fmla="*/ 12 w 28"/>
                <a:gd name="T21" fmla="*/ 4 h 16"/>
                <a:gd name="T22" fmla="*/ 12 w 28"/>
                <a:gd name="T23" fmla="*/ 8 h 16"/>
                <a:gd name="T24" fmla="*/ 20 w 28"/>
                <a:gd name="T25" fmla="*/ 8 h 16"/>
                <a:gd name="T26" fmla="*/ 16 w 28"/>
                <a:gd name="T27" fmla="*/ 8 h 16"/>
                <a:gd name="T28" fmla="*/ 16 w 28"/>
                <a:gd name="T29" fmla="*/ 4 h 16"/>
                <a:gd name="T30" fmla="*/ 20 w 28"/>
                <a:gd name="T31" fmla="*/ 4 h 16"/>
                <a:gd name="T32" fmla="*/ 20 w 28"/>
                <a:gd name="T3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16">
                  <a:moveTo>
                    <a:pt x="28" y="12"/>
                  </a:moveTo>
                  <a:cubicBezTo>
                    <a:pt x="28" y="5"/>
                    <a:pt x="23" y="0"/>
                    <a:pt x="16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8" y="16"/>
                    <a:pt x="28" y="16"/>
                    <a:pt x="28" y="16"/>
                  </a:cubicBezTo>
                  <a:lnTo>
                    <a:pt x="28" y="12"/>
                  </a:lnTo>
                  <a:close/>
                  <a:moveTo>
                    <a:pt x="12" y="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12" y="4"/>
                    <a:pt x="12" y="4"/>
                    <a:pt x="12" y="4"/>
                  </a:cubicBezTo>
                  <a:lnTo>
                    <a:pt x="12" y="8"/>
                  </a:lnTo>
                  <a:close/>
                  <a:moveTo>
                    <a:pt x="20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20" y="4"/>
                    <a:pt x="20" y="4"/>
                    <a:pt x="20" y="4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1" name="Freeform 611"/>
          <p:cNvSpPr>
            <a:spLocks noEditPoints="1"/>
          </p:cNvSpPr>
          <p:nvPr/>
        </p:nvSpPr>
        <p:spPr bwMode="auto">
          <a:xfrm>
            <a:off x="611188" y="276225"/>
            <a:ext cx="193675" cy="190500"/>
          </a:xfrm>
          <a:custGeom>
            <a:avLst/>
            <a:gdLst>
              <a:gd name="T0" fmla="*/ 59 w 61"/>
              <a:gd name="T1" fmla="*/ 2 h 60"/>
              <a:gd name="T2" fmla="*/ 52 w 61"/>
              <a:gd name="T3" fmla="*/ 0 h 60"/>
              <a:gd name="T4" fmla="*/ 25 w 61"/>
              <a:gd name="T5" fmla="*/ 0 h 60"/>
              <a:gd name="T6" fmla="*/ 10 w 61"/>
              <a:gd name="T7" fmla="*/ 12 h 60"/>
              <a:gd name="T8" fmla="*/ 10 w 61"/>
              <a:gd name="T9" fmla="*/ 40 h 60"/>
              <a:gd name="T10" fmla="*/ 9 w 61"/>
              <a:gd name="T11" fmla="*/ 44 h 60"/>
              <a:gd name="T12" fmla="*/ 8 w 61"/>
              <a:gd name="T13" fmla="*/ 44 h 60"/>
              <a:gd name="T14" fmla="*/ 0 w 61"/>
              <a:gd name="T15" fmla="*/ 52 h 60"/>
              <a:gd name="T16" fmla="*/ 8 w 61"/>
              <a:gd name="T17" fmla="*/ 60 h 60"/>
              <a:gd name="T18" fmla="*/ 38 w 61"/>
              <a:gd name="T19" fmla="*/ 60 h 60"/>
              <a:gd name="T20" fmla="*/ 46 w 61"/>
              <a:gd name="T21" fmla="*/ 40 h 60"/>
              <a:gd name="T22" fmla="*/ 46 w 61"/>
              <a:gd name="T23" fmla="*/ 16 h 60"/>
              <a:gd name="T24" fmla="*/ 52 w 61"/>
              <a:gd name="T25" fmla="*/ 16 h 60"/>
              <a:gd name="T26" fmla="*/ 61 w 61"/>
              <a:gd name="T27" fmla="*/ 8 h 60"/>
              <a:gd name="T28" fmla="*/ 59 w 61"/>
              <a:gd name="T29" fmla="*/ 2 h 60"/>
              <a:gd name="T30" fmla="*/ 42 w 61"/>
              <a:gd name="T31" fmla="*/ 11 h 60"/>
              <a:gd name="T32" fmla="*/ 42 w 61"/>
              <a:gd name="T33" fmla="*/ 12 h 60"/>
              <a:gd name="T34" fmla="*/ 42 w 61"/>
              <a:gd name="T35" fmla="*/ 40 h 60"/>
              <a:gd name="T36" fmla="*/ 38 w 61"/>
              <a:gd name="T37" fmla="*/ 56 h 60"/>
              <a:gd name="T38" fmla="*/ 8 w 61"/>
              <a:gd name="T39" fmla="*/ 56 h 60"/>
              <a:gd name="T40" fmla="*/ 6 w 61"/>
              <a:gd name="T41" fmla="*/ 55 h 60"/>
              <a:gd name="T42" fmla="*/ 4 w 61"/>
              <a:gd name="T43" fmla="*/ 52 h 60"/>
              <a:gd name="T44" fmla="*/ 6 w 61"/>
              <a:gd name="T45" fmla="*/ 48 h 60"/>
              <a:gd name="T46" fmla="*/ 8 w 61"/>
              <a:gd name="T47" fmla="*/ 48 h 60"/>
              <a:gd name="T48" fmla="*/ 34 w 61"/>
              <a:gd name="T49" fmla="*/ 48 h 60"/>
              <a:gd name="T50" fmla="*/ 36 w 61"/>
              <a:gd name="T51" fmla="*/ 46 h 60"/>
              <a:gd name="T52" fmla="*/ 34 w 61"/>
              <a:gd name="T53" fmla="*/ 44 h 60"/>
              <a:gd name="T54" fmla="*/ 13 w 61"/>
              <a:gd name="T55" fmla="*/ 44 h 60"/>
              <a:gd name="T56" fmla="*/ 14 w 61"/>
              <a:gd name="T57" fmla="*/ 40 h 60"/>
              <a:gd name="T58" fmla="*/ 14 w 61"/>
              <a:gd name="T59" fmla="*/ 12 h 60"/>
              <a:gd name="T60" fmla="*/ 25 w 61"/>
              <a:gd name="T61" fmla="*/ 4 h 60"/>
              <a:gd name="T62" fmla="*/ 43 w 61"/>
              <a:gd name="T63" fmla="*/ 4 h 60"/>
              <a:gd name="T64" fmla="*/ 42 w 61"/>
              <a:gd name="T65" fmla="*/ 11 h 60"/>
              <a:gd name="T66" fmla="*/ 56 w 61"/>
              <a:gd name="T67" fmla="*/ 11 h 60"/>
              <a:gd name="T68" fmla="*/ 52 w 61"/>
              <a:gd name="T69" fmla="*/ 12 h 60"/>
              <a:gd name="T70" fmla="*/ 46 w 61"/>
              <a:gd name="T71" fmla="*/ 12 h 60"/>
              <a:gd name="T72" fmla="*/ 46 w 61"/>
              <a:gd name="T73" fmla="*/ 10 h 60"/>
              <a:gd name="T74" fmla="*/ 47 w 61"/>
              <a:gd name="T75" fmla="*/ 5 h 60"/>
              <a:gd name="T76" fmla="*/ 51 w 61"/>
              <a:gd name="T77" fmla="*/ 4 h 60"/>
              <a:gd name="T78" fmla="*/ 52 w 61"/>
              <a:gd name="T79" fmla="*/ 4 h 60"/>
              <a:gd name="T80" fmla="*/ 57 w 61"/>
              <a:gd name="T81" fmla="*/ 8 h 60"/>
              <a:gd name="T82" fmla="*/ 56 w 61"/>
              <a:gd name="T83" fmla="*/ 11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1" h="60">
                <a:moveTo>
                  <a:pt x="59" y="2"/>
                </a:moveTo>
                <a:cubicBezTo>
                  <a:pt x="57" y="1"/>
                  <a:pt x="55" y="0"/>
                  <a:pt x="52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16" y="0"/>
                  <a:pt x="10" y="7"/>
                  <a:pt x="10" y="12"/>
                </a:cubicBezTo>
                <a:cubicBezTo>
                  <a:pt x="10" y="40"/>
                  <a:pt x="10" y="40"/>
                  <a:pt x="10" y="40"/>
                </a:cubicBezTo>
                <a:cubicBezTo>
                  <a:pt x="10" y="41"/>
                  <a:pt x="9" y="42"/>
                  <a:pt x="9" y="44"/>
                </a:cubicBezTo>
                <a:cubicBezTo>
                  <a:pt x="8" y="44"/>
                  <a:pt x="8" y="44"/>
                  <a:pt x="8" y="44"/>
                </a:cubicBezTo>
                <a:cubicBezTo>
                  <a:pt x="3" y="44"/>
                  <a:pt x="0" y="48"/>
                  <a:pt x="0" y="52"/>
                </a:cubicBezTo>
                <a:cubicBezTo>
                  <a:pt x="0" y="56"/>
                  <a:pt x="3" y="60"/>
                  <a:pt x="8" y="60"/>
                </a:cubicBezTo>
                <a:cubicBezTo>
                  <a:pt x="38" y="60"/>
                  <a:pt x="38" y="60"/>
                  <a:pt x="38" y="60"/>
                </a:cubicBezTo>
                <a:cubicBezTo>
                  <a:pt x="45" y="60"/>
                  <a:pt x="46" y="40"/>
                  <a:pt x="46" y="40"/>
                </a:cubicBezTo>
                <a:cubicBezTo>
                  <a:pt x="46" y="16"/>
                  <a:pt x="46" y="16"/>
                  <a:pt x="46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7" y="16"/>
                  <a:pt x="61" y="12"/>
                  <a:pt x="61" y="8"/>
                </a:cubicBezTo>
                <a:cubicBezTo>
                  <a:pt x="61" y="5"/>
                  <a:pt x="60" y="4"/>
                  <a:pt x="59" y="2"/>
                </a:cubicBezTo>
                <a:close/>
                <a:moveTo>
                  <a:pt x="42" y="11"/>
                </a:moveTo>
                <a:cubicBezTo>
                  <a:pt x="42" y="11"/>
                  <a:pt x="42" y="12"/>
                  <a:pt x="42" y="12"/>
                </a:cubicBezTo>
                <a:cubicBezTo>
                  <a:pt x="42" y="40"/>
                  <a:pt x="42" y="40"/>
                  <a:pt x="42" y="40"/>
                </a:cubicBezTo>
                <a:cubicBezTo>
                  <a:pt x="42" y="45"/>
                  <a:pt x="40" y="55"/>
                  <a:pt x="38" y="56"/>
                </a:cubicBezTo>
                <a:cubicBezTo>
                  <a:pt x="8" y="56"/>
                  <a:pt x="8" y="56"/>
                  <a:pt x="8" y="56"/>
                </a:cubicBezTo>
                <a:cubicBezTo>
                  <a:pt x="7" y="56"/>
                  <a:pt x="6" y="56"/>
                  <a:pt x="6" y="55"/>
                </a:cubicBezTo>
                <a:cubicBezTo>
                  <a:pt x="4" y="54"/>
                  <a:pt x="4" y="53"/>
                  <a:pt x="4" y="52"/>
                </a:cubicBezTo>
                <a:cubicBezTo>
                  <a:pt x="4" y="51"/>
                  <a:pt x="5" y="49"/>
                  <a:pt x="6" y="48"/>
                </a:cubicBezTo>
                <a:cubicBezTo>
                  <a:pt x="7" y="48"/>
                  <a:pt x="7" y="48"/>
                  <a:pt x="8" y="48"/>
                </a:cubicBezTo>
                <a:cubicBezTo>
                  <a:pt x="34" y="48"/>
                  <a:pt x="34" y="48"/>
                  <a:pt x="34" y="48"/>
                </a:cubicBezTo>
                <a:cubicBezTo>
                  <a:pt x="35" y="48"/>
                  <a:pt x="36" y="47"/>
                  <a:pt x="36" y="46"/>
                </a:cubicBezTo>
                <a:cubicBezTo>
                  <a:pt x="36" y="45"/>
                  <a:pt x="35" y="44"/>
                  <a:pt x="34" y="44"/>
                </a:cubicBezTo>
                <a:cubicBezTo>
                  <a:pt x="13" y="44"/>
                  <a:pt x="13" y="44"/>
                  <a:pt x="13" y="44"/>
                </a:cubicBezTo>
                <a:cubicBezTo>
                  <a:pt x="14" y="43"/>
                  <a:pt x="14" y="41"/>
                  <a:pt x="14" y="40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9"/>
                  <a:pt x="18" y="4"/>
                  <a:pt x="25" y="4"/>
                </a:cubicBezTo>
                <a:cubicBezTo>
                  <a:pt x="43" y="4"/>
                  <a:pt x="43" y="4"/>
                  <a:pt x="43" y="4"/>
                </a:cubicBezTo>
                <a:cubicBezTo>
                  <a:pt x="42" y="6"/>
                  <a:pt x="42" y="9"/>
                  <a:pt x="42" y="11"/>
                </a:cubicBezTo>
                <a:close/>
                <a:moveTo>
                  <a:pt x="56" y="11"/>
                </a:moveTo>
                <a:cubicBezTo>
                  <a:pt x="55" y="11"/>
                  <a:pt x="54" y="12"/>
                  <a:pt x="52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2"/>
                  <a:pt x="46" y="11"/>
                  <a:pt x="46" y="10"/>
                </a:cubicBezTo>
                <a:cubicBezTo>
                  <a:pt x="46" y="8"/>
                  <a:pt x="46" y="6"/>
                  <a:pt x="47" y="5"/>
                </a:cubicBezTo>
                <a:cubicBezTo>
                  <a:pt x="48" y="4"/>
                  <a:pt x="49" y="4"/>
                  <a:pt x="51" y="4"/>
                </a:cubicBezTo>
                <a:cubicBezTo>
                  <a:pt x="52" y="4"/>
                  <a:pt x="52" y="4"/>
                  <a:pt x="52" y="4"/>
                </a:cubicBezTo>
                <a:cubicBezTo>
                  <a:pt x="55" y="4"/>
                  <a:pt x="57" y="5"/>
                  <a:pt x="57" y="8"/>
                </a:cubicBezTo>
                <a:cubicBezTo>
                  <a:pt x="57" y="9"/>
                  <a:pt x="56" y="10"/>
                  <a:pt x="56" y="1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2" name="Freeform 612"/>
          <p:cNvSpPr>
            <a:spLocks noEditPoints="1"/>
          </p:cNvSpPr>
          <p:nvPr/>
        </p:nvSpPr>
        <p:spPr bwMode="auto">
          <a:xfrm>
            <a:off x="1425576" y="4152303"/>
            <a:ext cx="203200" cy="177800"/>
          </a:xfrm>
          <a:custGeom>
            <a:avLst/>
            <a:gdLst>
              <a:gd name="T0" fmla="*/ 120 w 128"/>
              <a:gd name="T1" fmla="*/ 72 h 112"/>
              <a:gd name="T2" fmla="*/ 120 w 128"/>
              <a:gd name="T3" fmla="*/ 0 h 112"/>
              <a:gd name="T4" fmla="*/ 8 w 128"/>
              <a:gd name="T5" fmla="*/ 0 h 112"/>
              <a:gd name="T6" fmla="*/ 8 w 128"/>
              <a:gd name="T7" fmla="*/ 72 h 112"/>
              <a:gd name="T8" fmla="*/ 0 w 128"/>
              <a:gd name="T9" fmla="*/ 96 h 112"/>
              <a:gd name="T10" fmla="*/ 0 w 128"/>
              <a:gd name="T11" fmla="*/ 112 h 112"/>
              <a:gd name="T12" fmla="*/ 128 w 128"/>
              <a:gd name="T13" fmla="*/ 112 h 112"/>
              <a:gd name="T14" fmla="*/ 128 w 128"/>
              <a:gd name="T15" fmla="*/ 96 h 112"/>
              <a:gd name="T16" fmla="*/ 120 w 128"/>
              <a:gd name="T17" fmla="*/ 72 h 112"/>
              <a:gd name="T18" fmla="*/ 16 w 128"/>
              <a:gd name="T19" fmla="*/ 8 h 112"/>
              <a:gd name="T20" fmla="*/ 112 w 128"/>
              <a:gd name="T21" fmla="*/ 8 h 112"/>
              <a:gd name="T22" fmla="*/ 112 w 128"/>
              <a:gd name="T23" fmla="*/ 64 h 112"/>
              <a:gd name="T24" fmla="*/ 16 w 128"/>
              <a:gd name="T25" fmla="*/ 64 h 112"/>
              <a:gd name="T26" fmla="*/ 16 w 128"/>
              <a:gd name="T27" fmla="*/ 8 h 112"/>
              <a:gd name="T28" fmla="*/ 80 w 128"/>
              <a:gd name="T29" fmla="*/ 80 h 112"/>
              <a:gd name="T30" fmla="*/ 80 w 128"/>
              <a:gd name="T31" fmla="*/ 88 h 112"/>
              <a:gd name="T32" fmla="*/ 72 w 128"/>
              <a:gd name="T33" fmla="*/ 88 h 112"/>
              <a:gd name="T34" fmla="*/ 72 w 128"/>
              <a:gd name="T35" fmla="*/ 80 h 112"/>
              <a:gd name="T36" fmla="*/ 64 w 128"/>
              <a:gd name="T37" fmla="*/ 80 h 112"/>
              <a:gd name="T38" fmla="*/ 64 w 128"/>
              <a:gd name="T39" fmla="*/ 88 h 112"/>
              <a:gd name="T40" fmla="*/ 56 w 128"/>
              <a:gd name="T41" fmla="*/ 88 h 112"/>
              <a:gd name="T42" fmla="*/ 56 w 128"/>
              <a:gd name="T43" fmla="*/ 80 h 112"/>
              <a:gd name="T44" fmla="*/ 48 w 128"/>
              <a:gd name="T45" fmla="*/ 80 h 112"/>
              <a:gd name="T46" fmla="*/ 48 w 128"/>
              <a:gd name="T47" fmla="*/ 88 h 112"/>
              <a:gd name="T48" fmla="*/ 40 w 128"/>
              <a:gd name="T49" fmla="*/ 88 h 112"/>
              <a:gd name="T50" fmla="*/ 40 w 128"/>
              <a:gd name="T51" fmla="*/ 80 h 112"/>
              <a:gd name="T52" fmla="*/ 32 w 128"/>
              <a:gd name="T53" fmla="*/ 80 h 112"/>
              <a:gd name="T54" fmla="*/ 32 w 128"/>
              <a:gd name="T55" fmla="*/ 88 h 112"/>
              <a:gd name="T56" fmla="*/ 24 w 128"/>
              <a:gd name="T57" fmla="*/ 88 h 112"/>
              <a:gd name="T58" fmla="*/ 24 w 128"/>
              <a:gd name="T59" fmla="*/ 80 h 112"/>
              <a:gd name="T60" fmla="*/ 32 w 128"/>
              <a:gd name="T61" fmla="*/ 80 h 112"/>
              <a:gd name="T62" fmla="*/ 32 w 128"/>
              <a:gd name="T63" fmla="*/ 72 h 112"/>
              <a:gd name="T64" fmla="*/ 40 w 128"/>
              <a:gd name="T65" fmla="*/ 72 h 112"/>
              <a:gd name="T66" fmla="*/ 40 w 128"/>
              <a:gd name="T67" fmla="*/ 80 h 112"/>
              <a:gd name="T68" fmla="*/ 48 w 128"/>
              <a:gd name="T69" fmla="*/ 80 h 112"/>
              <a:gd name="T70" fmla="*/ 48 w 128"/>
              <a:gd name="T71" fmla="*/ 72 h 112"/>
              <a:gd name="T72" fmla="*/ 56 w 128"/>
              <a:gd name="T73" fmla="*/ 72 h 112"/>
              <a:gd name="T74" fmla="*/ 56 w 128"/>
              <a:gd name="T75" fmla="*/ 80 h 112"/>
              <a:gd name="T76" fmla="*/ 64 w 128"/>
              <a:gd name="T77" fmla="*/ 80 h 112"/>
              <a:gd name="T78" fmla="*/ 64 w 128"/>
              <a:gd name="T79" fmla="*/ 72 h 112"/>
              <a:gd name="T80" fmla="*/ 72 w 128"/>
              <a:gd name="T81" fmla="*/ 72 h 112"/>
              <a:gd name="T82" fmla="*/ 72 w 128"/>
              <a:gd name="T83" fmla="*/ 80 h 112"/>
              <a:gd name="T84" fmla="*/ 80 w 128"/>
              <a:gd name="T85" fmla="*/ 80 h 112"/>
              <a:gd name="T86" fmla="*/ 80 w 128"/>
              <a:gd name="T87" fmla="*/ 72 h 112"/>
              <a:gd name="T88" fmla="*/ 88 w 128"/>
              <a:gd name="T89" fmla="*/ 72 h 112"/>
              <a:gd name="T90" fmla="*/ 88 w 128"/>
              <a:gd name="T91" fmla="*/ 80 h 112"/>
              <a:gd name="T92" fmla="*/ 96 w 128"/>
              <a:gd name="T93" fmla="*/ 80 h 112"/>
              <a:gd name="T94" fmla="*/ 96 w 128"/>
              <a:gd name="T95" fmla="*/ 88 h 112"/>
              <a:gd name="T96" fmla="*/ 88 w 128"/>
              <a:gd name="T97" fmla="*/ 88 h 112"/>
              <a:gd name="T98" fmla="*/ 88 w 128"/>
              <a:gd name="T99" fmla="*/ 80 h 112"/>
              <a:gd name="T100" fmla="*/ 80 w 128"/>
              <a:gd name="T101" fmla="*/ 80 h 112"/>
              <a:gd name="T102" fmla="*/ 120 w 128"/>
              <a:gd name="T103" fmla="*/ 104 h 112"/>
              <a:gd name="T104" fmla="*/ 8 w 128"/>
              <a:gd name="T105" fmla="*/ 104 h 112"/>
              <a:gd name="T106" fmla="*/ 8 w 128"/>
              <a:gd name="T107" fmla="*/ 96 h 112"/>
              <a:gd name="T108" fmla="*/ 120 w 128"/>
              <a:gd name="T109" fmla="*/ 96 h 112"/>
              <a:gd name="T110" fmla="*/ 120 w 128"/>
              <a:gd name="T111" fmla="*/ 10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28" h="112">
                <a:moveTo>
                  <a:pt x="120" y="72"/>
                </a:moveTo>
                <a:lnTo>
                  <a:pt x="120" y="0"/>
                </a:lnTo>
                <a:lnTo>
                  <a:pt x="8" y="0"/>
                </a:lnTo>
                <a:lnTo>
                  <a:pt x="8" y="72"/>
                </a:lnTo>
                <a:lnTo>
                  <a:pt x="0" y="96"/>
                </a:lnTo>
                <a:lnTo>
                  <a:pt x="0" y="112"/>
                </a:lnTo>
                <a:lnTo>
                  <a:pt x="128" y="112"/>
                </a:lnTo>
                <a:lnTo>
                  <a:pt x="128" y="96"/>
                </a:lnTo>
                <a:lnTo>
                  <a:pt x="120" y="72"/>
                </a:lnTo>
                <a:close/>
                <a:moveTo>
                  <a:pt x="16" y="8"/>
                </a:moveTo>
                <a:lnTo>
                  <a:pt x="112" y="8"/>
                </a:lnTo>
                <a:lnTo>
                  <a:pt x="112" y="64"/>
                </a:lnTo>
                <a:lnTo>
                  <a:pt x="16" y="64"/>
                </a:lnTo>
                <a:lnTo>
                  <a:pt x="16" y="8"/>
                </a:lnTo>
                <a:close/>
                <a:moveTo>
                  <a:pt x="80" y="80"/>
                </a:moveTo>
                <a:lnTo>
                  <a:pt x="80" y="88"/>
                </a:lnTo>
                <a:lnTo>
                  <a:pt x="72" y="88"/>
                </a:lnTo>
                <a:lnTo>
                  <a:pt x="72" y="80"/>
                </a:lnTo>
                <a:lnTo>
                  <a:pt x="64" y="80"/>
                </a:lnTo>
                <a:lnTo>
                  <a:pt x="64" y="88"/>
                </a:lnTo>
                <a:lnTo>
                  <a:pt x="56" y="88"/>
                </a:lnTo>
                <a:lnTo>
                  <a:pt x="56" y="80"/>
                </a:lnTo>
                <a:lnTo>
                  <a:pt x="48" y="80"/>
                </a:lnTo>
                <a:lnTo>
                  <a:pt x="48" y="88"/>
                </a:lnTo>
                <a:lnTo>
                  <a:pt x="40" y="88"/>
                </a:lnTo>
                <a:lnTo>
                  <a:pt x="40" y="80"/>
                </a:lnTo>
                <a:lnTo>
                  <a:pt x="32" y="80"/>
                </a:lnTo>
                <a:lnTo>
                  <a:pt x="32" y="88"/>
                </a:lnTo>
                <a:lnTo>
                  <a:pt x="24" y="88"/>
                </a:lnTo>
                <a:lnTo>
                  <a:pt x="24" y="80"/>
                </a:lnTo>
                <a:lnTo>
                  <a:pt x="32" y="80"/>
                </a:lnTo>
                <a:lnTo>
                  <a:pt x="32" y="72"/>
                </a:lnTo>
                <a:lnTo>
                  <a:pt x="40" y="72"/>
                </a:lnTo>
                <a:lnTo>
                  <a:pt x="40" y="80"/>
                </a:lnTo>
                <a:lnTo>
                  <a:pt x="48" y="80"/>
                </a:lnTo>
                <a:lnTo>
                  <a:pt x="48" y="72"/>
                </a:lnTo>
                <a:lnTo>
                  <a:pt x="56" y="72"/>
                </a:lnTo>
                <a:lnTo>
                  <a:pt x="56" y="80"/>
                </a:lnTo>
                <a:lnTo>
                  <a:pt x="64" y="80"/>
                </a:lnTo>
                <a:lnTo>
                  <a:pt x="64" y="72"/>
                </a:lnTo>
                <a:lnTo>
                  <a:pt x="72" y="72"/>
                </a:lnTo>
                <a:lnTo>
                  <a:pt x="72" y="80"/>
                </a:lnTo>
                <a:lnTo>
                  <a:pt x="80" y="80"/>
                </a:lnTo>
                <a:lnTo>
                  <a:pt x="80" y="72"/>
                </a:lnTo>
                <a:lnTo>
                  <a:pt x="88" y="72"/>
                </a:lnTo>
                <a:lnTo>
                  <a:pt x="88" y="80"/>
                </a:lnTo>
                <a:lnTo>
                  <a:pt x="96" y="80"/>
                </a:lnTo>
                <a:lnTo>
                  <a:pt x="96" y="88"/>
                </a:lnTo>
                <a:lnTo>
                  <a:pt x="88" y="88"/>
                </a:lnTo>
                <a:lnTo>
                  <a:pt x="88" y="80"/>
                </a:lnTo>
                <a:lnTo>
                  <a:pt x="80" y="80"/>
                </a:lnTo>
                <a:close/>
                <a:moveTo>
                  <a:pt x="120" y="104"/>
                </a:moveTo>
                <a:lnTo>
                  <a:pt x="8" y="104"/>
                </a:lnTo>
                <a:lnTo>
                  <a:pt x="8" y="96"/>
                </a:lnTo>
                <a:lnTo>
                  <a:pt x="120" y="96"/>
                </a:lnTo>
                <a:lnTo>
                  <a:pt x="120" y="10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3" name="Freeform 613"/>
          <p:cNvSpPr>
            <a:spLocks noEditPoints="1"/>
          </p:cNvSpPr>
          <p:nvPr/>
        </p:nvSpPr>
        <p:spPr bwMode="auto">
          <a:xfrm>
            <a:off x="1425576" y="4552353"/>
            <a:ext cx="203200" cy="196850"/>
          </a:xfrm>
          <a:custGeom>
            <a:avLst/>
            <a:gdLst>
              <a:gd name="T0" fmla="*/ 52 w 64"/>
              <a:gd name="T1" fmla="*/ 30 h 62"/>
              <a:gd name="T2" fmla="*/ 40 w 64"/>
              <a:gd name="T3" fmla="*/ 30 h 62"/>
              <a:gd name="T4" fmla="*/ 36 w 64"/>
              <a:gd name="T5" fmla="*/ 26 h 62"/>
              <a:gd name="T6" fmla="*/ 34 w 64"/>
              <a:gd name="T7" fmla="*/ 26 h 62"/>
              <a:gd name="T8" fmla="*/ 34 w 64"/>
              <a:gd name="T9" fmla="*/ 14 h 62"/>
              <a:gd name="T10" fmla="*/ 20 w 64"/>
              <a:gd name="T11" fmla="*/ 0 h 62"/>
              <a:gd name="T12" fmla="*/ 18 w 64"/>
              <a:gd name="T13" fmla="*/ 2 h 62"/>
              <a:gd name="T14" fmla="*/ 20 w 64"/>
              <a:gd name="T15" fmla="*/ 4 h 62"/>
              <a:gd name="T16" fmla="*/ 30 w 64"/>
              <a:gd name="T17" fmla="*/ 14 h 62"/>
              <a:gd name="T18" fmla="*/ 30 w 64"/>
              <a:gd name="T19" fmla="*/ 26 h 62"/>
              <a:gd name="T20" fmla="*/ 28 w 64"/>
              <a:gd name="T21" fmla="*/ 26 h 62"/>
              <a:gd name="T22" fmla="*/ 24 w 64"/>
              <a:gd name="T23" fmla="*/ 30 h 62"/>
              <a:gd name="T24" fmla="*/ 12 w 64"/>
              <a:gd name="T25" fmla="*/ 30 h 62"/>
              <a:gd name="T26" fmla="*/ 0 w 64"/>
              <a:gd name="T27" fmla="*/ 40 h 62"/>
              <a:gd name="T28" fmla="*/ 0 w 64"/>
              <a:gd name="T29" fmla="*/ 50 h 62"/>
              <a:gd name="T30" fmla="*/ 0 w 64"/>
              <a:gd name="T31" fmla="*/ 50 h 62"/>
              <a:gd name="T32" fmla="*/ 14 w 64"/>
              <a:gd name="T33" fmla="*/ 62 h 62"/>
              <a:gd name="T34" fmla="*/ 28 w 64"/>
              <a:gd name="T35" fmla="*/ 50 h 62"/>
              <a:gd name="T36" fmla="*/ 36 w 64"/>
              <a:gd name="T37" fmla="*/ 50 h 62"/>
              <a:gd name="T38" fmla="*/ 50 w 64"/>
              <a:gd name="T39" fmla="*/ 62 h 62"/>
              <a:gd name="T40" fmla="*/ 64 w 64"/>
              <a:gd name="T41" fmla="*/ 50 h 62"/>
              <a:gd name="T42" fmla="*/ 64 w 64"/>
              <a:gd name="T43" fmla="*/ 50 h 62"/>
              <a:gd name="T44" fmla="*/ 64 w 64"/>
              <a:gd name="T45" fmla="*/ 40 h 62"/>
              <a:gd name="T46" fmla="*/ 52 w 64"/>
              <a:gd name="T47" fmla="*/ 30 h 62"/>
              <a:gd name="T48" fmla="*/ 20 w 64"/>
              <a:gd name="T49" fmla="*/ 50 h 62"/>
              <a:gd name="T50" fmla="*/ 16 w 64"/>
              <a:gd name="T51" fmla="*/ 50 h 62"/>
              <a:gd name="T52" fmla="*/ 16 w 64"/>
              <a:gd name="T53" fmla="*/ 54 h 62"/>
              <a:gd name="T54" fmla="*/ 12 w 64"/>
              <a:gd name="T55" fmla="*/ 54 h 62"/>
              <a:gd name="T56" fmla="*/ 12 w 64"/>
              <a:gd name="T57" fmla="*/ 50 h 62"/>
              <a:gd name="T58" fmla="*/ 8 w 64"/>
              <a:gd name="T59" fmla="*/ 50 h 62"/>
              <a:gd name="T60" fmla="*/ 8 w 64"/>
              <a:gd name="T61" fmla="*/ 46 h 62"/>
              <a:gd name="T62" fmla="*/ 12 w 64"/>
              <a:gd name="T63" fmla="*/ 46 h 62"/>
              <a:gd name="T64" fmla="*/ 12 w 64"/>
              <a:gd name="T65" fmla="*/ 42 h 62"/>
              <a:gd name="T66" fmla="*/ 16 w 64"/>
              <a:gd name="T67" fmla="*/ 42 h 62"/>
              <a:gd name="T68" fmla="*/ 16 w 64"/>
              <a:gd name="T69" fmla="*/ 46 h 62"/>
              <a:gd name="T70" fmla="*/ 20 w 64"/>
              <a:gd name="T71" fmla="*/ 46 h 62"/>
              <a:gd name="T72" fmla="*/ 20 w 64"/>
              <a:gd name="T73" fmla="*/ 50 h 62"/>
              <a:gd name="T74" fmla="*/ 36 w 64"/>
              <a:gd name="T75" fmla="*/ 42 h 62"/>
              <a:gd name="T76" fmla="*/ 28 w 64"/>
              <a:gd name="T77" fmla="*/ 42 h 62"/>
              <a:gd name="T78" fmla="*/ 28 w 64"/>
              <a:gd name="T79" fmla="*/ 38 h 62"/>
              <a:gd name="T80" fmla="*/ 36 w 64"/>
              <a:gd name="T81" fmla="*/ 38 h 62"/>
              <a:gd name="T82" fmla="*/ 36 w 64"/>
              <a:gd name="T83" fmla="*/ 42 h 62"/>
              <a:gd name="T84" fmla="*/ 49 w 64"/>
              <a:gd name="T85" fmla="*/ 55 h 62"/>
              <a:gd name="T86" fmla="*/ 46 w 64"/>
              <a:gd name="T87" fmla="*/ 52 h 62"/>
              <a:gd name="T88" fmla="*/ 49 w 64"/>
              <a:gd name="T89" fmla="*/ 49 h 62"/>
              <a:gd name="T90" fmla="*/ 52 w 64"/>
              <a:gd name="T91" fmla="*/ 52 h 62"/>
              <a:gd name="T92" fmla="*/ 49 w 64"/>
              <a:gd name="T93" fmla="*/ 55 h 62"/>
              <a:gd name="T94" fmla="*/ 54 w 64"/>
              <a:gd name="T95" fmla="*/ 47 h 62"/>
              <a:gd name="T96" fmla="*/ 51 w 64"/>
              <a:gd name="T97" fmla="*/ 44 h 62"/>
              <a:gd name="T98" fmla="*/ 54 w 64"/>
              <a:gd name="T99" fmla="*/ 41 h 62"/>
              <a:gd name="T100" fmla="*/ 57 w 64"/>
              <a:gd name="T101" fmla="*/ 44 h 62"/>
              <a:gd name="T102" fmla="*/ 54 w 64"/>
              <a:gd name="T103" fmla="*/ 47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4" h="62">
                <a:moveTo>
                  <a:pt x="52" y="30"/>
                </a:moveTo>
                <a:cubicBezTo>
                  <a:pt x="40" y="30"/>
                  <a:pt x="40" y="30"/>
                  <a:pt x="40" y="30"/>
                </a:cubicBezTo>
                <a:cubicBezTo>
                  <a:pt x="40" y="28"/>
                  <a:pt x="38" y="26"/>
                  <a:pt x="36" y="26"/>
                </a:cubicBezTo>
                <a:cubicBezTo>
                  <a:pt x="34" y="26"/>
                  <a:pt x="34" y="26"/>
                  <a:pt x="34" y="26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5"/>
                  <a:pt x="29" y="0"/>
                  <a:pt x="20" y="0"/>
                </a:cubicBezTo>
                <a:cubicBezTo>
                  <a:pt x="19" y="0"/>
                  <a:pt x="18" y="1"/>
                  <a:pt x="18" y="2"/>
                </a:cubicBezTo>
                <a:cubicBezTo>
                  <a:pt x="18" y="3"/>
                  <a:pt x="19" y="4"/>
                  <a:pt x="20" y="4"/>
                </a:cubicBezTo>
                <a:cubicBezTo>
                  <a:pt x="27" y="4"/>
                  <a:pt x="30" y="7"/>
                  <a:pt x="30" y="14"/>
                </a:cubicBezTo>
                <a:cubicBezTo>
                  <a:pt x="30" y="26"/>
                  <a:pt x="30" y="26"/>
                  <a:pt x="30" y="26"/>
                </a:cubicBezTo>
                <a:cubicBezTo>
                  <a:pt x="28" y="26"/>
                  <a:pt x="28" y="26"/>
                  <a:pt x="28" y="26"/>
                </a:cubicBezTo>
                <a:cubicBezTo>
                  <a:pt x="26" y="26"/>
                  <a:pt x="24" y="28"/>
                  <a:pt x="24" y="30"/>
                </a:cubicBezTo>
                <a:cubicBezTo>
                  <a:pt x="12" y="30"/>
                  <a:pt x="12" y="30"/>
                  <a:pt x="12" y="30"/>
                </a:cubicBezTo>
                <a:cubicBezTo>
                  <a:pt x="5" y="30"/>
                  <a:pt x="0" y="35"/>
                  <a:pt x="0" y="40"/>
                </a:cubicBezTo>
                <a:cubicBezTo>
                  <a:pt x="0" y="41"/>
                  <a:pt x="0" y="50"/>
                  <a:pt x="0" y="50"/>
                </a:cubicBezTo>
                <a:cubicBezTo>
                  <a:pt x="0" y="50"/>
                  <a:pt x="0" y="50"/>
                  <a:pt x="0" y="50"/>
                </a:cubicBezTo>
                <a:cubicBezTo>
                  <a:pt x="1" y="57"/>
                  <a:pt x="7" y="62"/>
                  <a:pt x="14" y="62"/>
                </a:cubicBezTo>
                <a:cubicBezTo>
                  <a:pt x="21" y="62"/>
                  <a:pt x="27" y="57"/>
                  <a:pt x="28" y="50"/>
                </a:cubicBezTo>
                <a:cubicBezTo>
                  <a:pt x="36" y="50"/>
                  <a:pt x="36" y="50"/>
                  <a:pt x="36" y="50"/>
                </a:cubicBezTo>
                <a:cubicBezTo>
                  <a:pt x="37" y="57"/>
                  <a:pt x="43" y="62"/>
                  <a:pt x="50" y="62"/>
                </a:cubicBezTo>
                <a:cubicBezTo>
                  <a:pt x="57" y="62"/>
                  <a:pt x="63" y="57"/>
                  <a:pt x="64" y="50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50"/>
                  <a:pt x="64" y="41"/>
                  <a:pt x="64" y="40"/>
                </a:cubicBezTo>
                <a:cubicBezTo>
                  <a:pt x="64" y="35"/>
                  <a:pt x="59" y="30"/>
                  <a:pt x="52" y="30"/>
                </a:cubicBezTo>
                <a:close/>
                <a:moveTo>
                  <a:pt x="20" y="50"/>
                </a:moveTo>
                <a:cubicBezTo>
                  <a:pt x="16" y="50"/>
                  <a:pt x="16" y="50"/>
                  <a:pt x="16" y="50"/>
                </a:cubicBezTo>
                <a:cubicBezTo>
                  <a:pt x="16" y="54"/>
                  <a:pt x="16" y="54"/>
                  <a:pt x="16" y="54"/>
                </a:cubicBezTo>
                <a:cubicBezTo>
                  <a:pt x="12" y="54"/>
                  <a:pt x="12" y="54"/>
                  <a:pt x="12" y="54"/>
                </a:cubicBezTo>
                <a:cubicBezTo>
                  <a:pt x="12" y="50"/>
                  <a:pt x="12" y="50"/>
                  <a:pt x="12" y="50"/>
                </a:cubicBezTo>
                <a:cubicBezTo>
                  <a:pt x="8" y="50"/>
                  <a:pt x="8" y="50"/>
                  <a:pt x="8" y="50"/>
                </a:cubicBezTo>
                <a:cubicBezTo>
                  <a:pt x="8" y="46"/>
                  <a:pt x="8" y="46"/>
                  <a:pt x="8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2"/>
                  <a:pt x="12" y="42"/>
                  <a:pt x="12" y="42"/>
                </a:cubicBezTo>
                <a:cubicBezTo>
                  <a:pt x="16" y="42"/>
                  <a:pt x="16" y="42"/>
                  <a:pt x="16" y="42"/>
                </a:cubicBezTo>
                <a:cubicBezTo>
                  <a:pt x="16" y="46"/>
                  <a:pt x="16" y="46"/>
                  <a:pt x="16" y="46"/>
                </a:cubicBezTo>
                <a:cubicBezTo>
                  <a:pt x="20" y="46"/>
                  <a:pt x="20" y="46"/>
                  <a:pt x="20" y="46"/>
                </a:cubicBezTo>
                <a:lnTo>
                  <a:pt x="20" y="50"/>
                </a:lnTo>
                <a:close/>
                <a:moveTo>
                  <a:pt x="36" y="42"/>
                </a:moveTo>
                <a:cubicBezTo>
                  <a:pt x="28" y="42"/>
                  <a:pt x="28" y="42"/>
                  <a:pt x="28" y="42"/>
                </a:cubicBezTo>
                <a:cubicBezTo>
                  <a:pt x="28" y="38"/>
                  <a:pt x="28" y="38"/>
                  <a:pt x="28" y="38"/>
                </a:cubicBezTo>
                <a:cubicBezTo>
                  <a:pt x="36" y="38"/>
                  <a:pt x="36" y="38"/>
                  <a:pt x="36" y="38"/>
                </a:cubicBezTo>
                <a:lnTo>
                  <a:pt x="36" y="42"/>
                </a:lnTo>
                <a:close/>
                <a:moveTo>
                  <a:pt x="49" y="55"/>
                </a:moveTo>
                <a:cubicBezTo>
                  <a:pt x="47" y="55"/>
                  <a:pt x="46" y="54"/>
                  <a:pt x="46" y="52"/>
                </a:cubicBezTo>
                <a:cubicBezTo>
                  <a:pt x="46" y="50"/>
                  <a:pt x="47" y="49"/>
                  <a:pt x="49" y="49"/>
                </a:cubicBezTo>
                <a:cubicBezTo>
                  <a:pt x="51" y="49"/>
                  <a:pt x="52" y="50"/>
                  <a:pt x="52" y="52"/>
                </a:cubicBezTo>
                <a:cubicBezTo>
                  <a:pt x="52" y="54"/>
                  <a:pt x="51" y="55"/>
                  <a:pt x="49" y="55"/>
                </a:cubicBezTo>
                <a:close/>
                <a:moveTo>
                  <a:pt x="54" y="47"/>
                </a:moveTo>
                <a:cubicBezTo>
                  <a:pt x="52" y="47"/>
                  <a:pt x="51" y="46"/>
                  <a:pt x="51" y="44"/>
                </a:cubicBezTo>
                <a:cubicBezTo>
                  <a:pt x="51" y="42"/>
                  <a:pt x="52" y="41"/>
                  <a:pt x="54" y="41"/>
                </a:cubicBezTo>
                <a:cubicBezTo>
                  <a:pt x="56" y="41"/>
                  <a:pt x="57" y="42"/>
                  <a:pt x="57" y="44"/>
                </a:cubicBezTo>
                <a:cubicBezTo>
                  <a:pt x="57" y="46"/>
                  <a:pt x="56" y="47"/>
                  <a:pt x="54" y="4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9992" name="Group 9991"/>
          <p:cNvGrpSpPr/>
          <p:nvPr/>
        </p:nvGrpSpPr>
        <p:grpSpPr>
          <a:xfrm>
            <a:off x="3459163" y="2017414"/>
            <a:ext cx="203200" cy="177800"/>
            <a:chOff x="3459163" y="2017414"/>
            <a:chExt cx="203200" cy="177800"/>
          </a:xfrm>
        </p:grpSpPr>
        <p:sp>
          <p:nvSpPr>
            <p:cNvPr id="14" name="Freeform 614"/>
            <p:cNvSpPr>
              <a:spLocks/>
            </p:cNvSpPr>
            <p:nvPr/>
          </p:nvSpPr>
          <p:spPr bwMode="auto">
            <a:xfrm>
              <a:off x="3459163" y="2017414"/>
              <a:ext cx="88900" cy="25400"/>
            </a:xfrm>
            <a:custGeom>
              <a:avLst/>
              <a:gdLst>
                <a:gd name="T0" fmla="*/ 16 w 28"/>
                <a:gd name="T1" fmla="*/ 0 h 8"/>
                <a:gd name="T2" fmla="*/ 12 w 28"/>
                <a:gd name="T3" fmla="*/ 0 h 8"/>
                <a:gd name="T4" fmla="*/ 8 w 28"/>
                <a:gd name="T5" fmla="*/ 4 h 8"/>
                <a:gd name="T6" fmla="*/ 0 w 28"/>
                <a:gd name="T7" fmla="*/ 4 h 8"/>
                <a:gd name="T8" fmla="*/ 0 w 28"/>
                <a:gd name="T9" fmla="*/ 8 h 8"/>
                <a:gd name="T10" fmla="*/ 28 w 28"/>
                <a:gd name="T11" fmla="*/ 8 h 8"/>
                <a:gd name="T12" fmla="*/ 28 w 28"/>
                <a:gd name="T13" fmla="*/ 4 h 8"/>
                <a:gd name="T14" fmla="*/ 20 w 28"/>
                <a:gd name="T15" fmla="*/ 4 h 8"/>
                <a:gd name="T16" fmla="*/ 16 w 28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8">
                  <a:moveTo>
                    <a:pt x="16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0" y="0"/>
                    <a:pt x="8" y="2"/>
                    <a:pt x="8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2"/>
                    <a:pt x="18" y="0"/>
                    <a:pt x="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5" name="Freeform 615"/>
            <p:cNvSpPr>
              <a:spLocks noEditPoints="1"/>
            </p:cNvSpPr>
            <p:nvPr/>
          </p:nvSpPr>
          <p:spPr bwMode="auto">
            <a:xfrm>
              <a:off x="3560763" y="2055514"/>
              <a:ext cx="101600" cy="127000"/>
            </a:xfrm>
            <a:custGeom>
              <a:avLst/>
              <a:gdLst>
                <a:gd name="T0" fmla="*/ 0 w 64"/>
                <a:gd name="T1" fmla="*/ 0 h 80"/>
                <a:gd name="T2" fmla="*/ 0 w 64"/>
                <a:gd name="T3" fmla="*/ 80 h 80"/>
                <a:gd name="T4" fmla="*/ 40 w 64"/>
                <a:gd name="T5" fmla="*/ 80 h 80"/>
                <a:gd name="T6" fmla="*/ 40 w 64"/>
                <a:gd name="T7" fmla="*/ 40 h 80"/>
                <a:gd name="T8" fmla="*/ 64 w 64"/>
                <a:gd name="T9" fmla="*/ 24 h 80"/>
                <a:gd name="T10" fmla="*/ 64 w 64"/>
                <a:gd name="T11" fmla="*/ 0 h 80"/>
                <a:gd name="T12" fmla="*/ 0 w 64"/>
                <a:gd name="T13" fmla="*/ 0 h 80"/>
                <a:gd name="T14" fmla="*/ 16 w 64"/>
                <a:gd name="T15" fmla="*/ 72 h 80"/>
                <a:gd name="T16" fmla="*/ 8 w 64"/>
                <a:gd name="T17" fmla="*/ 72 h 80"/>
                <a:gd name="T18" fmla="*/ 8 w 64"/>
                <a:gd name="T19" fmla="*/ 64 h 80"/>
                <a:gd name="T20" fmla="*/ 16 w 64"/>
                <a:gd name="T21" fmla="*/ 64 h 80"/>
                <a:gd name="T22" fmla="*/ 16 w 64"/>
                <a:gd name="T23" fmla="*/ 72 h 80"/>
                <a:gd name="T24" fmla="*/ 16 w 64"/>
                <a:gd name="T25" fmla="*/ 16 h 80"/>
                <a:gd name="T26" fmla="*/ 8 w 64"/>
                <a:gd name="T27" fmla="*/ 16 h 80"/>
                <a:gd name="T28" fmla="*/ 8 w 64"/>
                <a:gd name="T29" fmla="*/ 8 h 80"/>
                <a:gd name="T30" fmla="*/ 16 w 64"/>
                <a:gd name="T31" fmla="*/ 8 h 80"/>
                <a:gd name="T32" fmla="*/ 16 w 64"/>
                <a:gd name="T33" fmla="*/ 16 h 80"/>
                <a:gd name="T34" fmla="*/ 32 w 64"/>
                <a:gd name="T35" fmla="*/ 72 h 80"/>
                <a:gd name="T36" fmla="*/ 24 w 64"/>
                <a:gd name="T37" fmla="*/ 72 h 80"/>
                <a:gd name="T38" fmla="*/ 24 w 64"/>
                <a:gd name="T39" fmla="*/ 64 h 80"/>
                <a:gd name="T40" fmla="*/ 32 w 64"/>
                <a:gd name="T41" fmla="*/ 64 h 80"/>
                <a:gd name="T42" fmla="*/ 32 w 64"/>
                <a:gd name="T43" fmla="*/ 72 h 80"/>
                <a:gd name="T44" fmla="*/ 32 w 64"/>
                <a:gd name="T45" fmla="*/ 16 h 80"/>
                <a:gd name="T46" fmla="*/ 24 w 64"/>
                <a:gd name="T47" fmla="*/ 16 h 80"/>
                <a:gd name="T48" fmla="*/ 24 w 64"/>
                <a:gd name="T49" fmla="*/ 8 h 80"/>
                <a:gd name="T50" fmla="*/ 32 w 64"/>
                <a:gd name="T51" fmla="*/ 8 h 80"/>
                <a:gd name="T52" fmla="*/ 32 w 64"/>
                <a:gd name="T53" fmla="*/ 16 h 80"/>
                <a:gd name="T54" fmla="*/ 48 w 64"/>
                <a:gd name="T55" fmla="*/ 16 h 80"/>
                <a:gd name="T56" fmla="*/ 40 w 64"/>
                <a:gd name="T57" fmla="*/ 16 h 80"/>
                <a:gd name="T58" fmla="*/ 40 w 64"/>
                <a:gd name="T59" fmla="*/ 8 h 80"/>
                <a:gd name="T60" fmla="*/ 48 w 64"/>
                <a:gd name="T61" fmla="*/ 8 h 80"/>
                <a:gd name="T62" fmla="*/ 48 w 64"/>
                <a:gd name="T63" fmla="*/ 1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4" h="80">
                  <a:moveTo>
                    <a:pt x="0" y="0"/>
                  </a:moveTo>
                  <a:lnTo>
                    <a:pt x="0" y="80"/>
                  </a:lnTo>
                  <a:lnTo>
                    <a:pt x="40" y="80"/>
                  </a:lnTo>
                  <a:lnTo>
                    <a:pt x="40" y="40"/>
                  </a:lnTo>
                  <a:lnTo>
                    <a:pt x="64" y="24"/>
                  </a:lnTo>
                  <a:lnTo>
                    <a:pt x="64" y="0"/>
                  </a:lnTo>
                  <a:lnTo>
                    <a:pt x="0" y="0"/>
                  </a:lnTo>
                  <a:close/>
                  <a:moveTo>
                    <a:pt x="16" y="72"/>
                  </a:moveTo>
                  <a:lnTo>
                    <a:pt x="8" y="72"/>
                  </a:lnTo>
                  <a:lnTo>
                    <a:pt x="8" y="64"/>
                  </a:lnTo>
                  <a:lnTo>
                    <a:pt x="16" y="64"/>
                  </a:lnTo>
                  <a:lnTo>
                    <a:pt x="16" y="72"/>
                  </a:lnTo>
                  <a:close/>
                  <a:moveTo>
                    <a:pt x="16" y="16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16" y="8"/>
                  </a:lnTo>
                  <a:lnTo>
                    <a:pt x="16" y="16"/>
                  </a:lnTo>
                  <a:close/>
                  <a:moveTo>
                    <a:pt x="32" y="72"/>
                  </a:moveTo>
                  <a:lnTo>
                    <a:pt x="24" y="72"/>
                  </a:lnTo>
                  <a:lnTo>
                    <a:pt x="24" y="64"/>
                  </a:lnTo>
                  <a:lnTo>
                    <a:pt x="32" y="64"/>
                  </a:lnTo>
                  <a:lnTo>
                    <a:pt x="32" y="72"/>
                  </a:lnTo>
                  <a:close/>
                  <a:moveTo>
                    <a:pt x="32" y="16"/>
                  </a:moveTo>
                  <a:lnTo>
                    <a:pt x="24" y="16"/>
                  </a:lnTo>
                  <a:lnTo>
                    <a:pt x="24" y="8"/>
                  </a:lnTo>
                  <a:lnTo>
                    <a:pt x="32" y="8"/>
                  </a:lnTo>
                  <a:lnTo>
                    <a:pt x="32" y="16"/>
                  </a:lnTo>
                  <a:close/>
                  <a:moveTo>
                    <a:pt x="48" y="16"/>
                  </a:moveTo>
                  <a:lnTo>
                    <a:pt x="40" y="16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6" name="Freeform 616"/>
            <p:cNvSpPr>
              <a:spLocks noEditPoints="1"/>
            </p:cNvSpPr>
            <p:nvPr/>
          </p:nvSpPr>
          <p:spPr bwMode="auto">
            <a:xfrm>
              <a:off x="3459163" y="2055514"/>
              <a:ext cx="88900" cy="139700"/>
            </a:xfrm>
            <a:custGeom>
              <a:avLst/>
              <a:gdLst>
                <a:gd name="T0" fmla="*/ 0 w 28"/>
                <a:gd name="T1" fmla="*/ 40 h 44"/>
                <a:gd name="T2" fmla="*/ 4 w 28"/>
                <a:gd name="T3" fmla="*/ 44 h 44"/>
                <a:gd name="T4" fmla="*/ 24 w 28"/>
                <a:gd name="T5" fmla="*/ 44 h 44"/>
                <a:gd name="T6" fmla="*/ 28 w 28"/>
                <a:gd name="T7" fmla="*/ 40 h 44"/>
                <a:gd name="T8" fmla="*/ 28 w 28"/>
                <a:gd name="T9" fmla="*/ 0 h 44"/>
                <a:gd name="T10" fmla="*/ 0 w 28"/>
                <a:gd name="T11" fmla="*/ 0 h 44"/>
                <a:gd name="T12" fmla="*/ 0 w 28"/>
                <a:gd name="T13" fmla="*/ 40 h 44"/>
                <a:gd name="T14" fmla="*/ 4 w 28"/>
                <a:gd name="T15" fmla="*/ 4 h 44"/>
                <a:gd name="T16" fmla="*/ 12 w 28"/>
                <a:gd name="T17" fmla="*/ 4 h 44"/>
                <a:gd name="T18" fmla="*/ 12 w 28"/>
                <a:gd name="T19" fmla="*/ 40 h 44"/>
                <a:gd name="T20" fmla="*/ 4 w 28"/>
                <a:gd name="T21" fmla="*/ 40 h 44"/>
                <a:gd name="T22" fmla="*/ 4 w 28"/>
                <a:gd name="T23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44">
                  <a:moveTo>
                    <a:pt x="0" y="40"/>
                  </a:moveTo>
                  <a:cubicBezTo>
                    <a:pt x="0" y="42"/>
                    <a:pt x="2" y="44"/>
                    <a:pt x="4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6" y="44"/>
                    <a:pt x="28" y="42"/>
                    <a:pt x="28" y="4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0"/>
                  </a:lnTo>
                  <a:close/>
                  <a:moveTo>
                    <a:pt x="4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4" y="40"/>
                    <a:pt x="4" y="40"/>
                    <a:pt x="4" y="40"/>
                  </a:cubicBezTo>
                  <a:lnTo>
                    <a:pt x="4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0017" name="Group 10016"/>
          <p:cNvGrpSpPr/>
          <p:nvPr/>
        </p:nvGrpSpPr>
        <p:grpSpPr>
          <a:xfrm>
            <a:off x="611188" y="2423814"/>
            <a:ext cx="203200" cy="152400"/>
            <a:chOff x="611188" y="2423814"/>
            <a:chExt cx="203200" cy="152400"/>
          </a:xfrm>
        </p:grpSpPr>
        <p:sp>
          <p:nvSpPr>
            <p:cNvPr id="17" name="Freeform 617"/>
            <p:cNvSpPr>
              <a:spLocks noEditPoints="1"/>
            </p:cNvSpPr>
            <p:nvPr/>
          </p:nvSpPr>
          <p:spPr bwMode="auto">
            <a:xfrm>
              <a:off x="611188" y="2474614"/>
              <a:ext cx="203200" cy="101600"/>
            </a:xfrm>
            <a:custGeom>
              <a:avLst/>
              <a:gdLst>
                <a:gd name="T0" fmla="*/ 62 w 64"/>
                <a:gd name="T1" fmla="*/ 5 h 32"/>
                <a:gd name="T2" fmla="*/ 48 w 64"/>
                <a:gd name="T3" fmla="*/ 10 h 32"/>
                <a:gd name="T4" fmla="*/ 48 w 64"/>
                <a:gd name="T5" fmla="*/ 4 h 32"/>
                <a:gd name="T6" fmla="*/ 44 w 64"/>
                <a:gd name="T7" fmla="*/ 0 h 32"/>
                <a:gd name="T8" fmla="*/ 4 w 64"/>
                <a:gd name="T9" fmla="*/ 0 h 32"/>
                <a:gd name="T10" fmla="*/ 0 w 64"/>
                <a:gd name="T11" fmla="*/ 4 h 32"/>
                <a:gd name="T12" fmla="*/ 0 w 64"/>
                <a:gd name="T13" fmla="*/ 28 h 32"/>
                <a:gd name="T14" fmla="*/ 4 w 64"/>
                <a:gd name="T15" fmla="*/ 32 h 32"/>
                <a:gd name="T16" fmla="*/ 44 w 64"/>
                <a:gd name="T17" fmla="*/ 32 h 32"/>
                <a:gd name="T18" fmla="*/ 48 w 64"/>
                <a:gd name="T19" fmla="*/ 28 h 32"/>
                <a:gd name="T20" fmla="*/ 48 w 64"/>
                <a:gd name="T21" fmla="*/ 22 h 32"/>
                <a:gd name="T22" fmla="*/ 62 w 64"/>
                <a:gd name="T23" fmla="*/ 27 h 32"/>
                <a:gd name="T24" fmla="*/ 64 w 64"/>
                <a:gd name="T25" fmla="*/ 26 h 32"/>
                <a:gd name="T26" fmla="*/ 64 w 64"/>
                <a:gd name="T27" fmla="*/ 6 h 32"/>
                <a:gd name="T28" fmla="*/ 62 w 64"/>
                <a:gd name="T29" fmla="*/ 5 h 32"/>
                <a:gd name="T30" fmla="*/ 32 w 64"/>
                <a:gd name="T31" fmla="*/ 24 h 32"/>
                <a:gd name="T32" fmla="*/ 28 w 64"/>
                <a:gd name="T33" fmla="*/ 24 h 32"/>
                <a:gd name="T34" fmla="*/ 28 w 64"/>
                <a:gd name="T35" fmla="*/ 20 h 32"/>
                <a:gd name="T36" fmla="*/ 32 w 64"/>
                <a:gd name="T37" fmla="*/ 20 h 32"/>
                <a:gd name="T38" fmla="*/ 32 w 64"/>
                <a:gd name="T39" fmla="*/ 24 h 32"/>
                <a:gd name="T40" fmla="*/ 40 w 64"/>
                <a:gd name="T41" fmla="*/ 24 h 32"/>
                <a:gd name="T42" fmla="*/ 36 w 64"/>
                <a:gd name="T43" fmla="*/ 24 h 32"/>
                <a:gd name="T44" fmla="*/ 36 w 64"/>
                <a:gd name="T45" fmla="*/ 20 h 32"/>
                <a:gd name="T46" fmla="*/ 40 w 64"/>
                <a:gd name="T47" fmla="*/ 20 h 32"/>
                <a:gd name="T48" fmla="*/ 40 w 64"/>
                <a:gd name="T49" fmla="*/ 24 h 32"/>
                <a:gd name="T50" fmla="*/ 40 w 64"/>
                <a:gd name="T51" fmla="*/ 12 h 32"/>
                <a:gd name="T52" fmla="*/ 8 w 64"/>
                <a:gd name="T53" fmla="*/ 12 h 32"/>
                <a:gd name="T54" fmla="*/ 8 w 64"/>
                <a:gd name="T55" fmla="*/ 8 h 32"/>
                <a:gd name="T56" fmla="*/ 40 w 64"/>
                <a:gd name="T57" fmla="*/ 8 h 32"/>
                <a:gd name="T58" fmla="*/ 40 w 64"/>
                <a:gd name="T59" fmla="*/ 1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4" h="32">
                  <a:moveTo>
                    <a:pt x="62" y="5"/>
                  </a:moveTo>
                  <a:cubicBezTo>
                    <a:pt x="48" y="10"/>
                    <a:pt x="48" y="10"/>
                    <a:pt x="48" y="10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46" y="0"/>
                    <a:pt x="4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2" y="32"/>
                    <a:pt x="4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6" y="32"/>
                    <a:pt x="48" y="30"/>
                    <a:pt x="48" y="28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3" y="28"/>
                    <a:pt x="64" y="27"/>
                    <a:pt x="64" y="2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5"/>
                    <a:pt x="63" y="4"/>
                    <a:pt x="62" y="5"/>
                  </a:cubicBezTo>
                  <a:close/>
                  <a:moveTo>
                    <a:pt x="32" y="24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32" y="20"/>
                    <a:pt x="32" y="20"/>
                    <a:pt x="32" y="20"/>
                  </a:cubicBezTo>
                  <a:lnTo>
                    <a:pt x="32" y="24"/>
                  </a:lnTo>
                  <a:close/>
                  <a:moveTo>
                    <a:pt x="40" y="24"/>
                  </a:moveTo>
                  <a:cubicBezTo>
                    <a:pt x="36" y="24"/>
                    <a:pt x="36" y="24"/>
                    <a:pt x="36" y="24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40" y="20"/>
                    <a:pt x="40" y="20"/>
                    <a:pt x="40" y="20"/>
                  </a:cubicBezTo>
                  <a:lnTo>
                    <a:pt x="40" y="24"/>
                  </a:lnTo>
                  <a:close/>
                  <a:moveTo>
                    <a:pt x="40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40" y="8"/>
                    <a:pt x="40" y="8"/>
                    <a:pt x="40" y="8"/>
                  </a:cubicBezTo>
                  <a:lnTo>
                    <a:pt x="4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8" name="Freeform 618"/>
            <p:cNvSpPr>
              <a:spLocks/>
            </p:cNvSpPr>
            <p:nvPr/>
          </p:nvSpPr>
          <p:spPr bwMode="auto">
            <a:xfrm>
              <a:off x="623888" y="2423814"/>
              <a:ext cx="114300" cy="38100"/>
            </a:xfrm>
            <a:custGeom>
              <a:avLst/>
              <a:gdLst>
                <a:gd name="T0" fmla="*/ 56 w 72"/>
                <a:gd name="T1" fmla="*/ 20 h 24"/>
                <a:gd name="T2" fmla="*/ 56 w 72"/>
                <a:gd name="T3" fmla="*/ 24 h 24"/>
                <a:gd name="T4" fmla="*/ 72 w 72"/>
                <a:gd name="T5" fmla="*/ 24 h 24"/>
                <a:gd name="T6" fmla="*/ 72 w 72"/>
                <a:gd name="T7" fmla="*/ 12 h 24"/>
                <a:gd name="T8" fmla="*/ 60 w 72"/>
                <a:gd name="T9" fmla="*/ 0 h 24"/>
                <a:gd name="T10" fmla="*/ 0 w 72"/>
                <a:gd name="T11" fmla="*/ 0 h 24"/>
                <a:gd name="T12" fmla="*/ 0 w 72"/>
                <a:gd name="T13" fmla="*/ 16 h 24"/>
                <a:gd name="T14" fmla="*/ 52 w 72"/>
                <a:gd name="T15" fmla="*/ 16 h 24"/>
                <a:gd name="T16" fmla="*/ 56 w 72"/>
                <a:gd name="T1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24">
                  <a:moveTo>
                    <a:pt x="56" y="20"/>
                  </a:moveTo>
                  <a:lnTo>
                    <a:pt x="56" y="24"/>
                  </a:lnTo>
                  <a:lnTo>
                    <a:pt x="72" y="24"/>
                  </a:lnTo>
                  <a:lnTo>
                    <a:pt x="72" y="12"/>
                  </a:lnTo>
                  <a:lnTo>
                    <a:pt x="6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52" y="16"/>
                  </a:lnTo>
                  <a:lnTo>
                    <a:pt x="56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0064" name="Group 10063"/>
          <p:cNvGrpSpPr/>
          <p:nvPr/>
        </p:nvGrpSpPr>
        <p:grpSpPr>
          <a:xfrm>
            <a:off x="1017588" y="4546003"/>
            <a:ext cx="203200" cy="203200"/>
            <a:chOff x="1017588" y="4546003"/>
            <a:chExt cx="203200" cy="203200"/>
          </a:xfrm>
        </p:grpSpPr>
        <p:sp>
          <p:nvSpPr>
            <p:cNvPr id="19" name="Freeform 619"/>
            <p:cNvSpPr>
              <a:spLocks noEditPoints="1"/>
            </p:cNvSpPr>
            <p:nvPr/>
          </p:nvSpPr>
          <p:spPr bwMode="auto">
            <a:xfrm>
              <a:off x="1017588" y="4546003"/>
              <a:ext cx="203200" cy="203200"/>
            </a:xfrm>
            <a:custGeom>
              <a:avLst/>
              <a:gdLst>
                <a:gd name="T0" fmla="*/ 51 w 64"/>
                <a:gd name="T1" fmla="*/ 48 h 64"/>
                <a:gd name="T2" fmla="*/ 60 w 64"/>
                <a:gd name="T3" fmla="*/ 28 h 64"/>
                <a:gd name="T4" fmla="*/ 32 w 64"/>
                <a:gd name="T5" fmla="*/ 0 h 64"/>
                <a:gd name="T6" fmla="*/ 4 w 64"/>
                <a:gd name="T7" fmla="*/ 28 h 64"/>
                <a:gd name="T8" fmla="*/ 13 w 64"/>
                <a:gd name="T9" fmla="*/ 48 h 64"/>
                <a:gd name="T10" fmla="*/ 0 w 64"/>
                <a:gd name="T11" fmla="*/ 64 h 64"/>
                <a:gd name="T12" fmla="*/ 12 w 64"/>
                <a:gd name="T13" fmla="*/ 64 h 64"/>
                <a:gd name="T14" fmla="*/ 20 w 64"/>
                <a:gd name="T15" fmla="*/ 60 h 64"/>
                <a:gd name="T16" fmla="*/ 44 w 64"/>
                <a:gd name="T17" fmla="*/ 60 h 64"/>
                <a:gd name="T18" fmla="*/ 52 w 64"/>
                <a:gd name="T19" fmla="*/ 64 h 64"/>
                <a:gd name="T20" fmla="*/ 64 w 64"/>
                <a:gd name="T21" fmla="*/ 64 h 64"/>
                <a:gd name="T22" fmla="*/ 51 w 64"/>
                <a:gd name="T23" fmla="*/ 48 h 64"/>
                <a:gd name="T24" fmla="*/ 44 w 64"/>
                <a:gd name="T25" fmla="*/ 28 h 64"/>
                <a:gd name="T26" fmla="*/ 32 w 64"/>
                <a:gd name="T27" fmla="*/ 40 h 64"/>
                <a:gd name="T28" fmla="*/ 20 w 64"/>
                <a:gd name="T29" fmla="*/ 28 h 64"/>
                <a:gd name="T30" fmla="*/ 32 w 64"/>
                <a:gd name="T31" fmla="*/ 16 h 64"/>
                <a:gd name="T32" fmla="*/ 44 w 64"/>
                <a:gd name="T33" fmla="*/ 28 h 64"/>
                <a:gd name="T34" fmla="*/ 32 w 64"/>
                <a:gd name="T35" fmla="*/ 52 h 64"/>
                <a:gd name="T36" fmla="*/ 9 w 64"/>
                <a:gd name="T37" fmla="*/ 35 h 64"/>
                <a:gd name="T38" fmla="*/ 9 w 64"/>
                <a:gd name="T39" fmla="*/ 35 h 64"/>
                <a:gd name="T40" fmla="*/ 9 w 64"/>
                <a:gd name="T41" fmla="*/ 33 h 64"/>
                <a:gd name="T42" fmla="*/ 9 w 64"/>
                <a:gd name="T43" fmla="*/ 33 h 64"/>
                <a:gd name="T44" fmla="*/ 8 w 64"/>
                <a:gd name="T45" fmla="*/ 31 h 64"/>
                <a:gd name="T46" fmla="*/ 8 w 64"/>
                <a:gd name="T47" fmla="*/ 31 h 64"/>
                <a:gd name="T48" fmla="*/ 8 w 64"/>
                <a:gd name="T49" fmla="*/ 28 h 64"/>
                <a:gd name="T50" fmla="*/ 28 w 64"/>
                <a:gd name="T51" fmla="*/ 4 h 64"/>
                <a:gd name="T52" fmla="*/ 28 w 64"/>
                <a:gd name="T53" fmla="*/ 13 h 64"/>
                <a:gd name="T54" fmla="*/ 16 w 64"/>
                <a:gd name="T55" fmla="*/ 28 h 64"/>
                <a:gd name="T56" fmla="*/ 32 w 64"/>
                <a:gd name="T57" fmla="*/ 44 h 64"/>
                <a:gd name="T58" fmla="*/ 48 w 64"/>
                <a:gd name="T59" fmla="*/ 28 h 64"/>
                <a:gd name="T60" fmla="*/ 36 w 64"/>
                <a:gd name="T61" fmla="*/ 13 h 64"/>
                <a:gd name="T62" fmla="*/ 36 w 64"/>
                <a:gd name="T63" fmla="*/ 4 h 64"/>
                <a:gd name="T64" fmla="*/ 56 w 64"/>
                <a:gd name="T65" fmla="*/ 28 h 64"/>
                <a:gd name="T66" fmla="*/ 56 w 64"/>
                <a:gd name="T67" fmla="*/ 31 h 64"/>
                <a:gd name="T68" fmla="*/ 56 w 64"/>
                <a:gd name="T69" fmla="*/ 31 h 64"/>
                <a:gd name="T70" fmla="*/ 55 w 64"/>
                <a:gd name="T71" fmla="*/ 33 h 64"/>
                <a:gd name="T72" fmla="*/ 55 w 64"/>
                <a:gd name="T73" fmla="*/ 33 h 64"/>
                <a:gd name="T74" fmla="*/ 55 w 64"/>
                <a:gd name="T75" fmla="*/ 35 h 64"/>
                <a:gd name="T76" fmla="*/ 55 w 64"/>
                <a:gd name="T77" fmla="*/ 35 h 64"/>
                <a:gd name="T78" fmla="*/ 32 w 64"/>
                <a:gd name="T79" fmla="*/ 5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64">
                  <a:moveTo>
                    <a:pt x="51" y="48"/>
                  </a:moveTo>
                  <a:cubicBezTo>
                    <a:pt x="57" y="43"/>
                    <a:pt x="60" y="36"/>
                    <a:pt x="60" y="28"/>
                  </a:cubicBezTo>
                  <a:cubicBezTo>
                    <a:pt x="60" y="13"/>
                    <a:pt x="47" y="0"/>
                    <a:pt x="32" y="0"/>
                  </a:cubicBezTo>
                  <a:cubicBezTo>
                    <a:pt x="17" y="0"/>
                    <a:pt x="4" y="13"/>
                    <a:pt x="4" y="28"/>
                  </a:cubicBezTo>
                  <a:cubicBezTo>
                    <a:pt x="4" y="36"/>
                    <a:pt x="7" y="43"/>
                    <a:pt x="13" y="48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64" y="64"/>
                    <a:pt x="64" y="64"/>
                    <a:pt x="64" y="64"/>
                  </a:cubicBezTo>
                  <a:lnTo>
                    <a:pt x="51" y="48"/>
                  </a:lnTo>
                  <a:close/>
                  <a:moveTo>
                    <a:pt x="44" y="28"/>
                  </a:moveTo>
                  <a:cubicBezTo>
                    <a:pt x="44" y="35"/>
                    <a:pt x="39" y="40"/>
                    <a:pt x="32" y="40"/>
                  </a:cubicBezTo>
                  <a:cubicBezTo>
                    <a:pt x="25" y="40"/>
                    <a:pt x="20" y="35"/>
                    <a:pt x="20" y="28"/>
                  </a:cubicBezTo>
                  <a:cubicBezTo>
                    <a:pt x="20" y="21"/>
                    <a:pt x="25" y="16"/>
                    <a:pt x="32" y="16"/>
                  </a:cubicBezTo>
                  <a:cubicBezTo>
                    <a:pt x="39" y="16"/>
                    <a:pt x="44" y="21"/>
                    <a:pt x="44" y="28"/>
                  </a:cubicBezTo>
                  <a:close/>
                  <a:moveTo>
                    <a:pt x="32" y="52"/>
                  </a:moveTo>
                  <a:cubicBezTo>
                    <a:pt x="21" y="52"/>
                    <a:pt x="12" y="45"/>
                    <a:pt x="9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5"/>
                    <a:pt x="9" y="34"/>
                    <a:pt x="9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8" y="32"/>
                    <a:pt x="8" y="32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0"/>
                    <a:pt x="8" y="29"/>
                    <a:pt x="8" y="28"/>
                  </a:cubicBezTo>
                  <a:cubicBezTo>
                    <a:pt x="8" y="16"/>
                    <a:pt x="17" y="6"/>
                    <a:pt x="28" y="4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1" y="14"/>
                    <a:pt x="16" y="21"/>
                    <a:pt x="16" y="28"/>
                  </a:cubicBezTo>
                  <a:cubicBezTo>
                    <a:pt x="16" y="37"/>
                    <a:pt x="23" y="44"/>
                    <a:pt x="32" y="44"/>
                  </a:cubicBezTo>
                  <a:cubicBezTo>
                    <a:pt x="41" y="44"/>
                    <a:pt x="48" y="37"/>
                    <a:pt x="48" y="28"/>
                  </a:cubicBezTo>
                  <a:cubicBezTo>
                    <a:pt x="48" y="21"/>
                    <a:pt x="43" y="14"/>
                    <a:pt x="36" y="13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47" y="6"/>
                    <a:pt x="56" y="16"/>
                    <a:pt x="56" y="28"/>
                  </a:cubicBezTo>
                  <a:cubicBezTo>
                    <a:pt x="56" y="29"/>
                    <a:pt x="56" y="30"/>
                    <a:pt x="56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32"/>
                    <a:pt x="56" y="32"/>
                    <a:pt x="55" y="33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5" y="34"/>
                    <a:pt x="55" y="35"/>
                    <a:pt x="55" y="35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52" y="45"/>
                    <a:pt x="43" y="52"/>
                    <a:pt x="32" y="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0" name="Freeform 620"/>
            <p:cNvSpPr>
              <a:spLocks/>
            </p:cNvSpPr>
            <p:nvPr/>
          </p:nvSpPr>
          <p:spPr bwMode="auto">
            <a:xfrm>
              <a:off x="1093788" y="4634903"/>
              <a:ext cx="50800" cy="25400"/>
            </a:xfrm>
            <a:custGeom>
              <a:avLst/>
              <a:gdLst>
                <a:gd name="T0" fmla="*/ 8 w 16"/>
                <a:gd name="T1" fmla="*/ 8 h 8"/>
                <a:gd name="T2" fmla="*/ 16 w 16"/>
                <a:gd name="T3" fmla="*/ 0 h 8"/>
                <a:gd name="T4" fmla="*/ 0 w 16"/>
                <a:gd name="T5" fmla="*/ 0 h 8"/>
                <a:gd name="T6" fmla="*/ 8 w 16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8" y="8"/>
                  </a:moveTo>
                  <a:cubicBezTo>
                    <a:pt x="12" y="8"/>
                    <a:pt x="16" y="4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4" y="8"/>
                    <a:pt x="8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0052" name="Group 10051"/>
          <p:cNvGrpSpPr/>
          <p:nvPr/>
        </p:nvGrpSpPr>
        <p:grpSpPr>
          <a:xfrm>
            <a:off x="7935913" y="4139603"/>
            <a:ext cx="203200" cy="203200"/>
            <a:chOff x="7935913" y="4139603"/>
            <a:chExt cx="203200" cy="203200"/>
          </a:xfrm>
        </p:grpSpPr>
        <p:sp>
          <p:nvSpPr>
            <p:cNvPr id="21" name="Freeform 621"/>
            <p:cNvSpPr>
              <a:spLocks/>
            </p:cNvSpPr>
            <p:nvPr/>
          </p:nvSpPr>
          <p:spPr bwMode="auto">
            <a:xfrm>
              <a:off x="7935913" y="4139603"/>
              <a:ext cx="203200" cy="50800"/>
            </a:xfrm>
            <a:custGeom>
              <a:avLst/>
              <a:gdLst>
                <a:gd name="T0" fmla="*/ 96 w 128"/>
                <a:gd name="T1" fmla="*/ 0 h 32"/>
                <a:gd name="T2" fmla="*/ 32 w 128"/>
                <a:gd name="T3" fmla="*/ 0 h 32"/>
                <a:gd name="T4" fmla="*/ 0 w 128"/>
                <a:gd name="T5" fmla="*/ 32 h 32"/>
                <a:gd name="T6" fmla="*/ 128 w 128"/>
                <a:gd name="T7" fmla="*/ 32 h 32"/>
                <a:gd name="T8" fmla="*/ 96 w 128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32">
                  <a:moveTo>
                    <a:pt x="96" y="0"/>
                  </a:moveTo>
                  <a:lnTo>
                    <a:pt x="32" y="0"/>
                  </a:lnTo>
                  <a:lnTo>
                    <a:pt x="0" y="32"/>
                  </a:lnTo>
                  <a:lnTo>
                    <a:pt x="128" y="32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2" name="Freeform 622"/>
            <p:cNvSpPr>
              <a:spLocks noEditPoints="1"/>
            </p:cNvSpPr>
            <p:nvPr/>
          </p:nvSpPr>
          <p:spPr bwMode="auto">
            <a:xfrm>
              <a:off x="7935913" y="4304703"/>
              <a:ext cx="203200" cy="38100"/>
            </a:xfrm>
            <a:custGeom>
              <a:avLst/>
              <a:gdLst>
                <a:gd name="T0" fmla="*/ 0 w 128"/>
                <a:gd name="T1" fmla="*/ 24 h 24"/>
                <a:gd name="T2" fmla="*/ 128 w 128"/>
                <a:gd name="T3" fmla="*/ 24 h 24"/>
                <a:gd name="T4" fmla="*/ 128 w 128"/>
                <a:gd name="T5" fmla="*/ 0 h 24"/>
                <a:gd name="T6" fmla="*/ 0 w 128"/>
                <a:gd name="T7" fmla="*/ 0 h 24"/>
                <a:gd name="T8" fmla="*/ 0 w 128"/>
                <a:gd name="T9" fmla="*/ 24 h 24"/>
                <a:gd name="T10" fmla="*/ 112 w 128"/>
                <a:gd name="T11" fmla="*/ 8 h 24"/>
                <a:gd name="T12" fmla="*/ 120 w 128"/>
                <a:gd name="T13" fmla="*/ 8 h 24"/>
                <a:gd name="T14" fmla="*/ 120 w 128"/>
                <a:gd name="T15" fmla="*/ 16 h 24"/>
                <a:gd name="T16" fmla="*/ 112 w 128"/>
                <a:gd name="T17" fmla="*/ 16 h 24"/>
                <a:gd name="T18" fmla="*/ 112 w 128"/>
                <a:gd name="T19" fmla="*/ 8 h 24"/>
                <a:gd name="T20" fmla="*/ 56 w 128"/>
                <a:gd name="T21" fmla="*/ 8 h 24"/>
                <a:gd name="T22" fmla="*/ 64 w 128"/>
                <a:gd name="T23" fmla="*/ 8 h 24"/>
                <a:gd name="T24" fmla="*/ 64 w 128"/>
                <a:gd name="T25" fmla="*/ 16 h 24"/>
                <a:gd name="T26" fmla="*/ 56 w 128"/>
                <a:gd name="T27" fmla="*/ 16 h 24"/>
                <a:gd name="T28" fmla="*/ 56 w 128"/>
                <a:gd name="T29" fmla="*/ 8 h 24"/>
                <a:gd name="T30" fmla="*/ 40 w 128"/>
                <a:gd name="T31" fmla="*/ 8 h 24"/>
                <a:gd name="T32" fmla="*/ 48 w 128"/>
                <a:gd name="T33" fmla="*/ 8 h 24"/>
                <a:gd name="T34" fmla="*/ 48 w 128"/>
                <a:gd name="T35" fmla="*/ 16 h 24"/>
                <a:gd name="T36" fmla="*/ 40 w 128"/>
                <a:gd name="T37" fmla="*/ 16 h 24"/>
                <a:gd name="T38" fmla="*/ 40 w 128"/>
                <a:gd name="T39" fmla="*/ 8 h 24"/>
                <a:gd name="T40" fmla="*/ 24 w 128"/>
                <a:gd name="T41" fmla="*/ 8 h 24"/>
                <a:gd name="T42" fmla="*/ 32 w 128"/>
                <a:gd name="T43" fmla="*/ 8 h 24"/>
                <a:gd name="T44" fmla="*/ 32 w 128"/>
                <a:gd name="T45" fmla="*/ 16 h 24"/>
                <a:gd name="T46" fmla="*/ 24 w 128"/>
                <a:gd name="T47" fmla="*/ 16 h 24"/>
                <a:gd name="T48" fmla="*/ 24 w 128"/>
                <a:gd name="T49" fmla="*/ 8 h 24"/>
                <a:gd name="T50" fmla="*/ 8 w 128"/>
                <a:gd name="T51" fmla="*/ 8 h 24"/>
                <a:gd name="T52" fmla="*/ 16 w 128"/>
                <a:gd name="T53" fmla="*/ 8 h 24"/>
                <a:gd name="T54" fmla="*/ 16 w 128"/>
                <a:gd name="T55" fmla="*/ 16 h 24"/>
                <a:gd name="T56" fmla="*/ 8 w 128"/>
                <a:gd name="T57" fmla="*/ 16 h 24"/>
                <a:gd name="T58" fmla="*/ 8 w 128"/>
                <a:gd name="T5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8" h="24">
                  <a:moveTo>
                    <a:pt x="0" y="24"/>
                  </a:moveTo>
                  <a:lnTo>
                    <a:pt x="128" y="24"/>
                  </a:lnTo>
                  <a:lnTo>
                    <a:pt x="128" y="0"/>
                  </a:lnTo>
                  <a:lnTo>
                    <a:pt x="0" y="0"/>
                  </a:lnTo>
                  <a:lnTo>
                    <a:pt x="0" y="24"/>
                  </a:lnTo>
                  <a:close/>
                  <a:moveTo>
                    <a:pt x="112" y="8"/>
                  </a:moveTo>
                  <a:lnTo>
                    <a:pt x="120" y="8"/>
                  </a:lnTo>
                  <a:lnTo>
                    <a:pt x="120" y="16"/>
                  </a:lnTo>
                  <a:lnTo>
                    <a:pt x="112" y="16"/>
                  </a:lnTo>
                  <a:lnTo>
                    <a:pt x="112" y="8"/>
                  </a:lnTo>
                  <a:close/>
                  <a:moveTo>
                    <a:pt x="56" y="8"/>
                  </a:moveTo>
                  <a:lnTo>
                    <a:pt x="64" y="8"/>
                  </a:lnTo>
                  <a:lnTo>
                    <a:pt x="64" y="16"/>
                  </a:lnTo>
                  <a:lnTo>
                    <a:pt x="56" y="16"/>
                  </a:lnTo>
                  <a:lnTo>
                    <a:pt x="56" y="8"/>
                  </a:lnTo>
                  <a:close/>
                  <a:moveTo>
                    <a:pt x="40" y="8"/>
                  </a:moveTo>
                  <a:lnTo>
                    <a:pt x="48" y="8"/>
                  </a:lnTo>
                  <a:lnTo>
                    <a:pt x="48" y="16"/>
                  </a:lnTo>
                  <a:lnTo>
                    <a:pt x="40" y="16"/>
                  </a:lnTo>
                  <a:lnTo>
                    <a:pt x="40" y="8"/>
                  </a:lnTo>
                  <a:close/>
                  <a:moveTo>
                    <a:pt x="24" y="8"/>
                  </a:moveTo>
                  <a:lnTo>
                    <a:pt x="32" y="8"/>
                  </a:lnTo>
                  <a:lnTo>
                    <a:pt x="32" y="16"/>
                  </a:lnTo>
                  <a:lnTo>
                    <a:pt x="24" y="16"/>
                  </a:lnTo>
                  <a:lnTo>
                    <a:pt x="24" y="8"/>
                  </a:lnTo>
                  <a:close/>
                  <a:moveTo>
                    <a:pt x="8" y="8"/>
                  </a:moveTo>
                  <a:lnTo>
                    <a:pt x="16" y="8"/>
                  </a:lnTo>
                  <a:lnTo>
                    <a:pt x="16" y="16"/>
                  </a:lnTo>
                  <a:lnTo>
                    <a:pt x="8" y="16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3" name="Freeform 623"/>
            <p:cNvSpPr>
              <a:spLocks noEditPoints="1"/>
            </p:cNvSpPr>
            <p:nvPr/>
          </p:nvSpPr>
          <p:spPr bwMode="auto">
            <a:xfrm>
              <a:off x="7935913" y="4253903"/>
              <a:ext cx="203200" cy="38100"/>
            </a:xfrm>
            <a:custGeom>
              <a:avLst/>
              <a:gdLst>
                <a:gd name="T0" fmla="*/ 0 w 128"/>
                <a:gd name="T1" fmla="*/ 24 h 24"/>
                <a:gd name="T2" fmla="*/ 128 w 128"/>
                <a:gd name="T3" fmla="*/ 24 h 24"/>
                <a:gd name="T4" fmla="*/ 128 w 128"/>
                <a:gd name="T5" fmla="*/ 0 h 24"/>
                <a:gd name="T6" fmla="*/ 0 w 128"/>
                <a:gd name="T7" fmla="*/ 0 h 24"/>
                <a:gd name="T8" fmla="*/ 0 w 128"/>
                <a:gd name="T9" fmla="*/ 24 h 24"/>
                <a:gd name="T10" fmla="*/ 112 w 128"/>
                <a:gd name="T11" fmla="*/ 8 h 24"/>
                <a:gd name="T12" fmla="*/ 120 w 128"/>
                <a:gd name="T13" fmla="*/ 8 h 24"/>
                <a:gd name="T14" fmla="*/ 120 w 128"/>
                <a:gd name="T15" fmla="*/ 16 h 24"/>
                <a:gd name="T16" fmla="*/ 112 w 128"/>
                <a:gd name="T17" fmla="*/ 16 h 24"/>
                <a:gd name="T18" fmla="*/ 112 w 128"/>
                <a:gd name="T19" fmla="*/ 8 h 24"/>
                <a:gd name="T20" fmla="*/ 56 w 128"/>
                <a:gd name="T21" fmla="*/ 8 h 24"/>
                <a:gd name="T22" fmla="*/ 64 w 128"/>
                <a:gd name="T23" fmla="*/ 8 h 24"/>
                <a:gd name="T24" fmla="*/ 64 w 128"/>
                <a:gd name="T25" fmla="*/ 16 h 24"/>
                <a:gd name="T26" fmla="*/ 56 w 128"/>
                <a:gd name="T27" fmla="*/ 16 h 24"/>
                <a:gd name="T28" fmla="*/ 56 w 128"/>
                <a:gd name="T29" fmla="*/ 8 h 24"/>
                <a:gd name="T30" fmla="*/ 40 w 128"/>
                <a:gd name="T31" fmla="*/ 8 h 24"/>
                <a:gd name="T32" fmla="*/ 48 w 128"/>
                <a:gd name="T33" fmla="*/ 8 h 24"/>
                <a:gd name="T34" fmla="*/ 48 w 128"/>
                <a:gd name="T35" fmla="*/ 16 h 24"/>
                <a:gd name="T36" fmla="*/ 40 w 128"/>
                <a:gd name="T37" fmla="*/ 16 h 24"/>
                <a:gd name="T38" fmla="*/ 40 w 128"/>
                <a:gd name="T39" fmla="*/ 8 h 24"/>
                <a:gd name="T40" fmla="*/ 24 w 128"/>
                <a:gd name="T41" fmla="*/ 8 h 24"/>
                <a:gd name="T42" fmla="*/ 32 w 128"/>
                <a:gd name="T43" fmla="*/ 8 h 24"/>
                <a:gd name="T44" fmla="*/ 32 w 128"/>
                <a:gd name="T45" fmla="*/ 16 h 24"/>
                <a:gd name="T46" fmla="*/ 24 w 128"/>
                <a:gd name="T47" fmla="*/ 16 h 24"/>
                <a:gd name="T48" fmla="*/ 24 w 128"/>
                <a:gd name="T49" fmla="*/ 8 h 24"/>
                <a:gd name="T50" fmla="*/ 8 w 128"/>
                <a:gd name="T51" fmla="*/ 8 h 24"/>
                <a:gd name="T52" fmla="*/ 16 w 128"/>
                <a:gd name="T53" fmla="*/ 8 h 24"/>
                <a:gd name="T54" fmla="*/ 16 w 128"/>
                <a:gd name="T55" fmla="*/ 16 h 24"/>
                <a:gd name="T56" fmla="*/ 8 w 128"/>
                <a:gd name="T57" fmla="*/ 16 h 24"/>
                <a:gd name="T58" fmla="*/ 8 w 128"/>
                <a:gd name="T5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8" h="24">
                  <a:moveTo>
                    <a:pt x="0" y="24"/>
                  </a:moveTo>
                  <a:lnTo>
                    <a:pt x="128" y="24"/>
                  </a:lnTo>
                  <a:lnTo>
                    <a:pt x="128" y="0"/>
                  </a:lnTo>
                  <a:lnTo>
                    <a:pt x="0" y="0"/>
                  </a:lnTo>
                  <a:lnTo>
                    <a:pt x="0" y="24"/>
                  </a:lnTo>
                  <a:close/>
                  <a:moveTo>
                    <a:pt x="112" y="8"/>
                  </a:moveTo>
                  <a:lnTo>
                    <a:pt x="120" y="8"/>
                  </a:lnTo>
                  <a:lnTo>
                    <a:pt x="120" y="16"/>
                  </a:lnTo>
                  <a:lnTo>
                    <a:pt x="112" y="16"/>
                  </a:lnTo>
                  <a:lnTo>
                    <a:pt x="112" y="8"/>
                  </a:lnTo>
                  <a:close/>
                  <a:moveTo>
                    <a:pt x="56" y="8"/>
                  </a:moveTo>
                  <a:lnTo>
                    <a:pt x="64" y="8"/>
                  </a:lnTo>
                  <a:lnTo>
                    <a:pt x="64" y="16"/>
                  </a:lnTo>
                  <a:lnTo>
                    <a:pt x="56" y="16"/>
                  </a:lnTo>
                  <a:lnTo>
                    <a:pt x="56" y="8"/>
                  </a:lnTo>
                  <a:close/>
                  <a:moveTo>
                    <a:pt x="40" y="8"/>
                  </a:moveTo>
                  <a:lnTo>
                    <a:pt x="48" y="8"/>
                  </a:lnTo>
                  <a:lnTo>
                    <a:pt x="48" y="16"/>
                  </a:lnTo>
                  <a:lnTo>
                    <a:pt x="40" y="16"/>
                  </a:lnTo>
                  <a:lnTo>
                    <a:pt x="40" y="8"/>
                  </a:lnTo>
                  <a:close/>
                  <a:moveTo>
                    <a:pt x="24" y="8"/>
                  </a:moveTo>
                  <a:lnTo>
                    <a:pt x="32" y="8"/>
                  </a:lnTo>
                  <a:lnTo>
                    <a:pt x="32" y="16"/>
                  </a:lnTo>
                  <a:lnTo>
                    <a:pt x="24" y="16"/>
                  </a:lnTo>
                  <a:lnTo>
                    <a:pt x="24" y="8"/>
                  </a:lnTo>
                  <a:close/>
                  <a:moveTo>
                    <a:pt x="8" y="8"/>
                  </a:moveTo>
                  <a:lnTo>
                    <a:pt x="16" y="8"/>
                  </a:lnTo>
                  <a:lnTo>
                    <a:pt x="16" y="16"/>
                  </a:lnTo>
                  <a:lnTo>
                    <a:pt x="8" y="16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4" name="Freeform 624"/>
            <p:cNvSpPr>
              <a:spLocks noEditPoints="1"/>
            </p:cNvSpPr>
            <p:nvPr/>
          </p:nvSpPr>
          <p:spPr bwMode="auto">
            <a:xfrm>
              <a:off x="7935913" y="4203103"/>
              <a:ext cx="203200" cy="38100"/>
            </a:xfrm>
            <a:custGeom>
              <a:avLst/>
              <a:gdLst>
                <a:gd name="T0" fmla="*/ 0 w 128"/>
                <a:gd name="T1" fmla="*/ 24 h 24"/>
                <a:gd name="T2" fmla="*/ 128 w 128"/>
                <a:gd name="T3" fmla="*/ 24 h 24"/>
                <a:gd name="T4" fmla="*/ 128 w 128"/>
                <a:gd name="T5" fmla="*/ 0 h 24"/>
                <a:gd name="T6" fmla="*/ 0 w 128"/>
                <a:gd name="T7" fmla="*/ 0 h 24"/>
                <a:gd name="T8" fmla="*/ 0 w 128"/>
                <a:gd name="T9" fmla="*/ 24 h 24"/>
                <a:gd name="T10" fmla="*/ 112 w 128"/>
                <a:gd name="T11" fmla="*/ 8 h 24"/>
                <a:gd name="T12" fmla="*/ 120 w 128"/>
                <a:gd name="T13" fmla="*/ 8 h 24"/>
                <a:gd name="T14" fmla="*/ 120 w 128"/>
                <a:gd name="T15" fmla="*/ 16 h 24"/>
                <a:gd name="T16" fmla="*/ 112 w 128"/>
                <a:gd name="T17" fmla="*/ 16 h 24"/>
                <a:gd name="T18" fmla="*/ 112 w 128"/>
                <a:gd name="T19" fmla="*/ 8 h 24"/>
                <a:gd name="T20" fmla="*/ 56 w 128"/>
                <a:gd name="T21" fmla="*/ 8 h 24"/>
                <a:gd name="T22" fmla="*/ 64 w 128"/>
                <a:gd name="T23" fmla="*/ 8 h 24"/>
                <a:gd name="T24" fmla="*/ 64 w 128"/>
                <a:gd name="T25" fmla="*/ 16 h 24"/>
                <a:gd name="T26" fmla="*/ 56 w 128"/>
                <a:gd name="T27" fmla="*/ 16 h 24"/>
                <a:gd name="T28" fmla="*/ 56 w 128"/>
                <a:gd name="T29" fmla="*/ 8 h 24"/>
                <a:gd name="T30" fmla="*/ 40 w 128"/>
                <a:gd name="T31" fmla="*/ 8 h 24"/>
                <a:gd name="T32" fmla="*/ 48 w 128"/>
                <a:gd name="T33" fmla="*/ 8 h 24"/>
                <a:gd name="T34" fmla="*/ 48 w 128"/>
                <a:gd name="T35" fmla="*/ 16 h 24"/>
                <a:gd name="T36" fmla="*/ 40 w 128"/>
                <a:gd name="T37" fmla="*/ 16 h 24"/>
                <a:gd name="T38" fmla="*/ 40 w 128"/>
                <a:gd name="T39" fmla="*/ 8 h 24"/>
                <a:gd name="T40" fmla="*/ 24 w 128"/>
                <a:gd name="T41" fmla="*/ 8 h 24"/>
                <a:gd name="T42" fmla="*/ 32 w 128"/>
                <a:gd name="T43" fmla="*/ 8 h 24"/>
                <a:gd name="T44" fmla="*/ 32 w 128"/>
                <a:gd name="T45" fmla="*/ 16 h 24"/>
                <a:gd name="T46" fmla="*/ 24 w 128"/>
                <a:gd name="T47" fmla="*/ 16 h 24"/>
                <a:gd name="T48" fmla="*/ 24 w 128"/>
                <a:gd name="T49" fmla="*/ 8 h 24"/>
                <a:gd name="T50" fmla="*/ 8 w 128"/>
                <a:gd name="T51" fmla="*/ 8 h 24"/>
                <a:gd name="T52" fmla="*/ 16 w 128"/>
                <a:gd name="T53" fmla="*/ 8 h 24"/>
                <a:gd name="T54" fmla="*/ 16 w 128"/>
                <a:gd name="T55" fmla="*/ 16 h 24"/>
                <a:gd name="T56" fmla="*/ 8 w 128"/>
                <a:gd name="T57" fmla="*/ 16 h 24"/>
                <a:gd name="T58" fmla="*/ 8 w 128"/>
                <a:gd name="T5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8" h="24">
                  <a:moveTo>
                    <a:pt x="0" y="24"/>
                  </a:moveTo>
                  <a:lnTo>
                    <a:pt x="128" y="24"/>
                  </a:lnTo>
                  <a:lnTo>
                    <a:pt x="128" y="0"/>
                  </a:lnTo>
                  <a:lnTo>
                    <a:pt x="0" y="0"/>
                  </a:lnTo>
                  <a:lnTo>
                    <a:pt x="0" y="24"/>
                  </a:lnTo>
                  <a:close/>
                  <a:moveTo>
                    <a:pt x="112" y="8"/>
                  </a:moveTo>
                  <a:lnTo>
                    <a:pt x="120" y="8"/>
                  </a:lnTo>
                  <a:lnTo>
                    <a:pt x="120" y="16"/>
                  </a:lnTo>
                  <a:lnTo>
                    <a:pt x="112" y="16"/>
                  </a:lnTo>
                  <a:lnTo>
                    <a:pt x="112" y="8"/>
                  </a:lnTo>
                  <a:close/>
                  <a:moveTo>
                    <a:pt x="56" y="8"/>
                  </a:moveTo>
                  <a:lnTo>
                    <a:pt x="64" y="8"/>
                  </a:lnTo>
                  <a:lnTo>
                    <a:pt x="64" y="16"/>
                  </a:lnTo>
                  <a:lnTo>
                    <a:pt x="56" y="16"/>
                  </a:lnTo>
                  <a:lnTo>
                    <a:pt x="56" y="8"/>
                  </a:lnTo>
                  <a:close/>
                  <a:moveTo>
                    <a:pt x="40" y="8"/>
                  </a:moveTo>
                  <a:lnTo>
                    <a:pt x="48" y="8"/>
                  </a:lnTo>
                  <a:lnTo>
                    <a:pt x="48" y="16"/>
                  </a:lnTo>
                  <a:lnTo>
                    <a:pt x="40" y="16"/>
                  </a:lnTo>
                  <a:lnTo>
                    <a:pt x="40" y="8"/>
                  </a:lnTo>
                  <a:close/>
                  <a:moveTo>
                    <a:pt x="24" y="8"/>
                  </a:moveTo>
                  <a:lnTo>
                    <a:pt x="32" y="8"/>
                  </a:lnTo>
                  <a:lnTo>
                    <a:pt x="32" y="16"/>
                  </a:lnTo>
                  <a:lnTo>
                    <a:pt x="24" y="16"/>
                  </a:lnTo>
                  <a:lnTo>
                    <a:pt x="24" y="8"/>
                  </a:lnTo>
                  <a:close/>
                  <a:moveTo>
                    <a:pt x="8" y="8"/>
                  </a:moveTo>
                  <a:lnTo>
                    <a:pt x="16" y="8"/>
                  </a:lnTo>
                  <a:lnTo>
                    <a:pt x="16" y="16"/>
                  </a:lnTo>
                  <a:lnTo>
                    <a:pt x="8" y="16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0053" name="Group 10052"/>
          <p:cNvGrpSpPr/>
          <p:nvPr/>
        </p:nvGrpSpPr>
        <p:grpSpPr>
          <a:xfrm>
            <a:off x="8342313" y="4139603"/>
            <a:ext cx="203200" cy="203200"/>
            <a:chOff x="8342313" y="4139603"/>
            <a:chExt cx="203200" cy="203200"/>
          </a:xfrm>
        </p:grpSpPr>
        <p:sp>
          <p:nvSpPr>
            <p:cNvPr id="25" name="Freeform 625"/>
            <p:cNvSpPr>
              <a:spLocks/>
            </p:cNvSpPr>
            <p:nvPr/>
          </p:nvSpPr>
          <p:spPr bwMode="auto">
            <a:xfrm>
              <a:off x="8342313" y="4139603"/>
              <a:ext cx="203200" cy="50800"/>
            </a:xfrm>
            <a:custGeom>
              <a:avLst/>
              <a:gdLst>
                <a:gd name="T0" fmla="*/ 96 w 128"/>
                <a:gd name="T1" fmla="*/ 0 h 32"/>
                <a:gd name="T2" fmla="*/ 32 w 128"/>
                <a:gd name="T3" fmla="*/ 0 h 32"/>
                <a:gd name="T4" fmla="*/ 0 w 128"/>
                <a:gd name="T5" fmla="*/ 32 h 32"/>
                <a:gd name="T6" fmla="*/ 128 w 128"/>
                <a:gd name="T7" fmla="*/ 32 h 32"/>
                <a:gd name="T8" fmla="*/ 96 w 128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32">
                  <a:moveTo>
                    <a:pt x="96" y="0"/>
                  </a:moveTo>
                  <a:lnTo>
                    <a:pt x="32" y="0"/>
                  </a:lnTo>
                  <a:lnTo>
                    <a:pt x="0" y="32"/>
                  </a:lnTo>
                  <a:lnTo>
                    <a:pt x="128" y="32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6" name="Freeform 626"/>
            <p:cNvSpPr>
              <a:spLocks noEditPoints="1"/>
            </p:cNvSpPr>
            <p:nvPr/>
          </p:nvSpPr>
          <p:spPr bwMode="auto">
            <a:xfrm>
              <a:off x="8342313" y="4253903"/>
              <a:ext cx="203200" cy="88900"/>
            </a:xfrm>
            <a:custGeom>
              <a:avLst/>
              <a:gdLst>
                <a:gd name="T0" fmla="*/ 0 w 128"/>
                <a:gd name="T1" fmla="*/ 24 h 56"/>
                <a:gd name="T2" fmla="*/ 56 w 128"/>
                <a:gd name="T3" fmla="*/ 24 h 56"/>
                <a:gd name="T4" fmla="*/ 56 w 128"/>
                <a:gd name="T5" fmla="*/ 40 h 56"/>
                <a:gd name="T6" fmla="*/ 16 w 128"/>
                <a:gd name="T7" fmla="*/ 40 h 56"/>
                <a:gd name="T8" fmla="*/ 16 w 128"/>
                <a:gd name="T9" fmla="*/ 56 h 56"/>
                <a:gd name="T10" fmla="*/ 112 w 128"/>
                <a:gd name="T11" fmla="*/ 56 h 56"/>
                <a:gd name="T12" fmla="*/ 112 w 128"/>
                <a:gd name="T13" fmla="*/ 40 h 56"/>
                <a:gd name="T14" fmla="*/ 72 w 128"/>
                <a:gd name="T15" fmla="*/ 40 h 56"/>
                <a:gd name="T16" fmla="*/ 72 w 128"/>
                <a:gd name="T17" fmla="*/ 24 h 56"/>
                <a:gd name="T18" fmla="*/ 128 w 128"/>
                <a:gd name="T19" fmla="*/ 24 h 56"/>
                <a:gd name="T20" fmla="*/ 128 w 128"/>
                <a:gd name="T21" fmla="*/ 0 h 56"/>
                <a:gd name="T22" fmla="*/ 0 w 128"/>
                <a:gd name="T23" fmla="*/ 0 h 56"/>
                <a:gd name="T24" fmla="*/ 0 w 128"/>
                <a:gd name="T25" fmla="*/ 24 h 56"/>
                <a:gd name="T26" fmla="*/ 112 w 128"/>
                <a:gd name="T27" fmla="*/ 8 h 56"/>
                <a:gd name="T28" fmla="*/ 120 w 128"/>
                <a:gd name="T29" fmla="*/ 8 h 56"/>
                <a:gd name="T30" fmla="*/ 120 w 128"/>
                <a:gd name="T31" fmla="*/ 16 h 56"/>
                <a:gd name="T32" fmla="*/ 112 w 128"/>
                <a:gd name="T33" fmla="*/ 16 h 56"/>
                <a:gd name="T34" fmla="*/ 112 w 128"/>
                <a:gd name="T35" fmla="*/ 8 h 56"/>
                <a:gd name="T36" fmla="*/ 56 w 128"/>
                <a:gd name="T37" fmla="*/ 8 h 56"/>
                <a:gd name="T38" fmla="*/ 64 w 128"/>
                <a:gd name="T39" fmla="*/ 8 h 56"/>
                <a:gd name="T40" fmla="*/ 64 w 128"/>
                <a:gd name="T41" fmla="*/ 16 h 56"/>
                <a:gd name="T42" fmla="*/ 56 w 128"/>
                <a:gd name="T43" fmla="*/ 16 h 56"/>
                <a:gd name="T44" fmla="*/ 56 w 128"/>
                <a:gd name="T45" fmla="*/ 8 h 56"/>
                <a:gd name="T46" fmla="*/ 40 w 128"/>
                <a:gd name="T47" fmla="*/ 8 h 56"/>
                <a:gd name="T48" fmla="*/ 48 w 128"/>
                <a:gd name="T49" fmla="*/ 8 h 56"/>
                <a:gd name="T50" fmla="*/ 48 w 128"/>
                <a:gd name="T51" fmla="*/ 16 h 56"/>
                <a:gd name="T52" fmla="*/ 40 w 128"/>
                <a:gd name="T53" fmla="*/ 16 h 56"/>
                <a:gd name="T54" fmla="*/ 40 w 128"/>
                <a:gd name="T55" fmla="*/ 8 h 56"/>
                <a:gd name="T56" fmla="*/ 24 w 128"/>
                <a:gd name="T57" fmla="*/ 8 h 56"/>
                <a:gd name="T58" fmla="*/ 32 w 128"/>
                <a:gd name="T59" fmla="*/ 8 h 56"/>
                <a:gd name="T60" fmla="*/ 32 w 128"/>
                <a:gd name="T61" fmla="*/ 16 h 56"/>
                <a:gd name="T62" fmla="*/ 24 w 128"/>
                <a:gd name="T63" fmla="*/ 16 h 56"/>
                <a:gd name="T64" fmla="*/ 24 w 128"/>
                <a:gd name="T65" fmla="*/ 8 h 56"/>
                <a:gd name="T66" fmla="*/ 8 w 128"/>
                <a:gd name="T67" fmla="*/ 8 h 56"/>
                <a:gd name="T68" fmla="*/ 16 w 128"/>
                <a:gd name="T69" fmla="*/ 8 h 56"/>
                <a:gd name="T70" fmla="*/ 16 w 128"/>
                <a:gd name="T71" fmla="*/ 16 h 56"/>
                <a:gd name="T72" fmla="*/ 8 w 128"/>
                <a:gd name="T73" fmla="*/ 16 h 56"/>
                <a:gd name="T74" fmla="*/ 8 w 128"/>
                <a:gd name="T75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8" h="56">
                  <a:moveTo>
                    <a:pt x="0" y="24"/>
                  </a:moveTo>
                  <a:lnTo>
                    <a:pt x="56" y="24"/>
                  </a:lnTo>
                  <a:lnTo>
                    <a:pt x="56" y="40"/>
                  </a:lnTo>
                  <a:lnTo>
                    <a:pt x="16" y="40"/>
                  </a:lnTo>
                  <a:lnTo>
                    <a:pt x="16" y="56"/>
                  </a:lnTo>
                  <a:lnTo>
                    <a:pt x="112" y="56"/>
                  </a:lnTo>
                  <a:lnTo>
                    <a:pt x="112" y="40"/>
                  </a:lnTo>
                  <a:lnTo>
                    <a:pt x="72" y="40"/>
                  </a:lnTo>
                  <a:lnTo>
                    <a:pt x="72" y="24"/>
                  </a:lnTo>
                  <a:lnTo>
                    <a:pt x="128" y="24"/>
                  </a:lnTo>
                  <a:lnTo>
                    <a:pt x="128" y="0"/>
                  </a:lnTo>
                  <a:lnTo>
                    <a:pt x="0" y="0"/>
                  </a:lnTo>
                  <a:lnTo>
                    <a:pt x="0" y="24"/>
                  </a:lnTo>
                  <a:close/>
                  <a:moveTo>
                    <a:pt x="112" y="8"/>
                  </a:moveTo>
                  <a:lnTo>
                    <a:pt x="120" y="8"/>
                  </a:lnTo>
                  <a:lnTo>
                    <a:pt x="120" y="16"/>
                  </a:lnTo>
                  <a:lnTo>
                    <a:pt x="112" y="16"/>
                  </a:lnTo>
                  <a:lnTo>
                    <a:pt x="112" y="8"/>
                  </a:lnTo>
                  <a:close/>
                  <a:moveTo>
                    <a:pt x="56" y="8"/>
                  </a:moveTo>
                  <a:lnTo>
                    <a:pt x="64" y="8"/>
                  </a:lnTo>
                  <a:lnTo>
                    <a:pt x="64" y="16"/>
                  </a:lnTo>
                  <a:lnTo>
                    <a:pt x="56" y="16"/>
                  </a:lnTo>
                  <a:lnTo>
                    <a:pt x="56" y="8"/>
                  </a:lnTo>
                  <a:close/>
                  <a:moveTo>
                    <a:pt x="40" y="8"/>
                  </a:moveTo>
                  <a:lnTo>
                    <a:pt x="48" y="8"/>
                  </a:lnTo>
                  <a:lnTo>
                    <a:pt x="48" y="16"/>
                  </a:lnTo>
                  <a:lnTo>
                    <a:pt x="40" y="16"/>
                  </a:lnTo>
                  <a:lnTo>
                    <a:pt x="40" y="8"/>
                  </a:lnTo>
                  <a:close/>
                  <a:moveTo>
                    <a:pt x="24" y="8"/>
                  </a:moveTo>
                  <a:lnTo>
                    <a:pt x="32" y="8"/>
                  </a:lnTo>
                  <a:lnTo>
                    <a:pt x="32" y="16"/>
                  </a:lnTo>
                  <a:lnTo>
                    <a:pt x="24" y="16"/>
                  </a:lnTo>
                  <a:lnTo>
                    <a:pt x="24" y="8"/>
                  </a:lnTo>
                  <a:close/>
                  <a:moveTo>
                    <a:pt x="8" y="8"/>
                  </a:moveTo>
                  <a:lnTo>
                    <a:pt x="16" y="8"/>
                  </a:lnTo>
                  <a:lnTo>
                    <a:pt x="16" y="16"/>
                  </a:lnTo>
                  <a:lnTo>
                    <a:pt x="8" y="16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7" name="Freeform 627"/>
            <p:cNvSpPr>
              <a:spLocks noEditPoints="1"/>
            </p:cNvSpPr>
            <p:nvPr/>
          </p:nvSpPr>
          <p:spPr bwMode="auto">
            <a:xfrm>
              <a:off x="8342313" y="4203103"/>
              <a:ext cx="203200" cy="38100"/>
            </a:xfrm>
            <a:custGeom>
              <a:avLst/>
              <a:gdLst>
                <a:gd name="T0" fmla="*/ 0 w 128"/>
                <a:gd name="T1" fmla="*/ 24 h 24"/>
                <a:gd name="T2" fmla="*/ 128 w 128"/>
                <a:gd name="T3" fmla="*/ 24 h 24"/>
                <a:gd name="T4" fmla="*/ 128 w 128"/>
                <a:gd name="T5" fmla="*/ 0 h 24"/>
                <a:gd name="T6" fmla="*/ 0 w 128"/>
                <a:gd name="T7" fmla="*/ 0 h 24"/>
                <a:gd name="T8" fmla="*/ 0 w 128"/>
                <a:gd name="T9" fmla="*/ 24 h 24"/>
                <a:gd name="T10" fmla="*/ 112 w 128"/>
                <a:gd name="T11" fmla="*/ 8 h 24"/>
                <a:gd name="T12" fmla="*/ 120 w 128"/>
                <a:gd name="T13" fmla="*/ 8 h 24"/>
                <a:gd name="T14" fmla="*/ 120 w 128"/>
                <a:gd name="T15" fmla="*/ 16 h 24"/>
                <a:gd name="T16" fmla="*/ 112 w 128"/>
                <a:gd name="T17" fmla="*/ 16 h 24"/>
                <a:gd name="T18" fmla="*/ 112 w 128"/>
                <a:gd name="T19" fmla="*/ 8 h 24"/>
                <a:gd name="T20" fmla="*/ 56 w 128"/>
                <a:gd name="T21" fmla="*/ 8 h 24"/>
                <a:gd name="T22" fmla="*/ 64 w 128"/>
                <a:gd name="T23" fmla="*/ 8 h 24"/>
                <a:gd name="T24" fmla="*/ 64 w 128"/>
                <a:gd name="T25" fmla="*/ 16 h 24"/>
                <a:gd name="T26" fmla="*/ 56 w 128"/>
                <a:gd name="T27" fmla="*/ 16 h 24"/>
                <a:gd name="T28" fmla="*/ 56 w 128"/>
                <a:gd name="T29" fmla="*/ 8 h 24"/>
                <a:gd name="T30" fmla="*/ 40 w 128"/>
                <a:gd name="T31" fmla="*/ 8 h 24"/>
                <a:gd name="T32" fmla="*/ 48 w 128"/>
                <a:gd name="T33" fmla="*/ 8 h 24"/>
                <a:gd name="T34" fmla="*/ 48 w 128"/>
                <a:gd name="T35" fmla="*/ 16 h 24"/>
                <a:gd name="T36" fmla="*/ 40 w 128"/>
                <a:gd name="T37" fmla="*/ 16 h 24"/>
                <a:gd name="T38" fmla="*/ 40 w 128"/>
                <a:gd name="T39" fmla="*/ 8 h 24"/>
                <a:gd name="T40" fmla="*/ 24 w 128"/>
                <a:gd name="T41" fmla="*/ 8 h 24"/>
                <a:gd name="T42" fmla="*/ 32 w 128"/>
                <a:gd name="T43" fmla="*/ 8 h 24"/>
                <a:gd name="T44" fmla="*/ 32 w 128"/>
                <a:gd name="T45" fmla="*/ 16 h 24"/>
                <a:gd name="T46" fmla="*/ 24 w 128"/>
                <a:gd name="T47" fmla="*/ 16 h 24"/>
                <a:gd name="T48" fmla="*/ 24 w 128"/>
                <a:gd name="T49" fmla="*/ 8 h 24"/>
                <a:gd name="T50" fmla="*/ 8 w 128"/>
                <a:gd name="T51" fmla="*/ 8 h 24"/>
                <a:gd name="T52" fmla="*/ 16 w 128"/>
                <a:gd name="T53" fmla="*/ 8 h 24"/>
                <a:gd name="T54" fmla="*/ 16 w 128"/>
                <a:gd name="T55" fmla="*/ 16 h 24"/>
                <a:gd name="T56" fmla="*/ 8 w 128"/>
                <a:gd name="T57" fmla="*/ 16 h 24"/>
                <a:gd name="T58" fmla="*/ 8 w 128"/>
                <a:gd name="T5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8" h="24">
                  <a:moveTo>
                    <a:pt x="0" y="24"/>
                  </a:moveTo>
                  <a:lnTo>
                    <a:pt x="128" y="24"/>
                  </a:lnTo>
                  <a:lnTo>
                    <a:pt x="128" y="0"/>
                  </a:lnTo>
                  <a:lnTo>
                    <a:pt x="0" y="0"/>
                  </a:lnTo>
                  <a:lnTo>
                    <a:pt x="0" y="24"/>
                  </a:lnTo>
                  <a:close/>
                  <a:moveTo>
                    <a:pt x="112" y="8"/>
                  </a:moveTo>
                  <a:lnTo>
                    <a:pt x="120" y="8"/>
                  </a:lnTo>
                  <a:lnTo>
                    <a:pt x="120" y="16"/>
                  </a:lnTo>
                  <a:lnTo>
                    <a:pt x="112" y="16"/>
                  </a:lnTo>
                  <a:lnTo>
                    <a:pt x="112" y="8"/>
                  </a:lnTo>
                  <a:close/>
                  <a:moveTo>
                    <a:pt x="56" y="8"/>
                  </a:moveTo>
                  <a:lnTo>
                    <a:pt x="64" y="8"/>
                  </a:lnTo>
                  <a:lnTo>
                    <a:pt x="64" y="16"/>
                  </a:lnTo>
                  <a:lnTo>
                    <a:pt x="56" y="16"/>
                  </a:lnTo>
                  <a:lnTo>
                    <a:pt x="56" y="8"/>
                  </a:lnTo>
                  <a:close/>
                  <a:moveTo>
                    <a:pt x="40" y="8"/>
                  </a:moveTo>
                  <a:lnTo>
                    <a:pt x="48" y="8"/>
                  </a:lnTo>
                  <a:lnTo>
                    <a:pt x="48" y="16"/>
                  </a:lnTo>
                  <a:lnTo>
                    <a:pt x="40" y="16"/>
                  </a:lnTo>
                  <a:lnTo>
                    <a:pt x="40" y="8"/>
                  </a:lnTo>
                  <a:close/>
                  <a:moveTo>
                    <a:pt x="24" y="8"/>
                  </a:moveTo>
                  <a:lnTo>
                    <a:pt x="32" y="8"/>
                  </a:lnTo>
                  <a:lnTo>
                    <a:pt x="32" y="16"/>
                  </a:lnTo>
                  <a:lnTo>
                    <a:pt x="24" y="16"/>
                  </a:lnTo>
                  <a:lnTo>
                    <a:pt x="24" y="8"/>
                  </a:lnTo>
                  <a:close/>
                  <a:moveTo>
                    <a:pt x="8" y="8"/>
                  </a:moveTo>
                  <a:lnTo>
                    <a:pt x="16" y="8"/>
                  </a:lnTo>
                  <a:lnTo>
                    <a:pt x="16" y="16"/>
                  </a:lnTo>
                  <a:lnTo>
                    <a:pt x="8" y="16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8" name="Rectangle 628"/>
            <p:cNvSpPr>
              <a:spLocks noChangeArrowheads="1"/>
            </p:cNvSpPr>
            <p:nvPr/>
          </p:nvSpPr>
          <p:spPr bwMode="auto">
            <a:xfrm>
              <a:off x="8342313" y="4317403"/>
              <a:ext cx="127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9" name="Rectangle 629"/>
            <p:cNvSpPr>
              <a:spLocks noChangeArrowheads="1"/>
            </p:cNvSpPr>
            <p:nvPr/>
          </p:nvSpPr>
          <p:spPr bwMode="auto">
            <a:xfrm>
              <a:off x="8532813" y="4317403"/>
              <a:ext cx="127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0049" name="Group 10048"/>
          <p:cNvGrpSpPr/>
          <p:nvPr/>
        </p:nvGrpSpPr>
        <p:grpSpPr>
          <a:xfrm>
            <a:off x="6715126" y="4190403"/>
            <a:ext cx="203200" cy="152400"/>
            <a:chOff x="6715126" y="4190403"/>
            <a:chExt cx="203200" cy="152400"/>
          </a:xfrm>
        </p:grpSpPr>
        <p:sp>
          <p:nvSpPr>
            <p:cNvPr id="30" name="Freeform 630"/>
            <p:cNvSpPr>
              <a:spLocks noEditPoints="1"/>
            </p:cNvSpPr>
            <p:nvPr/>
          </p:nvSpPr>
          <p:spPr bwMode="auto">
            <a:xfrm>
              <a:off x="6715126" y="4190403"/>
              <a:ext cx="203200" cy="152400"/>
            </a:xfrm>
            <a:custGeom>
              <a:avLst/>
              <a:gdLst>
                <a:gd name="T0" fmla="*/ 104 w 128"/>
                <a:gd name="T1" fmla="*/ 0 h 96"/>
                <a:gd name="T2" fmla="*/ 24 w 128"/>
                <a:gd name="T3" fmla="*/ 0 h 96"/>
                <a:gd name="T4" fmla="*/ 0 w 128"/>
                <a:gd name="T5" fmla="*/ 56 h 96"/>
                <a:gd name="T6" fmla="*/ 0 w 128"/>
                <a:gd name="T7" fmla="*/ 96 h 96"/>
                <a:gd name="T8" fmla="*/ 128 w 128"/>
                <a:gd name="T9" fmla="*/ 96 h 96"/>
                <a:gd name="T10" fmla="*/ 128 w 128"/>
                <a:gd name="T11" fmla="*/ 56 h 96"/>
                <a:gd name="T12" fmla="*/ 104 w 128"/>
                <a:gd name="T13" fmla="*/ 0 h 96"/>
                <a:gd name="T14" fmla="*/ 120 w 128"/>
                <a:gd name="T15" fmla="*/ 88 h 96"/>
                <a:gd name="T16" fmla="*/ 8 w 128"/>
                <a:gd name="T17" fmla="*/ 88 h 96"/>
                <a:gd name="T18" fmla="*/ 8 w 128"/>
                <a:gd name="T19" fmla="*/ 64 h 96"/>
                <a:gd name="T20" fmla="*/ 120 w 128"/>
                <a:gd name="T21" fmla="*/ 64 h 96"/>
                <a:gd name="T22" fmla="*/ 120 w 128"/>
                <a:gd name="T23" fmla="*/ 8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96">
                  <a:moveTo>
                    <a:pt x="104" y="0"/>
                  </a:moveTo>
                  <a:lnTo>
                    <a:pt x="24" y="0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128" y="96"/>
                  </a:lnTo>
                  <a:lnTo>
                    <a:pt x="128" y="56"/>
                  </a:lnTo>
                  <a:lnTo>
                    <a:pt x="104" y="0"/>
                  </a:lnTo>
                  <a:close/>
                  <a:moveTo>
                    <a:pt x="120" y="88"/>
                  </a:moveTo>
                  <a:lnTo>
                    <a:pt x="8" y="88"/>
                  </a:lnTo>
                  <a:lnTo>
                    <a:pt x="8" y="64"/>
                  </a:lnTo>
                  <a:lnTo>
                    <a:pt x="120" y="64"/>
                  </a:lnTo>
                  <a:lnTo>
                    <a:pt x="120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1" name="Rectangle 631"/>
            <p:cNvSpPr>
              <a:spLocks noChangeArrowheads="1"/>
            </p:cNvSpPr>
            <p:nvPr/>
          </p:nvSpPr>
          <p:spPr bwMode="auto">
            <a:xfrm>
              <a:off x="6740526" y="4304703"/>
              <a:ext cx="152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0050" name="Group 10049"/>
          <p:cNvGrpSpPr/>
          <p:nvPr/>
        </p:nvGrpSpPr>
        <p:grpSpPr>
          <a:xfrm>
            <a:off x="7121526" y="4190403"/>
            <a:ext cx="203200" cy="152400"/>
            <a:chOff x="7121526" y="4190403"/>
            <a:chExt cx="203200" cy="152400"/>
          </a:xfrm>
        </p:grpSpPr>
        <p:sp>
          <p:nvSpPr>
            <p:cNvPr id="32" name="Freeform 632"/>
            <p:cNvSpPr>
              <a:spLocks noEditPoints="1"/>
            </p:cNvSpPr>
            <p:nvPr/>
          </p:nvSpPr>
          <p:spPr bwMode="auto">
            <a:xfrm>
              <a:off x="7121526" y="4190403"/>
              <a:ext cx="203200" cy="152400"/>
            </a:xfrm>
            <a:custGeom>
              <a:avLst/>
              <a:gdLst>
                <a:gd name="T0" fmla="*/ 104 w 128"/>
                <a:gd name="T1" fmla="*/ 0 h 96"/>
                <a:gd name="T2" fmla="*/ 24 w 128"/>
                <a:gd name="T3" fmla="*/ 0 h 96"/>
                <a:gd name="T4" fmla="*/ 0 w 128"/>
                <a:gd name="T5" fmla="*/ 56 h 96"/>
                <a:gd name="T6" fmla="*/ 0 w 128"/>
                <a:gd name="T7" fmla="*/ 96 h 96"/>
                <a:gd name="T8" fmla="*/ 128 w 128"/>
                <a:gd name="T9" fmla="*/ 96 h 96"/>
                <a:gd name="T10" fmla="*/ 128 w 128"/>
                <a:gd name="T11" fmla="*/ 56 h 96"/>
                <a:gd name="T12" fmla="*/ 104 w 128"/>
                <a:gd name="T13" fmla="*/ 0 h 96"/>
                <a:gd name="T14" fmla="*/ 120 w 128"/>
                <a:gd name="T15" fmla="*/ 88 h 96"/>
                <a:gd name="T16" fmla="*/ 8 w 128"/>
                <a:gd name="T17" fmla="*/ 88 h 96"/>
                <a:gd name="T18" fmla="*/ 8 w 128"/>
                <a:gd name="T19" fmla="*/ 64 h 96"/>
                <a:gd name="T20" fmla="*/ 120 w 128"/>
                <a:gd name="T21" fmla="*/ 64 h 96"/>
                <a:gd name="T22" fmla="*/ 120 w 128"/>
                <a:gd name="T23" fmla="*/ 8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96">
                  <a:moveTo>
                    <a:pt x="104" y="0"/>
                  </a:moveTo>
                  <a:lnTo>
                    <a:pt x="24" y="0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128" y="96"/>
                  </a:lnTo>
                  <a:lnTo>
                    <a:pt x="128" y="56"/>
                  </a:lnTo>
                  <a:lnTo>
                    <a:pt x="104" y="0"/>
                  </a:lnTo>
                  <a:close/>
                  <a:moveTo>
                    <a:pt x="120" y="88"/>
                  </a:moveTo>
                  <a:lnTo>
                    <a:pt x="8" y="88"/>
                  </a:lnTo>
                  <a:lnTo>
                    <a:pt x="8" y="64"/>
                  </a:lnTo>
                  <a:lnTo>
                    <a:pt x="120" y="64"/>
                  </a:lnTo>
                  <a:lnTo>
                    <a:pt x="120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3" name="Rectangle 633"/>
            <p:cNvSpPr>
              <a:spLocks noChangeArrowheads="1"/>
            </p:cNvSpPr>
            <p:nvPr/>
          </p:nvSpPr>
          <p:spPr bwMode="auto">
            <a:xfrm>
              <a:off x="7286626" y="4304703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0051" name="Group 10050"/>
          <p:cNvGrpSpPr/>
          <p:nvPr/>
        </p:nvGrpSpPr>
        <p:grpSpPr>
          <a:xfrm>
            <a:off x="7527926" y="4190403"/>
            <a:ext cx="203200" cy="152400"/>
            <a:chOff x="7527926" y="4190403"/>
            <a:chExt cx="203200" cy="152400"/>
          </a:xfrm>
        </p:grpSpPr>
        <p:sp>
          <p:nvSpPr>
            <p:cNvPr id="34" name="Freeform 634"/>
            <p:cNvSpPr>
              <a:spLocks noEditPoints="1"/>
            </p:cNvSpPr>
            <p:nvPr/>
          </p:nvSpPr>
          <p:spPr bwMode="auto">
            <a:xfrm>
              <a:off x="7527926" y="4190403"/>
              <a:ext cx="203200" cy="152400"/>
            </a:xfrm>
            <a:custGeom>
              <a:avLst/>
              <a:gdLst>
                <a:gd name="T0" fmla="*/ 104 w 128"/>
                <a:gd name="T1" fmla="*/ 0 h 96"/>
                <a:gd name="T2" fmla="*/ 24 w 128"/>
                <a:gd name="T3" fmla="*/ 0 h 96"/>
                <a:gd name="T4" fmla="*/ 0 w 128"/>
                <a:gd name="T5" fmla="*/ 56 h 96"/>
                <a:gd name="T6" fmla="*/ 0 w 128"/>
                <a:gd name="T7" fmla="*/ 96 h 96"/>
                <a:gd name="T8" fmla="*/ 128 w 128"/>
                <a:gd name="T9" fmla="*/ 96 h 96"/>
                <a:gd name="T10" fmla="*/ 128 w 128"/>
                <a:gd name="T11" fmla="*/ 56 h 96"/>
                <a:gd name="T12" fmla="*/ 104 w 128"/>
                <a:gd name="T13" fmla="*/ 0 h 96"/>
                <a:gd name="T14" fmla="*/ 120 w 128"/>
                <a:gd name="T15" fmla="*/ 88 h 96"/>
                <a:gd name="T16" fmla="*/ 8 w 128"/>
                <a:gd name="T17" fmla="*/ 88 h 96"/>
                <a:gd name="T18" fmla="*/ 8 w 128"/>
                <a:gd name="T19" fmla="*/ 64 h 96"/>
                <a:gd name="T20" fmla="*/ 120 w 128"/>
                <a:gd name="T21" fmla="*/ 64 h 96"/>
                <a:gd name="T22" fmla="*/ 120 w 128"/>
                <a:gd name="T23" fmla="*/ 8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96">
                  <a:moveTo>
                    <a:pt x="104" y="0"/>
                  </a:moveTo>
                  <a:lnTo>
                    <a:pt x="24" y="0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128" y="96"/>
                  </a:lnTo>
                  <a:lnTo>
                    <a:pt x="128" y="56"/>
                  </a:lnTo>
                  <a:lnTo>
                    <a:pt x="104" y="0"/>
                  </a:lnTo>
                  <a:close/>
                  <a:moveTo>
                    <a:pt x="120" y="88"/>
                  </a:moveTo>
                  <a:lnTo>
                    <a:pt x="8" y="88"/>
                  </a:lnTo>
                  <a:lnTo>
                    <a:pt x="8" y="64"/>
                  </a:lnTo>
                  <a:lnTo>
                    <a:pt x="120" y="64"/>
                  </a:lnTo>
                  <a:lnTo>
                    <a:pt x="120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5" name="Rectangle 635"/>
            <p:cNvSpPr>
              <a:spLocks noChangeArrowheads="1"/>
            </p:cNvSpPr>
            <p:nvPr/>
          </p:nvSpPr>
          <p:spPr bwMode="auto">
            <a:xfrm>
              <a:off x="7693026" y="4304703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6" name="Rectangle 636"/>
            <p:cNvSpPr>
              <a:spLocks noChangeArrowheads="1"/>
            </p:cNvSpPr>
            <p:nvPr/>
          </p:nvSpPr>
          <p:spPr bwMode="auto">
            <a:xfrm>
              <a:off x="7553326" y="4304703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7" name="Rectangle 637"/>
            <p:cNvSpPr>
              <a:spLocks noChangeArrowheads="1"/>
            </p:cNvSpPr>
            <p:nvPr/>
          </p:nvSpPr>
          <p:spPr bwMode="auto">
            <a:xfrm>
              <a:off x="7578726" y="4304703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8" name="Rectangle 638"/>
            <p:cNvSpPr>
              <a:spLocks noChangeArrowheads="1"/>
            </p:cNvSpPr>
            <p:nvPr/>
          </p:nvSpPr>
          <p:spPr bwMode="auto">
            <a:xfrm>
              <a:off x="7604126" y="4304703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39" name="Freeform 639"/>
          <p:cNvSpPr>
            <a:spLocks noEditPoints="1"/>
          </p:cNvSpPr>
          <p:nvPr/>
        </p:nvSpPr>
        <p:spPr bwMode="auto">
          <a:xfrm>
            <a:off x="7527926" y="2401589"/>
            <a:ext cx="203200" cy="203200"/>
          </a:xfrm>
          <a:custGeom>
            <a:avLst/>
            <a:gdLst>
              <a:gd name="T0" fmla="*/ 56 w 64"/>
              <a:gd name="T1" fmla="*/ 20 h 64"/>
              <a:gd name="T2" fmla="*/ 44 w 64"/>
              <a:gd name="T3" fmla="*/ 16 h 64"/>
              <a:gd name="T4" fmla="*/ 20 w 64"/>
              <a:gd name="T5" fmla="*/ 20 h 64"/>
              <a:gd name="T6" fmla="*/ 44 w 64"/>
              <a:gd name="T7" fmla="*/ 0 h 64"/>
              <a:gd name="T8" fmla="*/ 4 w 64"/>
              <a:gd name="T9" fmla="*/ 20 h 64"/>
              <a:gd name="T10" fmla="*/ 0 w 64"/>
              <a:gd name="T11" fmla="*/ 60 h 64"/>
              <a:gd name="T12" fmla="*/ 60 w 64"/>
              <a:gd name="T13" fmla="*/ 64 h 64"/>
              <a:gd name="T14" fmla="*/ 64 w 64"/>
              <a:gd name="T15" fmla="*/ 24 h 64"/>
              <a:gd name="T16" fmla="*/ 8 w 64"/>
              <a:gd name="T17" fmla="*/ 48 h 64"/>
              <a:gd name="T18" fmla="*/ 12 w 64"/>
              <a:gd name="T19" fmla="*/ 52 h 64"/>
              <a:gd name="T20" fmla="*/ 8 w 64"/>
              <a:gd name="T21" fmla="*/ 48 h 64"/>
              <a:gd name="T22" fmla="*/ 12 w 64"/>
              <a:gd name="T23" fmla="*/ 60 h 64"/>
              <a:gd name="T24" fmla="*/ 16 w 64"/>
              <a:gd name="T25" fmla="*/ 56 h 64"/>
              <a:gd name="T26" fmla="*/ 12 w 64"/>
              <a:gd name="T27" fmla="*/ 44 h 64"/>
              <a:gd name="T28" fmla="*/ 16 w 64"/>
              <a:gd name="T29" fmla="*/ 40 h 64"/>
              <a:gd name="T30" fmla="*/ 12 w 64"/>
              <a:gd name="T31" fmla="*/ 44 h 64"/>
              <a:gd name="T32" fmla="*/ 20 w 64"/>
              <a:gd name="T33" fmla="*/ 48 h 64"/>
              <a:gd name="T34" fmla="*/ 16 w 64"/>
              <a:gd name="T35" fmla="*/ 52 h 64"/>
              <a:gd name="T36" fmla="*/ 24 w 64"/>
              <a:gd name="T37" fmla="*/ 60 h 64"/>
              <a:gd name="T38" fmla="*/ 20 w 64"/>
              <a:gd name="T39" fmla="*/ 56 h 64"/>
              <a:gd name="T40" fmla="*/ 24 w 64"/>
              <a:gd name="T41" fmla="*/ 60 h 64"/>
              <a:gd name="T42" fmla="*/ 20 w 64"/>
              <a:gd name="T43" fmla="*/ 40 h 64"/>
              <a:gd name="T44" fmla="*/ 24 w 64"/>
              <a:gd name="T45" fmla="*/ 44 h 64"/>
              <a:gd name="T46" fmla="*/ 24 w 64"/>
              <a:gd name="T47" fmla="*/ 48 h 64"/>
              <a:gd name="T48" fmla="*/ 28 w 64"/>
              <a:gd name="T49" fmla="*/ 52 h 64"/>
              <a:gd name="T50" fmla="*/ 24 w 64"/>
              <a:gd name="T51" fmla="*/ 48 h 64"/>
              <a:gd name="T52" fmla="*/ 28 w 64"/>
              <a:gd name="T53" fmla="*/ 60 h 64"/>
              <a:gd name="T54" fmla="*/ 32 w 64"/>
              <a:gd name="T55" fmla="*/ 56 h 64"/>
              <a:gd name="T56" fmla="*/ 28 w 64"/>
              <a:gd name="T57" fmla="*/ 44 h 64"/>
              <a:gd name="T58" fmla="*/ 32 w 64"/>
              <a:gd name="T59" fmla="*/ 40 h 64"/>
              <a:gd name="T60" fmla="*/ 28 w 64"/>
              <a:gd name="T61" fmla="*/ 44 h 64"/>
              <a:gd name="T62" fmla="*/ 36 w 64"/>
              <a:gd name="T63" fmla="*/ 48 h 64"/>
              <a:gd name="T64" fmla="*/ 32 w 64"/>
              <a:gd name="T65" fmla="*/ 52 h 64"/>
              <a:gd name="T66" fmla="*/ 40 w 64"/>
              <a:gd name="T67" fmla="*/ 60 h 64"/>
              <a:gd name="T68" fmla="*/ 36 w 64"/>
              <a:gd name="T69" fmla="*/ 56 h 64"/>
              <a:gd name="T70" fmla="*/ 40 w 64"/>
              <a:gd name="T71" fmla="*/ 60 h 64"/>
              <a:gd name="T72" fmla="*/ 36 w 64"/>
              <a:gd name="T73" fmla="*/ 40 h 64"/>
              <a:gd name="T74" fmla="*/ 40 w 64"/>
              <a:gd name="T75" fmla="*/ 44 h 64"/>
              <a:gd name="T76" fmla="*/ 40 w 64"/>
              <a:gd name="T77" fmla="*/ 48 h 64"/>
              <a:gd name="T78" fmla="*/ 44 w 64"/>
              <a:gd name="T79" fmla="*/ 52 h 64"/>
              <a:gd name="T80" fmla="*/ 40 w 64"/>
              <a:gd name="T81" fmla="*/ 48 h 64"/>
              <a:gd name="T82" fmla="*/ 44 w 64"/>
              <a:gd name="T83" fmla="*/ 60 h 64"/>
              <a:gd name="T84" fmla="*/ 48 w 64"/>
              <a:gd name="T85" fmla="*/ 56 h 64"/>
              <a:gd name="T86" fmla="*/ 44 w 64"/>
              <a:gd name="T87" fmla="*/ 44 h 64"/>
              <a:gd name="T88" fmla="*/ 48 w 64"/>
              <a:gd name="T89" fmla="*/ 40 h 64"/>
              <a:gd name="T90" fmla="*/ 44 w 64"/>
              <a:gd name="T91" fmla="*/ 44 h 64"/>
              <a:gd name="T92" fmla="*/ 52 w 64"/>
              <a:gd name="T93" fmla="*/ 48 h 64"/>
              <a:gd name="T94" fmla="*/ 48 w 64"/>
              <a:gd name="T95" fmla="*/ 52 h 64"/>
              <a:gd name="T96" fmla="*/ 56 w 64"/>
              <a:gd name="T97" fmla="*/ 60 h 64"/>
              <a:gd name="T98" fmla="*/ 52 w 64"/>
              <a:gd name="T99" fmla="*/ 56 h 64"/>
              <a:gd name="T100" fmla="*/ 56 w 64"/>
              <a:gd name="T101" fmla="*/ 60 h 64"/>
              <a:gd name="T102" fmla="*/ 52 w 64"/>
              <a:gd name="T103" fmla="*/ 44 h 64"/>
              <a:gd name="T104" fmla="*/ 56 w 64"/>
              <a:gd name="T105" fmla="*/ 40 h 64"/>
              <a:gd name="T106" fmla="*/ 56 w 64"/>
              <a:gd name="T107" fmla="*/ 36 h 64"/>
              <a:gd name="T108" fmla="*/ 8 w 64"/>
              <a:gd name="T109" fmla="*/ 28 h 64"/>
              <a:gd name="T110" fmla="*/ 56 w 64"/>
              <a:gd name="T111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4" h="64">
                <a:moveTo>
                  <a:pt x="60" y="20"/>
                </a:moveTo>
                <a:cubicBezTo>
                  <a:pt x="56" y="20"/>
                  <a:pt x="56" y="20"/>
                  <a:pt x="56" y="20"/>
                </a:cubicBezTo>
                <a:cubicBezTo>
                  <a:pt x="56" y="16"/>
                  <a:pt x="56" y="16"/>
                  <a:pt x="56" y="16"/>
                </a:cubicBezTo>
                <a:cubicBezTo>
                  <a:pt x="44" y="16"/>
                  <a:pt x="44" y="16"/>
                  <a:pt x="44" y="16"/>
                </a:cubicBezTo>
                <a:cubicBezTo>
                  <a:pt x="44" y="20"/>
                  <a:pt x="44" y="20"/>
                  <a:pt x="44" y="20"/>
                </a:cubicBezTo>
                <a:cubicBezTo>
                  <a:pt x="20" y="20"/>
                  <a:pt x="20" y="20"/>
                  <a:pt x="20" y="20"/>
                </a:cubicBezTo>
                <a:cubicBezTo>
                  <a:pt x="48" y="0"/>
                  <a:pt x="48" y="0"/>
                  <a:pt x="48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12" y="20"/>
                  <a:pt x="12" y="20"/>
                  <a:pt x="12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2" y="20"/>
                  <a:pt x="0" y="21"/>
                  <a:pt x="0" y="2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62"/>
                  <a:pt x="2" y="64"/>
                  <a:pt x="4" y="64"/>
                </a:cubicBezTo>
                <a:cubicBezTo>
                  <a:pt x="60" y="64"/>
                  <a:pt x="60" y="64"/>
                  <a:pt x="60" y="64"/>
                </a:cubicBezTo>
                <a:cubicBezTo>
                  <a:pt x="62" y="64"/>
                  <a:pt x="64" y="62"/>
                  <a:pt x="64" y="60"/>
                </a:cubicBezTo>
                <a:cubicBezTo>
                  <a:pt x="64" y="24"/>
                  <a:pt x="64" y="24"/>
                  <a:pt x="64" y="24"/>
                </a:cubicBezTo>
                <a:cubicBezTo>
                  <a:pt x="64" y="21"/>
                  <a:pt x="62" y="20"/>
                  <a:pt x="60" y="20"/>
                </a:cubicBezTo>
                <a:close/>
                <a:moveTo>
                  <a:pt x="8" y="48"/>
                </a:moveTo>
                <a:cubicBezTo>
                  <a:pt x="12" y="48"/>
                  <a:pt x="12" y="48"/>
                  <a:pt x="12" y="48"/>
                </a:cubicBezTo>
                <a:cubicBezTo>
                  <a:pt x="12" y="52"/>
                  <a:pt x="12" y="52"/>
                  <a:pt x="12" y="52"/>
                </a:cubicBezTo>
                <a:cubicBezTo>
                  <a:pt x="8" y="52"/>
                  <a:pt x="8" y="52"/>
                  <a:pt x="8" y="52"/>
                </a:cubicBezTo>
                <a:lnTo>
                  <a:pt x="8" y="48"/>
                </a:lnTo>
                <a:close/>
                <a:moveTo>
                  <a:pt x="16" y="60"/>
                </a:moveTo>
                <a:cubicBezTo>
                  <a:pt x="12" y="60"/>
                  <a:pt x="12" y="60"/>
                  <a:pt x="12" y="60"/>
                </a:cubicBezTo>
                <a:cubicBezTo>
                  <a:pt x="12" y="56"/>
                  <a:pt x="12" y="56"/>
                  <a:pt x="12" y="56"/>
                </a:cubicBezTo>
                <a:cubicBezTo>
                  <a:pt x="16" y="56"/>
                  <a:pt x="16" y="56"/>
                  <a:pt x="16" y="56"/>
                </a:cubicBezTo>
                <a:lnTo>
                  <a:pt x="16" y="60"/>
                </a:lnTo>
                <a:close/>
                <a:moveTo>
                  <a:pt x="12" y="44"/>
                </a:moveTo>
                <a:cubicBezTo>
                  <a:pt x="12" y="40"/>
                  <a:pt x="12" y="40"/>
                  <a:pt x="12" y="40"/>
                </a:cubicBezTo>
                <a:cubicBezTo>
                  <a:pt x="16" y="40"/>
                  <a:pt x="16" y="40"/>
                  <a:pt x="16" y="40"/>
                </a:cubicBezTo>
                <a:cubicBezTo>
                  <a:pt x="16" y="44"/>
                  <a:pt x="16" y="44"/>
                  <a:pt x="16" y="44"/>
                </a:cubicBezTo>
                <a:lnTo>
                  <a:pt x="12" y="44"/>
                </a:lnTo>
                <a:close/>
                <a:moveTo>
                  <a:pt x="16" y="48"/>
                </a:moveTo>
                <a:cubicBezTo>
                  <a:pt x="20" y="48"/>
                  <a:pt x="20" y="48"/>
                  <a:pt x="20" y="48"/>
                </a:cubicBezTo>
                <a:cubicBezTo>
                  <a:pt x="20" y="52"/>
                  <a:pt x="20" y="52"/>
                  <a:pt x="20" y="52"/>
                </a:cubicBezTo>
                <a:cubicBezTo>
                  <a:pt x="16" y="52"/>
                  <a:pt x="16" y="52"/>
                  <a:pt x="16" y="52"/>
                </a:cubicBezTo>
                <a:lnTo>
                  <a:pt x="16" y="48"/>
                </a:lnTo>
                <a:close/>
                <a:moveTo>
                  <a:pt x="24" y="60"/>
                </a:moveTo>
                <a:cubicBezTo>
                  <a:pt x="20" y="60"/>
                  <a:pt x="20" y="60"/>
                  <a:pt x="20" y="60"/>
                </a:cubicBezTo>
                <a:cubicBezTo>
                  <a:pt x="20" y="56"/>
                  <a:pt x="20" y="56"/>
                  <a:pt x="20" y="56"/>
                </a:cubicBezTo>
                <a:cubicBezTo>
                  <a:pt x="24" y="56"/>
                  <a:pt x="24" y="56"/>
                  <a:pt x="24" y="56"/>
                </a:cubicBezTo>
                <a:lnTo>
                  <a:pt x="24" y="60"/>
                </a:lnTo>
                <a:close/>
                <a:moveTo>
                  <a:pt x="20" y="44"/>
                </a:moveTo>
                <a:cubicBezTo>
                  <a:pt x="20" y="40"/>
                  <a:pt x="20" y="40"/>
                  <a:pt x="20" y="40"/>
                </a:cubicBezTo>
                <a:cubicBezTo>
                  <a:pt x="24" y="40"/>
                  <a:pt x="24" y="40"/>
                  <a:pt x="24" y="40"/>
                </a:cubicBezTo>
                <a:cubicBezTo>
                  <a:pt x="24" y="44"/>
                  <a:pt x="24" y="44"/>
                  <a:pt x="24" y="44"/>
                </a:cubicBezTo>
                <a:lnTo>
                  <a:pt x="20" y="44"/>
                </a:lnTo>
                <a:close/>
                <a:moveTo>
                  <a:pt x="24" y="48"/>
                </a:moveTo>
                <a:cubicBezTo>
                  <a:pt x="28" y="48"/>
                  <a:pt x="28" y="48"/>
                  <a:pt x="28" y="48"/>
                </a:cubicBezTo>
                <a:cubicBezTo>
                  <a:pt x="28" y="52"/>
                  <a:pt x="28" y="52"/>
                  <a:pt x="28" y="52"/>
                </a:cubicBezTo>
                <a:cubicBezTo>
                  <a:pt x="24" y="52"/>
                  <a:pt x="24" y="52"/>
                  <a:pt x="24" y="52"/>
                </a:cubicBezTo>
                <a:lnTo>
                  <a:pt x="24" y="48"/>
                </a:lnTo>
                <a:close/>
                <a:moveTo>
                  <a:pt x="32" y="60"/>
                </a:moveTo>
                <a:cubicBezTo>
                  <a:pt x="28" y="60"/>
                  <a:pt x="28" y="60"/>
                  <a:pt x="28" y="60"/>
                </a:cubicBezTo>
                <a:cubicBezTo>
                  <a:pt x="28" y="56"/>
                  <a:pt x="28" y="56"/>
                  <a:pt x="28" y="56"/>
                </a:cubicBezTo>
                <a:cubicBezTo>
                  <a:pt x="32" y="56"/>
                  <a:pt x="32" y="56"/>
                  <a:pt x="32" y="56"/>
                </a:cubicBezTo>
                <a:lnTo>
                  <a:pt x="32" y="60"/>
                </a:lnTo>
                <a:close/>
                <a:moveTo>
                  <a:pt x="28" y="44"/>
                </a:moveTo>
                <a:cubicBezTo>
                  <a:pt x="28" y="40"/>
                  <a:pt x="28" y="40"/>
                  <a:pt x="28" y="40"/>
                </a:cubicBezTo>
                <a:cubicBezTo>
                  <a:pt x="32" y="40"/>
                  <a:pt x="32" y="40"/>
                  <a:pt x="32" y="40"/>
                </a:cubicBezTo>
                <a:cubicBezTo>
                  <a:pt x="32" y="44"/>
                  <a:pt x="32" y="44"/>
                  <a:pt x="32" y="44"/>
                </a:cubicBezTo>
                <a:lnTo>
                  <a:pt x="28" y="44"/>
                </a:lnTo>
                <a:close/>
                <a:moveTo>
                  <a:pt x="32" y="48"/>
                </a:moveTo>
                <a:cubicBezTo>
                  <a:pt x="36" y="48"/>
                  <a:pt x="36" y="48"/>
                  <a:pt x="36" y="48"/>
                </a:cubicBezTo>
                <a:cubicBezTo>
                  <a:pt x="36" y="52"/>
                  <a:pt x="36" y="52"/>
                  <a:pt x="36" y="52"/>
                </a:cubicBezTo>
                <a:cubicBezTo>
                  <a:pt x="32" y="52"/>
                  <a:pt x="32" y="52"/>
                  <a:pt x="32" y="52"/>
                </a:cubicBezTo>
                <a:lnTo>
                  <a:pt x="32" y="48"/>
                </a:lnTo>
                <a:close/>
                <a:moveTo>
                  <a:pt x="40" y="60"/>
                </a:moveTo>
                <a:cubicBezTo>
                  <a:pt x="36" y="60"/>
                  <a:pt x="36" y="60"/>
                  <a:pt x="36" y="60"/>
                </a:cubicBezTo>
                <a:cubicBezTo>
                  <a:pt x="36" y="56"/>
                  <a:pt x="36" y="56"/>
                  <a:pt x="36" y="56"/>
                </a:cubicBezTo>
                <a:cubicBezTo>
                  <a:pt x="40" y="56"/>
                  <a:pt x="40" y="56"/>
                  <a:pt x="40" y="56"/>
                </a:cubicBezTo>
                <a:lnTo>
                  <a:pt x="40" y="60"/>
                </a:lnTo>
                <a:close/>
                <a:moveTo>
                  <a:pt x="36" y="44"/>
                </a:moveTo>
                <a:cubicBezTo>
                  <a:pt x="36" y="40"/>
                  <a:pt x="36" y="40"/>
                  <a:pt x="36" y="40"/>
                </a:cubicBezTo>
                <a:cubicBezTo>
                  <a:pt x="40" y="40"/>
                  <a:pt x="40" y="40"/>
                  <a:pt x="40" y="40"/>
                </a:cubicBezTo>
                <a:cubicBezTo>
                  <a:pt x="40" y="44"/>
                  <a:pt x="40" y="44"/>
                  <a:pt x="40" y="44"/>
                </a:cubicBezTo>
                <a:lnTo>
                  <a:pt x="36" y="44"/>
                </a:lnTo>
                <a:close/>
                <a:moveTo>
                  <a:pt x="40" y="48"/>
                </a:moveTo>
                <a:cubicBezTo>
                  <a:pt x="44" y="48"/>
                  <a:pt x="44" y="48"/>
                  <a:pt x="44" y="48"/>
                </a:cubicBezTo>
                <a:cubicBezTo>
                  <a:pt x="44" y="52"/>
                  <a:pt x="44" y="52"/>
                  <a:pt x="44" y="52"/>
                </a:cubicBezTo>
                <a:cubicBezTo>
                  <a:pt x="40" y="52"/>
                  <a:pt x="40" y="52"/>
                  <a:pt x="40" y="52"/>
                </a:cubicBezTo>
                <a:lnTo>
                  <a:pt x="40" y="48"/>
                </a:lnTo>
                <a:close/>
                <a:moveTo>
                  <a:pt x="48" y="60"/>
                </a:moveTo>
                <a:cubicBezTo>
                  <a:pt x="44" y="60"/>
                  <a:pt x="44" y="60"/>
                  <a:pt x="44" y="60"/>
                </a:cubicBezTo>
                <a:cubicBezTo>
                  <a:pt x="44" y="56"/>
                  <a:pt x="44" y="56"/>
                  <a:pt x="44" y="56"/>
                </a:cubicBezTo>
                <a:cubicBezTo>
                  <a:pt x="48" y="56"/>
                  <a:pt x="48" y="56"/>
                  <a:pt x="48" y="56"/>
                </a:cubicBezTo>
                <a:lnTo>
                  <a:pt x="48" y="60"/>
                </a:lnTo>
                <a:close/>
                <a:moveTo>
                  <a:pt x="44" y="44"/>
                </a:moveTo>
                <a:cubicBezTo>
                  <a:pt x="44" y="40"/>
                  <a:pt x="44" y="40"/>
                  <a:pt x="44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44"/>
                  <a:pt x="48" y="44"/>
                  <a:pt x="48" y="44"/>
                </a:cubicBezTo>
                <a:lnTo>
                  <a:pt x="44" y="44"/>
                </a:lnTo>
                <a:close/>
                <a:moveTo>
                  <a:pt x="48" y="48"/>
                </a:moveTo>
                <a:cubicBezTo>
                  <a:pt x="52" y="48"/>
                  <a:pt x="52" y="48"/>
                  <a:pt x="52" y="48"/>
                </a:cubicBezTo>
                <a:cubicBezTo>
                  <a:pt x="52" y="52"/>
                  <a:pt x="52" y="52"/>
                  <a:pt x="52" y="52"/>
                </a:cubicBezTo>
                <a:cubicBezTo>
                  <a:pt x="48" y="52"/>
                  <a:pt x="48" y="52"/>
                  <a:pt x="48" y="52"/>
                </a:cubicBezTo>
                <a:lnTo>
                  <a:pt x="48" y="48"/>
                </a:lnTo>
                <a:close/>
                <a:moveTo>
                  <a:pt x="56" y="60"/>
                </a:moveTo>
                <a:cubicBezTo>
                  <a:pt x="52" y="60"/>
                  <a:pt x="52" y="60"/>
                  <a:pt x="52" y="60"/>
                </a:cubicBezTo>
                <a:cubicBezTo>
                  <a:pt x="52" y="56"/>
                  <a:pt x="52" y="56"/>
                  <a:pt x="52" y="56"/>
                </a:cubicBezTo>
                <a:cubicBezTo>
                  <a:pt x="56" y="56"/>
                  <a:pt x="56" y="56"/>
                  <a:pt x="56" y="56"/>
                </a:cubicBezTo>
                <a:lnTo>
                  <a:pt x="56" y="60"/>
                </a:lnTo>
                <a:close/>
                <a:moveTo>
                  <a:pt x="56" y="44"/>
                </a:moveTo>
                <a:cubicBezTo>
                  <a:pt x="52" y="44"/>
                  <a:pt x="52" y="44"/>
                  <a:pt x="52" y="44"/>
                </a:cubicBezTo>
                <a:cubicBezTo>
                  <a:pt x="52" y="40"/>
                  <a:pt x="52" y="40"/>
                  <a:pt x="52" y="40"/>
                </a:cubicBezTo>
                <a:cubicBezTo>
                  <a:pt x="56" y="40"/>
                  <a:pt x="56" y="40"/>
                  <a:pt x="56" y="40"/>
                </a:cubicBezTo>
                <a:lnTo>
                  <a:pt x="56" y="44"/>
                </a:lnTo>
                <a:close/>
                <a:moveTo>
                  <a:pt x="56" y="36"/>
                </a:moveTo>
                <a:cubicBezTo>
                  <a:pt x="8" y="36"/>
                  <a:pt x="8" y="36"/>
                  <a:pt x="8" y="36"/>
                </a:cubicBezTo>
                <a:cubicBezTo>
                  <a:pt x="8" y="28"/>
                  <a:pt x="8" y="28"/>
                  <a:pt x="8" y="28"/>
                </a:cubicBezTo>
                <a:cubicBezTo>
                  <a:pt x="56" y="28"/>
                  <a:pt x="56" y="28"/>
                  <a:pt x="56" y="28"/>
                </a:cubicBezTo>
                <a:lnTo>
                  <a:pt x="56" y="3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0002" name="Group 10001"/>
          <p:cNvGrpSpPr/>
          <p:nvPr/>
        </p:nvGrpSpPr>
        <p:grpSpPr>
          <a:xfrm>
            <a:off x="7527926" y="1992014"/>
            <a:ext cx="203200" cy="203200"/>
            <a:chOff x="7527926" y="1992014"/>
            <a:chExt cx="203200" cy="203200"/>
          </a:xfrm>
        </p:grpSpPr>
        <p:sp>
          <p:nvSpPr>
            <p:cNvPr id="40" name="Freeform 640"/>
            <p:cNvSpPr>
              <a:spLocks/>
            </p:cNvSpPr>
            <p:nvPr/>
          </p:nvSpPr>
          <p:spPr bwMode="auto">
            <a:xfrm>
              <a:off x="7693026" y="2084089"/>
              <a:ext cx="38100" cy="73025"/>
            </a:xfrm>
            <a:custGeom>
              <a:avLst/>
              <a:gdLst>
                <a:gd name="T0" fmla="*/ 10 w 12"/>
                <a:gd name="T1" fmla="*/ 0 h 23"/>
                <a:gd name="T2" fmla="*/ 2 w 12"/>
                <a:gd name="T3" fmla="*/ 6 h 23"/>
                <a:gd name="T4" fmla="*/ 0 w 12"/>
                <a:gd name="T5" fmla="*/ 9 h 23"/>
                <a:gd name="T6" fmla="*/ 0 w 12"/>
                <a:gd name="T7" fmla="*/ 13 h 23"/>
                <a:gd name="T8" fmla="*/ 2 w 12"/>
                <a:gd name="T9" fmla="*/ 16 h 23"/>
                <a:gd name="T10" fmla="*/ 10 w 12"/>
                <a:gd name="T11" fmla="*/ 22 h 23"/>
                <a:gd name="T12" fmla="*/ 12 w 12"/>
                <a:gd name="T13" fmla="*/ 21 h 23"/>
                <a:gd name="T14" fmla="*/ 12 w 12"/>
                <a:gd name="T15" fmla="*/ 1 h 23"/>
                <a:gd name="T16" fmla="*/ 10 w 12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3">
                  <a:moveTo>
                    <a:pt x="10" y="0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1" y="7"/>
                    <a:pt x="0" y="8"/>
                    <a:pt x="0" y="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1" y="16"/>
                    <a:pt x="2" y="16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1" y="23"/>
                    <a:pt x="12" y="22"/>
                    <a:pt x="12" y="2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1" name="Freeform 641"/>
            <p:cNvSpPr>
              <a:spLocks/>
            </p:cNvSpPr>
            <p:nvPr/>
          </p:nvSpPr>
          <p:spPr bwMode="auto">
            <a:xfrm>
              <a:off x="7553326" y="2055514"/>
              <a:ext cx="127000" cy="139700"/>
            </a:xfrm>
            <a:custGeom>
              <a:avLst/>
              <a:gdLst>
                <a:gd name="T0" fmla="*/ 22 w 40"/>
                <a:gd name="T1" fmla="*/ 0 h 44"/>
                <a:gd name="T2" fmla="*/ 18 w 40"/>
                <a:gd name="T3" fmla="*/ 0 h 44"/>
                <a:gd name="T4" fmla="*/ 4 w 40"/>
                <a:gd name="T5" fmla="*/ 8 h 44"/>
                <a:gd name="T6" fmla="*/ 0 w 40"/>
                <a:gd name="T7" fmla="*/ 7 h 44"/>
                <a:gd name="T8" fmla="*/ 0 w 40"/>
                <a:gd name="T9" fmla="*/ 30 h 44"/>
                <a:gd name="T10" fmla="*/ 2 w 40"/>
                <a:gd name="T11" fmla="*/ 32 h 44"/>
                <a:gd name="T12" fmla="*/ 12 w 40"/>
                <a:gd name="T13" fmla="*/ 32 h 44"/>
                <a:gd name="T14" fmla="*/ 4 w 40"/>
                <a:gd name="T15" fmla="*/ 44 h 44"/>
                <a:gd name="T16" fmla="*/ 8 w 40"/>
                <a:gd name="T17" fmla="*/ 44 h 44"/>
                <a:gd name="T18" fmla="*/ 20 w 40"/>
                <a:gd name="T19" fmla="*/ 32 h 44"/>
                <a:gd name="T20" fmla="*/ 32 w 40"/>
                <a:gd name="T21" fmla="*/ 44 h 44"/>
                <a:gd name="T22" fmla="*/ 36 w 40"/>
                <a:gd name="T23" fmla="*/ 44 h 44"/>
                <a:gd name="T24" fmla="*/ 28 w 40"/>
                <a:gd name="T25" fmla="*/ 32 h 44"/>
                <a:gd name="T26" fmla="*/ 38 w 40"/>
                <a:gd name="T27" fmla="*/ 32 h 44"/>
                <a:gd name="T28" fmla="*/ 40 w 40"/>
                <a:gd name="T29" fmla="*/ 30 h 44"/>
                <a:gd name="T30" fmla="*/ 40 w 40"/>
                <a:gd name="T31" fmla="*/ 7 h 44"/>
                <a:gd name="T32" fmla="*/ 36 w 40"/>
                <a:gd name="T33" fmla="*/ 8 h 44"/>
                <a:gd name="T34" fmla="*/ 22 w 40"/>
                <a:gd name="T3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44">
                  <a:moveTo>
                    <a:pt x="22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5" y="5"/>
                    <a:pt x="10" y="8"/>
                    <a:pt x="4" y="8"/>
                  </a:cubicBezTo>
                  <a:cubicBezTo>
                    <a:pt x="3" y="8"/>
                    <a:pt x="1" y="8"/>
                    <a:pt x="0" y="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2"/>
                    <a:pt x="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9" y="32"/>
                    <a:pt x="40" y="31"/>
                    <a:pt x="40" y="30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39" y="8"/>
                    <a:pt x="37" y="8"/>
                    <a:pt x="36" y="8"/>
                  </a:cubicBezTo>
                  <a:cubicBezTo>
                    <a:pt x="30" y="8"/>
                    <a:pt x="25" y="5"/>
                    <a:pt x="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2" name="Oval 642"/>
            <p:cNvSpPr>
              <a:spLocks noChangeArrowheads="1"/>
            </p:cNvSpPr>
            <p:nvPr/>
          </p:nvSpPr>
          <p:spPr bwMode="auto">
            <a:xfrm>
              <a:off x="7527926" y="1992014"/>
              <a:ext cx="76200" cy="76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3" name="Oval 643"/>
            <p:cNvSpPr>
              <a:spLocks noChangeArrowheads="1"/>
            </p:cNvSpPr>
            <p:nvPr/>
          </p:nvSpPr>
          <p:spPr bwMode="auto">
            <a:xfrm>
              <a:off x="7629526" y="1992014"/>
              <a:ext cx="76200" cy="76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0008" name="Group 10007"/>
          <p:cNvGrpSpPr/>
          <p:nvPr/>
        </p:nvGrpSpPr>
        <p:grpSpPr>
          <a:xfrm>
            <a:off x="6307138" y="2436514"/>
            <a:ext cx="203200" cy="165100"/>
            <a:chOff x="6307138" y="2436514"/>
            <a:chExt cx="203200" cy="165100"/>
          </a:xfrm>
        </p:grpSpPr>
        <p:sp>
          <p:nvSpPr>
            <p:cNvPr id="44" name="Freeform 644"/>
            <p:cNvSpPr>
              <a:spLocks noEditPoints="1"/>
            </p:cNvSpPr>
            <p:nvPr/>
          </p:nvSpPr>
          <p:spPr bwMode="auto">
            <a:xfrm>
              <a:off x="6307138" y="2500014"/>
              <a:ext cx="203200" cy="76200"/>
            </a:xfrm>
            <a:custGeom>
              <a:avLst/>
              <a:gdLst>
                <a:gd name="T0" fmla="*/ 56 w 64"/>
                <a:gd name="T1" fmla="*/ 0 h 24"/>
                <a:gd name="T2" fmla="*/ 8 w 64"/>
                <a:gd name="T3" fmla="*/ 0 h 24"/>
                <a:gd name="T4" fmla="*/ 0 w 64"/>
                <a:gd name="T5" fmla="*/ 8 h 24"/>
                <a:gd name="T6" fmla="*/ 0 w 64"/>
                <a:gd name="T7" fmla="*/ 16 h 24"/>
                <a:gd name="T8" fmla="*/ 8 w 64"/>
                <a:gd name="T9" fmla="*/ 24 h 24"/>
                <a:gd name="T10" fmla="*/ 56 w 64"/>
                <a:gd name="T11" fmla="*/ 24 h 24"/>
                <a:gd name="T12" fmla="*/ 64 w 64"/>
                <a:gd name="T13" fmla="*/ 16 h 24"/>
                <a:gd name="T14" fmla="*/ 64 w 64"/>
                <a:gd name="T15" fmla="*/ 8 h 24"/>
                <a:gd name="T16" fmla="*/ 56 w 64"/>
                <a:gd name="T17" fmla="*/ 0 h 24"/>
                <a:gd name="T18" fmla="*/ 36 w 64"/>
                <a:gd name="T19" fmla="*/ 16 h 24"/>
                <a:gd name="T20" fmla="*/ 8 w 64"/>
                <a:gd name="T21" fmla="*/ 16 h 24"/>
                <a:gd name="T22" fmla="*/ 8 w 64"/>
                <a:gd name="T23" fmla="*/ 8 h 24"/>
                <a:gd name="T24" fmla="*/ 36 w 64"/>
                <a:gd name="T25" fmla="*/ 8 h 24"/>
                <a:gd name="T26" fmla="*/ 36 w 64"/>
                <a:gd name="T27" fmla="*/ 16 h 24"/>
                <a:gd name="T28" fmla="*/ 48 w 64"/>
                <a:gd name="T29" fmla="*/ 12 h 24"/>
                <a:gd name="T30" fmla="*/ 44 w 64"/>
                <a:gd name="T31" fmla="*/ 12 h 24"/>
                <a:gd name="T32" fmla="*/ 44 w 64"/>
                <a:gd name="T33" fmla="*/ 8 h 24"/>
                <a:gd name="T34" fmla="*/ 48 w 64"/>
                <a:gd name="T35" fmla="*/ 8 h 24"/>
                <a:gd name="T36" fmla="*/ 48 w 64"/>
                <a:gd name="T37" fmla="*/ 12 h 24"/>
                <a:gd name="T38" fmla="*/ 56 w 64"/>
                <a:gd name="T39" fmla="*/ 12 h 24"/>
                <a:gd name="T40" fmla="*/ 52 w 64"/>
                <a:gd name="T41" fmla="*/ 12 h 24"/>
                <a:gd name="T42" fmla="*/ 52 w 64"/>
                <a:gd name="T43" fmla="*/ 8 h 24"/>
                <a:gd name="T44" fmla="*/ 56 w 64"/>
                <a:gd name="T45" fmla="*/ 8 h 24"/>
                <a:gd name="T46" fmla="*/ 56 w 64"/>
                <a:gd name="T4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24">
                  <a:moveTo>
                    <a:pt x="5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0"/>
                    <a:pt x="4" y="24"/>
                    <a:pt x="8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60" y="24"/>
                    <a:pt x="64" y="20"/>
                    <a:pt x="64" y="1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4"/>
                    <a:pt x="60" y="0"/>
                    <a:pt x="56" y="0"/>
                  </a:cubicBezTo>
                  <a:close/>
                  <a:moveTo>
                    <a:pt x="3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36" y="8"/>
                    <a:pt x="36" y="8"/>
                    <a:pt x="36" y="8"/>
                  </a:cubicBezTo>
                  <a:lnTo>
                    <a:pt x="36" y="16"/>
                  </a:lnTo>
                  <a:close/>
                  <a:moveTo>
                    <a:pt x="48" y="12"/>
                  </a:moveTo>
                  <a:cubicBezTo>
                    <a:pt x="44" y="12"/>
                    <a:pt x="44" y="12"/>
                    <a:pt x="44" y="12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8"/>
                    <a:pt x="48" y="8"/>
                    <a:pt x="48" y="8"/>
                  </a:cubicBezTo>
                  <a:lnTo>
                    <a:pt x="48" y="12"/>
                  </a:lnTo>
                  <a:close/>
                  <a:moveTo>
                    <a:pt x="56" y="12"/>
                  </a:moveTo>
                  <a:cubicBezTo>
                    <a:pt x="52" y="12"/>
                    <a:pt x="52" y="12"/>
                    <a:pt x="52" y="12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6" y="8"/>
                    <a:pt x="56" y="8"/>
                    <a:pt x="56" y="8"/>
                  </a:cubicBezTo>
                  <a:lnTo>
                    <a:pt x="56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5" name="Freeform 645"/>
            <p:cNvSpPr>
              <a:spLocks/>
            </p:cNvSpPr>
            <p:nvPr/>
          </p:nvSpPr>
          <p:spPr bwMode="auto">
            <a:xfrm>
              <a:off x="6357938" y="2436514"/>
              <a:ext cx="114300" cy="50800"/>
            </a:xfrm>
            <a:custGeom>
              <a:avLst/>
              <a:gdLst>
                <a:gd name="T0" fmla="*/ 18 w 36"/>
                <a:gd name="T1" fmla="*/ 4 h 16"/>
                <a:gd name="T2" fmla="*/ 32 w 36"/>
                <a:gd name="T3" fmla="*/ 16 h 16"/>
                <a:gd name="T4" fmla="*/ 36 w 36"/>
                <a:gd name="T5" fmla="*/ 16 h 16"/>
                <a:gd name="T6" fmla="*/ 18 w 36"/>
                <a:gd name="T7" fmla="*/ 0 h 16"/>
                <a:gd name="T8" fmla="*/ 0 w 36"/>
                <a:gd name="T9" fmla="*/ 16 h 16"/>
                <a:gd name="T10" fmla="*/ 4 w 36"/>
                <a:gd name="T11" fmla="*/ 16 h 16"/>
                <a:gd name="T12" fmla="*/ 18 w 36"/>
                <a:gd name="T13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18" y="4"/>
                  </a:moveTo>
                  <a:cubicBezTo>
                    <a:pt x="25" y="4"/>
                    <a:pt x="31" y="9"/>
                    <a:pt x="32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7"/>
                    <a:pt x="27" y="0"/>
                    <a:pt x="18" y="0"/>
                  </a:cubicBezTo>
                  <a:cubicBezTo>
                    <a:pt x="9" y="0"/>
                    <a:pt x="1" y="7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5" y="9"/>
                    <a:pt x="11" y="4"/>
                    <a:pt x="18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6" name="Freeform 646"/>
            <p:cNvSpPr>
              <a:spLocks/>
            </p:cNvSpPr>
            <p:nvPr/>
          </p:nvSpPr>
          <p:spPr bwMode="auto">
            <a:xfrm>
              <a:off x="6402388" y="2474614"/>
              <a:ext cx="25400" cy="12700"/>
            </a:xfrm>
            <a:custGeom>
              <a:avLst/>
              <a:gdLst>
                <a:gd name="T0" fmla="*/ 0 w 8"/>
                <a:gd name="T1" fmla="*/ 4 h 4"/>
                <a:gd name="T2" fmla="*/ 8 w 8"/>
                <a:gd name="T3" fmla="*/ 4 h 4"/>
                <a:gd name="T4" fmla="*/ 4 w 8"/>
                <a:gd name="T5" fmla="*/ 0 h 4"/>
                <a:gd name="T6" fmla="*/ 0 w 8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4">
                  <a:moveTo>
                    <a:pt x="0" y="4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7" name="Freeform 647"/>
            <p:cNvSpPr>
              <a:spLocks/>
            </p:cNvSpPr>
            <p:nvPr/>
          </p:nvSpPr>
          <p:spPr bwMode="auto">
            <a:xfrm>
              <a:off x="6332538" y="2588914"/>
              <a:ext cx="25400" cy="12700"/>
            </a:xfrm>
            <a:custGeom>
              <a:avLst/>
              <a:gdLst>
                <a:gd name="T0" fmla="*/ 4 w 8"/>
                <a:gd name="T1" fmla="*/ 4 h 4"/>
                <a:gd name="T2" fmla="*/ 8 w 8"/>
                <a:gd name="T3" fmla="*/ 0 h 4"/>
                <a:gd name="T4" fmla="*/ 0 w 8"/>
                <a:gd name="T5" fmla="*/ 0 h 4"/>
                <a:gd name="T6" fmla="*/ 4 w 8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4">
                  <a:moveTo>
                    <a:pt x="4" y="4"/>
                  </a:moveTo>
                  <a:cubicBezTo>
                    <a:pt x="6" y="4"/>
                    <a:pt x="8" y="2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2" y="4"/>
                    <a:pt x="4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8" name="Freeform 648"/>
            <p:cNvSpPr>
              <a:spLocks/>
            </p:cNvSpPr>
            <p:nvPr/>
          </p:nvSpPr>
          <p:spPr bwMode="auto">
            <a:xfrm>
              <a:off x="6459538" y="2588914"/>
              <a:ext cx="25400" cy="12700"/>
            </a:xfrm>
            <a:custGeom>
              <a:avLst/>
              <a:gdLst>
                <a:gd name="T0" fmla="*/ 4 w 8"/>
                <a:gd name="T1" fmla="*/ 4 h 4"/>
                <a:gd name="T2" fmla="*/ 8 w 8"/>
                <a:gd name="T3" fmla="*/ 0 h 4"/>
                <a:gd name="T4" fmla="*/ 0 w 8"/>
                <a:gd name="T5" fmla="*/ 0 h 4"/>
                <a:gd name="T6" fmla="*/ 4 w 8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4">
                  <a:moveTo>
                    <a:pt x="4" y="4"/>
                  </a:moveTo>
                  <a:cubicBezTo>
                    <a:pt x="6" y="4"/>
                    <a:pt x="8" y="2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2" y="4"/>
                    <a:pt x="4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49" name="Freeform 649"/>
          <p:cNvSpPr>
            <a:spLocks/>
          </p:cNvSpPr>
          <p:nvPr/>
        </p:nvSpPr>
        <p:spPr bwMode="auto">
          <a:xfrm>
            <a:off x="1479551" y="3244552"/>
            <a:ext cx="88900" cy="120650"/>
          </a:xfrm>
          <a:custGeom>
            <a:avLst/>
            <a:gdLst>
              <a:gd name="T0" fmla="*/ 28 w 28"/>
              <a:gd name="T1" fmla="*/ 3 h 38"/>
              <a:gd name="T2" fmla="*/ 25 w 28"/>
              <a:gd name="T3" fmla="*/ 1 h 38"/>
              <a:gd name="T4" fmla="*/ 15 w 28"/>
              <a:gd name="T5" fmla="*/ 9 h 38"/>
              <a:gd name="T6" fmla="*/ 12 w 28"/>
              <a:gd name="T7" fmla="*/ 11 h 38"/>
              <a:gd name="T8" fmla="*/ 8 w 28"/>
              <a:gd name="T9" fmla="*/ 10 h 38"/>
              <a:gd name="T10" fmla="*/ 4 w 28"/>
              <a:gd name="T11" fmla="*/ 10 h 38"/>
              <a:gd name="T12" fmla="*/ 0 w 28"/>
              <a:gd name="T13" fmla="*/ 14 h 38"/>
              <a:gd name="T14" fmla="*/ 0 w 28"/>
              <a:gd name="T15" fmla="*/ 23 h 38"/>
              <a:gd name="T16" fmla="*/ 4 w 28"/>
              <a:gd name="T17" fmla="*/ 27 h 38"/>
              <a:gd name="T18" fmla="*/ 8 w 28"/>
              <a:gd name="T19" fmla="*/ 27 h 38"/>
              <a:gd name="T20" fmla="*/ 12 w 28"/>
              <a:gd name="T21" fmla="*/ 27 h 38"/>
              <a:gd name="T22" fmla="*/ 15 w 28"/>
              <a:gd name="T23" fmla="*/ 29 h 38"/>
              <a:gd name="T24" fmla="*/ 25 w 28"/>
              <a:gd name="T25" fmla="*/ 36 h 38"/>
              <a:gd name="T26" fmla="*/ 28 w 28"/>
              <a:gd name="T27" fmla="*/ 35 h 38"/>
              <a:gd name="T28" fmla="*/ 28 w 28"/>
              <a:gd name="T29" fmla="*/ 3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" h="38">
                <a:moveTo>
                  <a:pt x="28" y="3"/>
                </a:moveTo>
                <a:cubicBezTo>
                  <a:pt x="28" y="1"/>
                  <a:pt x="27" y="0"/>
                  <a:pt x="25" y="1"/>
                </a:cubicBezTo>
                <a:cubicBezTo>
                  <a:pt x="15" y="9"/>
                  <a:pt x="15" y="9"/>
                  <a:pt x="15" y="9"/>
                </a:cubicBezTo>
                <a:cubicBezTo>
                  <a:pt x="13" y="10"/>
                  <a:pt x="12" y="11"/>
                  <a:pt x="12" y="11"/>
                </a:cubicBezTo>
                <a:cubicBezTo>
                  <a:pt x="12" y="10"/>
                  <a:pt x="10" y="10"/>
                  <a:pt x="8" y="10"/>
                </a:cubicBezTo>
                <a:cubicBezTo>
                  <a:pt x="4" y="10"/>
                  <a:pt x="4" y="10"/>
                  <a:pt x="4" y="10"/>
                </a:cubicBezTo>
                <a:cubicBezTo>
                  <a:pt x="2" y="10"/>
                  <a:pt x="0" y="12"/>
                  <a:pt x="0" y="14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5"/>
                  <a:pt x="2" y="27"/>
                  <a:pt x="4" y="27"/>
                </a:cubicBezTo>
                <a:cubicBezTo>
                  <a:pt x="8" y="27"/>
                  <a:pt x="8" y="27"/>
                  <a:pt x="8" y="27"/>
                </a:cubicBezTo>
                <a:cubicBezTo>
                  <a:pt x="10" y="27"/>
                  <a:pt x="12" y="27"/>
                  <a:pt x="12" y="27"/>
                </a:cubicBezTo>
                <a:cubicBezTo>
                  <a:pt x="12" y="27"/>
                  <a:pt x="13" y="28"/>
                  <a:pt x="15" y="29"/>
                </a:cubicBezTo>
                <a:cubicBezTo>
                  <a:pt x="25" y="36"/>
                  <a:pt x="25" y="36"/>
                  <a:pt x="25" y="36"/>
                </a:cubicBezTo>
                <a:cubicBezTo>
                  <a:pt x="27" y="38"/>
                  <a:pt x="28" y="37"/>
                  <a:pt x="28" y="35"/>
                </a:cubicBezTo>
                <a:lnTo>
                  <a:pt x="28" y="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0036" name="Group 10035"/>
          <p:cNvGrpSpPr/>
          <p:nvPr/>
        </p:nvGrpSpPr>
        <p:grpSpPr>
          <a:xfrm>
            <a:off x="1870076" y="3247727"/>
            <a:ext cx="127000" cy="120650"/>
            <a:chOff x="1870076" y="3247727"/>
            <a:chExt cx="127000" cy="120650"/>
          </a:xfrm>
        </p:grpSpPr>
        <p:sp>
          <p:nvSpPr>
            <p:cNvPr id="50" name="Freeform 650"/>
            <p:cNvSpPr>
              <a:spLocks/>
            </p:cNvSpPr>
            <p:nvPr/>
          </p:nvSpPr>
          <p:spPr bwMode="auto">
            <a:xfrm>
              <a:off x="1870076" y="3247727"/>
              <a:ext cx="88900" cy="120650"/>
            </a:xfrm>
            <a:custGeom>
              <a:avLst/>
              <a:gdLst>
                <a:gd name="T0" fmla="*/ 25 w 28"/>
                <a:gd name="T1" fmla="*/ 1 h 38"/>
                <a:gd name="T2" fmla="*/ 14 w 28"/>
                <a:gd name="T3" fmla="*/ 9 h 38"/>
                <a:gd name="T4" fmla="*/ 11 w 28"/>
                <a:gd name="T5" fmla="*/ 11 h 38"/>
                <a:gd name="T6" fmla="*/ 7 w 28"/>
                <a:gd name="T7" fmla="*/ 10 h 38"/>
                <a:gd name="T8" fmla="*/ 4 w 28"/>
                <a:gd name="T9" fmla="*/ 10 h 38"/>
                <a:gd name="T10" fmla="*/ 0 w 28"/>
                <a:gd name="T11" fmla="*/ 14 h 38"/>
                <a:gd name="T12" fmla="*/ 0 w 28"/>
                <a:gd name="T13" fmla="*/ 23 h 38"/>
                <a:gd name="T14" fmla="*/ 4 w 28"/>
                <a:gd name="T15" fmla="*/ 27 h 38"/>
                <a:gd name="T16" fmla="*/ 7 w 28"/>
                <a:gd name="T17" fmla="*/ 27 h 38"/>
                <a:gd name="T18" fmla="*/ 11 w 28"/>
                <a:gd name="T19" fmla="*/ 27 h 38"/>
                <a:gd name="T20" fmla="*/ 14 w 28"/>
                <a:gd name="T21" fmla="*/ 29 h 38"/>
                <a:gd name="T22" fmla="*/ 25 w 28"/>
                <a:gd name="T23" fmla="*/ 36 h 38"/>
                <a:gd name="T24" fmla="*/ 28 w 28"/>
                <a:gd name="T25" fmla="*/ 35 h 38"/>
                <a:gd name="T26" fmla="*/ 28 w 28"/>
                <a:gd name="T27" fmla="*/ 3 h 38"/>
                <a:gd name="T28" fmla="*/ 25 w 28"/>
                <a:gd name="T2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38">
                  <a:moveTo>
                    <a:pt x="25" y="1"/>
                  </a:moveTo>
                  <a:cubicBezTo>
                    <a:pt x="14" y="9"/>
                    <a:pt x="14" y="9"/>
                    <a:pt x="14" y="9"/>
                  </a:cubicBezTo>
                  <a:cubicBezTo>
                    <a:pt x="13" y="10"/>
                    <a:pt x="11" y="11"/>
                    <a:pt x="11" y="11"/>
                  </a:cubicBezTo>
                  <a:cubicBezTo>
                    <a:pt x="11" y="10"/>
                    <a:pt x="9" y="10"/>
                    <a:pt x="7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0"/>
                    <a:pt x="0" y="12"/>
                    <a:pt x="0" y="1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9" y="27"/>
                    <a:pt x="11" y="27"/>
                    <a:pt x="11" y="27"/>
                  </a:cubicBezTo>
                  <a:cubicBezTo>
                    <a:pt x="11" y="26"/>
                    <a:pt x="13" y="27"/>
                    <a:pt x="14" y="29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7" y="38"/>
                    <a:pt x="28" y="37"/>
                    <a:pt x="28" y="35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1"/>
                    <a:pt x="27" y="0"/>
                    <a:pt x="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1" name="Freeform 651"/>
            <p:cNvSpPr>
              <a:spLocks/>
            </p:cNvSpPr>
            <p:nvPr/>
          </p:nvSpPr>
          <p:spPr bwMode="auto">
            <a:xfrm>
              <a:off x="1978026" y="3285827"/>
              <a:ext cx="19050" cy="38100"/>
            </a:xfrm>
            <a:custGeom>
              <a:avLst/>
              <a:gdLst>
                <a:gd name="T0" fmla="*/ 3 w 6"/>
                <a:gd name="T1" fmla="*/ 0 h 12"/>
                <a:gd name="T2" fmla="*/ 0 w 6"/>
                <a:gd name="T3" fmla="*/ 3 h 12"/>
                <a:gd name="T4" fmla="*/ 2 w 6"/>
                <a:gd name="T5" fmla="*/ 6 h 12"/>
                <a:gd name="T6" fmla="*/ 0 w 6"/>
                <a:gd name="T7" fmla="*/ 9 h 12"/>
                <a:gd name="T8" fmla="*/ 3 w 6"/>
                <a:gd name="T9" fmla="*/ 12 h 12"/>
                <a:gd name="T10" fmla="*/ 6 w 6"/>
                <a:gd name="T11" fmla="*/ 6 h 12"/>
                <a:gd name="T12" fmla="*/ 3 w 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2">
                  <a:moveTo>
                    <a:pt x="3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2" y="5"/>
                    <a:pt x="2" y="6"/>
                  </a:cubicBezTo>
                  <a:cubicBezTo>
                    <a:pt x="2" y="7"/>
                    <a:pt x="1" y="8"/>
                    <a:pt x="0" y="9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5" y="11"/>
                    <a:pt x="6" y="8"/>
                    <a:pt x="6" y="6"/>
                  </a:cubicBezTo>
                  <a:cubicBezTo>
                    <a:pt x="6" y="3"/>
                    <a:pt x="5" y="1"/>
                    <a:pt x="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0035" name="Group 10034"/>
          <p:cNvGrpSpPr/>
          <p:nvPr/>
        </p:nvGrpSpPr>
        <p:grpSpPr>
          <a:xfrm>
            <a:off x="2238376" y="3228677"/>
            <a:ext cx="203200" cy="146050"/>
            <a:chOff x="2238376" y="3228677"/>
            <a:chExt cx="203200" cy="146050"/>
          </a:xfrm>
        </p:grpSpPr>
        <p:sp>
          <p:nvSpPr>
            <p:cNvPr id="52" name="Freeform 652"/>
            <p:cNvSpPr>
              <a:spLocks/>
            </p:cNvSpPr>
            <p:nvPr/>
          </p:nvSpPr>
          <p:spPr bwMode="auto">
            <a:xfrm>
              <a:off x="2238376" y="3244552"/>
              <a:ext cx="88900" cy="120650"/>
            </a:xfrm>
            <a:custGeom>
              <a:avLst/>
              <a:gdLst>
                <a:gd name="T0" fmla="*/ 25 w 28"/>
                <a:gd name="T1" fmla="*/ 1 h 38"/>
                <a:gd name="T2" fmla="*/ 14 w 28"/>
                <a:gd name="T3" fmla="*/ 9 h 38"/>
                <a:gd name="T4" fmla="*/ 11 w 28"/>
                <a:gd name="T5" fmla="*/ 11 h 38"/>
                <a:gd name="T6" fmla="*/ 7 w 28"/>
                <a:gd name="T7" fmla="*/ 10 h 38"/>
                <a:gd name="T8" fmla="*/ 4 w 28"/>
                <a:gd name="T9" fmla="*/ 10 h 38"/>
                <a:gd name="T10" fmla="*/ 0 w 28"/>
                <a:gd name="T11" fmla="*/ 14 h 38"/>
                <a:gd name="T12" fmla="*/ 0 w 28"/>
                <a:gd name="T13" fmla="*/ 23 h 38"/>
                <a:gd name="T14" fmla="*/ 4 w 28"/>
                <a:gd name="T15" fmla="*/ 27 h 38"/>
                <a:gd name="T16" fmla="*/ 7 w 28"/>
                <a:gd name="T17" fmla="*/ 27 h 38"/>
                <a:gd name="T18" fmla="*/ 11 w 28"/>
                <a:gd name="T19" fmla="*/ 27 h 38"/>
                <a:gd name="T20" fmla="*/ 14 w 28"/>
                <a:gd name="T21" fmla="*/ 29 h 38"/>
                <a:gd name="T22" fmla="*/ 25 w 28"/>
                <a:gd name="T23" fmla="*/ 36 h 38"/>
                <a:gd name="T24" fmla="*/ 28 w 28"/>
                <a:gd name="T25" fmla="*/ 35 h 38"/>
                <a:gd name="T26" fmla="*/ 28 w 28"/>
                <a:gd name="T27" fmla="*/ 3 h 38"/>
                <a:gd name="T28" fmla="*/ 25 w 28"/>
                <a:gd name="T2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38">
                  <a:moveTo>
                    <a:pt x="25" y="1"/>
                  </a:moveTo>
                  <a:cubicBezTo>
                    <a:pt x="14" y="9"/>
                    <a:pt x="14" y="9"/>
                    <a:pt x="14" y="9"/>
                  </a:cubicBezTo>
                  <a:cubicBezTo>
                    <a:pt x="13" y="10"/>
                    <a:pt x="11" y="11"/>
                    <a:pt x="11" y="11"/>
                  </a:cubicBezTo>
                  <a:cubicBezTo>
                    <a:pt x="11" y="10"/>
                    <a:pt x="9" y="10"/>
                    <a:pt x="7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0"/>
                    <a:pt x="0" y="12"/>
                    <a:pt x="0" y="1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9" y="27"/>
                    <a:pt x="11" y="27"/>
                    <a:pt x="11" y="27"/>
                  </a:cubicBezTo>
                  <a:cubicBezTo>
                    <a:pt x="11" y="27"/>
                    <a:pt x="13" y="28"/>
                    <a:pt x="14" y="29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7" y="38"/>
                    <a:pt x="28" y="37"/>
                    <a:pt x="28" y="35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1"/>
                    <a:pt x="27" y="0"/>
                    <a:pt x="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3" name="Freeform 653"/>
            <p:cNvSpPr>
              <a:spLocks/>
            </p:cNvSpPr>
            <p:nvPr/>
          </p:nvSpPr>
          <p:spPr bwMode="auto">
            <a:xfrm>
              <a:off x="2346326" y="3282652"/>
              <a:ext cx="19050" cy="38100"/>
            </a:xfrm>
            <a:custGeom>
              <a:avLst/>
              <a:gdLst>
                <a:gd name="T0" fmla="*/ 0 w 6"/>
                <a:gd name="T1" fmla="*/ 3 h 12"/>
                <a:gd name="T2" fmla="*/ 2 w 6"/>
                <a:gd name="T3" fmla="*/ 6 h 12"/>
                <a:gd name="T4" fmla="*/ 0 w 6"/>
                <a:gd name="T5" fmla="*/ 9 h 12"/>
                <a:gd name="T6" fmla="*/ 3 w 6"/>
                <a:gd name="T7" fmla="*/ 12 h 12"/>
                <a:gd name="T8" fmla="*/ 6 w 6"/>
                <a:gd name="T9" fmla="*/ 6 h 12"/>
                <a:gd name="T10" fmla="*/ 3 w 6"/>
                <a:gd name="T11" fmla="*/ 0 h 12"/>
                <a:gd name="T12" fmla="*/ 0 w 6"/>
                <a:gd name="T1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2">
                  <a:moveTo>
                    <a:pt x="0" y="3"/>
                  </a:moveTo>
                  <a:cubicBezTo>
                    <a:pt x="1" y="4"/>
                    <a:pt x="2" y="5"/>
                    <a:pt x="2" y="6"/>
                  </a:cubicBezTo>
                  <a:cubicBezTo>
                    <a:pt x="2" y="7"/>
                    <a:pt x="1" y="9"/>
                    <a:pt x="0" y="9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5" y="11"/>
                    <a:pt x="6" y="9"/>
                    <a:pt x="6" y="6"/>
                  </a:cubicBezTo>
                  <a:cubicBezTo>
                    <a:pt x="6" y="4"/>
                    <a:pt x="5" y="1"/>
                    <a:pt x="3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4" name="Freeform 654"/>
            <p:cNvSpPr>
              <a:spLocks/>
            </p:cNvSpPr>
            <p:nvPr/>
          </p:nvSpPr>
          <p:spPr bwMode="auto">
            <a:xfrm>
              <a:off x="2374901" y="3257252"/>
              <a:ext cx="28575" cy="92075"/>
            </a:xfrm>
            <a:custGeom>
              <a:avLst/>
              <a:gdLst>
                <a:gd name="T0" fmla="*/ 3 w 9"/>
                <a:gd name="T1" fmla="*/ 0 h 29"/>
                <a:gd name="T2" fmla="*/ 0 w 9"/>
                <a:gd name="T3" fmla="*/ 2 h 29"/>
                <a:gd name="T4" fmla="*/ 5 w 9"/>
                <a:gd name="T5" fmla="*/ 14 h 29"/>
                <a:gd name="T6" fmla="*/ 0 w 9"/>
                <a:gd name="T7" fmla="*/ 26 h 29"/>
                <a:gd name="T8" fmla="*/ 3 w 9"/>
                <a:gd name="T9" fmla="*/ 29 h 29"/>
                <a:gd name="T10" fmla="*/ 9 w 9"/>
                <a:gd name="T11" fmla="*/ 14 h 29"/>
                <a:gd name="T12" fmla="*/ 3 w 9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29">
                  <a:moveTo>
                    <a:pt x="3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5"/>
                    <a:pt x="5" y="9"/>
                    <a:pt x="5" y="14"/>
                  </a:cubicBezTo>
                  <a:cubicBezTo>
                    <a:pt x="5" y="19"/>
                    <a:pt x="3" y="23"/>
                    <a:pt x="0" y="26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7" y="25"/>
                    <a:pt x="9" y="20"/>
                    <a:pt x="9" y="14"/>
                  </a:cubicBezTo>
                  <a:cubicBezTo>
                    <a:pt x="9" y="8"/>
                    <a:pt x="7" y="3"/>
                    <a:pt x="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5" name="Freeform 655"/>
            <p:cNvSpPr>
              <a:spLocks/>
            </p:cNvSpPr>
            <p:nvPr/>
          </p:nvSpPr>
          <p:spPr bwMode="auto">
            <a:xfrm>
              <a:off x="2400301" y="3228677"/>
              <a:ext cx="41275" cy="146050"/>
            </a:xfrm>
            <a:custGeom>
              <a:avLst/>
              <a:gdLst>
                <a:gd name="T0" fmla="*/ 3 w 13"/>
                <a:gd name="T1" fmla="*/ 0 h 46"/>
                <a:gd name="T2" fmla="*/ 0 w 13"/>
                <a:gd name="T3" fmla="*/ 3 h 46"/>
                <a:gd name="T4" fmla="*/ 9 w 13"/>
                <a:gd name="T5" fmla="*/ 23 h 46"/>
                <a:gd name="T6" fmla="*/ 0 w 13"/>
                <a:gd name="T7" fmla="*/ 43 h 46"/>
                <a:gd name="T8" fmla="*/ 3 w 13"/>
                <a:gd name="T9" fmla="*/ 46 h 46"/>
                <a:gd name="T10" fmla="*/ 13 w 13"/>
                <a:gd name="T11" fmla="*/ 23 h 46"/>
                <a:gd name="T12" fmla="*/ 3 w 13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46">
                  <a:moveTo>
                    <a:pt x="3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6" y="8"/>
                    <a:pt x="9" y="15"/>
                    <a:pt x="9" y="23"/>
                  </a:cubicBezTo>
                  <a:cubicBezTo>
                    <a:pt x="9" y="31"/>
                    <a:pt x="6" y="38"/>
                    <a:pt x="0" y="43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9" y="40"/>
                    <a:pt x="13" y="32"/>
                    <a:pt x="13" y="23"/>
                  </a:cubicBezTo>
                  <a:cubicBezTo>
                    <a:pt x="13" y="14"/>
                    <a:pt x="9" y="6"/>
                    <a:pt x="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56" name="Freeform 656"/>
          <p:cNvSpPr>
            <a:spLocks/>
          </p:cNvSpPr>
          <p:nvPr/>
        </p:nvSpPr>
        <p:spPr bwMode="auto">
          <a:xfrm>
            <a:off x="5545138" y="3269952"/>
            <a:ext cx="95250" cy="111125"/>
          </a:xfrm>
          <a:custGeom>
            <a:avLst/>
            <a:gdLst>
              <a:gd name="T0" fmla="*/ 28 w 30"/>
              <a:gd name="T1" fmla="*/ 16 h 35"/>
              <a:gd name="T2" fmla="*/ 20 w 30"/>
              <a:gd name="T3" fmla="*/ 11 h 35"/>
              <a:gd name="T4" fmla="*/ 13 w 30"/>
              <a:gd name="T5" fmla="*/ 7 h 35"/>
              <a:gd name="T6" fmla="*/ 4 w 30"/>
              <a:gd name="T7" fmla="*/ 2 h 35"/>
              <a:gd name="T8" fmla="*/ 0 w 30"/>
              <a:gd name="T9" fmla="*/ 4 h 35"/>
              <a:gd name="T10" fmla="*/ 0 w 30"/>
              <a:gd name="T11" fmla="*/ 32 h 35"/>
              <a:gd name="T12" fmla="*/ 4 w 30"/>
              <a:gd name="T13" fmla="*/ 34 h 35"/>
              <a:gd name="T14" fmla="*/ 12 w 30"/>
              <a:gd name="T15" fmla="*/ 29 h 35"/>
              <a:gd name="T16" fmla="*/ 19 w 30"/>
              <a:gd name="T17" fmla="*/ 25 h 35"/>
              <a:gd name="T18" fmla="*/ 28 w 30"/>
              <a:gd name="T19" fmla="*/ 20 h 35"/>
              <a:gd name="T20" fmla="*/ 28 w 30"/>
              <a:gd name="T21" fmla="*/ 16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" h="35">
                <a:moveTo>
                  <a:pt x="28" y="16"/>
                </a:moveTo>
                <a:cubicBezTo>
                  <a:pt x="20" y="11"/>
                  <a:pt x="20" y="11"/>
                  <a:pt x="20" y="11"/>
                </a:cubicBezTo>
                <a:cubicBezTo>
                  <a:pt x="18" y="9"/>
                  <a:pt x="15" y="8"/>
                  <a:pt x="13" y="7"/>
                </a:cubicBezTo>
                <a:cubicBezTo>
                  <a:pt x="4" y="2"/>
                  <a:pt x="4" y="2"/>
                  <a:pt x="4" y="2"/>
                </a:cubicBezTo>
                <a:cubicBezTo>
                  <a:pt x="2" y="0"/>
                  <a:pt x="0" y="1"/>
                  <a:pt x="0" y="4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4"/>
                  <a:pt x="2" y="35"/>
                  <a:pt x="4" y="34"/>
                </a:cubicBezTo>
                <a:cubicBezTo>
                  <a:pt x="12" y="29"/>
                  <a:pt x="12" y="29"/>
                  <a:pt x="12" y="29"/>
                </a:cubicBezTo>
                <a:cubicBezTo>
                  <a:pt x="14" y="27"/>
                  <a:pt x="18" y="26"/>
                  <a:pt x="19" y="25"/>
                </a:cubicBezTo>
                <a:cubicBezTo>
                  <a:pt x="28" y="20"/>
                  <a:pt x="28" y="20"/>
                  <a:pt x="28" y="20"/>
                </a:cubicBezTo>
                <a:cubicBezTo>
                  <a:pt x="30" y="18"/>
                  <a:pt x="30" y="17"/>
                  <a:pt x="28" y="1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57" name="Freeform 657"/>
          <p:cNvSpPr>
            <a:spLocks/>
          </p:cNvSpPr>
          <p:nvPr/>
        </p:nvSpPr>
        <p:spPr bwMode="auto">
          <a:xfrm>
            <a:off x="4692651" y="3269952"/>
            <a:ext cx="152400" cy="111125"/>
          </a:xfrm>
          <a:custGeom>
            <a:avLst/>
            <a:gdLst>
              <a:gd name="T0" fmla="*/ 45 w 48"/>
              <a:gd name="T1" fmla="*/ 2 h 35"/>
              <a:gd name="T2" fmla="*/ 37 w 48"/>
              <a:gd name="T3" fmla="*/ 7 h 35"/>
              <a:gd name="T4" fmla="*/ 30 w 48"/>
              <a:gd name="T5" fmla="*/ 11 h 35"/>
              <a:gd name="T6" fmla="*/ 28 w 48"/>
              <a:gd name="T7" fmla="*/ 12 h 35"/>
              <a:gd name="T8" fmla="*/ 28 w 48"/>
              <a:gd name="T9" fmla="*/ 4 h 35"/>
              <a:gd name="T10" fmla="*/ 25 w 48"/>
              <a:gd name="T11" fmla="*/ 2 h 35"/>
              <a:gd name="T12" fmla="*/ 17 w 48"/>
              <a:gd name="T13" fmla="*/ 7 h 35"/>
              <a:gd name="T14" fmla="*/ 10 w 48"/>
              <a:gd name="T15" fmla="*/ 11 h 35"/>
              <a:gd name="T16" fmla="*/ 2 w 48"/>
              <a:gd name="T17" fmla="*/ 16 h 35"/>
              <a:gd name="T18" fmla="*/ 2 w 48"/>
              <a:gd name="T19" fmla="*/ 20 h 35"/>
              <a:gd name="T20" fmla="*/ 10 w 48"/>
              <a:gd name="T21" fmla="*/ 25 h 35"/>
              <a:gd name="T22" fmla="*/ 17 w 48"/>
              <a:gd name="T23" fmla="*/ 29 h 35"/>
              <a:gd name="T24" fmla="*/ 25 w 48"/>
              <a:gd name="T25" fmla="*/ 34 h 35"/>
              <a:gd name="T26" fmla="*/ 28 w 48"/>
              <a:gd name="T27" fmla="*/ 32 h 35"/>
              <a:gd name="T28" fmla="*/ 28 w 48"/>
              <a:gd name="T29" fmla="*/ 24 h 35"/>
              <a:gd name="T30" fmla="*/ 30 w 48"/>
              <a:gd name="T31" fmla="*/ 25 h 35"/>
              <a:gd name="T32" fmla="*/ 37 w 48"/>
              <a:gd name="T33" fmla="*/ 29 h 35"/>
              <a:gd name="T34" fmla="*/ 45 w 48"/>
              <a:gd name="T35" fmla="*/ 34 h 35"/>
              <a:gd name="T36" fmla="*/ 48 w 48"/>
              <a:gd name="T37" fmla="*/ 32 h 35"/>
              <a:gd name="T38" fmla="*/ 48 w 48"/>
              <a:gd name="T39" fmla="*/ 4 h 35"/>
              <a:gd name="T40" fmla="*/ 45 w 48"/>
              <a:gd name="T41" fmla="*/ 2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8" h="35">
                <a:moveTo>
                  <a:pt x="45" y="2"/>
                </a:moveTo>
                <a:cubicBezTo>
                  <a:pt x="37" y="7"/>
                  <a:pt x="37" y="7"/>
                  <a:pt x="37" y="7"/>
                </a:cubicBezTo>
                <a:cubicBezTo>
                  <a:pt x="35" y="8"/>
                  <a:pt x="32" y="9"/>
                  <a:pt x="30" y="11"/>
                </a:cubicBezTo>
                <a:cubicBezTo>
                  <a:pt x="28" y="12"/>
                  <a:pt x="28" y="12"/>
                  <a:pt x="28" y="12"/>
                </a:cubicBezTo>
                <a:cubicBezTo>
                  <a:pt x="28" y="4"/>
                  <a:pt x="28" y="4"/>
                  <a:pt x="28" y="4"/>
                </a:cubicBezTo>
                <a:cubicBezTo>
                  <a:pt x="28" y="1"/>
                  <a:pt x="27" y="0"/>
                  <a:pt x="25" y="2"/>
                </a:cubicBezTo>
                <a:cubicBezTo>
                  <a:pt x="17" y="7"/>
                  <a:pt x="17" y="7"/>
                  <a:pt x="17" y="7"/>
                </a:cubicBezTo>
                <a:cubicBezTo>
                  <a:pt x="15" y="8"/>
                  <a:pt x="12" y="9"/>
                  <a:pt x="10" y="11"/>
                </a:cubicBezTo>
                <a:cubicBezTo>
                  <a:pt x="2" y="16"/>
                  <a:pt x="2" y="16"/>
                  <a:pt x="2" y="16"/>
                </a:cubicBezTo>
                <a:cubicBezTo>
                  <a:pt x="0" y="17"/>
                  <a:pt x="0" y="18"/>
                  <a:pt x="2" y="20"/>
                </a:cubicBezTo>
                <a:cubicBezTo>
                  <a:pt x="10" y="25"/>
                  <a:pt x="10" y="25"/>
                  <a:pt x="10" y="25"/>
                </a:cubicBezTo>
                <a:cubicBezTo>
                  <a:pt x="12" y="26"/>
                  <a:pt x="15" y="27"/>
                  <a:pt x="17" y="29"/>
                </a:cubicBezTo>
                <a:cubicBezTo>
                  <a:pt x="25" y="34"/>
                  <a:pt x="25" y="34"/>
                  <a:pt x="25" y="34"/>
                </a:cubicBezTo>
                <a:cubicBezTo>
                  <a:pt x="27" y="35"/>
                  <a:pt x="28" y="34"/>
                  <a:pt x="28" y="32"/>
                </a:cubicBezTo>
                <a:cubicBezTo>
                  <a:pt x="28" y="24"/>
                  <a:pt x="28" y="24"/>
                  <a:pt x="28" y="24"/>
                </a:cubicBezTo>
                <a:cubicBezTo>
                  <a:pt x="30" y="25"/>
                  <a:pt x="30" y="25"/>
                  <a:pt x="30" y="25"/>
                </a:cubicBezTo>
                <a:cubicBezTo>
                  <a:pt x="32" y="26"/>
                  <a:pt x="36" y="27"/>
                  <a:pt x="37" y="29"/>
                </a:cubicBezTo>
                <a:cubicBezTo>
                  <a:pt x="45" y="34"/>
                  <a:pt x="45" y="34"/>
                  <a:pt x="45" y="34"/>
                </a:cubicBezTo>
                <a:cubicBezTo>
                  <a:pt x="47" y="35"/>
                  <a:pt x="48" y="34"/>
                  <a:pt x="48" y="32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1"/>
                  <a:pt x="47" y="0"/>
                  <a:pt x="45" y="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58" name="Freeform 658"/>
          <p:cNvSpPr>
            <a:spLocks/>
          </p:cNvSpPr>
          <p:nvPr/>
        </p:nvSpPr>
        <p:spPr bwMode="auto">
          <a:xfrm>
            <a:off x="5926138" y="3273127"/>
            <a:ext cx="158750" cy="111125"/>
          </a:xfrm>
          <a:custGeom>
            <a:avLst/>
            <a:gdLst>
              <a:gd name="T0" fmla="*/ 48 w 50"/>
              <a:gd name="T1" fmla="*/ 15 h 35"/>
              <a:gd name="T2" fmla="*/ 39 w 50"/>
              <a:gd name="T3" fmla="*/ 10 h 35"/>
              <a:gd name="T4" fmla="*/ 33 w 50"/>
              <a:gd name="T5" fmla="*/ 6 h 35"/>
              <a:gd name="T6" fmla="*/ 24 w 50"/>
              <a:gd name="T7" fmla="*/ 1 h 35"/>
              <a:gd name="T8" fmla="*/ 20 w 50"/>
              <a:gd name="T9" fmla="*/ 3 h 35"/>
              <a:gd name="T10" fmla="*/ 20 w 50"/>
              <a:gd name="T11" fmla="*/ 11 h 35"/>
              <a:gd name="T12" fmla="*/ 19 w 50"/>
              <a:gd name="T13" fmla="*/ 10 h 35"/>
              <a:gd name="T14" fmla="*/ 12 w 50"/>
              <a:gd name="T15" fmla="*/ 6 h 35"/>
              <a:gd name="T16" fmla="*/ 3 w 50"/>
              <a:gd name="T17" fmla="*/ 1 h 35"/>
              <a:gd name="T18" fmla="*/ 0 w 50"/>
              <a:gd name="T19" fmla="*/ 3 h 35"/>
              <a:gd name="T20" fmla="*/ 0 w 50"/>
              <a:gd name="T21" fmla="*/ 13 h 35"/>
              <a:gd name="T22" fmla="*/ 0 w 50"/>
              <a:gd name="T23" fmla="*/ 21 h 35"/>
              <a:gd name="T24" fmla="*/ 0 w 50"/>
              <a:gd name="T25" fmla="*/ 31 h 35"/>
              <a:gd name="T26" fmla="*/ 3 w 50"/>
              <a:gd name="T27" fmla="*/ 33 h 35"/>
              <a:gd name="T28" fmla="*/ 12 w 50"/>
              <a:gd name="T29" fmla="*/ 28 h 35"/>
              <a:gd name="T30" fmla="*/ 19 w 50"/>
              <a:gd name="T31" fmla="*/ 24 h 35"/>
              <a:gd name="T32" fmla="*/ 20 w 50"/>
              <a:gd name="T33" fmla="*/ 23 h 35"/>
              <a:gd name="T34" fmla="*/ 20 w 50"/>
              <a:gd name="T35" fmla="*/ 31 h 35"/>
              <a:gd name="T36" fmla="*/ 24 w 50"/>
              <a:gd name="T37" fmla="*/ 33 h 35"/>
              <a:gd name="T38" fmla="*/ 32 w 50"/>
              <a:gd name="T39" fmla="*/ 28 h 35"/>
              <a:gd name="T40" fmla="*/ 39 w 50"/>
              <a:gd name="T41" fmla="*/ 24 h 35"/>
              <a:gd name="T42" fmla="*/ 48 w 50"/>
              <a:gd name="T43" fmla="*/ 19 h 35"/>
              <a:gd name="T44" fmla="*/ 48 w 50"/>
              <a:gd name="T45" fmla="*/ 1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0" h="35">
                <a:moveTo>
                  <a:pt x="48" y="15"/>
                </a:moveTo>
                <a:cubicBezTo>
                  <a:pt x="39" y="10"/>
                  <a:pt x="39" y="10"/>
                  <a:pt x="39" y="10"/>
                </a:cubicBezTo>
                <a:cubicBezTo>
                  <a:pt x="38" y="9"/>
                  <a:pt x="34" y="8"/>
                  <a:pt x="33" y="6"/>
                </a:cubicBezTo>
                <a:cubicBezTo>
                  <a:pt x="24" y="1"/>
                  <a:pt x="24" y="1"/>
                  <a:pt x="24" y="1"/>
                </a:cubicBezTo>
                <a:cubicBezTo>
                  <a:pt x="22" y="0"/>
                  <a:pt x="20" y="1"/>
                  <a:pt x="20" y="3"/>
                </a:cubicBezTo>
                <a:cubicBezTo>
                  <a:pt x="20" y="11"/>
                  <a:pt x="20" y="11"/>
                  <a:pt x="20" y="11"/>
                </a:cubicBezTo>
                <a:cubicBezTo>
                  <a:pt x="19" y="10"/>
                  <a:pt x="19" y="10"/>
                  <a:pt x="19" y="10"/>
                </a:cubicBezTo>
                <a:cubicBezTo>
                  <a:pt x="17" y="9"/>
                  <a:pt x="14" y="8"/>
                  <a:pt x="12" y="6"/>
                </a:cubicBezTo>
                <a:cubicBezTo>
                  <a:pt x="3" y="1"/>
                  <a:pt x="3" y="1"/>
                  <a:pt x="3" y="1"/>
                </a:cubicBezTo>
                <a:cubicBezTo>
                  <a:pt x="1" y="0"/>
                  <a:pt x="0" y="1"/>
                  <a:pt x="0" y="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6"/>
                  <a:pt x="0" y="19"/>
                  <a:pt x="0" y="21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4"/>
                  <a:pt x="2" y="35"/>
                  <a:pt x="3" y="33"/>
                </a:cubicBezTo>
                <a:cubicBezTo>
                  <a:pt x="12" y="28"/>
                  <a:pt x="12" y="28"/>
                  <a:pt x="12" y="28"/>
                </a:cubicBezTo>
                <a:cubicBezTo>
                  <a:pt x="14" y="27"/>
                  <a:pt x="17" y="26"/>
                  <a:pt x="19" y="24"/>
                </a:cubicBezTo>
                <a:cubicBezTo>
                  <a:pt x="20" y="23"/>
                  <a:pt x="20" y="23"/>
                  <a:pt x="20" y="23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4"/>
                  <a:pt x="22" y="35"/>
                  <a:pt x="24" y="33"/>
                </a:cubicBezTo>
                <a:cubicBezTo>
                  <a:pt x="32" y="28"/>
                  <a:pt x="32" y="28"/>
                  <a:pt x="32" y="28"/>
                </a:cubicBezTo>
                <a:cubicBezTo>
                  <a:pt x="34" y="27"/>
                  <a:pt x="37" y="26"/>
                  <a:pt x="39" y="24"/>
                </a:cubicBezTo>
                <a:cubicBezTo>
                  <a:pt x="48" y="19"/>
                  <a:pt x="48" y="19"/>
                  <a:pt x="48" y="19"/>
                </a:cubicBezTo>
                <a:cubicBezTo>
                  <a:pt x="50" y="18"/>
                  <a:pt x="50" y="17"/>
                  <a:pt x="48" y="1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59" name="Freeform 659"/>
          <p:cNvSpPr>
            <a:spLocks noEditPoints="1"/>
          </p:cNvSpPr>
          <p:nvPr/>
        </p:nvSpPr>
        <p:spPr bwMode="auto">
          <a:xfrm>
            <a:off x="6705601" y="3212802"/>
            <a:ext cx="212725" cy="212725"/>
          </a:xfrm>
          <a:custGeom>
            <a:avLst/>
            <a:gdLst>
              <a:gd name="T0" fmla="*/ 55 w 67"/>
              <a:gd name="T1" fmla="*/ 12 h 67"/>
              <a:gd name="T2" fmla="*/ 12 w 67"/>
              <a:gd name="T3" fmla="*/ 12 h 67"/>
              <a:gd name="T4" fmla="*/ 12 w 67"/>
              <a:gd name="T5" fmla="*/ 55 h 67"/>
              <a:gd name="T6" fmla="*/ 55 w 67"/>
              <a:gd name="T7" fmla="*/ 55 h 67"/>
              <a:gd name="T8" fmla="*/ 55 w 67"/>
              <a:gd name="T9" fmla="*/ 12 h 67"/>
              <a:gd name="T10" fmla="*/ 46 w 67"/>
              <a:gd name="T11" fmla="*/ 48 h 67"/>
              <a:gd name="T12" fmla="*/ 34 w 67"/>
              <a:gd name="T13" fmla="*/ 41 h 67"/>
              <a:gd name="T14" fmla="*/ 26 w 67"/>
              <a:gd name="T15" fmla="*/ 37 h 67"/>
              <a:gd name="T16" fmla="*/ 26 w 67"/>
              <a:gd name="T17" fmla="*/ 46 h 67"/>
              <a:gd name="T18" fmla="*/ 20 w 67"/>
              <a:gd name="T19" fmla="*/ 46 h 67"/>
              <a:gd name="T20" fmla="*/ 20 w 67"/>
              <a:gd name="T21" fmla="*/ 22 h 67"/>
              <a:gd name="T22" fmla="*/ 26 w 67"/>
              <a:gd name="T23" fmla="*/ 22 h 67"/>
              <a:gd name="T24" fmla="*/ 26 w 67"/>
              <a:gd name="T25" fmla="*/ 31 h 67"/>
              <a:gd name="T26" fmla="*/ 34 w 67"/>
              <a:gd name="T27" fmla="*/ 27 h 67"/>
              <a:gd name="T28" fmla="*/ 46 w 67"/>
              <a:gd name="T29" fmla="*/ 20 h 67"/>
              <a:gd name="T30" fmla="*/ 46 w 67"/>
              <a:gd name="T31" fmla="*/ 48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7" h="67">
                <a:moveTo>
                  <a:pt x="55" y="12"/>
                </a:moveTo>
                <a:cubicBezTo>
                  <a:pt x="43" y="0"/>
                  <a:pt x="24" y="0"/>
                  <a:pt x="12" y="12"/>
                </a:cubicBezTo>
                <a:cubicBezTo>
                  <a:pt x="0" y="24"/>
                  <a:pt x="0" y="43"/>
                  <a:pt x="12" y="55"/>
                </a:cubicBezTo>
                <a:cubicBezTo>
                  <a:pt x="24" y="67"/>
                  <a:pt x="43" y="67"/>
                  <a:pt x="55" y="55"/>
                </a:cubicBezTo>
                <a:cubicBezTo>
                  <a:pt x="67" y="43"/>
                  <a:pt x="67" y="24"/>
                  <a:pt x="55" y="12"/>
                </a:cubicBezTo>
                <a:close/>
                <a:moveTo>
                  <a:pt x="46" y="48"/>
                </a:moveTo>
                <a:cubicBezTo>
                  <a:pt x="34" y="41"/>
                  <a:pt x="34" y="41"/>
                  <a:pt x="34" y="41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46"/>
                  <a:pt x="26" y="46"/>
                  <a:pt x="26" y="46"/>
                </a:cubicBezTo>
                <a:cubicBezTo>
                  <a:pt x="20" y="46"/>
                  <a:pt x="20" y="46"/>
                  <a:pt x="20" y="46"/>
                </a:cubicBezTo>
                <a:cubicBezTo>
                  <a:pt x="20" y="22"/>
                  <a:pt x="20" y="22"/>
                  <a:pt x="20" y="22"/>
                </a:cubicBezTo>
                <a:cubicBezTo>
                  <a:pt x="26" y="22"/>
                  <a:pt x="26" y="22"/>
                  <a:pt x="26" y="22"/>
                </a:cubicBezTo>
                <a:cubicBezTo>
                  <a:pt x="26" y="31"/>
                  <a:pt x="26" y="31"/>
                  <a:pt x="26" y="31"/>
                </a:cubicBezTo>
                <a:cubicBezTo>
                  <a:pt x="34" y="27"/>
                  <a:pt x="34" y="27"/>
                  <a:pt x="34" y="27"/>
                </a:cubicBezTo>
                <a:cubicBezTo>
                  <a:pt x="46" y="20"/>
                  <a:pt x="46" y="20"/>
                  <a:pt x="46" y="20"/>
                </a:cubicBezTo>
                <a:lnTo>
                  <a:pt x="46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60" name="Freeform 660"/>
          <p:cNvSpPr>
            <a:spLocks noEditPoints="1"/>
          </p:cNvSpPr>
          <p:nvPr/>
        </p:nvSpPr>
        <p:spPr bwMode="auto">
          <a:xfrm>
            <a:off x="601663" y="3620789"/>
            <a:ext cx="212725" cy="212725"/>
          </a:xfrm>
          <a:custGeom>
            <a:avLst/>
            <a:gdLst>
              <a:gd name="T0" fmla="*/ 55 w 67"/>
              <a:gd name="T1" fmla="*/ 12 h 67"/>
              <a:gd name="T2" fmla="*/ 12 w 67"/>
              <a:gd name="T3" fmla="*/ 12 h 67"/>
              <a:gd name="T4" fmla="*/ 12 w 67"/>
              <a:gd name="T5" fmla="*/ 55 h 67"/>
              <a:gd name="T6" fmla="*/ 55 w 67"/>
              <a:gd name="T7" fmla="*/ 55 h 67"/>
              <a:gd name="T8" fmla="*/ 55 w 67"/>
              <a:gd name="T9" fmla="*/ 12 h 67"/>
              <a:gd name="T10" fmla="*/ 48 w 67"/>
              <a:gd name="T11" fmla="*/ 47 h 67"/>
              <a:gd name="T12" fmla="*/ 42 w 67"/>
              <a:gd name="T13" fmla="*/ 47 h 67"/>
              <a:gd name="T14" fmla="*/ 42 w 67"/>
              <a:gd name="T15" fmla="*/ 38 h 67"/>
              <a:gd name="T16" fmla="*/ 35 w 67"/>
              <a:gd name="T17" fmla="*/ 42 h 67"/>
              <a:gd name="T18" fmla="*/ 23 w 67"/>
              <a:gd name="T19" fmla="*/ 49 h 67"/>
              <a:gd name="T20" fmla="*/ 23 w 67"/>
              <a:gd name="T21" fmla="*/ 21 h 67"/>
              <a:gd name="T22" fmla="*/ 35 w 67"/>
              <a:gd name="T23" fmla="*/ 28 h 67"/>
              <a:gd name="T24" fmla="*/ 42 w 67"/>
              <a:gd name="T25" fmla="*/ 33 h 67"/>
              <a:gd name="T26" fmla="*/ 42 w 67"/>
              <a:gd name="T27" fmla="*/ 23 h 67"/>
              <a:gd name="T28" fmla="*/ 48 w 67"/>
              <a:gd name="T29" fmla="*/ 23 h 67"/>
              <a:gd name="T30" fmla="*/ 48 w 67"/>
              <a:gd name="T31" fmla="*/ 4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7" h="67">
                <a:moveTo>
                  <a:pt x="55" y="12"/>
                </a:moveTo>
                <a:cubicBezTo>
                  <a:pt x="43" y="0"/>
                  <a:pt x="24" y="0"/>
                  <a:pt x="12" y="12"/>
                </a:cubicBezTo>
                <a:cubicBezTo>
                  <a:pt x="0" y="24"/>
                  <a:pt x="0" y="43"/>
                  <a:pt x="12" y="55"/>
                </a:cubicBezTo>
                <a:cubicBezTo>
                  <a:pt x="24" y="67"/>
                  <a:pt x="43" y="67"/>
                  <a:pt x="55" y="55"/>
                </a:cubicBezTo>
                <a:cubicBezTo>
                  <a:pt x="67" y="43"/>
                  <a:pt x="67" y="24"/>
                  <a:pt x="55" y="12"/>
                </a:cubicBezTo>
                <a:close/>
                <a:moveTo>
                  <a:pt x="48" y="47"/>
                </a:moveTo>
                <a:cubicBezTo>
                  <a:pt x="42" y="47"/>
                  <a:pt x="42" y="47"/>
                  <a:pt x="42" y="47"/>
                </a:cubicBezTo>
                <a:cubicBezTo>
                  <a:pt x="42" y="38"/>
                  <a:pt x="42" y="38"/>
                  <a:pt x="42" y="38"/>
                </a:cubicBezTo>
                <a:cubicBezTo>
                  <a:pt x="35" y="42"/>
                  <a:pt x="35" y="42"/>
                  <a:pt x="35" y="42"/>
                </a:cubicBezTo>
                <a:cubicBezTo>
                  <a:pt x="23" y="49"/>
                  <a:pt x="23" y="49"/>
                  <a:pt x="23" y="49"/>
                </a:cubicBezTo>
                <a:cubicBezTo>
                  <a:pt x="23" y="21"/>
                  <a:pt x="23" y="21"/>
                  <a:pt x="23" y="21"/>
                </a:cubicBezTo>
                <a:cubicBezTo>
                  <a:pt x="35" y="28"/>
                  <a:pt x="35" y="28"/>
                  <a:pt x="35" y="28"/>
                </a:cubicBezTo>
                <a:cubicBezTo>
                  <a:pt x="42" y="33"/>
                  <a:pt x="42" y="33"/>
                  <a:pt x="42" y="33"/>
                </a:cubicBezTo>
                <a:cubicBezTo>
                  <a:pt x="42" y="23"/>
                  <a:pt x="42" y="23"/>
                  <a:pt x="42" y="23"/>
                </a:cubicBezTo>
                <a:cubicBezTo>
                  <a:pt x="48" y="23"/>
                  <a:pt x="48" y="23"/>
                  <a:pt x="48" y="23"/>
                </a:cubicBezTo>
                <a:lnTo>
                  <a:pt x="48" y="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61" name="Freeform 661"/>
          <p:cNvSpPr>
            <a:spLocks/>
          </p:cNvSpPr>
          <p:nvPr/>
        </p:nvSpPr>
        <p:spPr bwMode="auto">
          <a:xfrm>
            <a:off x="4324351" y="3273127"/>
            <a:ext cx="101600" cy="111125"/>
          </a:xfrm>
          <a:custGeom>
            <a:avLst/>
            <a:gdLst>
              <a:gd name="T0" fmla="*/ 29 w 32"/>
              <a:gd name="T1" fmla="*/ 1 h 35"/>
              <a:gd name="T2" fmla="*/ 20 w 32"/>
              <a:gd name="T3" fmla="*/ 6 h 35"/>
              <a:gd name="T4" fmla="*/ 13 w 32"/>
              <a:gd name="T5" fmla="*/ 10 h 35"/>
              <a:gd name="T6" fmla="*/ 8 w 32"/>
              <a:gd name="T7" fmla="*/ 14 h 35"/>
              <a:gd name="T8" fmla="*/ 8 w 32"/>
              <a:gd name="T9" fmla="*/ 4 h 35"/>
              <a:gd name="T10" fmla="*/ 6 w 32"/>
              <a:gd name="T11" fmla="*/ 2 h 35"/>
              <a:gd name="T12" fmla="*/ 2 w 32"/>
              <a:gd name="T13" fmla="*/ 2 h 35"/>
              <a:gd name="T14" fmla="*/ 0 w 32"/>
              <a:gd name="T15" fmla="*/ 4 h 35"/>
              <a:gd name="T16" fmla="*/ 0 w 32"/>
              <a:gd name="T17" fmla="*/ 31 h 35"/>
              <a:gd name="T18" fmla="*/ 2 w 32"/>
              <a:gd name="T19" fmla="*/ 33 h 35"/>
              <a:gd name="T20" fmla="*/ 6 w 32"/>
              <a:gd name="T21" fmla="*/ 33 h 35"/>
              <a:gd name="T22" fmla="*/ 8 w 32"/>
              <a:gd name="T23" fmla="*/ 31 h 35"/>
              <a:gd name="T24" fmla="*/ 8 w 32"/>
              <a:gd name="T25" fmla="*/ 21 h 35"/>
              <a:gd name="T26" fmla="*/ 13 w 32"/>
              <a:gd name="T27" fmla="*/ 24 h 35"/>
              <a:gd name="T28" fmla="*/ 20 w 32"/>
              <a:gd name="T29" fmla="*/ 28 h 35"/>
              <a:gd name="T30" fmla="*/ 29 w 32"/>
              <a:gd name="T31" fmla="*/ 33 h 35"/>
              <a:gd name="T32" fmla="*/ 32 w 32"/>
              <a:gd name="T33" fmla="*/ 31 h 35"/>
              <a:gd name="T34" fmla="*/ 32 w 32"/>
              <a:gd name="T35" fmla="*/ 3 h 35"/>
              <a:gd name="T36" fmla="*/ 29 w 32"/>
              <a:gd name="T37" fmla="*/ 1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2" h="35">
                <a:moveTo>
                  <a:pt x="29" y="1"/>
                </a:moveTo>
                <a:cubicBezTo>
                  <a:pt x="20" y="6"/>
                  <a:pt x="20" y="6"/>
                  <a:pt x="20" y="6"/>
                </a:cubicBezTo>
                <a:cubicBezTo>
                  <a:pt x="18" y="8"/>
                  <a:pt x="15" y="9"/>
                  <a:pt x="13" y="10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4"/>
                  <a:pt x="8" y="4"/>
                  <a:pt x="8" y="4"/>
                </a:cubicBezTo>
                <a:cubicBezTo>
                  <a:pt x="8" y="3"/>
                  <a:pt x="7" y="2"/>
                  <a:pt x="6" y="2"/>
                </a:cubicBezTo>
                <a:cubicBezTo>
                  <a:pt x="2" y="2"/>
                  <a:pt x="2" y="2"/>
                  <a:pt x="2" y="2"/>
                </a:cubicBezTo>
                <a:cubicBezTo>
                  <a:pt x="1" y="2"/>
                  <a:pt x="0" y="3"/>
                  <a:pt x="0" y="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2"/>
                  <a:pt x="1" y="33"/>
                  <a:pt x="2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7" y="33"/>
                  <a:pt x="8" y="32"/>
                  <a:pt x="8" y="31"/>
                </a:cubicBezTo>
                <a:cubicBezTo>
                  <a:pt x="8" y="21"/>
                  <a:pt x="8" y="21"/>
                  <a:pt x="8" y="21"/>
                </a:cubicBezTo>
                <a:cubicBezTo>
                  <a:pt x="13" y="24"/>
                  <a:pt x="13" y="24"/>
                  <a:pt x="13" y="24"/>
                </a:cubicBezTo>
                <a:cubicBezTo>
                  <a:pt x="15" y="26"/>
                  <a:pt x="18" y="27"/>
                  <a:pt x="20" y="28"/>
                </a:cubicBezTo>
                <a:cubicBezTo>
                  <a:pt x="29" y="33"/>
                  <a:pt x="29" y="33"/>
                  <a:pt x="29" y="33"/>
                </a:cubicBezTo>
                <a:cubicBezTo>
                  <a:pt x="30" y="35"/>
                  <a:pt x="32" y="34"/>
                  <a:pt x="32" y="31"/>
                </a:cubicBezTo>
                <a:cubicBezTo>
                  <a:pt x="32" y="3"/>
                  <a:pt x="32" y="3"/>
                  <a:pt x="32" y="3"/>
                </a:cubicBezTo>
                <a:cubicBezTo>
                  <a:pt x="32" y="1"/>
                  <a:pt x="30" y="0"/>
                  <a:pt x="2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62" name="Freeform 662"/>
          <p:cNvSpPr>
            <a:spLocks/>
          </p:cNvSpPr>
          <p:nvPr/>
        </p:nvSpPr>
        <p:spPr bwMode="auto">
          <a:xfrm>
            <a:off x="6357938" y="3269952"/>
            <a:ext cx="101600" cy="111125"/>
          </a:xfrm>
          <a:custGeom>
            <a:avLst/>
            <a:gdLst>
              <a:gd name="T0" fmla="*/ 30 w 32"/>
              <a:gd name="T1" fmla="*/ 2 h 35"/>
              <a:gd name="T2" fmla="*/ 26 w 32"/>
              <a:gd name="T3" fmla="*/ 2 h 35"/>
              <a:gd name="T4" fmla="*/ 24 w 32"/>
              <a:gd name="T5" fmla="*/ 4 h 35"/>
              <a:gd name="T6" fmla="*/ 24 w 32"/>
              <a:gd name="T7" fmla="*/ 14 h 35"/>
              <a:gd name="T8" fmla="*/ 19 w 32"/>
              <a:gd name="T9" fmla="*/ 11 h 35"/>
              <a:gd name="T10" fmla="*/ 12 w 32"/>
              <a:gd name="T11" fmla="*/ 7 h 35"/>
              <a:gd name="T12" fmla="*/ 3 w 32"/>
              <a:gd name="T13" fmla="*/ 2 h 35"/>
              <a:gd name="T14" fmla="*/ 0 w 32"/>
              <a:gd name="T15" fmla="*/ 4 h 35"/>
              <a:gd name="T16" fmla="*/ 0 w 32"/>
              <a:gd name="T17" fmla="*/ 32 h 35"/>
              <a:gd name="T18" fmla="*/ 3 w 32"/>
              <a:gd name="T19" fmla="*/ 34 h 35"/>
              <a:gd name="T20" fmla="*/ 12 w 32"/>
              <a:gd name="T21" fmla="*/ 29 h 35"/>
              <a:gd name="T22" fmla="*/ 19 w 32"/>
              <a:gd name="T23" fmla="*/ 25 h 35"/>
              <a:gd name="T24" fmla="*/ 24 w 32"/>
              <a:gd name="T25" fmla="*/ 21 h 35"/>
              <a:gd name="T26" fmla="*/ 24 w 32"/>
              <a:gd name="T27" fmla="*/ 32 h 35"/>
              <a:gd name="T28" fmla="*/ 26 w 32"/>
              <a:gd name="T29" fmla="*/ 34 h 35"/>
              <a:gd name="T30" fmla="*/ 30 w 32"/>
              <a:gd name="T31" fmla="*/ 34 h 35"/>
              <a:gd name="T32" fmla="*/ 32 w 32"/>
              <a:gd name="T33" fmla="*/ 32 h 35"/>
              <a:gd name="T34" fmla="*/ 32 w 32"/>
              <a:gd name="T35" fmla="*/ 4 h 35"/>
              <a:gd name="T36" fmla="*/ 30 w 32"/>
              <a:gd name="T37" fmla="*/ 2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2" h="35">
                <a:moveTo>
                  <a:pt x="30" y="2"/>
                </a:moveTo>
                <a:cubicBezTo>
                  <a:pt x="26" y="2"/>
                  <a:pt x="26" y="2"/>
                  <a:pt x="26" y="2"/>
                </a:cubicBezTo>
                <a:cubicBezTo>
                  <a:pt x="25" y="2"/>
                  <a:pt x="24" y="3"/>
                  <a:pt x="24" y="4"/>
                </a:cubicBezTo>
                <a:cubicBezTo>
                  <a:pt x="24" y="14"/>
                  <a:pt x="24" y="14"/>
                  <a:pt x="24" y="14"/>
                </a:cubicBezTo>
                <a:cubicBezTo>
                  <a:pt x="19" y="11"/>
                  <a:pt x="19" y="11"/>
                  <a:pt x="19" y="11"/>
                </a:cubicBezTo>
                <a:cubicBezTo>
                  <a:pt x="17" y="9"/>
                  <a:pt x="14" y="8"/>
                  <a:pt x="12" y="7"/>
                </a:cubicBezTo>
                <a:cubicBezTo>
                  <a:pt x="3" y="2"/>
                  <a:pt x="3" y="2"/>
                  <a:pt x="3" y="2"/>
                </a:cubicBezTo>
                <a:cubicBezTo>
                  <a:pt x="1" y="0"/>
                  <a:pt x="0" y="1"/>
                  <a:pt x="0" y="4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4"/>
                  <a:pt x="1" y="35"/>
                  <a:pt x="3" y="34"/>
                </a:cubicBezTo>
                <a:cubicBezTo>
                  <a:pt x="12" y="29"/>
                  <a:pt x="12" y="29"/>
                  <a:pt x="12" y="29"/>
                </a:cubicBezTo>
                <a:cubicBezTo>
                  <a:pt x="14" y="27"/>
                  <a:pt x="17" y="26"/>
                  <a:pt x="19" y="25"/>
                </a:cubicBezTo>
                <a:cubicBezTo>
                  <a:pt x="24" y="21"/>
                  <a:pt x="24" y="21"/>
                  <a:pt x="24" y="21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33"/>
                  <a:pt x="25" y="34"/>
                  <a:pt x="26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1" y="34"/>
                  <a:pt x="32" y="33"/>
                  <a:pt x="32" y="32"/>
                </a:cubicBezTo>
                <a:cubicBezTo>
                  <a:pt x="32" y="4"/>
                  <a:pt x="32" y="4"/>
                  <a:pt x="32" y="4"/>
                </a:cubicBezTo>
                <a:cubicBezTo>
                  <a:pt x="32" y="3"/>
                  <a:pt x="31" y="2"/>
                  <a:pt x="30" y="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0031" name="Group 10030"/>
          <p:cNvGrpSpPr/>
          <p:nvPr/>
        </p:nvGrpSpPr>
        <p:grpSpPr>
          <a:xfrm>
            <a:off x="5124451" y="3276302"/>
            <a:ext cx="101600" cy="114300"/>
            <a:chOff x="5124451" y="3276302"/>
            <a:chExt cx="101600" cy="114300"/>
          </a:xfrm>
        </p:grpSpPr>
        <p:sp>
          <p:nvSpPr>
            <p:cNvPr id="63" name="Freeform 663"/>
            <p:cNvSpPr>
              <a:spLocks/>
            </p:cNvSpPr>
            <p:nvPr/>
          </p:nvSpPr>
          <p:spPr bwMode="auto">
            <a:xfrm>
              <a:off x="5124451" y="3276302"/>
              <a:ext cx="38100" cy="114300"/>
            </a:xfrm>
            <a:custGeom>
              <a:avLst/>
              <a:gdLst>
                <a:gd name="T0" fmla="*/ 8 w 12"/>
                <a:gd name="T1" fmla="*/ 0 h 36"/>
                <a:gd name="T2" fmla="*/ 4 w 12"/>
                <a:gd name="T3" fmla="*/ 0 h 36"/>
                <a:gd name="T4" fmla="*/ 0 w 12"/>
                <a:gd name="T5" fmla="*/ 4 h 36"/>
                <a:gd name="T6" fmla="*/ 0 w 12"/>
                <a:gd name="T7" fmla="*/ 32 h 36"/>
                <a:gd name="T8" fmla="*/ 4 w 12"/>
                <a:gd name="T9" fmla="*/ 36 h 36"/>
                <a:gd name="T10" fmla="*/ 8 w 12"/>
                <a:gd name="T11" fmla="*/ 36 h 36"/>
                <a:gd name="T12" fmla="*/ 12 w 12"/>
                <a:gd name="T13" fmla="*/ 32 h 36"/>
                <a:gd name="T14" fmla="*/ 12 w 12"/>
                <a:gd name="T15" fmla="*/ 4 h 36"/>
                <a:gd name="T16" fmla="*/ 8 w 12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36">
                  <a:moveTo>
                    <a:pt x="8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4"/>
                    <a:pt x="2" y="36"/>
                    <a:pt x="4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10" y="36"/>
                    <a:pt x="12" y="34"/>
                    <a:pt x="12" y="3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2"/>
                    <a:pt x="10" y="0"/>
                    <a:pt x="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216" name="Freeform 664"/>
            <p:cNvSpPr>
              <a:spLocks/>
            </p:cNvSpPr>
            <p:nvPr/>
          </p:nvSpPr>
          <p:spPr bwMode="auto">
            <a:xfrm>
              <a:off x="5187951" y="3276302"/>
              <a:ext cx="38100" cy="114300"/>
            </a:xfrm>
            <a:custGeom>
              <a:avLst/>
              <a:gdLst>
                <a:gd name="T0" fmla="*/ 8 w 12"/>
                <a:gd name="T1" fmla="*/ 0 h 36"/>
                <a:gd name="T2" fmla="*/ 4 w 12"/>
                <a:gd name="T3" fmla="*/ 0 h 36"/>
                <a:gd name="T4" fmla="*/ 0 w 12"/>
                <a:gd name="T5" fmla="*/ 4 h 36"/>
                <a:gd name="T6" fmla="*/ 0 w 12"/>
                <a:gd name="T7" fmla="*/ 32 h 36"/>
                <a:gd name="T8" fmla="*/ 4 w 12"/>
                <a:gd name="T9" fmla="*/ 36 h 36"/>
                <a:gd name="T10" fmla="*/ 8 w 12"/>
                <a:gd name="T11" fmla="*/ 36 h 36"/>
                <a:gd name="T12" fmla="*/ 12 w 12"/>
                <a:gd name="T13" fmla="*/ 32 h 36"/>
                <a:gd name="T14" fmla="*/ 12 w 12"/>
                <a:gd name="T15" fmla="*/ 4 h 36"/>
                <a:gd name="T16" fmla="*/ 8 w 12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36">
                  <a:moveTo>
                    <a:pt x="8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4"/>
                    <a:pt x="2" y="36"/>
                    <a:pt x="4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10" y="36"/>
                    <a:pt x="12" y="34"/>
                    <a:pt x="12" y="3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2"/>
                    <a:pt x="10" y="0"/>
                    <a:pt x="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9217" name="Freeform 665"/>
          <p:cNvSpPr>
            <a:spLocks noEditPoints="1"/>
          </p:cNvSpPr>
          <p:nvPr/>
        </p:nvSpPr>
        <p:spPr bwMode="auto">
          <a:xfrm>
            <a:off x="7518401" y="3212802"/>
            <a:ext cx="212725" cy="212725"/>
          </a:xfrm>
          <a:custGeom>
            <a:avLst/>
            <a:gdLst>
              <a:gd name="T0" fmla="*/ 55 w 67"/>
              <a:gd name="T1" fmla="*/ 12 h 67"/>
              <a:gd name="T2" fmla="*/ 12 w 67"/>
              <a:gd name="T3" fmla="*/ 12 h 67"/>
              <a:gd name="T4" fmla="*/ 12 w 67"/>
              <a:gd name="T5" fmla="*/ 55 h 67"/>
              <a:gd name="T6" fmla="*/ 55 w 67"/>
              <a:gd name="T7" fmla="*/ 55 h 67"/>
              <a:gd name="T8" fmla="*/ 55 w 67"/>
              <a:gd name="T9" fmla="*/ 12 h 67"/>
              <a:gd name="T10" fmla="*/ 30 w 67"/>
              <a:gd name="T11" fmla="*/ 49 h 67"/>
              <a:gd name="T12" fmla="*/ 18 w 67"/>
              <a:gd name="T13" fmla="*/ 49 h 67"/>
              <a:gd name="T14" fmla="*/ 18 w 67"/>
              <a:gd name="T15" fmla="*/ 21 h 67"/>
              <a:gd name="T16" fmla="*/ 30 w 67"/>
              <a:gd name="T17" fmla="*/ 21 h 67"/>
              <a:gd name="T18" fmla="*/ 30 w 67"/>
              <a:gd name="T19" fmla="*/ 49 h 67"/>
              <a:gd name="T20" fmla="*/ 50 w 67"/>
              <a:gd name="T21" fmla="*/ 49 h 67"/>
              <a:gd name="T22" fmla="*/ 38 w 67"/>
              <a:gd name="T23" fmla="*/ 49 h 67"/>
              <a:gd name="T24" fmla="*/ 38 w 67"/>
              <a:gd name="T25" fmla="*/ 21 h 67"/>
              <a:gd name="T26" fmla="*/ 50 w 67"/>
              <a:gd name="T27" fmla="*/ 21 h 67"/>
              <a:gd name="T28" fmla="*/ 50 w 67"/>
              <a:gd name="T29" fmla="*/ 4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7" h="67">
                <a:moveTo>
                  <a:pt x="55" y="12"/>
                </a:moveTo>
                <a:cubicBezTo>
                  <a:pt x="43" y="0"/>
                  <a:pt x="24" y="0"/>
                  <a:pt x="12" y="12"/>
                </a:cubicBezTo>
                <a:cubicBezTo>
                  <a:pt x="0" y="24"/>
                  <a:pt x="0" y="43"/>
                  <a:pt x="12" y="55"/>
                </a:cubicBezTo>
                <a:cubicBezTo>
                  <a:pt x="24" y="67"/>
                  <a:pt x="43" y="67"/>
                  <a:pt x="55" y="55"/>
                </a:cubicBezTo>
                <a:cubicBezTo>
                  <a:pt x="67" y="43"/>
                  <a:pt x="67" y="24"/>
                  <a:pt x="55" y="12"/>
                </a:cubicBezTo>
                <a:close/>
                <a:moveTo>
                  <a:pt x="30" y="49"/>
                </a:moveTo>
                <a:cubicBezTo>
                  <a:pt x="18" y="49"/>
                  <a:pt x="18" y="49"/>
                  <a:pt x="18" y="49"/>
                </a:cubicBezTo>
                <a:cubicBezTo>
                  <a:pt x="18" y="21"/>
                  <a:pt x="18" y="21"/>
                  <a:pt x="18" y="21"/>
                </a:cubicBezTo>
                <a:cubicBezTo>
                  <a:pt x="30" y="21"/>
                  <a:pt x="30" y="21"/>
                  <a:pt x="30" y="21"/>
                </a:cubicBezTo>
                <a:lnTo>
                  <a:pt x="30" y="49"/>
                </a:lnTo>
                <a:close/>
                <a:moveTo>
                  <a:pt x="50" y="49"/>
                </a:moveTo>
                <a:cubicBezTo>
                  <a:pt x="38" y="49"/>
                  <a:pt x="38" y="49"/>
                  <a:pt x="38" y="49"/>
                </a:cubicBezTo>
                <a:cubicBezTo>
                  <a:pt x="38" y="21"/>
                  <a:pt x="38" y="21"/>
                  <a:pt x="38" y="21"/>
                </a:cubicBezTo>
                <a:cubicBezTo>
                  <a:pt x="50" y="21"/>
                  <a:pt x="50" y="21"/>
                  <a:pt x="50" y="21"/>
                </a:cubicBezTo>
                <a:lnTo>
                  <a:pt x="50" y="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9219" name="Freeform 666"/>
          <p:cNvSpPr>
            <a:spLocks noEditPoints="1"/>
          </p:cNvSpPr>
          <p:nvPr/>
        </p:nvSpPr>
        <p:spPr bwMode="auto">
          <a:xfrm>
            <a:off x="7112001" y="3212802"/>
            <a:ext cx="212725" cy="212725"/>
          </a:xfrm>
          <a:custGeom>
            <a:avLst/>
            <a:gdLst>
              <a:gd name="T0" fmla="*/ 55 w 67"/>
              <a:gd name="T1" fmla="*/ 12 h 67"/>
              <a:gd name="T2" fmla="*/ 12 w 67"/>
              <a:gd name="T3" fmla="*/ 12 h 67"/>
              <a:gd name="T4" fmla="*/ 12 w 67"/>
              <a:gd name="T5" fmla="*/ 55 h 67"/>
              <a:gd name="T6" fmla="*/ 55 w 67"/>
              <a:gd name="T7" fmla="*/ 55 h 67"/>
              <a:gd name="T8" fmla="*/ 55 w 67"/>
              <a:gd name="T9" fmla="*/ 12 h 67"/>
              <a:gd name="T10" fmla="*/ 52 w 67"/>
              <a:gd name="T11" fmla="*/ 47 h 67"/>
              <a:gd name="T12" fmla="*/ 40 w 67"/>
              <a:gd name="T13" fmla="*/ 40 h 67"/>
              <a:gd name="T14" fmla="*/ 36 w 67"/>
              <a:gd name="T15" fmla="*/ 38 h 67"/>
              <a:gd name="T16" fmla="*/ 36 w 67"/>
              <a:gd name="T17" fmla="*/ 47 h 67"/>
              <a:gd name="T18" fmla="*/ 12 w 67"/>
              <a:gd name="T19" fmla="*/ 33 h 67"/>
              <a:gd name="T20" fmla="*/ 36 w 67"/>
              <a:gd name="T21" fmla="*/ 19 h 67"/>
              <a:gd name="T22" fmla="*/ 36 w 67"/>
              <a:gd name="T23" fmla="*/ 29 h 67"/>
              <a:gd name="T24" fmla="*/ 40 w 67"/>
              <a:gd name="T25" fmla="*/ 26 h 67"/>
              <a:gd name="T26" fmla="*/ 52 w 67"/>
              <a:gd name="T27" fmla="*/ 19 h 67"/>
              <a:gd name="T28" fmla="*/ 52 w 67"/>
              <a:gd name="T29" fmla="*/ 4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7" h="67">
                <a:moveTo>
                  <a:pt x="55" y="12"/>
                </a:moveTo>
                <a:cubicBezTo>
                  <a:pt x="43" y="0"/>
                  <a:pt x="24" y="0"/>
                  <a:pt x="12" y="12"/>
                </a:cubicBezTo>
                <a:cubicBezTo>
                  <a:pt x="0" y="24"/>
                  <a:pt x="0" y="43"/>
                  <a:pt x="12" y="55"/>
                </a:cubicBezTo>
                <a:cubicBezTo>
                  <a:pt x="24" y="67"/>
                  <a:pt x="43" y="67"/>
                  <a:pt x="55" y="55"/>
                </a:cubicBezTo>
                <a:cubicBezTo>
                  <a:pt x="67" y="43"/>
                  <a:pt x="67" y="24"/>
                  <a:pt x="55" y="12"/>
                </a:cubicBezTo>
                <a:close/>
                <a:moveTo>
                  <a:pt x="52" y="47"/>
                </a:moveTo>
                <a:cubicBezTo>
                  <a:pt x="40" y="40"/>
                  <a:pt x="40" y="40"/>
                  <a:pt x="40" y="40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47"/>
                  <a:pt x="36" y="47"/>
                  <a:pt x="36" y="47"/>
                </a:cubicBezTo>
                <a:cubicBezTo>
                  <a:pt x="12" y="33"/>
                  <a:pt x="12" y="33"/>
                  <a:pt x="12" y="33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29"/>
                  <a:pt x="36" y="29"/>
                  <a:pt x="36" y="29"/>
                </a:cubicBezTo>
                <a:cubicBezTo>
                  <a:pt x="40" y="26"/>
                  <a:pt x="40" y="26"/>
                  <a:pt x="40" y="26"/>
                </a:cubicBezTo>
                <a:cubicBezTo>
                  <a:pt x="52" y="19"/>
                  <a:pt x="52" y="19"/>
                  <a:pt x="52" y="19"/>
                </a:cubicBezTo>
                <a:lnTo>
                  <a:pt x="52" y="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9220" name="Freeform 667"/>
          <p:cNvSpPr>
            <a:spLocks noEditPoints="1"/>
          </p:cNvSpPr>
          <p:nvPr/>
        </p:nvSpPr>
        <p:spPr bwMode="auto">
          <a:xfrm>
            <a:off x="8332788" y="3212802"/>
            <a:ext cx="212725" cy="212725"/>
          </a:xfrm>
          <a:custGeom>
            <a:avLst/>
            <a:gdLst>
              <a:gd name="T0" fmla="*/ 55 w 67"/>
              <a:gd name="T1" fmla="*/ 12 h 67"/>
              <a:gd name="T2" fmla="*/ 12 w 67"/>
              <a:gd name="T3" fmla="*/ 12 h 67"/>
              <a:gd name="T4" fmla="*/ 12 w 67"/>
              <a:gd name="T5" fmla="*/ 55 h 67"/>
              <a:gd name="T6" fmla="*/ 55 w 67"/>
              <a:gd name="T7" fmla="*/ 55 h 67"/>
              <a:gd name="T8" fmla="*/ 55 w 67"/>
              <a:gd name="T9" fmla="*/ 12 h 67"/>
              <a:gd name="T10" fmla="*/ 34 w 67"/>
              <a:gd name="T11" fmla="*/ 47 h 67"/>
              <a:gd name="T12" fmla="*/ 34 w 67"/>
              <a:gd name="T13" fmla="*/ 38 h 67"/>
              <a:gd name="T14" fmla="*/ 30 w 67"/>
              <a:gd name="T15" fmla="*/ 40 h 67"/>
              <a:gd name="T16" fmla="*/ 18 w 67"/>
              <a:gd name="T17" fmla="*/ 47 h 67"/>
              <a:gd name="T18" fmla="*/ 18 w 67"/>
              <a:gd name="T19" fmla="*/ 19 h 67"/>
              <a:gd name="T20" fmla="*/ 30 w 67"/>
              <a:gd name="T21" fmla="*/ 26 h 67"/>
              <a:gd name="T22" fmla="*/ 34 w 67"/>
              <a:gd name="T23" fmla="*/ 29 h 67"/>
              <a:gd name="T24" fmla="*/ 34 w 67"/>
              <a:gd name="T25" fmla="*/ 19 h 67"/>
              <a:gd name="T26" fmla="*/ 58 w 67"/>
              <a:gd name="T27" fmla="*/ 33 h 67"/>
              <a:gd name="T28" fmla="*/ 34 w 67"/>
              <a:gd name="T29" fmla="*/ 4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7" h="67">
                <a:moveTo>
                  <a:pt x="55" y="12"/>
                </a:moveTo>
                <a:cubicBezTo>
                  <a:pt x="43" y="0"/>
                  <a:pt x="24" y="0"/>
                  <a:pt x="12" y="12"/>
                </a:cubicBezTo>
                <a:cubicBezTo>
                  <a:pt x="0" y="24"/>
                  <a:pt x="0" y="43"/>
                  <a:pt x="12" y="55"/>
                </a:cubicBezTo>
                <a:cubicBezTo>
                  <a:pt x="24" y="67"/>
                  <a:pt x="43" y="67"/>
                  <a:pt x="55" y="55"/>
                </a:cubicBezTo>
                <a:cubicBezTo>
                  <a:pt x="67" y="43"/>
                  <a:pt x="67" y="24"/>
                  <a:pt x="55" y="12"/>
                </a:cubicBezTo>
                <a:close/>
                <a:moveTo>
                  <a:pt x="34" y="47"/>
                </a:moveTo>
                <a:cubicBezTo>
                  <a:pt x="34" y="38"/>
                  <a:pt x="34" y="38"/>
                  <a:pt x="34" y="38"/>
                </a:cubicBezTo>
                <a:cubicBezTo>
                  <a:pt x="30" y="40"/>
                  <a:pt x="30" y="40"/>
                  <a:pt x="30" y="40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19"/>
                  <a:pt x="18" y="19"/>
                  <a:pt x="18" y="19"/>
                </a:cubicBezTo>
                <a:cubicBezTo>
                  <a:pt x="30" y="26"/>
                  <a:pt x="30" y="26"/>
                  <a:pt x="30" y="26"/>
                </a:cubicBezTo>
                <a:cubicBezTo>
                  <a:pt x="34" y="29"/>
                  <a:pt x="34" y="29"/>
                  <a:pt x="34" y="29"/>
                </a:cubicBezTo>
                <a:cubicBezTo>
                  <a:pt x="34" y="19"/>
                  <a:pt x="34" y="19"/>
                  <a:pt x="34" y="19"/>
                </a:cubicBezTo>
                <a:cubicBezTo>
                  <a:pt x="58" y="33"/>
                  <a:pt x="58" y="33"/>
                  <a:pt x="58" y="33"/>
                </a:cubicBezTo>
                <a:lnTo>
                  <a:pt x="34" y="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9221" name="Freeform 668"/>
          <p:cNvSpPr>
            <a:spLocks noEditPoints="1"/>
          </p:cNvSpPr>
          <p:nvPr/>
        </p:nvSpPr>
        <p:spPr bwMode="auto">
          <a:xfrm>
            <a:off x="7926388" y="3212802"/>
            <a:ext cx="212725" cy="212725"/>
          </a:xfrm>
          <a:custGeom>
            <a:avLst/>
            <a:gdLst>
              <a:gd name="T0" fmla="*/ 55 w 67"/>
              <a:gd name="T1" fmla="*/ 12 h 67"/>
              <a:gd name="T2" fmla="*/ 12 w 67"/>
              <a:gd name="T3" fmla="*/ 12 h 67"/>
              <a:gd name="T4" fmla="*/ 12 w 67"/>
              <a:gd name="T5" fmla="*/ 55 h 67"/>
              <a:gd name="T6" fmla="*/ 55 w 67"/>
              <a:gd name="T7" fmla="*/ 55 h 67"/>
              <a:gd name="T8" fmla="*/ 55 w 67"/>
              <a:gd name="T9" fmla="*/ 12 h 67"/>
              <a:gd name="T10" fmla="*/ 25 w 67"/>
              <a:gd name="T11" fmla="*/ 49 h 67"/>
              <a:gd name="T12" fmla="*/ 25 w 67"/>
              <a:gd name="T13" fmla="*/ 17 h 67"/>
              <a:gd name="T14" fmla="*/ 52 w 67"/>
              <a:gd name="T15" fmla="*/ 33 h 67"/>
              <a:gd name="T16" fmla="*/ 25 w 67"/>
              <a:gd name="T17" fmla="*/ 4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7" h="67">
                <a:moveTo>
                  <a:pt x="55" y="12"/>
                </a:moveTo>
                <a:cubicBezTo>
                  <a:pt x="43" y="0"/>
                  <a:pt x="24" y="0"/>
                  <a:pt x="12" y="12"/>
                </a:cubicBezTo>
                <a:cubicBezTo>
                  <a:pt x="0" y="24"/>
                  <a:pt x="0" y="43"/>
                  <a:pt x="12" y="55"/>
                </a:cubicBezTo>
                <a:cubicBezTo>
                  <a:pt x="24" y="67"/>
                  <a:pt x="43" y="67"/>
                  <a:pt x="55" y="55"/>
                </a:cubicBezTo>
                <a:cubicBezTo>
                  <a:pt x="67" y="43"/>
                  <a:pt x="67" y="24"/>
                  <a:pt x="55" y="12"/>
                </a:cubicBezTo>
                <a:close/>
                <a:moveTo>
                  <a:pt x="25" y="49"/>
                </a:moveTo>
                <a:cubicBezTo>
                  <a:pt x="25" y="17"/>
                  <a:pt x="25" y="17"/>
                  <a:pt x="25" y="17"/>
                </a:cubicBezTo>
                <a:cubicBezTo>
                  <a:pt x="52" y="33"/>
                  <a:pt x="52" y="33"/>
                  <a:pt x="52" y="33"/>
                </a:cubicBezTo>
                <a:lnTo>
                  <a:pt x="25" y="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0029" name="Group 10028"/>
          <p:cNvGrpSpPr/>
          <p:nvPr/>
        </p:nvGrpSpPr>
        <p:grpSpPr>
          <a:xfrm>
            <a:off x="7974013" y="2806402"/>
            <a:ext cx="127000" cy="203200"/>
            <a:chOff x="7974013" y="2806402"/>
            <a:chExt cx="127000" cy="203200"/>
          </a:xfrm>
        </p:grpSpPr>
        <p:sp>
          <p:nvSpPr>
            <p:cNvPr id="9222" name="Freeform 669"/>
            <p:cNvSpPr>
              <a:spLocks/>
            </p:cNvSpPr>
            <p:nvPr/>
          </p:nvSpPr>
          <p:spPr bwMode="auto">
            <a:xfrm>
              <a:off x="8012113" y="2806402"/>
              <a:ext cx="50800" cy="127000"/>
            </a:xfrm>
            <a:custGeom>
              <a:avLst/>
              <a:gdLst>
                <a:gd name="T0" fmla="*/ 8 w 16"/>
                <a:gd name="T1" fmla="*/ 40 h 40"/>
                <a:gd name="T2" fmla="*/ 16 w 16"/>
                <a:gd name="T3" fmla="*/ 32 h 40"/>
                <a:gd name="T4" fmla="*/ 16 w 16"/>
                <a:gd name="T5" fmla="*/ 8 h 40"/>
                <a:gd name="T6" fmla="*/ 8 w 16"/>
                <a:gd name="T7" fmla="*/ 0 h 40"/>
                <a:gd name="T8" fmla="*/ 0 w 16"/>
                <a:gd name="T9" fmla="*/ 8 h 40"/>
                <a:gd name="T10" fmla="*/ 0 w 16"/>
                <a:gd name="T11" fmla="*/ 32 h 40"/>
                <a:gd name="T12" fmla="*/ 8 w 16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0">
                  <a:moveTo>
                    <a:pt x="8" y="40"/>
                  </a:moveTo>
                  <a:cubicBezTo>
                    <a:pt x="12" y="40"/>
                    <a:pt x="16" y="36"/>
                    <a:pt x="16" y="32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6"/>
                    <a:pt x="4" y="40"/>
                    <a:pt x="8" y="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223" name="Freeform 670"/>
            <p:cNvSpPr>
              <a:spLocks/>
            </p:cNvSpPr>
            <p:nvPr/>
          </p:nvSpPr>
          <p:spPr bwMode="auto">
            <a:xfrm>
              <a:off x="7974013" y="2882602"/>
              <a:ext cx="127000" cy="127000"/>
            </a:xfrm>
            <a:custGeom>
              <a:avLst/>
              <a:gdLst>
                <a:gd name="T0" fmla="*/ 40 w 40"/>
                <a:gd name="T1" fmla="*/ 8 h 40"/>
                <a:gd name="T2" fmla="*/ 40 w 40"/>
                <a:gd name="T3" fmla="*/ 0 h 40"/>
                <a:gd name="T4" fmla="*/ 36 w 40"/>
                <a:gd name="T5" fmla="*/ 0 h 40"/>
                <a:gd name="T6" fmla="*/ 36 w 40"/>
                <a:gd name="T7" fmla="*/ 8 h 40"/>
                <a:gd name="T8" fmla="*/ 20 w 40"/>
                <a:gd name="T9" fmla="*/ 24 h 40"/>
                <a:gd name="T10" fmla="*/ 4 w 40"/>
                <a:gd name="T11" fmla="*/ 8 h 40"/>
                <a:gd name="T12" fmla="*/ 4 w 40"/>
                <a:gd name="T13" fmla="*/ 0 h 40"/>
                <a:gd name="T14" fmla="*/ 0 w 40"/>
                <a:gd name="T15" fmla="*/ 0 h 40"/>
                <a:gd name="T16" fmla="*/ 0 w 40"/>
                <a:gd name="T17" fmla="*/ 8 h 40"/>
                <a:gd name="T18" fmla="*/ 16 w 40"/>
                <a:gd name="T19" fmla="*/ 28 h 40"/>
                <a:gd name="T20" fmla="*/ 16 w 40"/>
                <a:gd name="T21" fmla="*/ 32 h 40"/>
                <a:gd name="T22" fmla="*/ 4 w 40"/>
                <a:gd name="T23" fmla="*/ 36 h 40"/>
                <a:gd name="T24" fmla="*/ 4 w 40"/>
                <a:gd name="T25" fmla="*/ 40 h 40"/>
                <a:gd name="T26" fmla="*/ 36 w 40"/>
                <a:gd name="T27" fmla="*/ 40 h 40"/>
                <a:gd name="T28" fmla="*/ 36 w 40"/>
                <a:gd name="T29" fmla="*/ 36 h 40"/>
                <a:gd name="T30" fmla="*/ 24 w 40"/>
                <a:gd name="T31" fmla="*/ 32 h 40"/>
                <a:gd name="T32" fmla="*/ 24 w 40"/>
                <a:gd name="T33" fmla="*/ 28 h 40"/>
                <a:gd name="T34" fmla="*/ 40 w 40"/>
                <a:gd name="T35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40">
                  <a:moveTo>
                    <a:pt x="40" y="8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17"/>
                    <a:pt x="29" y="24"/>
                    <a:pt x="20" y="24"/>
                  </a:cubicBezTo>
                  <a:cubicBezTo>
                    <a:pt x="11" y="24"/>
                    <a:pt x="4" y="17"/>
                    <a:pt x="4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8"/>
                    <a:pt x="7" y="26"/>
                    <a:pt x="16" y="28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33" y="26"/>
                    <a:pt x="40" y="18"/>
                    <a:pt x="40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0037" name="Group 10036"/>
          <p:cNvGrpSpPr/>
          <p:nvPr/>
        </p:nvGrpSpPr>
        <p:grpSpPr>
          <a:xfrm>
            <a:off x="1017588" y="3225502"/>
            <a:ext cx="190500" cy="158750"/>
            <a:chOff x="1017588" y="3225502"/>
            <a:chExt cx="190500" cy="158750"/>
          </a:xfrm>
        </p:grpSpPr>
        <p:sp>
          <p:nvSpPr>
            <p:cNvPr id="9224" name="Freeform 671"/>
            <p:cNvSpPr>
              <a:spLocks/>
            </p:cNvSpPr>
            <p:nvPr/>
          </p:nvSpPr>
          <p:spPr bwMode="auto">
            <a:xfrm>
              <a:off x="1042988" y="3308052"/>
              <a:ext cx="38100" cy="76200"/>
            </a:xfrm>
            <a:custGeom>
              <a:avLst/>
              <a:gdLst>
                <a:gd name="T0" fmla="*/ 6 w 12"/>
                <a:gd name="T1" fmla="*/ 0 h 24"/>
                <a:gd name="T2" fmla="*/ 0 w 12"/>
                <a:gd name="T3" fmla="*/ 8 h 24"/>
                <a:gd name="T4" fmla="*/ 0 w 12"/>
                <a:gd name="T5" fmla="*/ 16 h 24"/>
                <a:gd name="T6" fmla="*/ 6 w 12"/>
                <a:gd name="T7" fmla="*/ 24 h 24"/>
                <a:gd name="T8" fmla="*/ 12 w 12"/>
                <a:gd name="T9" fmla="*/ 16 h 24"/>
                <a:gd name="T10" fmla="*/ 12 w 12"/>
                <a:gd name="T11" fmla="*/ 8 h 24"/>
                <a:gd name="T12" fmla="*/ 6 w 12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4">
                  <a:moveTo>
                    <a:pt x="6" y="0"/>
                  </a:moveTo>
                  <a:cubicBezTo>
                    <a:pt x="3" y="0"/>
                    <a:pt x="0" y="4"/>
                    <a:pt x="0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0"/>
                    <a:pt x="3" y="24"/>
                    <a:pt x="6" y="24"/>
                  </a:cubicBezTo>
                  <a:cubicBezTo>
                    <a:pt x="9" y="24"/>
                    <a:pt x="12" y="20"/>
                    <a:pt x="12" y="16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4"/>
                    <a:pt x="9" y="0"/>
                    <a:pt x="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225" name="Freeform 672"/>
            <p:cNvSpPr>
              <a:spLocks/>
            </p:cNvSpPr>
            <p:nvPr/>
          </p:nvSpPr>
          <p:spPr bwMode="auto">
            <a:xfrm>
              <a:off x="1144588" y="3308052"/>
              <a:ext cx="38100" cy="76200"/>
            </a:xfrm>
            <a:custGeom>
              <a:avLst/>
              <a:gdLst>
                <a:gd name="T0" fmla="*/ 6 w 12"/>
                <a:gd name="T1" fmla="*/ 0 h 24"/>
                <a:gd name="T2" fmla="*/ 0 w 12"/>
                <a:gd name="T3" fmla="*/ 8 h 24"/>
                <a:gd name="T4" fmla="*/ 0 w 12"/>
                <a:gd name="T5" fmla="*/ 16 h 24"/>
                <a:gd name="T6" fmla="*/ 6 w 12"/>
                <a:gd name="T7" fmla="*/ 24 h 24"/>
                <a:gd name="T8" fmla="*/ 12 w 12"/>
                <a:gd name="T9" fmla="*/ 16 h 24"/>
                <a:gd name="T10" fmla="*/ 12 w 12"/>
                <a:gd name="T11" fmla="*/ 8 h 24"/>
                <a:gd name="T12" fmla="*/ 6 w 12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4">
                  <a:moveTo>
                    <a:pt x="6" y="0"/>
                  </a:moveTo>
                  <a:cubicBezTo>
                    <a:pt x="3" y="0"/>
                    <a:pt x="0" y="4"/>
                    <a:pt x="0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0"/>
                    <a:pt x="3" y="24"/>
                    <a:pt x="6" y="24"/>
                  </a:cubicBezTo>
                  <a:cubicBezTo>
                    <a:pt x="9" y="24"/>
                    <a:pt x="12" y="20"/>
                    <a:pt x="12" y="16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4"/>
                    <a:pt x="9" y="0"/>
                    <a:pt x="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226" name="Freeform 673"/>
            <p:cNvSpPr>
              <a:spLocks/>
            </p:cNvSpPr>
            <p:nvPr/>
          </p:nvSpPr>
          <p:spPr bwMode="auto">
            <a:xfrm>
              <a:off x="1017588" y="3225502"/>
              <a:ext cx="190500" cy="127000"/>
            </a:xfrm>
            <a:custGeom>
              <a:avLst/>
              <a:gdLst>
                <a:gd name="T0" fmla="*/ 31 w 60"/>
                <a:gd name="T1" fmla="*/ 0 h 40"/>
                <a:gd name="T2" fmla="*/ 0 w 60"/>
                <a:gd name="T3" fmla="*/ 30 h 40"/>
                <a:gd name="T4" fmla="*/ 0 w 60"/>
                <a:gd name="T5" fmla="*/ 38 h 40"/>
                <a:gd name="T6" fmla="*/ 2 w 60"/>
                <a:gd name="T7" fmla="*/ 40 h 40"/>
                <a:gd name="T8" fmla="*/ 4 w 60"/>
                <a:gd name="T9" fmla="*/ 38 h 40"/>
                <a:gd name="T10" fmla="*/ 4 w 60"/>
                <a:gd name="T11" fmla="*/ 30 h 40"/>
                <a:gd name="T12" fmla="*/ 31 w 60"/>
                <a:gd name="T13" fmla="*/ 4 h 40"/>
                <a:gd name="T14" fmla="*/ 56 w 60"/>
                <a:gd name="T15" fmla="*/ 30 h 40"/>
                <a:gd name="T16" fmla="*/ 56 w 60"/>
                <a:gd name="T17" fmla="*/ 38 h 40"/>
                <a:gd name="T18" fmla="*/ 58 w 60"/>
                <a:gd name="T19" fmla="*/ 40 h 40"/>
                <a:gd name="T20" fmla="*/ 60 w 60"/>
                <a:gd name="T21" fmla="*/ 38 h 40"/>
                <a:gd name="T22" fmla="*/ 60 w 60"/>
                <a:gd name="T23" fmla="*/ 30 h 40"/>
                <a:gd name="T24" fmla="*/ 31 w 60"/>
                <a:gd name="T2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40">
                  <a:moveTo>
                    <a:pt x="31" y="0"/>
                  </a:moveTo>
                  <a:cubicBezTo>
                    <a:pt x="14" y="0"/>
                    <a:pt x="0" y="14"/>
                    <a:pt x="0" y="3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9"/>
                    <a:pt x="1" y="40"/>
                    <a:pt x="2" y="40"/>
                  </a:cubicBezTo>
                  <a:cubicBezTo>
                    <a:pt x="3" y="40"/>
                    <a:pt x="4" y="39"/>
                    <a:pt x="4" y="38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16"/>
                    <a:pt x="16" y="4"/>
                    <a:pt x="31" y="4"/>
                  </a:cubicBezTo>
                  <a:cubicBezTo>
                    <a:pt x="45" y="4"/>
                    <a:pt x="56" y="15"/>
                    <a:pt x="56" y="30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56" y="39"/>
                    <a:pt x="57" y="40"/>
                    <a:pt x="58" y="40"/>
                  </a:cubicBezTo>
                  <a:cubicBezTo>
                    <a:pt x="59" y="40"/>
                    <a:pt x="60" y="39"/>
                    <a:pt x="60" y="38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13"/>
                    <a:pt x="47" y="0"/>
                    <a:pt x="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0039" name="Group 10038"/>
          <p:cNvGrpSpPr/>
          <p:nvPr/>
        </p:nvGrpSpPr>
        <p:grpSpPr>
          <a:xfrm>
            <a:off x="1055688" y="3684289"/>
            <a:ext cx="127000" cy="114300"/>
            <a:chOff x="1055688" y="3684289"/>
            <a:chExt cx="127000" cy="114300"/>
          </a:xfrm>
        </p:grpSpPr>
        <p:sp>
          <p:nvSpPr>
            <p:cNvPr id="9227" name="Freeform 674"/>
            <p:cNvSpPr>
              <a:spLocks/>
            </p:cNvSpPr>
            <p:nvPr/>
          </p:nvSpPr>
          <p:spPr bwMode="auto">
            <a:xfrm>
              <a:off x="1055688" y="3684289"/>
              <a:ext cx="127000" cy="63500"/>
            </a:xfrm>
            <a:custGeom>
              <a:avLst/>
              <a:gdLst>
                <a:gd name="T0" fmla="*/ 40 w 80"/>
                <a:gd name="T1" fmla="*/ 0 h 40"/>
                <a:gd name="T2" fmla="*/ 0 w 80"/>
                <a:gd name="T3" fmla="*/ 40 h 40"/>
                <a:gd name="T4" fmla="*/ 80 w 80"/>
                <a:gd name="T5" fmla="*/ 40 h 40"/>
                <a:gd name="T6" fmla="*/ 40 w 80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40">
                  <a:moveTo>
                    <a:pt x="40" y="0"/>
                  </a:moveTo>
                  <a:lnTo>
                    <a:pt x="0" y="40"/>
                  </a:lnTo>
                  <a:lnTo>
                    <a:pt x="80" y="4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228" name="Rectangle 675"/>
            <p:cNvSpPr>
              <a:spLocks noChangeArrowheads="1"/>
            </p:cNvSpPr>
            <p:nvPr/>
          </p:nvSpPr>
          <p:spPr bwMode="auto">
            <a:xfrm>
              <a:off x="1055688" y="3760489"/>
              <a:ext cx="127000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0032" name="Group 10031"/>
          <p:cNvGrpSpPr/>
          <p:nvPr/>
        </p:nvGrpSpPr>
        <p:grpSpPr>
          <a:xfrm>
            <a:off x="3475038" y="3238202"/>
            <a:ext cx="161925" cy="161925"/>
            <a:chOff x="3475038" y="3238202"/>
            <a:chExt cx="161925" cy="161925"/>
          </a:xfrm>
        </p:grpSpPr>
        <p:sp>
          <p:nvSpPr>
            <p:cNvPr id="9229" name="Freeform 676"/>
            <p:cNvSpPr>
              <a:spLocks/>
            </p:cNvSpPr>
            <p:nvPr/>
          </p:nvSpPr>
          <p:spPr bwMode="auto">
            <a:xfrm>
              <a:off x="3602038" y="3238202"/>
              <a:ext cx="34925" cy="47625"/>
            </a:xfrm>
            <a:custGeom>
              <a:avLst/>
              <a:gdLst>
                <a:gd name="T0" fmla="*/ 11 w 11"/>
                <a:gd name="T1" fmla="*/ 6 h 15"/>
                <a:gd name="T2" fmla="*/ 5 w 11"/>
                <a:gd name="T3" fmla="*/ 0 h 15"/>
                <a:gd name="T4" fmla="*/ 0 w 11"/>
                <a:gd name="T5" fmla="*/ 6 h 15"/>
                <a:gd name="T6" fmla="*/ 2 w 11"/>
                <a:gd name="T7" fmla="*/ 11 h 15"/>
                <a:gd name="T8" fmla="*/ 2 w 11"/>
                <a:gd name="T9" fmla="*/ 15 h 15"/>
                <a:gd name="T10" fmla="*/ 11 w 11"/>
                <a:gd name="T11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5">
                  <a:moveTo>
                    <a:pt x="11" y="6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7"/>
                    <a:pt x="2" y="9"/>
                    <a:pt x="2" y="11"/>
                  </a:cubicBezTo>
                  <a:cubicBezTo>
                    <a:pt x="2" y="15"/>
                    <a:pt x="2" y="15"/>
                    <a:pt x="2" y="15"/>
                  </a:cubicBezTo>
                  <a:lnTo>
                    <a:pt x="11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230" name="Freeform 677"/>
            <p:cNvSpPr>
              <a:spLocks/>
            </p:cNvSpPr>
            <p:nvPr/>
          </p:nvSpPr>
          <p:spPr bwMode="auto">
            <a:xfrm>
              <a:off x="3475038" y="3362027"/>
              <a:ext cx="47625" cy="38100"/>
            </a:xfrm>
            <a:custGeom>
              <a:avLst/>
              <a:gdLst>
                <a:gd name="T0" fmla="*/ 12 w 15"/>
                <a:gd name="T1" fmla="*/ 2 h 12"/>
                <a:gd name="T2" fmla="*/ 6 w 15"/>
                <a:gd name="T3" fmla="*/ 0 h 12"/>
                <a:gd name="T4" fmla="*/ 0 w 15"/>
                <a:gd name="T5" fmla="*/ 7 h 12"/>
                <a:gd name="T6" fmla="*/ 5 w 15"/>
                <a:gd name="T7" fmla="*/ 12 h 12"/>
                <a:gd name="T8" fmla="*/ 15 w 15"/>
                <a:gd name="T9" fmla="*/ 2 h 12"/>
                <a:gd name="T10" fmla="*/ 15 w 15"/>
                <a:gd name="T11" fmla="*/ 2 h 12"/>
                <a:gd name="T12" fmla="*/ 12 w 15"/>
                <a:gd name="T13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2">
                  <a:moveTo>
                    <a:pt x="12" y="2"/>
                  </a:moveTo>
                  <a:cubicBezTo>
                    <a:pt x="10" y="2"/>
                    <a:pt x="8" y="2"/>
                    <a:pt x="6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lnTo>
                    <a:pt x="1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231" name="Freeform 678"/>
            <p:cNvSpPr>
              <a:spLocks/>
            </p:cNvSpPr>
            <p:nvPr/>
          </p:nvSpPr>
          <p:spPr bwMode="auto">
            <a:xfrm>
              <a:off x="3500438" y="3266777"/>
              <a:ext cx="88900" cy="120650"/>
            </a:xfrm>
            <a:custGeom>
              <a:avLst/>
              <a:gdLst>
                <a:gd name="T0" fmla="*/ 25 w 28"/>
                <a:gd name="T1" fmla="*/ 1 h 38"/>
                <a:gd name="T2" fmla="*/ 14 w 28"/>
                <a:gd name="T3" fmla="*/ 9 h 38"/>
                <a:gd name="T4" fmla="*/ 11 w 28"/>
                <a:gd name="T5" fmla="*/ 11 h 38"/>
                <a:gd name="T6" fmla="*/ 7 w 28"/>
                <a:gd name="T7" fmla="*/ 10 h 38"/>
                <a:gd name="T8" fmla="*/ 4 w 28"/>
                <a:gd name="T9" fmla="*/ 10 h 38"/>
                <a:gd name="T10" fmla="*/ 0 w 28"/>
                <a:gd name="T11" fmla="*/ 14 h 38"/>
                <a:gd name="T12" fmla="*/ 0 w 28"/>
                <a:gd name="T13" fmla="*/ 23 h 38"/>
                <a:gd name="T14" fmla="*/ 4 w 28"/>
                <a:gd name="T15" fmla="*/ 27 h 38"/>
                <a:gd name="T16" fmla="*/ 7 w 28"/>
                <a:gd name="T17" fmla="*/ 27 h 38"/>
                <a:gd name="T18" fmla="*/ 11 w 28"/>
                <a:gd name="T19" fmla="*/ 27 h 38"/>
                <a:gd name="T20" fmla="*/ 14 w 28"/>
                <a:gd name="T21" fmla="*/ 29 h 38"/>
                <a:gd name="T22" fmla="*/ 25 w 28"/>
                <a:gd name="T23" fmla="*/ 37 h 38"/>
                <a:gd name="T24" fmla="*/ 28 w 28"/>
                <a:gd name="T25" fmla="*/ 35 h 38"/>
                <a:gd name="T26" fmla="*/ 28 w 28"/>
                <a:gd name="T27" fmla="*/ 3 h 38"/>
                <a:gd name="T28" fmla="*/ 25 w 28"/>
                <a:gd name="T2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38">
                  <a:moveTo>
                    <a:pt x="25" y="1"/>
                  </a:moveTo>
                  <a:cubicBezTo>
                    <a:pt x="14" y="9"/>
                    <a:pt x="14" y="9"/>
                    <a:pt x="14" y="9"/>
                  </a:cubicBezTo>
                  <a:cubicBezTo>
                    <a:pt x="12" y="10"/>
                    <a:pt x="11" y="11"/>
                    <a:pt x="11" y="11"/>
                  </a:cubicBezTo>
                  <a:cubicBezTo>
                    <a:pt x="11" y="10"/>
                    <a:pt x="9" y="10"/>
                    <a:pt x="7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0"/>
                    <a:pt x="0" y="12"/>
                    <a:pt x="0" y="1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9" y="27"/>
                    <a:pt x="11" y="27"/>
                    <a:pt x="11" y="27"/>
                  </a:cubicBezTo>
                  <a:cubicBezTo>
                    <a:pt x="11" y="27"/>
                    <a:pt x="12" y="28"/>
                    <a:pt x="14" y="29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6" y="38"/>
                    <a:pt x="28" y="37"/>
                    <a:pt x="28" y="35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1"/>
                    <a:pt x="26" y="0"/>
                    <a:pt x="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0033" name="Group 10032"/>
          <p:cNvGrpSpPr/>
          <p:nvPr/>
        </p:nvGrpSpPr>
        <p:grpSpPr>
          <a:xfrm>
            <a:off x="3065463" y="3260427"/>
            <a:ext cx="190500" cy="120650"/>
            <a:chOff x="3065463" y="3260427"/>
            <a:chExt cx="190500" cy="120650"/>
          </a:xfrm>
        </p:grpSpPr>
        <p:sp>
          <p:nvSpPr>
            <p:cNvPr id="9232" name="Freeform 679"/>
            <p:cNvSpPr>
              <a:spLocks/>
            </p:cNvSpPr>
            <p:nvPr/>
          </p:nvSpPr>
          <p:spPr bwMode="auto">
            <a:xfrm>
              <a:off x="3065463" y="3260427"/>
              <a:ext cx="88900" cy="120650"/>
            </a:xfrm>
            <a:custGeom>
              <a:avLst/>
              <a:gdLst>
                <a:gd name="T0" fmla="*/ 25 w 28"/>
                <a:gd name="T1" fmla="*/ 1 h 38"/>
                <a:gd name="T2" fmla="*/ 14 w 28"/>
                <a:gd name="T3" fmla="*/ 9 h 38"/>
                <a:gd name="T4" fmla="*/ 11 w 28"/>
                <a:gd name="T5" fmla="*/ 11 h 38"/>
                <a:gd name="T6" fmla="*/ 7 w 28"/>
                <a:gd name="T7" fmla="*/ 10 h 38"/>
                <a:gd name="T8" fmla="*/ 4 w 28"/>
                <a:gd name="T9" fmla="*/ 10 h 38"/>
                <a:gd name="T10" fmla="*/ 0 w 28"/>
                <a:gd name="T11" fmla="*/ 14 h 38"/>
                <a:gd name="T12" fmla="*/ 0 w 28"/>
                <a:gd name="T13" fmla="*/ 23 h 38"/>
                <a:gd name="T14" fmla="*/ 4 w 28"/>
                <a:gd name="T15" fmla="*/ 27 h 38"/>
                <a:gd name="T16" fmla="*/ 7 w 28"/>
                <a:gd name="T17" fmla="*/ 27 h 38"/>
                <a:gd name="T18" fmla="*/ 11 w 28"/>
                <a:gd name="T19" fmla="*/ 27 h 38"/>
                <a:gd name="T20" fmla="*/ 14 w 28"/>
                <a:gd name="T21" fmla="*/ 29 h 38"/>
                <a:gd name="T22" fmla="*/ 25 w 28"/>
                <a:gd name="T23" fmla="*/ 36 h 38"/>
                <a:gd name="T24" fmla="*/ 28 w 28"/>
                <a:gd name="T25" fmla="*/ 35 h 38"/>
                <a:gd name="T26" fmla="*/ 28 w 28"/>
                <a:gd name="T27" fmla="*/ 3 h 38"/>
                <a:gd name="T28" fmla="*/ 25 w 28"/>
                <a:gd name="T2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38">
                  <a:moveTo>
                    <a:pt x="25" y="1"/>
                  </a:moveTo>
                  <a:cubicBezTo>
                    <a:pt x="14" y="9"/>
                    <a:pt x="14" y="9"/>
                    <a:pt x="14" y="9"/>
                  </a:cubicBezTo>
                  <a:cubicBezTo>
                    <a:pt x="13" y="10"/>
                    <a:pt x="11" y="11"/>
                    <a:pt x="11" y="11"/>
                  </a:cubicBezTo>
                  <a:cubicBezTo>
                    <a:pt x="11" y="10"/>
                    <a:pt x="9" y="10"/>
                    <a:pt x="7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0"/>
                    <a:pt x="0" y="12"/>
                    <a:pt x="0" y="1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9" y="27"/>
                    <a:pt x="11" y="27"/>
                    <a:pt x="11" y="27"/>
                  </a:cubicBezTo>
                  <a:cubicBezTo>
                    <a:pt x="11" y="26"/>
                    <a:pt x="13" y="27"/>
                    <a:pt x="14" y="29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7" y="38"/>
                    <a:pt x="28" y="37"/>
                    <a:pt x="28" y="35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1"/>
                    <a:pt x="27" y="0"/>
                    <a:pt x="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233" name="Freeform 680"/>
            <p:cNvSpPr>
              <a:spLocks/>
            </p:cNvSpPr>
            <p:nvPr/>
          </p:nvSpPr>
          <p:spPr bwMode="auto">
            <a:xfrm>
              <a:off x="3179763" y="3282652"/>
              <a:ext cx="76200" cy="76200"/>
            </a:xfrm>
            <a:custGeom>
              <a:avLst/>
              <a:gdLst>
                <a:gd name="T0" fmla="*/ 32 w 48"/>
                <a:gd name="T1" fmla="*/ 16 h 48"/>
                <a:gd name="T2" fmla="*/ 32 w 48"/>
                <a:gd name="T3" fmla="*/ 0 h 48"/>
                <a:gd name="T4" fmla="*/ 16 w 48"/>
                <a:gd name="T5" fmla="*/ 0 h 48"/>
                <a:gd name="T6" fmla="*/ 16 w 48"/>
                <a:gd name="T7" fmla="*/ 16 h 48"/>
                <a:gd name="T8" fmla="*/ 0 w 48"/>
                <a:gd name="T9" fmla="*/ 16 h 48"/>
                <a:gd name="T10" fmla="*/ 0 w 48"/>
                <a:gd name="T11" fmla="*/ 32 h 48"/>
                <a:gd name="T12" fmla="*/ 16 w 48"/>
                <a:gd name="T13" fmla="*/ 32 h 48"/>
                <a:gd name="T14" fmla="*/ 16 w 48"/>
                <a:gd name="T15" fmla="*/ 48 h 48"/>
                <a:gd name="T16" fmla="*/ 32 w 48"/>
                <a:gd name="T17" fmla="*/ 48 h 48"/>
                <a:gd name="T18" fmla="*/ 32 w 48"/>
                <a:gd name="T19" fmla="*/ 32 h 48"/>
                <a:gd name="T20" fmla="*/ 48 w 48"/>
                <a:gd name="T21" fmla="*/ 32 h 48"/>
                <a:gd name="T22" fmla="*/ 48 w 48"/>
                <a:gd name="T23" fmla="*/ 16 h 48"/>
                <a:gd name="T24" fmla="*/ 32 w 48"/>
                <a:gd name="T25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48">
                  <a:moveTo>
                    <a:pt x="32" y="16"/>
                  </a:moveTo>
                  <a:lnTo>
                    <a:pt x="32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16" y="48"/>
                  </a:lnTo>
                  <a:lnTo>
                    <a:pt x="32" y="48"/>
                  </a:lnTo>
                  <a:lnTo>
                    <a:pt x="32" y="32"/>
                  </a:lnTo>
                  <a:lnTo>
                    <a:pt x="48" y="32"/>
                  </a:lnTo>
                  <a:lnTo>
                    <a:pt x="48" y="16"/>
                  </a:lnTo>
                  <a:lnTo>
                    <a:pt x="32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0034" name="Group 10033"/>
          <p:cNvGrpSpPr/>
          <p:nvPr/>
        </p:nvGrpSpPr>
        <p:grpSpPr>
          <a:xfrm>
            <a:off x="2646363" y="3260427"/>
            <a:ext cx="190500" cy="117475"/>
            <a:chOff x="2646363" y="3260427"/>
            <a:chExt cx="190500" cy="117475"/>
          </a:xfrm>
        </p:grpSpPr>
        <p:sp>
          <p:nvSpPr>
            <p:cNvPr id="9234" name="Freeform 681"/>
            <p:cNvSpPr>
              <a:spLocks/>
            </p:cNvSpPr>
            <p:nvPr/>
          </p:nvSpPr>
          <p:spPr bwMode="auto">
            <a:xfrm>
              <a:off x="2646363" y="3260427"/>
              <a:ext cx="88900" cy="117475"/>
            </a:xfrm>
            <a:custGeom>
              <a:avLst/>
              <a:gdLst>
                <a:gd name="T0" fmla="*/ 26 w 28"/>
                <a:gd name="T1" fmla="*/ 0 h 37"/>
                <a:gd name="T2" fmla="*/ 25 w 28"/>
                <a:gd name="T3" fmla="*/ 1 h 37"/>
                <a:gd name="T4" fmla="*/ 14 w 28"/>
                <a:gd name="T5" fmla="*/ 9 h 37"/>
                <a:gd name="T6" fmla="*/ 11 w 28"/>
                <a:gd name="T7" fmla="*/ 11 h 37"/>
                <a:gd name="T8" fmla="*/ 11 w 28"/>
                <a:gd name="T9" fmla="*/ 11 h 37"/>
                <a:gd name="T10" fmla="*/ 7 w 28"/>
                <a:gd name="T11" fmla="*/ 10 h 37"/>
                <a:gd name="T12" fmla="*/ 4 w 28"/>
                <a:gd name="T13" fmla="*/ 10 h 37"/>
                <a:gd name="T14" fmla="*/ 0 w 28"/>
                <a:gd name="T15" fmla="*/ 14 h 37"/>
                <a:gd name="T16" fmla="*/ 0 w 28"/>
                <a:gd name="T17" fmla="*/ 23 h 37"/>
                <a:gd name="T18" fmla="*/ 4 w 28"/>
                <a:gd name="T19" fmla="*/ 27 h 37"/>
                <a:gd name="T20" fmla="*/ 7 w 28"/>
                <a:gd name="T21" fmla="*/ 27 h 37"/>
                <a:gd name="T22" fmla="*/ 11 w 28"/>
                <a:gd name="T23" fmla="*/ 27 h 37"/>
                <a:gd name="T24" fmla="*/ 11 w 28"/>
                <a:gd name="T25" fmla="*/ 27 h 37"/>
                <a:gd name="T26" fmla="*/ 14 w 28"/>
                <a:gd name="T27" fmla="*/ 29 h 37"/>
                <a:gd name="T28" fmla="*/ 25 w 28"/>
                <a:gd name="T29" fmla="*/ 36 h 37"/>
                <a:gd name="T30" fmla="*/ 26 w 28"/>
                <a:gd name="T31" fmla="*/ 37 h 37"/>
                <a:gd name="T32" fmla="*/ 28 w 28"/>
                <a:gd name="T33" fmla="*/ 35 h 37"/>
                <a:gd name="T34" fmla="*/ 28 w 28"/>
                <a:gd name="T35" fmla="*/ 3 h 37"/>
                <a:gd name="T36" fmla="*/ 26 w 28"/>
                <a:gd name="T3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" h="37">
                  <a:moveTo>
                    <a:pt x="26" y="0"/>
                  </a:moveTo>
                  <a:cubicBezTo>
                    <a:pt x="26" y="0"/>
                    <a:pt x="25" y="1"/>
                    <a:pt x="25" y="1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10"/>
                    <a:pt x="12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0"/>
                    <a:pt x="9" y="10"/>
                    <a:pt x="7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0"/>
                    <a:pt x="0" y="12"/>
                    <a:pt x="0" y="1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9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3" y="27"/>
                    <a:pt x="14" y="29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7"/>
                    <a:pt x="26" y="37"/>
                    <a:pt x="26" y="37"/>
                  </a:cubicBezTo>
                  <a:cubicBezTo>
                    <a:pt x="27" y="37"/>
                    <a:pt x="28" y="36"/>
                    <a:pt x="28" y="35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1"/>
                    <a:pt x="27" y="0"/>
                    <a:pt x="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235" name="Rectangle 682"/>
            <p:cNvSpPr>
              <a:spLocks noChangeArrowheads="1"/>
            </p:cNvSpPr>
            <p:nvPr/>
          </p:nvSpPr>
          <p:spPr bwMode="auto">
            <a:xfrm>
              <a:off x="2760663" y="3308052"/>
              <a:ext cx="762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9236" name="Freeform 683"/>
          <p:cNvSpPr>
            <a:spLocks noEditPoints="1"/>
          </p:cNvSpPr>
          <p:nvPr/>
        </p:nvSpPr>
        <p:spPr bwMode="auto">
          <a:xfrm>
            <a:off x="4679951" y="4992091"/>
            <a:ext cx="203200" cy="114300"/>
          </a:xfrm>
          <a:custGeom>
            <a:avLst/>
            <a:gdLst>
              <a:gd name="T0" fmla="*/ 120 w 128"/>
              <a:gd name="T1" fmla="*/ 24 h 72"/>
              <a:gd name="T2" fmla="*/ 120 w 128"/>
              <a:gd name="T3" fmla="*/ 0 h 72"/>
              <a:gd name="T4" fmla="*/ 0 w 128"/>
              <a:gd name="T5" fmla="*/ 0 h 72"/>
              <a:gd name="T6" fmla="*/ 0 w 128"/>
              <a:gd name="T7" fmla="*/ 72 h 72"/>
              <a:gd name="T8" fmla="*/ 120 w 128"/>
              <a:gd name="T9" fmla="*/ 72 h 72"/>
              <a:gd name="T10" fmla="*/ 120 w 128"/>
              <a:gd name="T11" fmla="*/ 56 h 72"/>
              <a:gd name="T12" fmla="*/ 128 w 128"/>
              <a:gd name="T13" fmla="*/ 56 h 72"/>
              <a:gd name="T14" fmla="*/ 128 w 128"/>
              <a:gd name="T15" fmla="*/ 24 h 72"/>
              <a:gd name="T16" fmla="*/ 120 w 128"/>
              <a:gd name="T17" fmla="*/ 24 h 72"/>
              <a:gd name="T18" fmla="*/ 104 w 128"/>
              <a:gd name="T19" fmla="*/ 56 h 72"/>
              <a:gd name="T20" fmla="*/ 16 w 128"/>
              <a:gd name="T21" fmla="*/ 56 h 72"/>
              <a:gd name="T22" fmla="*/ 16 w 128"/>
              <a:gd name="T23" fmla="*/ 16 h 72"/>
              <a:gd name="T24" fmla="*/ 104 w 128"/>
              <a:gd name="T25" fmla="*/ 16 h 72"/>
              <a:gd name="T26" fmla="*/ 104 w 128"/>
              <a:gd name="T27" fmla="*/ 56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8" h="72">
                <a:moveTo>
                  <a:pt x="120" y="24"/>
                </a:moveTo>
                <a:lnTo>
                  <a:pt x="120" y="0"/>
                </a:lnTo>
                <a:lnTo>
                  <a:pt x="0" y="0"/>
                </a:lnTo>
                <a:lnTo>
                  <a:pt x="0" y="72"/>
                </a:lnTo>
                <a:lnTo>
                  <a:pt x="120" y="72"/>
                </a:lnTo>
                <a:lnTo>
                  <a:pt x="120" y="56"/>
                </a:lnTo>
                <a:lnTo>
                  <a:pt x="128" y="56"/>
                </a:lnTo>
                <a:lnTo>
                  <a:pt x="128" y="24"/>
                </a:lnTo>
                <a:lnTo>
                  <a:pt x="120" y="24"/>
                </a:lnTo>
                <a:close/>
                <a:moveTo>
                  <a:pt x="104" y="56"/>
                </a:moveTo>
                <a:lnTo>
                  <a:pt x="16" y="56"/>
                </a:lnTo>
                <a:lnTo>
                  <a:pt x="16" y="16"/>
                </a:lnTo>
                <a:lnTo>
                  <a:pt x="104" y="16"/>
                </a:lnTo>
                <a:lnTo>
                  <a:pt x="104" y="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0072" name="Group 10071"/>
          <p:cNvGrpSpPr/>
          <p:nvPr/>
        </p:nvGrpSpPr>
        <p:grpSpPr>
          <a:xfrm>
            <a:off x="5086351" y="4992091"/>
            <a:ext cx="204788" cy="114300"/>
            <a:chOff x="5086351" y="4992091"/>
            <a:chExt cx="204788" cy="114300"/>
          </a:xfrm>
        </p:grpSpPr>
        <p:sp>
          <p:nvSpPr>
            <p:cNvPr id="9237" name="Freeform 684"/>
            <p:cNvSpPr>
              <a:spLocks noEditPoints="1"/>
            </p:cNvSpPr>
            <p:nvPr/>
          </p:nvSpPr>
          <p:spPr bwMode="auto">
            <a:xfrm>
              <a:off x="5086351" y="4992091"/>
              <a:ext cx="204788" cy="114300"/>
            </a:xfrm>
            <a:custGeom>
              <a:avLst/>
              <a:gdLst>
                <a:gd name="T0" fmla="*/ 121 w 129"/>
                <a:gd name="T1" fmla="*/ 24 h 72"/>
                <a:gd name="T2" fmla="*/ 121 w 129"/>
                <a:gd name="T3" fmla="*/ 0 h 72"/>
                <a:gd name="T4" fmla="*/ 0 w 129"/>
                <a:gd name="T5" fmla="*/ 0 h 72"/>
                <a:gd name="T6" fmla="*/ 0 w 129"/>
                <a:gd name="T7" fmla="*/ 72 h 72"/>
                <a:gd name="T8" fmla="*/ 121 w 129"/>
                <a:gd name="T9" fmla="*/ 72 h 72"/>
                <a:gd name="T10" fmla="*/ 121 w 129"/>
                <a:gd name="T11" fmla="*/ 56 h 72"/>
                <a:gd name="T12" fmla="*/ 129 w 129"/>
                <a:gd name="T13" fmla="*/ 56 h 72"/>
                <a:gd name="T14" fmla="*/ 129 w 129"/>
                <a:gd name="T15" fmla="*/ 24 h 72"/>
                <a:gd name="T16" fmla="*/ 121 w 129"/>
                <a:gd name="T17" fmla="*/ 24 h 72"/>
                <a:gd name="T18" fmla="*/ 105 w 129"/>
                <a:gd name="T19" fmla="*/ 56 h 72"/>
                <a:gd name="T20" fmla="*/ 16 w 129"/>
                <a:gd name="T21" fmla="*/ 56 h 72"/>
                <a:gd name="T22" fmla="*/ 16 w 129"/>
                <a:gd name="T23" fmla="*/ 16 h 72"/>
                <a:gd name="T24" fmla="*/ 105 w 129"/>
                <a:gd name="T25" fmla="*/ 16 h 72"/>
                <a:gd name="T26" fmla="*/ 105 w 129"/>
                <a:gd name="T27" fmla="*/ 5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9" h="72">
                  <a:moveTo>
                    <a:pt x="121" y="24"/>
                  </a:moveTo>
                  <a:lnTo>
                    <a:pt x="121" y="0"/>
                  </a:lnTo>
                  <a:lnTo>
                    <a:pt x="0" y="0"/>
                  </a:lnTo>
                  <a:lnTo>
                    <a:pt x="0" y="72"/>
                  </a:lnTo>
                  <a:lnTo>
                    <a:pt x="121" y="72"/>
                  </a:lnTo>
                  <a:lnTo>
                    <a:pt x="121" y="56"/>
                  </a:lnTo>
                  <a:lnTo>
                    <a:pt x="129" y="56"/>
                  </a:lnTo>
                  <a:lnTo>
                    <a:pt x="129" y="24"/>
                  </a:lnTo>
                  <a:lnTo>
                    <a:pt x="121" y="24"/>
                  </a:lnTo>
                  <a:close/>
                  <a:moveTo>
                    <a:pt x="105" y="56"/>
                  </a:moveTo>
                  <a:lnTo>
                    <a:pt x="16" y="56"/>
                  </a:lnTo>
                  <a:lnTo>
                    <a:pt x="16" y="16"/>
                  </a:lnTo>
                  <a:lnTo>
                    <a:pt x="105" y="16"/>
                  </a:lnTo>
                  <a:lnTo>
                    <a:pt x="105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238" name="Freeform 685"/>
            <p:cNvSpPr>
              <a:spLocks/>
            </p:cNvSpPr>
            <p:nvPr/>
          </p:nvSpPr>
          <p:spPr bwMode="auto">
            <a:xfrm>
              <a:off x="5124451" y="5030191"/>
              <a:ext cx="76200" cy="38100"/>
            </a:xfrm>
            <a:custGeom>
              <a:avLst/>
              <a:gdLst>
                <a:gd name="T0" fmla="*/ 24 w 48"/>
                <a:gd name="T1" fmla="*/ 0 h 24"/>
                <a:gd name="T2" fmla="*/ 0 w 48"/>
                <a:gd name="T3" fmla="*/ 0 h 24"/>
                <a:gd name="T4" fmla="*/ 0 w 48"/>
                <a:gd name="T5" fmla="*/ 24 h 24"/>
                <a:gd name="T6" fmla="*/ 48 w 48"/>
                <a:gd name="T7" fmla="*/ 24 h 24"/>
                <a:gd name="T8" fmla="*/ 24 w 48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4">
                  <a:moveTo>
                    <a:pt x="24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48" y="2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0073" name="Group 10072"/>
          <p:cNvGrpSpPr/>
          <p:nvPr/>
        </p:nvGrpSpPr>
        <p:grpSpPr>
          <a:xfrm>
            <a:off x="5494338" y="4992091"/>
            <a:ext cx="203200" cy="114300"/>
            <a:chOff x="5494338" y="4992091"/>
            <a:chExt cx="203200" cy="114300"/>
          </a:xfrm>
        </p:grpSpPr>
        <p:sp>
          <p:nvSpPr>
            <p:cNvPr id="9239" name="Freeform 686"/>
            <p:cNvSpPr>
              <a:spLocks noEditPoints="1"/>
            </p:cNvSpPr>
            <p:nvPr/>
          </p:nvSpPr>
          <p:spPr bwMode="auto">
            <a:xfrm>
              <a:off x="5494338" y="4992091"/>
              <a:ext cx="203200" cy="114300"/>
            </a:xfrm>
            <a:custGeom>
              <a:avLst/>
              <a:gdLst>
                <a:gd name="T0" fmla="*/ 120 w 128"/>
                <a:gd name="T1" fmla="*/ 24 h 72"/>
                <a:gd name="T2" fmla="*/ 120 w 128"/>
                <a:gd name="T3" fmla="*/ 0 h 72"/>
                <a:gd name="T4" fmla="*/ 0 w 128"/>
                <a:gd name="T5" fmla="*/ 0 h 72"/>
                <a:gd name="T6" fmla="*/ 0 w 128"/>
                <a:gd name="T7" fmla="*/ 72 h 72"/>
                <a:gd name="T8" fmla="*/ 120 w 128"/>
                <a:gd name="T9" fmla="*/ 72 h 72"/>
                <a:gd name="T10" fmla="*/ 120 w 128"/>
                <a:gd name="T11" fmla="*/ 56 h 72"/>
                <a:gd name="T12" fmla="*/ 128 w 128"/>
                <a:gd name="T13" fmla="*/ 56 h 72"/>
                <a:gd name="T14" fmla="*/ 128 w 128"/>
                <a:gd name="T15" fmla="*/ 24 h 72"/>
                <a:gd name="T16" fmla="*/ 120 w 128"/>
                <a:gd name="T17" fmla="*/ 24 h 72"/>
                <a:gd name="T18" fmla="*/ 104 w 128"/>
                <a:gd name="T19" fmla="*/ 56 h 72"/>
                <a:gd name="T20" fmla="*/ 16 w 128"/>
                <a:gd name="T21" fmla="*/ 56 h 72"/>
                <a:gd name="T22" fmla="*/ 16 w 128"/>
                <a:gd name="T23" fmla="*/ 16 h 72"/>
                <a:gd name="T24" fmla="*/ 104 w 128"/>
                <a:gd name="T25" fmla="*/ 16 h 72"/>
                <a:gd name="T26" fmla="*/ 104 w 128"/>
                <a:gd name="T27" fmla="*/ 5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8" h="72">
                  <a:moveTo>
                    <a:pt x="120" y="24"/>
                  </a:moveTo>
                  <a:lnTo>
                    <a:pt x="120" y="0"/>
                  </a:lnTo>
                  <a:lnTo>
                    <a:pt x="0" y="0"/>
                  </a:lnTo>
                  <a:lnTo>
                    <a:pt x="0" y="72"/>
                  </a:lnTo>
                  <a:lnTo>
                    <a:pt x="120" y="72"/>
                  </a:lnTo>
                  <a:lnTo>
                    <a:pt x="120" y="56"/>
                  </a:lnTo>
                  <a:lnTo>
                    <a:pt x="128" y="56"/>
                  </a:lnTo>
                  <a:lnTo>
                    <a:pt x="128" y="24"/>
                  </a:lnTo>
                  <a:lnTo>
                    <a:pt x="120" y="24"/>
                  </a:lnTo>
                  <a:close/>
                  <a:moveTo>
                    <a:pt x="104" y="56"/>
                  </a:moveTo>
                  <a:lnTo>
                    <a:pt x="16" y="56"/>
                  </a:lnTo>
                  <a:lnTo>
                    <a:pt x="16" y="16"/>
                  </a:lnTo>
                  <a:lnTo>
                    <a:pt x="104" y="16"/>
                  </a:lnTo>
                  <a:lnTo>
                    <a:pt x="104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240" name="Rectangle 687"/>
            <p:cNvSpPr>
              <a:spLocks noChangeArrowheads="1"/>
            </p:cNvSpPr>
            <p:nvPr/>
          </p:nvSpPr>
          <p:spPr bwMode="auto">
            <a:xfrm>
              <a:off x="5532438" y="5030191"/>
              <a:ext cx="114300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0074" name="Group 10073"/>
          <p:cNvGrpSpPr/>
          <p:nvPr/>
        </p:nvGrpSpPr>
        <p:grpSpPr>
          <a:xfrm>
            <a:off x="5900738" y="4992091"/>
            <a:ext cx="203200" cy="114300"/>
            <a:chOff x="5900738" y="4992091"/>
            <a:chExt cx="203200" cy="114300"/>
          </a:xfrm>
        </p:grpSpPr>
        <p:sp>
          <p:nvSpPr>
            <p:cNvPr id="9241" name="Freeform 688"/>
            <p:cNvSpPr>
              <a:spLocks noEditPoints="1"/>
            </p:cNvSpPr>
            <p:nvPr/>
          </p:nvSpPr>
          <p:spPr bwMode="auto">
            <a:xfrm>
              <a:off x="5900738" y="4992091"/>
              <a:ext cx="203200" cy="114300"/>
            </a:xfrm>
            <a:custGeom>
              <a:avLst/>
              <a:gdLst>
                <a:gd name="T0" fmla="*/ 120 w 128"/>
                <a:gd name="T1" fmla="*/ 24 h 72"/>
                <a:gd name="T2" fmla="*/ 120 w 128"/>
                <a:gd name="T3" fmla="*/ 0 h 72"/>
                <a:gd name="T4" fmla="*/ 0 w 128"/>
                <a:gd name="T5" fmla="*/ 0 h 72"/>
                <a:gd name="T6" fmla="*/ 0 w 128"/>
                <a:gd name="T7" fmla="*/ 72 h 72"/>
                <a:gd name="T8" fmla="*/ 120 w 128"/>
                <a:gd name="T9" fmla="*/ 72 h 72"/>
                <a:gd name="T10" fmla="*/ 120 w 128"/>
                <a:gd name="T11" fmla="*/ 56 h 72"/>
                <a:gd name="T12" fmla="*/ 128 w 128"/>
                <a:gd name="T13" fmla="*/ 56 h 72"/>
                <a:gd name="T14" fmla="*/ 128 w 128"/>
                <a:gd name="T15" fmla="*/ 24 h 72"/>
                <a:gd name="T16" fmla="*/ 120 w 128"/>
                <a:gd name="T17" fmla="*/ 24 h 72"/>
                <a:gd name="T18" fmla="*/ 104 w 128"/>
                <a:gd name="T19" fmla="*/ 56 h 72"/>
                <a:gd name="T20" fmla="*/ 16 w 128"/>
                <a:gd name="T21" fmla="*/ 56 h 72"/>
                <a:gd name="T22" fmla="*/ 16 w 128"/>
                <a:gd name="T23" fmla="*/ 16 h 72"/>
                <a:gd name="T24" fmla="*/ 104 w 128"/>
                <a:gd name="T25" fmla="*/ 16 h 72"/>
                <a:gd name="T26" fmla="*/ 104 w 128"/>
                <a:gd name="T27" fmla="*/ 5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8" h="72">
                  <a:moveTo>
                    <a:pt x="120" y="24"/>
                  </a:moveTo>
                  <a:lnTo>
                    <a:pt x="120" y="0"/>
                  </a:lnTo>
                  <a:lnTo>
                    <a:pt x="0" y="0"/>
                  </a:lnTo>
                  <a:lnTo>
                    <a:pt x="0" y="72"/>
                  </a:lnTo>
                  <a:lnTo>
                    <a:pt x="120" y="72"/>
                  </a:lnTo>
                  <a:lnTo>
                    <a:pt x="120" y="56"/>
                  </a:lnTo>
                  <a:lnTo>
                    <a:pt x="128" y="56"/>
                  </a:lnTo>
                  <a:lnTo>
                    <a:pt x="128" y="24"/>
                  </a:lnTo>
                  <a:lnTo>
                    <a:pt x="120" y="24"/>
                  </a:lnTo>
                  <a:close/>
                  <a:moveTo>
                    <a:pt x="104" y="56"/>
                  </a:moveTo>
                  <a:lnTo>
                    <a:pt x="16" y="56"/>
                  </a:lnTo>
                  <a:lnTo>
                    <a:pt x="16" y="16"/>
                  </a:lnTo>
                  <a:lnTo>
                    <a:pt x="104" y="16"/>
                  </a:lnTo>
                  <a:lnTo>
                    <a:pt x="104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242" name="Freeform 689"/>
            <p:cNvSpPr>
              <a:spLocks/>
            </p:cNvSpPr>
            <p:nvPr/>
          </p:nvSpPr>
          <p:spPr bwMode="auto">
            <a:xfrm>
              <a:off x="5938838" y="5030191"/>
              <a:ext cx="114300" cy="38100"/>
            </a:xfrm>
            <a:custGeom>
              <a:avLst/>
              <a:gdLst>
                <a:gd name="T0" fmla="*/ 40 w 72"/>
                <a:gd name="T1" fmla="*/ 24 h 24"/>
                <a:gd name="T2" fmla="*/ 72 w 72"/>
                <a:gd name="T3" fmla="*/ 0 h 24"/>
                <a:gd name="T4" fmla="*/ 40 w 72"/>
                <a:gd name="T5" fmla="*/ 8 h 24"/>
                <a:gd name="T6" fmla="*/ 32 w 72"/>
                <a:gd name="T7" fmla="*/ 0 h 24"/>
                <a:gd name="T8" fmla="*/ 0 w 72"/>
                <a:gd name="T9" fmla="*/ 24 h 24"/>
                <a:gd name="T10" fmla="*/ 32 w 72"/>
                <a:gd name="T11" fmla="*/ 16 h 24"/>
                <a:gd name="T12" fmla="*/ 40 w 72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24">
                  <a:moveTo>
                    <a:pt x="40" y="24"/>
                  </a:moveTo>
                  <a:lnTo>
                    <a:pt x="72" y="0"/>
                  </a:lnTo>
                  <a:lnTo>
                    <a:pt x="40" y="8"/>
                  </a:lnTo>
                  <a:lnTo>
                    <a:pt x="32" y="0"/>
                  </a:lnTo>
                  <a:lnTo>
                    <a:pt x="0" y="24"/>
                  </a:lnTo>
                  <a:lnTo>
                    <a:pt x="32" y="16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0071" name="Group 10070"/>
          <p:cNvGrpSpPr/>
          <p:nvPr/>
        </p:nvGrpSpPr>
        <p:grpSpPr>
          <a:xfrm>
            <a:off x="3865563" y="4979391"/>
            <a:ext cx="204788" cy="165100"/>
            <a:chOff x="3865563" y="4979391"/>
            <a:chExt cx="204788" cy="165100"/>
          </a:xfrm>
        </p:grpSpPr>
        <p:sp>
          <p:nvSpPr>
            <p:cNvPr id="9243" name="Freeform 690"/>
            <p:cNvSpPr>
              <a:spLocks noEditPoints="1"/>
            </p:cNvSpPr>
            <p:nvPr/>
          </p:nvSpPr>
          <p:spPr bwMode="auto">
            <a:xfrm>
              <a:off x="3865563" y="4979391"/>
              <a:ext cx="204788" cy="165100"/>
            </a:xfrm>
            <a:custGeom>
              <a:avLst/>
              <a:gdLst>
                <a:gd name="T0" fmla="*/ 48 w 64"/>
                <a:gd name="T1" fmla="*/ 0 h 52"/>
                <a:gd name="T2" fmla="*/ 48 w 64"/>
                <a:gd name="T3" fmla="*/ 0 h 52"/>
                <a:gd name="T4" fmla="*/ 16 w 64"/>
                <a:gd name="T5" fmla="*/ 0 h 52"/>
                <a:gd name="T6" fmla="*/ 16 w 64"/>
                <a:gd name="T7" fmla="*/ 0 h 52"/>
                <a:gd name="T8" fmla="*/ 0 w 64"/>
                <a:gd name="T9" fmla="*/ 26 h 52"/>
                <a:gd name="T10" fmla="*/ 16 w 64"/>
                <a:gd name="T11" fmla="*/ 52 h 52"/>
                <a:gd name="T12" fmla="*/ 16 w 64"/>
                <a:gd name="T13" fmla="*/ 52 h 52"/>
                <a:gd name="T14" fmla="*/ 48 w 64"/>
                <a:gd name="T15" fmla="*/ 52 h 52"/>
                <a:gd name="T16" fmla="*/ 48 w 64"/>
                <a:gd name="T17" fmla="*/ 52 h 52"/>
                <a:gd name="T18" fmla="*/ 64 w 64"/>
                <a:gd name="T19" fmla="*/ 26 h 52"/>
                <a:gd name="T20" fmla="*/ 48 w 64"/>
                <a:gd name="T21" fmla="*/ 0 h 52"/>
                <a:gd name="T22" fmla="*/ 47 w 64"/>
                <a:gd name="T23" fmla="*/ 48 h 52"/>
                <a:gd name="T24" fmla="*/ 47 w 64"/>
                <a:gd name="T25" fmla="*/ 48 h 52"/>
                <a:gd name="T26" fmla="*/ 17 w 64"/>
                <a:gd name="T27" fmla="*/ 48 h 52"/>
                <a:gd name="T28" fmla="*/ 17 w 64"/>
                <a:gd name="T29" fmla="*/ 48 h 52"/>
                <a:gd name="T30" fmla="*/ 4 w 64"/>
                <a:gd name="T31" fmla="*/ 26 h 52"/>
                <a:gd name="T32" fmla="*/ 17 w 64"/>
                <a:gd name="T33" fmla="*/ 4 h 52"/>
                <a:gd name="T34" fmla="*/ 17 w 64"/>
                <a:gd name="T35" fmla="*/ 4 h 52"/>
                <a:gd name="T36" fmla="*/ 47 w 64"/>
                <a:gd name="T37" fmla="*/ 4 h 52"/>
                <a:gd name="T38" fmla="*/ 47 w 64"/>
                <a:gd name="T39" fmla="*/ 4 h 52"/>
                <a:gd name="T40" fmla="*/ 60 w 64"/>
                <a:gd name="T41" fmla="*/ 26 h 52"/>
                <a:gd name="T42" fmla="*/ 47 w 64"/>
                <a:gd name="T43" fmla="*/ 4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52"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2"/>
                    <a:pt x="0" y="13"/>
                    <a:pt x="0" y="26"/>
                  </a:cubicBezTo>
                  <a:cubicBezTo>
                    <a:pt x="0" y="39"/>
                    <a:pt x="7" y="50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57" y="50"/>
                    <a:pt x="64" y="39"/>
                    <a:pt x="64" y="26"/>
                  </a:cubicBezTo>
                  <a:cubicBezTo>
                    <a:pt x="64" y="13"/>
                    <a:pt x="57" y="2"/>
                    <a:pt x="48" y="0"/>
                  </a:cubicBez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0" y="47"/>
                    <a:pt x="4" y="37"/>
                    <a:pt x="4" y="26"/>
                  </a:cubicBezTo>
                  <a:cubicBezTo>
                    <a:pt x="4" y="15"/>
                    <a:pt x="10" y="5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54" y="5"/>
                    <a:pt x="60" y="15"/>
                    <a:pt x="60" y="26"/>
                  </a:cubicBezTo>
                  <a:cubicBezTo>
                    <a:pt x="60" y="37"/>
                    <a:pt x="54" y="47"/>
                    <a:pt x="47" y="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244" name="Rectangle 691"/>
            <p:cNvSpPr>
              <a:spLocks noChangeArrowheads="1"/>
            </p:cNvSpPr>
            <p:nvPr/>
          </p:nvSpPr>
          <p:spPr bwMode="auto">
            <a:xfrm>
              <a:off x="3930651" y="5017491"/>
              <a:ext cx="12700" cy="508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245" name="Rectangle 692"/>
            <p:cNvSpPr>
              <a:spLocks noChangeArrowheads="1"/>
            </p:cNvSpPr>
            <p:nvPr/>
          </p:nvSpPr>
          <p:spPr bwMode="auto">
            <a:xfrm>
              <a:off x="3994151" y="5017491"/>
              <a:ext cx="12700" cy="508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246" name="Freeform 693"/>
            <p:cNvSpPr>
              <a:spLocks/>
            </p:cNvSpPr>
            <p:nvPr/>
          </p:nvSpPr>
          <p:spPr bwMode="auto">
            <a:xfrm>
              <a:off x="3956051" y="5080991"/>
              <a:ext cx="25400" cy="3810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2 h 12"/>
                <a:gd name="T6" fmla="*/ 8 w 8"/>
                <a:gd name="T7" fmla="*/ 12 h 12"/>
                <a:gd name="T8" fmla="*/ 8 w 8"/>
                <a:gd name="T9" fmla="*/ 4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9247" name="Freeform 694"/>
          <p:cNvSpPr>
            <a:spLocks noEditPoints="1"/>
          </p:cNvSpPr>
          <p:nvPr/>
        </p:nvSpPr>
        <p:spPr bwMode="auto">
          <a:xfrm>
            <a:off x="4273551" y="4966691"/>
            <a:ext cx="190500" cy="190500"/>
          </a:xfrm>
          <a:custGeom>
            <a:avLst/>
            <a:gdLst>
              <a:gd name="T0" fmla="*/ 59 w 60"/>
              <a:gd name="T1" fmla="*/ 18 h 60"/>
              <a:gd name="T2" fmla="*/ 59 w 60"/>
              <a:gd name="T3" fmla="*/ 12 h 60"/>
              <a:gd name="T4" fmla="*/ 53 w 60"/>
              <a:gd name="T5" fmla="*/ 12 h 60"/>
              <a:gd name="T6" fmla="*/ 48 w 60"/>
              <a:gd name="T7" fmla="*/ 18 h 60"/>
              <a:gd name="T8" fmla="*/ 42 w 60"/>
              <a:gd name="T9" fmla="*/ 12 h 60"/>
              <a:gd name="T10" fmla="*/ 48 w 60"/>
              <a:gd name="T11" fmla="*/ 7 h 60"/>
              <a:gd name="T12" fmla="*/ 48 w 60"/>
              <a:gd name="T13" fmla="*/ 1 h 60"/>
              <a:gd name="T14" fmla="*/ 42 w 60"/>
              <a:gd name="T15" fmla="*/ 1 h 60"/>
              <a:gd name="T16" fmla="*/ 36 w 60"/>
              <a:gd name="T17" fmla="*/ 7 h 60"/>
              <a:gd name="T18" fmla="*/ 31 w 60"/>
              <a:gd name="T19" fmla="*/ 1 h 60"/>
              <a:gd name="T20" fmla="*/ 19 w 60"/>
              <a:gd name="T21" fmla="*/ 12 h 60"/>
              <a:gd name="T22" fmla="*/ 19 w 60"/>
              <a:gd name="T23" fmla="*/ 12 h 60"/>
              <a:gd name="T24" fmla="*/ 17 w 60"/>
              <a:gd name="T25" fmla="*/ 32 h 60"/>
              <a:gd name="T26" fmla="*/ 11 w 60"/>
              <a:gd name="T27" fmla="*/ 38 h 60"/>
              <a:gd name="T28" fmla="*/ 14 w 60"/>
              <a:gd name="T29" fmla="*/ 41 h 60"/>
              <a:gd name="T30" fmla="*/ 0 w 60"/>
              <a:gd name="T31" fmla="*/ 54 h 60"/>
              <a:gd name="T32" fmla="*/ 6 w 60"/>
              <a:gd name="T33" fmla="*/ 60 h 60"/>
              <a:gd name="T34" fmla="*/ 19 w 60"/>
              <a:gd name="T35" fmla="*/ 46 h 60"/>
              <a:gd name="T36" fmla="*/ 22 w 60"/>
              <a:gd name="T37" fmla="*/ 49 h 60"/>
              <a:gd name="T38" fmla="*/ 28 w 60"/>
              <a:gd name="T39" fmla="*/ 43 h 60"/>
              <a:gd name="T40" fmla="*/ 48 w 60"/>
              <a:gd name="T41" fmla="*/ 41 h 60"/>
              <a:gd name="T42" fmla="*/ 48 w 60"/>
              <a:gd name="T43" fmla="*/ 41 h 60"/>
              <a:gd name="T44" fmla="*/ 59 w 60"/>
              <a:gd name="T45" fmla="*/ 29 h 60"/>
              <a:gd name="T46" fmla="*/ 53 w 60"/>
              <a:gd name="T47" fmla="*/ 24 h 60"/>
              <a:gd name="T48" fmla="*/ 59 w 60"/>
              <a:gd name="T49" fmla="*/ 18 h 60"/>
              <a:gd name="T50" fmla="*/ 34 w 60"/>
              <a:gd name="T51" fmla="*/ 33 h 60"/>
              <a:gd name="T52" fmla="*/ 31 w 60"/>
              <a:gd name="T53" fmla="*/ 34 h 60"/>
              <a:gd name="T54" fmla="*/ 27 w 60"/>
              <a:gd name="T55" fmla="*/ 33 h 60"/>
              <a:gd name="T56" fmla="*/ 26 w 60"/>
              <a:gd name="T57" fmla="*/ 29 h 60"/>
              <a:gd name="T58" fmla="*/ 27 w 60"/>
              <a:gd name="T59" fmla="*/ 26 h 60"/>
              <a:gd name="T60" fmla="*/ 34 w 60"/>
              <a:gd name="T61" fmla="*/ 26 h 60"/>
              <a:gd name="T62" fmla="*/ 36 w 60"/>
              <a:gd name="T63" fmla="*/ 29 h 60"/>
              <a:gd name="T64" fmla="*/ 34 w 60"/>
              <a:gd name="T65" fmla="*/ 33 h 60"/>
              <a:gd name="T66" fmla="*/ 53 w 60"/>
              <a:gd name="T67" fmla="*/ 29 h 60"/>
              <a:gd name="T68" fmla="*/ 50 w 60"/>
              <a:gd name="T69" fmla="*/ 32 h 60"/>
              <a:gd name="T70" fmla="*/ 28 w 60"/>
              <a:gd name="T71" fmla="*/ 10 h 60"/>
              <a:gd name="T72" fmla="*/ 31 w 60"/>
              <a:gd name="T73" fmla="*/ 7 h 60"/>
              <a:gd name="T74" fmla="*/ 53 w 60"/>
              <a:gd name="T75" fmla="*/ 2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0" h="60">
                <a:moveTo>
                  <a:pt x="59" y="18"/>
                </a:moveTo>
                <a:cubicBezTo>
                  <a:pt x="60" y="17"/>
                  <a:pt x="60" y="14"/>
                  <a:pt x="59" y="12"/>
                </a:cubicBezTo>
                <a:cubicBezTo>
                  <a:pt x="57" y="11"/>
                  <a:pt x="55" y="11"/>
                  <a:pt x="53" y="12"/>
                </a:cubicBezTo>
                <a:cubicBezTo>
                  <a:pt x="48" y="18"/>
                  <a:pt x="48" y="18"/>
                  <a:pt x="48" y="18"/>
                </a:cubicBezTo>
                <a:cubicBezTo>
                  <a:pt x="42" y="12"/>
                  <a:pt x="42" y="12"/>
                  <a:pt x="42" y="12"/>
                </a:cubicBezTo>
                <a:cubicBezTo>
                  <a:pt x="48" y="7"/>
                  <a:pt x="48" y="7"/>
                  <a:pt x="48" y="7"/>
                </a:cubicBezTo>
                <a:cubicBezTo>
                  <a:pt x="49" y="5"/>
                  <a:pt x="49" y="3"/>
                  <a:pt x="48" y="1"/>
                </a:cubicBezTo>
                <a:cubicBezTo>
                  <a:pt x="46" y="0"/>
                  <a:pt x="43" y="0"/>
                  <a:pt x="42" y="1"/>
                </a:cubicBezTo>
                <a:cubicBezTo>
                  <a:pt x="36" y="7"/>
                  <a:pt x="36" y="7"/>
                  <a:pt x="36" y="7"/>
                </a:cubicBezTo>
                <a:cubicBezTo>
                  <a:pt x="31" y="1"/>
                  <a:pt x="31" y="1"/>
                  <a:pt x="31" y="1"/>
                </a:cubicBezTo>
                <a:cubicBezTo>
                  <a:pt x="19" y="12"/>
                  <a:pt x="19" y="12"/>
                  <a:pt x="19" y="12"/>
                </a:cubicBezTo>
                <a:cubicBezTo>
                  <a:pt x="19" y="12"/>
                  <a:pt x="19" y="12"/>
                  <a:pt x="19" y="12"/>
                </a:cubicBezTo>
                <a:cubicBezTo>
                  <a:pt x="14" y="18"/>
                  <a:pt x="13" y="26"/>
                  <a:pt x="17" y="32"/>
                </a:cubicBezTo>
                <a:cubicBezTo>
                  <a:pt x="11" y="38"/>
                  <a:pt x="11" y="38"/>
                  <a:pt x="11" y="38"/>
                </a:cubicBezTo>
                <a:cubicBezTo>
                  <a:pt x="14" y="41"/>
                  <a:pt x="14" y="41"/>
                  <a:pt x="14" y="41"/>
                </a:cubicBezTo>
                <a:cubicBezTo>
                  <a:pt x="0" y="54"/>
                  <a:pt x="0" y="54"/>
                  <a:pt x="0" y="54"/>
                </a:cubicBezTo>
                <a:cubicBezTo>
                  <a:pt x="6" y="60"/>
                  <a:pt x="6" y="60"/>
                  <a:pt x="6" y="60"/>
                </a:cubicBezTo>
                <a:cubicBezTo>
                  <a:pt x="19" y="46"/>
                  <a:pt x="19" y="46"/>
                  <a:pt x="19" y="46"/>
                </a:cubicBezTo>
                <a:cubicBezTo>
                  <a:pt x="22" y="49"/>
                  <a:pt x="22" y="49"/>
                  <a:pt x="22" y="49"/>
                </a:cubicBezTo>
                <a:cubicBezTo>
                  <a:pt x="28" y="43"/>
                  <a:pt x="28" y="43"/>
                  <a:pt x="28" y="43"/>
                </a:cubicBezTo>
                <a:cubicBezTo>
                  <a:pt x="34" y="47"/>
                  <a:pt x="42" y="46"/>
                  <a:pt x="48" y="41"/>
                </a:cubicBezTo>
                <a:cubicBezTo>
                  <a:pt x="48" y="41"/>
                  <a:pt x="48" y="41"/>
                  <a:pt x="48" y="41"/>
                </a:cubicBezTo>
                <a:cubicBezTo>
                  <a:pt x="59" y="29"/>
                  <a:pt x="59" y="29"/>
                  <a:pt x="59" y="29"/>
                </a:cubicBezTo>
                <a:cubicBezTo>
                  <a:pt x="53" y="24"/>
                  <a:pt x="53" y="24"/>
                  <a:pt x="53" y="24"/>
                </a:cubicBezTo>
                <a:lnTo>
                  <a:pt x="59" y="18"/>
                </a:lnTo>
                <a:close/>
                <a:moveTo>
                  <a:pt x="34" y="33"/>
                </a:moveTo>
                <a:cubicBezTo>
                  <a:pt x="33" y="34"/>
                  <a:pt x="32" y="34"/>
                  <a:pt x="31" y="34"/>
                </a:cubicBezTo>
                <a:cubicBezTo>
                  <a:pt x="29" y="34"/>
                  <a:pt x="28" y="34"/>
                  <a:pt x="27" y="33"/>
                </a:cubicBezTo>
                <a:cubicBezTo>
                  <a:pt x="26" y="32"/>
                  <a:pt x="26" y="31"/>
                  <a:pt x="26" y="29"/>
                </a:cubicBezTo>
                <a:cubicBezTo>
                  <a:pt x="26" y="28"/>
                  <a:pt x="26" y="27"/>
                  <a:pt x="27" y="26"/>
                </a:cubicBezTo>
                <a:cubicBezTo>
                  <a:pt x="29" y="24"/>
                  <a:pt x="32" y="24"/>
                  <a:pt x="34" y="26"/>
                </a:cubicBezTo>
                <a:cubicBezTo>
                  <a:pt x="35" y="27"/>
                  <a:pt x="36" y="28"/>
                  <a:pt x="36" y="29"/>
                </a:cubicBezTo>
                <a:cubicBezTo>
                  <a:pt x="36" y="31"/>
                  <a:pt x="35" y="32"/>
                  <a:pt x="34" y="33"/>
                </a:cubicBezTo>
                <a:close/>
                <a:moveTo>
                  <a:pt x="53" y="29"/>
                </a:moveTo>
                <a:cubicBezTo>
                  <a:pt x="50" y="32"/>
                  <a:pt x="50" y="32"/>
                  <a:pt x="50" y="32"/>
                </a:cubicBezTo>
                <a:cubicBezTo>
                  <a:pt x="28" y="10"/>
                  <a:pt x="28" y="10"/>
                  <a:pt x="28" y="10"/>
                </a:cubicBezTo>
                <a:cubicBezTo>
                  <a:pt x="31" y="7"/>
                  <a:pt x="31" y="7"/>
                  <a:pt x="31" y="7"/>
                </a:cubicBezTo>
                <a:lnTo>
                  <a:pt x="53" y="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9248" name="Freeform 695"/>
          <p:cNvSpPr>
            <a:spLocks noEditPoints="1"/>
          </p:cNvSpPr>
          <p:nvPr/>
        </p:nvSpPr>
        <p:spPr bwMode="auto">
          <a:xfrm>
            <a:off x="5900738" y="2423814"/>
            <a:ext cx="203200" cy="177800"/>
          </a:xfrm>
          <a:custGeom>
            <a:avLst/>
            <a:gdLst>
              <a:gd name="T0" fmla="*/ 60 w 64"/>
              <a:gd name="T1" fmla="*/ 12 h 56"/>
              <a:gd name="T2" fmla="*/ 38 w 64"/>
              <a:gd name="T3" fmla="*/ 12 h 56"/>
              <a:gd name="T4" fmla="*/ 47 w 64"/>
              <a:gd name="T5" fmla="*/ 3 h 56"/>
              <a:gd name="T6" fmla="*/ 47 w 64"/>
              <a:gd name="T7" fmla="*/ 0 h 56"/>
              <a:gd name="T8" fmla="*/ 44 w 64"/>
              <a:gd name="T9" fmla="*/ 0 h 56"/>
              <a:gd name="T10" fmla="*/ 32 w 64"/>
              <a:gd name="T11" fmla="*/ 12 h 56"/>
              <a:gd name="T12" fmla="*/ 30 w 64"/>
              <a:gd name="T13" fmla="*/ 12 h 56"/>
              <a:gd name="T14" fmla="*/ 18 w 64"/>
              <a:gd name="T15" fmla="*/ 0 h 56"/>
              <a:gd name="T16" fmla="*/ 15 w 64"/>
              <a:gd name="T17" fmla="*/ 0 h 56"/>
              <a:gd name="T18" fmla="*/ 15 w 64"/>
              <a:gd name="T19" fmla="*/ 3 h 56"/>
              <a:gd name="T20" fmla="*/ 24 w 64"/>
              <a:gd name="T21" fmla="*/ 12 h 56"/>
              <a:gd name="T22" fmla="*/ 4 w 64"/>
              <a:gd name="T23" fmla="*/ 12 h 56"/>
              <a:gd name="T24" fmla="*/ 0 w 64"/>
              <a:gd name="T25" fmla="*/ 16 h 56"/>
              <a:gd name="T26" fmla="*/ 0 w 64"/>
              <a:gd name="T27" fmla="*/ 52 h 56"/>
              <a:gd name="T28" fmla="*/ 4 w 64"/>
              <a:gd name="T29" fmla="*/ 56 h 56"/>
              <a:gd name="T30" fmla="*/ 60 w 64"/>
              <a:gd name="T31" fmla="*/ 56 h 56"/>
              <a:gd name="T32" fmla="*/ 64 w 64"/>
              <a:gd name="T33" fmla="*/ 52 h 56"/>
              <a:gd name="T34" fmla="*/ 64 w 64"/>
              <a:gd name="T35" fmla="*/ 16 h 56"/>
              <a:gd name="T36" fmla="*/ 60 w 64"/>
              <a:gd name="T37" fmla="*/ 12 h 56"/>
              <a:gd name="T38" fmla="*/ 44 w 64"/>
              <a:gd name="T39" fmla="*/ 48 h 56"/>
              <a:gd name="T40" fmla="*/ 8 w 64"/>
              <a:gd name="T41" fmla="*/ 48 h 56"/>
              <a:gd name="T42" fmla="*/ 8 w 64"/>
              <a:gd name="T43" fmla="*/ 20 h 56"/>
              <a:gd name="T44" fmla="*/ 44 w 64"/>
              <a:gd name="T45" fmla="*/ 20 h 56"/>
              <a:gd name="T46" fmla="*/ 44 w 64"/>
              <a:gd name="T47" fmla="*/ 48 h 56"/>
              <a:gd name="T48" fmla="*/ 56 w 64"/>
              <a:gd name="T49" fmla="*/ 36 h 56"/>
              <a:gd name="T50" fmla="*/ 52 w 64"/>
              <a:gd name="T51" fmla="*/ 36 h 56"/>
              <a:gd name="T52" fmla="*/ 52 w 64"/>
              <a:gd name="T53" fmla="*/ 32 h 56"/>
              <a:gd name="T54" fmla="*/ 56 w 64"/>
              <a:gd name="T55" fmla="*/ 32 h 56"/>
              <a:gd name="T56" fmla="*/ 56 w 64"/>
              <a:gd name="T57" fmla="*/ 36 h 56"/>
              <a:gd name="T58" fmla="*/ 56 w 64"/>
              <a:gd name="T59" fmla="*/ 28 h 56"/>
              <a:gd name="T60" fmla="*/ 52 w 64"/>
              <a:gd name="T61" fmla="*/ 28 h 56"/>
              <a:gd name="T62" fmla="*/ 52 w 64"/>
              <a:gd name="T63" fmla="*/ 24 h 56"/>
              <a:gd name="T64" fmla="*/ 56 w 64"/>
              <a:gd name="T65" fmla="*/ 24 h 56"/>
              <a:gd name="T66" fmla="*/ 56 w 64"/>
              <a:gd name="T67" fmla="*/ 28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4" h="56">
                <a:moveTo>
                  <a:pt x="60" y="12"/>
                </a:moveTo>
                <a:cubicBezTo>
                  <a:pt x="38" y="12"/>
                  <a:pt x="38" y="12"/>
                  <a:pt x="38" y="12"/>
                </a:cubicBezTo>
                <a:cubicBezTo>
                  <a:pt x="47" y="3"/>
                  <a:pt x="47" y="3"/>
                  <a:pt x="47" y="3"/>
                </a:cubicBezTo>
                <a:cubicBezTo>
                  <a:pt x="47" y="2"/>
                  <a:pt x="47" y="1"/>
                  <a:pt x="47" y="0"/>
                </a:cubicBezTo>
                <a:cubicBezTo>
                  <a:pt x="46" y="0"/>
                  <a:pt x="45" y="0"/>
                  <a:pt x="44" y="0"/>
                </a:cubicBezTo>
                <a:cubicBezTo>
                  <a:pt x="32" y="12"/>
                  <a:pt x="32" y="12"/>
                  <a:pt x="32" y="12"/>
                </a:cubicBezTo>
                <a:cubicBezTo>
                  <a:pt x="30" y="12"/>
                  <a:pt x="30" y="12"/>
                  <a:pt x="30" y="12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0"/>
                  <a:pt x="16" y="0"/>
                  <a:pt x="15" y="0"/>
                </a:cubicBezTo>
                <a:cubicBezTo>
                  <a:pt x="15" y="1"/>
                  <a:pt x="15" y="2"/>
                  <a:pt x="15" y="3"/>
                </a:cubicBezTo>
                <a:cubicBezTo>
                  <a:pt x="24" y="12"/>
                  <a:pt x="24" y="12"/>
                  <a:pt x="24" y="12"/>
                </a:cubicBezTo>
                <a:cubicBezTo>
                  <a:pt x="4" y="12"/>
                  <a:pt x="4" y="12"/>
                  <a:pt x="4" y="12"/>
                </a:cubicBezTo>
                <a:cubicBezTo>
                  <a:pt x="2" y="12"/>
                  <a:pt x="0" y="14"/>
                  <a:pt x="0" y="16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54"/>
                  <a:pt x="2" y="56"/>
                  <a:pt x="4" y="56"/>
                </a:cubicBezTo>
                <a:cubicBezTo>
                  <a:pt x="60" y="56"/>
                  <a:pt x="60" y="56"/>
                  <a:pt x="60" y="56"/>
                </a:cubicBezTo>
                <a:cubicBezTo>
                  <a:pt x="62" y="56"/>
                  <a:pt x="64" y="54"/>
                  <a:pt x="64" y="52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4"/>
                  <a:pt x="62" y="12"/>
                  <a:pt x="60" y="12"/>
                </a:cubicBezTo>
                <a:close/>
                <a:moveTo>
                  <a:pt x="44" y="48"/>
                </a:moveTo>
                <a:cubicBezTo>
                  <a:pt x="8" y="48"/>
                  <a:pt x="8" y="48"/>
                  <a:pt x="8" y="48"/>
                </a:cubicBezTo>
                <a:cubicBezTo>
                  <a:pt x="8" y="20"/>
                  <a:pt x="8" y="20"/>
                  <a:pt x="8" y="20"/>
                </a:cubicBezTo>
                <a:cubicBezTo>
                  <a:pt x="44" y="20"/>
                  <a:pt x="44" y="20"/>
                  <a:pt x="44" y="20"/>
                </a:cubicBezTo>
                <a:lnTo>
                  <a:pt x="44" y="48"/>
                </a:lnTo>
                <a:close/>
                <a:moveTo>
                  <a:pt x="56" y="36"/>
                </a:moveTo>
                <a:cubicBezTo>
                  <a:pt x="52" y="36"/>
                  <a:pt x="52" y="36"/>
                  <a:pt x="52" y="36"/>
                </a:cubicBezTo>
                <a:cubicBezTo>
                  <a:pt x="52" y="32"/>
                  <a:pt x="52" y="32"/>
                  <a:pt x="52" y="32"/>
                </a:cubicBezTo>
                <a:cubicBezTo>
                  <a:pt x="56" y="32"/>
                  <a:pt x="56" y="32"/>
                  <a:pt x="56" y="32"/>
                </a:cubicBezTo>
                <a:lnTo>
                  <a:pt x="56" y="36"/>
                </a:lnTo>
                <a:close/>
                <a:moveTo>
                  <a:pt x="56" y="28"/>
                </a:moveTo>
                <a:cubicBezTo>
                  <a:pt x="52" y="28"/>
                  <a:pt x="52" y="28"/>
                  <a:pt x="52" y="28"/>
                </a:cubicBezTo>
                <a:cubicBezTo>
                  <a:pt x="52" y="24"/>
                  <a:pt x="52" y="24"/>
                  <a:pt x="52" y="24"/>
                </a:cubicBezTo>
                <a:cubicBezTo>
                  <a:pt x="56" y="24"/>
                  <a:pt x="56" y="24"/>
                  <a:pt x="56" y="24"/>
                </a:cubicBezTo>
                <a:lnTo>
                  <a:pt x="56" y="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0003" name="Group 10002"/>
          <p:cNvGrpSpPr/>
          <p:nvPr/>
        </p:nvGrpSpPr>
        <p:grpSpPr>
          <a:xfrm>
            <a:off x="7935913" y="2033289"/>
            <a:ext cx="203200" cy="149225"/>
            <a:chOff x="7935913" y="2033289"/>
            <a:chExt cx="203200" cy="149225"/>
          </a:xfrm>
        </p:grpSpPr>
        <p:sp>
          <p:nvSpPr>
            <p:cNvPr id="9249" name="Freeform 696"/>
            <p:cNvSpPr>
              <a:spLocks noEditPoints="1"/>
            </p:cNvSpPr>
            <p:nvPr/>
          </p:nvSpPr>
          <p:spPr bwMode="auto">
            <a:xfrm>
              <a:off x="7999413" y="2109489"/>
              <a:ext cx="63500" cy="38100"/>
            </a:xfrm>
            <a:custGeom>
              <a:avLst/>
              <a:gdLst>
                <a:gd name="T0" fmla="*/ 40 w 40"/>
                <a:gd name="T1" fmla="*/ 0 h 24"/>
                <a:gd name="T2" fmla="*/ 0 w 40"/>
                <a:gd name="T3" fmla="*/ 0 h 24"/>
                <a:gd name="T4" fmla="*/ 0 w 40"/>
                <a:gd name="T5" fmla="*/ 24 h 24"/>
                <a:gd name="T6" fmla="*/ 40 w 40"/>
                <a:gd name="T7" fmla="*/ 24 h 24"/>
                <a:gd name="T8" fmla="*/ 40 w 40"/>
                <a:gd name="T9" fmla="*/ 0 h 24"/>
                <a:gd name="T10" fmla="*/ 16 w 40"/>
                <a:gd name="T11" fmla="*/ 16 h 24"/>
                <a:gd name="T12" fmla="*/ 8 w 40"/>
                <a:gd name="T13" fmla="*/ 16 h 24"/>
                <a:gd name="T14" fmla="*/ 8 w 40"/>
                <a:gd name="T15" fmla="*/ 8 h 24"/>
                <a:gd name="T16" fmla="*/ 16 w 40"/>
                <a:gd name="T17" fmla="*/ 8 h 24"/>
                <a:gd name="T18" fmla="*/ 16 w 40"/>
                <a:gd name="T19" fmla="*/ 16 h 24"/>
                <a:gd name="T20" fmla="*/ 32 w 40"/>
                <a:gd name="T21" fmla="*/ 16 h 24"/>
                <a:gd name="T22" fmla="*/ 24 w 40"/>
                <a:gd name="T23" fmla="*/ 16 h 24"/>
                <a:gd name="T24" fmla="*/ 24 w 40"/>
                <a:gd name="T25" fmla="*/ 8 h 24"/>
                <a:gd name="T26" fmla="*/ 32 w 40"/>
                <a:gd name="T27" fmla="*/ 8 h 24"/>
                <a:gd name="T28" fmla="*/ 32 w 40"/>
                <a:gd name="T2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" h="24">
                  <a:moveTo>
                    <a:pt x="40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40" y="24"/>
                  </a:lnTo>
                  <a:lnTo>
                    <a:pt x="40" y="0"/>
                  </a:lnTo>
                  <a:close/>
                  <a:moveTo>
                    <a:pt x="16" y="16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16" y="8"/>
                  </a:lnTo>
                  <a:lnTo>
                    <a:pt x="16" y="16"/>
                  </a:lnTo>
                  <a:close/>
                  <a:moveTo>
                    <a:pt x="32" y="16"/>
                  </a:moveTo>
                  <a:lnTo>
                    <a:pt x="24" y="16"/>
                  </a:lnTo>
                  <a:lnTo>
                    <a:pt x="24" y="8"/>
                  </a:lnTo>
                  <a:lnTo>
                    <a:pt x="32" y="8"/>
                  </a:lnTo>
                  <a:lnTo>
                    <a:pt x="32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250" name="Freeform 697"/>
            <p:cNvSpPr>
              <a:spLocks noEditPoints="1"/>
            </p:cNvSpPr>
            <p:nvPr/>
          </p:nvSpPr>
          <p:spPr bwMode="auto">
            <a:xfrm>
              <a:off x="7935913" y="2033289"/>
              <a:ext cx="203200" cy="149225"/>
            </a:xfrm>
            <a:custGeom>
              <a:avLst/>
              <a:gdLst>
                <a:gd name="T0" fmla="*/ 63 w 64"/>
                <a:gd name="T1" fmla="*/ 21 h 47"/>
                <a:gd name="T2" fmla="*/ 61 w 64"/>
                <a:gd name="T3" fmla="*/ 21 h 47"/>
                <a:gd name="T4" fmla="*/ 56 w 64"/>
                <a:gd name="T5" fmla="*/ 24 h 47"/>
                <a:gd name="T6" fmla="*/ 56 w 64"/>
                <a:gd name="T7" fmla="*/ 16 h 47"/>
                <a:gd name="T8" fmla="*/ 52 w 64"/>
                <a:gd name="T9" fmla="*/ 12 h 47"/>
                <a:gd name="T10" fmla="*/ 40 w 64"/>
                <a:gd name="T11" fmla="*/ 12 h 47"/>
                <a:gd name="T12" fmla="*/ 40 w 64"/>
                <a:gd name="T13" fmla="*/ 8 h 47"/>
                <a:gd name="T14" fmla="*/ 28 w 64"/>
                <a:gd name="T15" fmla="*/ 4 h 47"/>
                <a:gd name="T16" fmla="*/ 4 w 64"/>
                <a:gd name="T17" fmla="*/ 4 h 47"/>
                <a:gd name="T18" fmla="*/ 4 w 64"/>
                <a:gd name="T19" fmla="*/ 2 h 47"/>
                <a:gd name="T20" fmla="*/ 2 w 64"/>
                <a:gd name="T21" fmla="*/ 0 h 47"/>
                <a:gd name="T22" fmla="*/ 0 w 64"/>
                <a:gd name="T23" fmla="*/ 2 h 47"/>
                <a:gd name="T24" fmla="*/ 0 w 64"/>
                <a:gd name="T25" fmla="*/ 14 h 47"/>
                <a:gd name="T26" fmla="*/ 2 w 64"/>
                <a:gd name="T27" fmla="*/ 16 h 47"/>
                <a:gd name="T28" fmla="*/ 4 w 64"/>
                <a:gd name="T29" fmla="*/ 14 h 47"/>
                <a:gd name="T30" fmla="*/ 4 w 64"/>
                <a:gd name="T31" fmla="*/ 12 h 47"/>
                <a:gd name="T32" fmla="*/ 12 w 64"/>
                <a:gd name="T33" fmla="*/ 12 h 47"/>
                <a:gd name="T34" fmla="*/ 8 w 64"/>
                <a:gd name="T35" fmla="*/ 16 h 47"/>
                <a:gd name="T36" fmla="*/ 8 w 64"/>
                <a:gd name="T37" fmla="*/ 44 h 47"/>
                <a:gd name="T38" fmla="*/ 10 w 64"/>
                <a:gd name="T39" fmla="*/ 47 h 47"/>
                <a:gd name="T40" fmla="*/ 54 w 64"/>
                <a:gd name="T41" fmla="*/ 47 h 47"/>
                <a:gd name="T42" fmla="*/ 56 w 64"/>
                <a:gd name="T43" fmla="*/ 44 h 47"/>
                <a:gd name="T44" fmla="*/ 56 w 64"/>
                <a:gd name="T45" fmla="*/ 36 h 47"/>
                <a:gd name="T46" fmla="*/ 61 w 64"/>
                <a:gd name="T47" fmla="*/ 38 h 47"/>
                <a:gd name="T48" fmla="*/ 63 w 64"/>
                <a:gd name="T49" fmla="*/ 38 h 47"/>
                <a:gd name="T50" fmla="*/ 64 w 64"/>
                <a:gd name="T51" fmla="*/ 36 h 47"/>
                <a:gd name="T52" fmla="*/ 64 w 64"/>
                <a:gd name="T53" fmla="*/ 23 h 47"/>
                <a:gd name="T54" fmla="*/ 63 w 64"/>
                <a:gd name="T55" fmla="*/ 21 h 47"/>
                <a:gd name="T56" fmla="*/ 44 w 64"/>
                <a:gd name="T57" fmla="*/ 40 h 47"/>
                <a:gd name="T58" fmla="*/ 16 w 64"/>
                <a:gd name="T59" fmla="*/ 40 h 47"/>
                <a:gd name="T60" fmla="*/ 16 w 64"/>
                <a:gd name="T61" fmla="*/ 20 h 47"/>
                <a:gd name="T62" fmla="*/ 44 w 64"/>
                <a:gd name="T63" fmla="*/ 20 h 47"/>
                <a:gd name="T64" fmla="*/ 44 w 64"/>
                <a:gd name="T65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4" h="47">
                  <a:moveTo>
                    <a:pt x="63" y="21"/>
                  </a:moveTo>
                  <a:cubicBezTo>
                    <a:pt x="62" y="21"/>
                    <a:pt x="62" y="21"/>
                    <a:pt x="61" y="21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13"/>
                    <a:pt x="54" y="12"/>
                    <a:pt x="52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3" y="16"/>
                    <a:pt x="4" y="15"/>
                    <a:pt x="4" y="14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0" y="12"/>
                    <a:pt x="8" y="13"/>
                    <a:pt x="8" y="16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5"/>
                    <a:pt x="9" y="46"/>
                    <a:pt x="10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5" y="46"/>
                    <a:pt x="56" y="45"/>
                    <a:pt x="56" y="44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3" y="38"/>
                  </a:cubicBezTo>
                  <a:cubicBezTo>
                    <a:pt x="64" y="38"/>
                    <a:pt x="64" y="37"/>
                    <a:pt x="64" y="36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4" y="22"/>
                    <a:pt x="64" y="21"/>
                    <a:pt x="63" y="21"/>
                  </a:cubicBezTo>
                  <a:close/>
                  <a:moveTo>
                    <a:pt x="44" y="40"/>
                  </a:moveTo>
                  <a:cubicBezTo>
                    <a:pt x="16" y="40"/>
                    <a:pt x="16" y="40"/>
                    <a:pt x="16" y="4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44" y="20"/>
                    <a:pt x="44" y="20"/>
                    <a:pt x="44" y="20"/>
                  </a:cubicBezTo>
                  <a:lnTo>
                    <a:pt x="44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9251" name="Freeform 698"/>
          <p:cNvSpPr>
            <a:spLocks noEditPoints="1"/>
          </p:cNvSpPr>
          <p:nvPr/>
        </p:nvSpPr>
        <p:spPr bwMode="auto">
          <a:xfrm>
            <a:off x="3471863" y="5949032"/>
            <a:ext cx="177800" cy="176213"/>
          </a:xfrm>
          <a:custGeom>
            <a:avLst/>
            <a:gdLst>
              <a:gd name="T0" fmla="*/ 56 w 112"/>
              <a:gd name="T1" fmla="*/ 0 h 111"/>
              <a:gd name="T2" fmla="*/ 0 w 112"/>
              <a:gd name="T3" fmla="*/ 16 h 111"/>
              <a:gd name="T4" fmla="*/ 0 w 112"/>
              <a:gd name="T5" fmla="*/ 95 h 111"/>
              <a:gd name="T6" fmla="*/ 56 w 112"/>
              <a:gd name="T7" fmla="*/ 111 h 111"/>
              <a:gd name="T8" fmla="*/ 112 w 112"/>
              <a:gd name="T9" fmla="*/ 95 h 111"/>
              <a:gd name="T10" fmla="*/ 112 w 112"/>
              <a:gd name="T11" fmla="*/ 16 h 111"/>
              <a:gd name="T12" fmla="*/ 56 w 112"/>
              <a:gd name="T13" fmla="*/ 0 h 111"/>
              <a:gd name="T14" fmla="*/ 52 w 112"/>
              <a:gd name="T15" fmla="*/ 101 h 111"/>
              <a:gd name="T16" fmla="*/ 8 w 112"/>
              <a:gd name="T17" fmla="*/ 89 h 111"/>
              <a:gd name="T18" fmla="*/ 8 w 112"/>
              <a:gd name="T19" fmla="*/ 28 h 111"/>
              <a:gd name="T20" fmla="*/ 52 w 112"/>
              <a:gd name="T21" fmla="*/ 40 h 111"/>
              <a:gd name="T22" fmla="*/ 52 w 112"/>
              <a:gd name="T23" fmla="*/ 101 h 111"/>
              <a:gd name="T24" fmla="*/ 14 w 112"/>
              <a:gd name="T25" fmla="*/ 20 h 111"/>
              <a:gd name="T26" fmla="*/ 56 w 112"/>
              <a:gd name="T27" fmla="*/ 8 h 111"/>
              <a:gd name="T28" fmla="*/ 96 w 112"/>
              <a:gd name="T29" fmla="*/ 20 h 111"/>
              <a:gd name="T30" fmla="*/ 56 w 112"/>
              <a:gd name="T31" fmla="*/ 32 h 111"/>
              <a:gd name="T32" fmla="*/ 14 w 112"/>
              <a:gd name="T33" fmla="*/ 20 h 111"/>
              <a:gd name="T34" fmla="*/ 104 w 112"/>
              <a:gd name="T35" fmla="*/ 89 h 111"/>
              <a:gd name="T36" fmla="*/ 60 w 112"/>
              <a:gd name="T37" fmla="*/ 101 h 111"/>
              <a:gd name="T38" fmla="*/ 60 w 112"/>
              <a:gd name="T39" fmla="*/ 40 h 111"/>
              <a:gd name="T40" fmla="*/ 104 w 112"/>
              <a:gd name="T41" fmla="*/ 28 h 111"/>
              <a:gd name="T42" fmla="*/ 104 w 112"/>
              <a:gd name="T43" fmla="*/ 89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2" h="111">
                <a:moveTo>
                  <a:pt x="56" y="0"/>
                </a:moveTo>
                <a:lnTo>
                  <a:pt x="0" y="16"/>
                </a:lnTo>
                <a:lnTo>
                  <a:pt x="0" y="95"/>
                </a:lnTo>
                <a:lnTo>
                  <a:pt x="56" y="111"/>
                </a:lnTo>
                <a:lnTo>
                  <a:pt x="112" y="95"/>
                </a:lnTo>
                <a:lnTo>
                  <a:pt x="112" y="16"/>
                </a:lnTo>
                <a:lnTo>
                  <a:pt x="56" y="0"/>
                </a:lnTo>
                <a:close/>
                <a:moveTo>
                  <a:pt x="52" y="101"/>
                </a:moveTo>
                <a:lnTo>
                  <a:pt x="8" y="89"/>
                </a:lnTo>
                <a:lnTo>
                  <a:pt x="8" y="28"/>
                </a:lnTo>
                <a:lnTo>
                  <a:pt x="52" y="40"/>
                </a:lnTo>
                <a:lnTo>
                  <a:pt x="52" y="101"/>
                </a:lnTo>
                <a:close/>
                <a:moveTo>
                  <a:pt x="14" y="20"/>
                </a:moveTo>
                <a:lnTo>
                  <a:pt x="56" y="8"/>
                </a:lnTo>
                <a:lnTo>
                  <a:pt x="96" y="20"/>
                </a:lnTo>
                <a:lnTo>
                  <a:pt x="56" y="32"/>
                </a:lnTo>
                <a:lnTo>
                  <a:pt x="14" y="20"/>
                </a:lnTo>
                <a:close/>
                <a:moveTo>
                  <a:pt x="104" y="89"/>
                </a:moveTo>
                <a:lnTo>
                  <a:pt x="60" y="101"/>
                </a:lnTo>
                <a:lnTo>
                  <a:pt x="60" y="40"/>
                </a:lnTo>
                <a:lnTo>
                  <a:pt x="104" y="28"/>
                </a:lnTo>
                <a:lnTo>
                  <a:pt x="104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9252" name="Freeform 699"/>
          <p:cNvSpPr>
            <a:spLocks noEditPoints="1"/>
          </p:cNvSpPr>
          <p:nvPr/>
        </p:nvSpPr>
        <p:spPr bwMode="auto">
          <a:xfrm>
            <a:off x="5900738" y="5923632"/>
            <a:ext cx="203200" cy="204788"/>
          </a:xfrm>
          <a:custGeom>
            <a:avLst/>
            <a:gdLst>
              <a:gd name="T0" fmla="*/ 104 w 128"/>
              <a:gd name="T1" fmla="*/ 80 h 129"/>
              <a:gd name="T2" fmla="*/ 104 w 128"/>
              <a:gd name="T3" fmla="*/ 56 h 129"/>
              <a:gd name="T4" fmla="*/ 72 w 128"/>
              <a:gd name="T5" fmla="*/ 56 h 129"/>
              <a:gd name="T6" fmla="*/ 72 w 128"/>
              <a:gd name="T7" fmla="*/ 48 h 129"/>
              <a:gd name="T8" fmla="*/ 96 w 128"/>
              <a:gd name="T9" fmla="*/ 48 h 129"/>
              <a:gd name="T10" fmla="*/ 96 w 128"/>
              <a:gd name="T11" fmla="*/ 0 h 129"/>
              <a:gd name="T12" fmla="*/ 40 w 128"/>
              <a:gd name="T13" fmla="*/ 0 h 129"/>
              <a:gd name="T14" fmla="*/ 40 w 128"/>
              <a:gd name="T15" fmla="*/ 48 h 129"/>
              <a:gd name="T16" fmla="*/ 64 w 128"/>
              <a:gd name="T17" fmla="*/ 48 h 129"/>
              <a:gd name="T18" fmla="*/ 64 w 128"/>
              <a:gd name="T19" fmla="*/ 56 h 129"/>
              <a:gd name="T20" fmla="*/ 24 w 128"/>
              <a:gd name="T21" fmla="*/ 56 h 129"/>
              <a:gd name="T22" fmla="*/ 24 w 128"/>
              <a:gd name="T23" fmla="*/ 80 h 129"/>
              <a:gd name="T24" fmla="*/ 0 w 128"/>
              <a:gd name="T25" fmla="*/ 80 h 129"/>
              <a:gd name="T26" fmla="*/ 0 w 128"/>
              <a:gd name="T27" fmla="*/ 129 h 129"/>
              <a:gd name="T28" fmla="*/ 56 w 128"/>
              <a:gd name="T29" fmla="*/ 129 h 129"/>
              <a:gd name="T30" fmla="*/ 56 w 128"/>
              <a:gd name="T31" fmla="*/ 80 h 129"/>
              <a:gd name="T32" fmla="*/ 32 w 128"/>
              <a:gd name="T33" fmla="*/ 80 h 129"/>
              <a:gd name="T34" fmla="*/ 32 w 128"/>
              <a:gd name="T35" fmla="*/ 64 h 129"/>
              <a:gd name="T36" fmla="*/ 96 w 128"/>
              <a:gd name="T37" fmla="*/ 64 h 129"/>
              <a:gd name="T38" fmla="*/ 96 w 128"/>
              <a:gd name="T39" fmla="*/ 80 h 129"/>
              <a:gd name="T40" fmla="*/ 72 w 128"/>
              <a:gd name="T41" fmla="*/ 80 h 129"/>
              <a:gd name="T42" fmla="*/ 72 w 128"/>
              <a:gd name="T43" fmla="*/ 129 h 129"/>
              <a:gd name="T44" fmla="*/ 128 w 128"/>
              <a:gd name="T45" fmla="*/ 129 h 129"/>
              <a:gd name="T46" fmla="*/ 128 w 128"/>
              <a:gd name="T47" fmla="*/ 80 h 129"/>
              <a:gd name="T48" fmla="*/ 104 w 128"/>
              <a:gd name="T49" fmla="*/ 80 h 129"/>
              <a:gd name="T50" fmla="*/ 48 w 128"/>
              <a:gd name="T51" fmla="*/ 88 h 129"/>
              <a:gd name="T52" fmla="*/ 48 w 128"/>
              <a:gd name="T53" fmla="*/ 97 h 129"/>
              <a:gd name="T54" fmla="*/ 8 w 128"/>
              <a:gd name="T55" fmla="*/ 97 h 129"/>
              <a:gd name="T56" fmla="*/ 8 w 128"/>
              <a:gd name="T57" fmla="*/ 88 h 129"/>
              <a:gd name="T58" fmla="*/ 48 w 128"/>
              <a:gd name="T59" fmla="*/ 88 h 129"/>
              <a:gd name="T60" fmla="*/ 48 w 128"/>
              <a:gd name="T61" fmla="*/ 16 h 129"/>
              <a:gd name="T62" fmla="*/ 48 w 128"/>
              <a:gd name="T63" fmla="*/ 8 h 129"/>
              <a:gd name="T64" fmla="*/ 88 w 128"/>
              <a:gd name="T65" fmla="*/ 8 h 129"/>
              <a:gd name="T66" fmla="*/ 88 w 128"/>
              <a:gd name="T67" fmla="*/ 16 h 129"/>
              <a:gd name="T68" fmla="*/ 48 w 128"/>
              <a:gd name="T69" fmla="*/ 16 h 129"/>
              <a:gd name="T70" fmla="*/ 120 w 128"/>
              <a:gd name="T71" fmla="*/ 97 h 129"/>
              <a:gd name="T72" fmla="*/ 80 w 128"/>
              <a:gd name="T73" fmla="*/ 97 h 129"/>
              <a:gd name="T74" fmla="*/ 80 w 128"/>
              <a:gd name="T75" fmla="*/ 88 h 129"/>
              <a:gd name="T76" fmla="*/ 120 w 128"/>
              <a:gd name="T77" fmla="*/ 88 h 129"/>
              <a:gd name="T78" fmla="*/ 120 w 128"/>
              <a:gd name="T79" fmla="*/ 97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8" h="129">
                <a:moveTo>
                  <a:pt x="104" y="80"/>
                </a:moveTo>
                <a:lnTo>
                  <a:pt x="104" y="56"/>
                </a:lnTo>
                <a:lnTo>
                  <a:pt x="72" y="56"/>
                </a:lnTo>
                <a:lnTo>
                  <a:pt x="72" y="48"/>
                </a:lnTo>
                <a:lnTo>
                  <a:pt x="96" y="48"/>
                </a:lnTo>
                <a:lnTo>
                  <a:pt x="96" y="0"/>
                </a:lnTo>
                <a:lnTo>
                  <a:pt x="40" y="0"/>
                </a:lnTo>
                <a:lnTo>
                  <a:pt x="40" y="48"/>
                </a:lnTo>
                <a:lnTo>
                  <a:pt x="64" y="48"/>
                </a:lnTo>
                <a:lnTo>
                  <a:pt x="64" y="56"/>
                </a:lnTo>
                <a:lnTo>
                  <a:pt x="24" y="56"/>
                </a:lnTo>
                <a:lnTo>
                  <a:pt x="24" y="80"/>
                </a:lnTo>
                <a:lnTo>
                  <a:pt x="0" y="80"/>
                </a:lnTo>
                <a:lnTo>
                  <a:pt x="0" y="129"/>
                </a:lnTo>
                <a:lnTo>
                  <a:pt x="56" y="129"/>
                </a:lnTo>
                <a:lnTo>
                  <a:pt x="56" y="80"/>
                </a:lnTo>
                <a:lnTo>
                  <a:pt x="32" y="80"/>
                </a:lnTo>
                <a:lnTo>
                  <a:pt x="32" y="64"/>
                </a:lnTo>
                <a:lnTo>
                  <a:pt x="96" y="64"/>
                </a:lnTo>
                <a:lnTo>
                  <a:pt x="96" y="80"/>
                </a:lnTo>
                <a:lnTo>
                  <a:pt x="72" y="80"/>
                </a:lnTo>
                <a:lnTo>
                  <a:pt x="72" y="129"/>
                </a:lnTo>
                <a:lnTo>
                  <a:pt x="128" y="129"/>
                </a:lnTo>
                <a:lnTo>
                  <a:pt x="128" y="80"/>
                </a:lnTo>
                <a:lnTo>
                  <a:pt x="104" y="80"/>
                </a:lnTo>
                <a:close/>
                <a:moveTo>
                  <a:pt x="48" y="88"/>
                </a:moveTo>
                <a:lnTo>
                  <a:pt x="48" y="97"/>
                </a:lnTo>
                <a:lnTo>
                  <a:pt x="8" y="97"/>
                </a:lnTo>
                <a:lnTo>
                  <a:pt x="8" y="88"/>
                </a:lnTo>
                <a:lnTo>
                  <a:pt x="48" y="88"/>
                </a:lnTo>
                <a:close/>
                <a:moveTo>
                  <a:pt x="48" y="16"/>
                </a:moveTo>
                <a:lnTo>
                  <a:pt x="48" y="8"/>
                </a:lnTo>
                <a:lnTo>
                  <a:pt x="88" y="8"/>
                </a:lnTo>
                <a:lnTo>
                  <a:pt x="88" y="16"/>
                </a:lnTo>
                <a:lnTo>
                  <a:pt x="48" y="16"/>
                </a:lnTo>
                <a:close/>
                <a:moveTo>
                  <a:pt x="120" y="97"/>
                </a:moveTo>
                <a:lnTo>
                  <a:pt x="80" y="97"/>
                </a:lnTo>
                <a:lnTo>
                  <a:pt x="80" y="88"/>
                </a:lnTo>
                <a:lnTo>
                  <a:pt x="120" y="88"/>
                </a:lnTo>
                <a:lnTo>
                  <a:pt x="120" y="9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0097" name="Group 10096"/>
          <p:cNvGrpSpPr/>
          <p:nvPr/>
        </p:nvGrpSpPr>
        <p:grpSpPr>
          <a:xfrm>
            <a:off x="8342313" y="5923632"/>
            <a:ext cx="203200" cy="204788"/>
            <a:chOff x="8342313" y="5923632"/>
            <a:chExt cx="203200" cy="204788"/>
          </a:xfrm>
        </p:grpSpPr>
        <p:sp>
          <p:nvSpPr>
            <p:cNvPr id="9253" name="Freeform 700"/>
            <p:cNvSpPr>
              <a:spLocks/>
            </p:cNvSpPr>
            <p:nvPr/>
          </p:nvSpPr>
          <p:spPr bwMode="auto">
            <a:xfrm>
              <a:off x="8342313" y="5923632"/>
              <a:ext cx="203200" cy="101600"/>
            </a:xfrm>
            <a:custGeom>
              <a:avLst/>
              <a:gdLst>
                <a:gd name="T0" fmla="*/ 128 w 128"/>
                <a:gd name="T1" fmla="*/ 32 h 64"/>
                <a:gd name="T2" fmla="*/ 64 w 128"/>
                <a:gd name="T3" fmla="*/ 0 h 64"/>
                <a:gd name="T4" fmla="*/ 0 w 128"/>
                <a:gd name="T5" fmla="*/ 32 h 64"/>
                <a:gd name="T6" fmla="*/ 64 w 128"/>
                <a:gd name="T7" fmla="*/ 64 h 64"/>
                <a:gd name="T8" fmla="*/ 128 w 12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4">
                  <a:moveTo>
                    <a:pt x="128" y="32"/>
                  </a:moveTo>
                  <a:lnTo>
                    <a:pt x="64" y="0"/>
                  </a:lnTo>
                  <a:lnTo>
                    <a:pt x="0" y="32"/>
                  </a:lnTo>
                  <a:lnTo>
                    <a:pt x="64" y="64"/>
                  </a:lnTo>
                  <a:lnTo>
                    <a:pt x="12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254" name="Freeform 701"/>
            <p:cNvSpPr>
              <a:spLocks/>
            </p:cNvSpPr>
            <p:nvPr/>
          </p:nvSpPr>
          <p:spPr bwMode="auto">
            <a:xfrm>
              <a:off x="8342313" y="6012532"/>
              <a:ext cx="203200" cy="65088"/>
            </a:xfrm>
            <a:custGeom>
              <a:avLst/>
              <a:gdLst>
                <a:gd name="T0" fmla="*/ 64 w 128"/>
                <a:gd name="T1" fmla="*/ 20 h 41"/>
                <a:gd name="T2" fmla="*/ 24 w 128"/>
                <a:gd name="T3" fmla="*/ 0 h 41"/>
                <a:gd name="T4" fmla="*/ 0 w 128"/>
                <a:gd name="T5" fmla="*/ 8 h 41"/>
                <a:gd name="T6" fmla="*/ 64 w 128"/>
                <a:gd name="T7" fmla="*/ 41 h 41"/>
                <a:gd name="T8" fmla="*/ 128 w 128"/>
                <a:gd name="T9" fmla="*/ 8 h 41"/>
                <a:gd name="T10" fmla="*/ 106 w 128"/>
                <a:gd name="T11" fmla="*/ 0 h 41"/>
                <a:gd name="T12" fmla="*/ 64 w 128"/>
                <a:gd name="T13" fmla="*/ 2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41">
                  <a:moveTo>
                    <a:pt x="64" y="2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64" y="41"/>
                  </a:lnTo>
                  <a:lnTo>
                    <a:pt x="128" y="8"/>
                  </a:lnTo>
                  <a:lnTo>
                    <a:pt x="106" y="0"/>
                  </a:lnTo>
                  <a:lnTo>
                    <a:pt x="64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255" name="Freeform 702"/>
            <p:cNvSpPr>
              <a:spLocks/>
            </p:cNvSpPr>
            <p:nvPr/>
          </p:nvSpPr>
          <p:spPr bwMode="auto">
            <a:xfrm>
              <a:off x="8342313" y="6063332"/>
              <a:ext cx="203200" cy="65088"/>
            </a:xfrm>
            <a:custGeom>
              <a:avLst/>
              <a:gdLst>
                <a:gd name="T0" fmla="*/ 64 w 128"/>
                <a:gd name="T1" fmla="*/ 21 h 41"/>
                <a:gd name="T2" fmla="*/ 24 w 128"/>
                <a:gd name="T3" fmla="*/ 0 h 41"/>
                <a:gd name="T4" fmla="*/ 0 w 128"/>
                <a:gd name="T5" fmla="*/ 9 h 41"/>
                <a:gd name="T6" fmla="*/ 64 w 128"/>
                <a:gd name="T7" fmla="*/ 41 h 41"/>
                <a:gd name="T8" fmla="*/ 128 w 128"/>
                <a:gd name="T9" fmla="*/ 9 h 41"/>
                <a:gd name="T10" fmla="*/ 106 w 128"/>
                <a:gd name="T11" fmla="*/ 0 h 41"/>
                <a:gd name="T12" fmla="*/ 64 w 128"/>
                <a:gd name="T13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41">
                  <a:moveTo>
                    <a:pt x="64" y="21"/>
                  </a:moveTo>
                  <a:lnTo>
                    <a:pt x="24" y="0"/>
                  </a:lnTo>
                  <a:lnTo>
                    <a:pt x="0" y="9"/>
                  </a:lnTo>
                  <a:lnTo>
                    <a:pt x="64" y="41"/>
                  </a:lnTo>
                  <a:lnTo>
                    <a:pt x="128" y="9"/>
                  </a:lnTo>
                  <a:lnTo>
                    <a:pt x="106" y="0"/>
                  </a:lnTo>
                  <a:lnTo>
                    <a:pt x="64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0094" name="Group 10093"/>
          <p:cNvGrpSpPr/>
          <p:nvPr/>
        </p:nvGrpSpPr>
        <p:grpSpPr>
          <a:xfrm>
            <a:off x="3865563" y="5926807"/>
            <a:ext cx="204788" cy="201613"/>
            <a:chOff x="3865563" y="5926807"/>
            <a:chExt cx="204788" cy="201613"/>
          </a:xfrm>
        </p:grpSpPr>
        <p:sp>
          <p:nvSpPr>
            <p:cNvPr id="9256" name="Freeform 703"/>
            <p:cNvSpPr>
              <a:spLocks noEditPoints="1"/>
            </p:cNvSpPr>
            <p:nvPr/>
          </p:nvSpPr>
          <p:spPr bwMode="auto">
            <a:xfrm>
              <a:off x="4010026" y="6056982"/>
              <a:ext cx="60325" cy="71438"/>
            </a:xfrm>
            <a:custGeom>
              <a:avLst/>
              <a:gdLst>
                <a:gd name="T0" fmla="*/ 20 w 38"/>
                <a:gd name="T1" fmla="*/ 0 h 45"/>
                <a:gd name="T2" fmla="*/ 0 w 38"/>
                <a:gd name="T3" fmla="*/ 13 h 45"/>
                <a:gd name="T4" fmla="*/ 0 w 38"/>
                <a:gd name="T5" fmla="*/ 33 h 45"/>
                <a:gd name="T6" fmla="*/ 20 w 38"/>
                <a:gd name="T7" fmla="*/ 45 h 45"/>
                <a:gd name="T8" fmla="*/ 38 w 38"/>
                <a:gd name="T9" fmla="*/ 33 h 45"/>
                <a:gd name="T10" fmla="*/ 38 w 38"/>
                <a:gd name="T11" fmla="*/ 13 h 45"/>
                <a:gd name="T12" fmla="*/ 20 w 38"/>
                <a:gd name="T13" fmla="*/ 0 h 45"/>
                <a:gd name="T14" fmla="*/ 20 w 38"/>
                <a:gd name="T15" fmla="*/ 25 h 45"/>
                <a:gd name="T16" fmla="*/ 6 w 38"/>
                <a:gd name="T17" fmla="*/ 17 h 45"/>
                <a:gd name="T18" fmla="*/ 20 w 38"/>
                <a:gd name="T19" fmla="*/ 7 h 45"/>
                <a:gd name="T20" fmla="*/ 32 w 38"/>
                <a:gd name="T21" fmla="*/ 17 h 45"/>
                <a:gd name="T22" fmla="*/ 20 w 38"/>
                <a:gd name="T23" fmla="*/ 2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45">
                  <a:moveTo>
                    <a:pt x="20" y="0"/>
                  </a:moveTo>
                  <a:lnTo>
                    <a:pt x="0" y="13"/>
                  </a:lnTo>
                  <a:lnTo>
                    <a:pt x="0" y="33"/>
                  </a:lnTo>
                  <a:lnTo>
                    <a:pt x="20" y="45"/>
                  </a:lnTo>
                  <a:lnTo>
                    <a:pt x="38" y="33"/>
                  </a:lnTo>
                  <a:lnTo>
                    <a:pt x="38" y="13"/>
                  </a:lnTo>
                  <a:lnTo>
                    <a:pt x="20" y="0"/>
                  </a:lnTo>
                  <a:close/>
                  <a:moveTo>
                    <a:pt x="20" y="25"/>
                  </a:moveTo>
                  <a:lnTo>
                    <a:pt x="6" y="17"/>
                  </a:lnTo>
                  <a:lnTo>
                    <a:pt x="20" y="7"/>
                  </a:lnTo>
                  <a:lnTo>
                    <a:pt x="32" y="17"/>
                  </a:lnTo>
                  <a:lnTo>
                    <a:pt x="20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257" name="Freeform 704"/>
            <p:cNvSpPr>
              <a:spLocks noEditPoints="1"/>
            </p:cNvSpPr>
            <p:nvPr/>
          </p:nvSpPr>
          <p:spPr bwMode="auto">
            <a:xfrm>
              <a:off x="3987801" y="5926807"/>
              <a:ext cx="73025" cy="85725"/>
            </a:xfrm>
            <a:custGeom>
              <a:avLst/>
              <a:gdLst>
                <a:gd name="T0" fmla="*/ 46 w 46"/>
                <a:gd name="T1" fmla="*/ 38 h 54"/>
                <a:gd name="T2" fmla="*/ 46 w 46"/>
                <a:gd name="T3" fmla="*/ 16 h 54"/>
                <a:gd name="T4" fmla="*/ 22 w 46"/>
                <a:gd name="T5" fmla="*/ 0 h 54"/>
                <a:gd name="T6" fmla="*/ 0 w 46"/>
                <a:gd name="T7" fmla="*/ 16 h 54"/>
                <a:gd name="T8" fmla="*/ 0 w 46"/>
                <a:gd name="T9" fmla="*/ 38 h 54"/>
                <a:gd name="T10" fmla="*/ 22 w 46"/>
                <a:gd name="T11" fmla="*/ 54 h 54"/>
                <a:gd name="T12" fmla="*/ 46 w 46"/>
                <a:gd name="T13" fmla="*/ 38 h 54"/>
                <a:gd name="T14" fmla="*/ 22 w 46"/>
                <a:gd name="T15" fmla="*/ 8 h 54"/>
                <a:gd name="T16" fmla="*/ 38 w 46"/>
                <a:gd name="T17" fmla="*/ 20 h 54"/>
                <a:gd name="T18" fmla="*/ 22 w 46"/>
                <a:gd name="T19" fmla="*/ 30 h 54"/>
                <a:gd name="T20" fmla="*/ 6 w 46"/>
                <a:gd name="T21" fmla="*/ 20 h 54"/>
                <a:gd name="T22" fmla="*/ 22 w 46"/>
                <a:gd name="T23" fmla="*/ 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" h="54">
                  <a:moveTo>
                    <a:pt x="46" y="38"/>
                  </a:moveTo>
                  <a:lnTo>
                    <a:pt x="46" y="16"/>
                  </a:lnTo>
                  <a:lnTo>
                    <a:pt x="22" y="0"/>
                  </a:lnTo>
                  <a:lnTo>
                    <a:pt x="0" y="16"/>
                  </a:lnTo>
                  <a:lnTo>
                    <a:pt x="0" y="38"/>
                  </a:lnTo>
                  <a:lnTo>
                    <a:pt x="22" y="54"/>
                  </a:lnTo>
                  <a:lnTo>
                    <a:pt x="46" y="38"/>
                  </a:lnTo>
                  <a:close/>
                  <a:moveTo>
                    <a:pt x="22" y="8"/>
                  </a:moveTo>
                  <a:lnTo>
                    <a:pt x="38" y="20"/>
                  </a:lnTo>
                  <a:lnTo>
                    <a:pt x="22" y="30"/>
                  </a:lnTo>
                  <a:lnTo>
                    <a:pt x="6" y="20"/>
                  </a:lnTo>
                  <a:lnTo>
                    <a:pt x="22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258" name="Freeform 705"/>
            <p:cNvSpPr>
              <a:spLocks noEditPoints="1"/>
            </p:cNvSpPr>
            <p:nvPr/>
          </p:nvSpPr>
          <p:spPr bwMode="auto">
            <a:xfrm>
              <a:off x="3865563" y="5980782"/>
              <a:ext cx="125413" cy="147638"/>
            </a:xfrm>
            <a:custGeom>
              <a:avLst/>
              <a:gdLst>
                <a:gd name="T0" fmla="*/ 0 w 79"/>
                <a:gd name="T1" fmla="*/ 26 h 93"/>
                <a:gd name="T2" fmla="*/ 0 w 79"/>
                <a:gd name="T3" fmla="*/ 67 h 93"/>
                <a:gd name="T4" fmla="*/ 41 w 79"/>
                <a:gd name="T5" fmla="*/ 93 h 93"/>
                <a:gd name="T6" fmla="*/ 79 w 79"/>
                <a:gd name="T7" fmla="*/ 67 h 93"/>
                <a:gd name="T8" fmla="*/ 79 w 79"/>
                <a:gd name="T9" fmla="*/ 26 h 93"/>
                <a:gd name="T10" fmla="*/ 41 w 79"/>
                <a:gd name="T11" fmla="*/ 0 h 93"/>
                <a:gd name="T12" fmla="*/ 0 w 79"/>
                <a:gd name="T13" fmla="*/ 26 h 93"/>
                <a:gd name="T14" fmla="*/ 41 w 79"/>
                <a:gd name="T15" fmla="*/ 52 h 93"/>
                <a:gd name="T16" fmla="*/ 10 w 79"/>
                <a:gd name="T17" fmla="*/ 32 h 93"/>
                <a:gd name="T18" fmla="*/ 41 w 79"/>
                <a:gd name="T19" fmla="*/ 12 h 93"/>
                <a:gd name="T20" fmla="*/ 69 w 79"/>
                <a:gd name="T21" fmla="*/ 32 h 93"/>
                <a:gd name="T22" fmla="*/ 41 w 79"/>
                <a:gd name="T23" fmla="*/ 5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" h="93">
                  <a:moveTo>
                    <a:pt x="0" y="26"/>
                  </a:moveTo>
                  <a:lnTo>
                    <a:pt x="0" y="67"/>
                  </a:lnTo>
                  <a:lnTo>
                    <a:pt x="41" y="93"/>
                  </a:lnTo>
                  <a:lnTo>
                    <a:pt x="79" y="67"/>
                  </a:lnTo>
                  <a:lnTo>
                    <a:pt x="79" y="26"/>
                  </a:lnTo>
                  <a:lnTo>
                    <a:pt x="41" y="0"/>
                  </a:lnTo>
                  <a:lnTo>
                    <a:pt x="0" y="26"/>
                  </a:lnTo>
                  <a:close/>
                  <a:moveTo>
                    <a:pt x="41" y="52"/>
                  </a:moveTo>
                  <a:lnTo>
                    <a:pt x="10" y="32"/>
                  </a:lnTo>
                  <a:lnTo>
                    <a:pt x="41" y="12"/>
                  </a:lnTo>
                  <a:lnTo>
                    <a:pt x="69" y="32"/>
                  </a:lnTo>
                  <a:lnTo>
                    <a:pt x="41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0100" name="Group 10099"/>
          <p:cNvGrpSpPr/>
          <p:nvPr/>
        </p:nvGrpSpPr>
        <p:grpSpPr>
          <a:xfrm>
            <a:off x="1425576" y="6331619"/>
            <a:ext cx="203200" cy="203200"/>
            <a:chOff x="1425576" y="6331619"/>
            <a:chExt cx="203200" cy="203200"/>
          </a:xfrm>
        </p:grpSpPr>
        <p:sp>
          <p:nvSpPr>
            <p:cNvPr id="9259" name="Freeform 706"/>
            <p:cNvSpPr>
              <a:spLocks/>
            </p:cNvSpPr>
            <p:nvPr/>
          </p:nvSpPr>
          <p:spPr bwMode="auto">
            <a:xfrm>
              <a:off x="1425576" y="6331619"/>
              <a:ext cx="203200" cy="50800"/>
            </a:xfrm>
            <a:custGeom>
              <a:avLst/>
              <a:gdLst>
                <a:gd name="T0" fmla="*/ 62 w 64"/>
                <a:gd name="T1" fmla="*/ 0 h 16"/>
                <a:gd name="T2" fmla="*/ 2 w 64"/>
                <a:gd name="T3" fmla="*/ 0 h 16"/>
                <a:gd name="T4" fmla="*/ 0 w 64"/>
                <a:gd name="T5" fmla="*/ 2 h 16"/>
                <a:gd name="T6" fmla="*/ 0 w 64"/>
                <a:gd name="T7" fmla="*/ 14 h 16"/>
                <a:gd name="T8" fmla="*/ 2 w 64"/>
                <a:gd name="T9" fmla="*/ 16 h 16"/>
                <a:gd name="T10" fmla="*/ 62 w 64"/>
                <a:gd name="T11" fmla="*/ 16 h 16"/>
                <a:gd name="T12" fmla="*/ 64 w 64"/>
                <a:gd name="T13" fmla="*/ 14 h 16"/>
                <a:gd name="T14" fmla="*/ 64 w 64"/>
                <a:gd name="T15" fmla="*/ 2 h 16"/>
                <a:gd name="T16" fmla="*/ 62 w 64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16">
                  <a:moveTo>
                    <a:pt x="6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63" y="16"/>
                    <a:pt x="64" y="15"/>
                    <a:pt x="64" y="14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1"/>
                    <a:pt x="63" y="0"/>
                    <a:pt x="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260" name="Freeform 707"/>
            <p:cNvSpPr>
              <a:spLocks/>
            </p:cNvSpPr>
            <p:nvPr/>
          </p:nvSpPr>
          <p:spPr bwMode="auto">
            <a:xfrm>
              <a:off x="1425576" y="6407819"/>
              <a:ext cx="203200" cy="50800"/>
            </a:xfrm>
            <a:custGeom>
              <a:avLst/>
              <a:gdLst>
                <a:gd name="T0" fmla="*/ 62 w 64"/>
                <a:gd name="T1" fmla="*/ 0 h 16"/>
                <a:gd name="T2" fmla="*/ 2 w 64"/>
                <a:gd name="T3" fmla="*/ 0 h 16"/>
                <a:gd name="T4" fmla="*/ 0 w 64"/>
                <a:gd name="T5" fmla="*/ 2 h 16"/>
                <a:gd name="T6" fmla="*/ 0 w 64"/>
                <a:gd name="T7" fmla="*/ 14 h 16"/>
                <a:gd name="T8" fmla="*/ 2 w 64"/>
                <a:gd name="T9" fmla="*/ 16 h 16"/>
                <a:gd name="T10" fmla="*/ 62 w 64"/>
                <a:gd name="T11" fmla="*/ 16 h 16"/>
                <a:gd name="T12" fmla="*/ 64 w 64"/>
                <a:gd name="T13" fmla="*/ 14 h 16"/>
                <a:gd name="T14" fmla="*/ 64 w 64"/>
                <a:gd name="T15" fmla="*/ 2 h 16"/>
                <a:gd name="T16" fmla="*/ 62 w 64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16">
                  <a:moveTo>
                    <a:pt x="6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63" y="16"/>
                    <a:pt x="64" y="15"/>
                    <a:pt x="64" y="14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1"/>
                    <a:pt x="63" y="0"/>
                    <a:pt x="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261" name="Freeform 708"/>
            <p:cNvSpPr>
              <a:spLocks/>
            </p:cNvSpPr>
            <p:nvPr/>
          </p:nvSpPr>
          <p:spPr bwMode="auto">
            <a:xfrm>
              <a:off x="1425576" y="6484019"/>
              <a:ext cx="203200" cy="50800"/>
            </a:xfrm>
            <a:custGeom>
              <a:avLst/>
              <a:gdLst>
                <a:gd name="T0" fmla="*/ 62 w 64"/>
                <a:gd name="T1" fmla="*/ 0 h 16"/>
                <a:gd name="T2" fmla="*/ 2 w 64"/>
                <a:gd name="T3" fmla="*/ 0 h 16"/>
                <a:gd name="T4" fmla="*/ 0 w 64"/>
                <a:gd name="T5" fmla="*/ 2 h 16"/>
                <a:gd name="T6" fmla="*/ 0 w 64"/>
                <a:gd name="T7" fmla="*/ 14 h 16"/>
                <a:gd name="T8" fmla="*/ 2 w 64"/>
                <a:gd name="T9" fmla="*/ 16 h 16"/>
                <a:gd name="T10" fmla="*/ 62 w 64"/>
                <a:gd name="T11" fmla="*/ 16 h 16"/>
                <a:gd name="T12" fmla="*/ 64 w 64"/>
                <a:gd name="T13" fmla="*/ 14 h 16"/>
                <a:gd name="T14" fmla="*/ 64 w 64"/>
                <a:gd name="T15" fmla="*/ 2 h 16"/>
                <a:gd name="T16" fmla="*/ 62 w 64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16">
                  <a:moveTo>
                    <a:pt x="6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63" y="16"/>
                    <a:pt x="64" y="15"/>
                    <a:pt x="64" y="14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1"/>
                    <a:pt x="63" y="0"/>
                    <a:pt x="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0102" name="Group 10101"/>
          <p:cNvGrpSpPr/>
          <p:nvPr/>
        </p:nvGrpSpPr>
        <p:grpSpPr>
          <a:xfrm>
            <a:off x="611188" y="6331619"/>
            <a:ext cx="203200" cy="203200"/>
            <a:chOff x="611188" y="6331619"/>
            <a:chExt cx="203200" cy="203200"/>
          </a:xfrm>
        </p:grpSpPr>
        <p:sp>
          <p:nvSpPr>
            <p:cNvPr id="9262" name="Freeform 709"/>
            <p:cNvSpPr>
              <a:spLocks/>
            </p:cNvSpPr>
            <p:nvPr/>
          </p:nvSpPr>
          <p:spPr bwMode="auto">
            <a:xfrm>
              <a:off x="611188" y="6331619"/>
              <a:ext cx="50800" cy="50800"/>
            </a:xfrm>
            <a:custGeom>
              <a:avLst/>
              <a:gdLst>
                <a:gd name="T0" fmla="*/ 14 w 16"/>
                <a:gd name="T1" fmla="*/ 0 h 16"/>
                <a:gd name="T2" fmla="*/ 2 w 16"/>
                <a:gd name="T3" fmla="*/ 0 h 16"/>
                <a:gd name="T4" fmla="*/ 0 w 16"/>
                <a:gd name="T5" fmla="*/ 2 h 16"/>
                <a:gd name="T6" fmla="*/ 0 w 16"/>
                <a:gd name="T7" fmla="*/ 14 h 16"/>
                <a:gd name="T8" fmla="*/ 2 w 16"/>
                <a:gd name="T9" fmla="*/ 16 h 16"/>
                <a:gd name="T10" fmla="*/ 14 w 16"/>
                <a:gd name="T11" fmla="*/ 16 h 16"/>
                <a:gd name="T12" fmla="*/ 16 w 16"/>
                <a:gd name="T13" fmla="*/ 14 h 16"/>
                <a:gd name="T14" fmla="*/ 16 w 16"/>
                <a:gd name="T15" fmla="*/ 2 h 16"/>
                <a:gd name="T16" fmla="*/ 14 w 16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6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5" y="16"/>
                    <a:pt x="16" y="15"/>
                    <a:pt x="16" y="1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263" name="Freeform 710"/>
            <p:cNvSpPr>
              <a:spLocks/>
            </p:cNvSpPr>
            <p:nvPr/>
          </p:nvSpPr>
          <p:spPr bwMode="auto">
            <a:xfrm>
              <a:off x="611188" y="6407819"/>
              <a:ext cx="50800" cy="50800"/>
            </a:xfrm>
            <a:custGeom>
              <a:avLst/>
              <a:gdLst>
                <a:gd name="T0" fmla="*/ 14 w 16"/>
                <a:gd name="T1" fmla="*/ 0 h 16"/>
                <a:gd name="T2" fmla="*/ 2 w 16"/>
                <a:gd name="T3" fmla="*/ 0 h 16"/>
                <a:gd name="T4" fmla="*/ 0 w 16"/>
                <a:gd name="T5" fmla="*/ 2 h 16"/>
                <a:gd name="T6" fmla="*/ 0 w 16"/>
                <a:gd name="T7" fmla="*/ 14 h 16"/>
                <a:gd name="T8" fmla="*/ 2 w 16"/>
                <a:gd name="T9" fmla="*/ 16 h 16"/>
                <a:gd name="T10" fmla="*/ 14 w 16"/>
                <a:gd name="T11" fmla="*/ 16 h 16"/>
                <a:gd name="T12" fmla="*/ 16 w 16"/>
                <a:gd name="T13" fmla="*/ 14 h 16"/>
                <a:gd name="T14" fmla="*/ 16 w 16"/>
                <a:gd name="T15" fmla="*/ 2 h 16"/>
                <a:gd name="T16" fmla="*/ 14 w 16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6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5" y="16"/>
                    <a:pt x="16" y="15"/>
                    <a:pt x="16" y="1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264" name="Freeform 711"/>
            <p:cNvSpPr>
              <a:spLocks/>
            </p:cNvSpPr>
            <p:nvPr/>
          </p:nvSpPr>
          <p:spPr bwMode="auto">
            <a:xfrm>
              <a:off x="611188" y="6484019"/>
              <a:ext cx="50800" cy="50800"/>
            </a:xfrm>
            <a:custGeom>
              <a:avLst/>
              <a:gdLst>
                <a:gd name="T0" fmla="*/ 14 w 16"/>
                <a:gd name="T1" fmla="*/ 0 h 16"/>
                <a:gd name="T2" fmla="*/ 2 w 16"/>
                <a:gd name="T3" fmla="*/ 0 h 16"/>
                <a:gd name="T4" fmla="*/ 0 w 16"/>
                <a:gd name="T5" fmla="*/ 2 h 16"/>
                <a:gd name="T6" fmla="*/ 0 w 16"/>
                <a:gd name="T7" fmla="*/ 14 h 16"/>
                <a:gd name="T8" fmla="*/ 2 w 16"/>
                <a:gd name="T9" fmla="*/ 16 h 16"/>
                <a:gd name="T10" fmla="*/ 14 w 16"/>
                <a:gd name="T11" fmla="*/ 16 h 16"/>
                <a:gd name="T12" fmla="*/ 16 w 16"/>
                <a:gd name="T13" fmla="*/ 14 h 16"/>
                <a:gd name="T14" fmla="*/ 16 w 16"/>
                <a:gd name="T15" fmla="*/ 2 h 16"/>
                <a:gd name="T16" fmla="*/ 14 w 16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6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5" y="16"/>
                    <a:pt x="16" y="15"/>
                    <a:pt x="16" y="1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265" name="Freeform 712"/>
            <p:cNvSpPr>
              <a:spLocks/>
            </p:cNvSpPr>
            <p:nvPr/>
          </p:nvSpPr>
          <p:spPr bwMode="auto">
            <a:xfrm>
              <a:off x="687388" y="6331619"/>
              <a:ext cx="50800" cy="50800"/>
            </a:xfrm>
            <a:custGeom>
              <a:avLst/>
              <a:gdLst>
                <a:gd name="T0" fmla="*/ 14 w 16"/>
                <a:gd name="T1" fmla="*/ 0 h 16"/>
                <a:gd name="T2" fmla="*/ 2 w 16"/>
                <a:gd name="T3" fmla="*/ 0 h 16"/>
                <a:gd name="T4" fmla="*/ 0 w 16"/>
                <a:gd name="T5" fmla="*/ 2 h 16"/>
                <a:gd name="T6" fmla="*/ 0 w 16"/>
                <a:gd name="T7" fmla="*/ 14 h 16"/>
                <a:gd name="T8" fmla="*/ 2 w 16"/>
                <a:gd name="T9" fmla="*/ 16 h 16"/>
                <a:gd name="T10" fmla="*/ 14 w 16"/>
                <a:gd name="T11" fmla="*/ 16 h 16"/>
                <a:gd name="T12" fmla="*/ 16 w 16"/>
                <a:gd name="T13" fmla="*/ 14 h 16"/>
                <a:gd name="T14" fmla="*/ 16 w 16"/>
                <a:gd name="T15" fmla="*/ 2 h 16"/>
                <a:gd name="T16" fmla="*/ 14 w 16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6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5" y="16"/>
                    <a:pt x="16" y="15"/>
                    <a:pt x="16" y="1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266" name="Freeform 713"/>
            <p:cNvSpPr>
              <a:spLocks/>
            </p:cNvSpPr>
            <p:nvPr/>
          </p:nvSpPr>
          <p:spPr bwMode="auto">
            <a:xfrm>
              <a:off x="687388" y="6407819"/>
              <a:ext cx="50800" cy="50800"/>
            </a:xfrm>
            <a:custGeom>
              <a:avLst/>
              <a:gdLst>
                <a:gd name="T0" fmla="*/ 14 w 16"/>
                <a:gd name="T1" fmla="*/ 0 h 16"/>
                <a:gd name="T2" fmla="*/ 2 w 16"/>
                <a:gd name="T3" fmla="*/ 0 h 16"/>
                <a:gd name="T4" fmla="*/ 0 w 16"/>
                <a:gd name="T5" fmla="*/ 2 h 16"/>
                <a:gd name="T6" fmla="*/ 0 w 16"/>
                <a:gd name="T7" fmla="*/ 14 h 16"/>
                <a:gd name="T8" fmla="*/ 2 w 16"/>
                <a:gd name="T9" fmla="*/ 16 h 16"/>
                <a:gd name="T10" fmla="*/ 14 w 16"/>
                <a:gd name="T11" fmla="*/ 16 h 16"/>
                <a:gd name="T12" fmla="*/ 16 w 16"/>
                <a:gd name="T13" fmla="*/ 14 h 16"/>
                <a:gd name="T14" fmla="*/ 16 w 16"/>
                <a:gd name="T15" fmla="*/ 2 h 16"/>
                <a:gd name="T16" fmla="*/ 14 w 16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6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5" y="16"/>
                    <a:pt x="16" y="15"/>
                    <a:pt x="16" y="1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267" name="Freeform 714"/>
            <p:cNvSpPr>
              <a:spLocks/>
            </p:cNvSpPr>
            <p:nvPr/>
          </p:nvSpPr>
          <p:spPr bwMode="auto">
            <a:xfrm>
              <a:off x="687388" y="6484019"/>
              <a:ext cx="50800" cy="50800"/>
            </a:xfrm>
            <a:custGeom>
              <a:avLst/>
              <a:gdLst>
                <a:gd name="T0" fmla="*/ 14 w 16"/>
                <a:gd name="T1" fmla="*/ 0 h 16"/>
                <a:gd name="T2" fmla="*/ 2 w 16"/>
                <a:gd name="T3" fmla="*/ 0 h 16"/>
                <a:gd name="T4" fmla="*/ 0 w 16"/>
                <a:gd name="T5" fmla="*/ 2 h 16"/>
                <a:gd name="T6" fmla="*/ 0 w 16"/>
                <a:gd name="T7" fmla="*/ 14 h 16"/>
                <a:gd name="T8" fmla="*/ 2 w 16"/>
                <a:gd name="T9" fmla="*/ 16 h 16"/>
                <a:gd name="T10" fmla="*/ 14 w 16"/>
                <a:gd name="T11" fmla="*/ 16 h 16"/>
                <a:gd name="T12" fmla="*/ 16 w 16"/>
                <a:gd name="T13" fmla="*/ 14 h 16"/>
                <a:gd name="T14" fmla="*/ 16 w 16"/>
                <a:gd name="T15" fmla="*/ 2 h 16"/>
                <a:gd name="T16" fmla="*/ 14 w 16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6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5" y="16"/>
                    <a:pt x="16" y="15"/>
                    <a:pt x="16" y="1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268" name="Freeform 715"/>
            <p:cNvSpPr>
              <a:spLocks/>
            </p:cNvSpPr>
            <p:nvPr/>
          </p:nvSpPr>
          <p:spPr bwMode="auto">
            <a:xfrm>
              <a:off x="763588" y="6331619"/>
              <a:ext cx="50800" cy="50800"/>
            </a:xfrm>
            <a:custGeom>
              <a:avLst/>
              <a:gdLst>
                <a:gd name="T0" fmla="*/ 14 w 16"/>
                <a:gd name="T1" fmla="*/ 0 h 16"/>
                <a:gd name="T2" fmla="*/ 2 w 16"/>
                <a:gd name="T3" fmla="*/ 0 h 16"/>
                <a:gd name="T4" fmla="*/ 0 w 16"/>
                <a:gd name="T5" fmla="*/ 2 h 16"/>
                <a:gd name="T6" fmla="*/ 0 w 16"/>
                <a:gd name="T7" fmla="*/ 14 h 16"/>
                <a:gd name="T8" fmla="*/ 2 w 16"/>
                <a:gd name="T9" fmla="*/ 16 h 16"/>
                <a:gd name="T10" fmla="*/ 14 w 16"/>
                <a:gd name="T11" fmla="*/ 16 h 16"/>
                <a:gd name="T12" fmla="*/ 16 w 16"/>
                <a:gd name="T13" fmla="*/ 14 h 16"/>
                <a:gd name="T14" fmla="*/ 16 w 16"/>
                <a:gd name="T15" fmla="*/ 2 h 16"/>
                <a:gd name="T16" fmla="*/ 14 w 16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6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5" y="16"/>
                    <a:pt x="16" y="15"/>
                    <a:pt x="16" y="1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269" name="Freeform 716"/>
            <p:cNvSpPr>
              <a:spLocks/>
            </p:cNvSpPr>
            <p:nvPr/>
          </p:nvSpPr>
          <p:spPr bwMode="auto">
            <a:xfrm>
              <a:off x="763588" y="6407819"/>
              <a:ext cx="50800" cy="50800"/>
            </a:xfrm>
            <a:custGeom>
              <a:avLst/>
              <a:gdLst>
                <a:gd name="T0" fmla="*/ 14 w 16"/>
                <a:gd name="T1" fmla="*/ 0 h 16"/>
                <a:gd name="T2" fmla="*/ 2 w 16"/>
                <a:gd name="T3" fmla="*/ 0 h 16"/>
                <a:gd name="T4" fmla="*/ 0 w 16"/>
                <a:gd name="T5" fmla="*/ 2 h 16"/>
                <a:gd name="T6" fmla="*/ 0 w 16"/>
                <a:gd name="T7" fmla="*/ 14 h 16"/>
                <a:gd name="T8" fmla="*/ 2 w 16"/>
                <a:gd name="T9" fmla="*/ 16 h 16"/>
                <a:gd name="T10" fmla="*/ 14 w 16"/>
                <a:gd name="T11" fmla="*/ 16 h 16"/>
                <a:gd name="T12" fmla="*/ 16 w 16"/>
                <a:gd name="T13" fmla="*/ 14 h 16"/>
                <a:gd name="T14" fmla="*/ 16 w 16"/>
                <a:gd name="T15" fmla="*/ 2 h 16"/>
                <a:gd name="T16" fmla="*/ 14 w 16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6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5" y="16"/>
                    <a:pt x="16" y="15"/>
                    <a:pt x="16" y="1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270" name="Freeform 717"/>
            <p:cNvSpPr>
              <a:spLocks/>
            </p:cNvSpPr>
            <p:nvPr/>
          </p:nvSpPr>
          <p:spPr bwMode="auto">
            <a:xfrm>
              <a:off x="763588" y="6484019"/>
              <a:ext cx="50800" cy="50800"/>
            </a:xfrm>
            <a:custGeom>
              <a:avLst/>
              <a:gdLst>
                <a:gd name="T0" fmla="*/ 14 w 16"/>
                <a:gd name="T1" fmla="*/ 0 h 16"/>
                <a:gd name="T2" fmla="*/ 2 w 16"/>
                <a:gd name="T3" fmla="*/ 0 h 16"/>
                <a:gd name="T4" fmla="*/ 0 w 16"/>
                <a:gd name="T5" fmla="*/ 2 h 16"/>
                <a:gd name="T6" fmla="*/ 0 w 16"/>
                <a:gd name="T7" fmla="*/ 14 h 16"/>
                <a:gd name="T8" fmla="*/ 2 w 16"/>
                <a:gd name="T9" fmla="*/ 16 h 16"/>
                <a:gd name="T10" fmla="*/ 14 w 16"/>
                <a:gd name="T11" fmla="*/ 16 h 16"/>
                <a:gd name="T12" fmla="*/ 16 w 16"/>
                <a:gd name="T13" fmla="*/ 14 h 16"/>
                <a:gd name="T14" fmla="*/ 16 w 16"/>
                <a:gd name="T15" fmla="*/ 2 h 16"/>
                <a:gd name="T16" fmla="*/ 14 w 16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6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5" y="16"/>
                    <a:pt x="16" y="15"/>
                    <a:pt x="16" y="1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0099" name="Group 10098"/>
          <p:cNvGrpSpPr/>
          <p:nvPr/>
        </p:nvGrpSpPr>
        <p:grpSpPr>
          <a:xfrm>
            <a:off x="1831976" y="6331619"/>
            <a:ext cx="203200" cy="203200"/>
            <a:chOff x="1831976" y="6331619"/>
            <a:chExt cx="203200" cy="203200"/>
          </a:xfrm>
        </p:grpSpPr>
        <p:sp>
          <p:nvSpPr>
            <p:cNvPr id="9271" name="Freeform 718"/>
            <p:cNvSpPr>
              <a:spLocks/>
            </p:cNvSpPr>
            <p:nvPr/>
          </p:nvSpPr>
          <p:spPr bwMode="auto">
            <a:xfrm>
              <a:off x="1831976" y="6331619"/>
              <a:ext cx="50800" cy="50800"/>
            </a:xfrm>
            <a:custGeom>
              <a:avLst/>
              <a:gdLst>
                <a:gd name="T0" fmla="*/ 14 w 16"/>
                <a:gd name="T1" fmla="*/ 0 h 16"/>
                <a:gd name="T2" fmla="*/ 2 w 16"/>
                <a:gd name="T3" fmla="*/ 0 h 16"/>
                <a:gd name="T4" fmla="*/ 0 w 16"/>
                <a:gd name="T5" fmla="*/ 2 h 16"/>
                <a:gd name="T6" fmla="*/ 0 w 16"/>
                <a:gd name="T7" fmla="*/ 14 h 16"/>
                <a:gd name="T8" fmla="*/ 2 w 16"/>
                <a:gd name="T9" fmla="*/ 16 h 16"/>
                <a:gd name="T10" fmla="*/ 14 w 16"/>
                <a:gd name="T11" fmla="*/ 16 h 16"/>
                <a:gd name="T12" fmla="*/ 16 w 16"/>
                <a:gd name="T13" fmla="*/ 14 h 16"/>
                <a:gd name="T14" fmla="*/ 16 w 16"/>
                <a:gd name="T15" fmla="*/ 2 h 16"/>
                <a:gd name="T16" fmla="*/ 14 w 16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6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5" y="16"/>
                    <a:pt x="16" y="15"/>
                    <a:pt x="16" y="1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272" name="Freeform 719"/>
            <p:cNvSpPr>
              <a:spLocks/>
            </p:cNvSpPr>
            <p:nvPr/>
          </p:nvSpPr>
          <p:spPr bwMode="auto">
            <a:xfrm>
              <a:off x="1831976" y="6407819"/>
              <a:ext cx="50800" cy="50800"/>
            </a:xfrm>
            <a:custGeom>
              <a:avLst/>
              <a:gdLst>
                <a:gd name="T0" fmla="*/ 14 w 16"/>
                <a:gd name="T1" fmla="*/ 0 h 16"/>
                <a:gd name="T2" fmla="*/ 2 w 16"/>
                <a:gd name="T3" fmla="*/ 0 h 16"/>
                <a:gd name="T4" fmla="*/ 0 w 16"/>
                <a:gd name="T5" fmla="*/ 2 h 16"/>
                <a:gd name="T6" fmla="*/ 0 w 16"/>
                <a:gd name="T7" fmla="*/ 14 h 16"/>
                <a:gd name="T8" fmla="*/ 2 w 16"/>
                <a:gd name="T9" fmla="*/ 16 h 16"/>
                <a:gd name="T10" fmla="*/ 14 w 16"/>
                <a:gd name="T11" fmla="*/ 16 h 16"/>
                <a:gd name="T12" fmla="*/ 16 w 16"/>
                <a:gd name="T13" fmla="*/ 14 h 16"/>
                <a:gd name="T14" fmla="*/ 16 w 16"/>
                <a:gd name="T15" fmla="*/ 2 h 16"/>
                <a:gd name="T16" fmla="*/ 14 w 16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6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5" y="16"/>
                    <a:pt x="16" y="15"/>
                    <a:pt x="16" y="1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273" name="Freeform 720"/>
            <p:cNvSpPr>
              <a:spLocks/>
            </p:cNvSpPr>
            <p:nvPr/>
          </p:nvSpPr>
          <p:spPr bwMode="auto">
            <a:xfrm>
              <a:off x="1831976" y="6484019"/>
              <a:ext cx="50800" cy="50800"/>
            </a:xfrm>
            <a:custGeom>
              <a:avLst/>
              <a:gdLst>
                <a:gd name="T0" fmla="*/ 14 w 16"/>
                <a:gd name="T1" fmla="*/ 0 h 16"/>
                <a:gd name="T2" fmla="*/ 2 w 16"/>
                <a:gd name="T3" fmla="*/ 0 h 16"/>
                <a:gd name="T4" fmla="*/ 0 w 16"/>
                <a:gd name="T5" fmla="*/ 2 h 16"/>
                <a:gd name="T6" fmla="*/ 0 w 16"/>
                <a:gd name="T7" fmla="*/ 14 h 16"/>
                <a:gd name="T8" fmla="*/ 2 w 16"/>
                <a:gd name="T9" fmla="*/ 16 h 16"/>
                <a:gd name="T10" fmla="*/ 14 w 16"/>
                <a:gd name="T11" fmla="*/ 16 h 16"/>
                <a:gd name="T12" fmla="*/ 16 w 16"/>
                <a:gd name="T13" fmla="*/ 14 h 16"/>
                <a:gd name="T14" fmla="*/ 16 w 16"/>
                <a:gd name="T15" fmla="*/ 2 h 16"/>
                <a:gd name="T16" fmla="*/ 14 w 16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6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5" y="16"/>
                    <a:pt x="16" y="15"/>
                    <a:pt x="16" y="1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274" name="Freeform 721"/>
            <p:cNvSpPr>
              <a:spLocks/>
            </p:cNvSpPr>
            <p:nvPr/>
          </p:nvSpPr>
          <p:spPr bwMode="auto">
            <a:xfrm>
              <a:off x="1908176" y="6331619"/>
              <a:ext cx="127000" cy="50800"/>
            </a:xfrm>
            <a:custGeom>
              <a:avLst/>
              <a:gdLst>
                <a:gd name="T0" fmla="*/ 38 w 40"/>
                <a:gd name="T1" fmla="*/ 0 h 16"/>
                <a:gd name="T2" fmla="*/ 2 w 40"/>
                <a:gd name="T3" fmla="*/ 0 h 16"/>
                <a:gd name="T4" fmla="*/ 0 w 40"/>
                <a:gd name="T5" fmla="*/ 2 h 16"/>
                <a:gd name="T6" fmla="*/ 0 w 40"/>
                <a:gd name="T7" fmla="*/ 14 h 16"/>
                <a:gd name="T8" fmla="*/ 2 w 40"/>
                <a:gd name="T9" fmla="*/ 16 h 16"/>
                <a:gd name="T10" fmla="*/ 38 w 40"/>
                <a:gd name="T11" fmla="*/ 16 h 16"/>
                <a:gd name="T12" fmla="*/ 40 w 40"/>
                <a:gd name="T13" fmla="*/ 14 h 16"/>
                <a:gd name="T14" fmla="*/ 40 w 40"/>
                <a:gd name="T15" fmla="*/ 2 h 16"/>
                <a:gd name="T16" fmla="*/ 38 w 40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16">
                  <a:moveTo>
                    <a:pt x="3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9" y="16"/>
                    <a:pt x="40" y="15"/>
                    <a:pt x="40" y="14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275" name="Freeform 722"/>
            <p:cNvSpPr>
              <a:spLocks/>
            </p:cNvSpPr>
            <p:nvPr/>
          </p:nvSpPr>
          <p:spPr bwMode="auto">
            <a:xfrm>
              <a:off x="1908176" y="6407819"/>
              <a:ext cx="127000" cy="50800"/>
            </a:xfrm>
            <a:custGeom>
              <a:avLst/>
              <a:gdLst>
                <a:gd name="T0" fmla="*/ 38 w 40"/>
                <a:gd name="T1" fmla="*/ 0 h 16"/>
                <a:gd name="T2" fmla="*/ 2 w 40"/>
                <a:gd name="T3" fmla="*/ 0 h 16"/>
                <a:gd name="T4" fmla="*/ 0 w 40"/>
                <a:gd name="T5" fmla="*/ 2 h 16"/>
                <a:gd name="T6" fmla="*/ 0 w 40"/>
                <a:gd name="T7" fmla="*/ 14 h 16"/>
                <a:gd name="T8" fmla="*/ 2 w 40"/>
                <a:gd name="T9" fmla="*/ 16 h 16"/>
                <a:gd name="T10" fmla="*/ 38 w 40"/>
                <a:gd name="T11" fmla="*/ 16 h 16"/>
                <a:gd name="T12" fmla="*/ 40 w 40"/>
                <a:gd name="T13" fmla="*/ 14 h 16"/>
                <a:gd name="T14" fmla="*/ 40 w 40"/>
                <a:gd name="T15" fmla="*/ 2 h 16"/>
                <a:gd name="T16" fmla="*/ 38 w 40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16">
                  <a:moveTo>
                    <a:pt x="3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9" y="16"/>
                    <a:pt x="40" y="15"/>
                    <a:pt x="40" y="14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276" name="Freeform 723"/>
            <p:cNvSpPr>
              <a:spLocks/>
            </p:cNvSpPr>
            <p:nvPr/>
          </p:nvSpPr>
          <p:spPr bwMode="auto">
            <a:xfrm>
              <a:off x="1908176" y="6484019"/>
              <a:ext cx="127000" cy="50800"/>
            </a:xfrm>
            <a:custGeom>
              <a:avLst/>
              <a:gdLst>
                <a:gd name="T0" fmla="*/ 38 w 40"/>
                <a:gd name="T1" fmla="*/ 0 h 16"/>
                <a:gd name="T2" fmla="*/ 2 w 40"/>
                <a:gd name="T3" fmla="*/ 0 h 16"/>
                <a:gd name="T4" fmla="*/ 0 w 40"/>
                <a:gd name="T5" fmla="*/ 2 h 16"/>
                <a:gd name="T6" fmla="*/ 0 w 40"/>
                <a:gd name="T7" fmla="*/ 14 h 16"/>
                <a:gd name="T8" fmla="*/ 2 w 40"/>
                <a:gd name="T9" fmla="*/ 16 h 16"/>
                <a:gd name="T10" fmla="*/ 38 w 40"/>
                <a:gd name="T11" fmla="*/ 16 h 16"/>
                <a:gd name="T12" fmla="*/ 40 w 40"/>
                <a:gd name="T13" fmla="*/ 14 h 16"/>
                <a:gd name="T14" fmla="*/ 40 w 40"/>
                <a:gd name="T15" fmla="*/ 2 h 16"/>
                <a:gd name="T16" fmla="*/ 38 w 40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16">
                  <a:moveTo>
                    <a:pt x="3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9" y="16"/>
                    <a:pt x="40" y="15"/>
                    <a:pt x="40" y="14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0101" name="Group 10100"/>
          <p:cNvGrpSpPr/>
          <p:nvPr/>
        </p:nvGrpSpPr>
        <p:grpSpPr>
          <a:xfrm>
            <a:off x="1017588" y="6331619"/>
            <a:ext cx="203200" cy="203200"/>
            <a:chOff x="1017588" y="6331619"/>
            <a:chExt cx="203200" cy="203200"/>
          </a:xfrm>
        </p:grpSpPr>
        <p:sp>
          <p:nvSpPr>
            <p:cNvPr id="9277" name="Freeform 724"/>
            <p:cNvSpPr>
              <a:spLocks/>
            </p:cNvSpPr>
            <p:nvPr/>
          </p:nvSpPr>
          <p:spPr bwMode="auto">
            <a:xfrm>
              <a:off x="1017588" y="6331619"/>
              <a:ext cx="88900" cy="88900"/>
            </a:xfrm>
            <a:custGeom>
              <a:avLst/>
              <a:gdLst>
                <a:gd name="T0" fmla="*/ 26 w 28"/>
                <a:gd name="T1" fmla="*/ 0 h 28"/>
                <a:gd name="T2" fmla="*/ 2 w 28"/>
                <a:gd name="T3" fmla="*/ 0 h 28"/>
                <a:gd name="T4" fmla="*/ 0 w 28"/>
                <a:gd name="T5" fmla="*/ 2 h 28"/>
                <a:gd name="T6" fmla="*/ 0 w 28"/>
                <a:gd name="T7" fmla="*/ 26 h 28"/>
                <a:gd name="T8" fmla="*/ 2 w 28"/>
                <a:gd name="T9" fmla="*/ 28 h 28"/>
                <a:gd name="T10" fmla="*/ 26 w 28"/>
                <a:gd name="T11" fmla="*/ 28 h 28"/>
                <a:gd name="T12" fmla="*/ 28 w 28"/>
                <a:gd name="T13" fmla="*/ 26 h 28"/>
                <a:gd name="T14" fmla="*/ 28 w 28"/>
                <a:gd name="T15" fmla="*/ 2 h 28"/>
                <a:gd name="T16" fmla="*/ 26 w 28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8">
                  <a:moveTo>
                    <a:pt x="2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7"/>
                    <a:pt x="1" y="28"/>
                    <a:pt x="2" y="28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7" y="28"/>
                    <a:pt x="28" y="27"/>
                    <a:pt x="28" y="26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7" y="0"/>
                    <a:pt x="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278" name="Freeform 725"/>
            <p:cNvSpPr>
              <a:spLocks/>
            </p:cNvSpPr>
            <p:nvPr/>
          </p:nvSpPr>
          <p:spPr bwMode="auto">
            <a:xfrm>
              <a:off x="1131888" y="6331619"/>
              <a:ext cx="88900" cy="88900"/>
            </a:xfrm>
            <a:custGeom>
              <a:avLst/>
              <a:gdLst>
                <a:gd name="T0" fmla="*/ 26 w 28"/>
                <a:gd name="T1" fmla="*/ 0 h 28"/>
                <a:gd name="T2" fmla="*/ 2 w 28"/>
                <a:gd name="T3" fmla="*/ 0 h 28"/>
                <a:gd name="T4" fmla="*/ 0 w 28"/>
                <a:gd name="T5" fmla="*/ 2 h 28"/>
                <a:gd name="T6" fmla="*/ 0 w 28"/>
                <a:gd name="T7" fmla="*/ 26 h 28"/>
                <a:gd name="T8" fmla="*/ 2 w 28"/>
                <a:gd name="T9" fmla="*/ 28 h 28"/>
                <a:gd name="T10" fmla="*/ 26 w 28"/>
                <a:gd name="T11" fmla="*/ 28 h 28"/>
                <a:gd name="T12" fmla="*/ 28 w 28"/>
                <a:gd name="T13" fmla="*/ 26 h 28"/>
                <a:gd name="T14" fmla="*/ 28 w 28"/>
                <a:gd name="T15" fmla="*/ 2 h 28"/>
                <a:gd name="T16" fmla="*/ 26 w 28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8">
                  <a:moveTo>
                    <a:pt x="2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7"/>
                    <a:pt x="1" y="28"/>
                    <a:pt x="2" y="28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7" y="28"/>
                    <a:pt x="28" y="27"/>
                    <a:pt x="28" y="26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7" y="0"/>
                    <a:pt x="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279" name="Freeform 726"/>
            <p:cNvSpPr>
              <a:spLocks/>
            </p:cNvSpPr>
            <p:nvPr/>
          </p:nvSpPr>
          <p:spPr bwMode="auto">
            <a:xfrm>
              <a:off x="1017588" y="6445919"/>
              <a:ext cx="88900" cy="88900"/>
            </a:xfrm>
            <a:custGeom>
              <a:avLst/>
              <a:gdLst>
                <a:gd name="T0" fmla="*/ 26 w 28"/>
                <a:gd name="T1" fmla="*/ 0 h 28"/>
                <a:gd name="T2" fmla="*/ 2 w 28"/>
                <a:gd name="T3" fmla="*/ 0 h 28"/>
                <a:gd name="T4" fmla="*/ 0 w 28"/>
                <a:gd name="T5" fmla="*/ 2 h 28"/>
                <a:gd name="T6" fmla="*/ 0 w 28"/>
                <a:gd name="T7" fmla="*/ 26 h 28"/>
                <a:gd name="T8" fmla="*/ 2 w 28"/>
                <a:gd name="T9" fmla="*/ 28 h 28"/>
                <a:gd name="T10" fmla="*/ 26 w 28"/>
                <a:gd name="T11" fmla="*/ 28 h 28"/>
                <a:gd name="T12" fmla="*/ 28 w 28"/>
                <a:gd name="T13" fmla="*/ 26 h 28"/>
                <a:gd name="T14" fmla="*/ 28 w 28"/>
                <a:gd name="T15" fmla="*/ 2 h 28"/>
                <a:gd name="T16" fmla="*/ 26 w 28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8">
                  <a:moveTo>
                    <a:pt x="2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7"/>
                    <a:pt x="1" y="28"/>
                    <a:pt x="2" y="28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7" y="28"/>
                    <a:pt x="28" y="27"/>
                    <a:pt x="28" y="26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7" y="0"/>
                    <a:pt x="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280" name="Freeform 727"/>
            <p:cNvSpPr>
              <a:spLocks/>
            </p:cNvSpPr>
            <p:nvPr/>
          </p:nvSpPr>
          <p:spPr bwMode="auto">
            <a:xfrm>
              <a:off x="1131888" y="6445919"/>
              <a:ext cx="88900" cy="88900"/>
            </a:xfrm>
            <a:custGeom>
              <a:avLst/>
              <a:gdLst>
                <a:gd name="T0" fmla="*/ 26 w 28"/>
                <a:gd name="T1" fmla="*/ 0 h 28"/>
                <a:gd name="T2" fmla="*/ 2 w 28"/>
                <a:gd name="T3" fmla="*/ 0 h 28"/>
                <a:gd name="T4" fmla="*/ 0 w 28"/>
                <a:gd name="T5" fmla="*/ 2 h 28"/>
                <a:gd name="T6" fmla="*/ 0 w 28"/>
                <a:gd name="T7" fmla="*/ 26 h 28"/>
                <a:gd name="T8" fmla="*/ 2 w 28"/>
                <a:gd name="T9" fmla="*/ 28 h 28"/>
                <a:gd name="T10" fmla="*/ 26 w 28"/>
                <a:gd name="T11" fmla="*/ 28 h 28"/>
                <a:gd name="T12" fmla="*/ 28 w 28"/>
                <a:gd name="T13" fmla="*/ 26 h 28"/>
                <a:gd name="T14" fmla="*/ 28 w 28"/>
                <a:gd name="T15" fmla="*/ 2 h 28"/>
                <a:gd name="T16" fmla="*/ 26 w 28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8">
                  <a:moveTo>
                    <a:pt x="2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7"/>
                    <a:pt x="1" y="28"/>
                    <a:pt x="2" y="28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7" y="28"/>
                    <a:pt x="28" y="27"/>
                    <a:pt x="28" y="26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7" y="0"/>
                    <a:pt x="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9281" name="Freeform 728"/>
          <p:cNvSpPr>
            <a:spLocks noEditPoints="1"/>
          </p:cNvSpPr>
          <p:nvPr/>
        </p:nvSpPr>
        <p:spPr bwMode="auto">
          <a:xfrm>
            <a:off x="2238376" y="6331619"/>
            <a:ext cx="184150" cy="203200"/>
          </a:xfrm>
          <a:custGeom>
            <a:avLst/>
            <a:gdLst>
              <a:gd name="T0" fmla="*/ 53 w 58"/>
              <a:gd name="T1" fmla="*/ 5 h 64"/>
              <a:gd name="T2" fmla="*/ 56 w 58"/>
              <a:gd name="T3" fmla="*/ 0 h 64"/>
              <a:gd name="T4" fmla="*/ 0 w 58"/>
              <a:gd name="T5" fmla="*/ 0 h 64"/>
              <a:gd name="T6" fmla="*/ 20 w 58"/>
              <a:gd name="T7" fmla="*/ 32 h 64"/>
              <a:gd name="T8" fmla="*/ 20 w 58"/>
              <a:gd name="T9" fmla="*/ 64 h 64"/>
              <a:gd name="T10" fmla="*/ 36 w 58"/>
              <a:gd name="T11" fmla="*/ 56 h 64"/>
              <a:gd name="T12" fmla="*/ 36 w 58"/>
              <a:gd name="T13" fmla="*/ 32 h 64"/>
              <a:gd name="T14" fmla="*/ 38 w 58"/>
              <a:gd name="T15" fmla="*/ 29 h 64"/>
              <a:gd name="T16" fmla="*/ 44 w 58"/>
              <a:gd name="T17" fmla="*/ 30 h 64"/>
              <a:gd name="T18" fmla="*/ 58 w 58"/>
              <a:gd name="T19" fmla="*/ 16 h 64"/>
              <a:gd name="T20" fmla="*/ 53 w 58"/>
              <a:gd name="T21" fmla="*/ 5 h 64"/>
              <a:gd name="T22" fmla="*/ 28 w 58"/>
              <a:gd name="T23" fmla="*/ 55 h 64"/>
              <a:gd name="T24" fmla="*/ 24 w 58"/>
              <a:gd name="T25" fmla="*/ 56 h 64"/>
              <a:gd name="T26" fmla="*/ 24 w 58"/>
              <a:gd name="T27" fmla="*/ 32 h 64"/>
              <a:gd name="T28" fmla="*/ 8 w 58"/>
              <a:gd name="T29" fmla="*/ 4 h 64"/>
              <a:gd name="T30" fmla="*/ 20 w 58"/>
              <a:gd name="T31" fmla="*/ 4 h 64"/>
              <a:gd name="T32" fmla="*/ 28 w 58"/>
              <a:gd name="T33" fmla="*/ 32 h 64"/>
              <a:gd name="T34" fmla="*/ 28 w 58"/>
              <a:gd name="T35" fmla="*/ 55 h 64"/>
              <a:gd name="T36" fmla="*/ 44 w 58"/>
              <a:gd name="T37" fmla="*/ 26 h 64"/>
              <a:gd name="T38" fmla="*/ 40 w 58"/>
              <a:gd name="T39" fmla="*/ 25 h 64"/>
              <a:gd name="T40" fmla="*/ 51 w 58"/>
              <a:gd name="T41" fmla="*/ 9 h 64"/>
              <a:gd name="T42" fmla="*/ 54 w 58"/>
              <a:gd name="T43" fmla="*/ 16 h 64"/>
              <a:gd name="T44" fmla="*/ 44 w 58"/>
              <a:gd name="T45" fmla="*/ 2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8" h="64">
                <a:moveTo>
                  <a:pt x="53" y="5"/>
                </a:moveTo>
                <a:cubicBezTo>
                  <a:pt x="56" y="0"/>
                  <a:pt x="56" y="0"/>
                  <a:pt x="56" y="0"/>
                </a:cubicBezTo>
                <a:cubicBezTo>
                  <a:pt x="0" y="0"/>
                  <a:pt x="0" y="0"/>
                  <a:pt x="0" y="0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64"/>
                  <a:pt x="20" y="64"/>
                  <a:pt x="20" y="64"/>
                </a:cubicBezTo>
                <a:cubicBezTo>
                  <a:pt x="36" y="56"/>
                  <a:pt x="36" y="56"/>
                  <a:pt x="36" y="56"/>
                </a:cubicBezTo>
                <a:cubicBezTo>
                  <a:pt x="36" y="32"/>
                  <a:pt x="36" y="32"/>
                  <a:pt x="36" y="32"/>
                </a:cubicBezTo>
                <a:cubicBezTo>
                  <a:pt x="38" y="29"/>
                  <a:pt x="38" y="29"/>
                  <a:pt x="38" y="29"/>
                </a:cubicBezTo>
                <a:cubicBezTo>
                  <a:pt x="40" y="30"/>
                  <a:pt x="42" y="30"/>
                  <a:pt x="44" y="30"/>
                </a:cubicBezTo>
                <a:cubicBezTo>
                  <a:pt x="52" y="30"/>
                  <a:pt x="58" y="24"/>
                  <a:pt x="58" y="16"/>
                </a:cubicBezTo>
                <a:cubicBezTo>
                  <a:pt x="58" y="12"/>
                  <a:pt x="56" y="8"/>
                  <a:pt x="53" y="5"/>
                </a:cubicBezTo>
                <a:close/>
                <a:moveTo>
                  <a:pt x="28" y="55"/>
                </a:moveTo>
                <a:cubicBezTo>
                  <a:pt x="24" y="56"/>
                  <a:pt x="24" y="56"/>
                  <a:pt x="24" y="56"/>
                </a:cubicBezTo>
                <a:cubicBezTo>
                  <a:pt x="24" y="32"/>
                  <a:pt x="24" y="32"/>
                  <a:pt x="24" y="32"/>
                </a:cubicBezTo>
                <a:cubicBezTo>
                  <a:pt x="8" y="4"/>
                  <a:pt x="8" y="4"/>
                  <a:pt x="8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8" y="32"/>
                  <a:pt x="28" y="32"/>
                  <a:pt x="28" y="32"/>
                </a:cubicBezTo>
                <a:lnTo>
                  <a:pt x="28" y="55"/>
                </a:lnTo>
                <a:close/>
                <a:moveTo>
                  <a:pt x="44" y="26"/>
                </a:moveTo>
                <a:cubicBezTo>
                  <a:pt x="43" y="26"/>
                  <a:pt x="42" y="26"/>
                  <a:pt x="40" y="25"/>
                </a:cubicBezTo>
                <a:cubicBezTo>
                  <a:pt x="51" y="9"/>
                  <a:pt x="51" y="9"/>
                  <a:pt x="51" y="9"/>
                </a:cubicBezTo>
                <a:cubicBezTo>
                  <a:pt x="53" y="10"/>
                  <a:pt x="54" y="13"/>
                  <a:pt x="54" y="16"/>
                </a:cubicBezTo>
                <a:cubicBezTo>
                  <a:pt x="54" y="22"/>
                  <a:pt x="50" y="26"/>
                  <a:pt x="4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0096" name="Group 10095"/>
          <p:cNvGrpSpPr/>
          <p:nvPr/>
        </p:nvGrpSpPr>
        <p:grpSpPr>
          <a:xfrm>
            <a:off x="7948613" y="5923632"/>
            <a:ext cx="165100" cy="204788"/>
            <a:chOff x="7948613" y="5923632"/>
            <a:chExt cx="165100" cy="204788"/>
          </a:xfrm>
        </p:grpSpPr>
        <p:sp>
          <p:nvSpPr>
            <p:cNvPr id="9282" name="Freeform 729"/>
            <p:cNvSpPr>
              <a:spLocks noEditPoints="1"/>
            </p:cNvSpPr>
            <p:nvPr/>
          </p:nvSpPr>
          <p:spPr bwMode="auto">
            <a:xfrm>
              <a:off x="8024813" y="5936332"/>
              <a:ext cx="88900" cy="88900"/>
            </a:xfrm>
            <a:custGeom>
              <a:avLst/>
              <a:gdLst>
                <a:gd name="T0" fmla="*/ 32 w 56"/>
                <a:gd name="T1" fmla="*/ 0 h 56"/>
                <a:gd name="T2" fmla="*/ 0 w 56"/>
                <a:gd name="T3" fmla="*/ 0 h 56"/>
                <a:gd name="T4" fmla="*/ 0 w 56"/>
                <a:gd name="T5" fmla="*/ 56 h 56"/>
                <a:gd name="T6" fmla="*/ 56 w 56"/>
                <a:gd name="T7" fmla="*/ 56 h 56"/>
                <a:gd name="T8" fmla="*/ 56 w 56"/>
                <a:gd name="T9" fmla="*/ 24 h 56"/>
                <a:gd name="T10" fmla="*/ 32 w 56"/>
                <a:gd name="T11" fmla="*/ 0 h 56"/>
                <a:gd name="T12" fmla="*/ 48 w 56"/>
                <a:gd name="T13" fmla="*/ 48 h 56"/>
                <a:gd name="T14" fmla="*/ 8 w 56"/>
                <a:gd name="T15" fmla="*/ 48 h 56"/>
                <a:gd name="T16" fmla="*/ 8 w 56"/>
                <a:gd name="T17" fmla="*/ 8 h 56"/>
                <a:gd name="T18" fmla="*/ 28 w 56"/>
                <a:gd name="T19" fmla="*/ 8 h 56"/>
                <a:gd name="T20" fmla="*/ 32 w 56"/>
                <a:gd name="T21" fmla="*/ 12 h 56"/>
                <a:gd name="T22" fmla="*/ 32 w 56"/>
                <a:gd name="T23" fmla="*/ 24 h 56"/>
                <a:gd name="T24" fmla="*/ 44 w 56"/>
                <a:gd name="T25" fmla="*/ 24 h 56"/>
                <a:gd name="T26" fmla="*/ 48 w 56"/>
                <a:gd name="T27" fmla="*/ 28 h 56"/>
                <a:gd name="T28" fmla="*/ 48 w 56"/>
                <a:gd name="T29" fmla="*/ 4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" h="56">
                  <a:moveTo>
                    <a:pt x="32" y="0"/>
                  </a:moveTo>
                  <a:lnTo>
                    <a:pt x="0" y="0"/>
                  </a:lnTo>
                  <a:lnTo>
                    <a:pt x="0" y="56"/>
                  </a:lnTo>
                  <a:lnTo>
                    <a:pt x="56" y="56"/>
                  </a:lnTo>
                  <a:lnTo>
                    <a:pt x="56" y="24"/>
                  </a:lnTo>
                  <a:lnTo>
                    <a:pt x="32" y="0"/>
                  </a:lnTo>
                  <a:close/>
                  <a:moveTo>
                    <a:pt x="48" y="48"/>
                  </a:moveTo>
                  <a:lnTo>
                    <a:pt x="8" y="48"/>
                  </a:lnTo>
                  <a:lnTo>
                    <a:pt x="8" y="8"/>
                  </a:lnTo>
                  <a:lnTo>
                    <a:pt x="28" y="8"/>
                  </a:lnTo>
                  <a:lnTo>
                    <a:pt x="32" y="12"/>
                  </a:lnTo>
                  <a:lnTo>
                    <a:pt x="32" y="24"/>
                  </a:lnTo>
                  <a:lnTo>
                    <a:pt x="44" y="24"/>
                  </a:lnTo>
                  <a:lnTo>
                    <a:pt x="48" y="28"/>
                  </a:lnTo>
                  <a:lnTo>
                    <a:pt x="48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283" name="Freeform 730"/>
            <p:cNvSpPr>
              <a:spLocks noEditPoints="1"/>
            </p:cNvSpPr>
            <p:nvPr/>
          </p:nvSpPr>
          <p:spPr bwMode="auto">
            <a:xfrm>
              <a:off x="8024813" y="6037932"/>
              <a:ext cx="88900" cy="90488"/>
            </a:xfrm>
            <a:custGeom>
              <a:avLst/>
              <a:gdLst>
                <a:gd name="T0" fmla="*/ 0 w 56"/>
                <a:gd name="T1" fmla="*/ 0 h 57"/>
                <a:gd name="T2" fmla="*/ 0 w 56"/>
                <a:gd name="T3" fmla="*/ 57 h 57"/>
                <a:gd name="T4" fmla="*/ 56 w 56"/>
                <a:gd name="T5" fmla="*/ 57 h 57"/>
                <a:gd name="T6" fmla="*/ 56 w 56"/>
                <a:gd name="T7" fmla="*/ 25 h 57"/>
                <a:gd name="T8" fmla="*/ 32 w 56"/>
                <a:gd name="T9" fmla="*/ 0 h 57"/>
                <a:gd name="T10" fmla="*/ 0 w 56"/>
                <a:gd name="T11" fmla="*/ 0 h 57"/>
                <a:gd name="T12" fmla="*/ 48 w 56"/>
                <a:gd name="T13" fmla="*/ 29 h 57"/>
                <a:gd name="T14" fmla="*/ 48 w 56"/>
                <a:gd name="T15" fmla="*/ 49 h 57"/>
                <a:gd name="T16" fmla="*/ 8 w 56"/>
                <a:gd name="T17" fmla="*/ 49 h 57"/>
                <a:gd name="T18" fmla="*/ 8 w 56"/>
                <a:gd name="T19" fmla="*/ 8 h 57"/>
                <a:gd name="T20" fmla="*/ 28 w 56"/>
                <a:gd name="T21" fmla="*/ 8 h 57"/>
                <a:gd name="T22" fmla="*/ 32 w 56"/>
                <a:gd name="T23" fmla="*/ 12 h 57"/>
                <a:gd name="T24" fmla="*/ 32 w 56"/>
                <a:gd name="T25" fmla="*/ 25 h 57"/>
                <a:gd name="T26" fmla="*/ 44 w 56"/>
                <a:gd name="T27" fmla="*/ 25 h 57"/>
                <a:gd name="T28" fmla="*/ 48 w 56"/>
                <a:gd name="T29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" h="57">
                  <a:moveTo>
                    <a:pt x="0" y="0"/>
                  </a:moveTo>
                  <a:lnTo>
                    <a:pt x="0" y="57"/>
                  </a:lnTo>
                  <a:lnTo>
                    <a:pt x="56" y="57"/>
                  </a:lnTo>
                  <a:lnTo>
                    <a:pt x="56" y="25"/>
                  </a:lnTo>
                  <a:lnTo>
                    <a:pt x="32" y="0"/>
                  </a:lnTo>
                  <a:lnTo>
                    <a:pt x="0" y="0"/>
                  </a:lnTo>
                  <a:close/>
                  <a:moveTo>
                    <a:pt x="48" y="29"/>
                  </a:moveTo>
                  <a:lnTo>
                    <a:pt x="48" y="49"/>
                  </a:lnTo>
                  <a:lnTo>
                    <a:pt x="8" y="49"/>
                  </a:lnTo>
                  <a:lnTo>
                    <a:pt x="8" y="8"/>
                  </a:lnTo>
                  <a:lnTo>
                    <a:pt x="28" y="8"/>
                  </a:lnTo>
                  <a:lnTo>
                    <a:pt x="32" y="12"/>
                  </a:lnTo>
                  <a:lnTo>
                    <a:pt x="32" y="25"/>
                  </a:lnTo>
                  <a:lnTo>
                    <a:pt x="44" y="25"/>
                  </a:lnTo>
                  <a:lnTo>
                    <a:pt x="48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284" name="Rectangle 731"/>
            <p:cNvSpPr>
              <a:spLocks noChangeArrowheads="1"/>
            </p:cNvSpPr>
            <p:nvPr/>
          </p:nvSpPr>
          <p:spPr bwMode="auto">
            <a:xfrm>
              <a:off x="7948613" y="5923632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285" name="Rectangle 732"/>
            <p:cNvSpPr>
              <a:spLocks noChangeArrowheads="1"/>
            </p:cNvSpPr>
            <p:nvPr/>
          </p:nvSpPr>
          <p:spPr bwMode="auto">
            <a:xfrm>
              <a:off x="7948613" y="5949032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286" name="Rectangle 733"/>
            <p:cNvSpPr>
              <a:spLocks noChangeArrowheads="1"/>
            </p:cNvSpPr>
            <p:nvPr/>
          </p:nvSpPr>
          <p:spPr bwMode="auto">
            <a:xfrm>
              <a:off x="7948613" y="5974432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287" name="Rectangle 734"/>
            <p:cNvSpPr>
              <a:spLocks noChangeArrowheads="1"/>
            </p:cNvSpPr>
            <p:nvPr/>
          </p:nvSpPr>
          <p:spPr bwMode="auto">
            <a:xfrm>
              <a:off x="7948613" y="5999832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288" name="Rectangle 735"/>
            <p:cNvSpPr>
              <a:spLocks noChangeArrowheads="1"/>
            </p:cNvSpPr>
            <p:nvPr/>
          </p:nvSpPr>
          <p:spPr bwMode="auto">
            <a:xfrm>
              <a:off x="7948613" y="6025232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289" name="Rectangle 736"/>
            <p:cNvSpPr>
              <a:spLocks noChangeArrowheads="1"/>
            </p:cNvSpPr>
            <p:nvPr/>
          </p:nvSpPr>
          <p:spPr bwMode="auto">
            <a:xfrm>
              <a:off x="7948613" y="6050632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290" name="Rectangle 737"/>
            <p:cNvSpPr>
              <a:spLocks noChangeArrowheads="1"/>
            </p:cNvSpPr>
            <p:nvPr/>
          </p:nvSpPr>
          <p:spPr bwMode="auto">
            <a:xfrm>
              <a:off x="7948613" y="6077619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291" name="Rectangle 738"/>
            <p:cNvSpPr>
              <a:spLocks noChangeArrowheads="1"/>
            </p:cNvSpPr>
            <p:nvPr/>
          </p:nvSpPr>
          <p:spPr bwMode="auto">
            <a:xfrm>
              <a:off x="7974013" y="6077619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292" name="Rectangle 739"/>
            <p:cNvSpPr>
              <a:spLocks noChangeArrowheads="1"/>
            </p:cNvSpPr>
            <p:nvPr/>
          </p:nvSpPr>
          <p:spPr bwMode="auto">
            <a:xfrm>
              <a:off x="7999413" y="6077619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293" name="Rectangle 740"/>
            <p:cNvSpPr>
              <a:spLocks noChangeArrowheads="1"/>
            </p:cNvSpPr>
            <p:nvPr/>
          </p:nvSpPr>
          <p:spPr bwMode="auto">
            <a:xfrm>
              <a:off x="7974013" y="5974432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294" name="Rectangle 741"/>
            <p:cNvSpPr>
              <a:spLocks noChangeArrowheads="1"/>
            </p:cNvSpPr>
            <p:nvPr/>
          </p:nvSpPr>
          <p:spPr bwMode="auto">
            <a:xfrm>
              <a:off x="7999413" y="5974432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0095" name="Group 10094"/>
          <p:cNvGrpSpPr/>
          <p:nvPr/>
        </p:nvGrpSpPr>
        <p:grpSpPr>
          <a:xfrm>
            <a:off x="4286251" y="5936332"/>
            <a:ext cx="190500" cy="192088"/>
            <a:chOff x="4286251" y="5936332"/>
            <a:chExt cx="190500" cy="192088"/>
          </a:xfrm>
        </p:grpSpPr>
        <p:sp>
          <p:nvSpPr>
            <p:cNvPr id="9295" name="Freeform 742"/>
            <p:cNvSpPr>
              <a:spLocks noEditPoints="1"/>
            </p:cNvSpPr>
            <p:nvPr/>
          </p:nvSpPr>
          <p:spPr bwMode="auto">
            <a:xfrm>
              <a:off x="4387851" y="6037932"/>
              <a:ext cx="88900" cy="90488"/>
            </a:xfrm>
            <a:custGeom>
              <a:avLst/>
              <a:gdLst>
                <a:gd name="T0" fmla="*/ 0 w 56"/>
                <a:gd name="T1" fmla="*/ 0 h 57"/>
                <a:gd name="T2" fmla="*/ 0 w 56"/>
                <a:gd name="T3" fmla="*/ 57 h 57"/>
                <a:gd name="T4" fmla="*/ 56 w 56"/>
                <a:gd name="T5" fmla="*/ 57 h 57"/>
                <a:gd name="T6" fmla="*/ 56 w 56"/>
                <a:gd name="T7" fmla="*/ 0 h 57"/>
                <a:gd name="T8" fmla="*/ 0 w 56"/>
                <a:gd name="T9" fmla="*/ 0 h 57"/>
                <a:gd name="T10" fmla="*/ 16 w 56"/>
                <a:gd name="T11" fmla="*/ 16 h 57"/>
                <a:gd name="T12" fmla="*/ 8 w 56"/>
                <a:gd name="T13" fmla="*/ 49 h 57"/>
                <a:gd name="T14" fmla="*/ 8 w 56"/>
                <a:gd name="T15" fmla="*/ 8 h 57"/>
                <a:gd name="T16" fmla="*/ 48 w 56"/>
                <a:gd name="T17" fmla="*/ 8 h 57"/>
                <a:gd name="T18" fmla="*/ 16 w 56"/>
                <a:gd name="T19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7">
                  <a:moveTo>
                    <a:pt x="0" y="0"/>
                  </a:moveTo>
                  <a:lnTo>
                    <a:pt x="0" y="57"/>
                  </a:lnTo>
                  <a:lnTo>
                    <a:pt x="56" y="57"/>
                  </a:lnTo>
                  <a:lnTo>
                    <a:pt x="56" y="0"/>
                  </a:lnTo>
                  <a:lnTo>
                    <a:pt x="0" y="0"/>
                  </a:lnTo>
                  <a:close/>
                  <a:moveTo>
                    <a:pt x="16" y="16"/>
                  </a:moveTo>
                  <a:lnTo>
                    <a:pt x="8" y="49"/>
                  </a:lnTo>
                  <a:lnTo>
                    <a:pt x="8" y="8"/>
                  </a:lnTo>
                  <a:lnTo>
                    <a:pt x="48" y="8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296" name="Freeform 743"/>
            <p:cNvSpPr>
              <a:spLocks noEditPoints="1"/>
            </p:cNvSpPr>
            <p:nvPr/>
          </p:nvSpPr>
          <p:spPr bwMode="auto">
            <a:xfrm>
              <a:off x="4286251" y="6037932"/>
              <a:ext cx="88900" cy="90488"/>
            </a:xfrm>
            <a:custGeom>
              <a:avLst/>
              <a:gdLst>
                <a:gd name="T0" fmla="*/ 0 w 56"/>
                <a:gd name="T1" fmla="*/ 57 h 57"/>
                <a:gd name="T2" fmla="*/ 56 w 56"/>
                <a:gd name="T3" fmla="*/ 57 h 57"/>
                <a:gd name="T4" fmla="*/ 56 w 56"/>
                <a:gd name="T5" fmla="*/ 0 h 57"/>
                <a:gd name="T6" fmla="*/ 0 w 56"/>
                <a:gd name="T7" fmla="*/ 0 h 57"/>
                <a:gd name="T8" fmla="*/ 0 w 56"/>
                <a:gd name="T9" fmla="*/ 57 h 57"/>
                <a:gd name="T10" fmla="*/ 8 w 56"/>
                <a:gd name="T11" fmla="*/ 8 h 57"/>
                <a:gd name="T12" fmla="*/ 48 w 56"/>
                <a:gd name="T13" fmla="*/ 8 h 57"/>
                <a:gd name="T14" fmla="*/ 16 w 56"/>
                <a:gd name="T15" fmla="*/ 16 h 57"/>
                <a:gd name="T16" fmla="*/ 8 w 56"/>
                <a:gd name="T17" fmla="*/ 49 h 57"/>
                <a:gd name="T18" fmla="*/ 8 w 56"/>
                <a:gd name="T19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7">
                  <a:moveTo>
                    <a:pt x="0" y="57"/>
                  </a:moveTo>
                  <a:lnTo>
                    <a:pt x="56" y="57"/>
                  </a:lnTo>
                  <a:lnTo>
                    <a:pt x="56" y="0"/>
                  </a:lnTo>
                  <a:lnTo>
                    <a:pt x="0" y="0"/>
                  </a:lnTo>
                  <a:lnTo>
                    <a:pt x="0" y="57"/>
                  </a:lnTo>
                  <a:close/>
                  <a:moveTo>
                    <a:pt x="8" y="8"/>
                  </a:moveTo>
                  <a:lnTo>
                    <a:pt x="48" y="8"/>
                  </a:lnTo>
                  <a:lnTo>
                    <a:pt x="16" y="16"/>
                  </a:lnTo>
                  <a:lnTo>
                    <a:pt x="8" y="49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297" name="Freeform 744"/>
            <p:cNvSpPr>
              <a:spLocks noEditPoints="1"/>
            </p:cNvSpPr>
            <p:nvPr/>
          </p:nvSpPr>
          <p:spPr bwMode="auto">
            <a:xfrm>
              <a:off x="4337051" y="5936332"/>
              <a:ext cx="88900" cy="88900"/>
            </a:xfrm>
            <a:custGeom>
              <a:avLst/>
              <a:gdLst>
                <a:gd name="T0" fmla="*/ 56 w 56"/>
                <a:gd name="T1" fmla="*/ 0 h 56"/>
                <a:gd name="T2" fmla="*/ 0 w 56"/>
                <a:gd name="T3" fmla="*/ 0 h 56"/>
                <a:gd name="T4" fmla="*/ 0 w 56"/>
                <a:gd name="T5" fmla="*/ 56 h 56"/>
                <a:gd name="T6" fmla="*/ 56 w 56"/>
                <a:gd name="T7" fmla="*/ 56 h 56"/>
                <a:gd name="T8" fmla="*/ 56 w 56"/>
                <a:gd name="T9" fmla="*/ 0 h 56"/>
                <a:gd name="T10" fmla="*/ 16 w 56"/>
                <a:gd name="T11" fmla="*/ 16 h 56"/>
                <a:gd name="T12" fmla="*/ 8 w 56"/>
                <a:gd name="T13" fmla="*/ 48 h 56"/>
                <a:gd name="T14" fmla="*/ 8 w 56"/>
                <a:gd name="T15" fmla="*/ 8 h 56"/>
                <a:gd name="T16" fmla="*/ 48 w 56"/>
                <a:gd name="T17" fmla="*/ 8 h 56"/>
                <a:gd name="T18" fmla="*/ 16 w 56"/>
                <a:gd name="T19" fmla="*/ 1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6" y="0"/>
                  </a:moveTo>
                  <a:lnTo>
                    <a:pt x="0" y="0"/>
                  </a:lnTo>
                  <a:lnTo>
                    <a:pt x="0" y="56"/>
                  </a:lnTo>
                  <a:lnTo>
                    <a:pt x="56" y="56"/>
                  </a:lnTo>
                  <a:lnTo>
                    <a:pt x="56" y="0"/>
                  </a:lnTo>
                  <a:close/>
                  <a:moveTo>
                    <a:pt x="16" y="16"/>
                  </a:moveTo>
                  <a:lnTo>
                    <a:pt x="8" y="48"/>
                  </a:lnTo>
                  <a:lnTo>
                    <a:pt x="8" y="8"/>
                  </a:lnTo>
                  <a:lnTo>
                    <a:pt x="48" y="8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9298" name="Freeform 745"/>
          <p:cNvSpPr>
            <a:spLocks noEditPoints="1"/>
          </p:cNvSpPr>
          <p:nvPr/>
        </p:nvSpPr>
        <p:spPr bwMode="auto">
          <a:xfrm>
            <a:off x="2640013" y="6331619"/>
            <a:ext cx="203200" cy="203200"/>
          </a:xfrm>
          <a:custGeom>
            <a:avLst/>
            <a:gdLst>
              <a:gd name="T0" fmla="*/ 64 w 64"/>
              <a:gd name="T1" fmla="*/ 15 h 64"/>
              <a:gd name="T2" fmla="*/ 64 w 64"/>
              <a:gd name="T3" fmla="*/ 12 h 64"/>
              <a:gd name="T4" fmla="*/ 32 w 64"/>
              <a:gd name="T5" fmla="*/ 0 h 64"/>
              <a:gd name="T6" fmla="*/ 0 w 64"/>
              <a:gd name="T7" fmla="*/ 12 h 64"/>
              <a:gd name="T8" fmla="*/ 0 w 64"/>
              <a:gd name="T9" fmla="*/ 15 h 64"/>
              <a:gd name="T10" fmla="*/ 4 w 64"/>
              <a:gd name="T11" fmla="*/ 24 h 64"/>
              <a:gd name="T12" fmla="*/ 20 w 64"/>
              <a:gd name="T13" fmla="*/ 40 h 64"/>
              <a:gd name="T14" fmla="*/ 24 w 64"/>
              <a:gd name="T15" fmla="*/ 49 h 64"/>
              <a:gd name="T16" fmla="*/ 24 w 64"/>
              <a:gd name="T17" fmla="*/ 60 h 64"/>
              <a:gd name="T18" fmla="*/ 28 w 64"/>
              <a:gd name="T19" fmla="*/ 64 h 64"/>
              <a:gd name="T20" fmla="*/ 36 w 64"/>
              <a:gd name="T21" fmla="*/ 64 h 64"/>
              <a:gd name="T22" fmla="*/ 40 w 64"/>
              <a:gd name="T23" fmla="*/ 60 h 64"/>
              <a:gd name="T24" fmla="*/ 40 w 64"/>
              <a:gd name="T25" fmla="*/ 53 h 64"/>
              <a:gd name="T26" fmla="*/ 48 w 64"/>
              <a:gd name="T27" fmla="*/ 55 h 64"/>
              <a:gd name="T28" fmla="*/ 59 w 64"/>
              <a:gd name="T29" fmla="*/ 50 h 64"/>
              <a:gd name="T30" fmla="*/ 63 w 64"/>
              <a:gd name="T31" fmla="*/ 39 h 64"/>
              <a:gd name="T32" fmla="*/ 58 w 64"/>
              <a:gd name="T33" fmla="*/ 29 h 64"/>
              <a:gd name="T34" fmla="*/ 57 w 64"/>
              <a:gd name="T35" fmla="*/ 27 h 64"/>
              <a:gd name="T36" fmla="*/ 60 w 64"/>
              <a:gd name="T37" fmla="*/ 24 h 64"/>
              <a:gd name="T38" fmla="*/ 64 w 64"/>
              <a:gd name="T39" fmla="*/ 15 h 64"/>
              <a:gd name="T40" fmla="*/ 32 w 64"/>
              <a:gd name="T41" fmla="*/ 20 h 64"/>
              <a:gd name="T42" fmla="*/ 8 w 64"/>
              <a:gd name="T43" fmla="*/ 12 h 64"/>
              <a:gd name="T44" fmla="*/ 32 w 64"/>
              <a:gd name="T45" fmla="*/ 4 h 64"/>
              <a:gd name="T46" fmla="*/ 56 w 64"/>
              <a:gd name="T47" fmla="*/ 12 h 64"/>
              <a:gd name="T48" fmla="*/ 32 w 64"/>
              <a:gd name="T49" fmla="*/ 20 h 64"/>
              <a:gd name="T50" fmla="*/ 56 w 64"/>
              <a:gd name="T51" fmla="*/ 48 h 64"/>
              <a:gd name="T52" fmla="*/ 48 w 64"/>
              <a:gd name="T53" fmla="*/ 51 h 64"/>
              <a:gd name="T54" fmla="*/ 40 w 64"/>
              <a:gd name="T55" fmla="*/ 48 h 64"/>
              <a:gd name="T56" fmla="*/ 40 w 64"/>
              <a:gd name="T57" fmla="*/ 48 h 64"/>
              <a:gd name="T58" fmla="*/ 40 w 64"/>
              <a:gd name="T59" fmla="*/ 46 h 64"/>
              <a:gd name="T60" fmla="*/ 41 w 64"/>
              <a:gd name="T61" fmla="*/ 43 h 64"/>
              <a:gd name="T62" fmla="*/ 54 w 64"/>
              <a:gd name="T63" fmla="*/ 30 h 64"/>
              <a:gd name="T64" fmla="*/ 56 w 64"/>
              <a:gd name="T65" fmla="*/ 32 h 64"/>
              <a:gd name="T66" fmla="*/ 56 w 64"/>
              <a:gd name="T67" fmla="*/ 4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4" h="64">
                <a:moveTo>
                  <a:pt x="64" y="15"/>
                </a:moveTo>
                <a:cubicBezTo>
                  <a:pt x="64" y="12"/>
                  <a:pt x="64" y="12"/>
                  <a:pt x="64" y="12"/>
                </a:cubicBezTo>
                <a:cubicBezTo>
                  <a:pt x="64" y="5"/>
                  <a:pt x="50" y="0"/>
                  <a:pt x="32" y="0"/>
                </a:cubicBezTo>
                <a:cubicBezTo>
                  <a:pt x="14" y="0"/>
                  <a:pt x="0" y="5"/>
                  <a:pt x="0" y="12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8"/>
                  <a:pt x="1" y="21"/>
                  <a:pt x="4" y="24"/>
                </a:cubicBezTo>
                <a:cubicBezTo>
                  <a:pt x="20" y="40"/>
                  <a:pt x="20" y="40"/>
                  <a:pt x="20" y="40"/>
                </a:cubicBezTo>
                <a:cubicBezTo>
                  <a:pt x="23" y="43"/>
                  <a:pt x="24" y="46"/>
                  <a:pt x="24" y="49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2"/>
                  <a:pt x="26" y="64"/>
                  <a:pt x="28" y="64"/>
                </a:cubicBezTo>
                <a:cubicBezTo>
                  <a:pt x="36" y="64"/>
                  <a:pt x="36" y="64"/>
                  <a:pt x="36" y="64"/>
                </a:cubicBezTo>
                <a:cubicBezTo>
                  <a:pt x="38" y="64"/>
                  <a:pt x="40" y="62"/>
                  <a:pt x="40" y="60"/>
                </a:cubicBezTo>
                <a:cubicBezTo>
                  <a:pt x="40" y="53"/>
                  <a:pt x="40" y="53"/>
                  <a:pt x="40" y="53"/>
                </a:cubicBezTo>
                <a:cubicBezTo>
                  <a:pt x="42" y="54"/>
                  <a:pt x="45" y="55"/>
                  <a:pt x="48" y="55"/>
                </a:cubicBezTo>
                <a:cubicBezTo>
                  <a:pt x="53" y="55"/>
                  <a:pt x="57" y="54"/>
                  <a:pt x="59" y="50"/>
                </a:cubicBezTo>
                <a:cubicBezTo>
                  <a:pt x="62" y="47"/>
                  <a:pt x="64" y="43"/>
                  <a:pt x="63" y="39"/>
                </a:cubicBezTo>
                <a:cubicBezTo>
                  <a:pt x="63" y="35"/>
                  <a:pt x="61" y="32"/>
                  <a:pt x="58" y="29"/>
                </a:cubicBezTo>
                <a:cubicBezTo>
                  <a:pt x="58" y="28"/>
                  <a:pt x="57" y="28"/>
                  <a:pt x="57" y="27"/>
                </a:cubicBezTo>
                <a:cubicBezTo>
                  <a:pt x="60" y="24"/>
                  <a:pt x="60" y="24"/>
                  <a:pt x="60" y="24"/>
                </a:cubicBezTo>
                <a:cubicBezTo>
                  <a:pt x="63" y="21"/>
                  <a:pt x="64" y="18"/>
                  <a:pt x="64" y="15"/>
                </a:cubicBezTo>
                <a:close/>
                <a:moveTo>
                  <a:pt x="32" y="20"/>
                </a:moveTo>
                <a:cubicBezTo>
                  <a:pt x="19" y="20"/>
                  <a:pt x="8" y="16"/>
                  <a:pt x="8" y="12"/>
                </a:cubicBezTo>
                <a:cubicBezTo>
                  <a:pt x="8" y="8"/>
                  <a:pt x="19" y="4"/>
                  <a:pt x="32" y="4"/>
                </a:cubicBezTo>
                <a:cubicBezTo>
                  <a:pt x="45" y="4"/>
                  <a:pt x="56" y="8"/>
                  <a:pt x="56" y="12"/>
                </a:cubicBezTo>
                <a:cubicBezTo>
                  <a:pt x="56" y="16"/>
                  <a:pt x="45" y="20"/>
                  <a:pt x="32" y="20"/>
                </a:cubicBezTo>
                <a:close/>
                <a:moveTo>
                  <a:pt x="56" y="48"/>
                </a:moveTo>
                <a:cubicBezTo>
                  <a:pt x="54" y="50"/>
                  <a:pt x="51" y="51"/>
                  <a:pt x="48" y="51"/>
                </a:cubicBezTo>
                <a:cubicBezTo>
                  <a:pt x="46" y="51"/>
                  <a:pt x="43" y="50"/>
                  <a:pt x="40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46"/>
                  <a:pt x="40" y="46"/>
                  <a:pt x="40" y="46"/>
                </a:cubicBezTo>
                <a:cubicBezTo>
                  <a:pt x="40" y="45"/>
                  <a:pt x="40" y="44"/>
                  <a:pt x="41" y="43"/>
                </a:cubicBezTo>
                <a:cubicBezTo>
                  <a:pt x="54" y="30"/>
                  <a:pt x="54" y="30"/>
                  <a:pt x="54" y="30"/>
                </a:cubicBezTo>
                <a:cubicBezTo>
                  <a:pt x="54" y="31"/>
                  <a:pt x="55" y="31"/>
                  <a:pt x="56" y="32"/>
                </a:cubicBezTo>
                <a:cubicBezTo>
                  <a:pt x="60" y="36"/>
                  <a:pt x="61" y="43"/>
                  <a:pt x="56" y="4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9299" name="Freeform 746"/>
          <p:cNvSpPr>
            <a:spLocks/>
          </p:cNvSpPr>
          <p:nvPr/>
        </p:nvSpPr>
        <p:spPr bwMode="auto">
          <a:xfrm>
            <a:off x="4679951" y="5923632"/>
            <a:ext cx="203200" cy="204788"/>
          </a:xfrm>
          <a:custGeom>
            <a:avLst/>
            <a:gdLst>
              <a:gd name="T0" fmla="*/ 60 w 64"/>
              <a:gd name="T1" fmla="*/ 49 h 64"/>
              <a:gd name="T2" fmla="*/ 60 w 64"/>
              <a:gd name="T3" fmla="*/ 44 h 64"/>
              <a:gd name="T4" fmla="*/ 44 w 64"/>
              <a:gd name="T5" fmla="*/ 28 h 64"/>
              <a:gd name="T6" fmla="*/ 36 w 64"/>
              <a:gd name="T7" fmla="*/ 28 h 64"/>
              <a:gd name="T8" fmla="*/ 36 w 64"/>
              <a:gd name="T9" fmla="*/ 15 h 64"/>
              <a:gd name="T10" fmla="*/ 40 w 64"/>
              <a:gd name="T11" fmla="*/ 8 h 64"/>
              <a:gd name="T12" fmla="*/ 32 w 64"/>
              <a:gd name="T13" fmla="*/ 0 h 64"/>
              <a:gd name="T14" fmla="*/ 24 w 64"/>
              <a:gd name="T15" fmla="*/ 8 h 64"/>
              <a:gd name="T16" fmla="*/ 28 w 64"/>
              <a:gd name="T17" fmla="*/ 15 h 64"/>
              <a:gd name="T18" fmla="*/ 28 w 64"/>
              <a:gd name="T19" fmla="*/ 28 h 64"/>
              <a:gd name="T20" fmla="*/ 20 w 64"/>
              <a:gd name="T21" fmla="*/ 28 h 64"/>
              <a:gd name="T22" fmla="*/ 4 w 64"/>
              <a:gd name="T23" fmla="*/ 44 h 64"/>
              <a:gd name="T24" fmla="*/ 4 w 64"/>
              <a:gd name="T25" fmla="*/ 49 h 64"/>
              <a:gd name="T26" fmla="*/ 0 w 64"/>
              <a:gd name="T27" fmla="*/ 56 h 64"/>
              <a:gd name="T28" fmla="*/ 8 w 64"/>
              <a:gd name="T29" fmla="*/ 64 h 64"/>
              <a:gd name="T30" fmla="*/ 16 w 64"/>
              <a:gd name="T31" fmla="*/ 56 h 64"/>
              <a:gd name="T32" fmla="*/ 12 w 64"/>
              <a:gd name="T33" fmla="*/ 49 h 64"/>
              <a:gd name="T34" fmla="*/ 12 w 64"/>
              <a:gd name="T35" fmla="*/ 44 h 64"/>
              <a:gd name="T36" fmla="*/ 20 w 64"/>
              <a:gd name="T37" fmla="*/ 36 h 64"/>
              <a:gd name="T38" fmla="*/ 28 w 64"/>
              <a:gd name="T39" fmla="*/ 36 h 64"/>
              <a:gd name="T40" fmla="*/ 28 w 64"/>
              <a:gd name="T41" fmla="*/ 49 h 64"/>
              <a:gd name="T42" fmla="*/ 24 w 64"/>
              <a:gd name="T43" fmla="*/ 56 h 64"/>
              <a:gd name="T44" fmla="*/ 32 w 64"/>
              <a:gd name="T45" fmla="*/ 64 h 64"/>
              <a:gd name="T46" fmla="*/ 40 w 64"/>
              <a:gd name="T47" fmla="*/ 56 h 64"/>
              <a:gd name="T48" fmla="*/ 36 w 64"/>
              <a:gd name="T49" fmla="*/ 49 h 64"/>
              <a:gd name="T50" fmla="*/ 36 w 64"/>
              <a:gd name="T51" fmla="*/ 36 h 64"/>
              <a:gd name="T52" fmla="*/ 44 w 64"/>
              <a:gd name="T53" fmla="*/ 36 h 64"/>
              <a:gd name="T54" fmla="*/ 52 w 64"/>
              <a:gd name="T55" fmla="*/ 44 h 64"/>
              <a:gd name="T56" fmla="*/ 52 w 64"/>
              <a:gd name="T57" fmla="*/ 49 h 64"/>
              <a:gd name="T58" fmla="*/ 48 w 64"/>
              <a:gd name="T59" fmla="*/ 56 h 64"/>
              <a:gd name="T60" fmla="*/ 56 w 64"/>
              <a:gd name="T61" fmla="*/ 64 h 64"/>
              <a:gd name="T62" fmla="*/ 64 w 64"/>
              <a:gd name="T63" fmla="*/ 56 h 64"/>
              <a:gd name="T64" fmla="*/ 60 w 64"/>
              <a:gd name="T65" fmla="*/ 4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4" h="64">
                <a:moveTo>
                  <a:pt x="60" y="49"/>
                </a:moveTo>
                <a:cubicBezTo>
                  <a:pt x="60" y="44"/>
                  <a:pt x="60" y="44"/>
                  <a:pt x="60" y="44"/>
                </a:cubicBezTo>
                <a:cubicBezTo>
                  <a:pt x="60" y="35"/>
                  <a:pt x="53" y="28"/>
                  <a:pt x="44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15"/>
                  <a:pt x="36" y="15"/>
                  <a:pt x="36" y="15"/>
                </a:cubicBezTo>
                <a:cubicBezTo>
                  <a:pt x="38" y="14"/>
                  <a:pt x="40" y="11"/>
                  <a:pt x="40" y="8"/>
                </a:cubicBezTo>
                <a:cubicBezTo>
                  <a:pt x="40" y="4"/>
                  <a:pt x="36" y="0"/>
                  <a:pt x="32" y="0"/>
                </a:cubicBezTo>
                <a:cubicBezTo>
                  <a:pt x="28" y="0"/>
                  <a:pt x="24" y="4"/>
                  <a:pt x="24" y="8"/>
                </a:cubicBezTo>
                <a:cubicBezTo>
                  <a:pt x="24" y="11"/>
                  <a:pt x="26" y="14"/>
                  <a:pt x="28" y="15"/>
                </a:cubicBezTo>
                <a:cubicBezTo>
                  <a:pt x="28" y="28"/>
                  <a:pt x="28" y="28"/>
                  <a:pt x="28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11" y="28"/>
                  <a:pt x="4" y="35"/>
                  <a:pt x="4" y="44"/>
                </a:cubicBezTo>
                <a:cubicBezTo>
                  <a:pt x="4" y="49"/>
                  <a:pt x="4" y="49"/>
                  <a:pt x="4" y="49"/>
                </a:cubicBezTo>
                <a:cubicBezTo>
                  <a:pt x="2" y="51"/>
                  <a:pt x="0" y="53"/>
                  <a:pt x="0" y="56"/>
                </a:cubicBezTo>
                <a:cubicBezTo>
                  <a:pt x="0" y="60"/>
                  <a:pt x="4" y="64"/>
                  <a:pt x="8" y="64"/>
                </a:cubicBezTo>
                <a:cubicBezTo>
                  <a:pt x="12" y="64"/>
                  <a:pt x="16" y="60"/>
                  <a:pt x="16" y="56"/>
                </a:cubicBezTo>
                <a:cubicBezTo>
                  <a:pt x="16" y="53"/>
                  <a:pt x="14" y="51"/>
                  <a:pt x="12" y="49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0"/>
                  <a:pt x="16" y="36"/>
                  <a:pt x="20" y="36"/>
                </a:cubicBezTo>
                <a:cubicBezTo>
                  <a:pt x="28" y="36"/>
                  <a:pt x="28" y="36"/>
                  <a:pt x="28" y="36"/>
                </a:cubicBezTo>
                <a:cubicBezTo>
                  <a:pt x="28" y="49"/>
                  <a:pt x="28" y="49"/>
                  <a:pt x="28" y="49"/>
                </a:cubicBezTo>
                <a:cubicBezTo>
                  <a:pt x="26" y="51"/>
                  <a:pt x="24" y="53"/>
                  <a:pt x="24" y="56"/>
                </a:cubicBezTo>
                <a:cubicBezTo>
                  <a:pt x="24" y="60"/>
                  <a:pt x="28" y="64"/>
                  <a:pt x="32" y="64"/>
                </a:cubicBezTo>
                <a:cubicBezTo>
                  <a:pt x="36" y="64"/>
                  <a:pt x="40" y="60"/>
                  <a:pt x="40" y="56"/>
                </a:cubicBezTo>
                <a:cubicBezTo>
                  <a:pt x="40" y="53"/>
                  <a:pt x="38" y="51"/>
                  <a:pt x="36" y="49"/>
                </a:cubicBezTo>
                <a:cubicBezTo>
                  <a:pt x="36" y="36"/>
                  <a:pt x="36" y="36"/>
                  <a:pt x="36" y="36"/>
                </a:cubicBezTo>
                <a:cubicBezTo>
                  <a:pt x="44" y="36"/>
                  <a:pt x="44" y="36"/>
                  <a:pt x="44" y="36"/>
                </a:cubicBezTo>
                <a:cubicBezTo>
                  <a:pt x="48" y="36"/>
                  <a:pt x="52" y="40"/>
                  <a:pt x="52" y="44"/>
                </a:cubicBezTo>
                <a:cubicBezTo>
                  <a:pt x="52" y="49"/>
                  <a:pt x="52" y="49"/>
                  <a:pt x="52" y="49"/>
                </a:cubicBezTo>
                <a:cubicBezTo>
                  <a:pt x="50" y="51"/>
                  <a:pt x="48" y="53"/>
                  <a:pt x="48" y="56"/>
                </a:cubicBezTo>
                <a:cubicBezTo>
                  <a:pt x="48" y="60"/>
                  <a:pt x="52" y="64"/>
                  <a:pt x="56" y="64"/>
                </a:cubicBezTo>
                <a:cubicBezTo>
                  <a:pt x="60" y="64"/>
                  <a:pt x="64" y="60"/>
                  <a:pt x="64" y="56"/>
                </a:cubicBezTo>
                <a:cubicBezTo>
                  <a:pt x="64" y="53"/>
                  <a:pt x="62" y="51"/>
                  <a:pt x="60" y="4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9300" name="Freeform 747"/>
          <p:cNvSpPr>
            <a:spLocks noEditPoints="1"/>
          </p:cNvSpPr>
          <p:nvPr/>
        </p:nvSpPr>
        <p:spPr bwMode="auto">
          <a:xfrm>
            <a:off x="6307138" y="5923632"/>
            <a:ext cx="203200" cy="204788"/>
          </a:xfrm>
          <a:custGeom>
            <a:avLst/>
            <a:gdLst>
              <a:gd name="T0" fmla="*/ 52 w 64"/>
              <a:gd name="T1" fmla="*/ 40 h 64"/>
              <a:gd name="T2" fmla="*/ 51 w 64"/>
              <a:gd name="T3" fmla="*/ 40 h 64"/>
              <a:gd name="T4" fmla="*/ 46 w 64"/>
              <a:gd name="T5" fmla="*/ 31 h 64"/>
              <a:gd name="T6" fmla="*/ 40 w 64"/>
              <a:gd name="T7" fmla="*/ 21 h 64"/>
              <a:gd name="T8" fmla="*/ 44 w 64"/>
              <a:gd name="T9" fmla="*/ 12 h 64"/>
              <a:gd name="T10" fmla="*/ 32 w 64"/>
              <a:gd name="T11" fmla="*/ 0 h 64"/>
              <a:gd name="T12" fmla="*/ 20 w 64"/>
              <a:gd name="T13" fmla="*/ 12 h 64"/>
              <a:gd name="T14" fmla="*/ 24 w 64"/>
              <a:gd name="T15" fmla="*/ 21 h 64"/>
              <a:gd name="T16" fmla="*/ 18 w 64"/>
              <a:gd name="T17" fmla="*/ 31 h 64"/>
              <a:gd name="T18" fmla="*/ 13 w 64"/>
              <a:gd name="T19" fmla="*/ 40 h 64"/>
              <a:gd name="T20" fmla="*/ 12 w 64"/>
              <a:gd name="T21" fmla="*/ 40 h 64"/>
              <a:gd name="T22" fmla="*/ 0 w 64"/>
              <a:gd name="T23" fmla="*/ 52 h 64"/>
              <a:gd name="T24" fmla="*/ 12 w 64"/>
              <a:gd name="T25" fmla="*/ 64 h 64"/>
              <a:gd name="T26" fmla="*/ 24 w 64"/>
              <a:gd name="T27" fmla="*/ 55 h 64"/>
              <a:gd name="T28" fmla="*/ 40 w 64"/>
              <a:gd name="T29" fmla="*/ 55 h 64"/>
              <a:gd name="T30" fmla="*/ 52 w 64"/>
              <a:gd name="T31" fmla="*/ 64 h 64"/>
              <a:gd name="T32" fmla="*/ 64 w 64"/>
              <a:gd name="T33" fmla="*/ 52 h 64"/>
              <a:gd name="T34" fmla="*/ 52 w 64"/>
              <a:gd name="T35" fmla="*/ 40 h 64"/>
              <a:gd name="T36" fmla="*/ 24 w 64"/>
              <a:gd name="T37" fmla="*/ 12 h 64"/>
              <a:gd name="T38" fmla="*/ 32 w 64"/>
              <a:gd name="T39" fmla="*/ 4 h 64"/>
              <a:gd name="T40" fmla="*/ 39 w 64"/>
              <a:gd name="T41" fmla="*/ 9 h 64"/>
              <a:gd name="T42" fmla="*/ 36 w 64"/>
              <a:gd name="T43" fmla="*/ 8 h 64"/>
              <a:gd name="T44" fmla="*/ 28 w 64"/>
              <a:gd name="T45" fmla="*/ 16 h 64"/>
              <a:gd name="T46" fmla="*/ 29 w 64"/>
              <a:gd name="T47" fmla="*/ 19 h 64"/>
              <a:gd name="T48" fmla="*/ 24 w 64"/>
              <a:gd name="T49" fmla="*/ 12 h 64"/>
              <a:gd name="T50" fmla="*/ 9 w 64"/>
              <a:gd name="T51" fmla="*/ 59 h 64"/>
              <a:gd name="T52" fmla="*/ 5 w 64"/>
              <a:gd name="T53" fmla="*/ 52 h 64"/>
              <a:gd name="T54" fmla="*/ 13 w 64"/>
              <a:gd name="T55" fmla="*/ 44 h 64"/>
              <a:gd name="T56" fmla="*/ 20 w 64"/>
              <a:gd name="T57" fmla="*/ 49 h 64"/>
              <a:gd name="T58" fmla="*/ 17 w 64"/>
              <a:gd name="T59" fmla="*/ 48 h 64"/>
              <a:gd name="T60" fmla="*/ 9 w 64"/>
              <a:gd name="T61" fmla="*/ 56 h 64"/>
              <a:gd name="T62" fmla="*/ 9 w 64"/>
              <a:gd name="T63" fmla="*/ 59 h 64"/>
              <a:gd name="T64" fmla="*/ 23 w 64"/>
              <a:gd name="T65" fmla="*/ 47 h 64"/>
              <a:gd name="T66" fmla="*/ 20 w 64"/>
              <a:gd name="T67" fmla="*/ 43 h 64"/>
              <a:gd name="T68" fmla="*/ 25 w 64"/>
              <a:gd name="T69" fmla="*/ 35 h 64"/>
              <a:gd name="T70" fmla="*/ 31 w 64"/>
              <a:gd name="T71" fmla="*/ 24 h 64"/>
              <a:gd name="T72" fmla="*/ 32 w 64"/>
              <a:gd name="T73" fmla="*/ 24 h 64"/>
              <a:gd name="T74" fmla="*/ 33 w 64"/>
              <a:gd name="T75" fmla="*/ 24 h 64"/>
              <a:gd name="T76" fmla="*/ 39 w 64"/>
              <a:gd name="T77" fmla="*/ 35 h 64"/>
              <a:gd name="T78" fmla="*/ 44 w 64"/>
              <a:gd name="T79" fmla="*/ 43 h 64"/>
              <a:gd name="T80" fmla="*/ 41 w 64"/>
              <a:gd name="T81" fmla="*/ 47 h 64"/>
              <a:gd name="T82" fmla="*/ 23 w 64"/>
              <a:gd name="T83" fmla="*/ 47 h 64"/>
              <a:gd name="T84" fmla="*/ 44 w 64"/>
              <a:gd name="T85" fmla="*/ 52 h 64"/>
              <a:gd name="T86" fmla="*/ 52 w 64"/>
              <a:gd name="T87" fmla="*/ 44 h 64"/>
              <a:gd name="T88" fmla="*/ 59 w 64"/>
              <a:gd name="T89" fmla="*/ 49 h 64"/>
              <a:gd name="T90" fmla="*/ 56 w 64"/>
              <a:gd name="T91" fmla="*/ 48 h 64"/>
              <a:gd name="T92" fmla="*/ 48 w 64"/>
              <a:gd name="T93" fmla="*/ 56 h 64"/>
              <a:gd name="T94" fmla="*/ 49 w 64"/>
              <a:gd name="T95" fmla="*/ 59 h 64"/>
              <a:gd name="T96" fmla="*/ 44 w 64"/>
              <a:gd name="T97" fmla="*/ 5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4" h="64">
                <a:moveTo>
                  <a:pt x="52" y="40"/>
                </a:moveTo>
                <a:cubicBezTo>
                  <a:pt x="52" y="40"/>
                  <a:pt x="52" y="40"/>
                  <a:pt x="51" y="40"/>
                </a:cubicBezTo>
                <a:cubicBezTo>
                  <a:pt x="46" y="31"/>
                  <a:pt x="46" y="31"/>
                  <a:pt x="46" y="31"/>
                </a:cubicBezTo>
                <a:cubicBezTo>
                  <a:pt x="40" y="21"/>
                  <a:pt x="40" y="21"/>
                  <a:pt x="40" y="21"/>
                </a:cubicBezTo>
                <a:cubicBezTo>
                  <a:pt x="42" y="19"/>
                  <a:pt x="44" y="15"/>
                  <a:pt x="44" y="12"/>
                </a:cubicBezTo>
                <a:cubicBezTo>
                  <a:pt x="44" y="5"/>
                  <a:pt x="39" y="0"/>
                  <a:pt x="32" y="0"/>
                </a:cubicBezTo>
                <a:cubicBezTo>
                  <a:pt x="25" y="0"/>
                  <a:pt x="20" y="5"/>
                  <a:pt x="20" y="12"/>
                </a:cubicBezTo>
                <a:cubicBezTo>
                  <a:pt x="20" y="15"/>
                  <a:pt x="22" y="19"/>
                  <a:pt x="24" y="21"/>
                </a:cubicBezTo>
                <a:cubicBezTo>
                  <a:pt x="18" y="31"/>
                  <a:pt x="18" y="31"/>
                  <a:pt x="18" y="31"/>
                </a:cubicBezTo>
                <a:cubicBezTo>
                  <a:pt x="13" y="40"/>
                  <a:pt x="13" y="40"/>
                  <a:pt x="13" y="40"/>
                </a:cubicBezTo>
                <a:cubicBezTo>
                  <a:pt x="12" y="40"/>
                  <a:pt x="12" y="40"/>
                  <a:pt x="12" y="40"/>
                </a:cubicBezTo>
                <a:cubicBezTo>
                  <a:pt x="5" y="40"/>
                  <a:pt x="0" y="45"/>
                  <a:pt x="0" y="52"/>
                </a:cubicBezTo>
                <a:cubicBezTo>
                  <a:pt x="0" y="59"/>
                  <a:pt x="5" y="64"/>
                  <a:pt x="12" y="64"/>
                </a:cubicBezTo>
                <a:cubicBezTo>
                  <a:pt x="18" y="64"/>
                  <a:pt x="22" y="60"/>
                  <a:pt x="24" y="55"/>
                </a:cubicBezTo>
                <a:cubicBezTo>
                  <a:pt x="40" y="55"/>
                  <a:pt x="40" y="55"/>
                  <a:pt x="40" y="55"/>
                </a:cubicBezTo>
                <a:cubicBezTo>
                  <a:pt x="42" y="60"/>
                  <a:pt x="46" y="64"/>
                  <a:pt x="52" y="64"/>
                </a:cubicBezTo>
                <a:cubicBezTo>
                  <a:pt x="59" y="64"/>
                  <a:pt x="64" y="59"/>
                  <a:pt x="64" y="52"/>
                </a:cubicBezTo>
                <a:cubicBezTo>
                  <a:pt x="64" y="45"/>
                  <a:pt x="59" y="40"/>
                  <a:pt x="52" y="40"/>
                </a:cubicBezTo>
                <a:close/>
                <a:moveTo>
                  <a:pt x="24" y="12"/>
                </a:moveTo>
                <a:cubicBezTo>
                  <a:pt x="24" y="8"/>
                  <a:pt x="28" y="4"/>
                  <a:pt x="32" y="4"/>
                </a:cubicBezTo>
                <a:cubicBezTo>
                  <a:pt x="35" y="4"/>
                  <a:pt x="38" y="6"/>
                  <a:pt x="39" y="9"/>
                </a:cubicBezTo>
                <a:cubicBezTo>
                  <a:pt x="38" y="8"/>
                  <a:pt x="37" y="8"/>
                  <a:pt x="36" y="8"/>
                </a:cubicBezTo>
                <a:cubicBezTo>
                  <a:pt x="32" y="8"/>
                  <a:pt x="28" y="12"/>
                  <a:pt x="28" y="16"/>
                </a:cubicBezTo>
                <a:cubicBezTo>
                  <a:pt x="28" y="17"/>
                  <a:pt x="28" y="18"/>
                  <a:pt x="29" y="19"/>
                </a:cubicBezTo>
                <a:cubicBezTo>
                  <a:pt x="26" y="18"/>
                  <a:pt x="24" y="15"/>
                  <a:pt x="24" y="12"/>
                </a:cubicBezTo>
                <a:close/>
                <a:moveTo>
                  <a:pt x="9" y="59"/>
                </a:moveTo>
                <a:cubicBezTo>
                  <a:pt x="7" y="58"/>
                  <a:pt x="5" y="55"/>
                  <a:pt x="5" y="52"/>
                </a:cubicBezTo>
                <a:cubicBezTo>
                  <a:pt x="5" y="48"/>
                  <a:pt x="8" y="44"/>
                  <a:pt x="13" y="44"/>
                </a:cubicBezTo>
                <a:cubicBezTo>
                  <a:pt x="16" y="44"/>
                  <a:pt x="19" y="46"/>
                  <a:pt x="20" y="49"/>
                </a:cubicBezTo>
                <a:cubicBezTo>
                  <a:pt x="19" y="48"/>
                  <a:pt x="18" y="48"/>
                  <a:pt x="17" y="48"/>
                </a:cubicBezTo>
                <a:cubicBezTo>
                  <a:pt x="12" y="48"/>
                  <a:pt x="9" y="52"/>
                  <a:pt x="9" y="56"/>
                </a:cubicBezTo>
                <a:cubicBezTo>
                  <a:pt x="9" y="57"/>
                  <a:pt x="9" y="58"/>
                  <a:pt x="9" y="59"/>
                </a:cubicBezTo>
                <a:close/>
                <a:moveTo>
                  <a:pt x="23" y="47"/>
                </a:moveTo>
                <a:cubicBezTo>
                  <a:pt x="22" y="46"/>
                  <a:pt x="21" y="44"/>
                  <a:pt x="20" y="43"/>
                </a:cubicBezTo>
                <a:cubicBezTo>
                  <a:pt x="25" y="35"/>
                  <a:pt x="25" y="35"/>
                  <a:pt x="25" y="35"/>
                </a:cubicBezTo>
                <a:cubicBezTo>
                  <a:pt x="31" y="24"/>
                  <a:pt x="31" y="24"/>
                  <a:pt x="31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24"/>
                  <a:pt x="32" y="24"/>
                  <a:pt x="33" y="24"/>
                </a:cubicBezTo>
                <a:cubicBezTo>
                  <a:pt x="39" y="35"/>
                  <a:pt x="39" y="35"/>
                  <a:pt x="39" y="35"/>
                </a:cubicBezTo>
                <a:cubicBezTo>
                  <a:pt x="44" y="43"/>
                  <a:pt x="44" y="43"/>
                  <a:pt x="44" y="43"/>
                </a:cubicBezTo>
                <a:cubicBezTo>
                  <a:pt x="43" y="44"/>
                  <a:pt x="42" y="46"/>
                  <a:pt x="41" y="47"/>
                </a:cubicBezTo>
                <a:lnTo>
                  <a:pt x="23" y="47"/>
                </a:lnTo>
                <a:close/>
                <a:moveTo>
                  <a:pt x="44" y="52"/>
                </a:moveTo>
                <a:cubicBezTo>
                  <a:pt x="44" y="48"/>
                  <a:pt x="48" y="44"/>
                  <a:pt x="52" y="44"/>
                </a:cubicBezTo>
                <a:cubicBezTo>
                  <a:pt x="55" y="44"/>
                  <a:pt x="58" y="46"/>
                  <a:pt x="59" y="49"/>
                </a:cubicBezTo>
                <a:cubicBezTo>
                  <a:pt x="58" y="48"/>
                  <a:pt x="57" y="48"/>
                  <a:pt x="56" y="48"/>
                </a:cubicBezTo>
                <a:cubicBezTo>
                  <a:pt x="52" y="48"/>
                  <a:pt x="48" y="52"/>
                  <a:pt x="48" y="56"/>
                </a:cubicBezTo>
                <a:cubicBezTo>
                  <a:pt x="48" y="57"/>
                  <a:pt x="48" y="58"/>
                  <a:pt x="49" y="59"/>
                </a:cubicBezTo>
                <a:cubicBezTo>
                  <a:pt x="46" y="58"/>
                  <a:pt x="44" y="55"/>
                  <a:pt x="44" y="5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9301" name="Freeform 748"/>
          <p:cNvSpPr>
            <a:spLocks noEditPoints="1"/>
          </p:cNvSpPr>
          <p:nvPr/>
        </p:nvSpPr>
        <p:spPr bwMode="auto">
          <a:xfrm>
            <a:off x="5481638" y="5936332"/>
            <a:ext cx="203200" cy="192088"/>
          </a:xfrm>
          <a:custGeom>
            <a:avLst/>
            <a:gdLst>
              <a:gd name="T0" fmla="*/ 112 w 128"/>
              <a:gd name="T1" fmla="*/ 89 h 121"/>
              <a:gd name="T2" fmla="*/ 112 w 128"/>
              <a:gd name="T3" fmla="*/ 56 h 121"/>
              <a:gd name="T4" fmla="*/ 64 w 128"/>
              <a:gd name="T5" fmla="*/ 56 h 121"/>
              <a:gd name="T6" fmla="*/ 64 w 128"/>
              <a:gd name="T7" fmla="*/ 32 h 121"/>
              <a:gd name="T8" fmla="*/ 88 w 128"/>
              <a:gd name="T9" fmla="*/ 32 h 121"/>
              <a:gd name="T10" fmla="*/ 88 w 128"/>
              <a:gd name="T11" fmla="*/ 0 h 121"/>
              <a:gd name="T12" fmla="*/ 32 w 128"/>
              <a:gd name="T13" fmla="*/ 0 h 121"/>
              <a:gd name="T14" fmla="*/ 32 w 128"/>
              <a:gd name="T15" fmla="*/ 32 h 121"/>
              <a:gd name="T16" fmla="*/ 56 w 128"/>
              <a:gd name="T17" fmla="*/ 32 h 121"/>
              <a:gd name="T18" fmla="*/ 56 w 128"/>
              <a:gd name="T19" fmla="*/ 56 h 121"/>
              <a:gd name="T20" fmla="*/ 16 w 128"/>
              <a:gd name="T21" fmla="*/ 56 h 121"/>
              <a:gd name="T22" fmla="*/ 16 w 128"/>
              <a:gd name="T23" fmla="*/ 89 h 121"/>
              <a:gd name="T24" fmla="*/ 0 w 128"/>
              <a:gd name="T25" fmla="*/ 89 h 121"/>
              <a:gd name="T26" fmla="*/ 0 w 128"/>
              <a:gd name="T27" fmla="*/ 121 h 121"/>
              <a:gd name="T28" fmla="*/ 32 w 128"/>
              <a:gd name="T29" fmla="*/ 121 h 121"/>
              <a:gd name="T30" fmla="*/ 32 w 128"/>
              <a:gd name="T31" fmla="*/ 89 h 121"/>
              <a:gd name="T32" fmla="*/ 24 w 128"/>
              <a:gd name="T33" fmla="*/ 89 h 121"/>
              <a:gd name="T34" fmla="*/ 24 w 128"/>
              <a:gd name="T35" fmla="*/ 64 h 121"/>
              <a:gd name="T36" fmla="*/ 56 w 128"/>
              <a:gd name="T37" fmla="*/ 64 h 121"/>
              <a:gd name="T38" fmla="*/ 56 w 128"/>
              <a:gd name="T39" fmla="*/ 89 h 121"/>
              <a:gd name="T40" fmla="*/ 48 w 128"/>
              <a:gd name="T41" fmla="*/ 89 h 121"/>
              <a:gd name="T42" fmla="*/ 48 w 128"/>
              <a:gd name="T43" fmla="*/ 121 h 121"/>
              <a:gd name="T44" fmla="*/ 80 w 128"/>
              <a:gd name="T45" fmla="*/ 121 h 121"/>
              <a:gd name="T46" fmla="*/ 80 w 128"/>
              <a:gd name="T47" fmla="*/ 89 h 121"/>
              <a:gd name="T48" fmla="*/ 64 w 128"/>
              <a:gd name="T49" fmla="*/ 89 h 121"/>
              <a:gd name="T50" fmla="*/ 64 w 128"/>
              <a:gd name="T51" fmla="*/ 64 h 121"/>
              <a:gd name="T52" fmla="*/ 104 w 128"/>
              <a:gd name="T53" fmla="*/ 64 h 121"/>
              <a:gd name="T54" fmla="*/ 104 w 128"/>
              <a:gd name="T55" fmla="*/ 89 h 121"/>
              <a:gd name="T56" fmla="*/ 96 w 128"/>
              <a:gd name="T57" fmla="*/ 89 h 121"/>
              <a:gd name="T58" fmla="*/ 96 w 128"/>
              <a:gd name="T59" fmla="*/ 121 h 121"/>
              <a:gd name="T60" fmla="*/ 128 w 128"/>
              <a:gd name="T61" fmla="*/ 121 h 121"/>
              <a:gd name="T62" fmla="*/ 128 w 128"/>
              <a:gd name="T63" fmla="*/ 89 h 121"/>
              <a:gd name="T64" fmla="*/ 112 w 128"/>
              <a:gd name="T65" fmla="*/ 89 h 121"/>
              <a:gd name="T66" fmla="*/ 40 w 128"/>
              <a:gd name="T67" fmla="*/ 24 h 121"/>
              <a:gd name="T68" fmla="*/ 40 w 128"/>
              <a:gd name="T69" fmla="*/ 8 h 121"/>
              <a:gd name="T70" fmla="*/ 80 w 128"/>
              <a:gd name="T71" fmla="*/ 8 h 121"/>
              <a:gd name="T72" fmla="*/ 80 w 128"/>
              <a:gd name="T73" fmla="*/ 24 h 121"/>
              <a:gd name="T74" fmla="*/ 40 w 128"/>
              <a:gd name="T75" fmla="*/ 24 h 121"/>
              <a:gd name="T76" fmla="*/ 24 w 128"/>
              <a:gd name="T77" fmla="*/ 113 h 121"/>
              <a:gd name="T78" fmla="*/ 8 w 128"/>
              <a:gd name="T79" fmla="*/ 113 h 121"/>
              <a:gd name="T80" fmla="*/ 8 w 128"/>
              <a:gd name="T81" fmla="*/ 97 h 121"/>
              <a:gd name="T82" fmla="*/ 24 w 128"/>
              <a:gd name="T83" fmla="*/ 97 h 121"/>
              <a:gd name="T84" fmla="*/ 24 w 128"/>
              <a:gd name="T85" fmla="*/ 113 h 121"/>
              <a:gd name="T86" fmla="*/ 72 w 128"/>
              <a:gd name="T87" fmla="*/ 97 h 121"/>
              <a:gd name="T88" fmla="*/ 72 w 128"/>
              <a:gd name="T89" fmla="*/ 113 h 121"/>
              <a:gd name="T90" fmla="*/ 56 w 128"/>
              <a:gd name="T91" fmla="*/ 113 h 121"/>
              <a:gd name="T92" fmla="*/ 56 w 128"/>
              <a:gd name="T93" fmla="*/ 97 h 121"/>
              <a:gd name="T94" fmla="*/ 72 w 128"/>
              <a:gd name="T95" fmla="*/ 97 h 121"/>
              <a:gd name="T96" fmla="*/ 120 w 128"/>
              <a:gd name="T97" fmla="*/ 113 h 121"/>
              <a:gd name="T98" fmla="*/ 104 w 128"/>
              <a:gd name="T99" fmla="*/ 113 h 121"/>
              <a:gd name="T100" fmla="*/ 104 w 128"/>
              <a:gd name="T101" fmla="*/ 97 h 121"/>
              <a:gd name="T102" fmla="*/ 120 w 128"/>
              <a:gd name="T103" fmla="*/ 97 h 121"/>
              <a:gd name="T104" fmla="*/ 120 w 128"/>
              <a:gd name="T105" fmla="*/ 113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8" h="121">
                <a:moveTo>
                  <a:pt x="112" y="89"/>
                </a:moveTo>
                <a:lnTo>
                  <a:pt x="112" y="56"/>
                </a:lnTo>
                <a:lnTo>
                  <a:pt x="64" y="56"/>
                </a:lnTo>
                <a:lnTo>
                  <a:pt x="64" y="32"/>
                </a:lnTo>
                <a:lnTo>
                  <a:pt x="88" y="32"/>
                </a:lnTo>
                <a:lnTo>
                  <a:pt x="88" y="0"/>
                </a:lnTo>
                <a:lnTo>
                  <a:pt x="32" y="0"/>
                </a:lnTo>
                <a:lnTo>
                  <a:pt x="32" y="32"/>
                </a:lnTo>
                <a:lnTo>
                  <a:pt x="56" y="32"/>
                </a:lnTo>
                <a:lnTo>
                  <a:pt x="56" y="56"/>
                </a:lnTo>
                <a:lnTo>
                  <a:pt x="16" y="56"/>
                </a:lnTo>
                <a:lnTo>
                  <a:pt x="16" y="89"/>
                </a:lnTo>
                <a:lnTo>
                  <a:pt x="0" y="89"/>
                </a:lnTo>
                <a:lnTo>
                  <a:pt x="0" y="121"/>
                </a:lnTo>
                <a:lnTo>
                  <a:pt x="32" y="121"/>
                </a:lnTo>
                <a:lnTo>
                  <a:pt x="32" y="89"/>
                </a:lnTo>
                <a:lnTo>
                  <a:pt x="24" y="89"/>
                </a:lnTo>
                <a:lnTo>
                  <a:pt x="24" y="64"/>
                </a:lnTo>
                <a:lnTo>
                  <a:pt x="56" y="64"/>
                </a:lnTo>
                <a:lnTo>
                  <a:pt x="56" y="89"/>
                </a:lnTo>
                <a:lnTo>
                  <a:pt x="48" y="89"/>
                </a:lnTo>
                <a:lnTo>
                  <a:pt x="48" y="121"/>
                </a:lnTo>
                <a:lnTo>
                  <a:pt x="80" y="121"/>
                </a:lnTo>
                <a:lnTo>
                  <a:pt x="80" y="89"/>
                </a:lnTo>
                <a:lnTo>
                  <a:pt x="64" y="89"/>
                </a:lnTo>
                <a:lnTo>
                  <a:pt x="64" y="64"/>
                </a:lnTo>
                <a:lnTo>
                  <a:pt x="104" y="64"/>
                </a:lnTo>
                <a:lnTo>
                  <a:pt x="104" y="89"/>
                </a:lnTo>
                <a:lnTo>
                  <a:pt x="96" y="89"/>
                </a:lnTo>
                <a:lnTo>
                  <a:pt x="96" y="121"/>
                </a:lnTo>
                <a:lnTo>
                  <a:pt x="128" y="121"/>
                </a:lnTo>
                <a:lnTo>
                  <a:pt x="128" y="89"/>
                </a:lnTo>
                <a:lnTo>
                  <a:pt x="112" y="89"/>
                </a:lnTo>
                <a:close/>
                <a:moveTo>
                  <a:pt x="40" y="24"/>
                </a:moveTo>
                <a:lnTo>
                  <a:pt x="40" y="8"/>
                </a:lnTo>
                <a:lnTo>
                  <a:pt x="80" y="8"/>
                </a:lnTo>
                <a:lnTo>
                  <a:pt x="80" y="24"/>
                </a:lnTo>
                <a:lnTo>
                  <a:pt x="40" y="24"/>
                </a:lnTo>
                <a:close/>
                <a:moveTo>
                  <a:pt x="24" y="113"/>
                </a:moveTo>
                <a:lnTo>
                  <a:pt x="8" y="113"/>
                </a:lnTo>
                <a:lnTo>
                  <a:pt x="8" y="97"/>
                </a:lnTo>
                <a:lnTo>
                  <a:pt x="24" y="97"/>
                </a:lnTo>
                <a:lnTo>
                  <a:pt x="24" y="113"/>
                </a:lnTo>
                <a:close/>
                <a:moveTo>
                  <a:pt x="72" y="97"/>
                </a:moveTo>
                <a:lnTo>
                  <a:pt x="72" y="113"/>
                </a:lnTo>
                <a:lnTo>
                  <a:pt x="56" y="113"/>
                </a:lnTo>
                <a:lnTo>
                  <a:pt x="56" y="97"/>
                </a:lnTo>
                <a:lnTo>
                  <a:pt x="72" y="97"/>
                </a:lnTo>
                <a:close/>
                <a:moveTo>
                  <a:pt x="120" y="113"/>
                </a:moveTo>
                <a:lnTo>
                  <a:pt x="104" y="113"/>
                </a:lnTo>
                <a:lnTo>
                  <a:pt x="104" y="97"/>
                </a:lnTo>
                <a:lnTo>
                  <a:pt x="120" y="97"/>
                </a:lnTo>
                <a:lnTo>
                  <a:pt x="120" y="1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9302" name="Freeform 749"/>
          <p:cNvSpPr>
            <a:spLocks noEditPoints="1"/>
          </p:cNvSpPr>
          <p:nvPr/>
        </p:nvSpPr>
        <p:spPr bwMode="auto">
          <a:xfrm>
            <a:off x="5086351" y="5949032"/>
            <a:ext cx="192088" cy="179388"/>
          </a:xfrm>
          <a:custGeom>
            <a:avLst/>
            <a:gdLst>
              <a:gd name="T0" fmla="*/ 56 w 60"/>
              <a:gd name="T1" fmla="*/ 44 h 56"/>
              <a:gd name="T2" fmla="*/ 56 w 60"/>
              <a:gd name="T3" fmla="*/ 32 h 56"/>
              <a:gd name="T4" fmla="*/ 44 w 60"/>
              <a:gd name="T5" fmla="*/ 20 h 56"/>
              <a:gd name="T6" fmla="*/ 32 w 60"/>
              <a:gd name="T7" fmla="*/ 20 h 56"/>
              <a:gd name="T8" fmla="*/ 32 w 60"/>
              <a:gd name="T9" fmla="*/ 12 h 56"/>
              <a:gd name="T10" fmla="*/ 36 w 60"/>
              <a:gd name="T11" fmla="*/ 12 h 56"/>
              <a:gd name="T12" fmla="*/ 36 w 60"/>
              <a:gd name="T13" fmla="*/ 0 h 56"/>
              <a:gd name="T14" fmla="*/ 24 w 60"/>
              <a:gd name="T15" fmla="*/ 0 h 56"/>
              <a:gd name="T16" fmla="*/ 24 w 60"/>
              <a:gd name="T17" fmla="*/ 12 h 56"/>
              <a:gd name="T18" fmla="*/ 28 w 60"/>
              <a:gd name="T19" fmla="*/ 12 h 56"/>
              <a:gd name="T20" fmla="*/ 28 w 60"/>
              <a:gd name="T21" fmla="*/ 20 h 56"/>
              <a:gd name="T22" fmla="*/ 16 w 60"/>
              <a:gd name="T23" fmla="*/ 20 h 56"/>
              <a:gd name="T24" fmla="*/ 4 w 60"/>
              <a:gd name="T25" fmla="*/ 32 h 56"/>
              <a:gd name="T26" fmla="*/ 4 w 60"/>
              <a:gd name="T27" fmla="*/ 44 h 56"/>
              <a:gd name="T28" fmla="*/ 0 w 60"/>
              <a:gd name="T29" fmla="*/ 44 h 56"/>
              <a:gd name="T30" fmla="*/ 0 w 60"/>
              <a:gd name="T31" fmla="*/ 56 h 56"/>
              <a:gd name="T32" fmla="*/ 12 w 60"/>
              <a:gd name="T33" fmla="*/ 56 h 56"/>
              <a:gd name="T34" fmla="*/ 12 w 60"/>
              <a:gd name="T35" fmla="*/ 44 h 56"/>
              <a:gd name="T36" fmla="*/ 8 w 60"/>
              <a:gd name="T37" fmla="*/ 44 h 56"/>
              <a:gd name="T38" fmla="*/ 8 w 60"/>
              <a:gd name="T39" fmla="*/ 32 h 56"/>
              <a:gd name="T40" fmla="*/ 16 w 60"/>
              <a:gd name="T41" fmla="*/ 24 h 56"/>
              <a:gd name="T42" fmla="*/ 28 w 60"/>
              <a:gd name="T43" fmla="*/ 24 h 56"/>
              <a:gd name="T44" fmla="*/ 28 w 60"/>
              <a:gd name="T45" fmla="*/ 44 h 56"/>
              <a:gd name="T46" fmla="*/ 24 w 60"/>
              <a:gd name="T47" fmla="*/ 44 h 56"/>
              <a:gd name="T48" fmla="*/ 24 w 60"/>
              <a:gd name="T49" fmla="*/ 56 h 56"/>
              <a:gd name="T50" fmla="*/ 36 w 60"/>
              <a:gd name="T51" fmla="*/ 56 h 56"/>
              <a:gd name="T52" fmla="*/ 36 w 60"/>
              <a:gd name="T53" fmla="*/ 44 h 56"/>
              <a:gd name="T54" fmla="*/ 32 w 60"/>
              <a:gd name="T55" fmla="*/ 44 h 56"/>
              <a:gd name="T56" fmla="*/ 32 w 60"/>
              <a:gd name="T57" fmla="*/ 24 h 56"/>
              <a:gd name="T58" fmla="*/ 44 w 60"/>
              <a:gd name="T59" fmla="*/ 24 h 56"/>
              <a:gd name="T60" fmla="*/ 52 w 60"/>
              <a:gd name="T61" fmla="*/ 32 h 56"/>
              <a:gd name="T62" fmla="*/ 52 w 60"/>
              <a:gd name="T63" fmla="*/ 44 h 56"/>
              <a:gd name="T64" fmla="*/ 48 w 60"/>
              <a:gd name="T65" fmla="*/ 44 h 56"/>
              <a:gd name="T66" fmla="*/ 48 w 60"/>
              <a:gd name="T67" fmla="*/ 56 h 56"/>
              <a:gd name="T68" fmla="*/ 60 w 60"/>
              <a:gd name="T69" fmla="*/ 56 h 56"/>
              <a:gd name="T70" fmla="*/ 60 w 60"/>
              <a:gd name="T71" fmla="*/ 44 h 56"/>
              <a:gd name="T72" fmla="*/ 56 w 60"/>
              <a:gd name="T73" fmla="*/ 44 h 56"/>
              <a:gd name="T74" fmla="*/ 28 w 60"/>
              <a:gd name="T75" fmla="*/ 4 h 56"/>
              <a:gd name="T76" fmla="*/ 32 w 60"/>
              <a:gd name="T77" fmla="*/ 4 h 56"/>
              <a:gd name="T78" fmla="*/ 32 w 60"/>
              <a:gd name="T79" fmla="*/ 8 h 56"/>
              <a:gd name="T80" fmla="*/ 28 w 60"/>
              <a:gd name="T81" fmla="*/ 8 h 56"/>
              <a:gd name="T82" fmla="*/ 28 w 60"/>
              <a:gd name="T83" fmla="*/ 4 h 56"/>
              <a:gd name="T84" fmla="*/ 8 w 60"/>
              <a:gd name="T85" fmla="*/ 52 h 56"/>
              <a:gd name="T86" fmla="*/ 4 w 60"/>
              <a:gd name="T87" fmla="*/ 52 h 56"/>
              <a:gd name="T88" fmla="*/ 4 w 60"/>
              <a:gd name="T89" fmla="*/ 48 h 56"/>
              <a:gd name="T90" fmla="*/ 8 w 60"/>
              <a:gd name="T91" fmla="*/ 48 h 56"/>
              <a:gd name="T92" fmla="*/ 8 w 60"/>
              <a:gd name="T93" fmla="*/ 52 h 56"/>
              <a:gd name="T94" fmla="*/ 32 w 60"/>
              <a:gd name="T95" fmla="*/ 52 h 56"/>
              <a:gd name="T96" fmla="*/ 28 w 60"/>
              <a:gd name="T97" fmla="*/ 52 h 56"/>
              <a:gd name="T98" fmla="*/ 28 w 60"/>
              <a:gd name="T99" fmla="*/ 48 h 56"/>
              <a:gd name="T100" fmla="*/ 32 w 60"/>
              <a:gd name="T101" fmla="*/ 48 h 56"/>
              <a:gd name="T102" fmla="*/ 32 w 60"/>
              <a:gd name="T103" fmla="*/ 52 h 56"/>
              <a:gd name="T104" fmla="*/ 56 w 60"/>
              <a:gd name="T105" fmla="*/ 52 h 56"/>
              <a:gd name="T106" fmla="*/ 52 w 60"/>
              <a:gd name="T107" fmla="*/ 52 h 56"/>
              <a:gd name="T108" fmla="*/ 52 w 60"/>
              <a:gd name="T109" fmla="*/ 48 h 56"/>
              <a:gd name="T110" fmla="*/ 56 w 60"/>
              <a:gd name="T111" fmla="*/ 48 h 56"/>
              <a:gd name="T112" fmla="*/ 56 w 60"/>
              <a:gd name="T113" fmla="*/ 52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0" h="56">
                <a:moveTo>
                  <a:pt x="56" y="44"/>
                </a:moveTo>
                <a:cubicBezTo>
                  <a:pt x="56" y="32"/>
                  <a:pt x="56" y="32"/>
                  <a:pt x="56" y="32"/>
                </a:cubicBezTo>
                <a:cubicBezTo>
                  <a:pt x="56" y="25"/>
                  <a:pt x="51" y="20"/>
                  <a:pt x="44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12"/>
                  <a:pt x="32" y="12"/>
                  <a:pt x="32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0"/>
                  <a:pt x="36" y="0"/>
                  <a:pt x="36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12"/>
                  <a:pt x="24" y="12"/>
                  <a:pt x="24" y="12"/>
                </a:cubicBezTo>
                <a:cubicBezTo>
                  <a:pt x="28" y="12"/>
                  <a:pt x="28" y="12"/>
                  <a:pt x="28" y="12"/>
                </a:cubicBezTo>
                <a:cubicBezTo>
                  <a:pt x="28" y="20"/>
                  <a:pt x="28" y="20"/>
                  <a:pt x="28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9" y="20"/>
                  <a:pt x="4" y="25"/>
                  <a:pt x="4" y="32"/>
                </a:cubicBezTo>
                <a:cubicBezTo>
                  <a:pt x="4" y="44"/>
                  <a:pt x="4" y="44"/>
                  <a:pt x="4" y="44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56"/>
                  <a:pt x="0" y="56"/>
                  <a:pt x="0" y="56"/>
                </a:cubicBezTo>
                <a:cubicBezTo>
                  <a:pt x="12" y="56"/>
                  <a:pt x="12" y="56"/>
                  <a:pt x="12" y="56"/>
                </a:cubicBezTo>
                <a:cubicBezTo>
                  <a:pt x="12" y="44"/>
                  <a:pt x="12" y="44"/>
                  <a:pt x="12" y="4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44"/>
                  <a:pt x="28" y="44"/>
                  <a:pt x="28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56"/>
                  <a:pt x="24" y="56"/>
                  <a:pt x="24" y="56"/>
                </a:cubicBezTo>
                <a:cubicBezTo>
                  <a:pt x="36" y="56"/>
                  <a:pt x="36" y="56"/>
                  <a:pt x="36" y="56"/>
                </a:cubicBezTo>
                <a:cubicBezTo>
                  <a:pt x="36" y="44"/>
                  <a:pt x="36" y="44"/>
                  <a:pt x="36" y="44"/>
                </a:cubicBezTo>
                <a:cubicBezTo>
                  <a:pt x="32" y="44"/>
                  <a:pt x="32" y="44"/>
                  <a:pt x="32" y="44"/>
                </a:cubicBezTo>
                <a:cubicBezTo>
                  <a:pt x="32" y="24"/>
                  <a:pt x="32" y="24"/>
                  <a:pt x="32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48" y="24"/>
                  <a:pt x="52" y="28"/>
                  <a:pt x="52" y="32"/>
                </a:cubicBezTo>
                <a:cubicBezTo>
                  <a:pt x="52" y="44"/>
                  <a:pt x="52" y="44"/>
                  <a:pt x="52" y="44"/>
                </a:cubicBezTo>
                <a:cubicBezTo>
                  <a:pt x="48" y="44"/>
                  <a:pt x="48" y="44"/>
                  <a:pt x="48" y="44"/>
                </a:cubicBezTo>
                <a:cubicBezTo>
                  <a:pt x="48" y="56"/>
                  <a:pt x="48" y="56"/>
                  <a:pt x="48" y="56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44"/>
                  <a:pt x="60" y="44"/>
                  <a:pt x="60" y="44"/>
                </a:cubicBezTo>
                <a:lnTo>
                  <a:pt x="56" y="44"/>
                </a:lnTo>
                <a:close/>
                <a:moveTo>
                  <a:pt x="28" y="4"/>
                </a:moveTo>
                <a:cubicBezTo>
                  <a:pt x="32" y="4"/>
                  <a:pt x="32" y="4"/>
                  <a:pt x="32" y="4"/>
                </a:cubicBezTo>
                <a:cubicBezTo>
                  <a:pt x="32" y="8"/>
                  <a:pt x="32" y="8"/>
                  <a:pt x="32" y="8"/>
                </a:cubicBezTo>
                <a:cubicBezTo>
                  <a:pt x="28" y="8"/>
                  <a:pt x="28" y="8"/>
                  <a:pt x="28" y="8"/>
                </a:cubicBezTo>
                <a:lnTo>
                  <a:pt x="28" y="4"/>
                </a:lnTo>
                <a:close/>
                <a:moveTo>
                  <a:pt x="8" y="52"/>
                </a:moveTo>
                <a:cubicBezTo>
                  <a:pt x="4" y="52"/>
                  <a:pt x="4" y="52"/>
                  <a:pt x="4" y="52"/>
                </a:cubicBezTo>
                <a:cubicBezTo>
                  <a:pt x="4" y="48"/>
                  <a:pt x="4" y="48"/>
                  <a:pt x="4" y="48"/>
                </a:cubicBezTo>
                <a:cubicBezTo>
                  <a:pt x="8" y="48"/>
                  <a:pt x="8" y="48"/>
                  <a:pt x="8" y="48"/>
                </a:cubicBezTo>
                <a:lnTo>
                  <a:pt x="8" y="52"/>
                </a:lnTo>
                <a:close/>
                <a:moveTo>
                  <a:pt x="32" y="52"/>
                </a:moveTo>
                <a:cubicBezTo>
                  <a:pt x="28" y="52"/>
                  <a:pt x="28" y="52"/>
                  <a:pt x="28" y="52"/>
                </a:cubicBezTo>
                <a:cubicBezTo>
                  <a:pt x="28" y="48"/>
                  <a:pt x="28" y="48"/>
                  <a:pt x="28" y="48"/>
                </a:cubicBezTo>
                <a:cubicBezTo>
                  <a:pt x="32" y="48"/>
                  <a:pt x="32" y="48"/>
                  <a:pt x="32" y="48"/>
                </a:cubicBezTo>
                <a:lnTo>
                  <a:pt x="32" y="52"/>
                </a:lnTo>
                <a:close/>
                <a:moveTo>
                  <a:pt x="56" y="52"/>
                </a:moveTo>
                <a:cubicBezTo>
                  <a:pt x="52" y="52"/>
                  <a:pt x="52" y="52"/>
                  <a:pt x="52" y="52"/>
                </a:cubicBezTo>
                <a:cubicBezTo>
                  <a:pt x="52" y="48"/>
                  <a:pt x="52" y="48"/>
                  <a:pt x="52" y="48"/>
                </a:cubicBezTo>
                <a:cubicBezTo>
                  <a:pt x="56" y="48"/>
                  <a:pt x="56" y="48"/>
                  <a:pt x="56" y="48"/>
                </a:cubicBezTo>
                <a:lnTo>
                  <a:pt x="56" y="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0098" name="Group 10097"/>
          <p:cNvGrpSpPr/>
          <p:nvPr/>
        </p:nvGrpSpPr>
        <p:grpSpPr>
          <a:xfrm>
            <a:off x="3052763" y="6357019"/>
            <a:ext cx="203200" cy="177800"/>
            <a:chOff x="3052763" y="6357019"/>
            <a:chExt cx="203200" cy="177800"/>
          </a:xfrm>
        </p:grpSpPr>
        <p:sp>
          <p:nvSpPr>
            <p:cNvPr id="9303" name="Rectangle 750"/>
            <p:cNvSpPr>
              <a:spLocks noChangeArrowheads="1"/>
            </p:cNvSpPr>
            <p:nvPr/>
          </p:nvSpPr>
          <p:spPr bwMode="auto">
            <a:xfrm>
              <a:off x="3179763" y="6522119"/>
              <a:ext cx="762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304" name="Rectangle 751"/>
            <p:cNvSpPr>
              <a:spLocks noChangeArrowheads="1"/>
            </p:cNvSpPr>
            <p:nvPr/>
          </p:nvSpPr>
          <p:spPr bwMode="auto">
            <a:xfrm>
              <a:off x="3179763" y="6496719"/>
              <a:ext cx="762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305" name="Rectangle 752"/>
            <p:cNvSpPr>
              <a:spLocks noChangeArrowheads="1"/>
            </p:cNvSpPr>
            <p:nvPr/>
          </p:nvSpPr>
          <p:spPr bwMode="auto">
            <a:xfrm>
              <a:off x="3179763" y="6471319"/>
              <a:ext cx="762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306" name="Freeform 753"/>
            <p:cNvSpPr>
              <a:spLocks noEditPoints="1"/>
            </p:cNvSpPr>
            <p:nvPr/>
          </p:nvSpPr>
          <p:spPr bwMode="auto">
            <a:xfrm>
              <a:off x="3052763" y="6357019"/>
              <a:ext cx="177800" cy="177800"/>
            </a:xfrm>
            <a:custGeom>
              <a:avLst/>
              <a:gdLst>
                <a:gd name="T0" fmla="*/ 56 w 56"/>
                <a:gd name="T1" fmla="*/ 16 h 56"/>
                <a:gd name="T2" fmla="*/ 48 w 56"/>
                <a:gd name="T3" fmla="*/ 5 h 56"/>
                <a:gd name="T4" fmla="*/ 48 w 56"/>
                <a:gd name="T5" fmla="*/ 4 h 56"/>
                <a:gd name="T6" fmla="*/ 48 w 56"/>
                <a:gd name="T7" fmla="*/ 0 h 56"/>
                <a:gd name="T8" fmla="*/ 0 w 56"/>
                <a:gd name="T9" fmla="*/ 0 h 56"/>
                <a:gd name="T10" fmla="*/ 0 w 56"/>
                <a:gd name="T11" fmla="*/ 4 h 56"/>
                <a:gd name="T12" fmla="*/ 20 w 56"/>
                <a:gd name="T13" fmla="*/ 32 h 56"/>
                <a:gd name="T14" fmla="*/ 20 w 56"/>
                <a:gd name="T15" fmla="*/ 56 h 56"/>
                <a:gd name="T16" fmla="*/ 28 w 56"/>
                <a:gd name="T17" fmla="*/ 56 h 56"/>
                <a:gd name="T18" fmla="*/ 28 w 56"/>
                <a:gd name="T19" fmla="*/ 32 h 56"/>
                <a:gd name="T20" fmla="*/ 34 w 56"/>
                <a:gd name="T21" fmla="*/ 23 h 56"/>
                <a:gd name="T22" fmla="*/ 44 w 56"/>
                <a:gd name="T23" fmla="*/ 28 h 56"/>
                <a:gd name="T24" fmla="*/ 56 w 56"/>
                <a:gd name="T25" fmla="*/ 16 h 56"/>
                <a:gd name="T26" fmla="*/ 37 w 56"/>
                <a:gd name="T27" fmla="*/ 20 h 56"/>
                <a:gd name="T28" fmla="*/ 45 w 56"/>
                <a:gd name="T29" fmla="*/ 8 h 56"/>
                <a:gd name="T30" fmla="*/ 52 w 56"/>
                <a:gd name="T31" fmla="*/ 16 h 56"/>
                <a:gd name="T32" fmla="*/ 44 w 56"/>
                <a:gd name="T33" fmla="*/ 24 h 56"/>
                <a:gd name="T34" fmla="*/ 37 w 56"/>
                <a:gd name="T35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56">
                  <a:moveTo>
                    <a:pt x="56" y="16"/>
                  </a:moveTo>
                  <a:cubicBezTo>
                    <a:pt x="56" y="11"/>
                    <a:pt x="52" y="6"/>
                    <a:pt x="48" y="5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7" y="26"/>
                    <a:pt x="40" y="28"/>
                    <a:pt x="44" y="28"/>
                  </a:cubicBezTo>
                  <a:cubicBezTo>
                    <a:pt x="51" y="28"/>
                    <a:pt x="56" y="23"/>
                    <a:pt x="56" y="16"/>
                  </a:cubicBezTo>
                  <a:close/>
                  <a:moveTo>
                    <a:pt x="37" y="20"/>
                  </a:moveTo>
                  <a:cubicBezTo>
                    <a:pt x="45" y="8"/>
                    <a:pt x="45" y="8"/>
                    <a:pt x="45" y="8"/>
                  </a:cubicBezTo>
                  <a:cubicBezTo>
                    <a:pt x="49" y="9"/>
                    <a:pt x="52" y="12"/>
                    <a:pt x="52" y="16"/>
                  </a:cubicBezTo>
                  <a:cubicBezTo>
                    <a:pt x="52" y="20"/>
                    <a:pt x="48" y="24"/>
                    <a:pt x="44" y="24"/>
                  </a:cubicBezTo>
                  <a:cubicBezTo>
                    <a:pt x="41" y="24"/>
                    <a:pt x="38" y="22"/>
                    <a:pt x="37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9307" name="Freeform 754"/>
          <p:cNvSpPr>
            <a:spLocks noEditPoints="1"/>
          </p:cNvSpPr>
          <p:nvPr/>
        </p:nvSpPr>
        <p:spPr bwMode="auto">
          <a:xfrm>
            <a:off x="6715126" y="5923632"/>
            <a:ext cx="203200" cy="204788"/>
          </a:xfrm>
          <a:custGeom>
            <a:avLst/>
            <a:gdLst>
              <a:gd name="T0" fmla="*/ 56 w 64"/>
              <a:gd name="T1" fmla="*/ 36 h 64"/>
              <a:gd name="T2" fmla="*/ 51 w 64"/>
              <a:gd name="T3" fmla="*/ 38 h 64"/>
              <a:gd name="T4" fmla="*/ 46 w 64"/>
              <a:gd name="T5" fmla="*/ 34 h 64"/>
              <a:gd name="T6" fmla="*/ 48 w 64"/>
              <a:gd name="T7" fmla="*/ 28 h 64"/>
              <a:gd name="T8" fmla="*/ 46 w 64"/>
              <a:gd name="T9" fmla="*/ 21 h 64"/>
              <a:gd name="T10" fmla="*/ 52 w 64"/>
              <a:gd name="T11" fmla="*/ 15 h 64"/>
              <a:gd name="T12" fmla="*/ 56 w 64"/>
              <a:gd name="T13" fmla="*/ 16 h 64"/>
              <a:gd name="T14" fmla="*/ 64 w 64"/>
              <a:gd name="T15" fmla="*/ 8 h 64"/>
              <a:gd name="T16" fmla="*/ 56 w 64"/>
              <a:gd name="T17" fmla="*/ 0 h 64"/>
              <a:gd name="T18" fmla="*/ 48 w 64"/>
              <a:gd name="T19" fmla="*/ 8 h 64"/>
              <a:gd name="T20" fmla="*/ 49 w 64"/>
              <a:gd name="T21" fmla="*/ 12 h 64"/>
              <a:gd name="T22" fmla="*/ 43 w 64"/>
              <a:gd name="T23" fmla="*/ 18 h 64"/>
              <a:gd name="T24" fmla="*/ 36 w 64"/>
              <a:gd name="T25" fmla="*/ 16 h 64"/>
              <a:gd name="T26" fmla="*/ 26 w 64"/>
              <a:gd name="T27" fmla="*/ 22 h 64"/>
              <a:gd name="T28" fmla="*/ 16 w 64"/>
              <a:gd name="T29" fmla="*/ 17 h 64"/>
              <a:gd name="T30" fmla="*/ 16 w 64"/>
              <a:gd name="T31" fmla="*/ 16 h 64"/>
              <a:gd name="T32" fmla="*/ 8 w 64"/>
              <a:gd name="T33" fmla="*/ 8 h 64"/>
              <a:gd name="T34" fmla="*/ 0 w 64"/>
              <a:gd name="T35" fmla="*/ 16 h 64"/>
              <a:gd name="T36" fmla="*/ 8 w 64"/>
              <a:gd name="T37" fmla="*/ 24 h 64"/>
              <a:gd name="T38" fmla="*/ 14 w 64"/>
              <a:gd name="T39" fmla="*/ 21 h 64"/>
              <a:gd name="T40" fmla="*/ 24 w 64"/>
              <a:gd name="T41" fmla="*/ 25 h 64"/>
              <a:gd name="T42" fmla="*/ 24 w 64"/>
              <a:gd name="T43" fmla="*/ 28 h 64"/>
              <a:gd name="T44" fmla="*/ 26 w 64"/>
              <a:gd name="T45" fmla="*/ 35 h 64"/>
              <a:gd name="T46" fmla="*/ 12 w 64"/>
              <a:gd name="T47" fmla="*/ 49 h 64"/>
              <a:gd name="T48" fmla="*/ 8 w 64"/>
              <a:gd name="T49" fmla="*/ 48 h 64"/>
              <a:gd name="T50" fmla="*/ 0 w 64"/>
              <a:gd name="T51" fmla="*/ 56 h 64"/>
              <a:gd name="T52" fmla="*/ 8 w 64"/>
              <a:gd name="T53" fmla="*/ 64 h 64"/>
              <a:gd name="T54" fmla="*/ 16 w 64"/>
              <a:gd name="T55" fmla="*/ 56 h 64"/>
              <a:gd name="T56" fmla="*/ 15 w 64"/>
              <a:gd name="T57" fmla="*/ 52 h 64"/>
              <a:gd name="T58" fmla="*/ 29 w 64"/>
              <a:gd name="T59" fmla="*/ 38 h 64"/>
              <a:gd name="T60" fmla="*/ 34 w 64"/>
              <a:gd name="T61" fmla="*/ 40 h 64"/>
              <a:gd name="T62" fmla="*/ 34 w 64"/>
              <a:gd name="T63" fmla="*/ 48 h 64"/>
              <a:gd name="T64" fmla="*/ 28 w 64"/>
              <a:gd name="T65" fmla="*/ 56 h 64"/>
              <a:gd name="T66" fmla="*/ 36 w 64"/>
              <a:gd name="T67" fmla="*/ 64 h 64"/>
              <a:gd name="T68" fmla="*/ 44 w 64"/>
              <a:gd name="T69" fmla="*/ 56 h 64"/>
              <a:gd name="T70" fmla="*/ 38 w 64"/>
              <a:gd name="T71" fmla="*/ 48 h 64"/>
              <a:gd name="T72" fmla="*/ 38 w 64"/>
              <a:gd name="T73" fmla="*/ 40 h 64"/>
              <a:gd name="T74" fmla="*/ 44 w 64"/>
              <a:gd name="T75" fmla="*/ 37 h 64"/>
              <a:gd name="T76" fmla="*/ 49 w 64"/>
              <a:gd name="T77" fmla="*/ 41 h 64"/>
              <a:gd name="T78" fmla="*/ 48 w 64"/>
              <a:gd name="T79" fmla="*/ 44 h 64"/>
              <a:gd name="T80" fmla="*/ 56 w 64"/>
              <a:gd name="T81" fmla="*/ 52 h 64"/>
              <a:gd name="T82" fmla="*/ 64 w 64"/>
              <a:gd name="T83" fmla="*/ 44 h 64"/>
              <a:gd name="T84" fmla="*/ 56 w 64"/>
              <a:gd name="T85" fmla="*/ 36 h 64"/>
              <a:gd name="T86" fmla="*/ 36 w 64"/>
              <a:gd name="T87" fmla="*/ 36 h 64"/>
              <a:gd name="T88" fmla="*/ 28 w 64"/>
              <a:gd name="T89" fmla="*/ 28 h 64"/>
              <a:gd name="T90" fmla="*/ 36 w 64"/>
              <a:gd name="T91" fmla="*/ 20 h 64"/>
              <a:gd name="T92" fmla="*/ 44 w 64"/>
              <a:gd name="T93" fmla="*/ 28 h 64"/>
              <a:gd name="T94" fmla="*/ 36 w 64"/>
              <a:gd name="T95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4" h="64">
                <a:moveTo>
                  <a:pt x="56" y="36"/>
                </a:moveTo>
                <a:cubicBezTo>
                  <a:pt x="54" y="36"/>
                  <a:pt x="53" y="37"/>
                  <a:pt x="51" y="38"/>
                </a:cubicBezTo>
                <a:cubicBezTo>
                  <a:pt x="46" y="34"/>
                  <a:pt x="46" y="34"/>
                  <a:pt x="46" y="34"/>
                </a:cubicBezTo>
                <a:cubicBezTo>
                  <a:pt x="47" y="32"/>
                  <a:pt x="48" y="30"/>
                  <a:pt x="48" y="28"/>
                </a:cubicBezTo>
                <a:cubicBezTo>
                  <a:pt x="48" y="25"/>
                  <a:pt x="47" y="23"/>
                  <a:pt x="46" y="21"/>
                </a:cubicBezTo>
                <a:cubicBezTo>
                  <a:pt x="52" y="15"/>
                  <a:pt x="52" y="15"/>
                  <a:pt x="52" y="15"/>
                </a:cubicBezTo>
                <a:cubicBezTo>
                  <a:pt x="53" y="16"/>
                  <a:pt x="55" y="16"/>
                  <a:pt x="56" y="16"/>
                </a:cubicBezTo>
                <a:cubicBezTo>
                  <a:pt x="60" y="16"/>
                  <a:pt x="64" y="12"/>
                  <a:pt x="64" y="8"/>
                </a:cubicBezTo>
                <a:cubicBezTo>
                  <a:pt x="64" y="4"/>
                  <a:pt x="60" y="0"/>
                  <a:pt x="56" y="0"/>
                </a:cubicBezTo>
                <a:cubicBezTo>
                  <a:pt x="52" y="0"/>
                  <a:pt x="48" y="4"/>
                  <a:pt x="48" y="8"/>
                </a:cubicBezTo>
                <a:cubicBezTo>
                  <a:pt x="48" y="9"/>
                  <a:pt x="48" y="11"/>
                  <a:pt x="49" y="12"/>
                </a:cubicBezTo>
                <a:cubicBezTo>
                  <a:pt x="43" y="18"/>
                  <a:pt x="43" y="18"/>
                  <a:pt x="43" y="18"/>
                </a:cubicBezTo>
                <a:cubicBezTo>
                  <a:pt x="41" y="17"/>
                  <a:pt x="39" y="16"/>
                  <a:pt x="36" y="16"/>
                </a:cubicBezTo>
                <a:cubicBezTo>
                  <a:pt x="32" y="16"/>
                  <a:pt x="28" y="18"/>
                  <a:pt x="26" y="22"/>
                </a:cubicBezTo>
                <a:cubicBezTo>
                  <a:pt x="16" y="17"/>
                  <a:pt x="16" y="17"/>
                  <a:pt x="16" y="17"/>
                </a:cubicBezTo>
                <a:cubicBezTo>
                  <a:pt x="16" y="17"/>
                  <a:pt x="16" y="16"/>
                  <a:pt x="16" y="16"/>
                </a:cubicBezTo>
                <a:cubicBezTo>
                  <a:pt x="16" y="12"/>
                  <a:pt x="12" y="8"/>
                  <a:pt x="8" y="8"/>
                </a:cubicBezTo>
                <a:cubicBezTo>
                  <a:pt x="4" y="8"/>
                  <a:pt x="0" y="12"/>
                  <a:pt x="0" y="16"/>
                </a:cubicBezTo>
                <a:cubicBezTo>
                  <a:pt x="0" y="20"/>
                  <a:pt x="4" y="24"/>
                  <a:pt x="8" y="24"/>
                </a:cubicBezTo>
                <a:cubicBezTo>
                  <a:pt x="11" y="24"/>
                  <a:pt x="13" y="23"/>
                  <a:pt x="14" y="21"/>
                </a:cubicBezTo>
                <a:cubicBezTo>
                  <a:pt x="24" y="25"/>
                  <a:pt x="24" y="25"/>
                  <a:pt x="24" y="25"/>
                </a:cubicBezTo>
                <a:cubicBezTo>
                  <a:pt x="24" y="26"/>
                  <a:pt x="24" y="27"/>
                  <a:pt x="24" y="28"/>
                </a:cubicBezTo>
                <a:cubicBezTo>
                  <a:pt x="24" y="31"/>
                  <a:pt x="25" y="33"/>
                  <a:pt x="26" y="35"/>
                </a:cubicBezTo>
                <a:cubicBezTo>
                  <a:pt x="12" y="49"/>
                  <a:pt x="12" y="49"/>
                  <a:pt x="12" y="49"/>
                </a:cubicBezTo>
                <a:cubicBezTo>
                  <a:pt x="11" y="48"/>
                  <a:pt x="9" y="48"/>
                  <a:pt x="8" y="48"/>
                </a:cubicBezTo>
                <a:cubicBezTo>
                  <a:pt x="4" y="48"/>
                  <a:pt x="0" y="52"/>
                  <a:pt x="0" y="56"/>
                </a:cubicBezTo>
                <a:cubicBezTo>
                  <a:pt x="0" y="60"/>
                  <a:pt x="4" y="64"/>
                  <a:pt x="8" y="64"/>
                </a:cubicBezTo>
                <a:cubicBezTo>
                  <a:pt x="12" y="64"/>
                  <a:pt x="16" y="60"/>
                  <a:pt x="16" y="56"/>
                </a:cubicBezTo>
                <a:cubicBezTo>
                  <a:pt x="16" y="55"/>
                  <a:pt x="16" y="53"/>
                  <a:pt x="15" y="52"/>
                </a:cubicBezTo>
                <a:cubicBezTo>
                  <a:pt x="29" y="38"/>
                  <a:pt x="29" y="38"/>
                  <a:pt x="29" y="38"/>
                </a:cubicBezTo>
                <a:cubicBezTo>
                  <a:pt x="31" y="39"/>
                  <a:pt x="32" y="39"/>
                  <a:pt x="34" y="40"/>
                </a:cubicBezTo>
                <a:cubicBezTo>
                  <a:pt x="34" y="48"/>
                  <a:pt x="34" y="48"/>
                  <a:pt x="34" y="48"/>
                </a:cubicBezTo>
                <a:cubicBezTo>
                  <a:pt x="31" y="49"/>
                  <a:pt x="28" y="52"/>
                  <a:pt x="28" y="56"/>
                </a:cubicBezTo>
                <a:cubicBezTo>
                  <a:pt x="28" y="60"/>
                  <a:pt x="32" y="64"/>
                  <a:pt x="36" y="64"/>
                </a:cubicBezTo>
                <a:cubicBezTo>
                  <a:pt x="40" y="64"/>
                  <a:pt x="44" y="60"/>
                  <a:pt x="44" y="56"/>
                </a:cubicBezTo>
                <a:cubicBezTo>
                  <a:pt x="44" y="52"/>
                  <a:pt x="41" y="49"/>
                  <a:pt x="38" y="48"/>
                </a:cubicBezTo>
                <a:cubicBezTo>
                  <a:pt x="38" y="40"/>
                  <a:pt x="38" y="40"/>
                  <a:pt x="38" y="40"/>
                </a:cubicBezTo>
                <a:cubicBezTo>
                  <a:pt x="40" y="39"/>
                  <a:pt x="42" y="38"/>
                  <a:pt x="44" y="37"/>
                </a:cubicBezTo>
                <a:cubicBezTo>
                  <a:pt x="49" y="41"/>
                  <a:pt x="49" y="41"/>
                  <a:pt x="49" y="41"/>
                </a:cubicBezTo>
                <a:cubicBezTo>
                  <a:pt x="48" y="42"/>
                  <a:pt x="48" y="43"/>
                  <a:pt x="48" y="44"/>
                </a:cubicBezTo>
                <a:cubicBezTo>
                  <a:pt x="48" y="48"/>
                  <a:pt x="52" y="52"/>
                  <a:pt x="56" y="52"/>
                </a:cubicBezTo>
                <a:cubicBezTo>
                  <a:pt x="60" y="52"/>
                  <a:pt x="64" y="48"/>
                  <a:pt x="64" y="44"/>
                </a:cubicBezTo>
                <a:cubicBezTo>
                  <a:pt x="64" y="40"/>
                  <a:pt x="60" y="36"/>
                  <a:pt x="56" y="36"/>
                </a:cubicBezTo>
                <a:close/>
                <a:moveTo>
                  <a:pt x="36" y="36"/>
                </a:moveTo>
                <a:cubicBezTo>
                  <a:pt x="32" y="36"/>
                  <a:pt x="28" y="32"/>
                  <a:pt x="28" y="28"/>
                </a:cubicBezTo>
                <a:cubicBezTo>
                  <a:pt x="28" y="24"/>
                  <a:pt x="32" y="20"/>
                  <a:pt x="36" y="20"/>
                </a:cubicBezTo>
                <a:cubicBezTo>
                  <a:pt x="40" y="20"/>
                  <a:pt x="44" y="24"/>
                  <a:pt x="44" y="28"/>
                </a:cubicBezTo>
                <a:cubicBezTo>
                  <a:pt x="44" y="32"/>
                  <a:pt x="40" y="36"/>
                  <a:pt x="36" y="3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9308" name="Freeform 755"/>
          <p:cNvSpPr>
            <a:spLocks/>
          </p:cNvSpPr>
          <p:nvPr/>
        </p:nvSpPr>
        <p:spPr bwMode="auto">
          <a:xfrm>
            <a:off x="7121526" y="5923632"/>
            <a:ext cx="203200" cy="204788"/>
          </a:xfrm>
          <a:custGeom>
            <a:avLst/>
            <a:gdLst>
              <a:gd name="T0" fmla="*/ 62 w 64"/>
              <a:gd name="T1" fmla="*/ 44 h 64"/>
              <a:gd name="T2" fmla="*/ 64 w 64"/>
              <a:gd name="T3" fmla="*/ 42 h 64"/>
              <a:gd name="T4" fmla="*/ 64 w 64"/>
              <a:gd name="T5" fmla="*/ 34 h 64"/>
              <a:gd name="T6" fmla="*/ 62 w 64"/>
              <a:gd name="T7" fmla="*/ 32 h 64"/>
              <a:gd name="T8" fmla="*/ 44 w 64"/>
              <a:gd name="T9" fmla="*/ 32 h 64"/>
              <a:gd name="T10" fmla="*/ 44 w 64"/>
              <a:gd name="T11" fmla="*/ 24 h 64"/>
              <a:gd name="T12" fmla="*/ 40 w 64"/>
              <a:gd name="T13" fmla="*/ 20 h 64"/>
              <a:gd name="T14" fmla="*/ 26 w 64"/>
              <a:gd name="T15" fmla="*/ 20 h 64"/>
              <a:gd name="T16" fmla="*/ 24 w 64"/>
              <a:gd name="T17" fmla="*/ 18 h 64"/>
              <a:gd name="T18" fmla="*/ 24 w 64"/>
              <a:gd name="T19" fmla="*/ 12 h 64"/>
              <a:gd name="T20" fmla="*/ 42 w 64"/>
              <a:gd name="T21" fmla="*/ 12 h 64"/>
              <a:gd name="T22" fmla="*/ 44 w 64"/>
              <a:gd name="T23" fmla="*/ 10 h 64"/>
              <a:gd name="T24" fmla="*/ 44 w 64"/>
              <a:gd name="T25" fmla="*/ 2 h 64"/>
              <a:gd name="T26" fmla="*/ 42 w 64"/>
              <a:gd name="T27" fmla="*/ 0 h 64"/>
              <a:gd name="T28" fmla="*/ 2 w 64"/>
              <a:gd name="T29" fmla="*/ 0 h 64"/>
              <a:gd name="T30" fmla="*/ 0 w 64"/>
              <a:gd name="T31" fmla="*/ 2 h 64"/>
              <a:gd name="T32" fmla="*/ 0 w 64"/>
              <a:gd name="T33" fmla="*/ 10 h 64"/>
              <a:gd name="T34" fmla="*/ 2 w 64"/>
              <a:gd name="T35" fmla="*/ 12 h 64"/>
              <a:gd name="T36" fmla="*/ 20 w 64"/>
              <a:gd name="T37" fmla="*/ 12 h 64"/>
              <a:gd name="T38" fmla="*/ 20 w 64"/>
              <a:gd name="T39" fmla="*/ 20 h 64"/>
              <a:gd name="T40" fmla="*/ 24 w 64"/>
              <a:gd name="T41" fmla="*/ 24 h 64"/>
              <a:gd name="T42" fmla="*/ 38 w 64"/>
              <a:gd name="T43" fmla="*/ 24 h 64"/>
              <a:gd name="T44" fmla="*/ 40 w 64"/>
              <a:gd name="T45" fmla="*/ 26 h 64"/>
              <a:gd name="T46" fmla="*/ 40 w 64"/>
              <a:gd name="T47" fmla="*/ 32 h 64"/>
              <a:gd name="T48" fmla="*/ 22 w 64"/>
              <a:gd name="T49" fmla="*/ 32 h 64"/>
              <a:gd name="T50" fmla="*/ 20 w 64"/>
              <a:gd name="T51" fmla="*/ 34 h 64"/>
              <a:gd name="T52" fmla="*/ 20 w 64"/>
              <a:gd name="T53" fmla="*/ 42 h 64"/>
              <a:gd name="T54" fmla="*/ 22 w 64"/>
              <a:gd name="T55" fmla="*/ 44 h 64"/>
              <a:gd name="T56" fmla="*/ 40 w 64"/>
              <a:gd name="T57" fmla="*/ 44 h 64"/>
              <a:gd name="T58" fmla="*/ 40 w 64"/>
              <a:gd name="T59" fmla="*/ 52 h 64"/>
              <a:gd name="T60" fmla="*/ 22 w 64"/>
              <a:gd name="T61" fmla="*/ 52 h 64"/>
              <a:gd name="T62" fmla="*/ 20 w 64"/>
              <a:gd name="T63" fmla="*/ 54 h 64"/>
              <a:gd name="T64" fmla="*/ 20 w 64"/>
              <a:gd name="T65" fmla="*/ 62 h 64"/>
              <a:gd name="T66" fmla="*/ 22 w 64"/>
              <a:gd name="T67" fmla="*/ 64 h 64"/>
              <a:gd name="T68" fmla="*/ 62 w 64"/>
              <a:gd name="T69" fmla="*/ 64 h 64"/>
              <a:gd name="T70" fmla="*/ 64 w 64"/>
              <a:gd name="T71" fmla="*/ 62 h 64"/>
              <a:gd name="T72" fmla="*/ 64 w 64"/>
              <a:gd name="T73" fmla="*/ 54 h 64"/>
              <a:gd name="T74" fmla="*/ 62 w 64"/>
              <a:gd name="T75" fmla="*/ 52 h 64"/>
              <a:gd name="T76" fmla="*/ 44 w 64"/>
              <a:gd name="T77" fmla="*/ 52 h 64"/>
              <a:gd name="T78" fmla="*/ 44 w 64"/>
              <a:gd name="T79" fmla="*/ 44 h 64"/>
              <a:gd name="T80" fmla="*/ 62 w 64"/>
              <a:gd name="T81" fmla="*/ 4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4" h="64">
                <a:moveTo>
                  <a:pt x="62" y="44"/>
                </a:moveTo>
                <a:cubicBezTo>
                  <a:pt x="63" y="44"/>
                  <a:pt x="64" y="43"/>
                  <a:pt x="64" y="42"/>
                </a:cubicBezTo>
                <a:cubicBezTo>
                  <a:pt x="64" y="34"/>
                  <a:pt x="64" y="34"/>
                  <a:pt x="64" y="34"/>
                </a:cubicBezTo>
                <a:cubicBezTo>
                  <a:pt x="64" y="33"/>
                  <a:pt x="63" y="32"/>
                  <a:pt x="62" y="32"/>
                </a:cubicBezTo>
                <a:cubicBezTo>
                  <a:pt x="44" y="32"/>
                  <a:pt x="44" y="32"/>
                  <a:pt x="44" y="32"/>
                </a:cubicBezTo>
                <a:cubicBezTo>
                  <a:pt x="44" y="24"/>
                  <a:pt x="44" y="24"/>
                  <a:pt x="44" y="24"/>
                </a:cubicBezTo>
                <a:cubicBezTo>
                  <a:pt x="44" y="22"/>
                  <a:pt x="42" y="20"/>
                  <a:pt x="40" y="20"/>
                </a:cubicBezTo>
                <a:cubicBezTo>
                  <a:pt x="26" y="20"/>
                  <a:pt x="26" y="20"/>
                  <a:pt x="26" y="20"/>
                </a:cubicBezTo>
                <a:cubicBezTo>
                  <a:pt x="25" y="20"/>
                  <a:pt x="24" y="19"/>
                  <a:pt x="24" y="18"/>
                </a:cubicBezTo>
                <a:cubicBezTo>
                  <a:pt x="24" y="12"/>
                  <a:pt x="24" y="12"/>
                  <a:pt x="24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3" y="12"/>
                  <a:pt x="44" y="11"/>
                  <a:pt x="44" y="10"/>
                </a:cubicBezTo>
                <a:cubicBezTo>
                  <a:pt x="44" y="2"/>
                  <a:pt x="44" y="2"/>
                  <a:pt x="44" y="2"/>
                </a:cubicBezTo>
                <a:cubicBezTo>
                  <a:pt x="44" y="1"/>
                  <a:pt x="43" y="0"/>
                  <a:pt x="42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1"/>
                  <a:pt x="1" y="12"/>
                  <a:pt x="2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20" y="20"/>
                  <a:pt x="20" y="20"/>
                  <a:pt x="20" y="20"/>
                </a:cubicBezTo>
                <a:cubicBezTo>
                  <a:pt x="20" y="22"/>
                  <a:pt x="22" y="24"/>
                  <a:pt x="24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9" y="24"/>
                  <a:pt x="40" y="25"/>
                  <a:pt x="40" y="26"/>
                </a:cubicBezTo>
                <a:cubicBezTo>
                  <a:pt x="40" y="32"/>
                  <a:pt x="40" y="32"/>
                  <a:pt x="40" y="32"/>
                </a:cubicBezTo>
                <a:cubicBezTo>
                  <a:pt x="22" y="32"/>
                  <a:pt x="22" y="32"/>
                  <a:pt x="22" y="32"/>
                </a:cubicBezTo>
                <a:cubicBezTo>
                  <a:pt x="21" y="32"/>
                  <a:pt x="20" y="33"/>
                  <a:pt x="20" y="34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3"/>
                  <a:pt x="21" y="44"/>
                  <a:pt x="22" y="44"/>
                </a:cubicBezTo>
                <a:cubicBezTo>
                  <a:pt x="40" y="44"/>
                  <a:pt x="40" y="44"/>
                  <a:pt x="40" y="44"/>
                </a:cubicBezTo>
                <a:cubicBezTo>
                  <a:pt x="40" y="52"/>
                  <a:pt x="40" y="52"/>
                  <a:pt x="40" y="52"/>
                </a:cubicBezTo>
                <a:cubicBezTo>
                  <a:pt x="22" y="52"/>
                  <a:pt x="22" y="52"/>
                  <a:pt x="22" y="52"/>
                </a:cubicBezTo>
                <a:cubicBezTo>
                  <a:pt x="21" y="52"/>
                  <a:pt x="20" y="53"/>
                  <a:pt x="20" y="54"/>
                </a:cubicBezTo>
                <a:cubicBezTo>
                  <a:pt x="20" y="62"/>
                  <a:pt x="20" y="62"/>
                  <a:pt x="20" y="62"/>
                </a:cubicBezTo>
                <a:cubicBezTo>
                  <a:pt x="20" y="63"/>
                  <a:pt x="21" y="64"/>
                  <a:pt x="22" y="64"/>
                </a:cubicBezTo>
                <a:cubicBezTo>
                  <a:pt x="62" y="64"/>
                  <a:pt x="62" y="64"/>
                  <a:pt x="62" y="64"/>
                </a:cubicBezTo>
                <a:cubicBezTo>
                  <a:pt x="63" y="64"/>
                  <a:pt x="64" y="63"/>
                  <a:pt x="64" y="62"/>
                </a:cubicBezTo>
                <a:cubicBezTo>
                  <a:pt x="64" y="54"/>
                  <a:pt x="64" y="54"/>
                  <a:pt x="64" y="54"/>
                </a:cubicBezTo>
                <a:cubicBezTo>
                  <a:pt x="64" y="53"/>
                  <a:pt x="63" y="52"/>
                  <a:pt x="62" y="52"/>
                </a:cubicBezTo>
                <a:cubicBezTo>
                  <a:pt x="44" y="52"/>
                  <a:pt x="44" y="52"/>
                  <a:pt x="44" y="52"/>
                </a:cubicBezTo>
                <a:cubicBezTo>
                  <a:pt x="44" y="44"/>
                  <a:pt x="44" y="44"/>
                  <a:pt x="44" y="44"/>
                </a:cubicBezTo>
                <a:lnTo>
                  <a:pt x="62" y="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9309" name="Freeform 756"/>
          <p:cNvSpPr>
            <a:spLocks/>
          </p:cNvSpPr>
          <p:nvPr/>
        </p:nvSpPr>
        <p:spPr bwMode="auto">
          <a:xfrm>
            <a:off x="7527926" y="5923632"/>
            <a:ext cx="203200" cy="204788"/>
          </a:xfrm>
          <a:custGeom>
            <a:avLst/>
            <a:gdLst>
              <a:gd name="T0" fmla="*/ 62 w 64"/>
              <a:gd name="T1" fmla="*/ 32 h 64"/>
              <a:gd name="T2" fmla="*/ 44 w 64"/>
              <a:gd name="T3" fmla="*/ 32 h 64"/>
              <a:gd name="T4" fmla="*/ 44 w 64"/>
              <a:gd name="T5" fmla="*/ 24 h 64"/>
              <a:gd name="T6" fmla="*/ 40 w 64"/>
              <a:gd name="T7" fmla="*/ 20 h 64"/>
              <a:gd name="T8" fmla="*/ 30 w 64"/>
              <a:gd name="T9" fmla="*/ 20 h 64"/>
              <a:gd name="T10" fmla="*/ 28 w 64"/>
              <a:gd name="T11" fmla="*/ 18 h 64"/>
              <a:gd name="T12" fmla="*/ 28 w 64"/>
              <a:gd name="T13" fmla="*/ 12 h 64"/>
              <a:gd name="T14" fmla="*/ 50 w 64"/>
              <a:gd name="T15" fmla="*/ 12 h 64"/>
              <a:gd name="T16" fmla="*/ 52 w 64"/>
              <a:gd name="T17" fmla="*/ 10 h 64"/>
              <a:gd name="T18" fmla="*/ 52 w 64"/>
              <a:gd name="T19" fmla="*/ 2 h 64"/>
              <a:gd name="T20" fmla="*/ 50 w 64"/>
              <a:gd name="T21" fmla="*/ 0 h 64"/>
              <a:gd name="T22" fmla="*/ 10 w 64"/>
              <a:gd name="T23" fmla="*/ 0 h 64"/>
              <a:gd name="T24" fmla="*/ 8 w 64"/>
              <a:gd name="T25" fmla="*/ 2 h 64"/>
              <a:gd name="T26" fmla="*/ 8 w 64"/>
              <a:gd name="T27" fmla="*/ 10 h 64"/>
              <a:gd name="T28" fmla="*/ 10 w 64"/>
              <a:gd name="T29" fmla="*/ 12 h 64"/>
              <a:gd name="T30" fmla="*/ 24 w 64"/>
              <a:gd name="T31" fmla="*/ 12 h 64"/>
              <a:gd name="T32" fmla="*/ 24 w 64"/>
              <a:gd name="T33" fmla="*/ 20 h 64"/>
              <a:gd name="T34" fmla="*/ 28 w 64"/>
              <a:gd name="T35" fmla="*/ 24 h 64"/>
              <a:gd name="T36" fmla="*/ 38 w 64"/>
              <a:gd name="T37" fmla="*/ 24 h 64"/>
              <a:gd name="T38" fmla="*/ 40 w 64"/>
              <a:gd name="T39" fmla="*/ 26 h 64"/>
              <a:gd name="T40" fmla="*/ 40 w 64"/>
              <a:gd name="T41" fmla="*/ 32 h 64"/>
              <a:gd name="T42" fmla="*/ 22 w 64"/>
              <a:gd name="T43" fmla="*/ 32 h 64"/>
              <a:gd name="T44" fmla="*/ 20 w 64"/>
              <a:gd name="T45" fmla="*/ 34 h 64"/>
              <a:gd name="T46" fmla="*/ 20 w 64"/>
              <a:gd name="T47" fmla="*/ 42 h 64"/>
              <a:gd name="T48" fmla="*/ 22 w 64"/>
              <a:gd name="T49" fmla="*/ 44 h 64"/>
              <a:gd name="T50" fmla="*/ 52 w 64"/>
              <a:gd name="T51" fmla="*/ 44 h 64"/>
              <a:gd name="T52" fmla="*/ 52 w 64"/>
              <a:gd name="T53" fmla="*/ 54 h 64"/>
              <a:gd name="T54" fmla="*/ 50 w 64"/>
              <a:gd name="T55" fmla="*/ 56 h 64"/>
              <a:gd name="T56" fmla="*/ 44 w 64"/>
              <a:gd name="T57" fmla="*/ 56 h 64"/>
              <a:gd name="T58" fmla="*/ 44 w 64"/>
              <a:gd name="T59" fmla="*/ 54 h 64"/>
              <a:gd name="T60" fmla="*/ 42 w 64"/>
              <a:gd name="T61" fmla="*/ 52 h 64"/>
              <a:gd name="T62" fmla="*/ 2 w 64"/>
              <a:gd name="T63" fmla="*/ 52 h 64"/>
              <a:gd name="T64" fmla="*/ 0 w 64"/>
              <a:gd name="T65" fmla="*/ 54 h 64"/>
              <a:gd name="T66" fmla="*/ 0 w 64"/>
              <a:gd name="T67" fmla="*/ 62 h 64"/>
              <a:gd name="T68" fmla="*/ 2 w 64"/>
              <a:gd name="T69" fmla="*/ 64 h 64"/>
              <a:gd name="T70" fmla="*/ 42 w 64"/>
              <a:gd name="T71" fmla="*/ 64 h 64"/>
              <a:gd name="T72" fmla="*/ 44 w 64"/>
              <a:gd name="T73" fmla="*/ 62 h 64"/>
              <a:gd name="T74" fmla="*/ 44 w 64"/>
              <a:gd name="T75" fmla="*/ 60 h 64"/>
              <a:gd name="T76" fmla="*/ 52 w 64"/>
              <a:gd name="T77" fmla="*/ 60 h 64"/>
              <a:gd name="T78" fmla="*/ 56 w 64"/>
              <a:gd name="T79" fmla="*/ 56 h 64"/>
              <a:gd name="T80" fmla="*/ 56 w 64"/>
              <a:gd name="T81" fmla="*/ 44 h 64"/>
              <a:gd name="T82" fmla="*/ 62 w 64"/>
              <a:gd name="T83" fmla="*/ 44 h 64"/>
              <a:gd name="T84" fmla="*/ 64 w 64"/>
              <a:gd name="T85" fmla="*/ 42 h 64"/>
              <a:gd name="T86" fmla="*/ 64 w 64"/>
              <a:gd name="T87" fmla="*/ 34 h 64"/>
              <a:gd name="T88" fmla="*/ 62 w 64"/>
              <a:gd name="T89" fmla="*/ 3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4" h="64">
                <a:moveTo>
                  <a:pt x="62" y="32"/>
                </a:moveTo>
                <a:cubicBezTo>
                  <a:pt x="44" y="32"/>
                  <a:pt x="44" y="32"/>
                  <a:pt x="44" y="32"/>
                </a:cubicBezTo>
                <a:cubicBezTo>
                  <a:pt x="44" y="24"/>
                  <a:pt x="44" y="24"/>
                  <a:pt x="44" y="24"/>
                </a:cubicBezTo>
                <a:cubicBezTo>
                  <a:pt x="44" y="22"/>
                  <a:pt x="42" y="20"/>
                  <a:pt x="40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29" y="20"/>
                  <a:pt x="28" y="19"/>
                  <a:pt x="28" y="18"/>
                </a:cubicBezTo>
                <a:cubicBezTo>
                  <a:pt x="28" y="12"/>
                  <a:pt x="28" y="12"/>
                  <a:pt x="28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51" y="12"/>
                  <a:pt x="52" y="11"/>
                  <a:pt x="52" y="10"/>
                </a:cubicBezTo>
                <a:cubicBezTo>
                  <a:pt x="52" y="2"/>
                  <a:pt x="52" y="2"/>
                  <a:pt x="52" y="2"/>
                </a:cubicBezTo>
                <a:cubicBezTo>
                  <a:pt x="52" y="1"/>
                  <a:pt x="51" y="0"/>
                  <a:pt x="5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9" y="0"/>
                  <a:pt x="8" y="1"/>
                  <a:pt x="8" y="2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1"/>
                  <a:pt x="9" y="12"/>
                  <a:pt x="10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20"/>
                  <a:pt x="24" y="20"/>
                  <a:pt x="24" y="20"/>
                </a:cubicBezTo>
                <a:cubicBezTo>
                  <a:pt x="24" y="22"/>
                  <a:pt x="26" y="24"/>
                  <a:pt x="28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9" y="24"/>
                  <a:pt x="40" y="25"/>
                  <a:pt x="40" y="26"/>
                </a:cubicBezTo>
                <a:cubicBezTo>
                  <a:pt x="40" y="32"/>
                  <a:pt x="40" y="32"/>
                  <a:pt x="40" y="32"/>
                </a:cubicBezTo>
                <a:cubicBezTo>
                  <a:pt x="22" y="32"/>
                  <a:pt x="22" y="32"/>
                  <a:pt x="22" y="32"/>
                </a:cubicBezTo>
                <a:cubicBezTo>
                  <a:pt x="21" y="32"/>
                  <a:pt x="20" y="33"/>
                  <a:pt x="20" y="34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3"/>
                  <a:pt x="21" y="44"/>
                  <a:pt x="22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52" y="54"/>
                  <a:pt x="52" y="54"/>
                  <a:pt x="52" y="54"/>
                </a:cubicBezTo>
                <a:cubicBezTo>
                  <a:pt x="52" y="55"/>
                  <a:pt x="51" y="56"/>
                  <a:pt x="50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4" y="54"/>
                  <a:pt x="44" y="54"/>
                  <a:pt x="44" y="54"/>
                </a:cubicBezTo>
                <a:cubicBezTo>
                  <a:pt x="44" y="53"/>
                  <a:pt x="43" y="52"/>
                  <a:pt x="42" y="52"/>
                </a:cubicBezTo>
                <a:cubicBezTo>
                  <a:pt x="2" y="52"/>
                  <a:pt x="2" y="52"/>
                  <a:pt x="2" y="52"/>
                </a:cubicBezTo>
                <a:cubicBezTo>
                  <a:pt x="1" y="52"/>
                  <a:pt x="0" y="53"/>
                  <a:pt x="0" y="54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3"/>
                  <a:pt x="1" y="64"/>
                  <a:pt x="2" y="64"/>
                </a:cubicBezTo>
                <a:cubicBezTo>
                  <a:pt x="42" y="64"/>
                  <a:pt x="42" y="64"/>
                  <a:pt x="42" y="64"/>
                </a:cubicBezTo>
                <a:cubicBezTo>
                  <a:pt x="43" y="64"/>
                  <a:pt x="44" y="63"/>
                  <a:pt x="44" y="62"/>
                </a:cubicBezTo>
                <a:cubicBezTo>
                  <a:pt x="44" y="60"/>
                  <a:pt x="44" y="60"/>
                  <a:pt x="44" y="60"/>
                </a:cubicBezTo>
                <a:cubicBezTo>
                  <a:pt x="52" y="60"/>
                  <a:pt x="52" y="60"/>
                  <a:pt x="52" y="60"/>
                </a:cubicBezTo>
                <a:cubicBezTo>
                  <a:pt x="54" y="60"/>
                  <a:pt x="56" y="58"/>
                  <a:pt x="56" y="56"/>
                </a:cubicBezTo>
                <a:cubicBezTo>
                  <a:pt x="56" y="44"/>
                  <a:pt x="56" y="44"/>
                  <a:pt x="56" y="44"/>
                </a:cubicBezTo>
                <a:cubicBezTo>
                  <a:pt x="62" y="44"/>
                  <a:pt x="62" y="44"/>
                  <a:pt x="62" y="44"/>
                </a:cubicBezTo>
                <a:cubicBezTo>
                  <a:pt x="63" y="44"/>
                  <a:pt x="64" y="43"/>
                  <a:pt x="64" y="42"/>
                </a:cubicBezTo>
                <a:cubicBezTo>
                  <a:pt x="64" y="34"/>
                  <a:pt x="64" y="34"/>
                  <a:pt x="64" y="34"/>
                </a:cubicBezTo>
                <a:cubicBezTo>
                  <a:pt x="64" y="33"/>
                  <a:pt x="63" y="32"/>
                  <a:pt x="62" y="3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0042" name="Group 10041"/>
          <p:cNvGrpSpPr/>
          <p:nvPr/>
        </p:nvGrpSpPr>
        <p:grpSpPr>
          <a:xfrm>
            <a:off x="2241551" y="4165003"/>
            <a:ext cx="196850" cy="177800"/>
            <a:chOff x="2241551" y="4165003"/>
            <a:chExt cx="196850" cy="177800"/>
          </a:xfrm>
        </p:grpSpPr>
        <p:sp>
          <p:nvSpPr>
            <p:cNvPr id="9310" name="Freeform 757"/>
            <p:cNvSpPr>
              <a:spLocks noEditPoints="1"/>
            </p:cNvSpPr>
            <p:nvPr/>
          </p:nvSpPr>
          <p:spPr bwMode="auto">
            <a:xfrm>
              <a:off x="2251076" y="4165003"/>
              <a:ext cx="177800" cy="127000"/>
            </a:xfrm>
            <a:custGeom>
              <a:avLst/>
              <a:gdLst>
                <a:gd name="T0" fmla="*/ 5 w 56"/>
                <a:gd name="T1" fmla="*/ 28 h 40"/>
                <a:gd name="T2" fmla="*/ 24 w 56"/>
                <a:gd name="T3" fmla="*/ 28 h 40"/>
                <a:gd name="T4" fmla="*/ 24 w 56"/>
                <a:gd name="T5" fmla="*/ 35 h 40"/>
                <a:gd name="T6" fmla="*/ 29 w 56"/>
                <a:gd name="T7" fmla="*/ 40 h 40"/>
                <a:gd name="T8" fmla="*/ 51 w 56"/>
                <a:gd name="T9" fmla="*/ 40 h 40"/>
                <a:gd name="T10" fmla="*/ 56 w 56"/>
                <a:gd name="T11" fmla="*/ 35 h 40"/>
                <a:gd name="T12" fmla="*/ 56 w 56"/>
                <a:gd name="T13" fmla="*/ 21 h 40"/>
                <a:gd name="T14" fmla="*/ 51 w 56"/>
                <a:gd name="T15" fmla="*/ 16 h 40"/>
                <a:gd name="T16" fmla="*/ 40 w 56"/>
                <a:gd name="T17" fmla="*/ 16 h 40"/>
                <a:gd name="T18" fmla="*/ 40 w 56"/>
                <a:gd name="T19" fmla="*/ 5 h 40"/>
                <a:gd name="T20" fmla="*/ 35 w 56"/>
                <a:gd name="T21" fmla="*/ 0 h 40"/>
                <a:gd name="T22" fmla="*/ 5 w 56"/>
                <a:gd name="T23" fmla="*/ 0 h 40"/>
                <a:gd name="T24" fmla="*/ 0 w 56"/>
                <a:gd name="T25" fmla="*/ 5 h 40"/>
                <a:gd name="T26" fmla="*/ 0 w 56"/>
                <a:gd name="T27" fmla="*/ 23 h 40"/>
                <a:gd name="T28" fmla="*/ 5 w 56"/>
                <a:gd name="T29" fmla="*/ 28 h 40"/>
                <a:gd name="T30" fmla="*/ 51 w 56"/>
                <a:gd name="T31" fmla="*/ 20 h 40"/>
                <a:gd name="T32" fmla="*/ 52 w 56"/>
                <a:gd name="T33" fmla="*/ 21 h 40"/>
                <a:gd name="T34" fmla="*/ 52 w 56"/>
                <a:gd name="T35" fmla="*/ 35 h 40"/>
                <a:gd name="T36" fmla="*/ 51 w 56"/>
                <a:gd name="T37" fmla="*/ 36 h 40"/>
                <a:gd name="T38" fmla="*/ 29 w 56"/>
                <a:gd name="T39" fmla="*/ 36 h 40"/>
                <a:gd name="T40" fmla="*/ 28 w 56"/>
                <a:gd name="T41" fmla="*/ 35 h 40"/>
                <a:gd name="T42" fmla="*/ 28 w 56"/>
                <a:gd name="T43" fmla="*/ 21 h 40"/>
                <a:gd name="T44" fmla="*/ 29 w 56"/>
                <a:gd name="T45" fmla="*/ 20 h 40"/>
                <a:gd name="T46" fmla="*/ 51 w 56"/>
                <a:gd name="T47" fmla="*/ 20 h 40"/>
                <a:gd name="T48" fmla="*/ 4 w 56"/>
                <a:gd name="T49" fmla="*/ 5 h 40"/>
                <a:gd name="T50" fmla="*/ 5 w 56"/>
                <a:gd name="T51" fmla="*/ 4 h 40"/>
                <a:gd name="T52" fmla="*/ 35 w 56"/>
                <a:gd name="T53" fmla="*/ 4 h 40"/>
                <a:gd name="T54" fmla="*/ 36 w 56"/>
                <a:gd name="T55" fmla="*/ 5 h 40"/>
                <a:gd name="T56" fmla="*/ 36 w 56"/>
                <a:gd name="T57" fmla="*/ 16 h 40"/>
                <a:gd name="T58" fmla="*/ 29 w 56"/>
                <a:gd name="T59" fmla="*/ 16 h 40"/>
                <a:gd name="T60" fmla="*/ 24 w 56"/>
                <a:gd name="T61" fmla="*/ 21 h 40"/>
                <a:gd name="T62" fmla="*/ 24 w 56"/>
                <a:gd name="T63" fmla="*/ 24 h 40"/>
                <a:gd name="T64" fmla="*/ 5 w 56"/>
                <a:gd name="T65" fmla="*/ 24 h 40"/>
                <a:gd name="T66" fmla="*/ 4 w 56"/>
                <a:gd name="T67" fmla="*/ 23 h 40"/>
                <a:gd name="T68" fmla="*/ 4 w 56"/>
                <a:gd name="T69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" h="40">
                  <a:moveTo>
                    <a:pt x="5" y="28"/>
                  </a:moveTo>
                  <a:cubicBezTo>
                    <a:pt x="24" y="28"/>
                    <a:pt x="24" y="28"/>
                    <a:pt x="24" y="28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8"/>
                    <a:pt x="26" y="40"/>
                    <a:pt x="29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4" y="40"/>
                    <a:pt x="56" y="38"/>
                    <a:pt x="56" y="35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6" y="18"/>
                    <a:pt x="54" y="16"/>
                    <a:pt x="51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2"/>
                    <a:pt x="38" y="0"/>
                    <a:pt x="3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6"/>
                    <a:pt x="2" y="28"/>
                    <a:pt x="5" y="28"/>
                  </a:cubicBezTo>
                  <a:close/>
                  <a:moveTo>
                    <a:pt x="51" y="20"/>
                  </a:moveTo>
                  <a:cubicBezTo>
                    <a:pt x="52" y="20"/>
                    <a:pt x="52" y="20"/>
                    <a:pt x="52" y="21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6"/>
                    <a:pt x="52" y="36"/>
                    <a:pt x="51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8" y="36"/>
                    <a:pt x="28" y="36"/>
                    <a:pt x="28" y="35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20"/>
                    <a:pt x="28" y="20"/>
                    <a:pt x="29" y="20"/>
                  </a:cubicBezTo>
                  <a:lnTo>
                    <a:pt x="51" y="20"/>
                  </a:lnTo>
                  <a:close/>
                  <a:moveTo>
                    <a:pt x="4" y="5"/>
                  </a:moveTo>
                  <a:cubicBezTo>
                    <a:pt x="4" y="4"/>
                    <a:pt x="4" y="4"/>
                    <a:pt x="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6" y="4"/>
                    <a:pt x="36" y="4"/>
                    <a:pt x="36" y="5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6" y="16"/>
                    <a:pt x="24" y="18"/>
                    <a:pt x="24" y="21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4" y="24"/>
                    <a:pt x="4" y="24"/>
                    <a:pt x="4" y="23"/>
                  </a:cubicBezTo>
                  <a:lnTo>
                    <a:pt x="4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311" name="Freeform 758"/>
            <p:cNvSpPr>
              <a:spLocks/>
            </p:cNvSpPr>
            <p:nvPr/>
          </p:nvSpPr>
          <p:spPr bwMode="auto">
            <a:xfrm>
              <a:off x="2317751" y="4304703"/>
              <a:ext cx="120650" cy="38100"/>
            </a:xfrm>
            <a:custGeom>
              <a:avLst/>
              <a:gdLst>
                <a:gd name="T0" fmla="*/ 38 w 38"/>
                <a:gd name="T1" fmla="*/ 9 h 12"/>
                <a:gd name="T2" fmla="*/ 35 w 38"/>
                <a:gd name="T3" fmla="*/ 0 h 12"/>
                <a:gd name="T4" fmla="*/ 3 w 38"/>
                <a:gd name="T5" fmla="*/ 0 h 12"/>
                <a:gd name="T6" fmla="*/ 0 w 38"/>
                <a:gd name="T7" fmla="*/ 9 h 12"/>
                <a:gd name="T8" fmla="*/ 0 w 38"/>
                <a:gd name="T9" fmla="*/ 11 h 12"/>
                <a:gd name="T10" fmla="*/ 2 w 38"/>
                <a:gd name="T11" fmla="*/ 12 h 12"/>
                <a:gd name="T12" fmla="*/ 36 w 38"/>
                <a:gd name="T13" fmla="*/ 12 h 12"/>
                <a:gd name="T14" fmla="*/ 38 w 38"/>
                <a:gd name="T15" fmla="*/ 11 h 12"/>
                <a:gd name="T16" fmla="*/ 38 w 38"/>
                <a:gd name="T1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12">
                  <a:moveTo>
                    <a:pt x="38" y="9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1" y="12"/>
                    <a:pt x="1" y="12"/>
                    <a:pt x="2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7" y="12"/>
                    <a:pt x="37" y="12"/>
                    <a:pt x="38" y="11"/>
                  </a:cubicBezTo>
                  <a:cubicBezTo>
                    <a:pt x="38" y="11"/>
                    <a:pt x="38" y="10"/>
                    <a:pt x="38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312" name="Freeform 759"/>
            <p:cNvSpPr>
              <a:spLocks/>
            </p:cNvSpPr>
            <p:nvPr/>
          </p:nvSpPr>
          <p:spPr bwMode="auto">
            <a:xfrm>
              <a:off x="2241551" y="4266603"/>
              <a:ext cx="73025" cy="38100"/>
            </a:xfrm>
            <a:custGeom>
              <a:avLst/>
              <a:gdLst>
                <a:gd name="T0" fmla="*/ 0 w 23"/>
                <a:gd name="T1" fmla="*/ 9 h 12"/>
                <a:gd name="T2" fmla="*/ 0 w 23"/>
                <a:gd name="T3" fmla="*/ 11 h 12"/>
                <a:gd name="T4" fmla="*/ 2 w 23"/>
                <a:gd name="T5" fmla="*/ 12 h 12"/>
                <a:gd name="T6" fmla="*/ 23 w 23"/>
                <a:gd name="T7" fmla="*/ 12 h 12"/>
                <a:gd name="T8" fmla="*/ 23 w 23"/>
                <a:gd name="T9" fmla="*/ 0 h 12"/>
                <a:gd name="T10" fmla="*/ 3 w 23"/>
                <a:gd name="T11" fmla="*/ 0 h 12"/>
                <a:gd name="T12" fmla="*/ 0 w 23"/>
                <a:gd name="T13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12">
                  <a:moveTo>
                    <a:pt x="0" y="9"/>
                  </a:moveTo>
                  <a:cubicBezTo>
                    <a:pt x="0" y="10"/>
                    <a:pt x="0" y="11"/>
                    <a:pt x="0" y="11"/>
                  </a:cubicBezTo>
                  <a:cubicBezTo>
                    <a:pt x="1" y="12"/>
                    <a:pt x="1" y="12"/>
                    <a:pt x="2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" y="0"/>
                    <a:pt x="3" y="0"/>
                    <a:pt x="3" y="0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9313" name="Freeform 760"/>
          <p:cNvSpPr>
            <a:spLocks noEditPoints="1"/>
          </p:cNvSpPr>
          <p:nvPr/>
        </p:nvSpPr>
        <p:spPr bwMode="auto">
          <a:xfrm>
            <a:off x="3509963" y="4546003"/>
            <a:ext cx="101600" cy="206375"/>
          </a:xfrm>
          <a:custGeom>
            <a:avLst/>
            <a:gdLst>
              <a:gd name="T0" fmla="*/ 64 w 64"/>
              <a:gd name="T1" fmla="*/ 40 h 130"/>
              <a:gd name="T2" fmla="*/ 24 w 64"/>
              <a:gd name="T3" fmla="*/ 0 h 130"/>
              <a:gd name="T4" fmla="*/ 24 w 64"/>
              <a:gd name="T5" fmla="*/ 50 h 130"/>
              <a:gd name="T6" fmla="*/ 0 w 64"/>
              <a:gd name="T7" fmla="*/ 26 h 130"/>
              <a:gd name="T8" fmla="*/ 0 w 64"/>
              <a:gd name="T9" fmla="*/ 38 h 130"/>
              <a:gd name="T10" fmla="*/ 24 w 64"/>
              <a:gd name="T11" fmla="*/ 62 h 130"/>
              <a:gd name="T12" fmla="*/ 24 w 64"/>
              <a:gd name="T13" fmla="*/ 66 h 130"/>
              <a:gd name="T14" fmla="*/ 0 w 64"/>
              <a:gd name="T15" fmla="*/ 90 h 130"/>
              <a:gd name="T16" fmla="*/ 0 w 64"/>
              <a:gd name="T17" fmla="*/ 102 h 130"/>
              <a:gd name="T18" fmla="*/ 24 w 64"/>
              <a:gd name="T19" fmla="*/ 78 h 130"/>
              <a:gd name="T20" fmla="*/ 24 w 64"/>
              <a:gd name="T21" fmla="*/ 130 h 130"/>
              <a:gd name="T22" fmla="*/ 64 w 64"/>
              <a:gd name="T23" fmla="*/ 90 h 130"/>
              <a:gd name="T24" fmla="*/ 38 w 64"/>
              <a:gd name="T25" fmla="*/ 64 h 130"/>
              <a:gd name="T26" fmla="*/ 64 w 64"/>
              <a:gd name="T27" fmla="*/ 40 h 130"/>
              <a:gd name="T28" fmla="*/ 52 w 64"/>
              <a:gd name="T29" fmla="*/ 40 h 130"/>
              <a:gd name="T30" fmla="*/ 32 w 64"/>
              <a:gd name="T31" fmla="*/ 58 h 130"/>
              <a:gd name="T32" fmla="*/ 32 w 64"/>
              <a:gd name="T33" fmla="*/ 20 h 130"/>
              <a:gd name="T34" fmla="*/ 52 w 64"/>
              <a:gd name="T35" fmla="*/ 40 h 130"/>
              <a:gd name="T36" fmla="*/ 52 w 64"/>
              <a:gd name="T37" fmla="*/ 90 h 130"/>
              <a:gd name="T38" fmla="*/ 32 w 64"/>
              <a:gd name="T39" fmla="*/ 110 h 130"/>
              <a:gd name="T40" fmla="*/ 32 w 64"/>
              <a:gd name="T41" fmla="*/ 70 h 130"/>
              <a:gd name="T42" fmla="*/ 32 w 64"/>
              <a:gd name="T43" fmla="*/ 70 h 130"/>
              <a:gd name="T44" fmla="*/ 52 w 64"/>
              <a:gd name="T45" fmla="*/ 9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4" h="130">
                <a:moveTo>
                  <a:pt x="64" y="40"/>
                </a:moveTo>
                <a:lnTo>
                  <a:pt x="24" y="0"/>
                </a:lnTo>
                <a:lnTo>
                  <a:pt x="24" y="50"/>
                </a:lnTo>
                <a:lnTo>
                  <a:pt x="0" y="26"/>
                </a:lnTo>
                <a:lnTo>
                  <a:pt x="0" y="38"/>
                </a:lnTo>
                <a:lnTo>
                  <a:pt x="24" y="62"/>
                </a:lnTo>
                <a:lnTo>
                  <a:pt x="24" y="66"/>
                </a:lnTo>
                <a:lnTo>
                  <a:pt x="0" y="90"/>
                </a:lnTo>
                <a:lnTo>
                  <a:pt x="0" y="102"/>
                </a:lnTo>
                <a:lnTo>
                  <a:pt x="24" y="78"/>
                </a:lnTo>
                <a:lnTo>
                  <a:pt x="24" y="130"/>
                </a:lnTo>
                <a:lnTo>
                  <a:pt x="64" y="90"/>
                </a:lnTo>
                <a:lnTo>
                  <a:pt x="38" y="64"/>
                </a:lnTo>
                <a:lnTo>
                  <a:pt x="64" y="40"/>
                </a:lnTo>
                <a:close/>
                <a:moveTo>
                  <a:pt x="52" y="40"/>
                </a:moveTo>
                <a:lnTo>
                  <a:pt x="32" y="58"/>
                </a:lnTo>
                <a:lnTo>
                  <a:pt x="32" y="20"/>
                </a:lnTo>
                <a:lnTo>
                  <a:pt x="52" y="40"/>
                </a:lnTo>
                <a:close/>
                <a:moveTo>
                  <a:pt x="52" y="90"/>
                </a:moveTo>
                <a:lnTo>
                  <a:pt x="32" y="110"/>
                </a:lnTo>
                <a:lnTo>
                  <a:pt x="32" y="70"/>
                </a:lnTo>
                <a:lnTo>
                  <a:pt x="32" y="70"/>
                </a:lnTo>
                <a:lnTo>
                  <a:pt x="52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0063" name="Group 10062"/>
          <p:cNvGrpSpPr/>
          <p:nvPr/>
        </p:nvGrpSpPr>
        <p:grpSpPr>
          <a:xfrm>
            <a:off x="2646363" y="4546003"/>
            <a:ext cx="203200" cy="203200"/>
            <a:chOff x="2646363" y="4546003"/>
            <a:chExt cx="203200" cy="203200"/>
          </a:xfrm>
        </p:grpSpPr>
        <p:sp>
          <p:nvSpPr>
            <p:cNvPr id="9314" name="Freeform 761"/>
            <p:cNvSpPr>
              <a:spLocks noEditPoints="1"/>
            </p:cNvSpPr>
            <p:nvPr/>
          </p:nvSpPr>
          <p:spPr bwMode="auto">
            <a:xfrm>
              <a:off x="2646363" y="4622203"/>
              <a:ext cx="203200" cy="127000"/>
            </a:xfrm>
            <a:custGeom>
              <a:avLst/>
              <a:gdLst>
                <a:gd name="T0" fmla="*/ 60 w 64"/>
                <a:gd name="T1" fmla="*/ 16 h 40"/>
                <a:gd name="T2" fmla="*/ 24 w 64"/>
                <a:gd name="T3" fmla="*/ 16 h 40"/>
                <a:gd name="T4" fmla="*/ 24 w 64"/>
                <a:gd name="T5" fmla="*/ 2 h 40"/>
                <a:gd name="T6" fmla="*/ 22 w 64"/>
                <a:gd name="T7" fmla="*/ 0 h 40"/>
                <a:gd name="T8" fmla="*/ 20 w 64"/>
                <a:gd name="T9" fmla="*/ 2 h 40"/>
                <a:gd name="T10" fmla="*/ 20 w 64"/>
                <a:gd name="T11" fmla="*/ 16 h 40"/>
                <a:gd name="T12" fmla="*/ 4 w 64"/>
                <a:gd name="T13" fmla="*/ 16 h 40"/>
                <a:gd name="T14" fmla="*/ 0 w 64"/>
                <a:gd name="T15" fmla="*/ 20 h 40"/>
                <a:gd name="T16" fmla="*/ 0 w 64"/>
                <a:gd name="T17" fmla="*/ 36 h 40"/>
                <a:gd name="T18" fmla="*/ 4 w 64"/>
                <a:gd name="T19" fmla="*/ 40 h 40"/>
                <a:gd name="T20" fmla="*/ 60 w 64"/>
                <a:gd name="T21" fmla="*/ 40 h 40"/>
                <a:gd name="T22" fmla="*/ 64 w 64"/>
                <a:gd name="T23" fmla="*/ 36 h 40"/>
                <a:gd name="T24" fmla="*/ 64 w 64"/>
                <a:gd name="T25" fmla="*/ 20 h 40"/>
                <a:gd name="T26" fmla="*/ 60 w 64"/>
                <a:gd name="T27" fmla="*/ 16 h 40"/>
                <a:gd name="T28" fmla="*/ 36 w 64"/>
                <a:gd name="T29" fmla="*/ 32 h 40"/>
                <a:gd name="T30" fmla="*/ 8 w 64"/>
                <a:gd name="T31" fmla="*/ 32 h 40"/>
                <a:gd name="T32" fmla="*/ 8 w 64"/>
                <a:gd name="T33" fmla="*/ 24 h 40"/>
                <a:gd name="T34" fmla="*/ 36 w 64"/>
                <a:gd name="T35" fmla="*/ 24 h 40"/>
                <a:gd name="T36" fmla="*/ 36 w 64"/>
                <a:gd name="T37" fmla="*/ 32 h 40"/>
                <a:gd name="T38" fmla="*/ 48 w 64"/>
                <a:gd name="T39" fmla="*/ 28 h 40"/>
                <a:gd name="T40" fmla="*/ 44 w 64"/>
                <a:gd name="T41" fmla="*/ 28 h 40"/>
                <a:gd name="T42" fmla="*/ 44 w 64"/>
                <a:gd name="T43" fmla="*/ 24 h 40"/>
                <a:gd name="T44" fmla="*/ 48 w 64"/>
                <a:gd name="T45" fmla="*/ 24 h 40"/>
                <a:gd name="T46" fmla="*/ 48 w 64"/>
                <a:gd name="T47" fmla="*/ 28 h 40"/>
                <a:gd name="T48" fmla="*/ 56 w 64"/>
                <a:gd name="T49" fmla="*/ 28 h 40"/>
                <a:gd name="T50" fmla="*/ 52 w 64"/>
                <a:gd name="T51" fmla="*/ 28 h 40"/>
                <a:gd name="T52" fmla="*/ 52 w 64"/>
                <a:gd name="T53" fmla="*/ 24 h 40"/>
                <a:gd name="T54" fmla="*/ 56 w 64"/>
                <a:gd name="T55" fmla="*/ 24 h 40"/>
                <a:gd name="T56" fmla="*/ 56 w 64"/>
                <a:gd name="T57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" h="40">
                  <a:moveTo>
                    <a:pt x="60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1"/>
                    <a:pt x="23" y="0"/>
                    <a:pt x="22" y="0"/>
                  </a:cubicBezTo>
                  <a:cubicBezTo>
                    <a:pt x="21" y="0"/>
                    <a:pt x="20" y="1"/>
                    <a:pt x="20" y="2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8"/>
                    <a:pt x="0" y="2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8"/>
                    <a:pt x="2" y="40"/>
                    <a:pt x="4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2" y="40"/>
                    <a:pt x="64" y="38"/>
                    <a:pt x="64" y="36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8"/>
                    <a:pt x="62" y="16"/>
                    <a:pt x="60" y="16"/>
                  </a:cubicBezTo>
                  <a:close/>
                  <a:moveTo>
                    <a:pt x="36" y="32"/>
                  </a:moveTo>
                  <a:cubicBezTo>
                    <a:pt x="8" y="32"/>
                    <a:pt x="8" y="32"/>
                    <a:pt x="8" y="3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6" y="24"/>
                    <a:pt x="36" y="24"/>
                    <a:pt x="36" y="24"/>
                  </a:cubicBezTo>
                  <a:lnTo>
                    <a:pt x="36" y="32"/>
                  </a:lnTo>
                  <a:close/>
                  <a:moveTo>
                    <a:pt x="48" y="28"/>
                  </a:moveTo>
                  <a:cubicBezTo>
                    <a:pt x="44" y="28"/>
                    <a:pt x="44" y="28"/>
                    <a:pt x="44" y="28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8" y="24"/>
                    <a:pt x="48" y="24"/>
                    <a:pt x="48" y="24"/>
                  </a:cubicBezTo>
                  <a:lnTo>
                    <a:pt x="48" y="28"/>
                  </a:lnTo>
                  <a:close/>
                  <a:moveTo>
                    <a:pt x="56" y="28"/>
                  </a:moveTo>
                  <a:cubicBezTo>
                    <a:pt x="52" y="28"/>
                    <a:pt x="52" y="28"/>
                    <a:pt x="52" y="28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6" y="24"/>
                    <a:pt x="56" y="24"/>
                    <a:pt x="56" y="24"/>
                  </a:cubicBezTo>
                  <a:lnTo>
                    <a:pt x="56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315" name="Freeform 762"/>
            <p:cNvSpPr>
              <a:spLocks/>
            </p:cNvSpPr>
            <p:nvPr/>
          </p:nvSpPr>
          <p:spPr bwMode="auto">
            <a:xfrm>
              <a:off x="2684463" y="4584103"/>
              <a:ext cx="63500" cy="38100"/>
            </a:xfrm>
            <a:custGeom>
              <a:avLst/>
              <a:gdLst>
                <a:gd name="T0" fmla="*/ 20 w 20"/>
                <a:gd name="T1" fmla="*/ 12 h 12"/>
                <a:gd name="T2" fmla="*/ 20 w 20"/>
                <a:gd name="T3" fmla="*/ 10 h 12"/>
                <a:gd name="T4" fmla="*/ 10 w 20"/>
                <a:gd name="T5" fmla="*/ 0 h 12"/>
                <a:gd name="T6" fmla="*/ 0 w 20"/>
                <a:gd name="T7" fmla="*/ 10 h 12"/>
                <a:gd name="T8" fmla="*/ 0 w 20"/>
                <a:gd name="T9" fmla="*/ 12 h 12"/>
                <a:gd name="T10" fmla="*/ 4 w 20"/>
                <a:gd name="T11" fmla="*/ 12 h 12"/>
                <a:gd name="T12" fmla="*/ 4 w 20"/>
                <a:gd name="T13" fmla="*/ 10 h 12"/>
                <a:gd name="T14" fmla="*/ 10 w 20"/>
                <a:gd name="T15" fmla="*/ 4 h 12"/>
                <a:gd name="T16" fmla="*/ 16 w 20"/>
                <a:gd name="T17" fmla="*/ 10 h 12"/>
                <a:gd name="T18" fmla="*/ 16 w 20"/>
                <a:gd name="T19" fmla="*/ 12 h 12"/>
                <a:gd name="T20" fmla="*/ 20 w 20"/>
                <a:gd name="T2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12">
                  <a:moveTo>
                    <a:pt x="20" y="12"/>
                  </a:moveTo>
                  <a:cubicBezTo>
                    <a:pt x="20" y="11"/>
                    <a:pt x="20" y="11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1"/>
                    <a:pt x="0" y="11"/>
                    <a:pt x="0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1"/>
                    <a:pt x="4" y="11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13" y="4"/>
                    <a:pt x="16" y="7"/>
                    <a:pt x="16" y="10"/>
                  </a:cubicBezTo>
                  <a:cubicBezTo>
                    <a:pt x="16" y="11"/>
                    <a:pt x="16" y="11"/>
                    <a:pt x="16" y="12"/>
                  </a:cubicBezTo>
                  <a:lnTo>
                    <a:pt x="2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316" name="Freeform 763"/>
            <p:cNvSpPr>
              <a:spLocks/>
            </p:cNvSpPr>
            <p:nvPr/>
          </p:nvSpPr>
          <p:spPr bwMode="auto">
            <a:xfrm>
              <a:off x="2646363" y="4546003"/>
              <a:ext cx="139700" cy="88900"/>
            </a:xfrm>
            <a:custGeom>
              <a:avLst/>
              <a:gdLst>
                <a:gd name="T0" fmla="*/ 5 w 44"/>
                <a:gd name="T1" fmla="*/ 28 h 28"/>
                <a:gd name="T2" fmla="*/ 4 w 44"/>
                <a:gd name="T3" fmla="*/ 22 h 28"/>
                <a:gd name="T4" fmla="*/ 22 w 44"/>
                <a:gd name="T5" fmla="*/ 4 h 28"/>
                <a:gd name="T6" fmla="*/ 40 w 44"/>
                <a:gd name="T7" fmla="*/ 22 h 28"/>
                <a:gd name="T8" fmla="*/ 39 w 44"/>
                <a:gd name="T9" fmla="*/ 28 h 28"/>
                <a:gd name="T10" fmla="*/ 43 w 44"/>
                <a:gd name="T11" fmla="*/ 28 h 28"/>
                <a:gd name="T12" fmla="*/ 44 w 44"/>
                <a:gd name="T13" fmla="*/ 22 h 28"/>
                <a:gd name="T14" fmla="*/ 22 w 44"/>
                <a:gd name="T15" fmla="*/ 0 h 28"/>
                <a:gd name="T16" fmla="*/ 0 w 44"/>
                <a:gd name="T17" fmla="*/ 22 h 28"/>
                <a:gd name="T18" fmla="*/ 1 w 44"/>
                <a:gd name="T19" fmla="*/ 28 h 28"/>
                <a:gd name="T20" fmla="*/ 5 w 44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28">
                  <a:moveTo>
                    <a:pt x="5" y="28"/>
                  </a:moveTo>
                  <a:cubicBezTo>
                    <a:pt x="4" y="26"/>
                    <a:pt x="4" y="24"/>
                    <a:pt x="4" y="22"/>
                  </a:cubicBezTo>
                  <a:cubicBezTo>
                    <a:pt x="4" y="12"/>
                    <a:pt x="12" y="4"/>
                    <a:pt x="22" y="4"/>
                  </a:cubicBezTo>
                  <a:cubicBezTo>
                    <a:pt x="32" y="4"/>
                    <a:pt x="40" y="12"/>
                    <a:pt x="40" y="22"/>
                  </a:cubicBezTo>
                  <a:cubicBezTo>
                    <a:pt x="40" y="24"/>
                    <a:pt x="40" y="26"/>
                    <a:pt x="39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6"/>
                    <a:pt x="44" y="2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24"/>
                    <a:pt x="0" y="26"/>
                    <a:pt x="1" y="28"/>
                  </a:cubicBezTo>
                  <a:lnTo>
                    <a:pt x="5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0080" name="Group 10079"/>
          <p:cNvGrpSpPr/>
          <p:nvPr/>
        </p:nvGrpSpPr>
        <p:grpSpPr>
          <a:xfrm>
            <a:off x="6307138" y="5555332"/>
            <a:ext cx="190500" cy="165100"/>
            <a:chOff x="6307138" y="5555332"/>
            <a:chExt cx="190500" cy="165100"/>
          </a:xfrm>
        </p:grpSpPr>
        <p:sp>
          <p:nvSpPr>
            <p:cNvPr id="9317" name="Freeform 764"/>
            <p:cNvSpPr>
              <a:spLocks noEditPoints="1"/>
            </p:cNvSpPr>
            <p:nvPr/>
          </p:nvSpPr>
          <p:spPr bwMode="auto">
            <a:xfrm>
              <a:off x="6307138" y="5555332"/>
              <a:ext cx="190500" cy="165100"/>
            </a:xfrm>
            <a:custGeom>
              <a:avLst/>
              <a:gdLst>
                <a:gd name="T0" fmla="*/ 0 w 120"/>
                <a:gd name="T1" fmla="*/ 0 h 104"/>
                <a:gd name="T2" fmla="*/ 0 w 120"/>
                <a:gd name="T3" fmla="*/ 88 h 104"/>
                <a:gd name="T4" fmla="*/ 8 w 120"/>
                <a:gd name="T5" fmla="*/ 96 h 104"/>
                <a:gd name="T6" fmla="*/ 48 w 120"/>
                <a:gd name="T7" fmla="*/ 96 h 104"/>
                <a:gd name="T8" fmla="*/ 56 w 120"/>
                <a:gd name="T9" fmla="*/ 104 h 104"/>
                <a:gd name="T10" fmla="*/ 64 w 120"/>
                <a:gd name="T11" fmla="*/ 104 h 104"/>
                <a:gd name="T12" fmla="*/ 72 w 120"/>
                <a:gd name="T13" fmla="*/ 96 h 104"/>
                <a:gd name="T14" fmla="*/ 112 w 120"/>
                <a:gd name="T15" fmla="*/ 96 h 104"/>
                <a:gd name="T16" fmla="*/ 120 w 120"/>
                <a:gd name="T17" fmla="*/ 88 h 104"/>
                <a:gd name="T18" fmla="*/ 120 w 120"/>
                <a:gd name="T19" fmla="*/ 0 h 104"/>
                <a:gd name="T20" fmla="*/ 0 w 120"/>
                <a:gd name="T21" fmla="*/ 0 h 104"/>
                <a:gd name="T22" fmla="*/ 56 w 120"/>
                <a:gd name="T23" fmla="*/ 80 h 104"/>
                <a:gd name="T24" fmla="*/ 8 w 120"/>
                <a:gd name="T25" fmla="*/ 80 h 104"/>
                <a:gd name="T26" fmla="*/ 8 w 120"/>
                <a:gd name="T27" fmla="*/ 8 h 104"/>
                <a:gd name="T28" fmla="*/ 56 w 120"/>
                <a:gd name="T29" fmla="*/ 8 h 104"/>
                <a:gd name="T30" fmla="*/ 56 w 120"/>
                <a:gd name="T31" fmla="*/ 80 h 104"/>
                <a:gd name="T32" fmla="*/ 112 w 120"/>
                <a:gd name="T33" fmla="*/ 80 h 104"/>
                <a:gd name="T34" fmla="*/ 64 w 120"/>
                <a:gd name="T35" fmla="*/ 80 h 104"/>
                <a:gd name="T36" fmla="*/ 64 w 120"/>
                <a:gd name="T37" fmla="*/ 8 h 104"/>
                <a:gd name="T38" fmla="*/ 112 w 120"/>
                <a:gd name="T39" fmla="*/ 8 h 104"/>
                <a:gd name="T40" fmla="*/ 112 w 120"/>
                <a:gd name="T41" fmla="*/ 8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0" h="104">
                  <a:moveTo>
                    <a:pt x="0" y="0"/>
                  </a:moveTo>
                  <a:lnTo>
                    <a:pt x="0" y="88"/>
                  </a:lnTo>
                  <a:lnTo>
                    <a:pt x="8" y="96"/>
                  </a:lnTo>
                  <a:lnTo>
                    <a:pt x="48" y="96"/>
                  </a:lnTo>
                  <a:lnTo>
                    <a:pt x="56" y="104"/>
                  </a:lnTo>
                  <a:lnTo>
                    <a:pt x="64" y="104"/>
                  </a:lnTo>
                  <a:lnTo>
                    <a:pt x="72" y="96"/>
                  </a:lnTo>
                  <a:lnTo>
                    <a:pt x="112" y="96"/>
                  </a:lnTo>
                  <a:lnTo>
                    <a:pt x="120" y="88"/>
                  </a:lnTo>
                  <a:lnTo>
                    <a:pt x="120" y="0"/>
                  </a:lnTo>
                  <a:lnTo>
                    <a:pt x="0" y="0"/>
                  </a:lnTo>
                  <a:close/>
                  <a:moveTo>
                    <a:pt x="56" y="80"/>
                  </a:moveTo>
                  <a:lnTo>
                    <a:pt x="8" y="80"/>
                  </a:lnTo>
                  <a:lnTo>
                    <a:pt x="8" y="8"/>
                  </a:lnTo>
                  <a:lnTo>
                    <a:pt x="56" y="8"/>
                  </a:lnTo>
                  <a:lnTo>
                    <a:pt x="56" y="80"/>
                  </a:lnTo>
                  <a:close/>
                  <a:moveTo>
                    <a:pt x="112" y="80"/>
                  </a:moveTo>
                  <a:lnTo>
                    <a:pt x="64" y="80"/>
                  </a:lnTo>
                  <a:lnTo>
                    <a:pt x="64" y="8"/>
                  </a:lnTo>
                  <a:lnTo>
                    <a:pt x="112" y="8"/>
                  </a:lnTo>
                  <a:lnTo>
                    <a:pt x="112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318" name="Rectangle 765"/>
            <p:cNvSpPr>
              <a:spLocks noChangeArrowheads="1"/>
            </p:cNvSpPr>
            <p:nvPr/>
          </p:nvSpPr>
          <p:spPr bwMode="auto">
            <a:xfrm>
              <a:off x="6332538" y="5593432"/>
              <a:ext cx="508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319" name="Rectangle 766"/>
            <p:cNvSpPr>
              <a:spLocks noChangeArrowheads="1"/>
            </p:cNvSpPr>
            <p:nvPr/>
          </p:nvSpPr>
          <p:spPr bwMode="auto">
            <a:xfrm>
              <a:off x="6332538" y="5618832"/>
              <a:ext cx="508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320" name="Rectangle 767"/>
            <p:cNvSpPr>
              <a:spLocks noChangeArrowheads="1"/>
            </p:cNvSpPr>
            <p:nvPr/>
          </p:nvSpPr>
          <p:spPr bwMode="auto">
            <a:xfrm>
              <a:off x="6332538" y="5644232"/>
              <a:ext cx="508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321" name="Rectangle 768"/>
            <p:cNvSpPr>
              <a:spLocks noChangeArrowheads="1"/>
            </p:cNvSpPr>
            <p:nvPr/>
          </p:nvSpPr>
          <p:spPr bwMode="auto">
            <a:xfrm>
              <a:off x="6421438" y="5593432"/>
              <a:ext cx="508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322" name="Rectangle 769"/>
            <p:cNvSpPr>
              <a:spLocks noChangeArrowheads="1"/>
            </p:cNvSpPr>
            <p:nvPr/>
          </p:nvSpPr>
          <p:spPr bwMode="auto">
            <a:xfrm>
              <a:off x="6421438" y="5618832"/>
              <a:ext cx="508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323" name="Rectangle 770"/>
            <p:cNvSpPr>
              <a:spLocks noChangeArrowheads="1"/>
            </p:cNvSpPr>
            <p:nvPr/>
          </p:nvSpPr>
          <p:spPr bwMode="auto">
            <a:xfrm>
              <a:off x="6421438" y="5644232"/>
              <a:ext cx="508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0043" name="Group 10042"/>
          <p:cNvGrpSpPr/>
          <p:nvPr/>
        </p:nvGrpSpPr>
        <p:grpSpPr>
          <a:xfrm>
            <a:off x="3052763" y="4139603"/>
            <a:ext cx="203200" cy="203200"/>
            <a:chOff x="3052763" y="4139603"/>
            <a:chExt cx="203200" cy="203200"/>
          </a:xfrm>
        </p:grpSpPr>
        <p:sp>
          <p:nvSpPr>
            <p:cNvPr id="9324" name="Freeform 771"/>
            <p:cNvSpPr>
              <a:spLocks noEditPoints="1"/>
            </p:cNvSpPr>
            <p:nvPr/>
          </p:nvSpPr>
          <p:spPr bwMode="auto">
            <a:xfrm>
              <a:off x="3052763" y="4139603"/>
              <a:ext cx="203200" cy="203200"/>
            </a:xfrm>
            <a:custGeom>
              <a:avLst/>
              <a:gdLst>
                <a:gd name="T0" fmla="*/ 58 w 64"/>
                <a:gd name="T1" fmla="*/ 0 h 64"/>
                <a:gd name="T2" fmla="*/ 6 w 64"/>
                <a:gd name="T3" fmla="*/ 0 h 64"/>
                <a:gd name="T4" fmla="*/ 0 w 64"/>
                <a:gd name="T5" fmla="*/ 6 h 64"/>
                <a:gd name="T6" fmla="*/ 0 w 64"/>
                <a:gd name="T7" fmla="*/ 46 h 64"/>
                <a:gd name="T8" fmla="*/ 6 w 64"/>
                <a:gd name="T9" fmla="*/ 52 h 64"/>
                <a:gd name="T10" fmla="*/ 24 w 64"/>
                <a:gd name="T11" fmla="*/ 52 h 64"/>
                <a:gd name="T12" fmla="*/ 24 w 64"/>
                <a:gd name="T13" fmla="*/ 59 h 64"/>
                <a:gd name="T14" fmla="*/ 23 w 64"/>
                <a:gd name="T15" fmla="*/ 60 h 64"/>
                <a:gd name="T16" fmla="*/ 13 w 64"/>
                <a:gd name="T17" fmla="*/ 60 h 64"/>
                <a:gd name="T18" fmla="*/ 12 w 64"/>
                <a:gd name="T19" fmla="*/ 61 h 64"/>
                <a:gd name="T20" fmla="*/ 12 w 64"/>
                <a:gd name="T21" fmla="*/ 63 h 64"/>
                <a:gd name="T22" fmla="*/ 13 w 64"/>
                <a:gd name="T23" fmla="*/ 64 h 64"/>
                <a:gd name="T24" fmla="*/ 51 w 64"/>
                <a:gd name="T25" fmla="*/ 64 h 64"/>
                <a:gd name="T26" fmla="*/ 52 w 64"/>
                <a:gd name="T27" fmla="*/ 63 h 64"/>
                <a:gd name="T28" fmla="*/ 52 w 64"/>
                <a:gd name="T29" fmla="*/ 61 h 64"/>
                <a:gd name="T30" fmla="*/ 51 w 64"/>
                <a:gd name="T31" fmla="*/ 60 h 64"/>
                <a:gd name="T32" fmla="*/ 41 w 64"/>
                <a:gd name="T33" fmla="*/ 60 h 64"/>
                <a:gd name="T34" fmla="*/ 40 w 64"/>
                <a:gd name="T35" fmla="*/ 59 h 64"/>
                <a:gd name="T36" fmla="*/ 40 w 64"/>
                <a:gd name="T37" fmla="*/ 52 h 64"/>
                <a:gd name="T38" fmla="*/ 58 w 64"/>
                <a:gd name="T39" fmla="*/ 52 h 64"/>
                <a:gd name="T40" fmla="*/ 64 w 64"/>
                <a:gd name="T41" fmla="*/ 46 h 64"/>
                <a:gd name="T42" fmla="*/ 64 w 64"/>
                <a:gd name="T43" fmla="*/ 6 h 64"/>
                <a:gd name="T44" fmla="*/ 58 w 64"/>
                <a:gd name="T45" fmla="*/ 0 h 64"/>
                <a:gd name="T46" fmla="*/ 60 w 64"/>
                <a:gd name="T47" fmla="*/ 46 h 64"/>
                <a:gd name="T48" fmla="*/ 58 w 64"/>
                <a:gd name="T49" fmla="*/ 48 h 64"/>
                <a:gd name="T50" fmla="*/ 6 w 64"/>
                <a:gd name="T51" fmla="*/ 48 h 64"/>
                <a:gd name="T52" fmla="*/ 4 w 64"/>
                <a:gd name="T53" fmla="*/ 46 h 64"/>
                <a:gd name="T54" fmla="*/ 4 w 64"/>
                <a:gd name="T55" fmla="*/ 6 h 64"/>
                <a:gd name="T56" fmla="*/ 6 w 64"/>
                <a:gd name="T57" fmla="*/ 4 h 64"/>
                <a:gd name="T58" fmla="*/ 58 w 64"/>
                <a:gd name="T59" fmla="*/ 4 h 64"/>
                <a:gd name="T60" fmla="*/ 60 w 64"/>
                <a:gd name="T61" fmla="*/ 6 h 64"/>
                <a:gd name="T62" fmla="*/ 60 w 64"/>
                <a:gd name="T63" fmla="*/ 4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4" h="64">
                  <a:moveTo>
                    <a:pt x="5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9"/>
                    <a:pt x="3" y="52"/>
                    <a:pt x="6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4" y="60"/>
                    <a:pt x="24" y="60"/>
                    <a:pt x="23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2" y="60"/>
                    <a:pt x="12" y="60"/>
                    <a:pt x="12" y="61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4"/>
                    <a:pt x="12" y="64"/>
                    <a:pt x="13" y="64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52" y="64"/>
                    <a:pt x="52" y="64"/>
                    <a:pt x="52" y="63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2" y="60"/>
                    <a:pt x="52" y="60"/>
                    <a:pt x="51" y="60"/>
                  </a:cubicBezTo>
                  <a:cubicBezTo>
                    <a:pt x="41" y="60"/>
                    <a:pt x="41" y="60"/>
                    <a:pt x="41" y="60"/>
                  </a:cubicBezTo>
                  <a:cubicBezTo>
                    <a:pt x="40" y="60"/>
                    <a:pt x="40" y="60"/>
                    <a:pt x="40" y="59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61" y="52"/>
                    <a:pt x="64" y="49"/>
                    <a:pt x="64" y="4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3"/>
                    <a:pt x="61" y="0"/>
                    <a:pt x="58" y="0"/>
                  </a:cubicBezTo>
                  <a:close/>
                  <a:moveTo>
                    <a:pt x="60" y="46"/>
                  </a:moveTo>
                  <a:cubicBezTo>
                    <a:pt x="60" y="47"/>
                    <a:pt x="59" y="48"/>
                    <a:pt x="58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5" y="48"/>
                    <a:pt x="4" y="47"/>
                    <a:pt x="4" y="4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60" y="5"/>
                    <a:pt x="60" y="6"/>
                  </a:cubicBezTo>
                  <a:lnTo>
                    <a:pt x="60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325" name="Rectangle 772"/>
            <p:cNvSpPr>
              <a:spLocks noChangeArrowheads="1"/>
            </p:cNvSpPr>
            <p:nvPr/>
          </p:nvSpPr>
          <p:spPr bwMode="auto">
            <a:xfrm>
              <a:off x="3078163" y="4165003"/>
              <a:ext cx="152400" cy="1016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0020" name="Group 10019"/>
          <p:cNvGrpSpPr/>
          <p:nvPr/>
        </p:nvGrpSpPr>
        <p:grpSpPr>
          <a:xfrm>
            <a:off x="2646363" y="2869902"/>
            <a:ext cx="203200" cy="139700"/>
            <a:chOff x="2646363" y="2869902"/>
            <a:chExt cx="203200" cy="139700"/>
          </a:xfrm>
        </p:grpSpPr>
        <p:sp>
          <p:nvSpPr>
            <p:cNvPr id="9326" name="Freeform 773"/>
            <p:cNvSpPr>
              <a:spLocks/>
            </p:cNvSpPr>
            <p:nvPr/>
          </p:nvSpPr>
          <p:spPr bwMode="auto">
            <a:xfrm>
              <a:off x="2681288" y="2984202"/>
              <a:ext cx="133350" cy="25400"/>
            </a:xfrm>
            <a:custGeom>
              <a:avLst/>
              <a:gdLst>
                <a:gd name="T0" fmla="*/ 10 w 84"/>
                <a:gd name="T1" fmla="*/ 0 h 16"/>
                <a:gd name="T2" fmla="*/ 0 w 84"/>
                <a:gd name="T3" fmla="*/ 16 h 16"/>
                <a:gd name="T4" fmla="*/ 84 w 84"/>
                <a:gd name="T5" fmla="*/ 16 h 16"/>
                <a:gd name="T6" fmla="*/ 74 w 84"/>
                <a:gd name="T7" fmla="*/ 0 h 16"/>
                <a:gd name="T8" fmla="*/ 10 w 84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6">
                  <a:moveTo>
                    <a:pt x="10" y="0"/>
                  </a:moveTo>
                  <a:lnTo>
                    <a:pt x="0" y="16"/>
                  </a:lnTo>
                  <a:lnTo>
                    <a:pt x="84" y="16"/>
                  </a:lnTo>
                  <a:lnTo>
                    <a:pt x="74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327" name="Freeform 774"/>
            <p:cNvSpPr>
              <a:spLocks noEditPoints="1"/>
            </p:cNvSpPr>
            <p:nvPr/>
          </p:nvSpPr>
          <p:spPr bwMode="auto">
            <a:xfrm>
              <a:off x="2646363" y="2869902"/>
              <a:ext cx="203200" cy="139700"/>
            </a:xfrm>
            <a:custGeom>
              <a:avLst/>
              <a:gdLst>
                <a:gd name="T0" fmla="*/ 60 w 64"/>
                <a:gd name="T1" fmla="*/ 0 h 44"/>
                <a:gd name="T2" fmla="*/ 4 w 64"/>
                <a:gd name="T3" fmla="*/ 0 h 44"/>
                <a:gd name="T4" fmla="*/ 0 w 64"/>
                <a:gd name="T5" fmla="*/ 4 h 44"/>
                <a:gd name="T6" fmla="*/ 0 w 64"/>
                <a:gd name="T7" fmla="*/ 40 h 44"/>
                <a:gd name="T8" fmla="*/ 4 w 64"/>
                <a:gd name="T9" fmla="*/ 44 h 44"/>
                <a:gd name="T10" fmla="*/ 6 w 64"/>
                <a:gd name="T11" fmla="*/ 44 h 44"/>
                <a:gd name="T12" fmla="*/ 14 w 64"/>
                <a:gd name="T13" fmla="*/ 32 h 44"/>
                <a:gd name="T14" fmla="*/ 50 w 64"/>
                <a:gd name="T15" fmla="*/ 32 h 44"/>
                <a:gd name="T16" fmla="*/ 58 w 64"/>
                <a:gd name="T17" fmla="*/ 44 h 44"/>
                <a:gd name="T18" fmla="*/ 60 w 64"/>
                <a:gd name="T19" fmla="*/ 44 h 44"/>
                <a:gd name="T20" fmla="*/ 64 w 64"/>
                <a:gd name="T21" fmla="*/ 40 h 44"/>
                <a:gd name="T22" fmla="*/ 64 w 64"/>
                <a:gd name="T23" fmla="*/ 4 h 44"/>
                <a:gd name="T24" fmla="*/ 60 w 64"/>
                <a:gd name="T25" fmla="*/ 0 h 44"/>
                <a:gd name="T26" fmla="*/ 18 w 64"/>
                <a:gd name="T27" fmla="*/ 24 h 44"/>
                <a:gd name="T28" fmla="*/ 12 w 64"/>
                <a:gd name="T29" fmla="*/ 18 h 44"/>
                <a:gd name="T30" fmla="*/ 18 w 64"/>
                <a:gd name="T31" fmla="*/ 12 h 44"/>
                <a:gd name="T32" fmla="*/ 24 w 64"/>
                <a:gd name="T33" fmla="*/ 18 h 44"/>
                <a:gd name="T34" fmla="*/ 18 w 64"/>
                <a:gd name="T35" fmla="*/ 24 h 44"/>
                <a:gd name="T36" fmla="*/ 36 w 64"/>
                <a:gd name="T37" fmla="*/ 20 h 44"/>
                <a:gd name="T38" fmla="*/ 28 w 64"/>
                <a:gd name="T39" fmla="*/ 20 h 44"/>
                <a:gd name="T40" fmla="*/ 28 w 64"/>
                <a:gd name="T41" fmla="*/ 16 h 44"/>
                <a:gd name="T42" fmla="*/ 36 w 64"/>
                <a:gd name="T43" fmla="*/ 16 h 44"/>
                <a:gd name="T44" fmla="*/ 36 w 64"/>
                <a:gd name="T45" fmla="*/ 20 h 44"/>
                <a:gd name="T46" fmla="*/ 46 w 64"/>
                <a:gd name="T47" fmla="*/ 24 h 44"/>
                <a:gd name="T48" fmla="*/ 40 w 64"/>
                <a:gd name="T49" fmla="*/ 18 h 44"/>
                <a:gd name="T50" fmla="*/ 46 w 64"/>
                <a:gd name="T51" fmla="*/ 12 h 44"/>
                <a:gd name="T52" fmla="*/ 52 w 64"/>
                <a:gd name="T53" fmla="*/ 18 h 44"/>
                <a:gd name="T54" fmla="*/ 46 w 64"/>
                <a:gd name="T55" fmla="*/ 24 h 44"/>
                <a:gd name="T56" fmla="*/ 56 w 64"/>
                <a:gd name="T57" fmla="*/ 8 h 44"/>
                <a:gd name="T58" fmla="*/ 8 w 64"/>
                <a:gd name="T59" fmla="*/ 8 h 44"/>
                <a:gd name="T60" fmla="*/ 8 w 64"/>
                <a:gd name="T61" fmla="*/ 4 h 44"/>
                <a:gd name="T62" fmla="*/ 56 w 64"/>
                <a:gd name="T63" fmla="*/ 4 h 44"/>
                <a:gd name="T64" fmla="*/ 56 w 64"/>
                <a:gd name="T65" fmla="*/ 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4" h="44">
                  <a:moveTo>
                    <a:pt x="6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2" y="44"/>
                    <a:pt x="64" y="42"/>
                    <a:pt x="64" y="40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2"/>
                    <a:pt x="62" y="0"/>
                    <a:pt x="60" y="0"/>
                  </a:cubicBezTo>
                  <a:close/>
                  <a:moveTo>
                    <a:pt x="18" y="24"/>
                  </a:moveTo>
                  <a:cubicBezTo>
                    <a:pt x="15" y="24"/>
                    <a:pt x="12" y="21"/>
                    <a:pt x="12" y="18"/>
                  </a:cubicBezTo>
                  <a:cubicBezTo>
                    <a:pt x="12" y="15"/>
                    <a:pt x="15" y="12"/>
                    <a:pt x="18" y="12"/>
                  </a:cubicBezTo>
                  <a:cubicBezTo>
                    <a:pt x="21" y="12"/>
                    <a:pt x="24" y="15"/>
                    <a:pt x="24" y="18"/>
                  </a:cubicBezTo>
                  <a:cubicBezTo>
                    <a:pt x="24" y="21"/>
                    <a:pt x="21" y="24"/>
                    <a:pt x="18" y="24"/>
                  </a:cubicBezTo>
                  <a:close/>
                  <a:moveTo>
                    <a:pt x="36" y="20"/>
                  </a:moveTo>
                  <a:cubicBezTo>
                    <a:pt x="28" y="20"/>
                    <a:pt x="28" y="20"/>
                    <a:pt x="28" y="20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36" y="16"/>
                    <a:pt x="36" y="16"/>
                    <a:pt x="36" y="16"/>
                  </a:cubicBezTo>
                  <a:lnTo>
                    <a:pt x="36" y="20"/>
                  </a:lnTo>
                  <a:close/>
                  <a:moveTo>
                    <a:pt x="46" y="24"/>
                  </a:moveTo>
                  <a:cubicBezTo>
                    <a:pt x="43" y="24"/>
                    <a:pt x="40" y="21"/>
                    <a:pt x="40" y="18"/>
                  </a:cubicBezTo>
                  <a:cubicBezTo>
                    <a:pt x="40" y="15"/>
                    <a:pt x="43" y="12"/>
                    <a:pt x="46" y="12"/>
                  </a:cubicBezTo>
                  <a:cubicBezTo>
                    <a:pt x="49" y="12"/>
                    <a:pt x="52" y="15"/>
                    <a:pt x="52" y="18"/>
                  </a:cubicBezTo>
                  <a:cubicBezTo>
                    <a:pt x="52" y="21"/>
                    <a:pt x="49" y="24"/>
                    <a:pt x="46" y="24"/>
                  </a:cubicBezTo>
                  <a:close/>
                  <a:moveTo>
                    <a:pt x="56" y="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56" y="4"/>
                    <a:pt x="56" y="4"/>
                    <a:pt x="56" y="4"/>
                  </a:cubicBezTo>
                  <a:lnTo>
                    <a:pt x="5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0016" name="Group 10015"/>
          <p:cNvGrpSpPr/>
          <p:nvPr/>
        </p:nvGrpSpPr>
        <p:grpSpPr>
          <a:xfrm>
            <a:off x="1017588" y="2398414"/>
            <a:ext cx="203200" cy="203200"/>
            <a:chOff x="1017588" y="2398414"/>
            <a:chExt cx="203200" cy="203200"/>
          </a:xfrm>
        </p:grpSpPr>
        <p:sp>
          <p:nvSpPr>
            <p:cNvPr id="9328" name="Freeform 775"/>
            <p:cNvSpPr>
              <a:spLocks/>
            </p:cNvSpPr>
            <p:nvPr/>
          </p:nvSpPr>
          <p:spPr bwMode="auto">
            <a:xfrm>
              <a:off x="1081088" y="2477789"/>
              <a:ext cx="82550" cy="82550"/>
            </a:xfrm>
            <a:custGeom>
              <a:avLst/>
              <a:gdLst>
                <a:gd name="T0" fmla="*/ 4 w 26"/>
                <a:gd name="T1" fmla="*/ 25 h 26"/>
                <a:gd name="T2" fmla="*/ 24 w 26"/>
                <a:gd name="T3" fmla="*/ 15 h 26"/>
                <a:gd name="T4" fmla="*/ 24 w 26"/>
                <a:gd name="T5" fmla="*/ 11 h 26"/>
                <a:gd name="T6" fmla="*/ 4 w 26"/>
                <a:gd name="T7" fmla="*/ 1 h 26"/>
                <a:gd name="T8" fmla="*/ 0 w 26"/>
                <a:gd name="T9" fmla="*/ 3 h 26"/>
                <a:gd name="T10" fmla="*/ 0 w 26"/>
                <a:gd name="T11" fmla="*/ 23 h 26"/>
                <a:gd name="T12" fmla="*/ 4 w 26"/>
                <a:gd name="T13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4" y="25"/>
                  </a:moveTo>
                  <a:cubicBezTo>
                    <a:pt x="24" y="15"/>
                    <a:pt x="24" y="15"/>
                    <a:pt x="24" y="15"/>
                  </a:cubicBezTo>
                  <a:cubicBezTo>
                    <a:pt x="26" y="14"/>
                    <a:pt x="26" y="12"/>
                    <a:pt x="24" y="1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5"/>
                    <a:pt x="2" y="26"/>
                    <a:pt x="4" y="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329" name="Freeform 776"/>
            <p:cNvSpPr>
              <a:spLocks noEditPoints="1"/>
            </p:cNvSpPr>
            <p:nvPr/>
          </p:nvSpPr>
          <p:spPr bwMode="auto">
            <a:xfrm>
              <a:off x="1017588" y="2398414"/>
              <a:ext cx="203200" cy="203200"/>
            </a:xfrm>
            <a:custGeom>
              <a:avLst/>
              <a:gdLst>
                <a:gd name="T0" fmla="*/ 58 w 64"/>
                <a:gd name="T1" fmla="*/ 0 h 64"/>
                <a:gd name="T2" fmla="*/ 6 w 64"/>
                <a:gd name="T3" fmla="*/ 0 h 64"/>
                <a:gd name="T4" fmla="*/ 0 w 64"/>
                <a:gd name="T5" fmla="*/ 6 h 64"/>
                <a:gd name="T6" fmla="*/ 0 w 64"/>
                <a:gd name="T7" fmla="*/ 58 h 64"/>
                <a:gd name="T8" fmla="*/ 6 w 64"/>
                <a:gd name="T9" fmla="*/ 64 h 64"/>
                <a:gd name="T10" fmla="*/ 58 w 64"/>
                <a:gd name="T11" fmla="*/ 64 h 64"/>
                <a:gd name="T12" fmla="*/ 64 w 64"/>
                <a:gd name="T13" fmla="*/ 58 h 64"/>
                <a:gd name="T14" fmla="*/ 64 w 64"/>
                <a:gd name="T15" fmla="*/ 6 h 64"/>
                <a:gd name="T16" fmla="*/ 58 w 64"/>
                <a:gd name="T17" fmla="*/ 0 h 64"/>
                <a:gd name="T18" fmla="*/ 40 w 64"/>
                <a:gd name="T19" fmla="*/ 4 h 64"/>
                <a:gd name="T20" fmla="*/ 44 w 64"/>
                <a:gd name="T21" fmla="*/ 12 h 64"/>
                <a:gd name="T22" fmla="*/ 36 w 64"/>
                <a:gd name="T23" fmla="*/ 12 h 64"/>
                <a:gd name="T24" fmla="*/ 32 w 64"/>
                <a:gd name="T25" fmla="*/ 4 h 64"/>
                <a:gd name="T26" fmla="*/ 40 w 64"/>
                <a:gd name="T27" fmla="*/ 4 h 64"/>
                <a:gd name="T28" fmla="*/ 24 w 64"/>
                <a:gd name="T29" fmla="*/ 4 h 64"/>
                <a:gd name="T30" fmla="*/ 28 w 64"/>
                <a:gd name="T31" fmla="*/ 12 h 64"/>
                <a:gd name="T32" fmla="*/ 20 w 64"/>
                <a:gd name="T33" fmla="*/ 12 h 64"/>
                <a:gd name="T34" fmla="*/ 16 w 64"/>
                <a:gd name="T35" fmla="*/ 4 h 64"/>
                <a:gd name="T36" fmla="*/ 24 w 64"/>
                <a:gd name="T37" fmla="*/ 4 h 64"/>
                <a:gd name="T38" fmla="*/ 4 w 64"/>
                <a:gd name="T39" fmla="*/ 6 h 64"/>
                <a:gd name="T40" fmla="*/ 6 w 64"/>
                <a:gd name="T41" fmla="*/ 4 h 64"/>
                <a:gd name="T42" fmla="*/ 8 w 64"/>
                <a:gd name="T43" fmla="*/ 4 h 64"/>
                <a:gd name="T44" fmla="*/ 12 w 64"/>
                <a:gd name="T45" fmla="*/ 12 h 64"/>
                <a:gd name="T46" fmla="*/ 4 w 64"/>
                <a:gd name="T47" fmla="*/ 12 h 64"/>
                <a:gd name="T48" fmla="*/ 4 w 64"/>
                <a:gd name="T49" fmla="*/ 6 h 64"/>
                <a:gd name="T50" fmla="*/ 60 w 64"/>
                <a:gd name="T51" fmla="*/ 58 h 64"/>
                <a:gd name="T52" fmla="*/ 58 w 64"/>
                <a:gd name="T53" fmla="*/ 60 h 64"/>
                <a:gd name="T54" fmla="*/ 6 w 64"/>
                <a:gd name="T55" fmla="*/ 60 h 64"/>
                <a:gd name="T56" fmla="*/ 4 w 64"/>
                <a:gd name="T57" fmla="*/ 58 h 64"/>
                <a:gd name="T58" fmla="*/ 4 w 64"/>
                <a:gd name="T59" fmla="*/ 16 h 64"/>
                <a:gd name="T60" fmla="*/ 60 w 64"/>
                <a:gd name="T61" fmla="*/ 16 h 64"/>
                <a:gd name="T62" fmla="*/ 60 w 64"/>
                <a:gd name="T63" fmla="*/ 58 h 64"/>
                <a:gd name="T64" fmla="*/ 52 w 64"/>
                <a:gd name="T65" fmla="*/ 12 h 64"/>
                <a:gd name="T66" fmla="*/ 48 w 64"/>
                <a:gd name="T67" fmla="*/ 4 h 64"/>
                <a:gd name="T68" fmla="*/ 56 w 64"/>
                <a:gd name="T69" fmla="*/ 4 h 64"/>
                <a:gd name="T70" fmla="*/ 60 w 64"/>
                <a:gd name="T71" fmla="*/ 12 h 64"/>
                <a:gd name="T72" fmla="*/ 52 w 64"/>
                <a:gd name="T73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" h="64">
                  <a:moveTo>
                    <a:pt x="5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1"/>
                    <a:pt x="3" y="64"/>
                    <a:pt x="6" y="64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61" y="64"/>
                    <a:pt x="64" y="61"/>
                    <a:pt x="64" y="58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3"/>
                    <a:pt x="61" y="0"/>
                    <a:pt x="58" y="0"/>
                  </a:cubicBezTo>
                  <a:close/>
                  <a:moveTo>
                    <a:pt x="40" y="4"/>
                  </a:moveTo>
                  <a:cubicBezTo>
                    <a:pt x="44" y="12"/>
                    <a:pt x="44" y="12"/>
                    <a:pt x="44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2" y="4"/>
                    <a:pt x="32" y="4"/>
                    <a:pt x="32" y="4"/>
                  </a:cubicBezTo>
                  <a:lnTo>
                    <a:pt x="40" y="4"/>
                  </a:lnTo>
                  <a:close/>
                  <a:moveTo>
                    <a:pt x="24" y="4"/>
                  </a:moveTo>
                  <a:cubicBezTo>
                    <a:pt x="28" y="12"/>
                    <a:pt x="28" y="12"/>
                    <a:pt x="28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6" y="4"/>
                    <a:pt x="16" y="4"/>
                    <a:pt x="16" y="4"/>
                  </a:cubicBezTo>
                  <a:lnTo>
                    <a:pt x="24" y="4"/>
                  </a:lnTo>
                  <a:close/>
                  <a:moveTo>
                    <a:pt x="4" y="6"/>
                  </a:moveTo>
                  <a:cubicBezTo>
                    <a:pt x="4" y="5"/>
                    <a:pt x="5" y="4"/>
                    <a:pt x="6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4" y="12"/>
                    <a:pt x="4" y="12"/>
                    <a:pt x="4" y="12"/>
                  </a:cubicBezTo>
                  <a:lnTo>
                    <a:pt x="4" y="6"/>
                  </a:lnTo>
                  <a:close/>
                  <a:moveTo>
                    <a:pt x="60" y="58"/>
                  </a:moveTo>
                  <a:cubicBezTo>
                    <a:pt x="60" y="59"/>
                    <a:pt x="59" y="60"/>
                    <a:pt x="58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5" y="60"/>
                    <a:pt x="4" y="59"/>
                    <a:pt x="4" y="58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60" y="16"/>
                    <a:pt x="60" y="16"/>
                    <a:pt x="60" y="16"/>
                  </a:cubicBezTo>
                  <a:lnTo>
                    <a:pt x="60" y="58"/>
                  </a:lnTo>
                  <a:close/>
                  <a:moveTo>
                    <a:pt x="52" y="12"/>
                  </a:moveTo>
                  <a:cubicBezTo>
                    <a:pt x="48" y="4"/>
                    <a:pt x="48" y="4"/>
                    <a:pt x="48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60" y="12"/>
                    <a:pt x="60" y="12"/>
                    <a:pt x="60" y="12"/>
                  </a:cubicBezTo>
                  <a:lnTo>
                    <a:pt x="52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1429128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16" name="Group 11115"/>
          <p:cNvGrpSpPr/>
          <p:nvPr/>
        </p:nvGrpSpPr>
        <p:grpSpPr>
          <a:xfrm>
            <a:off x="938213" y="2629024"/>
            <a:ext cx="101600" cy="203200"/>
            <a:chOff x="938213" y="2629024"/>
            <a:chExt cx="101600" cy="203200"/>
          </a:xfrm>
        </p:grpSpPr>
        <p:sp>
          <p:nvSpPr>
            <p:cNvPr id="10854" name="Freeform 6"/>
            <p:cNvSpPr>
              <a:spLocks/>
            </p:cNvSpPr>
            <p:nvPr/>
          </p:nvSpPr>
          <p:spPr bwMode="auto">
            <a:xfrm>
              <a:off x="938213" y="2629024"/>
              <a:ext cx="101600" cy="101600"/>
            </a:xfrm>
            <a:custGeom>
              <a:avLst/>
              <a:gdLst>
                <a:gd name="T0" fmla="*/ 64 w 64"/>
                <a:gd name="T1" fmla="*/ 24 h 64"/>
                <a:gd name="T2" fmla="*/ 48 w 64"/>
                <a:gd name="T3" fmla="*/ 24 h 64"/>
                <a:gd name="T4" fmla="*/ 48 w 64"/>
                <a:gd name="T5" fmla="*/ 0 h 64"/>
                <a:gd name="T6" fmla="*/ 16 w 64"/>
                <a:gd name="T7" fmla="*/ 0 h 64"/>
                <a:gd name="T8" fmla="*/ 16 w 64"/>
                <a:gd name="T9" fmla="*/ 24 h 64"/>
                <a:gd name="T10" fmla="*/ 0 w 64"/>
                <a:gd name="T11" fmla="*/ 24 h 64"/>
                <a:gd name="T12" fmla="*/ 32 w 64"/>
                <a:gd name="T13" fmla="*/ 64 h 64"/>
                <a:gd name="T14" fmla="*/ 64 w 64"/>
                <a:gd name="T15" fmla="*/ 2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64">
                  <a:moveTo>
                    <a:pt x="64" y="24"/>
                  </a:moveTo>
                  <a:lnTo>
                    <a:pt x="48" y="24"/>
                  </a:lnTo>
                  <a:lnTo>
                    <a:pt x="48" y="0"/>
                  </a:lnTo>
                  <a:lnTo>
                    <a:pt x="16" y="0"/>
                  </a:lnTo>
                  <a:lnTo>
                    <a:pt x="16" y="24"/>
                  </a:lnTo>
                  <a:lnTo>
                    <a:pt x="0" y="24"/>
                  </a:lnTo>
                  <a:lnTo>
                    <a:pt x="32" y="64"/>
                  </a:lnTo>
                  <a:lnTo>
                    <a:pt x="64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855" name="Freeform 7"/>
            <p:cNvSpPr>
              <a:spLocks noEditPoints="1"/>
            </p:cNvSpPr>
            <p:nvPr/>
          </p:nvSpPr>
          <p:spPr bwMode="auto">
            <a:xfrm>
              <a:off x="938213" y="2743324"/>
              <a:ext cx="101600" cy="88900"/>
            </a:xfrm>
            <a:custGeom>
              <a:avLst/>
              <a:gdLst>
                <a:gd name="T0" fmla="*/ 0 w 64"/>
                <a:gd name="T1" fmla="*/ 40 h 56"/>
                <a:gd name="T2" fmla="*/ 24 w 64"/>
                <a:gd name="T3" fmla="*/ 40 h 56"/>
                <a:gd name="T4" fmla="*/ 24 w 64"/>
                <a:gd name="T5" fmla="*/ 48 h 56"/>
                <a:gd name="T6" fmla="*/ 8 w 64"/>
                <a:gd name="T7" fmla="*/ 48 h 56"/>
                <a:gd name="T8" fmla="*/ 8 w 64"/>
                <a:gd name="T9" fmla="*/ 56 h 56"/>
                <a:gd name="T10" fmla="*/ 56 w 64"/>
                <a:gd name="T11" fmla="*/ 56 h 56"/>
                <a:gd name="T12" fmla="*/ 56 w 64"/>
                <a:gd name="T13" fmla="*/ 48 h 56"/>
                <a:gd name="T14" fmla="*/ 40 w 64"/>
                <a:gd name="T15" fmla="*/ 48 h 56"/>
                <a:gd name="T16" fmla="*/ 40 w 64"/>
                <a:gd name="T17" fmla="*/ 40 h 56"/>
                <a:gd name="T18" fmla="*/ 64 w 64"/>
                <a:gd name="T19" fmla="*/ 40 h 56"/>
                <a:gd name="T20" fmla="*/ 64 w 64"/>
                <a:gd name="T21" fmla="*/ 0 h 56"/>
                <a:gd name="T22" fmla="*/ 0 w 64"/>
                <a:gd name="T23" fmla="*/ 0 h 56"/>
                <a:gd name="T24" fmla="*/ 0 w 64"/>
                <a:gd name="T25" fmla="*/ 40 h 56"/>
                <a:gd name="T26" fmla="*/ 8 w 64"/>
                <a:gd name="T27" fmla="*/ 8 h 56"/>
                <a:gd name="T28" fmla="*/ 56 w 64"/>
                <a:gd name="T29" fmla="*/ 8 h 56"/>
                <a:gd name="T30" fmla="*/ 56 w 64"/>
                <a:gd name="T31" fmla="*/ 32 h 56"/>
                <a:gd name="T32" fmla="*/ 8 w 64"/>
                <a:gd name="T33" fmla="*/ 32 h 56"/>
                <a:gd name="T34" fmla="*/ 8 w 64"/>
                <a:gd name="T35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56">
                  <a:moveTo>
                    <a:pt x="0" y="40"/>
                  </a:moveTo>
                  <a:lnTo>
                    <a:pt x="24" y="40"/>
                  </a:lnTo>
                  <a:lnTo>
                    <a:pt x="24" y="48"/>
                  </a:lnTo>
                  <a:lnTo>
                    <a:pt x="8" y="48"/>
                  </a:lnTo>
                  <a:lnTo>
                    <a:pt x="8" y="56"/>
                  </a:lnTo>
                  <a:lnTo>
                    <a:pt x="56" y="56"/>
                  </a:lnTo>
                  <a:lnTo>
                    <a:pt x="56" y="48"/>
                  </a:lnTo>
                  <a:lnTo>
                    <a:pt x="40" y="48"/>
                  </a:lnTo>
                  <a:lnTo>
                    <a:pt x="40" y="40"/>
                  </a:lnTo>
                  <a:lnTo>
                    <a:pt x="64" y="40"/>
                  </a:lnTo>
                  <a:lnTo>
                    <a:pt x="64" y="0"/>
                  </a:lnTo>
                  <a:lnTo>
                    <a:pt x="0" y="0"/>
                  </a:lnTo>
                  <a:lnTo>
                    <a:pt x="0" y="40"/>
                  </a:lnTo>
                  <a:close/>
                  <a:moveTo>
                    <a:pt x="8" y="8"/>
                  </a:moveTo>
                  <a:lnTo>
                    <a:pt x="56" y="8"/>
                  </a:lnTo>
                  <a:lnTo>
                    <a:pt x="56" y="32"/>
                  </a:lnTo>
                  <a:lnTo>
                    <a:pt x="8" y="32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15" name="Group 11114"/>
          <p:cNvGrpSpPr/>
          <p:nvPr/>
        </p:nvGrpSpPr>
        <p:grpSpPr>
          <a:xfrm>
            <a:off x="1295401" y="2629024"/>
            <a:ext cx="177800" cy="203200"/>
            <a:chOff x="1295401" y="2629024"/>
            <a:chExt cx="177800" cy="203200"/>
          </a:xfrm>
        </p:grpSpPr>
        <p:sp>
          <p:nvSpPr>
            <p:cNvPr id="10856" name="Freeform 8"/>
            <p:cNvSpPr>
              <a:spLocks/>
            </p:cNvSpPr>
            <p:nvPr/>
          </p:nvSpPr>
          <p:spPr bwMode="auto">
            <a:xfrm>
              <a:off x="1333501" y="2629024"/>
              <a:ext cx="101600" cy="101600"/>
            </a:xfrm>
            <a:custGeom>
              <a:avLst/>
              <a:gdLst>
                <a:gd name="T0" fmla="*/ 64 w 64"/>
                <a:gd name="T1" fmla="*/ 24 h 64"/>
                <a:gd name="T2" fmla="*/ 48 w 64"/>
                <a:gd name="T3" fmla="*/ 24 h 64"/>
                <a:gd name="T4" fmla="*/ 48 w 64"/>
                <a:gd name="T5" fmla="*/ 0 h 64"/>
                <a:gd name="T6" fmla="*/ 16 w 64"/>
                <a:gd name="T7" fmla="*/ 0 h 64"/>
                <a:gd name="T8" fmla="*/ 16 w 64"/>
                <a:gd name="T9" fmla="*/ 24 h 64"/>
                <a:gd name="T10" fmla="*/ 0 w 64"/>
                <a:gd name="T11" fmla="*/ 24 h 64"/>
                <a:gd name="T12" fmla="*/ 32 w 64"/>
                <a:gd name="T13" fmla="*/ 64 h 64"/>
                <a:gd name="T14" fmla="*/ 64 w 64"/>
                <a:gd name="T15" fmla="*/ 2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64">
                  <a:moveTo>
                    <a:pt x="64" y="24"/>
                  </a:moveTo>
                  <a:lnTo>
                    <a:pt x="48" y="24"/>
                  </a:lnTo>
                  <a:lnTo>
                    <a:pt x="48" y="0"/>
                  </a:lnTo>
                  <a:lnTo>
                    <a:pt x="16" y="0"/>
                  </a:lnTo>
                  <a:lnTo>
                    <a:pt x="16" y="24"/>
                  </a:lnTo>
                  <a:lnTo>
                    <a:pt x="0" y="24"/>
                  </a:lnTo>
                  <a:lnTo>
                    <a:pt x="32" y="64"/>
                  </a:lnTo>
                  <a:lnTo>
                    <a:pt x="64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857" name="Freeform 9"/>
            <p:cNvSpPr>
              <a:spLocks/>
            </p:cNvSpPr>
            <p:nvPr/>
          </p:nvSpPr>
          <p:spPr bwMode="auto">
            <a:xfrm>
              <a:off x="1295401" y="2692524"/>
              <a:ext cx="177800" cy="139700"/>
            </a:xfrm>
            <a:custGeom>
              <a:avLst/>
              <a:gdLst>
                <a:gd name="T0" fmla="*/ 112 w 112"/>
                <a:gd name="T1" fmla="*/ 72 h 88"/>
                <a:gd name="T2" fmla="*/ 112 w 112"/>
                <a:gd name="T3" fmla="*/ 0 h 88"/>
                <a:gd name="T4" fmla="*/ 96 w 112"/>
                <a:gd name="T5" fmla="*/ 0 h 88"/>
                <a:gd name="T6" fmla="*/ 88 w 112"/>
                <a:gd name="T7" fmla="*/ 8 h 88"/>
                <a:gd name="T8" fmla="*/ 104 w 112"/>
                <a:gd name="T9" fmla="*/ 8 h 88"/>
                <a:gd name="T10" fmla="*/ 104 w 112"/>
                <a:gd name="T11" fmla="*/ 56 h 88"/>
                <a:gd name="T12" fmla="*/ 8 w 112"/>
                <a:gd name="T13" fmla="*/ 56 h 88"/>
                <a:gd name="T14" fmla="*/ 8 w 112"/>
                <a:gd name="T15" fmla="*/ 8 h 88"/>
                <a:gd name="T16" fmla="*/ 24 w 112"/>
                <a:gd name="T17" fmla="*/ 8 h 88"/>
                <a:gd name="T18" fmla="*/ 16 w 112"/>
                <a:gd name="T19" fmla="*/ 0 h 88"/>
                <a:gd name="T20" fmla="*/ 0 w 112"/>
                <a:gd name="T21" fmla="*/ 0 h 88"/>
                <a:gd name="T22" fmla="*/ 0 w 112"/>
                <a:gd name="T23" fmla="*/ 72 h 88"/>
                <a:gd name="T24" fmla="*/ 40 w 112"/>
                <a:gd name="T25" fmla="*/ 72 h 88"/>
                <a:gd name="T26" fmla="*/ 40 w 112"/>
                <a:gd name="T27" fmla="*/ 80 h 88"/>
                <a:gd name="T28" fmla="*/ 24 w 112"/>
                <a:gd name="T29" fmla="*/ 80 h 88"/>
                <a:gd name="T30" fmla="*/ 24 w 112"/>
                <a:gd name="T31" fmla="*/ 88 h 88"/>
                <a:gd name="T32" fmla="*/ 88 w 112"/>
                <a:gd name="T33" fmla="*/ 88 h 88"/>
                <a:gd name="T34" fmla="*/ 88 w 112"/>
                <a:gd name="T35" fmla="*/ 80 h 88"/>
                <a:gd name="T36" fmla="*/ 72 w 112"/>
                <a:gd name="T37" fmla="*/ 80 h 88"/>
                <a:gd name="T38" fmla="*/ 72 w 112"/>
                <a:gd name="T39" fmla="*/ 72 h 88"/>
                <a:gd name="T40" fmla="*/ 112 w 112"/>
                <a:gd name="T41" fmla="*/ 7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2" h="88">
                  <a:moveTo>
                    <a:pt x="112" y="72"/>
                  </a:moveTo>
                  <a:lnTo>
                    <a:pt x="112" y="0"/>
                  </a:lnTo>
                  <a:lnTo>
                    <a:pt x="96" y="0"/>
                  </a:lnTo>
                  <a:lnTo>
                    <a:pt x="88" y="8"/>
                  </a:lnTo>
                  <a:lnTo>
                    <a:pt x="104" y="8"/>
                  </a:lnTo>
                  <a:lnTo>
                    <a:pt x="104" y="56"/>
                  </a:lnTo>
                  <a:lnTo>
                    <a:pt x="8" y="56"/>
                  </a:lnTo>
                  <a:lnTo>
                    <a:pt x="8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72"/>
                  </a:lnTo>
                  <a:lnTo>
                    <a:pt x="40" y="72"/>
                  </a:lnTo>
                  <a:lnTo>
                    <a:pt x="40" y="80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88" y="88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72" y="72"/>
                  </a:lnTo>
                  <a:lnTo>
                    <a:pt x="112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10" name="Group 11109"/>
          <p:cNvGrpSpPr/>
          <p:nvPr/>
        </p:nvGrpSpPr>
        <p:grpSpPr>
          <a:xfrm>
            <a:off x="4130676" y="2629024"/>
            <a:ext cx="203200" cy="203200"/>
            <a:chOff x="4130676" y="2629024"/>
            <a:chExt cx="203200" cy="203200"/>
          </a:xfrm>
        </p:grpSpPr>
        <p:sp>
          <p:nvSpPr>
            <p:cNvPr id="10858" name="Rectangle 10"/>
            <p:cNvSpPr>
              <a:spLocks noChangeArrowheads="1"/>
            </p:cNvSpPr>
            <p:nvPr/>
          </p:nvSpPr>
          <p:spPr bwMode="auto">
            <a:xfrm>
              <a:off x="4206876" y="2692524"/>
              <a:ext cx="254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859" name="Rectangle 11"/>
            <p:cNvSpPr>
              <a:spLocks noChangeArrowheads="1"/>
            </p:cNvSpPr>
            <p:nvPr/>
          </p:nvSpPr>
          <p:spPr bwMode="auto">
            <a:xfrm>
              <a:off x="4257676" y="2692524"/>
              <a:ext cx="254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860" name="Freeform 12"/>
            <p:cNvSpPr>
              <a:spLocks noEditPoints="1"/>
            </p:cNvSpPr>
            <p:nvPr/>
          </p:nvSpPr>
          <p:spPr bwMode="auto">
            <a:xfrm>
              <a:off x="4130676" y="2629024"/>
              <a:ext cx="203200" cy="203200"/>
            </a:xfrm>
            <a:custGeom>
              <a:avLst/>
              <a:gdLst>
                <a:gd name="T0" fmla="*/ 60 w 64"/>
                <a:gd name="T1" fmla="*/ 0 h 64"/>
                <a:gd name="T2" fmla="*/ 56 w 64"/>
                <a:gd name="T3" fmla="*/ 4 h 64"/>
                <a:gd name="T4" fmla="*/ 56 w 64"/>
                <a:gd name="T5" fmla="*/ 8 h 64"/>
                <a:gd name="T6" fmla="*/ 8 w 64"/>
                <a:gd name="T7" fmla="*/ 8 h 64"/>
                <a:gd name="T8" fmla="*/ 8 w 64"/>
                <a:gd name="T9" fmla="*/ 4 h 64"/>
                <a:gd name="T10" fmla="*/ 4 w 64"/>
                <a:gd name="T11" fmla="*/ 0 h 64"/>
                <a:gd name="T12" fmla="*/ 0 w 64"/>
                <a:gd name="T13" fmla="*/ 4 h 64"/>
                <a:gd name="T14" fmla="*/ 0 w 64"/>
                <a:gd name="T15" fmla="*/ 64 h 64"/>
                <a:gd name="T16" fmla="*/ 8 w 64"/>
                <a:gd name="T17" fmla="*/ 64 h 64"/>
                <a:gd name="T18" fmla="*/ 8 w 64"/>
                <a:gd name="T19" fmla="*/ 40 h 64"/>
                <a:gd name="T20" fmla="*/ 56 w 64"/>
                <a:gd name="T21" fmla="*/ 40 h 64"/>
                <a:gd name="T22" fmla="*/ 56 w 64"/>
                <a:gd name="T23" fmla="*/ 64 h 64"/>
                <a:gd name="T24" fmla="*/ 64 w 64"/>
                <a:gd name="T25" fmla="*/ 64 h 64"/>
                <a:gd name="T26" fmla="*/ 64 w 64"/>
                <a:gd name="T27" fmla="*/ 4 h 64"/>
                <a:gd name="T28" fmla="*/ 60 w 64"/>
                <a:gd name="T29" fmla="*/ 0 h 64"/>
                <a:gd name="T30" fmla="*/ 56 w 64"/>
                <a:gd name="T31" fmla="*/ 28 h 64"/>
                <a:gd name="T32" fmla="*/ 48 w 64"/>
                <a:gd name="T33" fmla="*/ 28 h 64"/>
                <a:gd name="T34" fmla="*/ 48 w 64"/>
                <a:gd name="T35" fmla="*/ 36 h 64"/>
                <a:gd name="T36" fmla="*/ 40 w 64"/>
                <a:gd name="T37" fmla="*/ 36 h 64"/>
                <a:gd name="T38" fmla="*/ 40 w 64"/>
                <a:gd name="T39" fmla="*/ 28 h 64"/>
                <a:gd name="T40" fmla="*/ 32 w 64"/>
                <a:gd name="T41" fmla="*/ 28 h 64"/>
                <a:gd name="T42" fmla="*/ 32 w 64"/>
                <a:gd name="T43" fmla="*/ 36 h 64"/>
                <a:gd name="T44" fmla="*/ 24 w 64"/>
                <a:gd name="T45" fmla="*/ 36 h 64"/>
                <a:gd name="T46" fmla="*/ 24 w 64"/>
                <a:gd name="T47" fmla="*/ 28 h 64"/>
                <a:gd name="T48" fmla="*/ 16 w 64"/>
                <a:gd name="T49" fmla="*/ 28 h 64"/>
                <a:gd name="T50" fmla="*/ 16 w 64"/>
                <a:gd name="T51" fmla="*/ 36 h 64"/>
                <a:gd name="T52" fmla="*/ 8 w 64"/>
                <a:gd name="T53" fmla="*/ 36 h 64"/>
                <a:gd name="T54" fmla="*/ 8 w 64"/>
                <a:gd name="T55" fmla="*/ 28 h 64"/>
                <a:gd name="T56" fmla="*/ 16 w 64"/>
                <a:gd name="T57" fmla="*/ 28 h 64"/>
                <a:gd name="T58" fmla="*/ 16 w 64"/>
                <a:gd name="T59" fmla="*/ 20 h 64"/>
                <a:gd name="T60" fmla="*/ 8 w 64"/>
                <a:gd name="T61" fmla="*/ 20 h 64"/>
                <a:gd name="T62" fmla="*/ 8 w 64"/>
                <a:gd name="T63" fmla="*/ 12 h 64"/>
                <a:gd name="T64" fmla="*/ 16 w 64"/>
                <a:gd name="T65" fmla="*/ 12 h 64"/>
                <a:gd name="T66" fmla="*/ 16 w 64"/>
                <a:gd name="T67" fmla="*/ 20 h 64"/>
                <a:gd name="T68" fmla="*/ 24 w 64"/>
                <a:gd name="T69" fmla="*/ 20 h 64"/>
                <a:gd name="T70" fmla="*/ 24 w 64"/>
                <a:gd name="T71" fmla="*/ 12 h 64"/>
                <a:gd name="T72" fmla="*/ 32 w 64"/>
                <a:gd name="T73" fmla="*/ 12 h 64"/>
                <a:gd name="T74" fmla="*/ 32 w 64"/>
                <a:gd name="T75" fmla="*/ 20 h 64"/>
                <a:gd name="T76" fmla="*/ 40 w 64"/>
                <a:gd name="T77" fmla="*/ 20 h 64"/>
                <a:gd name="T78" fmla="*/ 40 w 64"/>
                <a:gd name="T79" fmla="*/ 12 h 64"/>
                <a:gd name="T80" fmla="*/ 48 w 64"/>
                <a:gd name="T81" fmla="*/ 12 h 64"/>
                <a:gd name="T82" fmla="*/ 48 w 64"/>
                <a:gd name="T83" fmla="*/ 20 h 64"/>
                <a:gd name="T84" fmla="*/ 56 w 64"/>
                <a:gd name="T85" fmla="*/ 20 h 64"/>
                <a:gd name="T86" fmla="*/ 56 w 64"/>
                <a:gd name="T87" fmla="*/ 2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" h="64">
                  <a:moveTo>
                    <a:pt x="60" y="0"/>
                  </a:moveTo>
                  <a:cubicBezTo>
                    <a:pt x="58" y="0"/>
                    <a:pt x="56" y="2"/>
                    <a:pt x="56" y="4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2"/>
                    <a:pt x="62" y="0"/>
                    <a:pt x="60" y="0"/>
                  </a:cubicBezTo>
                  <a:close/>
                  <a:moveTo>
                    <a:pt x="56" y="28"/>
                  </a:moveTo>
                  <a:cubicBezTo>
                    <a:pt x="48" y="28"/>
                    <a:pt x="48" y="28"/>
                    <a:pt x="48" y="28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56" y="20"/>
                    <a:pt x="56" y="20"/>
                    <a:pt x="56" y="20"/>
                  </a:cubicBezTo>
                  <a:lnTo>
                    <a:pt x="56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09" name="Group 11108"/>
          <p:cNvGrpSpPr/>
          <p:nvPr/>
        </p:nvGrpSpPr>
        <p:grpSpPr>
          <a:xfrm>
            <a:off x="4562476" y="2629024"/>
            <a:ext cx="165100" cy="203200"/>
            <a:chOff x="4562476" y="2629024"/>
            <a:chExt cx="165100" cy="203200"/>
          </a:xfrm>
        </p:grpSpPr>
        <p:sp>
          <p:nvSpPr>
            <p:cNvPr id="10861" name="Rectangle 13"/>
            <p:cNvSpPr>
              <a:spLocks noChangeArrowheads="1"/>
            </p:cNvSpPr>
            <p:nvPr/>
          </p:nvSpPr>
          <p:spPr bwMode="auto">
            <a:xfrm>
              <a:off x="4613276" y="2679824"/>
              <a:ext cx="254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862" name="Rectangle 14"/>
            <p:cNvSpPr>
              <a:spLocks noChangeArrowheads="1"/>
            </p:cNvSpPr>
            <p:nvPr/>
          </p:nvSpPr>
          <p:spPr bwMode="auto">
            <a:xfrm>
              <a:off x="4664076" y="2679824"/>
              <a:ext cx="254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863" name="Freeform 15"/>
            <p:cNvSpPr>
              <a:spLocks noEditPoints="1"/>
            </p:cNvSpPr>
            <p:nvPr/>
          </p:nvSpPr>
          <p:spPr bwMode="auto">
            <a:xfrm>
              <a:off x="4562476" y="2629024"/>
              <a:ext cx="165100" cy="203200"/>
            </a:xfrm>
            <a:custGeom>
              <a:avLst/>
              <a:gdLst>
                <a:gd name="T0" fmla="*/ 16 w 104"/>
                <a:gd name="T1" fmla="*/ 8 h 128"/>
                <a:gd name="T2" fmla="*/ 16 w 104"/>
                <a:gd name="T3" fmla="*/ 0 h 128"/>
                <a:gd name="T4" fmla="*/ 0 w 104"/>
                <a:gd name="T5" fmla="*/ 0 h 128"/>
                <a:gd name="T6" fmla="*/ 0 w 104"/>
                <a:gd name="T7" fmla="*/ 128 h 128"/>
                <a:gd name="T8" fmla="*/ 16 w 104"/>
                <a:gd name="T9" fmla="*/ 128 h 128"/>
                <a:gd name="T10" fmla="*/ 16 w 104"/>
                <a:gd name="T11" fmla="*/ 72 h 128"/>
                <a:gd name="T12" fmla="*/ 104 w 104"/>
                <a:gd name="T13" fmla="*/ 72 h 128"/>
                <a:gd name="T14" fmla="*/ 104 w 104"/>
                <a:gd name="T15" fmla="*/ 8 h 128"/>
                <a:gd name="T16" fmla="*/ 16 w 104"/>
                <a:gd name="T17" fmla="*/ 8 h 128"/>
                <a:gd name="T18" fmla="*/ 96 w 104"/>
                <a:gd name="T19" fmla="*/ 48 h 128"/>
                <a:gd name="T20" fmla="*/ 80 w 104"/>
                <a:gd name="T21" fmla="*/ 48 h 128"/>
                <a:gd name="T22" fmla="*/ 80 w 104"/>
                <a:gd name="T23" fmla="*/ 64 h 128"/>
                <a:gd name="T24" fmla="*/ 64 w 104"/>
                <a:gd name="T25" fmla="*/ 64 h 128"/>
                <a:gd name="T26" fmla="*/ 64 w 104"/>
                <a:gd name="T27" fmla="*/ 48 h 128"/>
                <a:gd name="T28" fmla="*/ 48 w 104"/>
                <a:gd name="T29" fmla="*/ 48 h 128"/>
                <a:gd name="T30" fmla="*/ 48 w 104"/>
                <a:gd name="T31" fmla="*/ 64 h 128"/>
                <a:gd name="T32" fmla="*/ 32 w 104"/>
                <a:gd name="T33" fmla="*/ 64 h 128"/>
                <a:gd name="T34" fmla="*/ 32 w 104"/>
                <a:gd name="T35" fmla="*/ 48 h 128"/>
                <a:gd name="T36" fmla="*/ 16 w 104"/>
                <a:gd name="T37" fmla="*/ 48 h 128"/>
                <a:gd name="T38" fmla="*/ 16 w 104"/>
                <a:gd name="T39" fmla="*/ 32 h 128"/>
                <a:gd name="T40" fmla="*/ 32 w 104"/>
                <a:gd name="T41" fmla="*/ 32 h 128"/>
                <a:gd name="T42" fmla="*/ 32 w 104"/>
                <a:gd name="T43" fmla="*/ 16 h 128"/>
                <a:gd name="T44" fmla="*/ 48 w 104"/>
                <a:gd name="T45" fmla="*/ 16 h 128"/>
                <a:gd name="T46" fmla="*/ 48 w 104"/>
                <a:gd name="T47" fmla="*/ 32 h 128"/>
                <a:gd name="T48" fmla="*/ 64 w 104"/>
                <a:gd name="T49" fmla="*/ 32 h 128"/>
                <a:gd name="T50" fmla="*/ 64 w 104"/>
                <a:gd name="T51" fmla="*/ 16 h 128"/>
                <a:gd name="T52" fmla="*/ 80 w 104"/>
                <a:gd name="T53" fmla="*/ 16 h 128"/>
                <a:gd name="T54" fmla="*/ 80 w 104"/>
                <a:gd name="T55" fmla="*/ 32 h 128"/>
                <a:gd name="T56" fmla="*/ 96 w 104"/>
                <a:gd name="T57" fmla="*/ 32 h 128"/>
                <a:gd name="T58" fmla="*/ 96 w 104"/>
                <a:gd name="T59" fmla="*/ 4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4" h="128">
                  <a:moveTo>
                    <a:pt x="16" y="8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0" y="128"/>
                  </a:lnTo>
                  <a:lnTo>
                    <a:pt x="16" y="128"/>
                  </a:lnTo>
                  <a:lnTo>
                    <a:pt x="16" y="72"/>
                  </a:lnTo>
                  <a:lnTo>
                    <a:pt x="104" y="72"/>
                  </a:lnTo>
                  <a:lnTo>
                    <a:pt x="104" y="8"/>
                  </a:lnTo>
                  <a:lnTo>
                    <a:pt x="16" y="8"/>
                  </a:lnTo>
                  <a:close/>
                  <a:moveTo>
                    <a:pt x="96" y="48"/>
                  </a:moveTo>
                  <a:lnTo>
                    <a:pt x="80" y="48"/>
                  </a:lnTo>
                  <a:lnTo>
                    <a:pt x="80" y="64"/>
                  </a:lnTo>
                  <a:lnTo>
                    <a:pt x="64" y="64"/>
                  </a:lnTo>
                  <a:lnTo>
                    <a:pt x="64" y="48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64"/>
                  </a:lnTo>
                  <a:lnTo>
                    <a:pt x="32" y="48"/>
                  </a:lnTo>
                  <a:lnTo>
                    <a:pt x="16" y="48"/>
                  </a:lnTo>
                  <a:lnTo>
                    <a:pt x="16" y="32"/>
                  </a:lnTo>
                  <a:lnTo>
                    <a:pt x="32" y="32"/>
                  </a:lnTo>
                  <a:lnTo>
                    <a:pt x="32" y="16"/>
                  </a:lnTo>
                  <a:lnTo>
                    <a:pt x="48" y="16"/>
                  </a:lnTo>
                  <a:lnTo>
                    <a:pt x="48" y="32"/>
                  </a:lnTo>
                  <a:lnTo>
                    <a:pt x="64" y="32"/>
                  </a:lnTo>
                  <a:lnTo>
                    <a:pt x="64" y="16"/>
                  </a:lnTo>
                  <a:lnTo>
                    <a:pt x="80" y="16"/>
                  </a:lnTo>
                  <a:lnTo>
                    <a:pt x="80" y="32"/>
                  </a:lnTo>
                  <a:lnTo>
                    <a:pt x="96" y="32"/>
                  </a:lnTo>
                  <a:lnTo>
                    <a:pt x="96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17" name="Group 11116"/>
          <p:cNvGrpSpPr/>
          <p:nvPr/>
        </p:nvGrpSpPr>
        <p:grpSpPr>
          <a:xfrm>
            <a:off x="468313" y="2629024"/>
            <a:ext cx="203200" cy="203200"/>
            <a:chOff x="468313" y="2629024"/>
            <a:chExt cx="203200" cy="203200"/>
          </a:xfrm>
        </p:grpSpPr>
        <p:sp>
          <p:nvSpPr>
            <p:cNvPr id="10864" name="Freeform 16"/>
            <p:cNvSpPr>
              <a:spLocks noEditPoints="1"/>
            </p:cNvSpPr>
            <p:nvPr/>
          </p:nvSpPr>
          <p:spPr bwMode="auto">
            <a:xfrm>
              <a:off x="468313" y="2743324"/>
              <a:ext cx="101600" cy="88900"/>
            </a:xfrm>
            <a:custGeom>
              <a:avLst/>
              <a:gdLst>
                <a:gd name="T0" fmla="*/ 0 w 64"/>
                <a:gd name="T1" fmla="*/ 40 h 56"/>
                <a:gd name="T2" fmla="*/ 24 w 64"/>
                <a:gd name="T3" fmla="*/ 40 h 56"/>
                <a:gd name="T4" fmla="*/ 24 w 64"/>
                <a:gd name="T5" fmla="*/ 48 h 56"/>
                <a:gd name="T6" fmla="*/ 8 w 64"/>
                <a:gd name="T7" fmla="*/ 48 h 56"/>
                <a:gd name="T8" fmla="*/ 8 w 64"/>
                <a:gd name="T9" fmla="*/ 56 h 56"/>
                <a:gd name="T10" fmla="*/ 56 w 64"/>
                <a:gd name="T11" fmla="*/ 56 h 56"/>
                <a:gd name="T12" fmla="*/ 56 w 64"/>
                <a:gd name="T13" fmla="*/ 48 h 56"/>
                <a:gd name="T14" fmla="*/ 40 w 64"/>
                <a:gd name="T15" fmla="*/ 48 h 56"/>
                <a:gd name="T16" fmla="*/ 40 w 64"/>
                <a:gd name="T17" fmla="*/ 40 h 56"/>
                <a:gd name="T18" fmla="*/ 64 w 64"/>
                <a:gd name="T19" fmla="*/ 40 h 56"/>
                <a:gd name="T20" fmla="*/ 64 w 64"/>
                <a:gd name="T21" fmla="*/ 0 h 56"/>
                <a:gd name="T22" fmla="*/ 0 w 64"/>
                <a:gd name="T23" fmla="*/ 0 h 56"/>
                <a:gd name="T24" fmla="*/ 0 w 64"/>
                <a:gd name="T25" fmla="*/ 40 h 56"/>
                <a:gd name="T26" fmla="*/ 8 w 64"/>
                <a:gd name="T27" fmla="*/ 8 h 56"/>
                <a:gd name="T28" fmla="*/ 56 w 64"/>
                <a:gd name="T29" fmla="*/ 8 h 56"/>
                <a:gd name="T30" fmla="*/ 56 w 64"/>
                <a:gd name="T31" fmla="*/ 32 h 56"/>
                <a:gd name="T32" fmla="*/ 8 w 64"/>
                <a:gd name="T33" fmla="*/ 32 h 56"/>
                <a:gd name="T34" fmla="*/ 8 w 64"/>
                <a:gd name="T35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56">
                  <a:moveTo>
                    <a:pt x="0" y="40"/>
                  </a:moveTo>
                  <a:lnTo>
                    <a:pt x="24" y="40"/>
                  </a:lnTo>
                  <a:lnTo>
                    <a:pt x="24" y="48"/>
                  </a:lnTo>
                  <a:lnTo>
                    <a:pt x="8" y="48"/>
                  </a:lnTo>
                  <a:lnTo>
                    <a:pt x="8" y="56"/>
                  </a:lnTo>
                  <a:lnTo>
                    <a:pt x="56" y="56"/>
                  </a:lnTo>
                  <a:lnTo>
                    <a:pt x="56" y="48"/>
                  </a:lnTo>
                  <a:lnTo>
                    <a:pt x="40" y="48"/>
                  </a:lnTo>
                  <a:lnTo>
                    <a:pt x="40" y="40"/>
                  </a:lnTo>
                  <a:lnTo>
                    <a:pt x="64" y="40"/>
                  </a:lnTo>
                  <a:lnTo>
                    <a:pt x="64" y="0"/>
                  </a:lnTo>
                  <a:lnTo>
                    <a:pt x="0" y="0"/>
                  </a:lnTo>
                  <a:lnTo>
                    <a:pt x="0" y="40"/>
                  </a:lnTo>
                  <a:close/>
                  <a:moveTo>
                    <a:pt x="8" y="8"/>
                  </a:moveTo>
                  <a:lnTo>
                    <a:pt x="56" y="8"/>
                  </a:lnTo>
                  <a:lnTo>
                    <a:pt x="56" y="32"/>
                  </a:lnTo>
                  <a:lnTo>
                    <a:pt x="8" y="32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865" name="Freeform 17"/>
            <p:cNvSpPr>
              <a:spLocks noEditPoints="1"/>
            </p:cNvSpPr>
            <p:nvPr/>
          </p:nvSpPr>
          <p:spPr bwMode="auto">
            <a:xfrm>
              <a:off x="569913" y="2629024"/>
              <a:ext cx="101600" cy="88900"/>
            </a:xfrm>
            <a:custGeom>
              <a:avLst/>
              <a:gdLst>
                <a:gd name="T0" fmla="*/ 64 w 64"/>
                <a:gd name="T1" fmla="*/ 40 h 56"/>
                <a:gd name="T2" fmla="*/ 64 w 64"/>
                <a:gd name="T3" fmla="*/ 0 h 56"/>
                <a:gd name="T4" fmla="*/ 0 w 64"/>
                <a:gd name="T5" fmla="*/ 0 h 56"/>
                <a:gd name="T6" fmla="*/ 0 w 64"/>
                <a:gd name="T7" fmla="*/ 40 h 56"/>
                <a:gd name="T8" fmla="*/ 24 w 64"/>
                <a:gd name="T9" fmla="*/ 40 h 56"/>
                <a:gd name="T10" fmla="*/ 24 w 64"/>
                <a:gd name="T11" fmla="*/ 48 h 56"/>
                <a:gd name="T12" fmla="*/ 8 w 64"/>
                <a:gd name="T13" fmla="*/ 48 h 56"/>
                <a:gd name="T14" fmla="*/ 8 w 64"/>
                <a:gd name="T15" fmla="*/ 56 h 56"/>
                <a:gd name="T16" fmla="*/ 56 w 64"/>
                <a:gd name="T17" fmla="*/ 56 h 56"/>
                <a:gd name="T18" fmla="*/ 56 w 64"/>
                <a:gd name="T19" fmla="*/ 48 h 56"/>
                <a:gd name="T20" fmla="*/ 40 w 64"/>
                <a:gd name="T21" fmla="*/ 48 h 56"/>
                <a:gd name="T22" fmla="*/ 40 w 64"/>
                <a:gd name="T23" fmla="*/ 40 h 56"/>
                <a:gd name="T24" fmla="*/ 64 w 64"/>
                <a:gd name="T25" fmla="*/ 40 h 56"/>
                <a:gd name="T26" fmla="*/ 8 w 64"/>
                <a:gd name="T27" fmla="*/ 32 h 56"/>
                <a:gd name="T28" fmla="*/ 8 w 64"/>
                <a:gd name="T29" fmla="*/ 8 h 56"/>
                <a:gd name="T30" fmla="*/ 56 w 64"/>
                <a:gd name="T31" fmla="*/ 8 h 56"/>
                <a:gd name="T32" fmla="*/ 56 w 64"/>
                <a:gd name="T33" fmla="*/ 32 h 56"/>
                <a:gd name="T34" fmla="*/ 8 w 64"/>
                <a:gd name="T35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56">
                  <a:moveTo>
                    <a:pt x="64" y="40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40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8" y="48"/>
                  </a:lnTo>
                  <a:lnTo>
                    <a:pt x="8" y="56"/>
                  </a:lnTo>
                  <a:lnTo>
                    <a:pt x="56" y="56"/>
                  </a:lnTo>
                  <a:lnTo>
                    <a:pt x="56" y="48"/>
                  </a:lnTo>
                  <a:lnTo>
                    <a:pt x="40" y="48"/>
                  </a:lnTo>
                  <a:lnTo>
                    <a:pt x="40" y="40"/>
                  </a:lnTo>
                  <a:lnTo>
                    <a:pt x="64" y="40"/>
                  </a:lnTo>
                  <a:close/>
                  <a:moveTo>
                    <a:pt x="8" y="32"/>
                  </a:moveTo>
                  <a:lnTo>
                    <a:pt x="8" y="8"/>
                  </a:lnTo>
                  <a:lnTo>
                    <a:pt x="56" y="8"/>
                  </a:lnTo>
                  <a:lnTo>
                    <a:pt x="56" y="32"/>
                  </a:lnTo>
                  <a:lnTo>
                    <a:pt x="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866" name="Freeform 18"/>
            <p:cNvSpPr>
              <a:spLocks/>
            </p:cNvSpPr>
            <p:nvPr/>
          </p:nvSpPr>
          <p:spPr bwMode="auto">
            <a:xfrm>
              <a:off x="481013" y="2641724"/>
              <a:ext cx="76200" cy="88900"/>
            </a:xfrm>
            <a:custGeom>
              <a:avLst/>
              <a:gdLst>
                <a:gd name="T0" fmla="*/ 8 w 48"/>
                <a:gd name="T1" fmla="*/ 24 h 56"/>
                <a:gd name="T2" fmla="*/ 24 w 48"/>
                <a:gd name="T3" fmla="*/ 24 h 56"/>
                <a:gd name="T4" fmla="*/ 24 w 48"/>
                <a:gd name="T5" fmla="*/ 40 h 56"/>
                <a:gd name="T6" fmla="*/ 48 w 48"/>
                <a:gd name="T7" fmla="*/ 20 h 56"/>
                <a:gd name="T8" fmla="*/ 24 w 48"/>
                <a:gd name="T9" fmla="*/ 0 h 56"/>
                <a:gd name="T10" fmla="*/ 24 w 48"/>
                <a:gd name="T11" fmla="*/ 16 h 56"/>
                <a:gd name="T12" fmla="*/ 0 w 48"/>
                <a:gd name="T13" fmla="*/ 16 h 56"/>
                <a:gd name="T14" fmla="*/ 0 w 48"/>
                <a:gd name="T15" fmla="*/ 56 h 56"/>
                <a:gd name="T16" fmla="*/ 8 w 48"/>
                <a:gd name="T17" fmla="*/ 56 h 56"/>
                <a:gd name="T18" fmla="*/ 8 w 48"/>
                <a:gd name="T19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56">
                  <a:moveTo>
                    <a:pt x="8" y="24"/>
                  </a:moveTo>
                  <a:lnTo>
                    <a:pt x="24" y="24"/>
                  </a:lnTo>
                  <a:lnTo>
                    <a:pt x="24" y="40"/>
                  </a:lnTo>
                  <a:lnTo>
                    <a:pt x="48" y="20"/>
                  </a:lnTo>
                  <a:lnTo>
                    <a:pt x="24" y="0"/>
                  </a:lnTo>
                  <a:lnTo>
                    <a:pt x="24" y="16"/>
                  </a:lnTo>
                  <a:lnTo>
                    <a:pt x="0" y="16"/>
                  </a:lnTo>
                  <a:lnTo>
                    <a:pt x="0" y="56"/>
                  </a:lnTo>
                  <a:lnTo>
                    <a:pt x="8" y="56"/>
                  </a:lnTo>
                  <a:lnTo>
                    <a:pt x="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0867" name="Freeform 19"/>
          <p:cNvSpPr>
            <a:spLocks noEditPoints="1"/>
          </p:cNvSpPr>
          <p:nvPr/>
        </p:nvSpPr>
        <p:spPr bwMode="auto">
          <a:xfrm>
            <a:off x="1282701" y="3060824"/>
            <a:ext cx="203200" cy="152400"/>
          </a:xfrm>
          <a:custGeom>
            <a:avLst/>
            <a:gdLst>
              <a:gd name="T0" fmla="*/ 56 w 64"/>
              <a:gd name="T1" fmla="*/ 18 h 48"/>
              <a:gd name="T2" fmla="*/ 56 w 64"/>
              <a:gd name="T3" fmla="*/ 18 h 48"/>
              <a:gd name="T4" fmla="*/ 38 w 64"/>
              <a:gd name="T5" fmla="*/ 0 h 48"/>
              <a:gd name="T6" fmla="*/ 22 w 64"/>
              <a:gd name="T7" fmla="*/ 9 h 48"/>
              <a:gd name="T8" fmla="*/ 18 w 64"/>
              <a:gd name="T9" fmla="*/ 8 h 48"/>
              <a:gd name="T10" fmla="*/ 8 w 64"/>
              <a:gd name="T11" fmla="*/ 18 h 48"/>
              <a:gd name="T12" fmla="*/ 8 w 64"/>
              <a:gd name="T13" fmla="*/ 18 h 48"/>
              <a:gd name="T14" fmla="*/ 0 w 64"/>
              <a:gd name="T15" fmla="*/ 32 h 48"/>
              <a:gd name="T16" fmla="*/ 16 w 64"/>
              <a:gd name="T17" fmla="*/ 48 h 48"/>
              <a:gd name="T18" fmla="*/ 48 w 64"/>
              <a:gd name="T19" fmla="*/ 48 h 48"/>
              <a:gd name="T20" fmla="*/ 64 w 64"/>
              <a:gd name="T21" fmla="*/ 32 h 48"/>
              <a:gd name="T22" fmla="*/ 56 w 64"/>
              <a:gd name="T23" fmla="*/ 18 h 48"/>
              <a:gd name="T24" fmla="*/ 48 w 64"/>
              <a:gd name="T25" fmla="*/ 44 h 48"/>
              <a:gd name="T26" fmla="*/ 16 w 64"/>
              <a:gd name="T27" fmla="*/ 44 h 48"/>
              <a:gd name="T28" fmla="*/ 4 w 64"/>
              <a:gd name="T29" fmla="*/ 32 h 48"/>
              <a:gd name="T30" fmla="*/ 10 w 64"/>
              <a:gd name="T31" fmla="*/ 22 h 48"/>
              <a:gd name="T32" fmla="*/ 12 w 64"/>
              <a:gd name="T33" fmla="*/ 21 h 48"/>
              <a:gd name="T34" fmla="*/ 12 w 64"/>
              <a:gd name="T35" fmla="*/ 18 h 48"/>
              <a:gd name="T36" fmla="*/ 12 w 64"/>
              <a:gd name="T37" fmla="*/ 18 h 48"/>
              <a:gd name="T38" fmla="*/ 18 w 64"/>
              <a:gd name="T39" fmla="*/ 12 h 48"/>
              <a:gd name="T40" fmla="*/ 21 w 64"/>
              <a:gd name="T41" fmla="*/ 13 h 48"/>
              <a:gd name="T42" fmla="*/ 24 w 64"/>
              <a:gd name="T43" fmla="*/ 14 h 48"/>
              <a:gd name="T44" fmla="*/ 26 w 64"/>
              <a:gd name="T45" fmla="*/ 11 h 48"/>
              <a:gd name="T46" fmla="*/ 38 w 64"/>
              <a:gd name="T47" fmla="*/ 4 h 48"/>
              <a:gd name="T48" fmla="*/ 52 w 64"/>
              <a:gd name="T49" fmla="*/ 18 h 48"/>
              <a:gd name="T50" fmla="*/ 52 w 64"/>
              <a:gd name="T51" fmla="*/ 18 h 48"/>
              <a:gd name="T52" fmla="*/ 52 w 64"/>
              <a:gd name="T53" fmla="*/ 18 h 48"/>
              <a:gd name="T54" fmla="*/ 52 w 64"/>
              <a:gd name="T55" fmla="*/ 21 h 48"/>
              <a:gd name="T56" fmla="*/ 54 w 64"/>
              <a:gd name="T57" fmla="*/ 22 h 48"/>
              <a:gd name="T58" fmla="*/ 60 w 64"/>
              <a:gd name="T59" fmla="*/ 32 h 48"/>
              <a:gd name="T60" fmla="*/ 48 w 64"/>
              <a:gd name="T61" fmla="*/ 4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4" h="48">
                <a:moveTo>
                  <a:pt x="56" y="18"/>
                </a:moveTo>
                <a:cubicBezTo>
                  <a:pt x="56" y="18"/>
                  <a:pt x="56" y="18"/>
                  <a:pt x="56" y="18"/>
                </a:cubicBezTo>
                <a:cubicBezTo>
                  <a:pt x="56" y="8"/>
                  <a:pt x="48" y="0"/>
                  <a:pt x="38" y="0"/>
                </a:cubicBezTo>
                <a:cubicBezTo>
                  <a:pt x="31" y="0"/>
                  <a:pt x="26" y="4"/>
                  <a:pt x="22" y="9"/>
                </a:cubicBezTo>
                <a:cubicBezTo>
                  <a:pt x="21" y="8"/>
                  <a:pt x="20" y="8"/>
                  <a:pt x="18" y="8"/>
                </a:cubicBezTo>
                <a:cubicBezTo>
                  <a:pt x="12" y="8"/>
                  <a:pt x="8" y="12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3" y="21"/>
                  <a:pt x="0" y="26"/>
                  <a:pt x="0" y="32"/>
                </a:cubicBezTo>
                <a:cubicBezTo>
                  <a:pt x="0" y="41"/>
                  <a:pt x="7" y="48"/>
                  <a:pt x="16" y="48"/>
                </a:cubicBezTo>
                <a:cubicBezTo>
                  <a:pt x="48" y="48"/>
                  <a:pt x="48" y="48"/>
                  <a:pt x="48" y="48"/>
                </a:cubicBezTo>
                <a:cubicBezTo>
                  <a:pt x="57" y="48"/>
                  <a:pt x="64" y="41"/>
                  <a:pt x="64" y="32"/>
                </a:cubicBezTo>
                <a:cubicBezTo>
                  <a:pt x="64" y="26"/>
                  <a:pt x="61" y="21"/>
                  <a:pt x="56" y="18"/>
                </a:cubicBezTo>
                <a:close/>
                <a:moveTo>
                  <a:pt x="48" y="44"/>
                </a:moveTo>
                <a:cubicBezTo>
                  <a:pt x="16" y="44"/>
                  <a:pt x="16" y="44"/>
                  <a:pt x="16" y="44"/>
                </a:cubicBezTo>
                <a:cubicBezTo>
                  <a:pt x="9" y="44"/>
                  <a:pt x="4" y="39"/>
                  <a:pt x="4" y="32"/>
                </a:cubicBezTo>
                <a:cubicBezTo>
                  <a:pt x="4" y="28"/>
                  <a:pt x="6" y="24"/>
                  <a:pt x="10" y="22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5"/>
                  <a:pt x="15" y="12"/>
                  <a:pt x="18" y="12"/>
                </a:cubicBezTo>
                <a:cubicBezTo>
                  <a:pt x="19" y="12"/>
                  <a:pt x="20" y="12"/>
                  <a:pt x="21" y="13"/>
                </a:cubicBezTo>
                <a:cubicBezTo>
                  <a:pt x="24" y="14"/>
                  <a:pt x="24" y="14"/>
                  <a:pt x="24" y="14"/>
                </a:cubicBezTo>
                <a:cubicBezTo>
                  <a:pt x="26" y="11"/>
                  <a:pt x="26" y="11"/>
                  <a:pt x="26" y="11"/>
                </a:cubicBezTo>
                <a:cubicBezTo>
                  <a:pt x="28" y="7"/>
                  <a:pt x="33" y="4"/>
                  <a:pt x="38" y="4"/>
                </a:cubicBezTo>
                <a:cubicBezTo>
                  <a:pt x="46" y="4"/>
                  <a:pt x="52" y="10"/>
                  <a:pt x="52" y="18"/>
                </a:cubicBezTo>
                <a:cubicBezTo>
                  <a:pt x="52" y="18"/>
                  <a:pt x="52" y="18"/>
                  <a:pt x="52" y="18"/>
                </a:cubicBezTo>
                <a:cubicBezTo>
                  <a:pt x="52" y="18"/>
                  <a:pt x="52" y="18"/>
                  <a:pt x="52" y="18"/>
                </a:cubicBezTo>
                <a:cubicBezTo>
                  <a:pt x="52" y="21"/>
                  <a:pt x="52" y="21"/>
                  <a:pt x="52" y="21"/>
                </a:cubicBezTo>
                <a:cubicBezTo>
                  <a:pt x="54" y="22"/>
                  <a:pt x="54" y="22"/>
                  <a:pt x="54" y="22"/>
                </a:cubicBezTo>
                <a:cubicBezTo>
                  <a:pt x="58" y="24"/>
                  <a:pt x="60" y="28"/>
                  <a:pt x="60" y="32"/>
                </a:cubicBezTo>
                <a:cubicBezTo>
                  <a:pt x="60" y="39"/>
                  <a:pt x="55" y="44"/>
                  <a:pt x="48" y="4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868" name="Freeform 20"/>
          <p:cNvSpPr>
            <a:spLocks noEditPoints="1"/>
          </p:cNvSpPr>
          <p:nvPr/>
        </p:nvSpPr>
        <p:spPr bwMode="auto">
          <a:xfrm>
            <a:off x="3316288" y="3060824"/>
            <a:ext cx="203200" cy="152400"/>
          </a:xfrm>
          <a:custGeom>
            <a:avLst/>
            <a:gdLst>
              <a:gd name="T0" fmla="*/ 56 w 64"/>
              <a:gd name="T1" fmla="*/ 18 h 48"/>
              <a:gd name="T2" fmla="*/ 56 w 64"/>
              <a:gd name="T3" fmla="*/ 18 h 48"/>
              <a:gd name="T4" fmla="*/ 38 w 64"/>
              <a:gd name="T5" fmla="*/ 0 h 48"/>
              <a:gd name="T6" fmla="*/ 22 w 64"/>
              <a:gd name="T7" fmla="*/ 9 h 48"/>
              <a:gd name="T8" fmla="*/ 18 w 64"/>
              <a:gd name="T9" fmla="*/ 8 h 48"/>
              <a:gd name="T10" fmla="*/ 8 w 64"/>
              <a:gd name="T11" fmla="*/ 18 h 48"/>
              <a:gd name="T12" fmla="*/ 8 w 64"/>
              <a:gd name="T13" fmla="*/ 18 h 48"/>
              <a:gd name="T14" fmla="*/ 0 w 64"/>
              <a:gd name="T15" fmla="*/ 32 h 48"/>
              <a:gd name="T16" fmla="*/ 16 w 64"/>
              <a:gd name="T17" fmla="*/ 48 h 48"/>
              <a:gd name="T18" fmla="*/ 48 w 64"/>
              <a:gd name="T19" fmla="*/ 48 h 48"/>
              <a:gd name="T20" fmla="*/ 64 w 64"/>
              <a:gd name="T21" fmla="*/ 32 h 48"/>
              <a:gd name="T22" fmla="*/ 56 w 64"/>
              <a:gd name="T23" fmla="*/ 18 h 48"/>
              <a:gd name="T24" fmla="*/ 29 w 64"/>
              <a:gd name="T25" fmla="*/ 40 h 48"/>
              <a:gd name="T26" fmla="*/ 26 w 64"/>
              <a:gd name="T27" fmla="*/ 37 h 48"/>
              <a:gd name="T28" fmla="*/ 16 w 64"/>
              <a:gd name="T29" fmla="*/ 27 h 48"/>
              <a:gd name="T30" fmla="*/ 21 w 64"/>
              <a:gd name="T31" fmla="*/ 22 h 48"/>
              <a:gd name="T32" fmla="*/ 29 w 64"/>
              <a:gd name="T33" fmla="*/ 30 h 48"/>
              <a:gd name="T34" fmla="*/ 43 w 64"/>
              <a:gd name="T35" fmla="*/ 16 h 48"/>
              <a:gd name="T36" fmla="*/ 48 w 64"/>
              <a:gd name="T37" fmla="*/ 21 h 48"/>
              <a:gd name="T38" fmla="*/ 29 w 64"/>
              <a:gd name="T39" fmla="*/ 4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4" h="48">
                <a:moveTo>
                  <a:pt x="56" y="18"/>
                </a:moveTo>
                <a:cubicBezTo>
                  <a:pt x="56" y="18"/>
                  <a:pt x="56" y="18"/>
                  <a:pt x="56" y="18"/>
                </a:cubicBezTo>
                <a:cubicBezTo>
                  <a:pt x="56" y="8"/>
                  <a:pt x="48" y="0"/>
                  <a:pt x="38" y="0"/>
                </a:cubicBezTo>
                <a:cubicBezTo>
                  <a:pt x="31" y="0"/>
                  <a:pt x="26" y="4"/>
                  <a:pt x="22" y="9"/>
                </a:cubicBezTo>
                <a:cubicBezTo>
                  <a:pt x="21" y="8"/>
                  <a:pt x="20" y="8"/>
                  <a:pt x="18" y="8"/>
                </a:cubicBezTo>
                <a:cubicBezTo>
                  <a:pt x="12" y="8"/>
                  <a:pt x="8" y="12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3" y="21"/>
                  <a:pt x="0" y="26"/>
                  <a:pt x="0" y="32"/>
                </a:cubicBezTo>
                <a:cubicBezTo>
                  <a:pt x="0" y="41"/>
                  <a:pt x="7" y="48"/>
                  <a:pt x="16" y="48"/>
                </a:cubicBezTo>
                <a:cubicBezTo>
                  <a:pt x="48" y="48"/>
                  <a:pt x="48" y="48"/>
                  <a:pt x="48" y="48"/>
                </a:cubicBezTo>
                <a:cubicBezTo>
                  <a:pt x="57" y="48"/>
                  <a:pt x="64" y="41"/>
                  <a:pt x="64" y="32"/>
                </a:cubicBezTo>
                <a:cubicBezTo>
                  <a:pt x="64" y="26"/>
                  <a:pt x="61" y="21"/>
                  <a:pt x="56" y="18"/>
                </a:cubicBezTo>
                <a:close/>
                <a:moveTo>
                  <a:pt x="29" y="40"/>
                </a:moveTo>
                <a:cubicBezTo>
                  <a:pt x="26" y="37"/>
                  <a:pt x="26" y="37"/>
                  <a:pt x="26" y="37"/>
                </a:cubicBezTo>
                <a:cubicBezTo>
                  <a:pt x="16" y="27"/>
                  <a:pt x="16" y="27"/>
                  <a:pt x="16" y="27"/>
                </a:cubicBezTo>
                <a:cubicBezTo>
                  <a:pt x="21" y="22"/>
                  <a:pt x="21" y="22"/>
                  <a:pt x="21" y="22"/>
                </a:cubicBezTo>
                <a:cubicBezTo>
                  <a:pt x="29" y="30"/>
                  <a:pt x="29" y="30"/>
                  <a:pt x="29" y="30"/>
                </a:cubicBezTo>
                <a:cubicBezTo>
                  <a:pt x="43" y="16"/>
                  <a:pt x="43" y="16"/>
                  <a:pt x="43" y="16"/>
                </a:cubicBezTo>
                <a:cubicBezTo>
                  <a:pt x="48" y="21"/>
                  <a:pt x="48" y="21"/>
                  <a:pt x="48" y="21"/>
                </a:cubicBezTo>
                <a:lnTo>
                  <a:pt x="29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103" name="Group 11102"/>
          <p:cNvGrpSpPr/>
          <p:nvPr/>
        </p:nvGrpSpPr>
        <p:grpSpPr>
          <a:xfrm>
            <a:off x="7793038" y="2667124"/>
            <a:ext cx="203200" cy="152400"/>
            <a:chOff x="7793038" y="2667124"/>
            <a:chExt cx="203200" cy="152400"/>
          </a:xfrm>
        </p:grpSpPr>
        <p:sp>
          <p:nvSpPr>
            <p:cNvPr id="10869" name="Freeform 21"/>
            <p:cNvSpPr>
              <a:spLocks noEditPoints="1"/>
            </p:cNvSpPr>
            <p:nvPr/>
          </p:nvSpPr>
          <p:spPr bwMode="auto">
            <a:xfrm>
              <a:off x="7793038" y="2667124"/>
              <a:ext cx="203200" cy="152400"/>
            </a:xfrm>
            <a:custGeom>
              <a:avLst/>
              <a:gdLst>
                <a:gd name="T0" fmla="*/ 56 w 64"/>
                <a:gd name="T1" fmla="*/ 18 h 48"/>
                <a:gd name="T2" fmla="*/ 56 w 64"/>
                <a:gd name="T3" fmla="*/ 18 h 48"/>
                <a:gd name="T4" fmla="*/ 38 w 64"/>
                <a:gd name="T5" fmla="*/ 0 h 48"/>
                <a:gd name="T6" fmla="*/ 22 w 64"/>
                <a:gd name="T7" fmla="*/ 9 h 48"/>
                <a:gd name="T8" fmla="*/ 18 w 64"/>
                <a:gd name="T9" fmla="*/ 8 h 48"/>
                <a:gd name="T10" fmla="*/ 8 w 64"/>
                <a:gd name="T11" fmla="*/ 18 h 48"/>
                <a:gd name="T12" fmla="*/ 8 w 64"/>
                <a:gd name="T13" fmla="*/ 18 h 48"/>
                <a:gd name="T14" fmla="*/ 0 w 64"/>
                <a:gd name="T15" fmla="*/ 32 h 48"/>
                <a:gd name="T16" fmla="*/ 16 w 64"/>
                <a:gd name="T17" fmla="*/ 48 h 48"/>
                <a:gd name="T18" fmla="*/ 48 w 64"/>
                <a:gd name="T19" fmla="*/ 48 h 48"/>
                <a:gd name="T20" fmla="*/ 64 w 64"/>
                <a:gd name="T21" fmla="*/ 32 h 48"/>
                <a:gd name="T22" fmla="*/ 56 w 64"/>
                <a:gd name="T23" fmla="*/ 18 h 48"/>
                <a:gd name="T24" fmla="*/ 48 w 64"/>
                <a:gd name="T25" fmla="*/ 44 h 48"/>
                <a:gd name="T26" fmla="*/ 16 w 64"/>
                <a:gd name="T27" fmla="*/ 44 h 48"/>
                <a:gd name="T28" fmla="*/ 4 w 64"/>
                <a:gd name="T29" fmla="*/ 32 h 48"/>
                <a:gd name="T30" fmla="*/ 10 w 64"/>
                <a:gd name="T31" fmla="*/ 22 h 48"/>
                <a:gd name="T32" fmla="*/ 12 w 64"/>
                <a:gd name="T33" fmla="*/ 21 h 48"/>
                <a:gd name="T34" fmla="*/ 12 w 64"/>
                <a:gd name="T35" fmla="*/ 18 h 48"/>
                <a:gd name="T36" fmla="*/ 12 w 64"/>
                <a:gd name="T37" fmla="*/ 18 h 48"/>
                <a:gd name="T38" fmla="*/ 18 w 64"/>
                <a:gd name="T39" fmla="*/ 12 h 48"/>
                <a:gd name="T40" fmla="*/ 21 w 64"/>
                <a:gd name="T41" fmla="*/ 13 h 48"/>
                <a:gd name="T42" fmla="*/ 24 w 64"/>
                <a:gd name="T43" fmla="*/ 14 h 48"/>
                <a:gd name="T44" fmla="*/ 26 w 64"/>
                <a:gd name="T45" fmla="*/ 11 h 48"/>
                <a:gd name="T46" fmla="*/ 38 w 64"/>
                <a:gd name="T47" fmla="*/ 4 h 48"/>
                <a:gd name="T48" fmla="*/ 52 w 64"/>
                <a:gd name="T49" fmla="*/ 18 h 48"/>
                <a:gd name="T50" fmla="*/ 52 w 64"/>
                <a:gd name="T51" fmla="*/ 18 h 48"/>
                <a:gd name="T52" fmla="*/ 52 w 64"/>
                <a:gd name="T53" fmla="*/ 21 h 48"/>
                <a:gd name="T54" fmla="*/ 54 w 64"/>
                <a:gd name="T55" fmla="*/ 22 h 48"/>
                <a:gd name="T56" fmla="*/ 60 w 64"/>
                <a:gd name="T57" fmla="*/ 32 h 48"/>
                <a:gd name="T58" fmla="*/ 48 w 64"/>
                <a:gd name="T59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4" h="48">
                  <a:moveTo>
                    <a:pt x="56" y="18"/>
                  </a:moveTo>
                  <a:cubicBezTo>
                    <a:pt x="56" y="18"/>
                    <a:pt x="56" y="18"/>
                    <a:pt x="56" y="18"/>
                  </a:cubicBezTo>
                  <a:cubicBezTo>
                    <a:pt x="56" y="8"/>
                    <a:pt x="48" y="0"/>
                    <a:pt x="38" y="0"/>
                  </a:cubicBezTo>
                  <a:cubicBezTo>
                    <a:pt x="31" y="0"/>
                    <a:pt x="26" y="4"/>
                    <a:pt x="22" y="9"/>
                  </a:cubicBezTo>
                  <a:cubicBezTo>
                    <a:pt x="21" y="8"/>
                    <a:pt x="20" y="8"/>
                    <a:pt x="18" y="8"/>
                  </a:cubicBezTo>
                  <a:cubicBezTo>
                    <a:pt x="12" y="8"/>
                    <a:pt x="8" y="12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3" y="21"/>
                    <a:pt x="0" y="26"/>
                    <a:pt x="0" y="32"/>
                  </a:cubicBezTo>
                  <a:cubicBezTo>
                    <a:pt x="0" y="41"/>
                    <a:pt x="7" y="48"/>
                    <a:pt x="16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57" y="48"/>
                    <a:pt x="64" y="41"/>
                    <a:pt x="64" y="32"/>
                  </a:cubicBezTo>
                  <a:cubicBezTo>
                    <a:pt x="64" y="26"/>
                    <a:pt x="61" y="21"/>
                    <a:pt x="56" y="18"/>
                  </a:cubicBezTo>
                  <a:close/>
                  <a:moveTo>
                    <a:pt x="48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9" y="44"/>
                    <a:pt x="4" y="39"/>
                    <a:pt x="4" y="32"/>
                  </a:cubicBezTo>
                  <a:cubicBezTo>
                    <a:pt x="4" y="28"/>
                    <a:pt x="6" y="24"/>
                    <a:pt x="10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8" y="12"/>
                  </a:cubicBezTo>
                  <a:cubicBezTo>
                    <a:pt x="19" y="12"/>
                    <a:pt x="20" y="12"/>
                    <a:pt x="21" y="1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8" y="7"/>
                    <a:pt x="33" y="4"/>
                    <a:pt x="38" y="4"/>
                  </a:cubicBezTo>
                  <a:cubicBezTo>
                    <a:pt x="46" y="4"/>
                    <a:pt x="52" y="10"/>
                    <a:pt x="52" y="18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8" y="24"/>
                    <a:pt x="60" y="28"/>
                    <a:pt x="60" y="32"/>
                  </a:cubicBezTo>
                  <a:cubicBezTo>
                    <a:pt x="60" y="39"/>
                    <a:pt x="55" y="44"/>
                    <a:pt x="48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870" name="Freeform 22"/>
            <p:cNvSpPr>
              <a:spLocks/>
            </p:cNvSpPr>
            <p:nvPr/>
          </p:nvSpPr>
          <p:spPr bwMode="auto">
            <a:xfrm>
              <a:off x="7843838" y="2717924"/>
              <a:ext cx="101600" cy="76200"/>
            </a:xfrm>
            <a:custGeom>
              <a:avLst/>
              <a:gdLst>
                <a:gd name="T0" fmla="*/ 26 w 64"/>
                <a:gd name="T1" fmla="*/ 28 h 48"/>
                <a:gd name="T2" fmla="*/ 10 w 64"/>
                <a:gd name="T3" fmla="*/ 12 h 48"/>
                <a:gd name="T4" fmla="*/ 0 w 64"/>
                <a:gd name="T5" fmla="*/ 22 h 48"/>
                <a:gd name="T6" fmla="*/ 20 w 64"/>
                <a:gd name="T7" fmla="*/ 42 h 48"/>
                <a:gd name="T8" fmla="*/ 26 w 64"/>
                <a:gd name="T9" fmla="*/ 48 h 48"/>
                <a:gd name="T10" fmla="*/ 64 w 64"/>
                <a:gd name="T11" fmla="*/ 10 h 48"/>
                <a:gd name="T12" fmla="*/ 54 w 64"/>
                <a:gd name="T13" fmla="*/ 0 h 48"/>
                <a:gd name="T14" fmla="*/ 26 w 64"/>
                <a:gd name="T15" fmla="*/ 2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48">
                  <a:moveTo>
                    <a:pt x="26" y="28"/>
                  </a:moveTo>
                  <a:lnTo>
                    <a:pt x="10" y="12"/>
                  </a:lnTo>
                  <a:lnTo>
                    <a:pt x="0" y="22"/>
                  </a:lnTo>
                  <a:lnTo>
                    <a:pt x="20" y="42"/>
                  </a:lnTo>
                  <a:lnTo>
                    <a:pt x="26" y="48"/>
                  </a:lnTo>
                  <a:lnTo>
                    <a:pt x="64" y="10"/>
                  </a:lnTo>
                  <a:lnTo>
                    <a:pt x="54" y="0"/>
                  </a:lnTo>
                  <a:lnTo>
                    <a:pt x="26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0871" name="Freeform 23"/>
          <p:cNvSpPr>
            <a:spLocks noEditPoints="1"/>
          </p:cNvSpPr>
          <p:nvPr/>
        </p:nvSpPr>
        <p:spPr bwMode="auto">
          <a:xfrm>
            <a:off x="2503488" y="3060824"/>
            <a:ext cx="203200" cy="152400"/>
          </a:xfrm>
          <a:custGeom>
            <a:avLst/>
            <a:gdLst>
              <a:gd name="T0" fmla="*/ 56 w 64"/>
              <a:gd name="T1" fmla="*/ 18 h 48"/>
              <a:gd name="T2" fmla="*/ 56 w 64"/>
              <a:gd name="T3" fmla="*/ 18 h 48"/>
              <a:gd name="T4" fmla="*/ 38 w 64"/>
              <a:gd name="T5" fmla="*/ 0 h 48"/>
              <a:gd name="T6" fmla="*/ 22 w 64"/>
              <a:gd name="T7" fmla="*/ 9 h 48"/>
              <a:gd name="T8" fmla="*/ 18 w 64"/>
              <a:gd name="T9" fmla="*/ 8 h 48"/>
              <a:gd name="T10" fmla="*/ 8 w 64"/>
              <a:gd name="T11" fmla="*/ 18 h 48"/>
              <a:gd name="T12" fmla="*/ 8 w 64"/>
              <a:gd name="T13" fmla="*/ 18 h 48"/>
              <a:gd name="T14" fmla="*/ 0 w 64"/>
              <a:gd name="T15" fmla="*/ 32 h 48"/>
              <a:gd name="T16" fmla="*/ 16 w 64"/>
              <a:gd name="T17" fmla="*/ 48 h 48"/>
              <a:gd name="T18" fmla="*/ 48 w 64"/>
              <a:gd name="T19" fmla="*/ 48 h 48"/>
              <a:gd name="T20" fmla="*/ 64 w 64"/>
              <a:gd name="T21" fmla="*/ 32 h 48"/>
              <a:gd name="T22" fmla="*/ 56 w 64"/>
              <a:gd name="T23" fmla="*/ 18 h 48"/>
              <a:gd name="T24" fmla="*/ 44 w 64"/>
              <a:gd name="T25" fmla="*/ 32 h 48"/>
              <a:gd name="T26" fmla="*/ 36 w 64"/>
              <a:gd name="T27" fmla="*/ 32 h 48"/>
              <a:gd name="T28" fmla="*/ 36 w 64"/>
              <a:gd name="T29" fmla="*/ 40 h 48"/>
              <a:gd name="T30" fmla="*/ 28 w 64"/>
              <a:gd name="T31" fmla="*/ 40 h 48"/>
              <a:gd name="T32" fmla="*/ 28 w 64"/>
              <a:gd name="T33" fmla="*/ 32 h 48"/>
              <a:gd name="T34" fmla="*/ 20 w 64"/>
              <a:gd name="T35" fmla="*/ 32 h 48"/>
              <a:gd name="T36" fmla="*/ 20 w 64"/>
              <a:gd name="T37" fmla="*/ 24 h 48"/>
              <a:gd name="T38" fmla="*/ 28 w 64"/>
              <a:gd name="T39" fmla="*/ 24 h 48"/>
              <a:gd name="T40" fmla="*/ 28 w 64"/>
              <a:gd name="T41" fmla="*/ 16 h 48"/>
              <a:gd name="T42" fmla="*/ 36 w 64"/>
              <a:gd name="T43" fmla="*/ 16 h 48"/>
              <a:gd name="T44" fmla="*/ 36 w 64"/>
              <a:gd name="T45" fmla="*/ 24 h 48"/>
              <a:gd name="T46" fmla="*/ 44 w 64"/>
              <a:gd name="T47" fmla="*/ 24 h 48"/>
              <a:gd name="T48" fmla="*/ 44 w 64"/>
              <a:gd name="T49" fmla="*/ 32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4" h="48">
                <a:moveTo>
                  <a:pt x="56" y="18"/>
                </a:moveTo>
                <a:cubicBezTo>
                  <a:pt x="56" y="18"/>
                  <a:pt x="56" y="18"/>
                  <a:pt x="56" y="18"/>
                </a:cubicBezTo>
                <a:cubicBezTo>
                  <a:pt x="56" y="8"/>
                  <a:pt x="48" y="0"/>
                  <a:pt x="38" y="0"/>
                </a:cubicBezTo>
                <a:cubicBezTo>
                  <a:pt x="31" y="0"/>
                  <a:pt x="26" y="4"/>
                  <a:pt x="22" y="9"/>
                </a:cubicBezTo>
                <a:cubicBezTo>
                  <a:pt x="21" y="8"/>
                  <a:pt x="20" y="8"/>
                  <a:pt x="18" y="8"/>
                </a:cubicBezTo>
                <a:cubicBezTo>
                  <a:pt x="12" y="8"/>
                  <a:pt x="8" y="12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3" y="21"/>
                  <a:pt x="0" y="26"/>
                  <a:pt x="0" y="32"/>
                </a:cubicBezTo>
                <a:cubicBezTo>
                  <a:pt x="0" y="41"/>
                  <a:pt x="7" y="48"/>
                  <a:pt x="16" y="48"/>
                </a:cubicBezTo>
                <a:cubicBezTo>
                  <a:pt x="48" y="48"/>
                  <a:pt x="48" y="48"/>
                  <a:pt x="48" y="48"/>
                </a:cubicBezTo>
                <a:cubicBezTo>
                  <a:pt x="57" y="48"/>
                  <a:pt x="64" y="41"/>
                  <a:pt x="64" y="32"/>
                </a:cubicBezTo>
                <a:cubicBezTo>
                  <a:pt x="64" y="26"/>
                  <a:pt x="61" y="21"/>
                  <a:pt x="56" y="18"/>
                </a:cubicBezTo>
                <a:close/>
                <a:moveTo>
                  <a:pt x="44" y="32"/>
                </a:moveTo>
                <a:cubicBezTo>
                  <a:pt x="36" y="32"/>
                  <a:pt x="36" y="32"/>
                  <a:pt x="36" y="32"/>
                </a:cubicBezTo>
                <a:cubicBezTo>
                  <a:pt x="36" y="40"/>
                  <a:pt x="36" y="40"/>
                  <a:pt x="36" y="40"/>
                </a:cubicBezTo>
                <a:cubicBezTo>
                  <a:pt x="28" y="40"/>
                  <a:pt x="28" y="40"/>
                  <a:pt x="28" y="40"/>
                </a:cubicBezTo>
                <a:cubicBezTo>
                  <a:pt x="28" y="32"/>
                  <a:pt x="28" y="32"/>
                  <a:pt x="28" y="32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24"/>
                  <a:pt x="20" y="24"/>
                  <a:pt x="20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16"/>
                  <a:pt x="28" y="16"/>
                  <a:pt x="28" y="16"/>
                </a:cubicBezTo>
                <a:cubicBezTo>
                  <a:pt x="36" y="16"/>
                  <a:pt x="36" y="16"/>
                  <a:pt x="36" y="16"/>
                </a:cubicBezTo>
                <a:cubicBezTo>
                  <a:pt x="36" y="24"/>
                  <a:pt x="36" y="24"/>
                  <a:pt x="36" y="24"/>
                </a:cubicBezTo>
                <a:cubicBezTo>
                  <a:pt x="44" y="24"/>
                  <a:pt x="44" y="24"/>
                  <a:pt x="44" y="24"/>
                </a:cubicBezTo>
                <a:lnTo>
                  <a:pt x="44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872" name="Freeform 24"/>
          <p:cNvSpPr>
            <a:spLocks noEditPoints="1"/>
          </p:cNvSpPr>
          <p:nvPr/>
        </p:nvSpPr>
        <p:spPr bwMode="auto">
          <a:xfrm>
            <a:off x="2909888" y="3060824"/>
            <a:ext cx="203200" cy="152400"/>
          </a:xfrm>
          <a:custGeom>
            <a:avLst/>
            <a:gdLst>
              <a:gd name="T0" fmla="*/ 56 w 64"/>
              <a:gd name="T1" fmla="*/ 18 h 48"/>
              <a:gd name="T2" fmla="*/ 56 w 64"/>
              <a:gd name="T3" fmla="*/ 18 h 48"/>
              <a:gd name="T4" fmla="*/ 38 w 64"/>
              <a:gd name="T5" fmla="*/ 0 h 48"/>
              <a:gd name="T6" fmla="*/ 22 w 64"/>
              <a:gd name="T7" fmla="*/ 9 h 48"/>
              <a:gd name="T8" fmla="*/ 18 w 64"/>
              <a:gd name="T9" fmla="*/ 8 h 48"/>
              <a:gd name="T10" fmla="*/ 8 w 64"/>
              <a:gd name="T11" fmla="*/ 18 h 48"/>
              <a:gd name="T12" fmla="*/ 8 w 64"/>
              <a:gd name="T13" fmla="*/ 18 h 48"/>
              <a:gd name="T14" fmla="*/ 0 w 64"/>
              <a:gd name="T15" fmla="*/ 32 h 48"/>
              <a:gd name="T16" fmla="*/ 16 w 64"/>
              <a:gd name="T17" fmla="*/ 48 h 48"/>
              <a:gd name="T18" fmla="*/ 48 w 64"/>
              <a:gd name="T19" fmla="*/ 48 h 48"/>
              <a:gd name="T20" fmla="*/ 64 w 64"/>
              <a:gd name="T21" fmla="*/ 32 h 48"/>
              <a:gd name="T22" fmla="*/ 56 w 64"/>
              <a:gd name="T23" fmla="*/ 18 h 48"/>
              <a:gd name="T24" fmla="*/ 44 w 64"/>
              <a:gd name="T25" fmla="*/ 32 h 48"/>
              <a:gd name="T26" fmla="*/ 20 w 64"/>
              <a:gd name="T27" fmla="*/ 32 h 48"/>
              <a:gd name="T28" fmla="*/ 20 w 64"/>
              <a:gd name="T29" fmla="*/ 24 h 48"/>
              <a:gd name="T30" fmla="*/ 44 w 64"/>
              <a:gd name="T31" fmla="*/ 24 h 48"/>
              <a:gd name="T32" fmla="*/ 44 w 64"/>
              <a:gd name="T33" fmla="*/ 32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4" h="48">
                <a:moveTo>
                  <a:pt x="56" y="18"/>
                </a:moveTo>
                <a:cubicBezTo>
                  <a:pt x="56" y="18"/>
                  <a:pt x="56" y="18"/>
                  <a:pt x="56" y="18"/>
                </a:cubicBezTo>
                <a:cubicBezTo>
                  <a:pt x="56" y="8"/>
                  <a:pt x="48" y="0"/>
                  <a:pt x="38" y="0"/>
                </a:cubicBezTo>
                <a:cubicBezTo>
                  <a:pt x="31" y="0"/>
                  <a:pt x="26" y="4"/>
                  <a:pt x="22" y="9"/>
                </a:cubicBezTo>
                <a:cubicBezTo>
                  <a:pt x="21" y="8"/>
                  <a:pt x="20" y="8"/>
                  <a:pt x="18" y="8"/>
                </a:cubicBezTo>
                <a:cubicBezTo>
                  <a:pt x="12" y="8"/>
                  <a:pt x="8" y="12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3" y="21"/>
                  <a:pt x="0" y="26"/>
                  <a:pt x="0" y="32"/>
                </a:cubicBezTo>
                <a:cubicBezTo>
                  <a:pt x="0" y="41"/>
                  <a:pt x="7" y="48"/>
                  <a:pt x="16" y="48"/>
                </a:cubicBezTo>
                <a:cubicBezTo>
                  <a:pt x="48" y="48"/>
                  <a:pt x="48" y="48"/>
                  <a:pt x="48" y="48"/>
                </a:cubicBezTo>
                <a:cubicBezTo>
                  <a:pt x="57" y="48"/>
                  <a:pt x="64" y="41"/>
                  <a:pt x="64" y="32"/>
                </a:cubicBezTo>
                <a:cubicBezTo>
                  <a:pt x="64" y="26"/>
                  <a:pt x="61" y="21"/>
                  <a:pt x="56" y="18"/>
                </a:cubicBezTo>
                <a:close/>
                <a:moveTo>
                  <a:pt x="44" y="32"/>
                </a:moveTo>
                <a:cubicBezTo>
                  <a:pt x="20" y="32"/>
                  <a:pt x="20" y="32"/>
                  <a:pt x="20" y="32"/>
                </a:cubicBezTo>
                <a:cubicBezTo>
                  <a:pt x="20" y="24"/>
                  <a:pt x="20" y="24"/>
                  <a:pt x="20" y="24"/>
                </a:cubicBezTo>
                <a:cubicBezTo>
                  <a:pt x="44" y="24"/>
                  <a:pt x="44" y="24"/>
                  <a:pt x="44" y="24"/>
                </a:cubicBezTo>
                <a:lnTo>
                  <a:pt x="44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105" name="Group 11104"/>
          <p:cNvGrpSpPr/>
          <p:nvPr/>
        </p:nvGrpSpPr>
        <p:grpSpPr>
          <a:xfrm>
            <a:off x="6978651" y="2667124"/>
            <a:ext cx="203200" cy="152400"/>
            <a:chOff x="6978651" y="2667124"/>
            <a:chExt cx="203200" cy="152400"/>
          </a:xfrm>
        </p:grpSpPr>
        <p:sp>
          <p:nvSpPr>
            <p:cNvPr id="10873" name="Freeform 25"/>
            <p:cNvSpPr>
              <a:spLocks noEditPoints="1"/>
            </p:cNvSpPr>
            <p:nvPr/>
          </p:nvSpPr>
          <p:spPr bwMode="auto">
            <a:xfrm>
              <a:off x="6978651" y="2667124"/>
              <a:ext cx="203200" cy="152400"/>
            </a:xfrm>
            <a:custGeom>
              <a:avLst/>
              <a:gdLst>
                <a:gd name="T0" fmla="*/ 56 w 64"/>
                <a:gd name="T1" fmla="*/ 18 h 48"/>
                <a:gd name="T2" fmla="*/ 56 w 64"/>
                <a:gd name="T3" fmla="*/ 18 h 48"/>
                <a:gd name="T4" fmla="*/ 38 w 64"/>
                <a:gd name="T5" fmla="*/ 0 h 48"/>
                <a:gd name="T6" fmla="*/ 22 w 64"/>
                <a:gd name="T7" fmla="*/ 9 h 48"/>
                <a:gd name="T8" fmla="*/ 18 w 64"/>
                <a:gd name="T9" fmla="*/ 8 h 48"/>
                <a:gd name="T10" fmla="*/ 8 w 64"/>
                <a:gd name="T11" fmla="*/ 18 h 48"/>
                <a:gd name="T12" fmla="*/ 8 w 64"/>
                <a:gd name="T13" fmla="*/ 18 h 48"/>
                <a:gd name="T14" fmla="*/ 0 w 64"/>
                <a:gd name="T15" fmla="*/ 32 h 48"/>
                <a:gd name="T16" fmla="*/ 16 w 64"/>
                <a:gd name="T17" fmla="*/ 48 h 48"/>
                <a:gd name="T18" fmla="*/ 48 w 64"/>
                <a:gd name="T19" fmla="*/ 48 h 48"/>
                <a:gd name="T20" fmla="*/ 64 w 64"/>
                <a:gd name="T21" fmla="*/ 32 h 48"/>
                <a:gd name="T22" fmla="*/ 56 w 64"/>
                <a:gd name="T23" fmla="*/ 18 h 48"/>
                <a:gd name="T24" fmla="*/ 48 w 64"/>
                <a:gd name="T25" fmla="*/ 44 h 48"/>
                <a:gd name="T26" fmla="*/ 16 w 64"/>
                <a:gd name="T27" fmla="*/ 44 h 48"/>
                <a:gd name="T28" fmla="*/ 4 w 64"/>
                <a:gd name="T29" fmla="*/ 32 h 48"/>
                <a:gd name="T30" fmla="*/ 10 w 64"/>
                <a:gd name="T31" fmla="*/ 22 h 48"/>
                <a:gd name="T32" fmla="*/ 12 w 64"/>
                <a:gd name="T33" fmla="*/ 21 h 48"/>
                <a:gd name="T34" fmla="*/ 12 w 64"/>
                <a:gd name="T35" fmla="*/ 18 h 48"/>
                <a:gd name="T36" fmla="*/ 12 w 64"/>
                <a:gd name="T37" fmla="*/ 18 h 48"/>
                <a:gd name="T38" fmla="*/ 18 w 64"/>
                <a:gd name="T39" fmla="*/ 12 h 48"/>
                <a:gd name="T40" fmla="*/ 21 w 64"/>
                <a:gd name="T41" fmla="*/ 13 h 48"/>
                <a:gd name="T42" fmla="*/ 24 w 64"/>
                <a:gd name="T43" fmla="*/ 14 h 48"/>
                <a:gd name="T44" fmla="*/ 26 w 64"/>
                <a:gd name="T45" fmla="*/ 11 h 48"/>
                <a:gd name="T46" fmla="*/ 38 w 64"/>
                <a:gd name="T47" fmla="*/ 4 h 48"/>
                <a:gd name="T48" fmla="*/ 52 w 64"/>
                <a:gd name="T49" fmla="*/ 18 h 48"/>
                <a:gd name="T50" fmla="*/ 52 w 64"/>
                <a:gd name="T51" fmla="*/ 18 h 48"/>
                <a:gd name="T52" fmla="*/ 52 w 64"/>
                <a:gd name="T53" fmla="*/ 21 h 48"/>
                <a:gd name="T54" fmla="*/ 54 w 64"/>
                <a:gd name="T55" fmla="*/ 22 h 48"/>
                <a:gd name="T56" fmla="*/ 60 w 64"/>
                <a:gd name="T57" fmla="*/ 32 h 48"/>
                <a:gd name="T58" fmla="*/ 48 w 64"/>
                <a:gd name="T59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4" h="48">
                  <a:moveTo>
                    <a:pt x="56" y="18"/>
                  </a:moveTo>
                  <a:cubicBezTo>
                    <a:pt x="56" y="18"/>
                    <a:pt x="56" y="18"/>
                    <a:pt x="56" y="18"/>
                  </a:cubicBezTo>
                  <a:cubicBezTo>
                    <a:pt x="56" y="8"/>
                    <a:pt x="48" y="0"/>
                    <a:pt x="38" y="0"/>
                  </a:cubicBezTo>
                  <a:cubicBezTo>
                    <a:pt x="31" y="0"/>
                    <a:pt x="26" y="4"/>
                    <a:pt x="22" y="9"/>
                  </a:cubicBezTo>
                  <a:cubicBezTo>
                    <a:pt x="21" y="8"/>
                    <a:pt x="20" y="8"/>
                    <a:pt x="18" y="8"/>
                  </a:cubicBezTo>
                  <a:cubicBezTo>
                    <a:pt x="12" y="8"/>
                    <a:pt x="8" y="12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3" y="21"/>
                    <a:pt x="0" y="26"/>
                    <a:pt x="0" y="32"/>
                  </a:cubicBezTo>
                  <a:cubicBezTo>
                    <a:pt x="0" y="41"/>
                    <a:pt x="7" y="48"/>
                    <a:pt x="16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57" y="48"/>
                    <a:pt x="64" y="41"/>
                    <a:pt x="64" y="32"/>
                  </a:cubicBezTo>
                  <a:cubicBezTo>
                    <a:pt x="64" y="26"/>
                    <a:pt x="61" y="21"/>
                    <a:pt x="56" y="18"/>
                  </a:cubicBezTo>
                  <a:close/>
                  <a:moveTo>
                    <a:pt x="48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9" y="44"/>
                    <a:pt x="4" y="39"/>
                    <a:pt x="4" y="32"/>
                  </a:cubicBezTo>
                  <a:cubicBezTo>
                    <a:pt x="4" y="28"/>
                    <a:pt x="6" y="24"/>
                    <a:pt x="10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8" y="12"/>
                  </a:cubicBezTo>
                  <a:cubicBezTo>
                    <a:pt x="19" y="12"/>
                    <a:pt x="20" y="12"/>
                    <a:pt x="21" y="1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8" y="7"/>
                    <a:pt x="33" y="4"/>
                    <a:pt x="38" y="4"/>
                  </a:cubicBezTo>
                  <a:cubicBezTo>
                    <a:pt x="46" y="4"/>
                    <a:pt x="52" y="10"/>
                    <a:pt x="52" y="18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8" y="24"/>
                    <a:pt x="60" y="28"/>
                    <a:pt x="60" y="32"/>
                  </a:cubicBezTo>
                  <a:cubicBezTo>
                    <a:pt x="60" y="39"/>
                    <a:pt x="55" y="44"/>
                    <a:pt x="48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874" name="Freeform 26"/>
            <p:cNvSpPr>
              <a:spLocks/>
            </p:cNvSpPr>
            <p:nvPr/>
          </p:nvSpPr>
          <p:spPr bwMode="auto">
            <a:xfrm>
              <a:off x="7042151" y="2717924"/>
              <a:ext cx="76200" cy="76200"/>
            </a:xfrm>
            <a:custGeom>
              <a:avLst/>
              <a:gdLst>
                <a:gd name="T0" fmla="*/ 32 w 48"/>
                <a:gd name="T1" fmla="*/ 0 h 48"/>
                <a:gd name="T2" fmla="*/ 16 w 48"/>
                <a:gd name="T3" fmla="*/ 0 h 48"/>
                <a:gd name="T4" fmla="*/ 16 w 48"/>
                <a:gd name="T5" fmla="*/ 16 h 48"/>
                <a:gd name="T6" fmla="*/ 0 w 48"/>
                <a:gd name="T7" fmla="*/ 16 h 48"/>
                <a:gd name="T8" fmla="*/ 0 w 48"/>
                <a:gd name="T9" fmla="*/ 32 h 48"/>
                <a:gd name="T10" fmla="*/ 16 w 48"/>
                <a:gd name="T11" fmla="*/ 32 h 48"/>
                <a:gd name="T12" fmla="*/ 16 w 48"/>
                <a:gd name="T13" fmla="*/ 48 h 48"/>
                <a:gd name="T14" fmla="*/ 32 w 48"/>
                <a:gd name="T15" fmla="*/ 48 h 48"/>
                <a:gd name="T16" fmla="*/ 32 w 48"/>
                <a:gd name="T17" fmla="*/ 32 h 48"/>
                <a:gd name="T18" fmla="*/ 48 w 48"/>
                <a:gd name="T19" fmla="*/ 32 h 48"/>
                <a:gd name="T20" fmla="*/ 48 w 48"/>
                <a:gd name="T21" fmla="*/ 16 h 48"/>
                <a:gd name="T22" fmla="*/ 32 w 48"/>
                <a:gd name="T23" fmla="*/ 16 h 48"/>
                <a:gd name="T24" fmla="*/ 32 w 48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48">
                  <a:moveTo>
                    <a:pt x="32" y="0"/>
                  </a:move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16" y="48"/>
                  </a:lnTo>
                  <a:lnTo>
                    <a:pt x="32" y="48"/>
                  </a:lnTo>
                  <a:lnTo>
                    <a:pt x="32" y="32"/>
                  </a:lnTo>
                  <a:lnTo>
                    <a:pt x="48" y="32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04" name="Group 11103"/>
          <p:cNvGrpSpPr/>
          <p:nvPr/>
        </p:nvGrpSpPr>
        <p:grpSpPr>
          <a:xfrm>
            <a:off x="7385051" y="2667124"/>
            <a:ext cx="203200" cy="152400"/>
            <a:chOff x="7385051" y="2667124"/>
            <a:chExt cx="203200" cy="152400"/>
          </a:xfrm>
        </p:grpSpPr>
        <p:sp>
          <p:nvSpPr>
            <p:cNvPr id="10875" name="Freeform 27"/>
            <p:cNvSpPr>
              <a:spLocks noEditPoints="1"/>
            </p:cNvSpPr>
            <p:nvPr/>
          </p:nvSpPr>
          <p:spPr bwMode="auto">
            <a:xfrm>
              <a:off x="7385051" y="2667124"/>
              <a:ext cx="203200" cy="152400"/>
            </a:xfrm>
            <a:custGeom>
              <a:avLst/>
              <a:gdLst>
                <a:gd name="T0" fmla="*/ 56 w 64"/>
                <a:gd name="T1" fmla="*/ 18 h 48"/>
                <a:gd name="T2" fmla="*/ 56 w 64"/>
                <a:gd name="T3" fmla="*/ 18 h 48"/>
                <a:gd name="T4" fmla="*/ 38 w 64"/>
                <a:gd name="T5" fmla="*/ 0 h 48"/>
                <a:gd name="T6" fmla="*/ 22 w 64"/>
                <a:gd name="T7" fmla="*/ 9 h 48"/>
                <a:gd name="T8" fmla="*/ 18 w 64"/>
                <a:gd name="T9" fmla="*/ 8 h 48"/>
                <a:gd name="T10" fmla="*/ 8 w 64"/>
                <a:gd name="T11" fmla="*/ 18 h 48"/>
                <a:gd name="T12" fmla="*/ 8 w 64"/>
                <a:gd name="T13" fmla="*/ 18 h 48"/>
                <a:gd name="T14" fmla="*/ 0 w 64"/>
                <a:gd name="T15" fmla="*/ 32 h 48"/>
                <a:gd name="T16" fmla="*/ 16 w 64"/>
                <a:gd name="T17" fmla="*/ 48 h 48"/>
                <a:gd name="T18" fmla="*/ 48 w 64"/>
                <a:gd name="T19" fmla="*/ 48 h 48"/>
                <a:gd name="T20" fmla="*/ 64 w 64"/>
                <a:gd name="T21" fmla="*/ 32 h 48"/>
                <a:gd name="T22" fmla="*/ 56 w 64"/>
                <a:gd name="T23" fmla="*/ 18 h 48"/>
                <a:gd name="T24" fmla="*/ 48 w 64"/>
                <a:gd name="T25" fmla="*/ 44 h 48"/>
                <a:gd name="T26" fmla="*/ 16 w 64"/>
                <a:gd name="T27" fmla="*/ 44 h 48"/>
                <a:gd name="T28" fmla="*/ 4 w 64"/>
                <a:gd name="T29" fmla="*/ 32 h 48"/>
                <a:gd name="T30" fmla="*/ 10 w 64"/>
                <a:gd name="T31" fmla="*/ 22 h 48"/>
                <a:gd name="T32" fmla="*/ 12 w 64"/>
                <a:gd name="T33" fmla="*/ 21 h 48"/>
                <a:gd name="T34" fmla="*/ 12 w 64"/>
                <a:gd name="T35" fmla="*/ 18 h 48"/>
                <a:gd name="T36" fmla="*/ 12 w 64"/>
                <a:gd name="T37" fmla="*/ 18 h 48"/>
                <a:gd name="T38" fmla="*/ 18 w 64"/>
                <a:gd name="T39" fmla="*/ 12 h 48"/>
                <a:gd name="T40" fmla="*/ 21 w 64"/>
                <a:gd name="T41" fmla="*/ 13 h 48"/>
                <a:gd name="T42" fmla="*/ 24 w 64"/>
                <a:gd name="T43" fmla="*/ 14 h 48"/>
                <a:gd name="T44" fmla="*/ 26 w 64"/>
                <a:gd name="T45" fmla="*/ 11 h 48"/>
                <a:gd name="T46" fmla="*/ 38 w 64"/>
                <a:gd name="T47" fmla="*/ 4 h 48"/>
                <a:gd name="T48" fmla="*/ 52 w 64"/>
                <a:gd name="T49" fmla="*/ 18 h 48"/>
                <a:gd name="T50" fmla="*/ 52 w 64"/>
                <a:gd name="T51" fmla="*/ 18 h 48"/>
                <a:gd name="T52" fmla="*/ 52 w 64"/>
                <a:gd name="T53" fmla="*/ 21 h 48"/>
                <a:gd name="T54" fmla="*/ 54 w 64"/>
                <a:gd name="T55" fmla="*/ 22 h 48"/>
                <a:gd name="T56" fmla="*/ 60 w 64"/>
                <a:gd name="T57" fmla="*/ 32 h 48"/>
                <a:gd name="T58" fmla="*/ 48 w 64"/>
                <a:gd name="T59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4" h="48">
                  <a:moveTo>
                    <a:pt x="56" y="18"/>
                  </a:moveTo>
                  <a:cubicBezTo>
                    <a:pt x="56" y="18"/>
                    <a:pt x="56" y="18"/>
                    <a:pt x="56" y="18"/>
                  </a:cubicBezTo>
                  <a:cubicBezTo>
                    <a:pt x="56" y="8"/>
                    <a:pt x="48" y="0"/>
                    <a:pt x="38" y="0"/>
                  </a:cubicBezTo>
                  <a:cubicBezTo>
                    <a:pt x="31" y="0"/>
                    <a:pt x="26" y="4"/>
                    <a:pt x="22" y="9"/>
                  </a:cubicBezTo>
                  <a:cubicBezTo>
                    <a:pt x="21" y="8"/>
                    <a:pt x="20" y="8"/>
                    <a:pt x="18" y="8"/>
                  </a:cubicBezTo>
                  <a:cubicBezTo>
                    <a:pt x="12" y="8"/>
                    <a:pt x="8" y="12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3" y="21"/>
                    <a:pt x="0" y="26"/>
                    <a:pt x="0" y="32"/>
                  </a:cubicBezTo>
                  <a:cubicBezTo>
                    <a:pt x="0" y="41"/>
                    <a:pt x="7" y="48"/>
                    <a:pt x="16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57" y="48"/>
                    <a:pt x="64" y="41"/>
                    <a:pt x="64" y="32"/>
                  </a:cubicBezTo>
                  <a:cubicBezTo>
                    <a:pt x="64" y="26"/>
                    <a:pt x="61" y="21"/>
                    <a:pt x="56" y="18"/>
                  </a:cubicBezTo>
                  <a:close/>
                  <a:moveTo>
                    <a:pt x="48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9" y="44"/>
                    <a:pt x="4" y="39"/>
                    <a:pt x="4" y="32"/>
                  </a:cubicBezTo>
                  <a:cubicBezTo>
                    <a:pt x="4" y="28"/>
                    <a:pt x="6" y="24"/>
                    <a:pt x="10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8" y="12"/>
                  </a:cubicBezTo>
                  <a:cubicBezTo>
                    <a:pt x="19" y="12"/>
                    <a:pt x="20" y="12"/>
                    <a:pt x="21" y="1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8" y="7"/>
                    <a:pt x="33" y="4"/>
                    <a:pt x="38" y="4"/>
                  </a:cubicBezTo>
                  <a:cubicBezTo>
                    <a:pt x="46" y="4"/>
                    <a:pt x="52" y="10"/>
                    <a:pt x="52" y="18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8" y="24"/>
                    <a:pt x="60" y="28"/>
                    <a:pt x="60" y="32"/>
                  </a:cubicBezTo>
                  <a:cubicBezTo>
                    <a:pt x="60" y="39"/>
                    <a:pt x="55" y="44"/>
                    <a:pt x="48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876" name="Rectangle 28"/>
            <p:cNvSpPr>
              <a:spLocks noChangeArrowheads="1"/>
            </p:cNvSpPr>
            <p:nvPr/>
          </p:nvSpPr>
          <p:spPr bwMode="auto">
            <a:xfrm>
              <a:off x="7448551" y="2743324"/>
              <a:ext cx="762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0877" name="Freeform 29"/>
          <p:cNvSpPr>
            <a:spLocks noEditPoints="1"/>
          </p:cNvSpPr>
          <p:nvPr/>
        </p:nvSpPr>
        <p:spPr bwMode="auto">
          <a:xfrm>
            <a:off x="3722688" y="3060824"/>
            <a:ext cx="204788" cy="152400"/>
          </a:xfrm>
          <a:custGeom>
            <a:avLst/>
            <a:gdLst>
              <a:gd name="T0" fmla="*/ 56 w 64"/>
              <a:gd name="T1" fmla="*/ 18 h 48"/>
              <a:gd name="T2" fmla="*/ 56 w 64"/>
              <a:gd name="T3" fmla="*/ 18 h 48"/>
              <a:gd name="T4" fmla="*/ 38 w 64"/>
              <a:gd name="T5" fmla="*/ 0 h 48"/>
              <a:gd name="T6" fmla="*/ 22 w 64"/>
              <a:gd name="T7" fmla="*/ 9 h 48"/>
              <a:gd name="T8" fmla="*/ 18 w 64"/>
              <a:gd name="T9" fmla="*/ 8 h 48"/>
              <a:gd name="T10" fmla="*/ 8 w 64"/>
              <a:gd name="T11" fmla="*/ 18 h 48"/>
              <a:gd name="T12" fmla="*/ 8 w 64"/>
              <a:gd name="T13" fmla="*/ 18 h 48"/>
              <a:gd name="T14" fmla="*/ 0 w 64"/>
              <a:gd name="T15" fmla="*/ 32 h 48"/>
              <a:gd name="T16" fmla="*/ 16 w 64"/>
              <a:gd name="T17" fmla="*/ 48 h 48"/>
              <a:gd name="T18" fmla="*/ 48 w 64"/>
              <a:gd name="T19" fmla="*/ 48 h 48"/>
              <a:gd name="T20" fmla="*/ 64 w 64"/>
              <a:gd name="T21" fmla="*/ 32 h 48"/>
              <a:gd name="T22" fmla="*/ 56 w 64"/>
              <a:gd name="T23" fmla="*/ 18 h 48"/>
              <a:gd name="T24" fmla="*/ 46 w 64"/>
              <a:gd name="T25" fmla="*/ 36 h 48"/>
              <a:gd name="T26" fmla="*/ 40 w 64"/>
              <a:gd name="T27" fmla="*/ 42 h 48"/>
              <a:gd name="T28" fmla="*/ 33 w 64"/>
              <a:gd name="T29" fmla="*/ 34 h 48"/>
              <a:gd name="T30" fmla="*/ 26 w 64"/>
              <a:gd name="T31" fmla="*/ 42 h 48"/>
              <a:gd name="T32" fmla="*/ 20 w 64"/>
              <a:gd name="T33" fmla="*/ 36 h 48"/>
              <a:gd name="T34" fmla="*/ 27 w 64"/>
              <a:gd name="T35" fmla="*/ 29 h 48"/>
              <a:gd name="T36" fmla="*/ 20 w 64"/>
              <a:gd name="T37" fmla="*/ 22 h 48"/>
              <a:gd name="T38" fmla="*/ 26 w 64"/>
              <a:gd name="T39" fmla="*/ 16 h 48"/>
              <a:gd name="T40" fmla="*/ 33 w 64"/>
              <a:gd name="T41" fmla="*/ 23 h 48"/>
              <a:gd name="T42" fmla="*/ 40 w 64"/>
              <a:gd name="T43" fmla="*/ 16 h 48"/>
              <a:gd name="T44" fmla="*/ 46 w 64"/>
              <a:gd name="T45" fmla="*/ 22 h 48"/>
              <a:gd name="T46" fmla="*/ 38 w 64"/>
              <a:gd name="T47" fmla="*/ 29 h 48"/>
              <a:gd name="T48" fmla="*/ 46 w 64"/>
              <a:gd name="T49" fmla="*/ 36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4" h="48">
                <a:moveTo>
                  <a:pt x="56" y="18"/>
                </a:moveTo>
                <a:cubicBezTo>
                  <a:pt x="56" y="18"/>
                  <a:pt x="56" y="18"/>
                  <a:pt x="56" y="18"/>
                </a:cubicBezTo>
                <a:cubicBezTo>
                  <a:pt x="56" y="8"/>
                  <a:pt x="48" y="0"/>
                  <a:pt x="38" y="0"/>
                </a:cubicBezTo>
                <a:cubicBezTo>
                  <a:pt x="31" y="0"/>
                  <a:pt x="26" y="4"/>
                  <a:pt x="22" y="9"/>
                </a:cubicBezTo>
                <a:cubicBezTo>
                  <a:pt x="21" y="8"/>
                  <a:pt x="20" y="8"/>
                  <a:pt x="18" y="8"/>
                </a:cubicBezTo>
                <a:cubicBezTo>
                  <a:pt x="12" y="8"/>
                  <a:pt x="8" y="12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3" y="21"/>
                  <a:pt x="0" y="26"/>
                  <a:pt x="0" y="32"/>
                </a:cubicBezTo>
                <a:cubicBezTo>
                  <a:pt x="0" y="41"/>
                  <a:pt x="7" y="48"/>
                  <a:pt x="16" y="48"/>
                </a:cubicBezTo>
                <a:cubicBezTo>
                  <a:pt x="48" y="48"/>
                  <a:pt x="48" y="48"/>
                  <a:pt x="48" y="48"/>
                </a:cubicBezTo>
                <a:cubicBezTo>
                  <a:pt x="57" y="48"/>
                  <a:pt x="64" y="41"/>
                  <a:pt x="64" y="32"/>
                </a:cubicBezTo>
                <a:cubicBezTo>
                  <a:pt x="64" y="26"/>
                  <a:pt x="61" y="21"/>
                  <a:pt x="56" y="18"/>
                </a:cubicBezTo>
                <a:close/>
                <a:moveTo>
                  <a:pt x="46" y="36"/>
                </a:moveTo>
                <a:cubicBezTo>
                  <a:pt x="40" y="42"/>
                  <a:pt x="40" y="42"/>
                  <a:pt x="40" y="42"/>
                </a:cubicBezTo>
                <a:cubicBezTo>
                  <a:pt x="33" y="34"/>
                  <a:pt x="33" y="34"/>
                  <a:pt x="33" y="34"/>
                </a:cubicBezTo>
                <a:cubicBezTo>
                  <a:pt x="26" y="42"/>
                  <a:pt x="26" y="42"/>
                  <a:pt x="26" y="42"/>
                </a:cubicBezTo>
                <a:cubicBezTo>
                  <a:pt x="20" y="36"/>
                  <a:pt x="20" y="36"/>
                  <a:pt x="20" y="36"/>
                </a:cubicBezTo>
                <a:cubicBezTo>
                  <a:pt x="27" y="29"/>
                  <a:pt x="27" y="29"/>
                  <a:pt x="27" y="29"/>
                </a:cubicBezTo>
                <a:cubicBezTo>
                  <a:pt x="20" y="22"/>
                  <a:pt x="20" y="22"/>
                  <a:pt x="20" y="22"/>
                </a:cubicBezTo>
                <a:cubicBezTo>
                  <a:pt x="26" y="16"/>
                  <a:pt x="26" y="16"/>
                  <a:pt x="26" y="16"/>
                </a:cubicBezTo>
                <a:cubicBezTo>
                  <a:pt x="33" y="23"/>
                  <a:pt x="33" y="23"/>
                  <a:pt x="33" y="23"/>
                </a:cubicBezTo>
                <a:cubicBezTo>
                  <a:pt x="40" y="16"/>
                  <a:pt x="40" y="16"/>
                  <a:pt x="40" y="16"/>
                </a:cubicBezTo>
                <a:cubicBezTo>
                  <a:pt x="46" y="22"/>
                  <a:pt x="46" y="22"/>
                  <a:pt x="46" y="22"/>
                </a:cubicBezTo>
                <a:cubicBezTo>
                  <a:pt x="38" y="29"/>
                  <a:pt x="38" y="29"/>
                  <a:pt x="38" y="29"/>
                </a:cubicBezTo>
                <a:lnTo>
                  <a:pt x="46" y="3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107" name="Group 11106"/>
          <p:cNvGrpSpPr/>
          <p:nvPr/>
        </p:nvGrpSpPr>
        <p:grpSpPr>
          <a:xfrm>
            <a:off x="6164263" y="2657599"/>
            <a:ext cx="203200" cy="174625"/>
            <a:chOff x="6164263" y="2657599"/>
            <a:chExt cx="203200" cy="174625"/>
          </a:xfrm>
        </p:grpSpPr>
        <p:sp>
          <p:nvSpPr>
            <p:cNvPr id="10878" name="Freeform 30"/>
            <p:cNvSpPr>
              <a:spLocks/>
            </p:cNvSpPr>
            <p:nvPr/>
          </p:nvSpPr>
          <p:spPr bwMode="auto">
            <a:xfrm>
              <a:off x="6164263" y="2657599"/>
              <a:ext cx="203200" cy="149225"/>
            </a:xfrm>
            <a:custGeom>
              <a:avLst/>
              <a:gdLst>
                <a:gd name="T0" fmla="*/ 56 w 64"/>
                <a:gd name="T1" fmla="*/ 18 h 47"/>
                <a:gd name="T2" fmla="*/ 56 w 64"/>
                <a:gd name="T3" fmla="*/ 18 h 47"/>
                <a:gd name="T4" fmla="*/ 38 w 64"/>
                <a:gd name="T5" fmla="*/ 0 h 47"/>
                <a:gd name="T6" fmla="*/ 22 w 64"/>
                <a:gd name="T7" fmla="*/ 9 h 47"/>
                <a:gd name="T8" fmla="*/ 18 w 64"/>
                <a:gd name="T9" fmla="*/ 8 h 47"/>
                <a:gd name="T10" fmla="*/ 8 w 64"/>
                <a:gd name="T11" fmla="*/ 18 h 47"/>
                <a:gd name="T12" fmla="*/ 8 w 64"/>
                <a:gd name="T13" fmla="*/ 18 h 47"/>
                <a:gd name="T14" fmla="*/ 0 w 64"/>
                <a:gd name="T15" fmla="*/ 32 h 47"/>
                <a:gd name="T16" fmla="*/ 12 w 64"/>
                <a:gd name="T17" fmla="*/ 47 h 47"/>
                <a:gd name="T18" fmla="*/ 12 w 64"/>
                <a:gd name="T19" fmla="*/ 43 h 47"/>
                <a:gd name="T20" fmla="*/ 4 w 64"/>
                <a:gd name="T21" fmla="*/ 32 h 47"/>
                <a:gd name="T22" fmla="*/ 10 w 64"/>
                <a:gd name="T23" fmla="*/ 21 h 47"/>
                <a:gd name="T24" fmla="*/ 12 w 64"/>
                <a:gd name="T25" fmla="*/ 20 h 47"/>
                <a:gd name="T26" fmla="*/ 12 w 64"/>
                <a:gd name="T27" fmla="*/ 18 h 47"/>
                <a:gd name="T28" fmla="*/ 12 w 64"/>
                <a:gd name="T29" fmla="*/ 17 h 47"/>
                <a:gd name="T30" fmla="*/ 18 w 64"/>
                <a:gd name="T31" fmla="*/ 12 h 47"/>
                <a:gd name="T32" fmla="*/ 21 w 64"/>
                <a:gd name="T33" fmla="*/ 12 h 47"/>
                <a:gd name="T34" fmla="*/ 24 w 64"/>
                <a:gd name="T35" fmla="*/ 14 h 47"/>
                <a:gd name="T36" fmla="*/ 26 w 64"/>
                <a:gd name="T37" fmla="*/ 11 h 47"/>
                <a:gd name="T38" fmla="*/ 38 w 64"/>
                <a:gd name="T39" fmla="*/ 4 h 47"/>
                <a:gd name="T40" fmla="*/ 52 w 64"/>
                <a:gd name="T41" fmla="*/ 17 h 47"/>
                <a:gd name="T42" fmla="*/ 52 w 64"/>
                <a:gd name="T43" fmla="*/ 17 h 47"/>
                <a:gd name="T44" fmla="*/ 52 w 64"/>
                <a:gd name="T45" fmla="*/ 20 h 47"/>
                <a:gd name="T46" fmla="*/ 54 w 64"/>
                <a:gd name="T47" fmla="*/ 21 h 47"/>
                <a:gd name="T48" fmla="*/ 60 w 64"/>
                <a:gd name="T49" fmla="*/ 32 h 47"/>
                <a:gd name="T50" fmla="*/ 52 w 64"/>
                <a:gd name="T51" fmla="*/ 43 h 47"/>
                <a:gd name="T52" fmla="*/ 52 w 64"/>
                <a:gd name="T53" fmla="*/ 47 h 47"/>
                <a:gd name="T54" fmla="*/ 64 w 64"/>
                <a:gd name="T55" fmla="*/ 32 h 47"/>
                <a:gd name="T56" fmla="*/ 56 w 64"/>
                <a:gd name="T57" fmla="*/ 1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" h="47">
                  <a:moveTo>
                    <a:pt x="56" y="18"/>
                  </a:moveTo>
                  <a:cubicBezTo>
                    <a:pt x="56" y="18"/>
                    <a:pt x="56" y="18"/>
                    <a:pt x="56" y="18"/>
                  </a:cubicBezTo>
                  <a:cubicBezTo>
                    <a:pt x="56" y="8"/>
                    <a:pt x="48" y="0"/>
                    <a:pt x="38" y="0"/>
                  </a:cubicBezTo>
                  <a:cubicBezTo>
                    <a:pt x="31" y="0"/>
                    <a:pt x="26" y="3"/>
                    <a:pt x="22" y="9"/>
                  </a:cubicBezTo>
                  <a:cubicBezTo>
                    <a:pt x="21" y="8"/>
                    <a:pt x="20" y="8"/>
                    <a:pt x="18" y="8"/>
                  </a:cubicBezTo>
                  <a:cubicBezTo>
                    <a:pt x="12" y="8"/>
                    <a:pt x="8" y="12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3" y="21"/>
                    <a:pt x="0" y="26"/>
                    <a:pt x="0" y="32"/>
                  </a:cubicBezTo>
                  <a:cubicBezTo>
                    <a:pt x="0" y="39"/>
                    <a:pt x="5" y="45"/>
                    <a:pt x="12" y="47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7" y="41"/>
                    <a:pt x="4" y="37"/>
                    <a:pt x="4" y="32"/>
                  </a:cubicBezTo>
                  <a:cubicBezTo>
                    <a:pt x="4" y="27"/>
                    <a:pt x="6" y="23"/>
                    <a:pt x="10" y="21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4"/>
                    <a:pt x="15" y="12"/>
                    <a:pt x="18" y="12"/>
                  </a:cubicBezTo>
                  <a:cubicBezTo>
                    <a:pt x="19" y="12"/>
                    <a:pt x="20" y="12"/>
                    <a:pt x="21" y="12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8" y="6"/>
                    <a:pt x="33" y="4"/>
                    <a:pt x="38" y="4"/>
                  </a:cubicBezTo>
                  <a:cubicBezTo>
                    <a:pt x="46" y="4"/>
                    <a:pt x="52" y="10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8" y="23"/>
                    <a:pt x="60" y="27"/>
                    <a:pt x="60" y="32"/>
                  </a:cubicBezTo>
                  <a:cubicBezTo>
                    <a:pt x="60" y="37"/>
                    <a:pt x="57" y="41"/>
                    <a:pt x="52" y="43"/>
                  </a:cubicBezTo>
                  <a:cubicBezTo>
                    <a:pt x="52" y="47"/>
                    <a:pt x="52" y="47"/>
                    <a:pt x="52" y="47"/>
                  </a:cubicBezTo>
                  <a:cubicBezTo>
                    <a:pt x="59" y="45"/>
                    <a:pt x="64" y="39"/>
                    <a:pt x="64" y="32"/>
                  </a:cubicBezTo>
                  <a:cubicBezTo>
                    <a:pt x="64" y="26"/>
                    <a:pt x="61" y="21"/>
                    <a:pt x="56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879" name="Freeform 31"/>
            <p:cNvSpPr>
              <a:spLocks/>
            </p:cNvSpPr>
            <p:nvPr/>
          </p:nvSpPr>
          <p:spPr bwMode="auto">
            <a:xfrm>
              <a:off x="6215063" y="2711574"/>
              <a:ext cx="101600" cy="120650"/>
            </a:xfrm>
            <a:custGeom>
              <a:avLst/>
              <a:gdLst>
                <a:gd name="T0" fmla="*/ 32 w 32"/>
                <a:gd name="T1" fmla="*/ 10 h 38"/>
                <a:gd name="T2" fmla="*/ 16 w 32"/>
                <a:gd name="T3" fmla="*/ 0 h 38"/>
                <a:gd name="T4" fmla="*/ 16 w 32"/>
                <a:gd name="T5" fmla="*/ 6 h 38"/>
                <a:gd name="T6" fmla="*/ 0 w 32"/>
                <a:gd name="T7" fmla="*/ 22 h 38"/>
                <a:gd name="T8" fmla="*/ 16 w 32"/>
                <a:gd name="T9" fmla="*/ 38 h 38"/>
                <a:gd name="T10" fmla="*/ 32 w 32"/>
                <a:gd name="T11" fmla="*/ 24 h 38"/>
                <a:gd name="T12" fmla="*/ 26 w 32"/>
                <a:gd name="T13" fmla="*/ 24 h 38"/>
                <a:gd name="T14" fmla="*/ 16 w 32"/>
                <a:gd name="T15" fmla="*/ 32 h 38"/>
                <a:gd name="T16" fmla="*/ 6 w 32"/>
                <a:gd name="T17" fmla="*/ 22 h 38"/>
                <a:gd name="T18" fmla="*/ 16 w 32"/>
                <a:gd name="T19" fmla="*/ 12 h 38"/>
                <a:gd name="T20" fmla="*/ 16 w 32"/>
                <a:gd name="T21" fmla="*/ 20 h 38"/>
                <a:gd name="T22" fmla="*/ 32 w 32"/>
                <a:gd name="T23" fmla="*/ 1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38">
                  <a:moveTo>
                    <a:pt x="32" y="1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7" y="6"/>
                    <a:pt x="0" y="13"/>
                    <a:pt x="0" y="22"/>
                  </a:cubicBezTo>
                  <a:cubicBezTo>
                    <a:pt x="0" y="31"/>
                    <a:pt x="7" y="38"/>
                    <a:pt x="16" y="38"/>
                  </a:cubicBezTo>
                  <a:cubicBezTo>
                    <a:pt x="24" y="38"/>
                    <a:pt x="31" y="32"/>
                    <a:pt x="32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5" y="29"/>
                    <a:pt x="21" y="32"/>
                    <a:pt x="16" y="32"/>
                  </a:cubicBezTo>
                  <a:cubicBezTo>
                    <a:pt x="10" y="32"/>
                    <a:pt x="6" y="28"/>
                    <a:pt x="6" y="22"/>
                  </a:cubicBezTo>
                  <a:cubicBezTo>
                    <a:pt x="6" y="16"/>
                    <a:pt x="10" y="12"/>
                    <a:pt x="16" y="12"/>
                  </a:cubicBezTo>
                  <a:cubicBezTo>
                    <a:pt x="16" y="20"/>
                    <a:pt x="16" y="20"/>
                    <a:pt x="16" y="20"/>
                  </a:cubicBezTo>
                  <a:lnTo>
                    <a:pt x="3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0880" name="Freeform 32"/>
          <p:cNvSpPr>
            <a:spLocks noEditPoints="1"/>
          </p:cNvSpPr>
          <p:nvPr/>
        </p:nvSpPr>
        <p:spPr bwMode="auto">
          <a:xfrm>
            <a:off x="2095501" y="3060824"/>
            <a:ext cx="203200" cy="152400"/>
          </a:xfrm>
          <a:custGeom>
            <a:avLst/>
            <a:gdLst>
              <a:gd name="T0" fmla="*/ 56 w 64"/>
              <a:gd name="T1" fmla="*/ 18 h 48"/>
              <a:gd name="T2" fmla="*/ 56 w 64"/>
              <a:gd name="T3" fmla="*/ 18 h 48"/>
              <a:gd name="T4" fmla="*/ 38 w 64"/>
              <a:gd name="T5" fmla="*/ 0 h 48"/>
              <a:gd name="T6" fmla="*/ 22 w 64"/>
              <a:gd name="T7" fmla="*/ 9 h 48"/>
              <a:gd name="T8" fmla="*/ 18 w 64"/>
              <a:gd name="T9" fmla="*/ 8 h 48"/>
              <a:gd name="T10" fmla="*/ 8 w 64"/>
              <a:gd name="T11" fmla="*/ 18 h 48"/>
              <a:gd name="T12" fmla="*/ 8 w 64"/>
              <a:gd name="T13" fmla="*/ 18 h 48"/>
              <a:gd name="T14" fmla="*/ 0 w 64"/>
              <a:gd name="T15" fmla="*/ 32 h 48"/>
              <a:gd name="T16" fmla="*/ 16 w 64"/>
              <a:gd name="T17" fmla="*/ 48 h 48"/>
              <a:gd name="T18" fmla="*/ 48 w 64"/>
              <a:gd name="T19" fmla="*/ 48 h 48"/>
              <a:gd name="T20" fmla="*/ 64 w 64"/>
              <a:gd name="T21" fmla="*/ 32 h 48"/>
              <a:gd name="T22" fmla="*/ 56 w 64"/>
              <a:gd name="T23" fmla="*/ 18 h 48"/>
              <a:gd name="T24" fmla="*/ 32 w 64"/>
              <a:gd name="T25" fmla="*/ 44 h 48"/>
              <a:gd name="T26" fmla="*/ 16 w 64"/>
              <a:gd name="T27" fmla="*/ 28 h 48"/>
              <a:gd name="T28" fmla="*/ 32 w 64"/>
              <a:gd name="T29" fmla="*/ 12 h 48"/>
              <a:gd name="T30" fmla="*/ 32 w 64"/>
              <a:gd name="T31" fmla="*/ 6 h 48"/>
              <a:gd name="T32" fmla="*/ 44 w 64"/>
              <a:gd name="T33" fmla="*/ 16 h 48"/>
              <a:gd name="T34" fmla="*/ 32 w 64"/>
              <a:gd name="T35" fmla="*/ 26 h 48"/>
              <a:gd name="T36" fmla="*/ 32 w 64"/>
              <a:gd name="T37" fmla="*/ 18 h 48"/>
              <a:gd name="T38" fmla="*/ 22 w 64"/>
              <a:gd name="T39" fmla="*/ 28 h 48"/>
              <a:gd name="T40" fmla="*/ 32 w 64"/>
              <a:gd name="T41" fmla="*/ 38 h 48"/>
              <a:gd name="T42" fmla="*/ 42 w 64"/>
              <a:gd name="T43" fmla="*/ 28 h 48"/>
              <a:gd name="T44" fmla="*/ 48 w 64"/>
              <a:gd name="T45" fmla="*/ 28 h 48"/>
              <a:gd name="T46" fmla="*/ 32 w 64"/>
              <a:gd name="T47" fmla="*/ 4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4" h="48">
                <a:moveTo>
                  <a:pt x="56" y="18"/>
                </a:moveTo>
                <a:cubicBezTo>
                  <a:pt x="56" y="18"/>
                  <a:pt x="56" y="18"/>
                  <a:pt x="56" y="18"/>
                </a:cubicBezTo>
                <a:cubicBezTo>
                  <a:pt x="56" y="8"/>
                  <a:pt x="48" y="0"/>
                  <a:pt x="38" y="0"/>
                </a:cubicBezTo>
                <a:cubicBezTo>
                  <a:pt x="31" y="0"/>
                  <a:pt x="26" y="4"/>
                  <a:pt x="22" y="9"/>
                </a:cubicBezTo>
                <a:cubicBezTo>
                  <a:pt x="21" y="8"/>
                  <a:pt x="20" y="8"/>
                  <a:pt x="18" y="8"/>
                </a:cubicBezTo>
                <a:cubicBezTo>
                  <a:pt x="12" y="8"/>
                  <a:pt x="8" y="12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3" y="21"/>
                  <a:pt x="0" y="26"/>
                  <a:pt x="0" y="32"/>
                </a:cubicBezTo>
                <a:cubicBezTo>
                  <a:pt x="0" y="41"/>
                  <a:pt x="7" y="48"/>
                  <a:pt x="16" y="48"/>
                </a:cubicBezTo>
                <a:cubicBezTo>
                  <a:pt x="48" y="48"/>
                  <a:pt x="48" y="48"/>
                  <a:pt x="48" y="48"/>
                </a:cubicBezTo>
                <a:cubicBezTo>
                  <a:pt x="57" y="48"/>
                  <a:pt x="64" y="41"/>
                  <a:pt x="64" y="32"/>
                </a:cubicBezTo>
                <a:cubicBezTo>
                  <a:pt x="64" y="26"/>
                  <a:pt x="61" y="21"/>
                  <a:pt x="56" y="18"/>
                </a:cubicBezTo>
                <a:close/>
                <a:moveTo>
                  <a:pt x="32" y="44"/>
                </a:moveTo>
                <a:cubicBezTo>
                  <a:pt x="23" y="44"/>
                  <a:pt x="16" y="37"/>
                  <a:pt x="16" y="28"/>
                </a:cubicBezTo>
                <a:cubicBezTo>
                  <a:pt x="16" y="19"/>
                  <a:pt x="23" y="12"/>
                  <a:pt x="32" y="12"/>
                </a:cubicBezTo>
                <a:cubicBezTo>
                  <a:pt x="32" y="6"/>
                  <a:pt x="32" y="6"/>
                  <a:pt x="32" y="6"/>
                </a:cubicBezTo>
                <a:cubicBezTo>
                  <a:pt x="44" y="16"/>
                  <a:pt x="44" y="16"/>
                  <a:pt x="44" y="16"/>
                </a:cubicBezTo>
                <a:cubicBezTo>
                  <a:pt x="32" y="26"/>
                  <a:pt x="32" y="26"/>
                  <a:pt x="32" y="26"/>
                </a:cubicBezTo>
                <a:cubicBezTo>
                  <a:pt x="32" y="18"/>
                  <a:pt x="32" y="18"/>
                  <a:pt x="32" y="18"/>
                </a:cubicBezTo>
                <a:cubicBezTo>
                  <a:pt x="26" y="18"/>
                  <a:pt x="22" y="22"/>
                  <a:pt x="22" y="28"/>
                </a:cubicBezTo>
                <a:cubicBezTo>
                  <a:pt x="22" y="34"/>
                  <a:pt x="26" y="38"/>
                  <a:pt x="32" y="38"/>
                </a:cubicBezTo>
                <a:cubicBezTo>
                  <a:pt x="38" y="38"/>
                  <a:pt x="42" y="34"/>
                  <a:pt x="42" y="28"/>
                </a:cubicBezTo>
                <a:cubicBezTo>
                  <a:pt x="48" y="28"/>
                  <a:pt x="48" y="28"/>
                  <a:pt x="48" y="28"/>
                </a:cubicBezTo>
                <a:cubicBezTo>
                  <a:pt x="48" y="37"/>
                  <a:pt x="41" y="44"/>
                  <a:pt x="32" y="4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881" name="Freeform 33"/>
          <p:cNvSpPr>
            <a:spLocks/>
          </p:cNvSpPr>
          <p:nvPr/>
        </p:nvSpPr>
        <p:spPr bwMode="auto">
          <a:xfrm>
            <a:off x="4130676" y="3060824"/>
            <a:ext cx="203200" cy="152400"/>
          </a:xfrm>
          <a:custGeom>
            <a:avLst/>
            <a:gdLst>
              <a:gd name="T0" fmla="*/ 56 w 64"/>
              <a:gd name="T1" fmla="*/ 18 h 48"/>
              <a:gd name="T2" fmla="*/ 56 w 64"/>
              <a:gd name="T3" fmla="*/ 18 h 48"/>
              <a:gd name="T4" fmla="*/ 38 w 64"/>
              <a:gd name="T5" fmla="*/ 0 h 48"/>
              <a:gd name="T6" fmla="*/ 22 w 64"/>
              <a:gd name="T7" fmla="*/ 9 h 48"/>
              <a:gd name="T8" fmla="*/ 18 w 64"/>
              <a:gd name="T9" fmla="*/ 8 h 48"/>
              <a:gd name="T10" fmla="*/ 8 w 64"/>
              <a:gd name="T11" fmla="*/ 18 h 48"/>
              <a:gd name="T12" fmla="*/ 8 w 64"/>
              <a:gd name="T13" fmla="*/ 18 h 48"/>
              <a:gd name="T14" fmla="*/ 0 w 64"/>
              <a:gd name="T15" fmla="*/ 32 h 48"/>
              <a:gd name="T16" fmla="*/ 16 w 64"/>
              <a:gd name="T17" fmla="*/ 48 h 48"/>
              <a:gd name="T18" fmla="*/ 32 w 64"/>
              <a:gd name="T19" fmla="*/ 48 h 48"/>
              <a:gd name="T20" fmla="*/ 20 w 64"/>
              <a:gd name="T21" fmla="*/ 32 h 48"/>
              <a:gd name="T22" fmla="*/ 28 w 64"/>
              <a:gd name="T23" fmla="*/ 32 h 48"/>
              <a:gd name="T24" fmla="*/ 28 w 64"/>
              <a:gd name="T25" fmla="*/ 16 h 48"/>
              <a:gd name="T26" fmla="*/ 36 w 64"/>
              <a:gd name="T27" fmla="*/ 16 h 48"/>
              <a:gd name="T28" fmla="*/ 36 w 64"/>
              <a:gd name="T29" fmla="*/ 32 h 48"/>
              <a:gd name="T30" fmla="*/ 44 w 64"/>
              <a:gd name="T31" fmla="*/ 32 h 48"/>
              <a:gd name="T32" fmla="*/ 32 w 64"/>
              <a:gd name="T33" fmla="*/ 48 h 48"/>
              <a:gd name="T34" fmla="*/ 48 w 64"/>
              <a:gd name="T35" fmla="*/ 48 h 48"/>
              <a:gd name="T36" fmla="*/ 64 w 64"/>
              <a:gd name="T37" fmla="*/ 32 h 48"/>
              <a:gd name="T38" fmla="*/ 56 w 64"/>
              <a:gd name="T39" fmla="*/ 1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4" h="48">
                <a:moveTo>
                  <a:pt x="56" y="18"/>
                </a:moveTo>
                <a:cubicBezTo>
                  <a:pt x="56" y="18"/>
                  <a:pt x="56" y="18"/>
                  <a:pt x="56" y="18"/>
                </a:cubicBezTo>
                <a:cubicBezTo>
                  <a:pt x="56" y="8"/>
                  <a:pt x="48" y="0"/>
                  <a:pt x="38" y="0"/>
                </a:cubicBezTo>
                <a:cubicBezTo>
                  <a:pt x="31" y="0"/>
                  <a:pt x="26" y="4"/>
                  <a:pt x="22" y="9"/>
                </a:cubicBezTo>
                <a:cubicBezTo>
                  <a:pt x="21" y="8"/>
                  <a:pt x="20" y="8"/>
                  <a:pt x="18" y="8"/>
                </a:cubicBezTo>
                <a:cubicBezTo>
                  <a:pt x="12" y="8"/>
                  <a:pt x="8" y="12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3" y="21"/>
                  <a:pt x="0" y="26"/>
                  <a:pt x="0" y="32"/>
                </a:cubicBezTo>
                <a:cubicBezTo>
                  <a:pt x="0" y="41"/>
                  <a:pt x="7" y="48"/>
                  <a:pt x="16" y="48"/>
                </a:cubicBezTo>
                <a:cubicBezTo>
                  <a:pt x="32" y="48"/>
                  <a:pt x="32" y="48"/>
                  <a:pt x="32" y="48"/>
                </a:cubicBezTo>
                <a:cubicBezTo>
                  <a:pt x="20" y="32"/>
                  <a:pt x="20" y="32"/>
                  <a:pt x="20" y="32"/>
                </a:cubicBezTo>
                <a:cubicBezTo>
                  <a:pt x="28" y="32"/>
                  <a:pt x="28" y="32"/>
                  <a:pt x="28" y="32"/>
                </a:cubicBezTo>
                <a:cubicBezTo>
                  <a:pt x="28" y="16"/>
                  <a:pt x="28" y="16"/>
                  <a:pt x="28" y="16"/>
                </a:cubicBezTo>
                <a:cubicBezTo>
                  <a:pt x="36" y="16"/>
                  <a:pt x="36" y="16"/>
                  <a:pt x="36" y="16"/>
                </a:cubicBezTo>
                <a:cubicBezTo>
                  <a:pt x="36" y="32"/>
                  <a:pt x="36" y="32"/>
                  <a:pt x="36" y="32"/>
                </a:cubicBezTo>
                <a:cubicBezTo>
                  <a:pt x="44" y="32"/>
                  <a:pt x="44" y="32"/>
                  <a:pt x="44" y="32"/>
                </a:cubicBezTo>
                <a:cubicBezTo>
                  <a:pt x="32" y="48"/>
                  <a:pt x="32" y="48"/>
                  <a:pt x="32" y="48"/>
                </a:cubicBezTo>
                <a:cubicBezTo>
                  <a:pt x="48" y="48"/>
                  <a:pt x="48" y="48"/>
                  <a:pt x="48" y="48"/>
                </a:cubicBezTo>
                <a:cubicBezTo>
                  <a:pt x="57" y="48"/>
                  <a:pt x="64" y="41"/>
                  <a:pt x="64" y="32"/>
                </a:cubicBezTo>
                <a:cubicBezTo>
                  <a:pt x="64" y="26"/>
                  <a:pt x="61" y="21"/>
                  <a:pt x="56" y="1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882" name="Freeform 34"/>
          <p:cNvSpPr>
            <a:spLocks/>
          </p:cNvSpPr>
          <p:nvPr/>
        </p:nvSpPr>
        <p:spPr bwMode="auto">
          <a:xfrm>
            <a:off x="4943476" y="3048124"/>
            <a:ext cx="204788" cy="152400"/>
          </a:xfrm>
          <a:custGeom>
            <a:avLst/>
            <a:gdLst>
              <a:gd name="T0" fmla="*/ 38 w 64"/>
              <a:gd name="T1" fmla="*/ 0 h 48"/>
              <a:gd name="T2" fmla="*/ 22 w 64"/>
              <a:gd name="T3" fmla="*/ 9 h 48"/>
              <a:gd name="T4" fmla="*/ 18 w 64"/>
              <a:gd name="T5" fmla="*/ 8 h 48"/>
              <a:gd name="T6" fmla="*/ 8 w 64"/>
              <a:gd name="T7" fmla="*/ 18 h 48"/>
              <a:gd name="T8" fmla="*/ 8 w 64"/>
              <a:gd name="T9" fmla="*/ 18 h 48"/>
              <a:gd name="T10" fmla="*/ 0 w 64"/>
              <a:gd name="T11" fmla="*/ 32 h 48"/>
              <a:gd name="T12" fmla="*/ 16 w 64"/>
              <a:gd name="T13" fmla="*/ 48 h 48"/>
              <a:gd name="T14" fmla="*/ 24 w 64"/>
              <a:gd name="T15" fmla="*/ 48 h 48"/>
              <a:gd name="T16" fmla="*/ 40 w 64"/>
              <a:gd name="T17" fmla="*/ 48 h 48"/>
              <a:gd name="T18" fmla="*/ 48 w 64"/>
              <a:gd name="T19" fmla="*/ 48 h 48"/>
              <a:gd name="T20" fmla="*/ 64 w 64"/>
              <a:gd name="T21" fmla="*/ 32 h 48"/>
              <a:gd name="T22" fmla="*/ 56 w 64"/>
              <a:gd name="T23" fmla="*/ 18 h 48"/>
              <a:gd name="T24" fmla="*/ 56 w 64"/>
              <a:gd name="T25" fmla="*/ 18 h 48"/>
              <a:gd name="T26" fmla="*/ 38 w 64"/>
              <a:gd name="T27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" h="48">
                <a:moveTo>
                  <a:pt x="38" y="0"/>
                </a:moveTo>
                <a:cubicBezTo>
                  <a:pt x="31" y="0"/>
                  <a:pt x="26" y="4"/>
                  <a:pt x="22" y="9"/>
                </a:cubicBezTo>
                <a:cubicBezTo>
                  <a:pt x="21" y="8"/>
                  <a:pt x="20" y="8"/>
                  <a:pt x="18" y="8"/>
                </a:cubicBezTo>
                <a:cubicBezTo>
                  <a:pt x="12" y="8"/>
                  <a:pt x="8" y="12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3" y="21"/>
                  <a:pt x="0" y="26"/>
                  <a:pt x="0" y="32"/>
                </a:cubicBezTo>
                <a:cubicBezTo>
                  <a:pt x="0" y="41"/>
                  <a:pt x="7" y="48"/>
                  <a:pt x="16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48" y="48"/>
                  <a:pt x="48" y="48"/>
                  <a:pt x="48" y="48"/>
                </a:cubicBezTo>
                <a:cubicBezTo>
                  <a:pt x="57" y="48"/>
                  <a:pt x="64" y="41"/>
                  <a:pt x="64" y="32"/>
                </a:cubicBezTo>
                <a:cubicBezTo>
                  <a:pt x="64" y="26"/>
                  <a:pt x="61" y="21"/>
                  <a:pt x="56" y="18"/>
                </a:cubicBezTo>
                <a:cubicBezTo>
                  <a:pt x="56" y="18"/>
                  <a:pt x="56" y="18"/>
                  <a:pt x="56" y="18"/>
                </a:cubicBezTo>
                <a:cubicBezTo>
                  <a:pt x="56" y="8"/>
                  <a:pt x="48" y="0"/>
                  <a:pt x="3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883" name="Freeform 35"/>
          <p:cNvSpPr>
            <a:spLocks/>
          </p:cNvSpPr>
          <p:nvPr/>
        </p:nvSpPr>
        <p:spPr bwMode="auto">
          <a:xfrm>
            <a:off x="4537076" y="3060824"/>
            <a:ext cx="203200" cy="152400"/>
          </a:xfrm>
          <a:custGeom>
            <a:avLst/>
            <a:gdLst>
              <a:gd name="T0" fmla="*/ 56 w 64"/>
              <a:gd name="T1" fmla="*/ 18 h 48"/>
              <a:gd name="T2" fmla="*/ 56 w 64"/>
              <a:gd name="T3" fmla="*/ 18 h 48"/>
              <a:gd name="T4" fmla="*/ 38 w 64"/>
              <a:gd name="T5" fmla="*/ 0 h 48"/>
              <a:gd name="T6" fmla="*/ 22 w 64"/>
              <a:gd name="T7" fmla="*/ 9 h 48"/>
              <a:gd name="T8" fmla="*/ 18 w 64"/>
              <a:gd name="T9" fmla="*/ 8 h 48"/>
              <a:gd name="T10" fmla="*/ 8 w 64"/>
              <a:gd name="T11" fmla="*/ 18 h 48"/>
              <a:gd name="T12" fmla="*/ 8 w 64"/>
              <a:gd name="T13" fmla="*/ 18 h 48"/>
              <a:gd name="T14" fmla="*/ 0 w 64"/>
              <a:gd name="T15" fmla="*/ 32 h 48"/>
              <a:gd name="T16" fmla="*/ 16 w 64"/>
              <a:gd name="T17" fmla="*/ 48 h 48"/>
              <a:gd name="T18" fmla="*/ 28 w 64"/>
              <a:gd name="T19" fmla="*/ 48 h 48"/>
              <a:gd name="T20" fmla="*/ 28 w 64"/>
              <a:gd name="T21" fmla="*/ 32 h 48"/>
              <a:gd name="T22" fmla="*/ 20 w 64"/>
              <a:gd name="T23" fmla="*/ 32 h 48"/>
              <a:gd name="T24" fmla="*/ 32 w 64"/>
              <a:gd name="T25" fmla="*/ 16 h 48"/>
              <a:gd name="T26" fmla="*/ 44 w 64"/>
              <a:gd name="T27" fmla="*/ 32 h 48"/>
              <a:gd name="T28" fmla="*/ 36 w 64"/>
              <a:gd name="T29" fmla="*/ 32 h 48"/>
              <a:gd name="T30" fmla="*/ 36 w 64"/>
              <a:gd name="T31" fmla="*/ 48 h 48"/>
              <a:gd name="T32" fmla="*/ 48 w 64"/>
              <a:gd name="T33" fmla="*/ 48 h 48"/>
              <a:gd name="T34" fmla="*/ 64 w 64"/>
              <a:gd name="T35" fmla="*/ 32 h 48"/>
              <a:gd name="T36" fmla="*/ 56 w 64"/>
              <a:gd name="T37" fmla="*/ 1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4" h="48">
                <a:moveTo>
                  <a:pt x="56" y="18"/>
                </a:moveTo>
                <a:cubicBezTo>
                  <a:pt x="56" y="18"/>
                  <a:pt x="56" y="18"/>
                  <a:pt x="56" y="18"/>
                </a:cubicBezTo>
                <a:cubicBezTo>
                  <a:pt x="56" y="8"/>
                  <a:pt x="48" y="0"/>
                  <a:pt x="38" y="0"/>
                </a:cubicBezTo>
                <a:cubicBezTo>
                  <a:pt x="31" y="0"/>
                  <a:pt x="26" y="4"/>
                  <a:pt x="22" y="9"/>
                </a:cubicBezTo>
                <a:cubicBezTo>
                  <a:pt x="21" y="8"/>
                  <a:pt x="20" y="8"/>
                  <a:pt x="18" y="8"/>
                </a:cubicBezTo>
                <a:cubicBezTo>
                  <a:pt x="12" y="8"/>
                  <a:pt x="8" y="12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3" y="21"/>
                  <a:pt x="0" y="26"/>
                  <a:pt x="0" y="32"/>
                </a:cubicBezTo>
                <a:cubicBezTo>
                  <a:pt x="0" y="41"/>
                  <a:pt x="7" y="48"/>
                  <a:pt x="16" y="48"/>
                </a:cubicBezTo>
                <a:cubicBezTo>
                  <a:pt x="28" y="48"/>
                  <a:pt x="28" y="48"/>
                  <a:pt x="28" y="48"/>
                </a:cubicBezTo>
                <a:cubicBezTo>
                  <a:pt x="28" y="32"/>
                  <a:pt x="28" y="32"/>
                  <a:pt x="28" y="32"/>
                </a:cubicBezTo>
                <a:cubicBezTo>
                  <a:pt x="20" y="32"/>
                  <a:pt x="20" y="32"/>
                  <a:pt x="20" y="32"/>
                </a:cubicBezTo>
                <a:cubicBezTo>
                  <a:pt x="32" y="16"/>
                  <a:pt x="32" y="16"/>
                  <a:pt x="32" y="16"/>
                </a:cubicBezTo>
                <a:cubicBezTo>
                  <a:pt x="44" y="32"/>
                  <a:pt x="44" y="32"/>
                  <a:pt x="44" y="32"/>
                </a:cubicBezTo>
                <a:cubicBezTo>
                  <a:pt x="36" y="32"/>
                  <a:pt x="36" y="32"/>
                  <a:pt x="36" y="32"/>
                </a:cubicBezTo>
                <a:cubicBezTo>
                  <a:pt x="36" y="48"/>
                  <a:pt x="36" y="48"/>
                  <a:pt x="36" y="48"/>
                </a:cubicBezTo>
                <a:cubicBezTo>
                  <a:pt x="48" y="48"/>
                  <a:pt x="48" y="48"/>
                  <a:pt x="48" y="48"/>
                </a:cubicBezTo>
                <a:cubicBezTo>
                  <a:pt x="57" y="48"/>
                  <a:pt x="64" y="41"/>
                  <a:pt x="64" y="32"/>
                </a:cubicBezTo>
                <a:cubicBezTo>
                  <a:pt x="64" y="26"/>
                  <a:pt x="61" y="21"/>
                  <a:pt x="56" y="1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119" name="Group 11118"/>
          <p:cNvGrpSpPr/>
          <p:nvPr/>
        </p:nvGrpSpPr>
        <p:grpSpPr>
          <a:xfrm>
            <a:off x="874713" y="3060824"/>
            <a:ext cx="203200" cy="177800"/>
            <a:chOff x="874713" y="3060824"/>
            <a:chExt cx="203200" cy="177800"/>
          </a:xfrm>
        </p:grpSpPr>
        <p:sp>
          <p:nvSpPr>
            <p:cNvPr id="10884" name="Freeform 36"/>
            <p:cNvSpPr>
              <a:spLocks/>
            </p:cNvSpPr>
            <p:nvPr/>
          </p:nvSpPr>
          <p:spPr bwMode="auto">
            <a:xfrm>
              <a:off x="874713" y="3060824"/>
              <a:ext cx="203200" cy="152400"/>
            </a:xfrm>
            <a:custGeom>
              <a:avLst/>
              <a:gdLst>
                <a:gd name="T0" fmla="*/ 56 w 64"/>
                <a:gd name="T1" fmla="*/ 18 h 48"/>
                <a:gd name="T2" fmla="*/ 56 w 64"/>
                <a:gd name="T3" fmla="*/ 18 h 48"/>
                <a:gd name="T4" fmla="*/ 38 w 64"/>
                <a:gd name="T5" fmla="*/ 0 h 48"/>
                <a:gd name="T6" fmla="*/ 22 w 64"/>
                <a:gd name="T7" fmla="*/ 9 h 48"/>
                <a:gd name="T8" fmla="*/ 18 w 64"/>
                <a:gd name="T9" fmla="*/ 8 h 48"/>
                <a:gd name="T10" fmla="*/ 8 w 64"/>
                <a:gd name="T11" fmla="*/ 18 h 48"/>
                <a:gd name="T12" fmla="*/ 8 w 64"/>
                <a:gd name="T13" fmla="*/ 18 h 48"/>
                <a:gd name="T14" fmla="*/ 0 w 64"/>
                <a:gd name="T15" fmla="*/ 32 h 48"/>
                <a:gd name="T16" fmla="*/ 16 w 64"/>
                <a:gd name="T17" fmla="*/ 48 h 48"/>
                <a:gd name="T18" fmla="*/ 20 w 64"/>
                <a:gd name="T19" fmla="*/ 48 h 48"/>
                <a:gd name="T20" fmla="*/ 20 w 64"/>
                <a:gd name="T21" fmla="*/ 44 h 48"/>
                <a:gd name="T22" fmla="*/ 16 w 64"/>
                <a:gd name="T23" fmla="*/ 44 h 48"/>
                <a:gd name="T24" fmla="*/ 4 w 64"/>
                <a:gd name="T25" fmla="*/ 32 h 48"/>
                <a:gd name="T26" fmla="*/ 10 w 64"/>
                <a:gd name="T27" fmla="*/ 22 h 48"/>
                <a:gd name="T28" fmla="*/ 12 w 64"/>
                <a:gd name="T29" fmla="*/ 21 h 48"/>
                <a:gd name="T30" fmla="*/ 12 w 64"/>
                <a:gd name="T31" fmla="*/ 18 h 48"/>
                <a:gd name="T32" fmla="*/ 12 w 64"/>
                <a:gd name="T33" fmla="*/ 18 h 48"/>
                <a:gd name="T34" fmla="*/ 18 w 64"/>
                <a:gd name="T35" fmla="*/ 12 h 48"/>
                <a:gd name="T36" fmla="*/ 21 w 64"/>
                <a:gd name="T37" fmla="*/ 13 h 48"/>
                <a:gd name="T38" fmla="*/ 24 w 64"/>
                <a:gd name="T39" fmla="*/ 14 h 48"/>
                <a:gd name="T40" fmla="*/ 26 w 64"/>
                <a:gd name="T41" fmla="*/ 11 h 48"/>
                <a:gd name="T42" fmla="*/ 38 w 64"/>
                <a:gd name="T43" fmla="*/ 4 h 48"/>
                <a:gd name="T44" fmla="*/ 52 w 64"/>
                <a:gd name="T45" fmla="*/ 18 h 48"/>
                <a:gd name="T46" fmla="*/ 52 w 64"/>
                <a:gd name="T47" fmla="*/ 18 h 48"/>
                <a:gd name="T48" fmla="*/ 52 w 64"/>
                <a:gd name="T49" fmla="*/ 21 h 48"/>
                <a:gd name="T50" fmla="*/ 54 w 64"/>
                <a:gd name="T51" fmla="*/ 22 h 48"/>
                <a:gd name="T52" fmla="*/ 60 w 64"/>
                <a:gd name="T53" fmla="*/ 32 h 48"/>
                <a:gd name="T54" fmla="*/ 48 w 64"/>
                <a:gd name="T55" fmla="*/ 44 h 48"/>
                <a:gd name="T56" fmla="*/ 44 w 64"/>
                <a:gd name="T57" fmla="*/ 44 h 48"/>
                <a:gd name="T58" fmla="*/ 44 w 64"/>
                <a:gd name="T59" fmla="*/ 48 h 48"/>
                <a:gd name="T60" fmla="*/ 48 w 64"/>
                <a:gd name="T61" fmla="*/ 48 h 48"/>
                <a:gd name="T62" fmla="*/ 64 w 64"/>
                <a:gd name="T63" fmla="*/ 32 h 48"/>
                <a:gd name="T64" fmla="*/ 56 w 64"/>
                <a:gd name="T65" fmla="*/ 1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4" h="48">
                  <a:moveTo>
                    <a:pt x="56" y="18"/>
                  </a:moveTo>
                  <a:cubicBezTo>
                    <a:pt x="56" y="18"/>
                    <a:pt x="56" y="18"/>
                    <a:pt x="56" y="18"/>
                  </a:cubicBezTo>
                  <a:cubicBezTo>
                    <a:pt x="56" y="8"/>
                    <a:pt x="48" y="0"/>
                    <a:pt x="38" y="0"/>
                  </a:cubicBezTo>
                  <a:cubicBezTo>
                    <a:pt x="31" y="0"/>
                    <a:pt x="26" y="4"/>
                    <a:pt x="22" y="9"/>
                  </a:cubicBezTo>
                  <a:cubicBezTo>
                    <a:pt x="21" y="8"/>
                    <a:pt x="20" y="8"/>
                    <a:pt x="18" y="8"/>
                  </a:cubicBezTo>
                  <a:cubicBezTo>
                    <a:pt x="12" y="8"/>
                    <a:pt x="8" y="12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3" y="21"/>
                    <a:pt x="0" y="26"/>
                    <a:pt x="0" y="32"/>
                  </a:cubicBezTo>
                  <a:cubicBezTo>
                    <a:pt x="0" y="41"/>
                    <a:pt x="7" y="48"/>
                    <a:pt x="16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9" y="44"/>
                    <a:pt x="4" y="39"/>
                    <a:pt x="4" y="32"/>
                  </a:cubicBezTo>
                  <a:cubicBezTo>
                    <a:pt x="4" y="28"/>
                    <a:pt x="6" y="24"/>
                    <a:pt x="10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8" y="12"/>
                  </a:cubicBezTo>
                  <a:cubicBezTo>
                    <a:pt x="19" y="12"/>
                    <a:pt x="20" y="12"/>
                    <a:pt x="21" y="1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8" y="7"/>
                    <a:pt x="33" y="4"/>
                    <a:pt x="38" y="4"/>
                  </a:cubicBezTo>
                  <a:cubicBezTo>
                    <a:pt x="46" y="4"/>
                    <a:pt x="52" y="10"/>
                    <a:pt x="52" y="18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8" y="24"/>
                    <a:pt x="60" y="28"/>
                    <a:pt x="60" y="32"/>
                  </a:cubicBezTo>
                  <a:cubicBezTo>
                    <a:pt x="60" y="39"/>
                    <a:pt x="55" y="44"/>
                    <a:pt x="48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57" y="48"/>
                    <a:pt x="64" y="41"/>
                    <a:pt x="64" y="32"/>
                  </a:cubicBezTo>
                  <a:cubicBezTo>
                    <a:pt x="64" y="26"/>
                    <a:pt x="61" y="21"/>
                    <a:pt x="56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885" name="Freeform 37"/>
            <p:cNvSpPr>
              <a:spLocks/>
            </p:cNvSpPr>
            <p:nvPr/>
          </p:nvSpPr>
          <p:spPr bwMode="auto">
            <a:xfrm>
              <a:off x="938213" y="3124324"/>
              <a:ext cx="76200" cy="114300"/>
            </a:xfrm>
            <a:custGeom>
              <a:avLst/>
              <a:gdLst>
                <a:gd name="T0" fmla="*/ 24 w 48"/>
                <a:gd name="T1" fmla="*/ 0 h 72"/>
                <a:gd name="T2" fmla="*/ 0 w 48"/>
                <a:gd name="T3" fmla="*/ 32 h 72"/>
                <a:gd name="T4" fmla="*/ 16 w 48"/>
                <a:gd name="T5" fmla="*/ 32 h 72"/>
                <a:gd name="T6" fmla="*/ 16 w 48"/>
                <a:gd name="T7" fmla="*/ 72 h 72"/>
                <a:gd name="T8" fmla="*/ 32 w 48"/>
                <a:gd name="T9" fmla="*/ 72 h 72"/>
                <a:gd name="T10" fmla="*/ 32 w 48"/>
                <a:gd name="T11" fmla="*/ 32 h 72"/>
                <a:gd name="T12" fmla="*/ 48 w 48"/>
                <a:gd name="T13" fmla="*/ 32 h 72"/>
                <a:gd name="T14" fmla="*/ 24 w 48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72">
                  <a:moveTo>
                    <a:pt x="24" y="0"/>
                  </a:moveTo>
                  <a:lnTo>
                    <a:pt x="0" y="32"/>
                  </a:lnTo>
                  <a:lnTo>
                    <a:pt x="16" y="32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32" y="32"/>
                  </a:lnTo>
                  <a:lnTo>
                    <a:pt x="48" y="3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18" name="Group 11117"/>
          <p:cNvGrpSpPr/>
          <p:nvPr/>
        </p:nvGrpSpPr>
        <p:grpSpPr>
          <a:xfrm>
            <a:off x="468313" y="3060824"/>
            <a:ext cx="203200" cy="177800"/>
            <a:chOff x="468313" y="3060824"/>
            <a:chExt cx="203200" cy="177800"/>
          </a:xfrm>
        </p:grpSpPr>
        <p:sp>
          <p:nvSpPr>
            <p:cNvPr id="10886" name="Freeform 38"/>
            <p:cNvSpPr>
              <a:spLocks/>
            </p:cNvSpPr>
            <p:nvPr/>
          </p:nvSpPr>
          <p:spPr bwMode="auto">
            <a:xfrm>
              <a:off x="531813" y="3124324"/>
              <a:ext cx="76200" cy="114300"/>
            </a:xfrm>
            <a:custGeom>
              <a:avLst/>
              <a:gdLst>
                <a:gd name="T0" fmla="*/ 32 w 48"/>
                <a:gd name="T1" fmla="*/ 0 h 72"/>
                <a:gd name="T2" fmla="*/ 16 w 48"/>
                <a:gd name="T3" fmla="*/ 0 h 72"/>
                <a:gd name="T4" fmla="*/ 16 w 48"/>
                <a:gd name="T5" fmla="*/ 40 h 72"/>
                <a:gd name="T6" fmla="*/ 0 w 48"/>
                <a:gd name="T7" fmla="*/ 40 h 72"/>
                <a:gd name="T8" fmla="*/ 24 w 48"/>
                <a:gd name="T9" fmla="*/ 72 h 72"/>
                <a:gd name="T10" fmla="*/ 48 w 48"/>
                <a:gd name="T11" fmla="*/ 40 h 72"/>
                <a:gd name="T12" fmla="*/ 32 w 48"/>
                <a:gd name="T13" fmla="*/ 40 h 72"/>
                <a:gd name="T14" fmla="*/ 32 w 48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72">
                  <a:moveTo>
                    <a:pt x="32" y="0"/>
                  </a:moveTo>
                  <a:lnTo>
                    <a:pt x="16" y="0"/>
                  </a:lnTo>
                  <a:lnTo>
                    <a:pt x="16" y="40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48" y="40"/>
                  </a:lnTo>
                  <a:lnTo>
                    <a:pt x="32" y="4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887" name="Freeform 39"/>
            <p:cNvSpPr>
              <a:spLocks/>
            </p:cNvSpPr>
            <p:nvPr/>
          </p:nvSpPr>
          <p:spPr bwMode="auto">
            <a:xfrm>
              <a:off x="468313" y="3060824"/>
              <a:ext cx="203200" cy="152400"/>
            </a:xfrm>
            <a:custGeom>
              <a:avLst/>
              <a:gdLst>
                <a:gd name="T0" fmla="*/ 56 w 64"/>
                <a:gd name="T1" fmla="*/ 18 h 48"/>
                <a:gd name="T2" fmla="*/ 56 w 64"/>
                <a:gd name="T3" fmla="*/ 18 h 48"/>
                <a:gd name="T4" fmla="*/ 38 w 64"/>
                <a:gd name="T5" fmla="*/ 0 h 48"/>
                <a:gd name="T6" fmla="*/ 22 w 64"/>
                <a:gd name="T7" fmla="*/ 9 h 48"/>
                <a:gd name="T8" fmla="*/ 18 w 64"/>
                <a:gd name="T9" fmla="*/ 8 h 48"/>
                <a:gd name="T10" fmla="*/ 8 w 64"/>
                <a:gd name="T11" fmla="*/ 18 h 48"/>
                <a:gd name="T12" fmla="*/ 8 w 64"/>
                <a:gd name="T13" fmla="*/ 18 h 48"/>
                <a:gd name="T14" fmla="*/ 0 w 64"/>
                <a:gd name="T15" fmla="*/ 32 h 48"/>
                <a:gd name="T16" fmla="*/ 16 w 64"/>
                <a:gd name="T17" fmla="*/ 48 h 48"/>
                <a:gd name="T18" fmla="*/ 16 w 64"/>
                <a:gd name="T19" fmla="*/ 44 h 48"/>
                <a:gd name="T20" fmla="*/ 4 w 64"/>
                <a:gd name="T21" fmla="*/ 32 h 48"/>
                <a:gd name="T22" fmla="*/ 10 w 64"/>
                <a:gd name="T23" fmla="*/ 22 h 48"/>
                <a:gd name="T24" fmla="*/ 12 w 64"/>
                <a:gd name="T25" fmla="*/ 21 h 48"/>
                <a:gd name="T26" fmla="*/ 12 w 64"/>
                <a:gd name="T27" fmla="*/ 18 h 48"/>
                <a:gd name="T28" fmla="*/ 12 w 64"/>
                <a:gd name="T29" fmla="*/ 18 h 48"/>
                <a:gd name="T30" fmla="*/ 18 w 64"/>
                <a:gd name="T31" fmla="*/ 12 h 48"/>
                <a:gd name="T32" fmla="*/ 21 w 64"/>
                <a:gd name="T33" fmla="*/ 13 h 48"/>
                <a:gd name="T34" fmla="*/ 24 w 64"/>
                <a:gd name="T35" fmla="*/ 14 h 48"/>
                <a:gd name="T36" fmla="*/ 26 w 64"/>
                <a:gd name="T37" fmla="*/ 11 h 48"/>
                <a:gd name="T38" fmla="*/ 38 w 64"/>
                <a:gd name="T39" fmla="*/ 4 h 48"/>
                <a:gd name="T40" fmla="*/ 52 w 64"/>
                <a:gd name="T41" fmla="*/ 18 h 48"/>
                <a:gd name="T42" fmla="*/ 52 w 64"/>
                <a:gd name="T43" fmla="*/ 18 h 48"/>
                <a:gd name="T44" fmla="*/ 52 w 64"/>
                <a:gd name="T45" fmla="*/ 21 h 48"/>
                <a:gd name="T46" fmla="*/ 54 w 64"/>
                <a:gd name="T47" fmla="*/ 22 h 48"/>
                <a:gd name="T48" fmla="*/ 60 w 64"/>
                <a:gd name="T49" fmla="*/ 32 h 48"/>
                <a:gd name="T50" fmla="*/ 48 w 64"/>
                <a:gd name="T51" fmla="*/ 44 h 48"/>
                <a:gd name="T52" fmla="*/ 48 w 64"/>
                <a:gd name="T53" fmla="*/ 48 h 48"/>
                <a:gd name="T54" fmla="*/ 64 w 64"/>
                <a:gd name="T55" fmla="*/ 32 h 48"/>
                <a:gd name="T56" fmla="*/ 56 w 64"/>
                <a:gd name="T57" fmla="*/ 1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" h="48">
                  <a:moveTo>
                    <a:pt x="56" y="18"/>
                  </a:moveTo>
                  <a:cubicBezTo>
                    <a:pt x="56" y="18"/>
                    <a:pt x="56" y="18"/>
                    <a:pt x="56" y="18"/>
                  </a:cubicBezTo>
                  <a:cubicBezTo>
                    <a:pt x="56" y="8"/>
                    <a:pt x="48" y="0"/>
                    <a:pt x="38" y="0"/>
                  </a:cubicBezTo>
                  <a:cubicBezTo>
                    <a:pt x="31" y="0"/>
                    <a:pt x="26" y="4"/>
                    <a:pt x="22" y="9"/>
                  </a:cubicBezTo>
                  <a:cubicBezTo>
                    <a:pt x="21" y="8"/>
                    <a:pt x="20" y="8"/>
                    <a:pt x="18" y="8"/>
                  </a:cubicBezTo>
                  <a:cubicBezTo>
                    <a:pt x="12" y="8"/>
                    <a:pt x="8" y="12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3" y="21"/>
                    <a:pt x="0" y="26"/>
                    <a:pt x="0" y="32"/>
                  </a:cubicBezTo>
                  <a:cubicBezTo>
                    <a:pt x="0" y="41"/>
                    <a:pt x="7" y="48"/>
                    <a:pt x="16" y="48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9" y="44"/>
                    <a:pt x="4" y="39"/>
                    <a:pt x="4" y="32"/>
                  </a:cubicBezTo>
                  <a:cubicBezTo>
                    <a:pt x="4" y="28"/>
                    <a:pt x="6" y="24"/>
                    <a:pt x="10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8" y="12"/>
                  </a:cubicBezTo>
                  <a:cubicBezTo>
                    <a:pt x="19" y="12"/>
                    <a:pt x="20" y="12"/>
                    <a:pt x="21" y="1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8" y="7"/>
                    <a:pt x="33" y="4"/>
                    <a:pt x="38" y="4"/>
                  </a:cubicBezTo>
                  <a:cubicBezTo>
                    <a:pt x="46" y="4"/>
                    <a:pt x="52" y="10"/>
                    <a:pt x="52" y="18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8" y="24"/>
                    <a:pt x="60" y="28"/>
                    <a:pt x="60" y="32"/>
                  </a:cubicBezTo>
                  <a:cubicBezTo>
                    <a:pt x="60" y="39"/>
                    <a:pt x="55" y="44"/>
                    <a:pt x="48" y="44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57" y="48"/>
                    <a:pt x="64" y="41"/>
                    <a:pt x="64" y="32"/>
                  </a:cubicBezTo>
                  <a:cubicBezTo>
                    <a:pt x="64" y="26"/>
                    <a:pt x="61" y="21"/>
                    <a:pt x="56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02" name="Group 11101"/>
          <p:cNvGrpSpPr/>
          <p:nvPr/>
        </p:nvGrpSpPr>
        <p:grpSpPr>
          <a:xfrm>
            <a:off x="8199438" y="2667124"/>
            <a:ext cx="203200" cy="152400"/>
            <a:chOff x="8199438" y="2667124"/>
            <a:chExt cx="203200" cy="152400"/>
          </a:xfrm>
        </p:grpSpPr>
        <p:sp>
          <p:nvSpPr>
            <p:cNvPr id="10888" name="Freeform 40"/>
            <p:cNvSpPr>
              <a:spLocks noEditPoints="1"/>
            </p:cNvSpPr>
            <p:nvPr/>
          </p:nvSpPr>
          <p:spPr bwMode="auto">
            <a:xfrm>
              <a:off x="8199438" y="2667124"/>
              <a:ext cx="203200" cy="152400"/>
            </a:xfrm>
            <a:custGeom>
              <a:avLst/>
              <a:gdLst>
                <a:gd name="T0" fmla="*/ 56 w 64"/>
                <a:gd name="T1" fmla="*/ 18 h 48"/>
                <a:gd name="T2" fmla="*/ 56 w 64"/>
                <a:gd name="T3" fmla="*/ 18 h 48"/>
                <a:gd name="T4" fmla="*/ 38 w 64"/>
                <a:gd name="T5" fmla="*/ 0 h 48"/>
                <a:gd name="T6" fmla="*/ 22 w 64"/>
                <a:gd name="T7" fmla="*/ 9 h 48"/>
                <a:gd name="T8" fmla="*/ 18 w 64"/>
                <a:gd name="T9" fmla="*/ 8 h 48"/>
                <a:gd name="T10" fmla="*/ 8 w 64"/>
                <a:gd name="T11" fmla="*/ 18 h 48"/>
                <a:gd name="T12" fmla="*/ 8 w 64"/>
                <a:gd name="T13" fmla="*/ 18 h 48"/>
                <a:gd name="T14" fmla="*/ 0 w 64"/>
                <a:gd name="T15" fmla="*/ 32 h 48"/>
                <a:gd name="T16" fmla="*/ 16 w 64"/>
                <a:gd name="T17" fmla="*/ 48 h 48"/>
                <a:gd name="T18" fmla="*/ 48 w 64"/>
                <a:gd name="T19" fmla="*/ 48 h 48"/>
                <a:gd name="T20" fmla="*/ 64 w 64"/>
                <a:gd name="T21" fmla="*/ 32 h 48"/>
                <a:gd name="T22" fmla="*/ 56 w 64"/>
                <a:gd name="T23" fmla="*/ 18 h 48"/>
                <a:gd name="T24" fmla="*/ 48 w 64"/>
                <a:gd name="T25" fmla="*/ 44 h 48"/>
                <a:gd name="T26" fmla="*/ 16 w 64"/>
                <a:gd name="T27" fmla="*/ 44 h 48"/>
                <a:gd name="T28" fmla="*/ 4 w 64"/>
                <a:gd name="T29" fmla="*/ 32 h 48"/>
                <a:gd name="T30" fmla="*/ 10 w 64"/>
                <a:gd name="T31" fmla="*/ 22 h 48"/>
                <a:gd name="T32" fmla="*/ 12 w 64"/>
                <a:gd name="T33" fmla="*/ 21 h 48"/>
                <a:gd name="T34" fmla="*/ 12 w 64"/>
                <a:gd name="T35" fmla="*/ 18 h 48"/>
                <a:gd name="T36" fmla="*/ 12 w 64"/>
                <a:gd name="T37" fmla="*/ 18 h 48"/>
                <a:gd name="T38" fmla="*/ 18 w 64"/>
                <a:gd name="T39" fmla="*/ 12 h 48"/>
                <a:gd name="T40" fmla="*/ 21 w 64"/>
                <a:gd name="T41" fmla="*/ 13 h 48"/>
                <a:gd name="T42" fmla="*/ 24 w 64"/>
                <a:gd name="T43" fmla="*/ 14 h 48"/>
                <a:gd name="T44" fmla="*/ 26 w 64"/>
                <a:gd name="T45" fmla="*/ 11 h 48"/>
                <a:gd name="T46" fmla="*/ 38 w 64"/>
                <a:gd name="T47" fmla="*/ 4 h 48"/>
                <a:gd name="T48" fmla="*/ 52 w 64"/>
                <a:gd name="T49" fmla="*/ 18 h 48"/>
                <a:gd name="T50" fmla="*/ 52 w 64"/>
                <a:gd name="T51" fmla="*/ 18 h 48"/>
                <a:gd name="T52" fmla="*/ 52 w 64"/>
                <a:gd name="T53" fmla="*/ 18 h 48"/>
                <a:gd name="T54" fmla="*/ 52 w 64"/>
                <a:gd name="T55" fmla="*/ 21 h 48"/>
                <a:gd name="T56" fmla="*/ 54 w 64"/>
                <a:gd name="T57" fmla="*/ 22 h 48"/>
                <a:gd name="T58" fmla="*/ 60 w 64"/>
                <a:gd name="T59" fmla="*/ 32 h 48"/>
                <a:gd name="T60" fmla="*/ 48 w 64"/>
                <a:gd name="T61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48">
                  <a:moveTo>
                    <a:pt x="56" y="18"/>
                  </a:moveTo>
                  <a:cubicBezTo>
                    <a:pt x="56" y="18"/>
                    <a:pt x="56" y="18"/>
                    <a:pt x="56" y="18"/>
                  </a:cubicBezTo>
                  <a:cubicBezTo>
                    <a:pt x="56" y="8"/>
                    <a:pt x="48" y="0"/>
                    <a:pt x="38" y="0"/>
                  </a:cubicBezTo>
                  <a:cubicBezTo>
                    <a:pt x="31" y="0"/>
                    <a:pt x="26" y="4"/>
                    <a:pt x="22" y="9"/>
                  </a:cubicBezTo>
                  <a:cubicBezTo>
                    <a:pt x="21" y="8"/>
                    <a:pt x="20" y="8"/>
                    <a:pt x="18" y="8"/>
                  </a:cubicBezTo>
                  <a:cubicBezTo>
                    <a:pt x="12" y="8"/>
                    <a:pt x="8" y="12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3" y="21"/>
                    <a:pt x="0" y="26"/>
                    <a:pt x="0" y="32"/>
                  </a:cubicBezTo>
                  <a:cubicBezTo>
                    <a:pt x="0" y="41"/>
                    <a:pt x="7" y="48"/>
                    <a:pt x="16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57" y="48"/>
                    <a:pt x="64" y="41"/>
                    <a:pt x="64" y="32"/>
                  </a:cubicBezTo>
                  <a:cubicBezTo>
                    <a:pt x="64" y="26"/>
                    <a:pt x="61" y="21"/>
                    <a:pt x="56" y="18"/>
                  </a:cubicBezTo>
                  <a:close/>
                  <a:moveTo>
                    <a:pt x="48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9" y="44"/>
                    <a:pt x="4" y="39"/>
                    <a:pt x="4" y="32"/>
                  </a:cubicBezTo>
                  <a:cubicBezTo>
                    <a:pt x="4" y="28"/>
                    <a:pt x="6" y="24"/>
                    <a:pt x="10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8" y="12"/>
                  </a:cubicBezTo>
                  <a:cubicBezTo>
                    <a:pt x="19" y="12"/>
                    <a:pt x="20" y="12"/>
                    <a:pt x="21" y="1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8" y="7"/>
                    <a:pt x="33" y="4"/>
                    <a:pt x="38" y="4"/>
                  </a:cubicBezTo>
                  <a:cubicBezTo>
                    <a:pt x="46" y="4"/>
                    <a:pt x="52" y="10"/>
                    <a:pt x="52" y="18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8" y="24"/>
                    <a:pt x="60" y="28"/>
                    <a:pt x="60" y="32"/>
                  </a:cubicBezTo>
                  <a:cubicBezTo>
                    <a:pt x="60" y="39"/>
                    <a:pt x="55" y="44"/>
                    <a:pt x="48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889" name="Freeform 41"/>
            <p:cNvSpPr>
              <a:spLocks/>
            </p:cNvSpPr>
            <p:nvPr/>
          </p:nvSpPr>
          <p:spPr bwMode="auto">
            <a:xfrm>
              <a:off x="8266113" y="2721099"/>
              <a:ext cx="73025" cy="73025"/>
            </a:xfrm>
            <a:custGeom>
              <a:avLst/>
              <a:gdLst>
                <a:gd name="T0" fmla="*/ 46 w 46"/>
                <a:gd name="T1" fmla="*/ 10 h 46"/>
                <a:gd name="T2" fmla="*/ 38 w 46"/>
                <a:gd name="T3" fmla="*/ 0 h 46"/>
                <a:gd name="T4" fmla="*/ 24 w 46"/>
                <a:gd name="T5" fmla="*/ 14 h 46"/>
                <a:gd name="T6" fmla="*/ 10 w 46"/>
                <a:gd name="T7" fmla="*/ 0 h 46"/>
                <a:gd name="T8" fmla="*/ 0 w 46"/>
                <a:gd name="T9" fmla="*/ 10 h 46"/>
                <a:gd name="T10" fmla="*/ 14 w 46"/>
                <a:gd name="T11" fmla="*/ 24 h 46"/>
                <a:gd name="T12" fmla="*/ 0 w 46"/>
                <a:gd name="T13" fmla="*/ 38 h 46"/>
                <a:gd name="T14" fmla="*/ 2 w 46"/>
                <a:gd name="T15" fmla="*/ 38 h 46"/>
                <a:gd name="T16" fmla="*/ 8 w 46"/>
                <a:gd name="T17" fmla="*/ 44 h 46"/>
                <a:gd name="T18" fmla="*/ 10 w 46"/>
                <a:gd name="T19" fmla="*/ 46 h 46"/>
                <a:gd name="T20" fmla="*/ 24 w 46"/>
                <a:gd name="T21" fmla="*/ 32 h 46"/>
                <a:gd name="T22" fmla="*/ 38 w 46"/>
                <a:gd name="T23" fmla="*/ 46 h 46"/>
                <a:gd name="T24" fmla="*/ 38 w 46"/>
                <a:gd name="T25" fmla="*/ 44 h 46"/>
                <a:gd name="T26" fmla="*/ 44 w 46"/>
                <a:gd name="T27" fmla="*/ 38 h 46"/>
                <a:gd name="T28" fmla="*/ 46 w 46"/>
                <a:gd name="T29" fmla="*/ 38 h 46"/>
                <a:gd name="T30" fmla="*/ 32 w 46"/>
                <a:gd name="T31" fmla="*/ 24 h 46"/>
                <a:gd name="T32" fmla="*/ 46 w 46"/>
                <a:gd name="T33" fmla="*/ 1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46">
                  <a:moveTo>
                    <a:pt x="46" y="10"/>
                  </a:moveTo>
                  <a:lnTo>
                    <a:pt x="38" y="0"/>
                  </a:lnTo>
                  <a:lnTo>
                    <a:pt x="24" y="14"/>
                  </a:lnTo>
                  <a:lnTo>
                    <a:pt x="10" y="0"/>
                  </a:lnTo>
                  <a:lnTo>
                    <a:pt x="0" y="10"/>
                  </a:lnTo>
                  <a:lnTo>
                    <a:pt x="14" y="24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8" y="44"/>
                  </a:lnTo>
                  <a:lnTo>
                    <a:pt x="10" y="46"/>
                  </a:lnTo>
                  <a:lnTo>
                    <a:pt x="24" y="32"/>
                  </a:lnTo>
                  <a:lnTo>
                    <a:pt x="38" y="46"/>
                  </a:lnTo>
                  <a:lnTo>
                    <a:pt x="38" y="44"/>
                  </a:lnTo>
                  <a:lnTo>
                    <a:pt x="44" y="38"/>
                  </a:lnTo>
                  <a:lnTo>
                    <a:pt x="46" y="38"/>
                  </a:lnTo>
                  <a:lnTo>
                    <a:pt x="32" y="24"/>
                  </a:lnTo>
                  <a:lnTo>
                    <a:pt x="4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0890" name="Freeform 42"/>
          <p:cNvSpPr>
            <a:spLocks noEditPoints="1"/>
          </p:cNvSpPr>
          <p:nvPr/>
        </p:nvSpPr>
        <p:spPr bwMode="auto">
          <a:xfrm>
            <a:off x="1689101" y="3060824"/>
            <a:ext cx="203200" cy="152400"/>
          </a:xfrm>
          <a:custGeom>
            <a:avLst/>
            <a:gdLst>
              <a:gd name="T0" fmla="*/ 56 w 64"/>
              <a:gd name="T1" fmla="*/ 18 h 48"/>
              <a:gd name="T2" fmla="*/ 56 w 64"/>
              <a:gd name="T3" fmla="*/ 18 h 48"/>
              <a:gd name="T4" fmla="*/ 38 w 64"/>
              <a:gd name="T5" fmla="*/ 0 h 48"/>
              <a:gd name="T6" fmla="*/ 22 w 64"/>
              <a:gd name="T7" fmla="*/ 9 h 48"/>
              <a:gd name="T8" fmla="*/ 18 w 64"/>
              <a:gd name="T9" fmla="*/ 8 h 48"/>
              <a:gd name="T10" fmla="*/ 8 w 64"/>
              <a:gd name="T11" fmla="*/ 18 h 48"/>
              <a:gd name="T12" fmla="*/ 8 w 64"/>
              <a:gd name="T13" fmla="*/ 18 h 48"/>
              <a:gd name="T14" fmla="*/ 0 w 64"/>
              <a:gd name="T15" fmla="*/ 32 h 48"/>
              <a:gd name="T16" fmla="*/ 16 w 64"/>
              <a:gd name="T17" fmla="*/ 48 h 48"/>
              <a:gd name="T18" fmla="*/ 48 w 64"/>
              <a:gd name="T19" fmla="*/ 48 h 48"/>
              <a:gd name="T20" fmla="*/ 64 w 64"/>
              <a:gd name="T21" fmla="*/ 32 h 48"/>
              <a:gd name="T22" fmla="*/ 56 w 64"/>
              <a:gd name="T23" fmla="*/ 18 h 48"/>
              <a:gd name="T24" fmla="*/ 36 w 64"/>
              <a:gd name="T25" fmla="*/ 24 h 48"/>
              <a:gd name="T26" fmla="*/ 36 w 64"/>
              <a:gd name="T27" fmla="*/ 18 h 48"/>
              <a:gd name="T28" fmla="*/ 34 w 64"/>
              <a:gd name="T29" fmla="*/ 18 h 48"/>
              <a:gd name="T30" fmla="*/ 26 w 64"/>
              <a:gd name="T31" fmla="*/ 26 h 48"/>
              <a:gd name="T32" fmla="*/ 34 w 64"/>
              <a:gd name="T33" fmla="*/ 34 h 48"/>
              <a:gd name="T34" fmla="*/ 42 w 64"/>
              <a:gd name="T35" fmla="*/ 28 h 48"/>
              <a:gd name="T36" fmla="*/ 48 w 64"/>
              <a:gd name="T37" fmla="*/ 28 h 48"/>
              <a:gd name="T38" fmla="*/ 34 w 64"/>
              <a:gd name="T39" fmla="*/ 40 h 48"/>
              <a:gd name="T40" fmla="*/ 20 w 64"/>
              <a:gd name="T41" fmla="*/ 26 h 48"/>
              <a:gd name="T42" fmla="*/ 34 w 64"/>
              <a:gd name="T43" fmla="*/ 12 h 48"/>
              <a:gd name="T44" fmla="*/ 36 w 64"/>
              <a:gd name="T45" fmla="*/ 12 h 48"/>
              <a:gd name="T46" fmla="*/ 36 w 64"/>
              <a:gd name="T47" fmla="*/ 8 h 48"/>
              <a:gd name="T48" fmla="*/ 48 w 64"/>
              <a:gd name="T49" fmla="*/ 16 h 48"/>
              <a:gd name="T50" fmla="*/ 36 w 64"/>
              <a:gd name="T51" fmla="*/ 2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4" h="48">
                <a:moveTo>
                  <a:pt x="56" y="18"/>
                </a:moveTo>
                <a:cubicBezTo>
                  <a:pt x="56" y="18"/>
                  <a:pt x="56" y="18"/>
                  <a:pt x="56" y="18"/>
                </a:cubicBezTo>
                <a:cubicBezTo>
                  <a:pt x="56" y="8"/>
                  <a:pt x="48" y="0"/>
                  <a:pt x="38" y="0"/>
                </a:cubicBezTo>
                <a:cubicBezTo>
                  <a:pt x="31" y="0"/>
                  <a:pt x="26" y="4"/>
                  <a:pt x="22" y="9"/>
                </a:cubicBezTo>
                <a:cubicBezTo>
                  <a:pt x="21" y="8"/>
                  <a:pt x="20" y="8"/>
                  <a:pt x="18" y="8"/>
                </a:cubicBezTo>
                <a:cubicBezTo>
                  <a:pt x="12" y="8"/>
                  <a:pt x="8" y="12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3" y="21"/>
                  <a:pt x="0" y="26"/>
                  <a:pt x="0" y="32"/>
                </a:cubicBezTo>
                <a:cubicBezTo>
                  <a:pt x="0" y="41"/>
                  <a:pt x="7" y="48"/>
                  <a:pt x="16" y="48"/>
                </a:cubicBezTo>
                <a:cubicBezTo>
                  <a:pt x="48" y="48"/>
                  <a:pt x="48" y="48"/>
                  <a:pt x="48" y="48"/>
                </a:cubicBezTo>
                <a:cubicBezTo>
                  <a:pt x="57" y="48"/>
                  <a:pt x="64" y="41"/>
                  <a:pt x="64" y="32"/>
                </a:cubicBezTo>
                <a:cubicBezTo>
                  <a:pt x="64" y="26"/>
                  <a:pt x="61" y="21"/>
                  <a:pt x="56" y="18"/>
                </a:cubicBezTo>
                <a:close/>
                <a:moveTo>
                  <a:pt x="36" y="24"/>
                </a:moveTo>
                <a:cubicBezTo>
                  <a:pt x="36" y="18"/>
                  <a:pt x="36" y="18"/>
                  <a:pt x="36" y="18"/>
                </a:cubicBezTo>
                <a:cubicBezTo>
                  <a:pt x="35" y="18"/>
                  <a:pt x="35" y="18"/>
                  <a:pt x="34" y="18"/>
                </a:cubicBezTo>
                <a:cubicBezTo>
                  <a:pt x="30" y="18"/>
                  <a:pt x="26" y="22"/>
                  <a:pt x="26" y="26"/>
                </a:cubicBezTo>
                <a:cubicBezTo>
                  <a:pt x="26" y="30"/>
                  <a:pt x="30" y="34"/>
                  <a:pt x="34" y="34"/>
                </a:cubicBezTo>
                <a:cubicBezTo>
                  <a:pt x="38" y="34"/>
                  <a:pt x="41" y="31"/>
                  <a:pt x="42" y="28"/>
                </a:cubicBezTo>
                <a:cubicBezTo>
                  <a:pt x="48" y="28"/>
                  <a:pt x="48" y="28"/>
                  <a:pt x="48" y="28"/>
                </a:cubicBezTo>
                <a:cubicBezTo>
                  <a:pt x="47" y="35"/>
                  <a:pt x="41" y="40"/>
                  <a:pt x="34" y="40"/>
                </a:cubicBezTo>
                <a:cubicBezTo>
                  <a:pt x="26" y="40"/>
                  <a:pt x="20" y="34"/>
                  <a:pt x="20" y="26"/>
                </a:cubicBezTo>
                <a:cubicBezTo>
                  <a:pt x="20" y="18"/>
                  <a:pt x="26" y="12"/>
                  <a:pt x="34" y="12"/>
                </a:cubicBezTo>
                <a:cubicBezTo>
                  <a:pt x="35" y="12"/>
                  <a:pt x="35" y="12"/>
                  <a:pt x="36" y="12"/>
                </a:cubicBezTo>
                <a:cubicBezTo>
                  <a:pt x="36" y="8"/>
                  <a:pt x="36" y="8"/>
                  <a:pt x="36" y="8"/>
                </a:cubicBezTo>
                <a:cubicBezTo>
                  <a:pt x="48" y="16"/>
                  <a:pt x="48" y="16"/>
                  <a:pt x="48" y="16"/>
                </a:cubicBezTo>
                <a:lnTo>
                  <a:pt x="36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106" name="Group 11105"/>
          <p:cNvGrpSpPr/>
          <p:nvPr/>
        </p:nvGrpSpPr>
        <p:grpSpPr>
          <a:xfrm>
            <a:off x="6572251" y="2667124"/>
            <a:ext cx="203200" cy="161925"/>
            <a:chOff x="6572251" y="2667124"/>
            <a:chExt cx="203200" cy="161925"/>
          </a:xfrm>
        </p:grpSpPr>
        <p:sp>
          <p:nvSpPr>
            <p:cNvPr id="10891" name="Freeform 43"/>
            <p:cNvSpPr>
              <a:spLocks/>
            </p:cNvSpPr>
            <p:nvPr/>
          </p:nvSpPr>
          <p:spPr bwMode="auto">
            <a:xfrm>
              <a:off x="6572251" y="2667124"/>
              <a:ext cx="203200" cy="149225"/>
            </a:xfrm>
            <a:custGeom>
              <a:avLst/>
              <a:gdLst>
                <a:gd name="T0" fmla="*/ 56 w 64"/>
                <a:gd name="T1" fmla="*/ 18 h 47"/>
                <a:gd name="T2" fmla="*/ 56 w 64"/>
                <a:gd name="T3" fmla="*/ 18 h 47"/>
                <a:gd name="T4" fmla="*/ 38 w 64"/>
                <a:gd name="T5" fmla="*/ 0 h 47"/>
                <a:gd name="T6" fmla="*/ 22 w 64"/>
                <a:gd name="T7" fmla="*/ 9 h 47"/>
                <a:gd name="T8" fmla="*/ 18 w 64"/>
                <a:gd name="T9" fmla="*/ 8 h 47"/>
                <a:gd name="T10" fmla="*/ 8 w 64"/>
                <a:gd name="T11" fmla="*/ 18 h 47"/>
                <a:gd name="T12" fmla="*/ 8 w 64"/>
                <a:gd name="T13" fmla="*/ 18 h 47"/>
                <a:gd name="T14" fmla="*/ 0 w 64"/>
                <a:gd name="T15" fmla="*/ 32 h 47"/>
                <a:gd name="T16" fmla="*/ 12 w 64"/>
                <a:gd name="T17" fmla="*/ 47 h 47"/>
                <a:gd name="T18" fmla="*/ 12 w 64"/>
                <a:gd name="T19" fmla="*/ 43 h 47"/>
                <a:gd name="T20" fmla="*/ 4 w 64"/>
                <a:gd name="T21" fmla="*/ 32 h 47"/>
                <a:gd name="T22" fmla="*/ 10 w 64"/>
                <a:gd name="T23" fmla="*/ 22 h 47"/>
                <a:gd name="T24" fmla="*/ 12 w 64"/>
                <a:gd name="T25" fmla="*/ 21 h 47"/>
                <a:gd name="T26" fmla="*/ 12 w 64"/>
                <a:gd name="T27" fmla="*/ 18 h 47"/>
                <a:gd name="T28" fmla="*/ 12 w 64"/>
                <a:gd name="T29" fmla="*/ 18 h 47"/>
                <a:gd name="T30" fmla="*/ 18 w 64"/>
                <a:gd name="T31" fmla="*/ 12 h 47"/>
                <a:gd name="T32" fmla="*/ 21 w 64"/>
                <a:gd name="T33" fmla="*/ 13 h 47"/>
                <a:gd name="T34" fmla="*/ 24 w 64"/>
                <a:gd name="T35" fmla="*/ 14 h 47"/>
                <a:gd name="T36" fmla="*/ 26 w 64"/>
                <a:gd name="T37" fmla="*/ 11 h 47"/>
                <a:gd name="T38" fmla="*/ 38 w 64"/>
                <a:gd name="T39" fmla="*/ 4 h 47"/>
                <a:gd name="T40" fmla="*/ 52 w 64"/>
                <a:gd name="T41" fmla="*/ 18 h 47"/>
                <a:gd name="T42" fmla="*/ 52 w 64"/>
                <a:gd name="T43" fmla="*/ 18 h 47"/>
                <a:gd name="T44" fmla="*/ 52 w 64"/>
                <a:gd name="T45" fmla="*/ 21 h 47"/>
                <a:gd name="T46" fmla="*/ 54 w 64"/>
                <a:gd name="T47" fmla="*/ 22 h 47"/>
                <a:gd name="T48" fmla="*/ 60 w 64"/>
                <a:gd name="T49" fmla="*/ 32 h 47"/>
                <a:gd name="T50" fmla="*/ 52 w 64"/>
                <a:gd name="T51" fmla="*/ 43 h 47"/>
                <a:gd name="T52" fmla="*/ 52 w 64"/>
                <a:gd name="T53" fmla="*/ 47 h 47"/>
                <a:gd name="T54" fmla="*/ 64 w 64"/>
                <a:gd name="T55" fmla="*/ 32 h 47"/>
                <a:gd name="T56" fmla="*/ 56 w 64"/>
                <a:gd name="T57" fmla="*/ 1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" h="47">
                  <a:moveTo>
                    <a:pt x="56" y="18"/>
                  </a:moveTo>
                  <a:cubicBezTo>
                    <a:pt x="56" y="18"/>
                    <a:pt x="56" y="18"/>
                    <a:pt x="56" y="18"/>
                  </a:cubicBezTo>
                  <a:cubicBezTo>
                    <a:pt x="56" y="8"/>
                    <a:pt x="48" y="0"/>
                    <a:pt x="38" y="0"/>
                  </a:cubicBezTo>
                  <a:cubicBezTo>
                    <a:pt x="31" y="0"/>
                    <a:pt x="26" y="4"/>
                    <a:pt x="22" y="9"/>
                  </a:cubicBezTo>
                  <a:cubicBezTo>
                    <a:pt x="21" y="8"/>
                    <a:pt x="20" y="8"/>
                    <a:pt x="18" y="8"/>
                  </a:cubicBezTo>
                  <a:cubicBezTo>
                    <a:pt x="12" y="8"/>
                    <a:pt x="8" y="12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3" y="21"/>
                    <a:pt x="0" y="26"/>
                    <a:pt x="0" y="32"/>
                  </a:cubicBezTo>
                  <a:cubicBezTo>
                    <a:pt x="0" y="39"/>
                    <a:pt x="5" y="46"/>
                    <a:pt x="12" y="47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7" y="42"/>
                    <a:pt x="4" y="37"/>
                    <a:pt x="4" y="32"/>
                  </a:cubicBezTo>
                  <a:cubicBezTo>
                    <a:pt x="4" y="28"/>
                    <a:pt x="6" y="24"/>
                    <a:pt x="10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8" y="12"/>
                  </a:cubicBezTo>
                  <a:cubicBezTo>
                    <a:pt x="19" y="12"/>
                    <a:pt x="20" y="12"/>
                    <a:pt x="21" y="1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8" y="7"/>
                    <a:pt x="33" y="4"/>
                    <a:pt x="38" y="4"/>
                  </a:cubicBezTo>
                  <a:cubicBezTo>
                    <a:pt x="46" y="4"/>
                    <a:pt x="52" y="10"/>
                    <a:pt x="52" y="18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8" y="24"/>
                    <a:pt x="60" y="28"/>
                    <a:pt x="60" y="32"/>
                  </a:cubicBezTo>
                  <a:cubicBezTo>
                    <a:pt x="60" y="37"/>
                    <a:pt x="57" y="42"/>
                    <a:pt x="52" y="43"/>
                  </a:cubicBezTo>
                  <a:cubicBezTo>
                    <a:pt x="52" y="47"/>
                    <a:pt x="52" y="47"/>
                    <a:pt x="52" y="47"/>
                  </a:cubicBezTo>
                  <a:cubicBezTo>
                    <a:pt x="59" y="46"/>
                    <a:pt x="64" y="39"/>
                    <a:pt x="64" y="32"/>
                  </a:cubicBezTo>
                  <a:cubicBezTo>
                    <a:pt x="64" y="26"/>
                    <a:pt x="61" y="21"/>
                    <a:pt x="56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892" name="Freeform 44"/>
            <p:cNvSpPr>
              <a:spLocks/>
            </p:cNvSpPr>
            <p:nvPr/>
          </p:nvSpPr>
          <p:spPr bwMode="auto">
            <a:xfrm>
              <a:off x="6661151" y="2756024"/>
              <a:ext cx="76200" cy="73025"/>
            </a:xfrm>
            <a:custGeom>
              <a:avLst/>
              <a:gdLst>
                <a:gd name="T0" fmla="*/ 18 w 24"/>
                <a:gd name="T1" fmla="*/ 0 h 23"/>
                <a:gd name="T2" fmla="*/ 12 w 24"/>
                <a:gd name="T3" fmla="*/ 11 h 23"/>
                <a:gd name="T4" fmla="*/ 16 w 24"/>
                <a:gd name="T5" fmla="*/ 11 h 23"/>
                <a:gd name="T6" fmla="*/ 6 w 24"/>
                <a:gd name="T7" fmla="*/ 19 h 23"/>
                <a:gd name="T8" fmla="*/ 0 w 24"/>
                <a:gd name="T9" fmla="*/ 17 h 23"/>
                <a:gd name="T10" fmla="*/ 0 w 24"/>
                <a:gd name="T11" fmla="*/ 22 h 23"/>
                <a:gd name="T12" fmla="*/ 6 w 24"/>
                <a:gd name="T13" fmla="*/ 23 h 23"/>
                <a:gd name="T14" fmla="*/ 20 w 24"/>
                <a:gd name="T15" fmla="*/ 11 h 23"/>
                <a:gd name="T16" fmla="*/ 24 w 24"/>
                <a:gd name="T17" fmla="*/ 11 h 23"/>
                <a:gd name="T18" fmla="*/ 18 w 24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3">
                  <a:moveTo>
                    <a:pt x="18" y="0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6"/>
                    <a:pt x="11" y="19"/>
                    <a:pt x="6" y="19"/>
                  </a:cubicBezTo>
                  <a:cubicBezTo>
                    <a:pt x="4" y="19"/>
                    <a:pt x="2" y="19"/>
                    <a:pt x="0" y="17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2" y="23"/>
                    <a:pt x="4" y="23"/>
                    <a:pt x="6" y="23"/>
                  </a:cubicBezTo>
                  <a:cubicBezTo>
                    <a:pt x="13" y="23"/>
                    <a:pt x="19" y="18"/>
                    <a:pt x="20" y="11"/>
                  </a:cubicBezTo>
                  <a:cubicBezTo>
                    <a:pt x="24" y="11"/>
                    <a:pt x="24" y="11"/>
                    <a:pt x="24" y="11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893" name="Freeform 45"/>
            <p:cNvSpPr>
              <a:spLocks/>
            </p:cNvSpPr>
            <p:nvPr/>
          </p:nvSpPr>
          <p:spPr bwMode="auto">
            <a:xfrm>
              <a:off x="6623051" y="2740149"/>
              <a:ext cx="76200" cy="76200"/>
            </a:xfrm>
            <a:custGeom>
              <a:avLst/>
              <a:gdLst>
                <a:gd name="T0" fmla="*/ 8 w 24"/>
                <a:gd name="T1" fmla="*/ 12 h 24"/>
                <a:gd name="T2" fmla="*/ 18 w 24"/>
                <a:gd name="T3" fmla="*/ 4 h 24"/>
                <a:gd name="T4" fmla="*/ 24 w 24"/>
                <a:gd name="T5" fmla="*/ 7 h 24"/>
                <a:gd name="T6" fmla="*/ 24 w 24"/>
                <a:gd name="T7" fmla="*/ 2 h 24"/>
                <a:gd name="T8" fmla="*/ 18 w 24"/>
                <a:gd name="T9" fmla="*/ 0 h 24"/>
                <a:gd name="T10" fmla="*/ 4 w 24"/>
                <a:gd name="T11" fmla="*/ 12 h 24"/>
                <a:gd name="T12" fmla="*/ 0 w 24"/>
                <a:gd name="T13" fmla="*/ 12 h 24"/>
                <a:gd name="T14" fmla="*/ 6 w 24"/>
                <a:gd name="T15" fmla="*/ 24 h 24"/>
                <a:gd name="T16" fmla="*/ 12 w 24"/>
                <a:gd name="T17" fmla="*/ 12 h 24"/>
                <a:gd name="T18" fmla="*/ 8 w 24"/>
                <a:gd name="T1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8" y="12"/>
                  </a:moveTo>
                  <a:cubicBezTo>
                    <a:pt x="9" y="8"/>
                    <a:pt x="13" y="4"/>
                    <a:pt x="18" y="4"/>
                  </a:cubicBezTo>
                  <a:cubicBezTo>
                    <a:pt x="20" y="4"/>
                    <a:pt x="22" y="5"/>
                    <a:pt x="24" y="7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2" y="1"/>
                    <a:pt x="20" y="0"/>
                    <a:pt x="18" y="0"/>
                  </a:cubicBezTo>
                  <a:cubicBezTo>
                    <a:pt x="11" y="0"/>
                    <a:pt x="5" y="6"/>
                    <a:pt x="4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8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14" name="Group 11113"/>
          <p:cNvGrpSpPr/>
          <p:nvPr/>
        </p:nvGrpSpPr>
        <p:grpSpPr>
          <a:xfrm>
            <a:off x="1689101" y="2629024"/>
            <a:ext cx="203200" cy="203200"/>
            <a:chOff x="1689101" y="2629024"/>
            <a:chExt cx="203200" cy="203200"/>
          </a:xfrm>
        </p:grpSpPr>
        <p:sp>
          <p:nvSpPr>
            <p:cNvPr id="10894" name="Freeform 46"/>
            <p:cNvSpPr>
              <a:spLocks noEditPoints="1"/>
            </p:cNvSpPr>
            <p:nvPr/>
          </p:nvSpPr>
          <p:spPr bwMode="auto">
            <a:xfrm>
              <a:off x="1689101" y="2629024"/>
              <a:ext cx="203200" cy="203200"/>
            </a:xfrm>
            <a:custGeom>
              <a:avLst/>
              <a:gdLst>
                <a:gd name="T0" fmla="*/ 52 w 64"/>
                <a:gd name="T1" fmla="*/ 24 h 64"/>
                <a:gd name="T2" fmla="*/ 40 w 64"/>
                <a:gd name="T3" fmla="*/ 24 h 64"/>
                <a:gd name="T4" fmla="*/ 40 w 64"/>
                <a:gd name="T5" fmla="*/ 20 h 64"/>
                <a:gd name="T6" fmla="*/ 44 w 64"/>
                <a:gd name="T7" fmla="*/ 20 h 64"/>
                <a:gd name="T8" fmla="*/ 48 w 64"/>
                <a:gd name="T9" fmla="*/ 18 h 64"/>
                <a:gd name="T10" fmla="*/ 47 w 64"/>
                <a:gd name="T11" fmla="*/ 13 h 64"/>
                <a:gd name="T12" fmla="*/ 35 w 64"/>
                <a:gd name="T13" fmla="*/ 1 h 64"/>
                <a:gd name="T14" fmla="*/ 32 w 64"/>
                <a:gd name="T15" fmla="*/ 0 h 64"/>
                <a:gd name="T16" fmla="*/ 29 w 64"/>
                <a:gd name="T17" fmla="*/ 1 h 64"/>
                <a:gd name="T18" fmla="*/ 17 w 64"/>
                <a:gd name="T19" fmla="*/ 13 h 64"/>
                <a:gd name="T20" fmla="*/ 16 w 64"/>
                <a:gd name="T21" fmla="*/ 18 h 64"/>
                <a:gd name="T22" fmla="*/ 20 w 64"/>
                <a:gd name="T23" fmla="*/ 20 h 64"/>
                <a:gd name="T24" fmla="*/ 24 w 64"/>
                <a:gd name="T25" fmla="*/ 20 h 64"/>
                <a:gd name="T26" fmla="*/ 24 w 64"/>
                <a:gd name="T27" fmla="*/ 24 h 64"/>
                <a:gd name="T28" fmla="*/ 12 w 64"/>
                <a:gd name="T29" fmla="*/ 24 h 64"/>
                <a:gd name="T30" fmla="*/ 0 w 64"/>
                <a:gd name="T31" fmla="*/ 48 h 64"/>
                <a:gd name="T32" fmla="*/ 0 w 64"/>
                <a:gd name="T33" fmla="*/ 64 h 64"/>
                <a:gd name="T34" fmla="*/ 64 w 64"/>
                <a:gd name="T35" fmla="*/ 64 h 64"/>
                <a:gd name="T36" fmla="*/ 64 w 64"/>
                <a:gd name="T37" fmla="*/ 48 h 64"/>
                <a:gd name="T38" fmla="*/ 52 w 64"/>
                <a:gd name="T39" fmla="*/ 24 h 64"/>
                <a:gd name="T40" fmla="*/ 28 w 64"/>
                <a:gd name="T41" fmla="*/ 16 h 64"/>
                <a:gd name="T42" fmla="*/ 20 w 64"/>
                <a:gd name="T43" fmla="*/ 16 h 64"/>
                <a:gd name="T44" fmla="*/ 32 w 64"/>
                <a:gd name="T45" fmla="*/ 4 h 64"/>
                <a:gd name="T46" fmla="*/ 44 w 64"/>
                <a:gd name="T47" fmla="*/ 16 h 64"/>
                <a:gd name="T48" fmla="*/ 36 w 64"/>
                <a:gd name="T49" fmla="*/ 16 h 64"/>
                <a:gd name="T50" fmla="*/ 36 w 64"/>
                <a:gd name="T51" fmla="*/ 28 h 64"/>
                <a:gd name="T52" fmla="*/ 28 w 64"/>
                <a:gd name="T53" fmla="*/ 28 h 64"/>
                <a:gd name="T54" fmla="*/ 28 w 64"/>
                <a:gd name="T55" fmla="*/ 16 h 64"/>
                <a:gd name="T56" fmla="*/ 14 w 64"/>
                <a:gd name="T57" fmla="*/ 28 h 64"/>
                <a:gd name="T58" fmla="*/ 24 w 64"/>
                <a:gd name="T59" fmla="*/ 28 h 64"/>
                <a:gd name="T60" fmla="*/ 28 w 64"/>
                <a:gd name="T61" fmla="*/ 32 h 64"/>
                <a:gd name="T62" fmla="*/ 36 w 64"/>
                <a:gd name="T63" fmla="*/ 32 h 64"/>
                <a:gd name="T64" fmla="*/ 40 w 64"/>
                <a:gd name="T65" fmla="*/ 28 h 64"/>
                <a:gd name="T66" fmla="*/ 50 w 64"/>
                <a:gd name="T67" fmla="*/ 28 h 64"/>
                <a:gd name="T68" fmla="*/ 58 w 64"/>
                <a:gd name="T69" fmla="*/ 44 h 64"/>
                <a:gd name="T70" fmla="*/ 6 w 64"/>
                <a:gd name="T71" fmla="*/ 44 h 64"/>
                <a:gd name="T72" fmla="*/ 14 w 64"/>
                <a:gd name="T73" fmla="*/ 28 h 64"/>
                <a:gd name="T74" fmla="*/ 4 w 64"/>
                <a:gd name="T75" fmla="*/ 60 h 64"/>
                <a:gd name="T76" fmla="*/ 4 w 64"/>
                <a:gd name="T77" fmla="*/ 48 h 64"/>
                <a:gd name="T78" fmla="*/ 60 w 64"/>
                <a:gd name="T79" fmla="*/ 48 h 64"/>
                <a:gd name="T80" fmla="*/ 60 w 64"/>
                <a:gd name="T81" fmla="*/ 60 h 64"/>
                <a:gd name="T82" fmla="*/ 4 w 64"/>
                <a:gd name="T83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4" h="64">
                  <a:moveTo>
                    <a:pt x="52" y="24"/>
                  </a:moveTo>
                  <a:cubicBezTo>
                    <a:pt x="40" y="24"/>
                    <a:pt x="40" y="24"/>
                    <a:pt x="40" y="2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6" y="20"/>
                    <a:pt x="47" y="19"/>
                    <a:pt x="48" y="18"/>
                  </a:cubicBezTo>
                  <a:cubicBezTo>
                    <a:pt x="48" y="16"/>
                    <a:pt x="48" y="14"/>
                    <a:pt x="47" y="13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4" y="0"/>
                    <a:pt x="33" y="0"/>
                    <a:pt x="32" y="0"/>
                  </a:cubicBezTo>
                  <a:cubicBezTo>
                    <a:pt x="31" y="0"/>
                    <a:pt x="30" y="0"/>
                    <a:pt x="29" y="1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4"/>
                    <a:pt x="16" y="16"/>
                    <a:pt x="16" y="18"/>
                  </a:cubicBezTo>
                  <a:cubicBezTo>
                    <a:pt x="17" y="19"/>
                    <a:pt x="18" y="20"/>
                    <a:pt x="20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4" y="48"/>
                    <a:pt x="64" y="48"/>
                    <a:pt x="64" y="48"/>
                  </a:cubicBezTo>
                  <a:lnTo>
                    <a:pt x="52" y="24"/>
                  </a:lnTo>
                  <a:close/>
                  <a:moveTo>
                    <a:pt x="28" y="16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16"/>
                  </a:lnTo>
                  <a:close/>
                  <a:moveTo>
                    <a:pt x="14" y="28"/>
                  </a:moveTo>
                  <a:cubicBezTo>
                    <a:pt x="24" y="28"/>
                    <a:pt x="24" y="28"/>
                    <a:pt x="24" y="28"/>
                  </a:cubicBezTo>
                  <a:cubicBezTo>
                    <a:pt x="24" y="30"/>
                    <a:pt x="26" y="32"/>
                    <a:pt x="28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8" y="32"/>
                    <a:pt x="40" y="30"/>
                    <a:pt x="40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14" y="28"/>
                  </a:lnTo>
                  <a:close/>
                  <a:moveTo>
                    <a:pt x="4" y="60"/>
                  </a:moveTo>
                  <a:cubicBezTo>
                    <a:pt x="4" y="48"/>
                    <a:pt x="4" y="48"/>
                    <a:pt x="4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60"/>
                    <a:pt x="60" y="60"/>
                    <a:pt x="60" y="60"/>
                  </a:cubicBezTo>
                  <a:lnTo>
                    <a:pt x="4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895" name="Rectangle 47"/>
            <p:cNvSpPr>
              <a:spLocks noChangeArrowheads="1"/>
            </p:cNvSpPr>
            <p:nvPr/>
          </p:nvSpPr>
          <p:spPr bwMode="auto">
            <a:xfrm>
              <a:off x="1841501" y="2794124"/>
              <a:ext cx="25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12" name="Group 11111"/>
          <p:cNvGrpSpPr/>
          <p:nvPr/>
        </p:nvGrpSpPr>
        <p:grpSpPr>
          <a:xfrm>
            <a:off x="2490788" y="2629024"/>
            <a:ext cx="203200" cy="203200"/>
            <a:chOff x="2490788" y="2629024"/>
            <a:chExt cx="203200" cy="203200"/>
          </a:xfrm>
        </p:grpSpPr>
        <p:sp>
          <p:nvSpPr>
            <p:cNvPr id="10896" name="Freeform 48"/>
            <p:cNvSpPr>
              <a:spLocks/>
            </p:cNvSpPr>
            <p:nvPr/>
          </p:nvSpPr>
          <p:spPr bwMode="auto">
            <a:xfrm>
              <a:off x="2490788" y="2705224"/>
              <a:ext cx="203200" cy="63500"/>
            </a:xfrm>
            <a:custGeom>
              <a:avLst/>
              <a:gdLst>
                <a:gd name="T0" fmla="*/ 88 w 128"/>
                <a:gd name="T1" fmla="*/ 16 h 40"/>
                <a:gd name="T2" fmla="*/ 40 w 128"/>
                <a:gd name="T3" fmla="*/ 16 h 40"/>
                <a:gd name="T4" fmla="*/ 40 w 128"/>
                <a:gd name="T5" fmla="*/ 0 h 40"/>
                <a:gd name="T6" fmla="*/ 24 w 128"/>
                <a:gd name="T7" fmla="*/ 0 h 40"/>
                <a:gd name="T8" fmla="*/ 0 w 128"/>
                <a:gd name="T9" fmla="*/ 40 h 40"/>
                <a:gd name="T10" fmla="*/ 128 w 128"/>
                <a:gd name="T11" fmla="*/ 40 h 40"/>
                <a:gd name="T12" fmla="*/ 104 w 128"/>
                <a:gd name="T13" fmla="*/ 0 h 40"/>
                <a:gd name="T14" fmla="*/ 88 w 128"/>
                <a:gd name="T15" fmla="*/ 0 h 40"/>
                <a:gd name="T16" fmla="*/ 88 w 128"/>
                <a:gd name="T17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40">
                  <a:moveTo>
                    <a:pt x="88" y="16"/>
                  </a:moveTo>
                  <a:lnTo>
                    <a:pt x="40" y="16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0" y="40"/>
                  </a:lnTo>
                  <a:lnTo>
                    <a:pt x="128" y="40"/>
                  </a:lnTo>
                  <a:lnTo>
                    <a:pt x="104" y="0"/>
                  </a:lnTo>
                  <a:lnTo>
                    <a:pt x="88" y="0"/>
                  </a:lnTo>
                  <a:lnTo>
                    <a:pt x="88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897" name="Freeform 49"/>
            <p:cNvSpPr>
              <a:spLocks noEditPoints="1"/>
            </p:cNvSpPr>
            <p:nvPr/>
          </p:nvSpPr>
          <p:spPr bwMode="auto">
            <a:xfrm>
              <a:off x="2490788" y="2781424"/>
              <a:ext cx="203200" cy="50800"/>
            </a:xfrm>
            <a:custGeom>
              <a:avLst/>
              <a:gdLst>
                <a:gd name="T0" fmla="*/ 0 w 128"/>
                <a:gd name="T1" fmla="*/ 32 h 32"/>
                <a:gd name="T2" fmla="*/ 128 w 128"/>
                <a:gd name="T3" fmla="*/ 32 h 32"/>
                <a:gd name="T4" fmla="*/ 128 w 128"/>
                <a:gd name="T5" fmla="*/ 0 h 32"/>
                <a:gd name="T6" fmla="*/ 0 w 128"/>
                <a:gd name="T7" fmla="*/ 0 h 32"/>
                <a:gd name="T8" fmla="*/ 0 w 128"/>
                <a:gd name="T9" fmla="*/ 32 h 32"/>
                <a:gd name="T10" fmla="*/ 104 w 128"/>
                <a:gd name="T11" fmla="*/ 16 h 32"/>
                <a:gd name="T12" fmla="*/ 112 w 128"/>
                <a:gd name="T13" fmla="*/ 16 h 32"/>
                <a:gd name="T14" fmla="*/ 112 w 128"/>
                <a:gd name="T15" fmla="*/ 24 h 32"/>
                <a:gd name="T16" fmla="*/ 104 w 128"/>
                <a:gd name="T17" fmla="*/ 24 h 32"/>
                <a:gd name="T18" fmla="*/ 104 w 128"/>
                <a:gd name="T1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32">
                  <a:moveTo>
                    <a:pt x="0" y="32"/>
                  </a:moveTo>
                  <a:lnTo>
                    <a:pt x="128" y="32"/>
                  </a:lnTo>
                  <a:lnTo>
                    <a:pt x="128" y="0"/>
                  </a:lnTo>
                  <a:lnTo>
                    <a:pt x="0" y="0"/>
                  </a:lnTo>
                  <a:lnTo>
                    <a:pt x="0" y="32"/>
                  </a:lnTo>
                  <a:close/>
                  <a:moveTo>
                    <a:pt x="104" y="16"/>
                  </a:moveTo>
                  <a:lnTo>
                    <a:pt x="112" y="16"/>
                  </a:lnTo>
                  <a:lnTo>
                    <a:pt x="112" y="24"/>
                  </a:lnTo>
                  <a:lnTo>
                    <a:pt x="104" y="24"/>
                  </a:lnTo>
                  <a:lnTo>
                    <a:pt x="104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898" name="Freeform 50"/>
            <p:cNvSpPr>
              <a:spLocks/>
            </p:cNvSpPr>
            <p:nvPr/>
          </p:nvSpPr>
          <p:spPr bwMode="auto">
            <a:xfrm>
              <a:off x="2541588" y="2629024"/>
              <a:ext cx="101600" cy="88900"/>
            </a:xfrm>
            <a:custGeom>
              <a:avLst/>
              <a:gdLst>
                <a:gd name="T0" fmla="*/ 16 w 64"/>
                <a:gd name="T1" fmla="*/ 56 h 56"/>
                <a:gd name="T2" fmla="*/ 48 w 64"/>
                <a:gd name="T3" fmla="*/ 56 h 56"/>
                <a:gd name="T4" fmla="*/ 48 w 64"/>
                <a:gd name="T5" fmla="*/ 32 h 56"/>
                <a:gd name="T6" fmla="*/ 64 w 64"/>
                <a:gd name="T7" fmla="*/ 32 h 56"/>
                <a:gd name="T8" fmla="*/ 32 w 64"/>
                <a:gd name="T9" fmla="*/ 0 h 56"/>
                <a:gd name="T10" fmla="*/ 0 w 64"/>
                <a:gd name="T11" fmla="*/ 32 h 56"/>
                <a:gd name="T12" fmla="*/ 16 w 64"/>
                <a:gd name="T13" fmla="*/ 32 h 56"/>
                <a:gd name="T14" fmla="*/ 16 w 64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56">
                  <a:moveTo>
                    <a:pt x="16" y="56"/>
                  </a:moveTo>
                  <a:lnTo>
                    <a:pt x="48" y="56"/>
                  </a:lnTo>
                  <a:lnTo>
                    <a:pt x="48" y="32"/>
                  </a:lnTo>
                  <a:lnTo>
                    <a:pt x="64" y="32"/>
                  </a:lnTo>
                  <a:lnTo>
                    <a:pt x="32" y="0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16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899" name="Freeform 51"/>
            <p:cNvSpPr>
              <a:spLocks/>
            </p:cNvSpPr>
            <p:nvPr/>
          </p:nvSpPr>
          <p:spPr bwMode="auto">
            <a:xfrm>
              <a:off x="2541588" y="2629024"/>
              <a:ext cx="101600" cy="88900"/>
            </a:xfrm>
            <a:custGeom>
              <a:avLst/>
              <a:gdLst>
                <a:gd name="T0" fmla="*/ 32 w 64"/>
                <a:gd name="T1" fmla="*/ 0 h 56"/>
                <a:gd name="T2" fmla="*/ 64 w 64"/>
                <a:gd name="T3" fmla="*/ 32 h 56"/>
                <a:gd name="T4" fmla="*/ 48 w 64"/>
                <a:gd name="T5" fmla="*/ 32 h 56"/>
                <a:gd name="T6" fmla="*/ 48 w 64"/>
                <a:gd name="T7" fmla="*/ 56 h 56"/>
                <a:gd name="T8" fmla="*/ 16 w 64"/>
                <a:gd name="T9" fmla="*/ 56 h 56"/>
                <a:gd name="T10" fmla="*/ 16 w 64"/>
                <a:gd name="T11" fmla="*/ 32 h 56"/>
                <a:gd name="T12" fmla="*/ 0 w 64"/>
                <a:gd name="T13" fmla="*/ 32 h 56"/>
                <a:gd name="T14" fmla="*/ 32 w 64"/>
                <a:gd name="T1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56">
                  <a:moveTo>
                    <a:pt x="32" y="0"/>
                  </a:moveTo>
                  <a:lnTo>
                    <a:pt x="64" y="32"/>
                  </a:lnTo>
                  <a:lnTo>
                    <a:pt x="48" y="32"/>
                  </a:lnTo>
                  <a:lnTo>
                    <a:pt x="48" y="56"/>
                  </a:lnTo>
                  <a:lnTo>
                    <a:pt x="16" y="56"/>
                  </a:lnTo>
                  <a:lnTo>
                    <a:pt x="16" y="32"/>
                  </a:lnTo>
                  <a:lnTo>
                    <a:pt x="0" y="3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11" name="Group 11110"/>
          <p:cNvGrpSpPr/>
          <p:nvPr/>
        </p:nvGrpSpPr>
        <p:grpSpPr>
          <a:xfrm>
            <a:off x="2897188" y="2629024"/>
            <a:ext cx="203200" cy="203200"/>
            <a:chOff x="2897188" y="2629024"/>
            <a:chExt cx="203200" cy="203200"/>
          </a:xfrm>
        </p:grpSpPr>
        <p:sp>
          <p:nvSpPr>
            <p:cNvPr id="10900" name="Freeform 52"/>
            <p:cNvSpPr>
              <a:spLocks/>
            </p:cNvSpPr>
            <p:nvPr/>
          </p:nvSpPr>
          <p:spPr bwMode="auto">
            <a:xfrm>
              <a:off x="2897188" y="2705224"/>
              <a:ext cx="203200" cy="63500"/>
            </a:xfrm>
            <a:custGeom>
              <a:avLst/>
              <a:gdLst>
                <a:gd name="T0" fmla="*/ 104 w 128"/>
                <a:gd name="T1" fmla="*/ 0 h 40"/>
                <a:gd name="T2" fmla="*/ 84 w 128"/>
                <a:gd name="T3" fmla="*/ 0 h 40"/>
                <a:gd name="T4" fmla="*/ 64 w 128"/>
                <a:gd name="T5" fmla="*/ 20 h 40"/>
                <a:gd name="T6" fmla="*/ 44 w 128"/>
                <a:gd name="T7" fmla="*/ 0 h 40"/>
                <a:gd name="T8" fmla="*/ 24 w 128"/>
                <a:gd name="T9" fmla="*/ 0 h 40"/>
                <a:gd name="T10" fmla="*/ 0 w 128"/>
                <a:gd name="T11" fmla="*/ 40 h 40"/>
                <a:gd name="T12" fmla="*/ 128 w 128"/>
                <a:gd name="T13" fmla="*/ 40 h 40"/>
                <a:gd name="T14" fmla="*/ 104 w 128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" h="40">
                  <a:moveTo>
                    <a:pt x="104" y="0"/>
                  </a:moveTo>
                  <a:lnTo>
                    <a:pt x="84" y="0"/>
                  </a:lnTo>
                  <a:lnTo>
                    <a:pt x="64" y="20"/>
                  </a:lnTo>
                  <a:lnTo>
                    <a:pt x="44" y="0"/>
                  </a:lnTo>
                  <a:lnTo>
                    <a:pt x="24" y="0"/>
                  </a:lnTo>
                  <a:lnTo>
                    <a:pt x="0" y="40"/>
                  </a:lnTo>
                  <a:lnTo>
                    <a:pt x="128" y="40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901" name="Freeform 53"/>
            <p:cNvSpPr>
              <a:spLocks noEditPoints="1"/>
            </p:cNvSpPr>
            <p:nvPr/>
          </p:nvSpPr>
          <p:spPr bwMode="auto">
            <a:xfrm>
              <a:off x="2897188" y="2781424"/>
              <a:ext cx="203200" cy="50800"/>
            </a:xfrm>
            <a:custGeom>
              <a:avLst/>
              <a:gdLst>
                <a:gd name="T0" fmla="*/ 0 w 128"/>
                <a:gd name="T1" fmla="*/ 32 h 32"/>
                <a:gd name="T2" fmla="*/ 128 w 128"/>
                <a:gd name="T3" fmla="*/ 32 h 32"/>
                <a:gd name="T4" fmla="*/ 128 w 128"/>
                <a:gd name="T5" fmla="*/ 0 h 32"/>
                <a:gd name="T6" fmla="*/ 0 w 128"/>
                <a:gd name="T7" fmla="*/ 0 h 32"/>
                <a:gd name="T8" fmla="*/ 0 w 128"/>
                <a:gd name="T9" fmla="*/ 32 h 32"/>
                <a:gd name="T10" fmla="*/ 104 w 128"/>
                <a:gd name="T11" fmla="*/ 16 h 32"/>
                <a:gd name="T12" fmla="*/ 112 w 128"/>
                <a:gd name="T13" fmla="*/ 16 h 32"/>
                <a:gd name="T14" fmla="*/ 112 w 128"/>
                <a:gd name="T15" fmla="*/ 24 h 32"/>
                <a:gd name="T16" fmla="*/ 104 w 128"/>
                <a:gd name="T17" fmla="*/ 24 h 32"/>
                <a:gd name="T18" fmla="*/ 104 w 128"/>
                <a:gd name="T1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32">
                  <a:moveTo>
                    <a:pt x="0" y="32"/>
                  </a:moveTo>
                  <a:lnTo>
                    <a:pt x="128" y="32"/>
                  </a:lnTo>
                  <a:lnTo>
                    <a:pt x="128" y="0"/>
                  </a:lnTo>
                  <a:lnTo>
                    <a:pt x="0" y="0"/>
                  </a:lnTo>
                  <a:lnTo>
                    <a:pt x="0" y="32"/>
                  </a:lnTo>
                  <a:close/>
                  <a:moveTo>
                    <a:pt x="104" y="16"/>
                  </a:moveTo>
                  <a:lnTo>
                    <a:pt x="112" y="16"/>
                  </a:lnTo>
                  <a:lnTo>
                    <a:pt x="112" y="24"/>
                  </a:lnTo>
                  <a:lnTo>
                    <a:pt x="104" y="24"/>
                  </a:lnTo>
                  <a:lnTo>
                    <a:pt x="104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902" name="Freeform 54"/>
            <p:cNvSpPr>
              <a:spLocks/>
            </p:cNvSpPr>
            <p:nvPr/>
          </p:nvSpPr>
          <p:spPr bwMode="auto">
            <a:xfrm>
              <a:off x="2947988" y="2629024"/>
              <a:ext cx="101600" cy="88900"/>
            </a:xfrm>
            <a:custGeom>
              <a:avLst/>
              <a:gdLst>
                <a:gd name="T0" fmla="*/ 64 w 64"/>
                <a:gd name="T1" fmla="*/ 24 h 56"/>
                <a:gd name="T2" fmla="*/ 48 w 64"/>
                <a:gd name="T3" fmla="*/ 24 h 56"/>
                <a:gd name="T4" fmla="*/ 48 w 64"/>
                <a:gd name="T5" fmla="*/ 0 h 56"/>
                <a:gd name="T6" fmla="*/ 16 w 64"/>
                <a:gd name="T7" fmla="*/ 0 h 56"/>
                <a:gd name="T8" fmla="*/ 16 w 64"/>
                <a:gd name="T9" fmla="*/ 24 h 56"/>
                <a:gd name="T10" fmla="*/ 0 w 64"/>
                <a:gd name="T11" fmla="*/ 24 h 56"/>
                <a:gd name="T12" fmla="*/ 32 w 64"/>
                <a:gd name="T13" fmla="*/ 56 h 56"/>
                <a:gd name="T14" fmla="*/ 64 w 64"/>
                <a:gd name="T15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56">
                  <a:moveTo>
                    <a:pt x="64" y="24"/>
                  </a:moveTo>
                  <a:lnTo>
                    <a:pt x="48" y="24"/>
                  </a:lnTo>
                  <a:lnTo>
                    <a:pt x="48" y="0"/>
                  </a:lnTo>
                  <a:lnTo>
                    <a:pt x="16" y="0"/>
                  </a:lnTo>
                  <a:lnTo>
                    <a:pt x="16" y="24"/>
                  </a:lnTo>
                  <a:lnTo>
                    <a:pt x="0" y="24"/>
                  </a:lnTo>
                  <a:lnTo>
                    <a:pt x="32" y="56"/>
                  </a:lnTo>
                  <a:lnTo>
                    <a:pt x="64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0903" name="Freeform 55"/>
          <p:cNvSpPr>
            <a:spLocks noEditPoints="1"/>
          </p:cNvSpPr>
          <p:nvPr/>
        </p:nvSpPr>
        <p:spPr bwMode="auto">
          <a:xfrm>
            <a:off x="6978651" y="2222624"/>
            <a:ext cx="203200" cy="203200"/>
          </a:xfrm>
          <a:custGeom>
            <a:avLst/>
            <a:gdLst>
              <a:gd name="T0" fmla="*/ 52 w 64"/>
              <a:gd name="T1" fmla="*/ 0 h 64"/>
              <a:gd name="T2" fmla="*/ 12 w 64"/>
              <a:gd name="T3" fmla="*/ 0 h 64"/>
              <a:gd name="T4" fmla="*/ 0 w 64"/>
              <a:gd name="T5" fmla="*/ 12 h 64"/>
              <a:gd name="T6" fmla="*/ 0 w 64"/>
              <a:gd name="T7" fmla="*/ 52 h 64"/>
              <a:gd name="T8" fmla="*/ 12 w 64"/>
              <a:gd name="T9" fmla="*/ 64 h 64"/>
              <a:gd name="T10" fmla="*/ 52 w 64"/>
              <a:gd name="T11" fmla="*/ 64 h 64"/>
              <a:gd name="T12" fmla="*/ 64 w 64"/>
              <a:gd name="T13" fmla="*/ 52 h 64"/>
              <a:gd name="T14" fmla="*/ 64 w 64"/>
              <a:gd name="T15" fmla="*/ 12 h 64"/>
              <a:gd name="T16" fmla="*/ 52 w 64"/>
              <a:gd name="T17" fmla="*/ 0 h 64"/>
              <a:gd name="T18" fmla="*/ 40 w 64"/>
              <a:gd name="T19" fmla="*/ 60 h 64"/>
              <a:gd name="T20" fmla="*/ 24 w 64"/>
              <a:gd name="T21" fmla="*/ 60 h 64"/>
              <a:gd name="T22" fmla="*/ 24 w 64"/>
              <a:gd name="T23" fmla="*/ 56 h 64"/>
              <a:gd name="T24" fmla="*/ 40 w 64"/>
              <a:gd name="T25" fmla="*/ 56 h 64"/>
              <a:gd name="T26" fmla="*/ 40 w 64"/>
              <a:gd name="T27" fmla="*/ 60 h 64"/>
              <a:gd name="T28" fmla="*/ 40 w 64"/>
              <a:gd name="T29" fmla="*/ 52 h 64"/>
              <a:gd name="T30" fmla="*/ 24 w 64"/>
              <a:gd name="T31" fmla="*/ 52 h 64"/>
              <a:gd name="T32" fmla="*/ 24 w 64"/>
              <a:gd name="T33" fmla="*/ 48 h 64"/>
              <a:gd name="T34" fmla="*/ 40 w 64"/>
              <a:gd name="T35" fmla="*/ 48 h 64"/>
              <a:gd name="T36" fmla="*/ 40 w 64"/>
              <a:gd name="T37" fmla="*/ 52 h 64"/>
              <a:gd name="T38" fmla="*/ 40 w 64"/>
              <a:gd name="T39" fmla="*/ 36 h 64"/>
              <a:gd name="T40" fmla="*/ 40 w 64"/>
              <a:gd name="T41" fmla="*/ 44 h 64"/>
              <a:gd name="T42" fmla="*/ 24 w 64"/>
              <a:gd name="T43" fmla="*/ 44 h 64"/>
              <a:gd name="T44" fmla="*/ 24 w 64"/>
              <a:gd name="T45" fmla="*/ 36 h 64"/>
              <a:gd name="T46" fmla="*/ 12 w 64"/>
              <a:gd name="T47" fmla="*/ 36 h 64"/>
              <a:gd name="T48" fmla="*/ 32 w 64"/>
              <a:gd name="T49" fmla="*/ 12 h 64"/>
              <a:gd name="T50" fmla="*/ 52 w 64"/>
              <a:gd name="T51" fmla="*/ 36 h 64"/>
              <a:gd name="T52" fmla="*/ 40 w 64"/>
              <a:gd name="T53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4" h="64">
                <a:moveTo>
                  <a:pt x="52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59"/>
                  <a:pt x="5" y="64"/>
                  <a:pt x="12" y="64"/>
                </a:cubicBezTo>
                <a:cubicBezTo>
                  <a:pt x="52" y="64"/>
                  <a:pt x="52" y="64"/>
                  <a:pt x="52" y="64"/>
                </a:cubicBezTo>
                <a:cubicBezTo>
                  <a:pt x="59" y="64"/>
                  <a:pt x="64" y="59"/>
                  <a:pt x="64" y="52"/>
                </a:cubicBezTo>
                <a:cubicBezTo>
                  <a:pt x="64" y="12"/>
                  <a:pt x="64" y="12"/>
                  <a:pt x="64" y="12"/>
                </a:cubicBezTo>
                <a:cubicBezTo>
                  <a:pt x="64" y="5"/>
                  <a:pt x="59" y="0"/>
                  <a:pt x="52" y="0"/>
                </a:cubicBezTo>
                <a:close/>
                <a:moveTo>
                  <a:pt x="40" y="60"/>
                </a:moveTo>
                <a:cubicBezTo>
                  <a:pt x="24" y="60"/>
                  <a:pt x="24" y="60"/>
                  <a:pt x="24" y="60"/>
                </a:cubicBezTo>
                <a:cubicBezTo>
                  <a:pt x="24" y="56"/>
                  <a:pt x="24" y="56"/>
                  <a:pt x="24" y="56"/>
                </a:cubicBezTo>
                <a:cubicBezTo>
                  <a:pt x="40" y="56"/>
                  <a:pt x="40" y="56"/>
                  <a:pt x="40" y="56"/>
                </a:cubicBezTo>
                <a:lnTo>
                  <a:pt x="40" y="60"/>
                </a:lnTo>
                <a:close/>
                <a:moveTo>
                  <a:pt x="40" y="52"/>
                </a:moveTo>
                <a:cubicBezTo>
                  <a:pt x="24" y="52"/>
                  <a:pt x="24" y="52"/>
                  <a:pt x="24" y="52"/>
                </a:cubicBezTo>
                <a:cubicBezTo>
                  <a:pt x="24" y="48"/>
                  <a:pt x="24" y="48"/>
                  <a:pt x="24" y="48"/>
                </a:cubicBezTo>
                <a:cubicBezTo>
                  <a:pt x="40" y="48"/>
                  <a:pt x="40" y="48"/>
                  <a:pt x="40" y="48"/>
                </a:cubicBezTo>
                <a:lnTo>
                  <a:pt x="40" y="52"/>
                </a:lnTo>
                <a:close/>
                <a:moveTo>
                  <a:pt x="40" y="36"/>
                </a:moveTo>
                <a:cubicBezTo>
                  <a:pt x="40" y="44"/>
                  <a:pt x="40" y="44"/>
                  <a:pt x="40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36"/>
                  <a:pt x="24" y="36"/>
                  <a:pt x="24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32" y="12"/>
                  <a:pt x="32" y="12"/>
                  <a:pt x="32" y="12"/>
                </a:cubicBezTo>
                <a:cubicBezTo>
                  <a:pt x="52" y="36"/>
                  <a:pt x="52" y="36"/>
                  <a:pt x="52" y="36"/>
                </a:cubicBezTo>
                <a:lnTo>
                  <a:pt x="40" y="3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904" name="Freeform 56"/>
          <p:cNvSpPr>
            <a:spLocks noEditPoints="1"/>
          </p:cNvSpPr>
          <p:nvPr/>
        </p:nvSpPr>
        <p:spPr bwMode="auto">
          <a:xfrm>
            <a:off x="7385051" y="2222624"/>
            <a:ext cx="203200" cy="203200"/>
          </a:xfrm>
          <a:custGeom>
            <a:avLst/>
            <a:gdLst>
              <a:gd name="T0" fmla="*/ 52 w 64"/>
              <a:gd name="T1" fmla="*/ 0 h 64"/>
              <a:gd name="T2" fmla="*/ 12 w 64"/>
              <a:gd name="T3" fmla="*/ 0 h 64"/>
              <a:gd name="T4" fmla="*/ 0 w 64"/>
              <a:gd name="T5" fmla="*/ 12 h 64"/>
              <a:gd name="T6" fmla="*/ 0 w 64"/>
              <a:gd name="T7" fmla="*/ 52 h 64"/>
              <a:gd name="T8" fmla="*/ 12 w 64"/>
              <a:gd name="T9" fmla="*/ 64 h 64"/>
              <a:gd name="T10" fmla="*/ 52 w 64"/>
              <a:gd name="T11" fmla="*/ 64 h 64"/>
              <a:gd name="T12" fmla="*/ 64 w 64"/>
              <a:gd name="T13" fmla="*/ 52 h 64"/>
              <a:gd name="T14" fmla="*/ 64 w 64"/>
              <a:gd name="T15" fmla="*/ 12 h 64"/>
              <a:gd name="T16" fmla="*/ 52 w 64"/>
              <a:gd name="T17" fmla="*/ 0 h 64"/>
              <a:gd name="T18" fmla="*/ 24 w 64"/>
              <a:gd name="T19" fmla="*/ 4 h 64"/>
              <a:gd name="T20" fmla="*/ 40 w 64"/>
              <a:gd name="T21" fmla="*/ 4 h 64"/>
              <a:gd name="T22" fmla="*/ 40 w 64"/>
              <a:gd name="T23" fmla="*/ 8 h 64"/>
              <a:gd name="T24" fmla="*/ 24 w 64"/>
              <a:gd name="T25" fmla="*/ 8 h 64"/>
              <a:gd name="T26" fmla="*/ 24 w 64"/>
              <a:gd name="T27" fmla="*/ 4 h 64"/>
              <a:gd name="T28" fmla="*/ 24 w 64"/>
              <a:gd name="T29" fmla="*/ 12 h 64"/>
              <a:gd name="T30" fmla="*/ 40 w 64"/>
              <a:gd name="T31" fmla="*/ 12 h 64"/>
              <a:gd name="T32" fmla="*/ 40 w 64"/>
              <a:gd name="T33" fmla="*/ 16 h 64"/>
              <a:gd name="T34" fmla="*/ 24 w 64"/>
              <a:gd name="T35" fmla="*/ 16 h 64"/>
              <a:gd name="T36" fmla="*/ 24 w 64"/>
              <a:gd name="T37" fmla="*/ 12 h 64"/>
              <a:gd name="T38" fmla="*/ 32 w 64"/>
              <a:gd name="T39" fmla="*/ 52 h 64"/>
              <a:gd name="T40" fmla="*/ 12 w 64"/>
              <a:gd name="T41" fmla="*/ 28 h 64"/>
              <a:gd name="T42" fmla="*/ 24 w 64"/>
              <a:gd name="T43" fmla="*/ 28 h 64"/>
              <a:gd name="T44" fmla="*/ 24 w 64"/>
              <a:gd name="T45" fmla="*/ 20 h 64"/>
              <a:gd name="T46" fmla="*/ 40 w 64"/>
              <a:gd name="T47" fmla="*/ 20 h 64"/>
              <a:gd name="T48" fmla="*/ 40 w 64"/>
              <a:gd name="T49" fmla="*/ 28 h 64"/>
              <a:gd name="T50" fmla="*/ 52 w 64"/>
              <a:gd name="T51" fmla="*/ 28 h 64"/>
              <a:gd name="T52" fmla="*/ 32 w 64"/>
              <a:gd name="T53" fmla="*/ 5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4" h="64">
                <a:moveTo>
                  <a:pt x="52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59"/>
                  <a:pt x="5" y="64"/>
                  <a:pt x="12" y="64"/>
                </a:cubicBezTo>
                <a:cubicBezTo>
                  <a:pt x="52" y="64"/>
                  <a:pt x="52" y="64"/>
                  <a:pt x="52" y="64"/>
                </a:cubicBezTo>
                <a:cubicBezTo>
                  <a:pt x="59" y="64"/>
                  <a:pt x="64" y="59"/>
                  <a:pt x="64" y="52"/>
                </a:cubicBezTo>
                <a:cubicBezTo>
                  <a:pt x="64" y="12"/>
                  <a:pt x="64" y="12"/>
                  <a:pt x="64" y="12"/>
                </a:cubicBezTo>
                <a:cubicBezTo>
                  <a:pt x="64" y="5"/>
                  <a:pt x="59" y="0"/>
                  <a:pt x="52" y="0"/>
                </a:cubicBezTo>
                <a:close/>
                <a:moveTo>
                  <a:pt x="24" y="4"/>
                </a:moveTo>
                <a:cubicBezTo>
                  <a:pt x="40" y="4"/>
                  <a:pt x="40" y="4"/>
                  <a:pt x="40" y="4"/>
                </a:cubicBezTo>
                <a:cubicBezTo>
                  <a:pt x="40" y="8"/>
                  <a:pt x="40" y="8"/>
                  <a:pt x="40" y="8"/>
                </a:cubicBezTo>
                <a:cubicBezTo>
                  <a:pt x="24" y="8"/>
                  <a:pt x="24" y="8"/>
                  <a:pt x="24" y="8"/>
                </a:cubicBezTo>
                <a:lnTo>
                  <a:pt x="24" y="4"/>
                </a:lnTo>
                <a:close/>
                <a:moveTo>
                  <a:pt x="24" y="12"/>
                </a:moveTo>
                <a:cubicBezTo>
                  <a:pt x="40" y="12"/>
                  <a:pt x="40" y="12"/>
                  <a:pt x="40" y="12"/>
                </a:cubicBezTo>
                <a:cubicBezTo>
                  <a:pt x="40" y="16"/>
                  <a:pt x="40" y="16"/>
                  <a:pt x="40" y="16"/>
                </a:cubicBezTo>
                <a:cubicBezTo>
                  <a:pt x="24" y="16"/>
                  <a:pt x="24" y="16"/>
                  <a:pt x="24" y="16"/>
                </a:cubicBezTo>
                <a:lnTo>
                  <a:pt x="24" y="12"/>
                </a:lnTo>
                <a:close/>
                <a:moveTo>
                  <a:pt x="32" y="52"/>
                </a:moveTo>
                <a:cubicBezTo>
                  <a:pt x="12" y="28"/>
                  <a:pt x="12" y="28"/>
                  <a:pt x="12" y="28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20"/>
                  <a:pt x="24" y="20"/>
                  <a:pt x="24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8"/>
                  <a:pt x="40" y="28"/>
                  <a:pt x="40" y="28"/>
                </a:cubicBezTo>
                <a:cubicBezTo>
                  <a:pt x="52" y="28"/>
                  <a:pt x="52" y="28"/>
                  <a:pt x="52" y="28"/>
                </a:cubicBezTo>
                <a:lnTo>
                  <a:pt x="32" y="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100" name="Group 11099"/>
          <p:cNvGrpSpPr/>
          <p:nvPr/>
        </p:nvGrpSpPr>
        <p:grpSpPr>
          <a:xfrm>
            <a:off x="7793038" y="2222624"/>
            <a:ext cx="203200" cy="203200"/>
            <a:chOff x="7793038" y="2222624"/>
            <a:chExt cx="203200" cy="203200"/>
          </a:xfrm>
        </p:grpSpPr>
        <p:sp>
          <p:nvSpPr>
            <p:cNvPr id="10905" name="Freeform 57"/>
            <p:cNvSpPr>
              <a:spLocks/>
            </p:cNvSpPr>
            <p:nvPr/>
          </p:nvSpPr>
          <p:spPr bwMode="auto">
            <a:xfrm>
              <a:off x="7831138" y="2260724"/>
              <a:ext cx="127000" cy="127000"/>
            </a:xfrm>
            <a:custGeom>
              <a:avLst/>
              <a:gdLst>
                <a:gd name="T0" fmla="*/ 56 w 80"/>
                <a:gd name="T1" fmla="*/ 40 h 80"/>
                <a:gd name="T2" fmla="*/ 56 w 80"/>
                <a:gd name="T3" fmla="*/ 0 h 80"/>
                <a:gd name="T4" fmla="*/ 24 w 80"/>
                <a:gd name="T5" fmla="*/ 0 h 80"/>
                <a:gd name="T6" fmla="*/ 24 w 80"/>
                <a:gd name="T7" fmla="*/ 40 h 80"/>
                <a:gd name="T8" fmla="*/ 0 w 80"/>
                <a:gd name="T9" fmla="*/ 40 h 80"/>
                <a:gd name="T10" fmla="*/ 40 w 80"/>
                <a:gd name="T11" fmla="*/ 80 h 80"/>
                <a:gd name="T12" fmla="*/ 80 w 80"/>
                <a:gd name="T13" fmla="*/ 40 h 80"/>
                <a:gd name="T14" fmla="*/ 56 w 80"/>
                <a:gd name="T15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80">
                  <a:moveTo>
                    <a:pt x="56" y="40"/>
                  </a:moveTo>
                  <a:lnTo>
                    <a:pt x="56" y="0"/>
                  </a:lnTo>
                  <a:lnTo>
                    <a:pt x="24" y="0"/>
                  </a:lnTo>
                  <a:lnTo>
                    <a:pt x="24" y="40"/>
                  </a:lnTo>
                  <a:lnTo>
                    <a:pt x="0" y="40"/>
                  </a:lnTo>
                  <a:lnTo>
                    <a:pt x="40" y="80"/>
                  </a:lnTo>
                  <a:lnTo>
                    <a:pt x="80" y="40"/>
                  </a:lnTo>
                  <a:lnTo>
                    <a:pt x="56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906" name="Freeform 58"/>
            <p:cNvSpPr>
              <a:spLocks/>
            </p:cNvSpPr>
            <p:nvPr/>
          </p:nvSpPr>
          <p:spPr bwMode="auto">
            <a:xfrm>
              <a:off x="7793038" y="2222624"/>
              <a:ext cx="38100" cy="38100"/>
            </a:xfrm>
            <a:custGeom>
              <a:avLst/>
              <a:gdLst>
                <a:gd name="T0" fmla="*/ 8 w 24"/>
                <a:gd name="T1" fmla="*/ 8 h 24"/>
                <a:gd name="T2" fmla="*/ 24 w 24"/>
                <a:gd name="T3" fmla="*/ 8 h 24"/>
                <a:gd name="T4" fmla="*/ 24 w 24"/>
                <a:gd name="T5" fmla="*/ 0 h 24"/>
                <a:gd name="T6" fmla="*/ 0 w 24"/>
                <a:gd name="T7" fmla="*/ 0 h 24"/>
                <a:gd name="T8" fmla="*/ 0 w 24"/>
                <a:gd name="T9" fmla="*/ 24 h 24"/>
                <a:gd name="T10" fmla="*/ 8 w 24"/>
                <a:gd name="T11" fmla="*/ 24 h 24"/>
                <a:gd name="T12" fmla="*/ 8 w 24"/>
                <a:gd name="T13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4">
                  <a:moveTo>
                    <a:pt x="8" y="8"/>
                  </a:moveTo>
                  <a:lnTo>
                    <a:pt x="24" y="8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907" name="Freeform 59"/>
            <p:cNvSpPr>
              <a:spLocks/>
            </p:cNvSpPr>
            <p:nvPr/>
          </p:nvSpPr>
          <p:spPr bwMode="auto">
            <a:xfrm>
              <a:off x="7958138" y="2222624"/>
              <a:ext cx="38100" cy="38100"/>
            </a:xfrm>
            <a:custGeom>
              <a:avLst/>
              <a:gdLst>
                <a:gd name="T0" fmla="*/ 0 w 24"/>
                <a:gd name="T1" fmla="*/ 0 h 24"/>
                <a:gd name="T2" fmla="*/ 0 w 24"/>
                <a:gd name="T3" fmla="*/ 8 h 24"/>
                <a:gd name="T4" fmla="*/ 16 w 24"/>
                <a:gd name="T5" fmla="*/ 8 h 24"/>
                <a:gd name="T6" fmla="*/ 16 w 24"/>
                <a:gd name="T7" fmla="*/ 24 h 24"/>
                <a:gd name="T8" fmla="*/ 24 w 24"/>
                <a:gd name="T9" fmla="*/ 24 h 24"/>
                <a:gd name="T10" fmla="*/ 24 w 24"/>
                <a:gd name="T11" fmla="*/ 0 h 24"/>
                <a:gd name="T12" fmla="*/ 0 w 24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4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908" name="Freeform 60"/>
            <p:cNvSpPr>
              <a:spLocks/>
            </p:cNvSpPr>
            <p:nvPr/>
          </p:nvSpPr>
          <p:spPr bwMode="auto">
            <a:xfrm>
              <a:off x="7793038" y="2387724"/>
              <a:ext cx="25400" cy="38100"/>
            </a:xfrm>
            <a:custGeom>
              <a:avLst/>
              <a:gdLst>
                <a:gd name="T0" fmla="*/ 8 w 16"/>
                <a:gd name="T1" fmla="*/ 0 h 24"/>
                <a:gd name="T2" fmla="*/ 0 w 16"/>
                <a:gd name="T3" fmla="*/ 0 h 24"/>
                <a:gd name="T4" fmla="*/ 0 w 16"/>
                <a:gd name="T5" fmla="*/ 24 h 24"/>
                <a:gd name="T6" fmla="*/ 16 w 16"/>
                <a:gd name="T7" fmla="*/ 24 h 24"/>
                <a:gd name="T8" fmla="*/ 16 w 16"/>
                <a:gd name="T9" fmla="*/ 16 h 24"/>
                <a:gd name="T10" fmla="*/ 8 w 16"/>
                <a:gd name="T11" fmla="*/ 16 h 24"/>
                <a:gd name="T12" fmla="*/ 8 w 1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4">
                  <a:moveTo>
                    <a:pt x="8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8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909" name="Freeform 61"/>
            <p:cNvSpPr>
              <a:spLocks/>
            </p:cNvSpPr>
            <p:nvPr/>
          </p:nvSpPr>
          <p:spPr bwMode="auto">
            <a:xfrm>
              <a:off x="7958138" y="2387724"/>
              <a:ext cx="38100" cy="38100"/>
            </a:xfrm>
            <a:custGeom>
              <a:avLst/>
              <a:gdLst>
                <a:gd name="T0" fmla="*/ 16 w 24"/>
                <a:gd name="T1" fmla="*/ 16 h 24"/>
                <a:gd name="T2" fmla="*/ 0 w 24"/>
                <a:gd name="T3" fmla="*/ 16 h 24"/>
                <a:gd name="T4" fmla="*/ 0 w 24"/>
                <a:gd name="T5" fmla="*/ 24 h 24"/>
                <a:gd name="T6" fmla="*/ 16 w 24"/>
                <a:gd name="T7" fmla="*/ 24 h 24"/>
                <a:gd name="T8" fmla="*/ 16 w 24"/>
                <a:gd name="T9" fmla="*/ 24 h 24"/>
                <a:gd name="T10" fmla="*/ 24 w 24"/>
                <a:gd name="T11" fmla="*/ 24 h 24"/>
                <a:gd name="T12" fmla="*/ 24 w 24"/>
                <a:gd name="T13" fmla="*/ 0 h 24"/>
                <a:gd name="T14" fmla="*/ 16 w 24"/>
                <a:gd name="T15" fmla="*/ 0 h 24"/>
                <a:gd name="T16" fmla="*/ 16 w 24"/>
                <a:gd name="T1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16" y="16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4" y="24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910" name="Rectangle 62"/>
            <p:cNvSpPr>
              <a:spLocks noChangeArrowheads="1"/>
            </p:cNvSpPr>
            <p:nvPr/>
          </p:nvSpPr>
          <p:spPr bwMode="auto">
            <a:xfrm>
              <a:off x="7793038" y="2286124"/>
              <a:ext cx="127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911" name="Rectangle 63"/>
            <p:cNvSpPr>
              <a:spLocks noChangeArrowheads="1"/>
            </p:cNvSpPr>
            <p:nvPr/>
          </p:nvSpPr>
          <p:spPr bwMode="auto">
            <a:xfrm>
              <a:off x="7793038" y="2336924"/>
              <a:ext cx="127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912" name="Rectangle 64"/>
            <p:cNvSpPr>
              <a:spLocks noChangeArrowheads="1"/>
            </p:cNvSpPr>
            <p:nvPr/>
          </p:nvSpPr>
          <p:spPr bwMode="auto">
            <a:xfrm>
              <a:off x="7983538" y="2286124"/>
              <a:ext cx="127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913" name="Rectangle 65"/>
            <p:cNvSpPr>
              <a:spLocks noChangeArrowheads="1"/>
            </p:cNvSpPr>
            <p:nvPr/>
          </p:nvSpPr>
          <p:spPr bwMode="auto">
            <a:xfrm>
              <a:off x="7983538" y="2336924"/>
              <a:ext cx="127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914" name="Rectangle 66"/>
            <p:cNvSpPr>
              <a:spLocks noChangeArrowheads="1"/>
            </p:cNvSpPr>
            <p:nvPr/>
          </p:nvSpPr>
          <p:spPr bwMode="auto">
            <a:xfrm>
              <a:off x="7907338" y="2222624"/>
              <a:ext cx="25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915" name="Rectangle 67"/>
            <p:cNvSpPr>
              <a:spLocks noChangeArrowheads="1"/>
            </p:cNvSpPr>
            <p:nvPr/>
          </p:nvSpPr>
          <p:spPr bwMode="auto">
            <a:xfrm>
              <a:off x="7856538" y="2222624"/>
              <a:ext cx="25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916" name="Rectangle 68"/>
            <p:cNvSpPr>
              <a:spLocks noChangeArrowheads="1"/>
            </p:cNvSpPr>
            <p:nvPr/>
          </p:nvSpPr>
          <p:spPr bwMode="auto">
            <a:xfrm>
              <a:off x="7907338" y="2413124"/>
              <a:ext cx="25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917" name="Rectangle 69"/>
            <p:cNvSpPr>
              <a:spLocks noChangeArrowheads="1"/>
            </p:cNvSpPr>
            <p:nvPr/>
          </p:nvSpPr>
          <p:spPr bwMode="auto">
            <a:xfrm>
              <a:off x="7856538" y="2413124"/>
              <a:ext cx="25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01" name="Group 11100"/>
          <p:cNvGrpSpPr/>
          <p:nvPr/>
        </p:nvGrpSpPr>
        <p:grpSpPr>
          <a:xfrm>
            <a:off x="8199438" y="2222624"/>
            <a:ext cx="203200" cy="203200"/>
            <a:chOff x="8199438" y="2222624"/>
            <a:chExt cx="203200" cy="203200"/>
          </a:xfrm>
        </p:grpSpPr>
        <p:sp>
          <p:nvSpPr>
            <p:cNvPr id="10918" name="Freeform 70"/>
            <p:cNvSpPr>
              <a:spLocks/>
            </p:cNvSpPr>
            <p:nvPr/>
          </p:nvSpPr>
          <p:spPr bwMode="auto">
            <a:xfrm>
              <a:off x="8237538" y="2260724"/>
              <a:ext cx="127000" cy="127000"/>
            </a:xfrm>
            <a:custGeom>
              <a:avLst/>
              <a:gdLst>
                <a:gd name="T0" fmla="*/ 24 w 80"/>
                <a:gd name="T1" fmla="*/ 80 h 80"/>
                <a:gd name="T2" fmla="*/ 56 w 80"/>
                <a:gd name="T3" fmla="*/ 80 h 80"/>
                <a:gd name="T4" fmla="*/ 56 w 80"/>
                <a:gd name="T5" fmla="*/ 40 h 80"/>
                <a:gd name="T6" fmla="*/ 80 w 80"/>
                <a:gd name="T7" fmla="*/ 40 h 80"/>
                <a:gd name="T8" fmla="*/ 40 w 80"/>
                <a:gd name="T9" fmla="*/ 0 h 80"/>
                <a:gd name="T10" fmla="*/ 0 w 80"/>
                <a:gd name="T11" fmla="*/ 40 h 80"/>
                <a:gd name="T12" fmla="*/ 24 w 80"/>
                <a:gd name="T13" fmla="*/ 40 h 80"/>
                <a:gd name="T14" fmla="*/ 24 w 80"/>
                <a:gd name="T1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80">
                  <a:moveTo>
                    <a:pt x="24" y="80"/>
                  </a:moveTo>
                  <a:lnTo>
                    <a:pt x="56" y="80"/>
                  </a:lnTo>
                  <a:lnTo>
                    <a:pt x="56" y="40"/>
                  </a:lnTo>
                  <a:lnTo>
                    <a:pt x="80" y="40"/>
                  </a:lnTo>
                  <a:lnTo>
                    <a:pt x="40" y="0"/>
                  </a:lnTo>
                  <a:lnTo>
                    <a:pt x="0" y="40"/>
                  </a:lnTo>
                  <a:lnTo>
                    <a:pt x="24" y="40"/>
                  </a:lnTo>
                  <a:lnTo>
                    <a:pt x="24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919" name="Freeform 71"/>
            <p:cNvSpPr>
              <a:spLocks/>
            </p:cNvSpPr>
            <p:nvPr/>
          </p:nvSpPr>
          <p:spPr bwMode="auto">
            <a:xfrm>
              <a:off x="8199438" y="2222624"/>
              <a:ext cx="38100" cy="38100"/>
            </a:xfrm>
            <a:custGeom>
              <a:avLst/>
              <a:gdLst>
                <a:gd name="T0" fmla="*/ 8 w 24"/>
                <a:gd name="T1" fmla="*/ 8 h 24"/>
                <a:gd name="T2" fmla="*/ 24 w 24"/>
                <a:gd name="T3" fmla="*/ 8 h 24"/>
                <a:gd name="T4" fmla="*/ 24 w 24"/>
                <a:gd name="T5" fmla="*/ 0 h 24"/>
                <a:gd name="T6" fmla="*/ 0 w 24"/>
                <a:gd name="T7" fmla="*/ 0 h 24"/>
                <a:gd name="T8" fmla="*/ 0 w 24"/>
                <a:gd name="T9" fmla="*/ 24 h 24"/>
                <a:gd name="T10" fmla="*/ 8 w 24"/>
                <a:gd name="T11" fmla="*/ 24 h 24"/>
                <a:gd name="T12" fmla="*/ 8 w 24"/>
                <a:gd name="T13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4">
                  <a:moveTo>
                    <a:pt x="8" y="8"/>
                  </a:moveTo>
                  <a:lnTo>
                    <a:pt x="24" y="8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920" name="Freeform 72"/>
            <p:cNvSpPr>
              <a:spLocks/>
            </p:cNvSpPr>
            <p:nvPr/>
          </p:nvSpPr>
          <p:spPr bwMode="auto">
            <a:xfrm>
              <a:off x="8364538" y="2222624"/>
              <a:ext cx="38100" cy="38100"/>
            </a:xfrm>
            <a:custGeom>
              <a:avLst/>
              <a:gdLst>
                <a:gd name="T0" fmla="*/ 0 w 24"/>
                <a:gd name="T1" fmla="*/ 0 h 24"/>
                <a:gd name="T2" fmla="*/ 0 w 24"/>
                <a:gd name="T3" fmla="*/ 8 h 24"/>
                <a:gd name="T4" fmla="*/ 16 w 24"/>
                <a:gd name="T5" fmla="*/ 8 h 24"/>
                <a:gd name="T6" fmla="*/ 16 w 24"/>
                <a:gd name="T7" fmla="*/ 24 h 24"/>
                <a:gd name="T8" fmla="*/ 24 w 24"/>
                <a:gd name="T9" fmla="*/ 24 h 24"/>
                <a:gd name="T10" fmla="*/ 24 w 24"/>
                <a:gd name="T11" fmla="*/ 0 h 24"/>
                <a:gd name="T12" fmla="*/ 0 w 24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4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921" name="Freeform 73"/>
            <p:cNvSpPr>
              <a:spLocks/>
            </p:cNvSpPr>
            <p:nvPr/>
          </p:nvSpPr>
          <p:spPr bwMode="auto">
            <a:xfrm>
              <a:off x="8199438" y="2387724"/>
              <a:ext cx="25400" cy="38100"/>
            </a:xfrm>
            <a:custGeom>
              <a:avLst/>
              <a:gdLst>
                <a:gd name="T0" fmla="*/ 8 w 16"/>
                <a:gd name="T1" fmla="*/ 0 h 24"/>
                <a:gd name="T2" fmla="*/ 0 w 16"/>
                <a:gd name="T3" fmla="*/ 0 h 24"/>
                <a:gd name="T4" fmla="*/ 0 w 16"/>
                <a:gd name="T5" fmla="*/ 24 h 24"/>
                <a:gd name="T6" fmla="*/ 16 w 16"/>
                <a:gd name="T7" fmla="*/ 24 h 24"/>
                <a:gd name="T8" fmla="*/ 16 w 16"/>
                <a:gd name="T9" fmla="*/ 16 h 24"/>
                <a:gd name="T10" fmla="*/ 8 w 16"/>
                <a:gd name="T11" fmla="*/ 16 h 24"/>
                <a:gd name="T12" fmla="*/ 8 w 1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4">
                  <a:moveTo>
                    <a:pt x="8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8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922" name="Freeform 74"/>
            <p:cNvSpPr>
              <a:spLocks/>
            </p:cNvSpPr>
            <p:nvPr/>
          </p:nvSpPr>
          <p:spPr bwMode="auto">
            <a:xfrm>
              <a:off x="8364538" y="2387724"/>
              <a:ext cx="38100" cy="38100"/>
            </a:xfrm>
            <a:custGeom>
              <a:avLst/>
              <a:gdLst>
                <a:gd name="T0" fmla="*/ 16 w 24"/>
                <a:gd name="T1" fmla="*/ 16 h 24"/>
                <a:gd name="T2" fmla="*/ 0 w 24"/>
                <a:gd name="T3" fmla="*/ 16 h 24"/>
                <a:gd name="T4" fmla="*/ 0 w 24"/>
                <a:gd name="T5" fmla="*/ 24 h 24"/>
                <a:gd name="T6" fmla="*/ 16 w 24"/>
                <a:gd name="T7" fmla="*/ 24 h 24"/>
                <a:gd name="T8" fmla="*/ 16 w 24"/>
                <a:gd name="T9" fmla="*/ 24 h 24"/>
                <a:gd name="T10" fmla="*/ 24 w 24"/>
                <a:gd name="T11" fmla="*/ 24 h 24"/>
                <a:gd name="T12" fmla="*/ 24 w 24"/>
                <a:gd name="T13" fmla="*/ 0 h 24"/>
                <a:gd name="T14" fmla="*/ 16 w 24"/>
                <a:gd name="T15" fmla="*/ 0 h 24"/>
                <a:gd name="T16" fmla="*/ 16 w 24"/>
                <a:gd name="T1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16" y="16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4" y="24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923" name="Rectangle 75"/>
            <p:cNvSpPr>
              <a:spLocks noChangeArrowheads="1"/>
            </p:cNvSpPr>
            <p:nvPr/>
          </p:nvSpPr>
          <p:spPr bwMode="auto">
            <a:xfrm>
              <a:off x="8199438" y="2286124"/>
              <a:ext cx="127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924" name="Rectangle 76"/>
            <p:cNvSpPr>
              <a:spLocks noChangeArrowheads="1"/>
            </p:cNvSpPr>
            <p:nvPr/>
          </p:nvSpPr>
          <p:spPr bwMode="auto">
            <a:xfrm>
              <a:off x="8199438" y="2336924"/>
              <a:ext cx="127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925" name="Rectangle 77"/>
            <p:cNvSpPr>
              <a:spLocks noChangeArrowheads="1"/>
            </p:cNvSpPr>
            <p:nvPr/>
          </p:nvSpPr>
          <p:spPr bwMode="auto">
            <a:xfrm>
              <a:off x="8389938" y="2286124"/>
              <a:ext cx="127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926" name="Rectangle 78"/>
            <p:cNvSpPr>
              <a:spLocks noChangeArrowheads="1"/>
            </p:cNvSpPr>
            <p:nvPr/>
          </p:nvSpPr>
          <p:spPr bwMode="auto">
            <a:xfrm>
              <a:off x="8389938" y="2336924"/>
              <a:ext cx="127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927" name="Rectangle 79"/>
            <p:cNvSpPr>
              <a:spLocks noChangeArrowheads="1"/>
            </p:cNvSpPr>
            <p:nvPr/>
          </p:nvSpPr>
          <p:spPr bwMode="auto">
            <a:xfrm>
              <a:off x="8313738" y="2222624"/>
              <a:ext cx="25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928" name="Rectangle 80"/>
            <p:cNvSpPr>
              <a:spLocks noChangeArrowheads="1"/>
            </p:cNvSpPr>
            <p:nvPr/>
          </p:nvSpPr>
          <p:spPr bwMode="auto">
            <a:xfrm>
              <a:off x="8262938" y="2222624"/>
              <a:ext cx="25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929" name="Rectangle 81"/>
            <p:cNvSpPr>
              <a:spLocks noChangeArrowheads="1"/>
            </p:cNvSpPr>
            <p:nvPr/>
          </p:nvSpPr>
          <p:spPr bwMode="auto">
            <a:xfrm>
              <a:off x="8313738" y="2413124"/>
              <a:ext cx="25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930" name="Rectangle 82"/>
            <p:cNvSpPr>
              <a:spLocks noChangeArrowheads="1"/>
            </p:cNvSpPr>
            <p:nvPr/>
          </p:nvSpPr>
          <p:spPr bwMode="auto">
            <a:xfrm>
              <a:off x="8262938" y="2413124"/>
              <a:ext cx="25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25" name="Group 11124"/>
          <p:cNvGrpSpPr/>
          <p:nvPr/>
        </p:nvGrpSpPr>
        <p:grpSpPr>
          <a:xfrm>
            <a:off x="7397751" y="3035424"/>
            <a:ext cx="190500" cy="203200"/>
            <a:chOff x="7397751" y="3035424"/>
            <a:chExt cx="190500" cy="203200"/>
          </a:xfrm>
        </p:grpSpPr>
        <p:sp>
          <p:nvSpPr>
            <p:cNvPr id="10931" name="Freeform 83"/>
            <p:cNvSpPr>
              <a:spLocks/>
            </p:cNvSpPr>
            <p:nvPr/>
          </p:nvSpPr>
          <p:spPr bwMode="auto">
            <a:xfrm>
              <a:off x="7397751" y="3124324"/>
              <a:ext cx="101600" cy="114300"/>
            </a:xfrm>
            <a:custGeom>
              <a:avLst/>
              <a:gdLst>
                <a:gd name="T0" fmla="*/ 48 w 64"/>
                <a:gd name="T1" fmla="*/ 0 h 72"/>
                <a:gd name="T2" fmla="*/ 16 w 64"/>
                <a:gd name="T3" fmla="*/ 0 h 72"/>
                <a:gd name="T4" fmla="*/ 16 w 64"/>
                <a:gd name="T5" fmla="*/ 40 h 72"/>
                <a:gd name="T6" fmla="*/ 0 w 64"/>
                <a:gd name="T7" fmla="*/ 40 h 72"/>
                <a:gd name="T8" fmla="*/ 32 w 64"/>
                <a:gd name="T9" fmla="*/ 72 h 72"/>
                <a:gd name="T10" fmla="*/ 64 w 64"/>
                <a:gd name="T11" fmla="*/ 40 h 72"/>
                <a:gd name="T12" fmla="*/ 48 w 64"/>
                <a:gd name="T13" fmla="*/ 40 h 72"/>
                <a:gd name="T14" fmla="*/ 48 w 64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72">
                  <a:moveTo>
                    <a:pt x="48" y="0"/>
                  </a:moveTo>
                  <a:lnTo>
                    <a:pt x="16" y="0"/>
                  </a:lnTo>
                  <a:lnTo>
                    <a:pt x="16" y="40"/>
                  </a:lnTo>
                  <a:lnTo>
                    <a:pt x="0" y="40"/>
                  </a:lnTo>
                  <a:lnTo>
                    <a:pt x="32" y="72"/>
                  </a:lnTo>
                  <a:lnTo>
                    <a:pt x="64" y="40"/>
                  </a:lnTo>
                  <a:lnTo>
                    <a:pt x="48" y="4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932" name="Freeform 84"/>
            <p:cNvSpPr>
              <a:spLocks/>
            </p:cNvSpPr>
            <p:nvPr/>
          </p:nvSpPr>
          <p:spPr bwMode="auto">
            <a:xfrm>
              <a:off x="7486651" y="3035424"/>
              <a:ext cx="101600" cy="114300"/>
            </a:xfrm>
            <a:custGeom>
              <a:avLst/>
              <a:gdLst>
                <a:gd name="T0" fmla="*/ 32 w 64"/>
                <a:gd name="T1" fmla="*/ 0 h 72"/>
                <a:gd name="T2" fmla="*/ 0 w 64"/>
                <a:gd name="T3" fmla="*/ 32 h 72"/>
                <a:gd name="T4" fmla="*/ 16 w 64"/>
                <a:gd name="T5" fmla="*/ 32 h 72"/>
                <a:gd name="T6" fmla="*/ 16 w 64"/>
                <a:gd name="T7" fmla="*/ 72 h 72"/>
                <a:gd name="T8" fmla="*/ 48 w 64"/>
                <a:gd name="T9" fmla="*/ 72 h 72"/>
                <a:gd name="T10" fmla="*/ 48 w 64"/>
                <a:gd name="T11" fmla="*/ 32 h 72"/>
                <a:gd name="T12" fmla="*/ 64 w 64"/>
                <a:gd name="T13" fmla="*/ 32 h 72"/>
                <a:gd name="T14" fmla="*/ 32 w 64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72">
                  <a:moveTo>
                    <a:pt x="32" y="0"/>
                  </a:moveTo>
                  <a:lnTo>
                    <a:pt x="0" y="32"/>
                  </a:lnTo>
                  <a:lnTo>
                    <a:pt x="16" y="32"/>
                  </a:lnTo>
                  <a:lnTo>
                    <a:pt x="16" y="72"/>
                  </a:lnTo>
                  <a:lnTo>
                    <a:pt x="48" y="72"/>
                  </a:lnTo>
                  <a:lnTo>
                    <a:pt x="48" y="32"/>
                  </a:lnTo>
                  <a:lnTo>
                    <a:pt x="64" y="3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24" name="Group 11123"/>
          <p:cNvGrpSpPr/>
          <p:nvPr/>
        </p:nvGrpSpPr>
        <p:grpSpPr>
          <a:xfrm>
            <a:off x="6978651" y="3048124"/>
            <a:ext cx="203200" cy="190500"/>
            <a:chOff x="6978651" y="3048124"/>
            <a:chExt cx="203200" cy="190500"/>
          </a:xfrm>
        </p:grpSpPr>
        <p:sp>
          <p:nvSpPr>
            <p:cNvPr id="10933" name="Freeform 85"/>
            <p:cNvSpPr>
              <a:spLocks/>
            </p:cNvSpPr>
            <p:nvPr/>
          </p:nvSpPr>
          <p:spPr bwMode="auto">
            <a:xfrm>
              <a:off x="6978651" y="3048124"/>
              <a:ext cx="114300" cy="101600"/>
            </a:xfrm>
            <a:custGeom>
              <a:avLst/>
              <a:gdLst>
                <a:gd name="T0" fmla="*/ 72 w 72"/>
                <a:gd name="T1" fmla="*/ 16 h 64"/>
                <a:gd name="T2" fmla="*/ 32 w 72"/>
                <a:gd name="T3" fmla="*/ 16 h 64"/>
                <a:gd name="T4" fmla="*/ 32 w 72"/>
                <a:gd name="T5" fmla="*/ 0 h 64"/>
                <a:gd name="T6" fmla="*/ 0 w 72"/>
                <a:gd name="T7" fmla="*/ 32 h 64"/>
                <a:gd name="T8" fmla="*/ 32 w 72"/>
                <a:gd name="T9" fmla="*/ 64 h 64"/>
                <a:gd name="T10" fmla="*/ 32 w 72"/>
                <a:gd name="T11" fmla="*/ 48 h 64"/>
                <a:gd name="T12" fmla="*/ 72 w 72"/>
                <a:gd name="T13" fmla="*/ 48 h 64"/>
                <a:gd name="T14" fmla="*/ 72 w 72"/>
                <a:gd name="T15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4">
                  <a:moveTo>
                    <a:pt x="72" y="16"/>
                  </a:moveTo>
                  <a:lnTo>
                    <a:pt x="32" y="16"/>
                  </a:lnTo>
                  <a:lnTo>
                    <a:pt x="32" y="0"/>
                  </a:lnTo>
                  <a:lnTo>
                    <a:pt x="0" y="32"/>
                  </a:lnTo>
                  <a:lnTo>
                    <a:pt x="32" y="64"/>
                  </a:lnTo>
                  <a:lnTo>
                    <a:pt x="32" y="48"/>
                  </a:lnTo>
                  <a:lnTo>
                    <a:pt x="72" y="48"/>
                  </a:lnTo>
                  <a:lnTo>
                    <a:pt x="72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934" name="Freeform 86"/>
            <p:cNvSpPr>
              <a:spLocks/>
            </p:cNvSpPr>
            <p:nvPr/>
          </p:nvSpPr>
          <p:spPr bwMode="auto">
            <a:xfrm>
              <a:off x="7067551" y="3137024"/>
              <a:ext cx="114300" cy="101600"/>
            </a:xfrm>
            <a:custGeom>
              <a:avLst/>
              <a:gdLst>
                <a:gd name="T0" fmla="*/ 72 w 72"/>
                <a:gd name="T1" fmla="*/ 32 h 64"/>
                <a:gd name="T2" fmla="*/ 40 w 72"/>
                <a:gd name="T3" fmla="*/ 0 h 64"/>
                <a:gd name="T4" fmla="*/ 40 w 72"/>
                <a:gd name="T5" fmla="*/ 16 h 64"/>
                <a:gd name="T6" fmla="*/ 0 w 72"/>
                <a:gd name="T7" fmla="*/ 16 h 64"/>
                <a:gd name="T8" fmla="*/ 0 w 72"/>
                <a:gd name="T9" fmla="*/ 48 h 64"/>
                <a:gd name="T10" fmla="*/ 40 w 72"/>
                <a:gd name="T11" fmla="*/ 48 h 64"/>
                <a:gd name="T12" fmla="*/ 40 w 72"/>
                <a:gd name="T13" fmla="*/ 64 h 64"/>
                <a:gd name="T14" fmla="*/ 72 w 72"/>
                <a:gd name="T15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4">
                  <a:moveTo>
                    <a:pt x="72" y="32"/>
                  </a:moveTo>
                  <a:lnTo>
                    <a:pt x="40" y="0"/>
                  </a:lnTo>
                  <a:lnTo>
                    <a:pt x="40" y="16"/>
                  </a:lnTo>
                  <a:lnTo>
                    <a:pt x="0" y="16"/>
                  </a:lnTo>
                  <a:lnTo>
                    <a:pt x="0" y="48"/>
                  </a:lnTo>
                  <a:lnTo>
                    <a:pt x="40" y="48"/>
                  </a:lnTo>
                  <a:lnTo>
                    <a:pt x="40" y="64"/>
                  </a:lnTo>
                  <a:lnTo>
                    <a:pt x="72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26" name="Group 11125"/>
          <p:cNvGrpSpPr/>
          <p:nvPr/>
        </p:nvGrpSpPr>
        <p:grpSpPr>
          <a:xfrm>
            <a:off x="7793038" y="3098924"/>
            <a:ext cx="203200" cy="98425"/>
            <a:chOff x="7793038" y="3098924"/>
            <a:chExt cx="203200" cy="98425"/>
          </a:xfrm>
        </p:grpSpPr>
        <p:sp>
          <p:nvSpPr>
            <p:cNvPr id="10935" name="Freeform 87"/>
            <p:cNvSpPr>
              <a:spLocks/>
            </p:cNvSpPr>
            <p:nvPr/>
          </p:nvSpPr>
          <p:spPr bwMode="auto">
            <a:xfrm>
              <a:off x="7793038" y="3105274"/>
              <a:ext cx="95250" cy="92075"/>
            </a:xfrm>
            <a:custGeom>
              <a:avLst/>
              <a:gdLst>
                <a:gd name="T0" fmla="*/ 44 w 60"/>
                <a:gd name="T1" fmla="*/ 0 h 58"/>
                <a:gd name="T2" fmla="*/ 16 w 60"/>
                <a:gd name="T3" fmla="*/ 28 h 58"/>
                <a:gd name="T4" fmla="*/ 0 w 60"/>
                <a:gd name="T5" fmla="*/ 14 h 58"/>
                <a:gd name="T6" fmla="*/ 2 w 60"/>
                <a:gd name="T7" fmla="*/ 58 h 58"/>
                <a:gd name="T8" fmla="*/ 46 w 60"/>
                <a:gd name="T9" fmla="*/ 58 h 58"/>
                <a:gd name="T10" fmla="*/ 32 w 60"/>
                <a:gd name="T11" fmla="*/ 44 h 58"/>
                <a:gd name="T12" fmla="*/ 60 w 60"/>
                <a:gd name="T13" fmla="*/ 16 h 58"/>
                <a:gd name="T14" fmla="*/ 44 w 60"/>
                <a:gd name="T1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8">
                  <a:moveTo>
                    <a:pt x="44" y="0"/>
                  </a:moveTo>
                  <a:lnTo>
                    <a:pt x="16" y="28"/>
                  </a:lnTo>
                  <a:lnTo>
                    <a:pt x="0" y="14"/>
                  </a:lnTo>
                  <a:lnTo>
                    <a:pt x="2" y="58"/>
                  </a:lnTo>
                  <a:lnTo>
                    <a:pt x="46" y="58"/>
                  </a:lnTo>
                  <a:lnTo>
                    <a:pt x="32" y="44"/>
                  </a:lnTo>
                  <a:lnTo>
                    <a:pt x="60" y="16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936" name="Freeform 88"/>
            <p:cNvSpPr>
              <a:spLocks/>
            </p:cNvSpPr>
            <p:nvPr/>
          </p:nvSpPr>
          <p:spPr bwMode="auto">
            <a:xfrm>
              <a:off x="7900988" y="3098924"/>
              <a:ext cx="95250" cy="95250"/>
            </a:xfrm>
            <a:custGeom>
              <a:avLst/>
              <a:gdLst>
                <a:gd name="T0" fmla="*/ 60 w 60"/>
                <a:gd name="T1" fmla="*/ 0 h 60"/>
                <a:gd name="T2" fmla="*/ 14 w 60"/>
                <a:gd name="T3" fmla="*/ 0 h 60"/>
                <a:gd name="T4" fmla="*/ 28 w 60"/>
                <a:gd name="T5" fmla="*/ 14 h 60"/>
                <a:gd name="T6" fmla="*/ 0 w 60"/>
                <a:gd name="T7" fmla="*/ 42 h 60"/>
                <a:gd name="T8" fmla="*/ 18 w 60"/>
                <a:gd name="T9" fmla="*/ 60 h 60"/>
                <a:gd name="T10" fmla="*/ 46 w 60"/>
                <a:gd name="T11" fmla="*/ 30 h 60"/>
                <a:gd name="T12" fmla="*/ 60 w 60"/>
                <a:gd name="T13" fmla="*/ 46 h 60"/>
                <a:gd name="T14" fmla="*/ 60 w 60"/>
                <a:gd name="T1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60">
                  <a:moveTo>
                    <a:pt x="60" y="0"/>
                  </a:moveTo>
                  <a:lnTo>
                    <a:pt x="14" y="0"/>
                  </a:lnTo>
                  <a:lnTo>
                    <a:pt x="28" y="14"/>
                  </a:lnTo>
                  <a:lnTo>
                    <a:pt x="0" y="42"/>
                  </a:lnTo>
                  <a:lnTo>
                    <a:pt x="18" y="60"/>
                  </a:lnTo>
                  <a:lnTo>
                    <a:pt x="46" y="30"/>
                  </a:lnTo>
                  <a:lnTo>
                    <a:pt x="60" y="46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22" name="Group 11121"/>
          <p:cNvGrpSpPr/>
          <p:nvPr/>
        </p:nvGrpSpPr>
        <p:grpSpPr>
          <a:xfrm>
            <a:off x="6164263" y="3035424"/>
            <a:ext cx="203200" cy="203200"/>
            <a:chOff x="6164263" y="3035424"/>
            <a:chExt cx="203200" cy="203200"/>
          </a:xfrm>
        </p:grpSpPr>
        <p:sp>
          <p:nvSpPr>
            <p:cNvPr id="10937" name="Freeform 89"/>
            <p:cNvSpPr>
              <a:spLocks noEditPoints="1"/>
            </p:cNvSpPr>
            <p:nvPr/>
          </p:nvSpPr>
          <p:spPr bwMode="auto">
            <a:xfrm>
              <a:off x="6164263" y="3035424"/>
              <a:ext cx="203200" cy="203200"/>
            </a:xfrm>
            <a:custGeom>
              <a:avLst/>
              <a:gdLst>
                <a:gd name="T0" fmla="*/ 33 w 64"/>
                <a:gd name="T1" fmla="*/ 1 h 64"/>
                <a:gd name="T2" fmla="*/ 31 w 64"/>
                <a:gd name="T3" fmla="*/ 1 h 64"/>
                <a:gd name="T4" fmla="*/ 1 w 64"/>
                <a:gd name="T5" fmla="*/ 31 h 64"/>
                <a:gd name="T6" fmla="*/ 1 w 64"/>
                <a:gd name="T7" fmla="*/ 33 h 64"/>
                <a:gd name="T8" fmla="*/ 31 w 64"/>
                <a:gd name="T9" fmla="*/ 63 h 64"/>
                <a:gd name="T10" fmla="*/ 33 w 64"/>
                <a:gd name="T11" fmla="*/ 63 h 64"/>
                <a:gd name="T12" fmla="*/ 63 w 64"/>
                <a:gd name="T13" fmla="*/ 33 h 64"/>
                <a:gd name="T14" fmla="*/ 63 w 64"/>
                <a:gd name="T15" fmla="*/ 31 h 64"/>
                <a:gd name="T16" fmla="*/ 33 w 64"/>
                <a:gd name="T17" fmla="*/ 1 h 64"/>
                <a:gd name="T18" fmla="*/ 6 w 64"/>
                <a:gd name="T19" fmla="*/ 33 h 64"/>
                <a:gd name="T20" fmla="*/ 6 w 64"/>
                <a:gd name="T21" fmla="*/ 31 h 64"/>
                <a:gd name="T22" fmla="*/ 31 w 64"/>
                <a:gd name="T23" fmla="*/ 6 h 64"/>
                <a:gd name="T24" fmla="*/ 33 w 64"/>
                <a:gd name="T25" fmla="*/ 6 h 64"/>
                <a:gd name="T26" fmla="*/ 58 w 64"/>
                <a:gd name="T27" fmla="*/ 31 h 64"/>
                <a:gd name="T28" fmla="*/ 58 w 64"/>
                <a:gd name="T29" fmla="*/ 33 h 64"/>
                <a:gd name="T30" fmla="*/ 33 w 64"/>
                <a:gd name="T31" fmla="*/ 58 h 64"/>
                <a:gd name="T32" fmla="*/ 31 w 64"/>
                <a:gd name="T33" fmla="*/ 58 h 64"/>
                <a:gd name="T34" fmla="*/ 6 w 64"/>
                <a:gd name="T35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64">
                  <a:moveTo>
                    <a:pt x="33" y="1"/>
                  </a:moveTo>
                  <a:cubicBezTo>
                    <a:pt x="33" y="0"/>
                    <a:pt x="31" y="0"/>
                    <a:pt x="31" y="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1"/>
                    <a:pt x="0" y="33"/>
                    <a:pt x="1" y="3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4"/>
                    <a:pt x="33" y="64"/>
                    <a:pt x="33" y="63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4" y="33"/>
                    <a:pt x="64" y="31"/>
                    <a:pt x="63" y="31"/>
                  </a:cubicBezTo>
                  <a:lnTo>
                    <a:pt x="33" y="1"/>
                  </a:lnTo>
                  <a:close/>
                  <a:moveTo>
                    <a:pt x="6" y="33"/>
                  </a:moveTo>
                  <a:cubicBezTo>
                    <a:pt x="6" y="33"/>
                    <a:pt x="6" y="31"/>
                    <a:pt x="6" y="31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1" y="6"/>
                    <a:pt x="33" y="6"/>
                    <a:pt x="33" y="6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3"/>
                    <a:pt x="58" y="33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31" y="58"/>
                    <a:pt x="31" y="58"/>
                  </a:cubicBezTo>
                  <a:lnTo>
                    <a:pt x="6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938" name="Freeform 90"/>
            <p:cNvSpPr>
              <a:spLocks/>
            </p:cNvSpPr>
            <p:nvPr/>
          </p:nvSpPr>
          <p:spPr bwMode="auto">
            <a:xfrm>
              <a:off x="6227763" y="3089399"/>
              <a:ext cx="76200" cy="101600"/>
            </a:xfrm>
            <a:custGeom>
              <a:avLst/>
              <a:gdLst>
                <a:gd name="T0" fmla="*/ 32 w 48"/>
                <a:gd name="T1" fmla="*/ 24 h 64"/>
                <a:gd name="T2" fmla="*/ 48 w 48"/>
                <a:gd name="T3" fmla="*/ 24 h 64"/>
                <a:gd name="T4" fmla="*/ 24 w 48"/>
                <a:gd name="T5" fmla="*/ 0 h 64"/>
                <a:gd name="T6" fmla="*/ 0 w 48"/>
                <a:gd name="T7" fmla="*/ 24 h 64"/>
                <a:gd name="T8" fmla="*/ 16 w 48"/>
                <a:gd name="T9" fmla="*/ 24 h 64"/>
                <a:gd name="T10" fmla="*/ 16 w 48"/>
                <a:gd name="T11" fmla="*/ 40 h 64"/>
                <a:gd name="T12" fmla="*/ 0 w 48"/>
                <a:gd name="T13" fmla="*/ 40 h 64"/>
                <a:gd name="T14" fmla="*/ 24 w 48"/>
                <a:gd name="T15" fmla="*/ 64 h 64"/>
                <a:gd name="T16" fmla="*/ 48 w 48"/>
                <a:gd name="T17" fmla="*/ 40 h 64"/>
                <a:gd name="T18" fmla="*/ 32 w 48"/>
                <a:gd name="T19" fmla="*/ 40 h 64"/>
                <a:gd name="T20" fmla="*/ 32 w 48"/>
                <a:gd name="T21" fmla="*/ 2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64">
                  <a:moveTo>
                    <a:pt x="32" y="24"/>
                  </a:moveTo>
                  <a:lnTo>
                    <a:pt x="48" y="24"/>
                  </a:lnTo>
                  <a:lnTo>
                    <a:pt x="24" y="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0" y="40"/>
                  </a:lnTo>
                  <a:lnTo>
                    <a:pt x="24" y="64"/>
                  </a:lnTo>
                  <a:lnTo>
                    <a:pt x="48" y="40"/>
                  </a:lnTo>
                  <a:lnTo>
                    <a:pt x="32" y="4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23" name="Group 11122"/>
          <p:cNvGrpSpPr/>
          <p:nvPr/>
        </p:nvGrpSpPr>
        <p:grpSpPr>
          <a:xfrm>
            <a:off x="6572251" y="3035424"/>
            <a:ext cx="203200" cy="203200"/>
            <a:chOff x="6572251" y="3035424"/>
            <a:chExt cx="203200" cy="203200"/>
          </a:xfrm>
        </p:grpSpPr>
        <p:sp>
          <p:nvSpPr>
            <p:cNvPr id="10939" name="Freeform 91"/>
            <p:cNvSpPr>
              <a:spLocks/>
            </p:cNvSpPr>
            <p:nvPr/>
          </p:nvSpPr>
          <p:spPr bwMode="auto">
            <a:xfrm>
              <a:off x="6610351" y="3060824"/>
              <a:ext cx="76200" cy="88900"/>
            </a:xfrm>
            <a:custGeom>
              <a:avLst/>
              <a:gdLst>
                <a:gd name="T0" fmla="*/ 32 w 48"/>
                <a:gd name="T1" fmla="*/ 32 h 56"/>
                <a:gd name="T2" fmla="*/ 48 w 48"/>
                <a:gd name="T3" fmla="*/ 32 h 56"/>
                <a:gd name="T4" fmla="*/ 24 w 48"/>
                <a:gd name="T5" fmla="*/ 0 h 56"/>
                <a:gd name="T6" fmla="*/ 0 w 48"/>
                <a:gd name="T7" fmla="*/ 32 h 56"/>
                <a:gd name="T8" fmla="*/ 16 w 48"/>
                <a:gd name="T9" fmla="*/ 32 h 56"/>
                <a:gd name="T10" fmla="*/ 16 w 48"/>
                <a:gd name="T11" fmla="*/ 56 h 56"/>
                <a:gd name="T12" fmla="*/ 32 w 48"/>
                <a:gd name="T13" fmla="*/ 56 h 56"/>
                <a:gd name="T14" fmla="*/ 32 w 48"/>
                <a:gd name="T15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6">
                  <a:moveTo>
                    <a:pt x="32" y="32"/>
                  </a:move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16" y="56"/>
                  </a:lnTo>
                  <a:lnTo>
                    <a:pt x="32" y="56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940" name="Freeform 92"/>
            <p:cNvSpPr>
              <a:spLocks/>
            </p:cNvSpPr>
            <p:nvPr/>
          </p:nvSpPr>
          <p:spPr bwMode="auto">
            <a:xfrm>
              <a:off x="6661151" y="3124324"/>
              <a:ext cx="76200" cy="88900"/>
            </a:xfrm>
            <a:custGeom>
              <a:avLst/>
              <a:gdLst>
                <a:gd name="T0" fmla="*/ 32 w 48"/>
                <a:gd name="T1" fmla="*/ 0 h 56"/>
                <a:gd name="T2" fmla="*/ 16 w 48"/>
                <a:gd name="T3" fmla="*/ 0 h 56"/>
                <a:gd name="T4" fmla="*/ 16 w 48"/>
                <a:gd name="T5" fmla="*/ 24 h 56"/>
                <a:gd name="T6" fmla="*/ 0 w 48"/>
                <a:gd name="T7" fmla="*/ 24 h 56"/>
                <a:gd name="T8" fmla="*/ 24 w 48"/>
                <a:gd name="T9" fmla="*/ 56 h 56"/>
                <a:gd name="T10" fmla="*/ 48 w 48"/>
                <a:gd name="T11" fmla="*/ 24 h 56"/>
                <a:gd name="T12" fmla="*/ 32 w 48"/>
                <a:gd name="T13" fmla="*/ 24 h 56"/>
                <a:gd name="T14" fmla="*/ 32 w 48"/>
                <a:gd name="T1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6">
                  <a:moveTo>
                    <a:pt x="32" y="0"/>
                  </a:moveTo>
                  <a:lnTo>
                    <a:pt x="16" y="0"/>
                  </a:lnTo>
                  <a:lnTo>
                    <a:pt x="16" y="24"/>
                  </a:lnTo>
                  <a:lnTo>
                    <a:pt x="0" y="24"/>
                  </a:lnTo>
                  <a:lnTo>
                    <a:pt x="24" y="56"/>
                  </a:lnTo>
                  <a:lnTo>
                    <a:pt x="48" y="24"/>
                  </a:lnTo>
                  <a:lnTo>
                    <a:pt x="32" y="24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941" name="Freeform 93"/>
            <p:cNvSpPr>
              <a:spLocks noEditPoints="1"/>
            </p:cNvSpPr>
            <p:nvPr/>
          </p:nvSpPr>
          <p:spPr bwMode="auto">
            <a:xfrm>
              <a:off x="6572251" y="3035424"/>
              <a:ext cx="203200" cy="203200"/>
            </a:xfrm>
            <a:custGeom>
              <a:avLst/>
              <a:gdLst>
                <a:gd name="T0" fmla="*/ 56 w 64"/>
                <a:gd name="T1" fmla="*/ 0 h 64"/>
                <a:gd name="T2" fmla="*/ 8 w 64"/>
                <a:gd name="T3" fmla="*/ 0 h 64"/>
                <a:gd name="T4" fmla="*/ 0 w 64"/>
                <a:gd name="T5" fmla="*/ 8 h 64"/>
                <a:gd name="T6" fmla="*/ 0 w 64"/>
                <a:gd name="T7" fmla="*/ 56 h 64"/>
                <a:gd name="T8" fmla="*/ 8 w 64"/>
                <a:gd name="T9" fmla="*/ 64 h 64"/>
                <a:gd name="T10" fmla="*/ 56 w 64"/>
                <a:gd name="T11" fmla="*/ 64 h 64"/>
                <a:gd name="T12" fmla="*/ 64 w 64"/>
                <a:gd name="T13" fmla="*/ 56 h 64"/>
                <a:gd name="T14" fmla="*/ 64 w 64"/>
                <a:gd name="T15" fmla="*/ 8 h 64"/>
                <a:gd name="T16" fmla="*/ 56 w 64"/>
                <a:gd name="T17" fmla="*/ 0 h 64"/>
                <a:gd name="T18" fmla="*/ 60 w 64"/>
                <a:gd name="T19" fmla="*/ 56 h 64"/>
                <a:gd name="T20" fmla="*/ 56 w 64"/>
                <a:gd name="T21" fmla="*/ 60 h 64"/>
                <a:gd name="T22" fmla="*/ 8 w 64"/>
                <a:gd name="T23" fmla="*/ 60 h 64"/>
                <a:gd name="T24" fmla="*/ 4 w 64"/>
                <a:gd name="T25" fmla="*/ 56 h 64"/>
                <a:gd name="T26" fmla="*/ 4 w 64"/>
                <a:gd name="T27" fmla="*/ 8 h 64"/>
                <a:gd name="T28" fmla="*/ 8 w 64"/>
                <a:gd name="T29" fmla="*/ 4 h 64"/>
                <a:gd name="T30" fmla="*/ 56 w 64"/>
                <a:gd name="T31" fmla="*/ 4 h 64"/>
                <a:gd name="T32" fmla="*/ 60 w 64"/>
                <a:gd name="T33" fmla="*/ 8 h 64"/>
                <a:gd name="T34" fmla="*/ 60 w 64"/>
                <a:gd name="T35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64">
                  <a:moveTo>
                    <a:pt x="5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0"/>
                    <a:pt x="4" y="64"/>
                    <a:pt x="8" y="64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60" y="64"/>
                    <a:pt x="64" y="60"/>
                    <a:pt x="64" y="5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4"/>
                    <a:pt x="60" y="0"/>
                    <a:pt x="56" y="0"/>
                  </a:cubicBezTo>
                  <a:close/>
                  <a:moveTo>
                    <a:pt x="60" y="56"/>
                  </a:moveTo>
                  <a:cubicBezTo>
                    <a:pt x="60" y="58"/>
                    <a:pt x="58" y="60"/>
                    <a:pt x="56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6" y="60"/>
                    <a:pt x="4" y="58"/>
                    <a:pt x="4" y="56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8" y="4"/>
                    <a:pt x="60" y="6"/>
                    <a:pt x="60" y="8"/>
                  </a:cubicBezTo>
                  <a:lnTo>
                    <a:pt x="6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27" name="Group 11126"/>
          <p:cNvGrpSpPr/>
          <p:nvPr/>
        </p:nvGrpSpPr>
        <p:grpSpPr>
          <a:xfrm>
            <a:off x="8199438" y="3035424"/>
            <a:ext cx="203200" cy="203200"/>
            <a:chOff x="8199438" y="3035424"/>
            <a:chExt cx="203200" cy="203200"/>
          </a:xfrm>
        </p:grpSpPr>
        <p:sp>
          <p:nvSpPr>
            <p:cNvPr id="10942" name="Freeform 94"/>
            <p:cNvSpPr>
              <a:spLocks/>
            </p:cNvSpPr>
            <p:nvPr/>
          </p:nvSpPr>
          <p:spPr bwMode="auto">
            <a:xfrm>
              <a:off x="8288338" y="3073524"/>
              <a:ext cx="88900" cy="76200"/>
            </a:xfrm>
            <a:custGeom>
              <a:avLst/>
              <a:gdLst>
                <a:gd name="T0" fmla="*/ 24 w 56"/>
                <a:gd name="T1" fmla="*/ 16 h 48"/>
                <a:gd name="T2" fmla="*/ 0 w 56"/>
                <a:gd name="T3" fmla="*/ 16 h 48"/>
                <a:gd name="T4" fmla="*/ 0 w 56"/>
                <a:gd name="T5" fmla="*/ 32 h 48"/>
                <a:gd name="T6" fmla="*/ 24 w 56"/>
                <a:gd name="T7" fmla="*/ 32 h 48"/>
                <a:gd name="T8" fmla="*/ 24 w 56"/>
                <a:gd name="T9" fmla="*/ 48 h 48"/>
                <a:gd name="T10" fmla="*/ 56 w 56"/>
                <a:gd name="T11" fmla="*/ 24 h 48"/>
                <a:gd name="T12" fmla="*/ 24 w 56"/>
                <a:gd name="T13" fmla="*/ 0 h 48"/>
                <a:gd name="T14" fmla="*/ 24 w 56"/>
                <a:gd name="T15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48">
                  <a:moveTo>
                    <a:pt x="24" y="16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56" y="24"/>
                  </a:lnTo>
                  <a:lnTo>
                    <a:pt x="24" y="0"/>
                  </a:lnTo>
                  <a:lnTo>
                    <a:pt x="24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943" name="Freeform 95"/>
            <p:cNvSpPr>
              <a:spLocks/>
            </p:cNvSpPr>
            <p:nvPr/>
          </p:nvSpPr>
          <p:spPr bwMode="auto">
            <a:xfrm>
              <a:off x="8224838" y="3124324"/>
              <a:ext cx="88900" cy="76200"/>
            </a:xfrm>
            <a:custGeom>
              <a:avLst/>
              <a:gdLst>
                <a:gd name="T0" fmla="*/ 32 w 56"/>
                <a:gd name="T1" fmla="*/ 0 h 48"/>
                <a:gd name="T2" fmla="*/ 0 w 56"/>
                <a:gd name="T3" fmla="*/ 24 h 48"/>
                <a:gd name="T4" fmla="*/ 32 w 56"/>
                <a:gd name="T5" fmla="*/ 48 h 48"/>
                <a:gd name="T6" fmla="*/ 32 w 56"/>
                <a:gd name="T7" fmla="*/ 32 h 48"/>
                <a:gd name="T8" fmla="*/ 56 w 56"/>
                <a:gd name="T9" fmla="*/ 32 h 48"/>
                <a:gd name="T10" fmla="*/ 56 w 56"/>
                <a:gd name="T11" fmla="*/ 16 h 48"/>
                <a:gd name="T12" fmla="*/ 32 w 56"/>
                <a:gd name="T13" fmla="*/ 16 h 48"/>
                <a:gd name="T14" fmla="*/ 32 w 56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48">
                  <a:moveTo>
                    <a:pt x="32" y="0"/>
                  </a:moveTo>
                  <a:lnTo>
                    <a:pt x="0" y="24"/>
                  </a:lnTo>
                  <a:lnTo>
                    <a:pt x="32" y="48"/>
                  </a:lnTo>
                  <a:lnTo>
                    <a:pt x="32" y="32"/>
                  </a:lnTo>
                  <a:lnTo>
                    <a:pt x="56" y="32"/>
                  </a:lnTo>
                  <a:lnTo>
                    <a:pt x="56" y="16"/>
                  </a:lnTo>
                  <a:lnTo>
                    <a:pt x="32" y="16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944" name="Freeform 96"/>
            <p:cNvSpPr>
              <a:spLocks noEditPoints="1"/>
            </p:cNvSpPr>
            <p:nvPr/>
          </p:nvSpPr>
          <p:spPr bwMode="auto">
            <a:xfrm>
              <a:off x="8199438" y="3035424"/>
              <a:ext cx="203200" cy="203200"/>
            </a:xfrm>
            <a:custGeom>
              <a:avLst/>
              <a:gdLst>
                <a:gd name="T0" fmla="*/ 56 w 64"/>
                <a:gd name="T1" fmla="*/ 0 h 64"/>
                <a:gd name="T2" fmla="*/ 8 w 64"/>
                <a:gd name="T3" fmla="*/ 0 h 64"/>
                <a:gd name="T4" fmla="*/ 0 w 64"/>
                <a:gd name="T5" fmla="*/ 8 h 64"/>
                <a:gd name="T6" fmla="*/ 0 w 64"/>
                <a:gd name="T7" fmla="*/ 56 h 64"/>
                <a:gd name="T8" fmla="*/ 8 w 64"/>
                <a:gd name="T9" fmla="*/ 64 h 64"/>
                <a:gd name="T10" fmla="*/ 56 w 64"/>
                <a:gd name="T11" fmla="*/ 64 h 64"/>
                <a:gd name="T12" fmla="*/ 64 w 64"/>
                <a:gd name="T13" fmla="*/ 56 h 64"/>
                <a:gd name="T14" fmla="*/ 64 w 64"/>
                <a:gd name="T15" fmla="*/ 8 h 64"/>
                <a:gd name="T16" fmla="*/ 56 w 64"/>
                <a:gd name="T17" fmla="*/ 0 h 64"/>
                <a:gd name="T18" fmla="*/ 60 w 64"/>
                <a:gd name="T19" fmla="*/ 56 h 64"/>
                <a:gd name="T20" fmla="*/ 56 w 64"/>
                <a:gd name="T21" fmla="*/ 60 h 64"/>
                <a:gd name="T22" fmla="*/ 8 w 64"/>
                <a:gd name="T23" fmla="*/ 60 h 64"/>
                <a:gd name="T24" fmla="*/ 4 w 64"/>
                <a:gd name="T25" fmla="*/ 56 h 64"/>
                <a:gd name="T26" fmla="*/ 4 w 64"/>
                <a:gd name="T27" fmla="*/ 8 h 64"/>
                <a:gd name="T28" fmla="*/ 8 w 64"/>
                <a:gd name="T29" fmla="*/ 4 h 64"/>
                <a:gd name="T30" fmla="*/ 56 w 64"/>
                <a:gd name="T31" fmla="*/ 4 h 64"/>
                <a:gd name="T32" fmla="*/ 60 w 64"/>
                <a:gd name="T33" fmla="*/ 8 h 64"/>
                <a:gd name="T34" fmla="*/ 60 w 64"/>
                <a:gd name="T35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64">
                  <a:moveTo>
                    <a:pt x="5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0"/>
                    <a:pt x="4" y="64"/>
                    <a:pt x="8" y="64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60" y="64"/>
                    <a:pt x="64" y="60"/>
                    <a:pt x="64" y="5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4"/>
                    <a:pt x="60" y="0"/>
                    <a:pt x="56" y="0"/>
                  </a:cubicBezTo>
                  <a:close/>
                  <a:moveTo>
                    <a:pt x="60" y="56"/>
                  </a:moveTo>
                  <a:cubicBezTo>
                    <a:pt x="60" y="58"/>
                    <a:pt x="58" y="60"/>
                    <a:pt x="56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6" y="60"/>
                    <a:pt x="4" y="58"/>
                    <a:pt x="4" y="56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8" y="4"/>
                    <a:pt x="60" y="6"/>
                    <a:pt x="60" y="8"/>
                  </a:cubicBezTo>
                  <a:lnTo>
                    <a:pt x="6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41" name="Group 11140"/>
          <p:cNvGrpSpPr/>
          <p:nvPr/>
        </p:nvGrpSpPr>
        <p:grpSpPr>
          <a:xfrm>
            <a:off x="468313" y="3441824"/>
            <a:ext cx="203200" cy="203200"/>
            <a:chOff x="468313" y="3441824"/>
            <a:chExt cx="203200" cy="203200"/>
          </a:xfrm>
        </p:grpSpPr>
        <p:sp>
          <p:nvSpPr>
            <p:cNvPr id="10945" name="Freeform 97"/>
            <p:cNvSpPr>
              <a:spLocks noEditPoints="1"/>
            </p:cNvSpPr>
            <p:nvPr/>
          </p:nvSpPr>
          <p:spPr bwMode="auto">
            <a:xfrm>
              <a:off x="468313" y="3441824"/>
              <a:ext cx="203200" cy="203200"/>
            </a:xfrm>
            <a:custGeom>
              <a:avLst/>
              <a:gdLst>
                <a:gd name="T0" fmla="*/ 56 w 64"/>
                <a:gd name="T1" fmla="*/ 0 h 64"/>
                <a:gd name="T2" fmla="*/ 8 w 64"/>
                <a:gd name="T3" fmla="*/ 0 h 64"/>
                <a:gd name="T4" fmla="*/ 0 w 64"/>
                <a:gd name="T5" fmla="*/ 8 h 64"/>
                <a:gd name="T6" fmla="*/ 0 w 64"/>
                <a:gd name="T7" fmla="*/ 56 h 64"/>
                <a:gd name="T8" fmla="*/ 8 w 64"/>
                <a:gd name="T9" fmla="*/ 64 h 64"/>
                <a:gd name="T10" fmla="*/ 56 w 64"/>
                <a:gd name="T11" fmla="*/ 64 h 64"/>
                <a:gd name="T12" fmla="*/ 64 w 64"/>
                <a:gd name="T13" fmla="*/ 56 h 64"/>
                <a:gd name="T14" fmla="*/ 64 w 64"/>
                <a:gd name="T15" fmla="*/ 8 h 64"/>
                <a:gd name="T16" fmla="*/ 56 w 64"/>
                <a:gd name="T17" fmla="*/ 0 h 64"/>
                <a:gd name="T18" fmla="*/ 60 w 64"/>
                <a:gd name="T19" fmla="*/ 56 h 64"/>
                <a:gd name="T20" fmla="*/ 56 w 64"/>
                <a:gd name="T21" fmla="*/ 60 h 64"/>
                <a:gd name="T22" fmla="*/ 8 w 64"/>
                <a:gd name="T23" fmla="*/ 60 h 64"/>
                <a:gd name="T24" fmla="*/ 4 w 64"/>
                <a:gd name="T25" fmla="*/ 56 h 64"/>
                <a:gd name="T26" fmla="*/ 4 w 64"/>
                <a:gd name="T27" fmla="*/ 8 h 64"/>
                <a:gd name="T28" fmla="*/ 8 w 64"/>
                <a:gd name="T29" fmla="*/ 4 h 64"/>
                <a:gd name="T30" fmla="*/ 56 w 64"/>
                <a:gd name="T31" fmla="*/ 4 h 64"/>
                <a:gd name="T32" fmla="*/ 60 w 64"/>
                <a:gd name="T33" fmla="*/ 8 h 64"/>
                <a:gd name="T34" fmla="*/ 60 w 64"/>
                <a:gd name="T35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64">
                  <a:moveTo>
                    <a:pt x="5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0"/>
                    <a:pt x="4" y="64"/>
                    <a:pt x="8" y="64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60" y="64"/>
                    <a:pt x="64" y="60"/>
                    <a:pt x="64" y="5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4"/>
                    <a:pt x="60" y="0"/>
                    <a:pt x="56" y="0"/>
                  </a:cubicBezTo>
                  <a:close/>
                  <a:moveTo>
                    <a:pt x="60" y="56"/>
                  </a:moveTo>
                  <a:cubicBezTo>
                    <a:pt x="60" y="58"/>
                    <a:pt x="58" y="60"/>
                    <a:pt x="56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6" y="60"/>
                    <a:pt x="4" y="58"/>
                    <a:pt x="4" y="56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8" y="4"/>
                    <a:pt x="60" y="6"/>
                    <a:pt x="60" y="8"/>
                  </a:cubicBezTo>
                  <a:lnTo>
                    <a:pt x="6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946" name="Freeform 98"/>
            <p:cNvSpPr>
              <a:spLocks/>
            </p:cNvSpPr>
            <p:nvPr/>
          </p:nvSpPr>
          <p:spPr bwMode="auto">
            <a:xfrm>
              <a:off x="503238" y="3483099"/>
              <a:ext cx="79375" cy="79375"/>
            </a:xfrm>
            <a:custGeom>
              <a:avLst/>
              <a:gdLst>
                <a:gd name="T0" fmla="*/ 50 w 50"/>
                <a:gd name="T1" fmla="*/ 32 h 50"/>
                <a:gd name="T2" fmla="*/ 50 w 50"/>
                <a:gd name="T3" fmla="*/ 0 h 50"/>
                <a:gd name="T4" fmla="*/ 18 w 50"/>
                <a:gd name="T5" fmla="*/ 0 h 50"/>
                <a:gd name="T6" fmla="*/ 28 w 50"/>
                <a:gd name="T7" fmla="*/ 10 h 50"/>
                <a:gd name="T8" fmla="*/ 0 w 50"/>
                <a:gd name="T9" fmla="*/ 38 h 50"/>
                <a:gd name="T10" fmla="*/ 10 w 50"/>
                <a:gd name="T11" fmla="*/ 50 h 50"/>
                <a:gd name="T12" fmla="*/ 40 w 50"/>
                <a:gd name="T13" fmla="*/ 20 h 50"/>
                <a:gd name="T14" fmla="*/ 50 w 50"/>
                <a:gd name="T15" fmla="*/ 3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50">
                  <a:moveTo>
                    <a:pt x="50" y="32"/>
                  </a:moveTo>
                  <a:lnTo>
                    <a:pt x="50" y="0"/>
                  </a:lnTo>
                  <a:lnTo>
                    <a:pt x="18" y="0"/>
                  </a:lnTo>
                  <a:lnTo>
                    <a:pt x="28" y="10"/>
                  </a:lnTo>
                  <a:lnTo>
                    <a:pt x="0" y="38"/>
                  </a:lnTo>
                  <a:lnTo>
                    <a:pt x="10" y="50"/>
                  </a:lnTo>
                  <a:lnTo>
                    <a:pt x="40" y="20"/>
                  </a:lnTo>
                  <a:lnTo>
                    <a:pt x="5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947" name="Freeform 99"/>
            <p:cNvSpPr>
              <a:spLocks/>
            </p:cNvSpPr>
            <p:nvPr/>
          </p:nvSpPr>
          <p:spPr bwMode="auto">
            <a:xfrm>
              <a:off x="557213" y="3521199"/>
              <a:ext cx="85725" cy="85725"/>
            </a:xfrm>
            <a:custGeom>
              <a:avLst/>
              <a:gdLst>
                <a:gd name="T0" fmla="*/ 44 w 54"/>
                <a:gd name="T1" fmla="*/ 0 h 54"/>
                <a:gd name="T2" fmla="*/ 10 w 54"/>
                <a:gd name="T3" fmla="*/ 32 h 54"/>
                <a:gd name="T4" fmla="*/ 0 w 54"/>
                <a:gd name="T5" fmla="*/ 22 h 54"/>
                <a:gd name="T6" fmla="*/ 0 w 54"/>
                <a:gd name="T7" fmla="*/ 54 h 54"/>
                <a:gd name="T8" fmla="*/ 32 w 54"/>
                <a:gd name="T9" fmla="*/ 54 h 54"/>
                <a:gd name="T10" fmla="*/ 22 w 54"/>
                <a:gd name="T11" fmla="*/ 44 h 54"/>
                <a:gd name="T12" fmla="*/ 54 w 54"/>
                <a:gd name="T13" fmla="*/ 10 h 54"/>
                <a:gd name="T14" fmla="*/ 44 w 54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4">
                  <a:moveTo>
                    <a:pt x="44" y="0"/>
                  </a:moveTo>
                  <a:lnTo>
                    <a:pt x="10" y="32"/>
                  </a:lnTo>
                  <a:lnTo>
                    <a:pt x="0" y="22"/>
                  </a:lnTo>
                  <a:lnTo>
                    <a:pt x="0" y="54"/>
                  </a:lnTo>
                  <a:lnTo>
                    <a:pt x="32" y="54"/>
                  </a:lnTo>
                  <a:lnTo>
                    <a:pt x="22" y="44"/>
                  </a:lnTo>
                  <a:lnTo>
                    <a:pt x="54" y="1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0948" name="Freeform 100"/>
          <p:cNvSpPr>
            <a:spLocks noEditPoints="1"/>
          </p:cNvSpPr>
          <p:nvPr/>
        </p:nvSpPr>
        <p:spPr bwMode="auto">
          <a:xfrm>
            <a:off x="2095501" y="5784428"/>
            <a:ext cx="203200" cy="187325"/>
          </a:xfrm>
          <a:custGeom>
            <a:avLst/>
            <a:gdLst>
              <a:gd name="T0" fmla="*/ 60 w 64"/>
              <a:gd name="T1" fmla="*/ 12 h 59"/>
              <a:gd name="T2" fmla="*/ 56 w 64"/>
              <a:gd name="T3" fmla="*/ 8 h 59"/>
              <a:gd name="T4" fmla="*/ 56 w 64"/>
              <a:gd name="T5" fmla="*/ 7 h 59"/>
              <a:gd name="T6" fmla="*/ 53 w 64"/>
              <a:gd name="T7" fmla="*/ 4 h 59"/>
              <a:gd name="T8" fmla="*/ 52 w 64"/>
              <a:gd name="T9" fmla="*/ 4 h 59"/>
              <a:gd name="T10" fmla="*/ 52 w 64"/>
              <a:gd name="T11" fmla="*/ 4 h 59"/>
              <a:gd name="T12" fmla="*/ 28 w 64"/>
              <a:gd name="T13" fmla="*/ 7 h 59"/>
              <a:gd name="T14" fmla="*/ 24 w 64"/>
              <a:gd name="T15" fmla="*/ 3 h 59"/>
              <a:gd name="T16" fmla="*/ 21 w 64"/>
              <a:gd name="T17" fmla="*/ 0 h 59"/>
              <a:gd name="T18" fmla="*/ 20 w 64"/>
              <a:gd name="T19" fmla="*/ 0 h 59"/>
              <a:gd name="T20" fmla="*/ 4 w 64"/>
              <a:gd name="T21" fmla="*/ 3 h 59"/>
              <a:gd name="T22" fmla="*/ 0 w 64"/>
              <a:gd name="T23" fmla="*/ 7 h 59"/>
              <a:gd name="T24" fmla="*/ 0 w 64"/>
              <a:gd name="T25" fmla="*/ 43 h 59"/>
              <a:gd name="T26" fmla="*/ 6 w 64"/>
              <a:gd name="T27" fmla="*/ 57 h 59"/>
              <a:gd name="T28" fmla="*/ 7 w 64"/>
              <a:gd name="T29" fmla="*/ 58 h 59"/>
              <a:gd name="T30" fmla="*/ 10 w 64"/>
              <a:gd name="T31" fmla="*/ 59 h 59"/>
              <a:gd name="T32" fmla="*/ 62 w 64"/>
              <a:gd name="T33" fmla="*/ 52 h 59"/>
              <a:gd name="T34" fmla="*/ 64 w 64"/>
              <a:gd name="T35" fmla="*/ 49 h 59"/>
              <a:gd name="T36" fmla="*/ 64 w 64"/>
              <a:gd name="T37" fmla="*/ 15 h 59"/>
              <a:gd name="T38" fmla="*/ 60 w 64"/>
              <a:gd name="T39" fmla="*/ 12 h 59"/>
              <a:gd name="T40" fmla="*/ 52 w 64"/>
              <a:gd name="T41" fmla="*/ 13 h 59"/>
              <a:gd name="T42" fmla="*/ 10 w 64"/>
              <a:gd name="T43" fmla="*/ 19 h 59"/>
              <a:gd name="T44" fmla="*/ 8 w 64"/>
              <a:gd name="T45" fmla="*/ 21 h 59"/>
              <a:gd name="T46" fmla="*/ 8 w 64"/>
              <a:gd name="T47" fmla="*/ 46 h 59"/>
              <a:gd name="T48" fmla="*/ 4 w 64"/>
              <a:gd name="T49" fmla="*/ 47 h 59"/>
              <a:gd name="T50" fmla="*/ 4 w 64"/>
              <a:gd name="T51" fmla="*/ 7 h 59"/>
              <a:gd name="T52" fmla="*/ 5 w 64"/>
              <a:gd name="T53" fmla="*/ 7 h 59"/>
              <a:gd name="T54" fmla="*/ 20 w 64"/>
              <a:gd name="T55" fmla="*/ 4 h 59"/>
              <a:gd name="T56" fmla="*/ 20 w 64"/>
              <a:gd name="T57" fmla="*/ 10 h 59"/>
              <a:gd name="T58" fmla="*/ 21 w 64"/>
              <a:gd name="T59" fmla="*/ 11 h 59"/>
              <a:gd name="T60" fmla="*/ 22 w 64"/>
              <a:gd name="T61" fmla="*/ 12 h 59"/>
              <a:gd name="T62" fmla="*/ 24 w 64"/>
              <a:gd name="T63" fmla="*/ 11 h 59"/>
              <a:gd name="T64" fmla="*/ 50 w 64"/>
              <a:gd name="T65" fmla="*/ 8 h 59"/>
              <a:gd name="T66" fmla="*/ 52 w 64"/>
              <a:gd name="T67" fmla="*/ 10 h 59"/>
              <a:gd name="T68" fmla="*/ 52 w 64"/>
              <a:gd name="T69" fmla="*/ 13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4" h="59">
                <a:moveTo>
                  <a:pt x="60" y="12"/>
                </a:moveTo>
                <a:cubicBezTo>
                  <a:pt x="58" y="12"/>
                  <a:pt x="56" y="11"/>
                  <a:pt x="56" y="8"/>
                </a:cubicBezTo>
                <a:cubicBezTo>
                  <a:pt x="56" y="7"/>
                  <a:pt x="56" y="7"/>
                  <a:pt x="56" y="7"/>
                </a:cubicBezTo>
                <a:cubicBezTo>
                  <a:pt x="56" y="5"/>
                  <a:pt x="54" y="4"/>
                  <a:pt x="53" y="4"/>
                </a:cubicBezTo>
                <a:cubicBezTo>
                  <a:pt x="52" y="4"/>
                  <a:pt x="52" y="4"/>
                  <a:pt x="52" y="4"/>
                </a:cubicBezTo>
                <a:cubicBezTo>
                  <a:pt x="52" y="4"/>
                  <a:pt x="52" y="4"/>
                  <a:pt x="52" y="4"/>
                </a:cubicBezTo>
                <a:cubicBezTo>
                  <a:pt x="28" y="7"/>
                  <a:pt x="28" y="7"/>
                  <a:pt x="28" y="7"/>
                </a:cubicBezTo>
                <a:cubicBezTo>
                  <a:pt x="26" y="7"/>
                  <a:pt x="24" y="6"/>
                  <a:pt x="24" y="3"/>
                </a:cubicBezTo>
                <a:cubicBezTo>
                  <a:pt x="24" y="1"/>
                  <a:pt x="23" y="0"/>
                  <a:pt x="21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4" y="3"/>
                  <a:pt x="4" y="3"/>
                  <a:pt x="4" y="3"/>
                </a:cubicBezTo>
                <a:cubicBezTo>
                  <a:pt x="2" y="3"/>
                  <a:pt x="0" y="5"/>
                  <a:pt x="0" y="7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8"/>
                  <a:pt x="3" y="54"/>
                  <a:pt x="6" y="57"/>
                </a:cubicBezTo>
                <a:cubicBezTo>
                  <a:pt x="7" y="58"/>
                  <a:pt x="7" y="58"/>
                  <a:pt x="7" y="58"/>
                </a:cubicBezTo>
                <a:cubicBezTo>
                  <a:pt x="7" y="59"/>
                  <a:pt x="9" y="59"/>
                  <a:pt x="10" y="59"/>
                </a:cubicBezTo>
                <a:cubicBezTo>
                  <a:pt x="62" y="52"/>
                  <a:pt x="62" y="52"/>
                  <a:pt x="62" y="52"/>
                </a:cubicBezTo>
                <a:cubicBezTo>
                  <a:pt x="63" y="52"/>
                  <a:pt x="64" y="50"/>
                  <a:pt x="64" y="49"/>
                </a:cubicBezTo>
                <a:cubicBezTo>
                  <a:pt x="64" y="15"/>
                  <a:pt x="64" y="15"/>
                  <a:pt x="64" y="15"/>
                </a:cubicBezTo>
                <a:cubicBezTo>
                  <a:pt x="64" y="13"/>
                  <a:pt x="62" y="12"/>
                  <a:pt x="60" y="12"/>
                </a:cubicBezTo>
                <a:close/>
                <a:moveTo>
                  <a:pt x="52" y="13"/>
                </a:moveTo>
                <a:cubicBezTo>
                  <a:pt x="10" y="19"/>
                  <a:pt x="10" y="19"/>
                  <a:pt x="10" y="19"/>
                </a:cubicBezTo>
                <a:cubicBezTo>
                  <a:pt x="9" y="19"/>
                  <a:pt x="8" y="20"/>
                  <a:pt x="8" y="21"/>
                </a:cubicBezTo>
                <a:cubicBezTo>
                  <a:pt x="8" y="46"/>
                  <a:pt x="8" y="46"/>
                  <a:pt x="8" y="46"/>
                </a:cubicBezTo>
                <a:cubicBezTo>
                  <a:pt x="4" y="47"/>
                  <a:pt x="4" y="47"/>
                  <a:pt x="4" y="47"/>
                </a:cubicBezTo>
                <a:cubicBezTo>
                  <a:pt x="4" y="7"/>
                  <a:pt x="4" y="7"/>
                  <a:pt x="4" y="7"/>
                </a:cubicBezTo>
                <a:cubicBezTo>
                  <a:pt x="4" y="7"/>
                  <a:pt x="4" y="7"/>
                  <a:pt x="5" y="7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10"/>
                  <a:pt x="20" y="11"/>
                  <a:pt x="21" y="11"/>
                </a:cubicBezTo>
                <a:cubicBezTo>
                  <a:pt x="21" y="12"/>
                  <a:pt x="22" y="12"/>
                  <a:pt x="22" y="12"/>
                </a:cubicBezTo>
                <a:cubicBezTo>
                  <a:pt x="24" y="11"/>
                  <a:pt x="24" y="11"/>
                  <a:pt x="24" y="11"/>
                </a:cubicBezTo>
                <a:cubicBezTo>
                  <a:pt x="50" y="8"/>
                  <a:pt x="50" y="8"/>
                  <a:pt x="50" y="8"/>
                </a:cubicBezTo>
                <a:cubicBezTo>
                  <a:pt x="51" y="8"/>
                  <a:pt x="52" y="9"/>
                  <a:pt x="52" y="10"/>
                </a:cubicBezTo>
                <a:lnTo>
                  <a:pt x="52" y="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949" name="Freeform 101"/>
          <p:cNvSpPr>
            <a:spLocks noEditPoints="1"/>
          </p:cNvSpPr>
          <p:nvPr/>
        </p:nvSpPr>
        <p:spPr bwMode="auto">
          <a:xfrm>
            <a:off x="874713" y="3441824"/>
            <a:ext cx="203200" cy="203200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36 w 64"/>
              <a:gd name="T11" fmla="*/ 44 h 64"/>
              <a:gd name="T12" fmla="*/ 24 w 64"/>
              <a:gd name="T13" fmla="*/ 44 h 64"/>
              <a:gd name="T14" fmla="*/ 24 w 64"/>
              <a:gd name="T15" fmla="*/ 52 h 64"/>
              <a:gd name="T16" fmla="*/ 8 w 64"/>
              <a:gd name="T17" fmla="*/ 40 h 64"/>
              <a:gd name="T18" fmla="*/ 24 w 64"/>
              <a:gd name="T19" fmla="*/ 28 h 64"/>
              <a:gd name="T20" fmla="*/ 24 w 64"/>
              <a:gd name="T21" fmla="*/ 36 h 64"/>
              <a:gd name="T22" fmla="*/ 36 w 64"/>
              <a:gd name="T23" fmla="*/ 36 h 64"/>
              <a:gd name="T24" fmla="*/ 36 w 64"/>
              <a:gd name="T25" fmla="*/ 44 h 64"/>
              <a:gd name="T26" fmla="*/ 40 w 64"/>
              <a:gd name="T27" fmla="*/ 36 h 64"/>
              <a:gd name="T28" fmla="*/ 40 w 64"/>
              <a:gd name="T29" fmla="*/ 28 h 64"/>
              <a:gd name="T30" fmla="*/ 28 w 64"/>
              <a:gd name="T31" fmla="*/ 28 h 64"/>
              <a:gd name="T32" fmla="*/ 28 w 64"/>
              <a:gd name="T33" fmla="*/ 20 h 64"/>
              <a:gd name="T34" fmla="*/ 40 w 64"/>
              <a:gd name="T35" fmla="*/ 20 h 64"/>
              <a:gd name="T36" fmla="*/ 40 w 64"/>
              <a:gd name="T37" fmla="*/ 12 h 64"/>
              <a:gd name="T38" fmla="*/ 56 w 64"/>
              <a:gd name="T39" fmla="*/ 24 h 64"/>
              <a:gd name="T40" fmla="*/ 40 w 64"/>
              <a:gd name="T41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36" y="44"/>
                </a:moveTo>
                <a:cubicBezTo>
                  <a:pt x="24" y="44"/>
                  <a:pt x="24" y="44"/>
                  <a:pt x="24" y="44"/>
                </a:cubicBezTo>
                <a:cubicBezTo>
                  <a:pt x="24" y="52"/>
                  <a:pt x="24" y="52"/>
                  <a:pt x="24" y="52"/>
                </a:cubicBezTo>
                <a:cubicBezTo>
                  <a:pt x="8" y="40"/>
                  <a:pt x="8" y="40"/>
                  <a:pt x="8" y="40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36"/>
                  <a:pt x="24" y="36"/>
                  <a:pt x="24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44"/>
                </a:lnTo>
                <a:close/>
                <a:moveTo>
                  <a:pt x="40" y="36"/>
                </a:moveTo>
                <a:cubicBezTo>
                  <a:pt x="40" y="28"/>
                  <a:pt x="40" y="28"/>
                  <a:pt x="40" y="28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0"/>
                  <a:pt x="28" y="20"/>
                  <a:pt x="28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12"/>
                  <a:pt x="40" y="12"/>
                  <a:pt x="40" y="12"/>
                </a:cubicBezTo>
                <a:cubicBezTo>
                  <a:pt x="56" y="24"/>
                  <a:pt x="56" y="24"/>
                  <a:pt x="56" y="24"/>
                </a:cubicBezTo>
                <a:lnTo>
                  <a:pt x="40" y="3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950" name="Freeform 102"/>
          <p:cNvSpPr>
            <a:spLocks noEditPoints="1"/>
          </p:cNvSpPr>
          <p:nvPr/>
        </p:nvSpPr>
        <p:spPr bwMode="auto">
          <a:xfrm>
            <a:off x="1282701" y="3441824"/>
            <a:ext cx="203200" cy="203200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8 w 64"/>
              <a:gd name="T11" fmla="*/ 24 h 64"/>
              <a:gd name="T12" fmla="*/ 20 w 64"/>
              <a:gd name="T13" fmla="*/ 12 h 64"/>
              <a:gd name="T14" fmla="*/ 20 w 64"/>
              <a:gd name="T15" fmla="*/ 20 h 64"/>
              <a:gd name="T16" fmla="*/ 44 w 64"/>
              <a:gd name="T17" fmla="*/ 20 h 64"/>
              <a:gd name="T18" fmla="*/ 44 w 64"/>
              <a:gd name="T19" fmla="*/ 28 h 64"/>
              <a:gd name="T20" fmla="*/ 20 w 64"/>
              <a:gd name="T21" fmla="*/ 28 h 64"/>
              <a:gd name="T22" fmla="*/ 20 w 64"/>
              <a:gd name="T23" fmla="*/ 36 h 64"/>
              <a:gd name="T24" fmla="*/ 8 w 64"/>
              <a:gd name="T25" fmla="*/ 24 h 64"/>
              <a:gd name="T26" fmla="*/ 44 w 64"/>
              <a:gd name="T27" fmla="*/ 56 h 64"/>
              <a:gd name="T28" fmla="*/ 44 w 64"/>
              <a:gd name="T29" fmla="*/ 48 h 64"/>
              <a:gd name="T30" fmla="*/ 20 w 64"/>
              <a:gd name="T31" fmla="*/ 48 h 64"/>
              <a:gd name="T32" fmla="*/ 20 w 64"/>
              <a:gd name="T33" fmla="*/ 40 h 64"/>
              <a:gd name="T34" fmla="*/ 44 w 64"/>
              <a:gd name="T35" fmla="*/ 40 h 64"/>
              <a:gd name="T36" fmla="*/ 44 w 64"/>
              <a:gd name="T37" fmla="*/ 32 h 64"/>
              <a:gd name="T38" fmla="*/ 56 w 64"/>
              <a:gd name="T39" fmla="*/ 44 h 64"/>
              <a:gd name="T40" fmla="*/ 44 w 64"/>
              <a:gd name="T41" fmla="*/ 5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8" y="24"/>
                </a:moveTo>
                <a:cubicBezTo>
                  <a:pt x="20" y="12"/>
                  <a:pt x="20" y="12"/>
                  <a:pt x="20" y="12"/>
                </a:cubicBezTo>
                <a:cubicBezTo>
                  <a:pt x="20" y="20"/>
                  <a:pt x="20" y="20"/>
                  <a:pt x="20" y="20"/>
                </a:cubicBezTo>
                <a:cubicBezTo>
                  <a:pt x="44" y="20"/>
                  <a:pt x="44" y="20"/>
                  <a:pt x="44" y="20"/>
                </a:cubicBezTo>
                <a:cubicBezTo>
                  <a:pt x="44" y="28"/>
                  <a:pt x="44" y="28"/>
                  <a:pt x="44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36"/>
                  <a:pt x="20" y="36"/>
                  <a:pt x="20" y="36"/>
                </a:cubicBezTo>
                <a:lnTo>
                  <a:pt x="8" y="24"/>
                </a:lnTo>
                <a:close/>
                <a:moveTo>
                  <a:pt x="44" y="56"/>
                </a:moveTo>
                <a:cubicBezTo>
                  <a:pt x="44" y="48"/>
                  <a:pt x="44" y="48"/>
                  <a:pt x="44" y="48"/>
                </a:cubicBezTo>
                <a:cubicBezTo>
                  <a:pt x="20" y="48"/>
                  <a:pt x="20" y="48"/>
                  <a:pt x="20" y="48"/>
                </a:cubicBezTo>
                <a:cubicBezTo>
                  <a:pt x="20" y="40"/>
                  <a:pt x="20" y="40"/>
                  <a:pt x="20" y="40"/>
                </a:cubicBezTo>
                <a:cubicBezTo>
                  <a:pt x="44" y="40"/>
                  <a:pt x="44" y="40"/>
                  <a:pt x="44" y="40"/>
                </a:cubicBezTo>
                <a:cubicBezTo>
                  <a:pt x="44" y="32"/>
                  <a:pt x="44" y="32"/>
                  <a:pt x="44" y="32"/>
                </a:cubicBezTo>
                <a:cubicBezTo>
                  <a:pt x="56" y="44"/>
                  <a:pt x="56" y="44"/>
                  <a:pt x="56" y="44"/>
                </a:cubicBezTo>
                <a:lnTo>
                  <a:pt x="44" y="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951" name="Freeform 103"/>
          <p:cNvSpPr>
            <a:spLocks noEditPoints="1"/>
          </p:cNvSpPr>
          <p:nvPr/>
        </p:nvSpPr>
        <p:spPr bwMode="auto">
          <a:xfrm>
            <a:off x="3316288" y="2641724"/>
            <a:ext cx="190500" cy="190500"/>
          </a:xfrm>
          <a:custGeom>
            <a:avLst/>
            <a:gdLst>
              <a:gd name="T0" fmla="*/ 96 w 120"/>
              <a:gd name="T1" fmla="*/ 0 h 120"/>
              <a:gd name="T2" fmla="*/ 24 w 120"/>
              <a:gd name="T3" fmla="*/ 0 h 120"/>
              <a:gd name="T4" fmla="*/ 0 w 120"/>
              <a:gd name="T5" fmla="*/ 24 h 120"/>
              <a:gd name="T6" fmla="*/ 0 w 120"/>
              <a:gd name="T7" fmla="*/ 120 h 120"/>
              <a:gd name="T8" fmla="*/ 120 w 120"/>
              <a:gd name="T9" fmla="*/ 120 h 120"/>
              <a:gd name="T10" fmla="*/ 120 w 120"/>
              <a:gd name="T11" fmla="*/ 24 h 120"/>
              <a:gd name="T12" fmla="*/ 96 w 120"/>
              <a:gd name="T13" fmla="*/ 0 h 120"/>
              <a:gd name="T14" fmla="*/ 72 w 120"/>
              <a:gd name="T15" fmla="*/ 80 h 120"/>
              <a:gd name="T16" fmla="*/ 72 w 120"/>
              <a:gd name="T17" fmla="*/ 104 h 120"/>
              <a:gd name="T18" fmla="*/ 48 w 120"/>
              <a:gd name="T19" fmla="*/ 104 h 120"/>
              <a:gd name="T20" fmla="*/ 48 w 120"/>
              <a:gd name="T21" fmla="*/ 80 h 120"/>
              <a:gd name="T22" fmla="*/ 32 w 120"/>
              <a:gd name="T23" fmla="*/ 80 h 120"/>
              <a:gd name="T24" fmla="*/ 60 w 120"/>
              <a:gd name="T25" fmla="*/ 48 h 120"/>
              <a:gd name="T26" fmla="*/ 88 w 120"/>
              <a:gd name="T27" fmla="*/ 80 h 120"/>
              <a:gd name="T28" fmla="*/ 72 w 120"/>
              <a:gd name="T29" fmla="*/ 80 h 120"/>
              <a:gd name="T30" fmla="*/ 8 w 120"/>
              <a:gd name="T31" fmla="*/ 24 h 120"/>
              <a:gd name="T32" fmla="*/ 24 w 120"/>
              <a:gd name="T33" fmla="*/ 8 h 120"/>
              <a:gd name="T34" fmla="*/ 96 w 120"/>
              <a:gd name="T35" fmla="*/ 8 h 120"/>
              <a:gd name="T36" fmla="*/ 112 w 120"/>
              <a:gd name="T37" fmla="*/ 24 h 120"/>
              <a:gd name="T38" fmla="*/ 8 w 120"/>
              <a:gd name="T39" fmla="*/ 2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0" h="120">
                <a:moveTo>
                  <a:pt x="96" y="0"/>
                </a:moveTo>
                <a:lnTo>
                  <a:pt x="24" y="0"/>
                </a:lnTo>
                <a:lnTo>
                  <a:pt x="0" y="24"/>
                </a:lnTo>
                <a:lnTo>
                  <a:pt x="0" y="120"/>
                </a:lnTo>
                <a:lnTo>
                  <a:pt x="120" y="120"/>
                </a:lnTo>
                <a:lnTo>
                  <a:pt x="120" y="24"/>
                </a:lnTo>
                <a:lnTo>
                  <a:pt x="96" y="0"/>
                </a:lnTo>
                <a:close/>
                <a:moveTo>
                  <a:pt x="72" y="80"/>
                </a:moveTo>
                <a:lnTo>
                  <a:pt x="72" y="104"/>
                </a:lnTo>
                <a:lnTo>
                  <a:pt x="48" y="104"/>
                </a:lnTo>
                <a:lnTo>
                  <a:pt x="48" y="80"/>
                </a:lnTo>
                <a:lnTo>
                  <a:pt x="32" y="80"/>
                </a:lnTo>
                <a:lnTo>
                  <a:pt x="60" y="48"/>
                </a:lnTo>
                <a:lnTo>
                  <a:pt x="88" y="80"/>
                </a:lnTo>
                <a:lnTo>
                  <a:pt x="72" y="80"/>
                </a:lnTo>
                <a:close/>
                <a:moveTo>
                  <a:pt x="8" y="24"/>
                </a:moveTo>
                <a:lnTo>
                  <a:pt x="24" y="8"/>
                </a:lnTo>
                <a:lnTo>
                  <a:pt x="96" y="8"/>
                </a:lnTo>
                <a:lnTo>
                  <a:pt x="112" y="24"/>
                </a:lnTo>
                <a:lnTo>
                  <a:pt x="8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952" name="Freeform 104"/>
          <p:cNvSpPr>
            <a:spLocks noEditPoints="1"/>
          </p:cNvSpPr>
          <p:nvPr/>
        </p:nvSpPr>
        <p:spPr bwMode="auto">
          <a:xfrm>
            <a:off x="3735388" y="2641724"/>
            <a:ext cx="192088" cy="190500"/>
          </a:xfrm>
          <a:custGeom>
            <a:avLst/>
            <a:gdLst>
              <a:gd name="T0" fmla="*/ 97 w 121"/>
              <a:gd name="T1" fmla="*/ 0 h 120"/>
              <a:gd name="T2" fmla="*/ 25 w 121"/>
              <a:gd name="T3" fmla="*/ 0 h 120"/>
              <a:gd name="T4" fmla="*/ 0 w 121"/>
              <a:gd name="T5" fmla="*/ 24 h 120"/>
              <a:gd name="T6" fmla="*/ 0 w 121"/>
              <a:gd name="T7" fmla="*/ 120 h 120"/>
              <a:gd name="T8" fmla="*/ 121 w 121"/>
              <a:gd name="T9" fmla="*/ 120 h 120"/>
              <a:gd name="T10" fmla="*/ 121 w 121"/>
              <a:gd name="T11" fmla="*/ 24 h 120"/>
              <a:gd name="T12" fmla="*/ 97 w 121"/>
              <a:gd name="T13" fmla="*/ 0 h 120"/>
              <a:gd name="T14" fmla="*/ 61 w 121"/>
              <a:gd name="T15" fmla="*/ 104 h 120"/>
              <a:gd name="T16" fmla="*/ 33 w 121"/>
              <a:gd name="T17" fmla="*/ 72 h 120"/>
              <a:gd name="T18" fmla="*/ 49 w 121"/>
              <a:gd name="T19" fmla="*/ 72 h 120"/>
              <a:gd name="T20" fmla="*/ 49 w 121"/>
              <a:gd name="T21" fmla="*/ 48 h 120"/>
              <a:gd name="T22" fmla="*/ 73 w 121"/>
              <a:gd name="T23" fmla="*/ 48 h 120"/>
              <a:gd name="T24" fmla="*/ 73 w 121"/>
              <a:gd name="T25" fmla="*/ 72 h 120"/>
              <a:gd name="T26" fmla="*/ 89 w 121"/>
              <a:gd name="T27" fmla="*/ 72 h 120"/>
              <a:gd name="T28" fmla="*/ 61 w 121"/>
              <a:gd name="T29" fmla="*/ 104 h 120"/>
              <a:gd name="T30" fmla="*/ 9 w 121"/>
              <a:gd name="T31" fmla="*/ 24 h 120"/>
              <a:gd name="T32" fmla="*/ 25 w 121"/>
              <a:gd name="T33" fmla="*/ 8 h 120"/>
              <a:gd name="T34" fmla="*/ 97 w 121"/>
              <a:gd name="T35" fmla="*/ 8 h 120"/>
              <a:gd name="T36" fmla="*/ 113 w 121"/>
              <a:gd name="T37" fmla="*/ 24 h 120"/>
              <a:gd name="T38" fmla="*/ 9 w 121"/>
              <a:gd name="T39" fmla="*/ 2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1" h="120">
                <a:moveTo>
                  <a:pt x="97" y="0"/>
                </a:moveTo>
                <a:lnTo>
                  <a:pt x="25" y="0"/>
                </a:lnTo>
                <a:lnTo>
                  <a:pt x="0" y="24"/>
                </a:lnTo>
                <a:lnTo>
                  <a:pt x="0" y="120"/>
                </a:lnTo>
                <a:lnTo>
                  <a:pt x="121" y="120"/>
                </a:lnTo>
                <a:lnTo>
                  <a:pt x="121" y="24"/>
                </a:lnTo>
                <a:lnTo>
                  <a:pt x="97" y="0"/>
                </a:lnTo>
                <a:close/>
                <a:moveTo>
                  <a:pt x="61" y="104"/>
                </a:moveTo>
                <a:lnTo>
                  <a:pt x="33" y="72"/>
                </a:lnTo>
                <a:lnTo>
                  <a:pt x="49" y="72"/>
                </a:lnTo>
                <a:lnTo>
                  <a:pt x="49" y="48"/>
                </a:lnTo>
                <a:lnTo>
                  <a:pt x="73" y="48"/>
                </a:lnTo>
                <a:lnTo>
                  <a:pt x="73" y="72"/>
                </a:lnTo>
                <a:lnTo>
                  <a:pt x="89" y="72"/>
                </a:lnTo>
                <a:lnTo>
                  <a:pt x="61" y="104"/>
                </a:lnTo>
                <a:close/>
                <a:moveTo>
                  <a:pt x="9" y="24"/>
                </a:moveTo>
                <a:lnTo>
                  <a:pt x="25" y="8"/>
                </a:lnTo>
                <a:lnTo>
                  <a:pt x="97" y="8"/>
                </a:lnTo>
                <a:lnTo>
                  <a:pt x="113" y="24"/>
                </a:lnTo>
                <a:lnTo>
                  <a:pt x="9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108" name="Group 11107"/>
          <p:cNvGrpSpPr/>
          <p:nvPr/>
        </p:nvGrpSpPr>
        <p:grpSpPr>
          <a:xfrm>
            <a:off x="4943476" y="2654424"/>
            <a:ext cx="204788" cy="165100"/>
            <a:chOff x="4943476" y="2654424"/>
            <a:chExt cx="204788" cy="165100"/>
          </a:xfrm>
        </p:grpSpPr>
        <p:sp>
          <p:nvSpPr>
            <p:cNvPr id="10953" name="Rectangle 105"/>
            <p:cNvSpPr>
              <a:spLocks noChangeArrowheads="1"/>
            </p:cNvSpPr>
            <p:nvPr/>
          </p:nvSpPr>
          <p:spPr bwMode="auto">
            <a:xfrm>
              <a:off x="5019676" y="2717924"/>
              <a:ext cx="25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954" name="Rectangle 106"/>
            <p:cNvSpPr>
              <a:spLocks noChangeArrowheads="1"/>
            </p:cNvSpPr>
            <p:nvPr/>
          </p:nvSpPr>
          <p:spPr bwMode="auto">
            <a:xfrm>
              <a:off x="5019676" y="2743324"/>
              <a:ext cx="25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955" name="Freeform 107"/>
            <p:cNvSpPr>
              <a:spLocks noEditPoints="1"/>
            </p:cNvSpPr>
            <p:nvPr/>
          </p:nvSpPr>
          <p:spPr bwMode="auto">
            <a:xfrm>
              <a:off x="4943476" y="2654424"/>
              <a:ext cx="204788" cy="165100"/>
            </a:xfrm>
            <a:custGeom>
              <a:avLst/>
              <a:gdLst>
                <a:gd name="T0" fmla="*/ 56 w 64"/>
                <a:gd name="T1" fmla="*/ 0 h 52"/>
                <a:gd name="T2" fmla="*/ 8 w 64"/>
                <a:gd name="T3" fmla="*/ 0 h 52"/>
                <a:gd name="T4" fmla="*/ 0 w 64"/>
                <a:gd name="T5" fmla="*/ 8 h 52"/>
                <a:gd name="T6" fmla="*/ 0 w 64"/>
                <a:gd name="T7" fmla="*/ 44 h 52"/>
                <a:gd name="T8" fmla="*/ 8 w 64"/>
                <a:gd name="T9" fmla="*/ 52 h 52"/>
                <a:gd name="T10" fmla="*/ 56 w 64"/>
                <a:gd name="T11" fmla="*/ 52 h 52"/>
                <a:gd name="T12" fmla="*/ 64 w 64"/>
                <a:gd name="T13" fmla="*/ 44 h 52"/>
                <a:gd name="T14" fmla="*/ 64 w 64"/>
                <a:gd name="T15" fmla="*/ 8 h 52"/>
                <a:gd name="T16" fmla="*/ 56 w 64"/>
                <a:gd name="T17" fmla="*/ 0 h 52"/>
                <a:gd name="T18" fmla="*/ 16 w 64"/>
                <a:gd name="T19" fmla="*/ 36 h 52"/>
                <a:gd name="T20" fmla="*/ 12 w 64"/>
                <a:gd name="T21" fmla="*/ 36 h 52"/>
                <a:gd name="T22" fmla="*/ 12 w 64"/>
                <a:gd name="T23" fmla="*/ 20 h 52"/>
                <a:gd name="T24" fmla="*/ 8 w 64"/>
                <a:gd name="T25" fmla="*/ 20 h 52"/>
                <a:gd name="T26" fmla="*/ 8 w 64"/>
                <a:gd name="T27" fmla="*/ 16 h 52"/>
                <a:gd name="T28" fmla="*/ 16 w 64"/>
                <a:gd name="T29" fmla="*/ 16 h 52"/>
                <a:gd name="T30" fmla="*/ 16 w 64"/>
                <a:gd name="T31" fmla="*/ 36 h 52"/>
                <a:gd name="T32" fmla="*/ 36 w 64"/>
                <a:gd name="T33" fmla="*/ 36 h 52"/>
                <a:gd name="T34" fmla="*/ 20 w 64"/>
                <a:gd name="T35" fmla="*/ 36 h 52"/>
                <a:gd name="T36" fmla="*/ 20 w 64"/>
                <a:gd name="T37" fmla="*/ 16 h 52"/>
                <a:gd name="T38" fmla="*/ 36 w 64"/>
                <a:gd name="T39" fmla="*/ 16 h 52"/>
                <a:gd name="T40" fmla="*/ 36 w 64"/>
                <a:gd name="T41" fmla="*/ 36 h 52"/>
                <a:gd name="T42" fmla="*/ 52 w 64"/>
                <a:gd name="T43" fmla="*/ 44 h 52"/>
                <a:gd name="T44" fmla="*/ 48 w 64"/>
                <a:gd name="T45" fmla="*/ 44 h 52"/>
                <a:gd name="T46" fmla="*/ 48 w 64"/>
                <a:gd name="T47" fmla="*/ 36 h 52"/>
                <a:gd name="T48" fmla="*/ 44 w 64"/>
                <a:gd name="T49" fmla="*/ 36 h 52"/>
                <a:gd name="T50" fmla="*/ 44 w 64"/>
                <a:gd name="T51" fmla="*/ 32 h 52"/>
                <a:gd name="T52" fmla="*/ 52 w 64"/>
                <a:gd name="T53" fmla="*/ 32 h 52"/>
                <a:gd name="T54" fmla="*/ 52 w 64"/>
                <a:gd name="T55" fmla="*/ 44 h 52"/>
                <a:gd name="T56" fmla="*/ 56 w 64"/>
                <a:gd name="T57" fmla="*/ 20 h 52"/>
                <a:gd name="T58" fmla="*/ 44 w 64"/>
                <a:gd name="T59" fmla="*/ 20 h 52"/>
                <a:gd name="T60" fmla="*/ 44 w 64"/>
                <a:gd name="T61" fmla="*/ 24 h 52"/>
                <a:gd name="T62" fmla="*/ 56 w 64"/>
                <a:gd name="T63" fmla="*/ 24 h 52"/>
                <a:gd name="T64" fmla="*/ 56 w 64"/>
                <a:gd name="T65" fmla="*/ 28 h 52"/>
                <a:gd name="T66" fmla="*/ 40 w 64"/>
                <a:gd name="T67" fmla="*/ 28 h 52"/>
                <a:gd name="T68" fmla="*/ 40 w 64"/>
                <a:gd name="T69" fmla="*/ 16 h 52"/>
                <a:gd name="T70" fmla="*/ 52 w 64"/>
                <a:gd name="T71" fmla="*/ 16 h 52"/>
                <a:gd name="T72" fmla="*/ 52 w 64"/>
                <a:gd name="T73" fmla="*/ 12 h 52"/>
                <a:gd name="T74" fmla="*/ 40 w 64"/>
                <a:gd name="T75" fmla="*/ 12 h 52"/>
                <a:gd name="T76" fmla="*/ 40 w 64"/>
                <a:gd name="T77" fmla="*/ 8 h 52"/>
                <a:gd name="T78" fmla="*/ 56 w 64"/>
                <a:gd name="T79" fmla="*/ 8 h 52"/>
                <a:gd name="T80" fmla="*/ 56 w 64"/>
                <a:gd name="T81" fmla="*/ 2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4" h="52">
                  <a:moveTo>
                    <a:pt x="5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8"/>
                    <a:pt x="4" y="52"/>
                    <a:pt x="8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60" y="52"/>
                    <a:pt x="64" y="48"/>
                    <a:pt x="64" y="44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4"/>
                    <a:pt x="60" y="0"/>
                    <a:pt x="56" y="0"/>
                  </a:cubicBezTo>
                  <a:close/>
                  <a:moveTo>
                    <a:pt x="16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16" y="16"/>
                    <a:pt x="16" y="16"/>
                    <a:pt x="16" y="16"/>
                  </a:cubicBezTo>
                  <a:lnTo>
                    <a:pt x="16" y="36"/>
                  </a:lnTo>
                  <a:close/>
                  <a:moveTo>
                    <a:pt x="36" y="36"/>
                  </a:moveTo>
                  <a:cubicBezTo>
                    <a:pt x="20" y="36"/>
                    <a:pt x="20" y="36"/>
                    <a:pt x="20" y="3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36" y="16"/>
                    <a:pt x="36" y="16"/>
                    <a:pt x="36" y="16"/>
                  </a:cubicBezTo>
                  <a:lnTo>
                    <a:pt x="36" y="36"/>
                  </a:lnTo>
                  <a:close/>
                  <a:moveTo>
                    <a:pt x="52" y="44"/>
                  </a:moveTo>
                  <a:cubicBezTo>
                    <a:pt x="48" y="44"/>
                    <a:pt x="48" y="44"/>
                    <a:pt x="48" y="44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52" y="32"/>
                    <a:pt x="52" y="32"/>
                    <a:pt x="52" y="32"/>
                  </a:cubicBezTo>
                  <a:lnTo>
                    <a:pt x="52" y="44"/>
                  </a:lnTo>
                  <a:close/>
                  <a:moveTo>
                    <a:pt x="56" y="20"/>
                  </a:moveTo>
                  <a:cubicBezTo>
                    <a:pt x="44" y="20"/>
                    <a:pt x="44" y="20"/>
                    <a:pt x="44" y="20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56" y="8"/>
                    <a:pt x="56" y="8"/>
                    <a:pt x="56" y="8"/>
                  </a:cubicBezTo>
                  <a:lnTo>
                    <a:pt x="56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0956" name="Freeform 108"/>
          <p:cNvSpPr>
            <a:spLocks noEditPoints="1"/>
          </p:cNvSpPr>
          <p:nvPr/>
        </p:nvSpPr>
        <p:spPr bwMode="auto">
          <a:xfrm>
            <a:off x="2503488" y="5809828"/>
            <a:ext cx="203200" cy="165100"/>
          </a:xfrm>
          <a:custGeom>
            <a:avLst/>
            <a:gdLst>
              <a:gd name="T0" fmla="*/ 120 w 128"/>
              <a:gd name="T1" fmla="*/ 16 h 104"/>
              <a:gd name="T2" fmla="*/ 64 w 128"/>
              <a:gd name="T3" fmla="*/ 16 h 104"/>
              <a:gd name="T4" fmla="*/ 56 w 128"/>
              <a:gd name="T5" fmla="*/ 8 h 104"/>
              <a:gd name="T6" fmla="*/ 48 w 128"/>
              <a:gd name="T7" fmla="*/ 0 h 104"/>
              <a:gd name="T8" fmla="*/ 36 w 128"/>
              <a:gd name="T9" fmla="*/ 0 h 104"/>
              <a:gd name="T10" fmla="*/ 0 w 128"/>
              <a:gd name="T11" fmla="*/ 0 h 104"/>
              <a:gd name="T12" fmla="*/ 0 w 128"/>
              <a:gd name="T13" fmla="*/ 8 h 104"/>
              <a:gd name="T14" fmla="*/ 0 w 128"/>
              <a:gd name="T15" fmla="*/ 96 h 104"/>
              <a:gd name="T16" fmla="*/ 0 w 128"/>
              <a:gd name="T17" fmla="*/ 104 h 104"/>
              <a:gd name="T18" fmla="*/ 8 w 128"/>
              <a:gd name="T19" fmla="*/ 104 h 104"/>
              <a:gd name="T20" fmla="*/ 120 w 128"/>
              <a:gd name="T21" fmla="*/ 104 h 104"/>
              <a:gd name="T22" fmla="*/ 128 w 128"/>
              <a:gd name="T23" fmla="*/ 104 h 104"/>
              <a:gd name="T24" fmla="*/ 128 w 128"/>
              <a:gd name="T25" fmla="*/ 24 h 104"/>
              <a:gd name="T26" fmla="*/ 128 w 128"/>
              <a:gd name="T27" fmla="*/ 16 h 104"/>
              <a:gd name="T28" fmla="*/ 120 w 128"/>
              <a:gd name="T29" fmla="*/ 16 h 104"/>
              <a:gd name="T30" fmla="*/ 120 w 128"/>
              <a:gd name="T31" fmla="*/ 96 h 104"/>
              <a:gd name="T32" fmla="*/ 8 w 128"/>
              <a:gd name="T33" fmla="*/ 96 h 104"/>
              <a:gd name="T34" fmla="*/ 8 w 128"/>
              <a:gd name="T35" fmla="*/ 8 h 104"/>
              <a:gd name="T36" fmla="*/ 44 w 128"/>
              <a:gd name="T37" fmla="*/ 8 h 104"/>
              <a:gd name="T38" fmla="*/ 52 w 128"/>
              <a:gd name="T39" fmla="*/ 16 h 104"/>
              <a:gd name="T40" fmla="*/ 60 w 128"/>
              <a:gd name="T41" fmla="*/ 24 h 104"/>
              <a:gd name="T42" fmla="*/ 72 w 128"/>
              <a:gd name="T43" fmla="*/ 24 h 104"/>
              <a:gd name="T44" fmla="*/ 120 w 128"/>
              <a:gd name="T45" fmla="*/ 24 h 104"/>
              <a:gd name="T46" fmla="*/ 120 w 128"/>
              <a:gd name="T47" fmla="*/ 9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8" h="104">
                <a:moveTo>
                  <a:pt x="120" y="16"/>
                </a:moveTo>
                <a:lnTo>
                  <a:pt x="64" y="16"/>
                </a:lnTo>
                <a:lnTo>
                  <a:pt x="56" y="8"/>
                </a:lnTo>
                <a:lnTo>
                  <a:pt x="48" y="0"/>
                </a:lnTo>
                <a:lnTo>
                  <a:pt x="36" y="0"/>
                </a:lnTo>
                <a:lnTo>
                  <a:pt x="0" y="0"/>
                </a:lnTo>
                <a:lnTo>
                  <a:pt x="0" y="8"/>
                </a:lnTo>
                <a:lnTo>
                  <a:pt x="0" y="96"/>
                </a:lnTo>
                <a:lnTo>
                  <a:pt x="0" y="104"/>
                </a:lnTo>
                <a:lnTo>
                  <a:pt x="8" y="104"/>
                </a:lnTo>
                <a:lnTo>
                  <a:pt x="120" y="104"/>
                </a:lnTo>
                <a:lnTo>
                  <a:pt x="128" y="104"/>
                </a:lnTo>
                <a:lnTo>
                  <a:pt x="128" y="24"/>
                </a:lnTo>
                <a:lnTo>
                  <a:pt x="128" y="16"/>
                </a:lnTo>
                <a:lnTo>
                  <a:pt x="120" y="16"/>
                </a:lnTo>
                <a:close/>
                <a:moveTo>
                  <a:pt x="120" y="96"/>
                </a:moveTo>
                <a:lnTo>
                  <a:pt x="8" y="96"/>
                </a:lnTo>
                <a:lnTo>
                  <a:pt x="8" y="8"/>
                </a:lnTo>
                <a:lnTo>
                  <a:pt x="44" y="8"/>
                </a:lnTo>
                <a:lnTo>
                  <a:pt x="52" y="16"/>
                </a:lnTo>
                <a:lnTo>
                  <a:pt x="60" y="24"/>
                </a:lnTo>
                <a:lnTo>
                  <a:pt x="72" y="24"/>
                </a:lnTo>
                <a:lnTo>
                  <a:pt x="120" y="24"/>
                </a:lnTo>
                <a:lnTo>
                  <a:pt x="120" y="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957" name="Freeform 109"/>
          <p:cNvSpPr>
            <a:spLocks noEditPoints="1"/>
          </p:cNvSpPr>
          <p:nvPr/>
        </p:nvSpPr>
        <p:spPr bwMode="auto">
          <a:xfrm>
            <a:off x="2909888" y="5809828"/>
            <a:ext cx="203200" cy="165100"/>
          </a:xfrm>
          <a:custGeom>
            <a:avLst/>
            <a:gdLst>
              <a:gd name="T0" fmla="*/ 22 w 64"/>
              <a:gd name="T1" fmla="*/ 4 h 52"/>
              <a:gd name="T2" fmla="*/ 30 w 64"/>
              <a:gd name="T3" fmla="*/ 12 h 52"/>
              <a:gd name="T4" fmla="*/ 59 w 64"/>
              <a:gd name="T5" fmla="*/ 12 h 52"/>
              <a:gd name="T6" fmla="*/ 60 w 64"/>
              <a:gd name="T7" fmla="*/ 13 h 52"/>
              <a:gd name="T8" fmla="*/ 60 w 64"/>
              <a:gd name="T9" fmla="*/ 47 h 52"/>
              <a:gd name="T10" fmla="*/ 59 w 64"/>
              <a:gd name="T11" fmla="*/ 48 h 52"/>
              <a:gd name="T12" fmla="*/ 5 w 64"/>
              <a:gd name="T13" fmla="*/ 48 h 52"/>
              <a:gd name="T14" fmla="*/ 4 w 64"/>
              <a:gd name="T15" fmla="*/ 47 h 52"/>
              <a:gd name="T16" fmla="*/ 4 w 64"/>
              <a:gd name="T17" fmla="*/ 5 h 52"/>
              <a:gd name="T18" fmla="*/ 5 w 64"/>
              <a:gd name="T19" fmla="*/ 4 h 52"/>
              <a:gd name="T20" fmla="*/ 22 w 64"/>
              <a:gd name="T21" fmla="*/ 4 h 52"/>
              <a:gd name="T22" fmla="*/ 24 w 64"/>
              <a:gd name="T23" fmla="*/ 0 h 52"/>
              <a:gd name="T24" fmla="*/ 22 w 64"/>
              <a:gd name="T25" fmla="*/ 0 h 52"/>
              <a:gd name="T26" fmla="*/ 5 w 64"/>
              <a:gd name="T27" fmla="*/ 0 h 52"/>
              <a:gd name="T28" fmla="*/ 0 w 64"/>
              <a:gd name="T29" fmla="*/ 5 h 52"/>
              <a:gd name="T30" fmla="*/ 0 w 64"/>
              <a:gd name="T31" fmla="*/ 47 h 52"/>
              <a:gd name="T32" fmla="*/ 5 w 64"/>
              <a:gd name="T33" fmla="*/ 52 h 52"/>
              <a:gd name="T34" fmla="*/ 59 w 64"/>
              <a:gd name="T35" fmla="*/ 52 h 52"/>
              <a:gd name="T36" fmla="*/ 64 w 64"/>
              <a:gd name="T37" fmla="*/ 47 h 52"/>
              <a:gd name="T38" fmla="*/ 64 w 64"/>
              <a:gd name="T39" fmla="*/ 13 h 52"/>
              <a:gd name="T40" fmla="*/ 59 w 64"/>
              <a:gd name="T41" fmla="*/ 8 h 52"/>
              <a:gd name="T42" fmla="*/ 32 w 64"/>
              <a:gd name="T43" fmla="*/ 8 h 52"/>
              <a:gd name="T44" fmla="*/ 25 w 64"/>
              <a:gd name="T45" fmla="*/ 1 h 52"/>
              <a:gd name="T46" fmla="*/ 24 w 64"/>
              <a:gd name="T47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4" h="52">
                <a:moveTo>
                  <a:pt x="22" y="4"/>
                </a:moveTo>
                <a:cubicBezTo>
                  <a:pt x="30" y="12"/>
                  <a:pt x="30" y="12"/>
                  <a:pt x="30" y="12"/>
                </a:cubicBezTo>
                <a:cubicBezTo>
                  <a:pt x="59" y="12"/>
                  <a:pt x="59" y="12"/>
                  <a:pt x="59" y="12"/>
                </a:cubicBezTo>
                <a:cubicBezTo>
                  <a:pt x="60" y="12"/>
                  <a:pt x="60" y="12"/>
                  <a:pt x="60" y="13"/>
                </a:cubicBezTo>
                <a:cubicBezTo>
                  <a:pt x="60" y="47"/>
                  <a:pt x="60" y="47"/>
                  <a:pt x="60" y="47"/>
                </a:cubicBezTo>
                <a:cubicBezTo>
                  <a:pt x="60" y="48"/>
                  <a:pt x="60" y="48"/>
                  <a:pt x="59" y="48"/>
                </a:cubicBezTo>
                <a:cubicBezTo>
                  <a:pt x="5" y="48"/>
                  <a:pt x="5" y="48"/>
                  <a:pt x="5" y="48"/>
                </a:cubicBezTo>
                <a:cubicBezTo>
                  <a:pt x="4" y="48"/>
                  <a:pt x="4" y="48"/>
                  <a:pt x="4" y="47"/>
                </a:cubicBezTo>
                <a:cubicBezTo>
                  <a:pt x="4" y="5"/>
                  <a:pt x="4" y="5"/>
                  <a:pt x="4" y="5"/>
                </a:cubicBezTo>
                <a:cubicBezTo>
                  <a:pt x="4" y="4"/>
                  <a:pt x="4" y="4"/>
                  <a:pt x="5" y="4"/>
                </a:cubicBezTo>
                <a:cubicBezTo>
                  <a:pt x="22" y="4"/>
                  <a:pt x="22" y="4"/>
                  <a:pt x="22" y="4"/>
                </a:cubicBezTo>
                <a:moveTo>
                  <a:pt x="24" y="0"/>
                </a:moveTo>
                <a:cubicBezTo>
                  <a:pt x="22" y="0"/>
                  <a:pt x="22" y="0"/>
                  <a:pt x="22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50"/>
                  <a:pt x="2" y="52"/>
                  <a:pt x="5" y="52"/>
                </a:cubicBezTo>
                <a:cubicBezTo>
                  <a:pt x="59" y="52"/>
                  <a:pt x="59" y="52"/>
                  <a:pt x="59" y="52"/>
                </a:cubicBezTo>
                <a:cubicBezTo>
                  <a:pt x="62" y="52"/>
                  <a:pt x="64" y="50"/>
                  <a:pt x="64" y="47"/>
                </a:cubicBezTo>
                <a:cubicBezTo>
                  <a:pt x="64" y="13"/>
                  <a:pt x="64" y="13"/>
                  <a:pt x="64" y="13"/>
                </a:cubicBezTo>
                <a:cubicBezTo>
                  <a:pt x="64" y="10"/>
                  <a:pt x="62" y="8"/>
                  <a:pt x="59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25" y="1"/>
                  <a:pt x="25" y="1"/>
                  <a:pt x="25" y="1"/>
                </a:cubicBezTo>
                <a:cubicBezTo>
                  <a:pt x="24" y="0"/>
                  <a:pt x="24" y="0"/>
                  <a:pt x="2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958" name="Freeform 110"/>
          <p:cNvSpPr>
            <a:spLocks noEditPoints="1"/>
          </p:cNvSpPr>
          <p:nvPr/>
        </p:nvSpPr>
        <p:spPr bwMode="auto">
          <a:xfrm>
            <a:off x="3722688" y="5847928"/>
            <a:ext cx="166688" cy="127000"/>
          </a:xfrm>
          <a:custGeom>
            <a:avLst/>
            <a:gdLst>
              <a:gd name="T0" fmla="*/ 57 w 105"/>
              <a:gd name="T1" fmla="*/ 16 h 80"/>
              <a:gd name="T2" fmla="*/ 41 w 105"/>
              <a:gd name="T3" fmla="*/ 0 h 80"/>
              <a:gd name="T4" fmla="*/ 0 w 105"/>
              <a:gd name="T5" fmla="*/ 0 h 80"/>
              <a:gd name="T6" fmla="*/ 0 w 105"/>
              <a:gd name="T7" fmla="*/ 80 h 80"/>
              <a:gd name="T8" fmla="*/ 105 w 105"/>
              <a:gd name="T9" fmla="*/ 80 h 80"/>
              <a:gd name="T10" fmla="*/ 105 w 105"/>
              <a:gd name="T11" fmla="*/ 16 h 80"/>
              <a:gd name="T12" fmla="*/ 57 w 105"/>
              <a:gd name="T13" fmla="*/ 16 h 80"/>
              <a:gd name="T14" fmla="*/ 97 w 105"/>
              <a:gd name="T15" fmla="*/ 72 h 80"/>
              <a:gd name="T16" fmla="*/ 8 w 105"/>
              <a:gd name="T17" fmla="*/ 72 h 80"/>
              <a:gd name="T18" fmla="*/ 8 w 105"/>
              <a:gd name="T19" fmla="*/ 8 h 80"/>
              <a:gd name="T20" fmla="*/ 37 w 105"/>
              <a:gd name="T21" fmla="*/ 8 h 80"/>
              <a:gd name="T22" fmla="*/ 53 w 105"/>
              <a:gd name="T23" fmla="*/ 24 h 80"/>
              <a:gd name="T24" fmla="*/ 97 w 105"/>
              <a:gd name="T25" fmla="*/ 24 h 80"/>
              <a:gd name="T26" fmla="*/ 97 w 105"/>
              <a:gd name="T27" fmla="*/ 72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5" h="80">
                <a:moveTo>
                  <a:pt x="57" y="16"/>
                </a:moveTo>
                <a:lnTo>
                  <a:pt x="41" y="0"/>
                </a:lnTo>
                <a:lnTo>
                  <a:pt x="0" y="0"/>
                </a:lnTo>
                <a:lnTo>
                  <a:pt x="0" y="80"/>
                </a:lnTo>
                <a:lnTo>
                  <a:pt x="105" y="80"/>
                </a:lnTo>
                <a:lnTo>
                  <a:pt x="105" y="16"/>
                </a:lnTo>
                <a:lnTo>
                  <a:pt x="57" y="16"/>
                </a:lnTo>
                <a:close/>
                <a:moveTo>
                  <a:pt x="97" y="72"/>
                </a:moveTo>
                <a:lnTo>
                  <a:pt x="8" y="72"/>
                </a:lnTo>
                <a:lnTo>
                  <a:pt x="8" y="8"/>
                </a:lnTo>
                <a:lnTo>
                  <a:pt x="37" y="8"/>
                </a:lnTo>
                <a:lnTo>
                  <a:pt x="53" y="24"/>
                </a:lnTo>
                <a:lnTo>
                  <a:pt x="97" y="24"/>
                </a:lnTo>
                <a:lnTo>
                  <a:pt x="97" y="7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209" name="Group 11208"/>
          <p:cNvGrpSpPr/>
          <p:nvPr/>
        </p:nvGrpSpPr>
        <p:grpSpPr>
          <a:xfrm>
            <a:off x="6572251" y="5784428"/>
            <a:ext cx="203200" cy="190500"/>
            <a:chOff x="6572251" y="5784428"/>
            <a:chExt cx="203200" cy="190500"/>
          </a:xfrm>
        </p:grpSpPr>
        <p:sp>
          <p:nvSpPr>
            <p:cNvPr id="10959" name="Freeform 111"/>
            <p:cNvSpPr>
              <a:spLocks noEditPoints="1"/>
            </p:cNvSpPr>
            <p:nvPr/>
          </p:nvSpPr>
          <p:spPr bwMode="auto">
            <a:xfrm>
              <a:off x="6686551" y="5860628"/>
              <a:ext cx="88900" cy="114300"/>
            </a:xfrm>
            <a:custGeom>
              <a:avLst/>
              <a:gdLst>
                <a:gd name="T0" fmla="*/ 24 w 28"/>
                <a:gd name="T1" fmla="*/ 10 h 36"/>
                <a:gd name="T2" fmla="*/ 20 w 28"/>
                <a:gd name="T3" fmla="*/ 2 h 36"/>
                <a:gd name="T4" fmla="*/ 14 w 28"/>
                <a:gd name="T5" fmla="*/ 0 h 36"/>
                <a:gd name="T6" fmla="*/ 8 w 28"/>
                <a:gd name="T7" fmla="*/ 2 h 36"/>
                <a:gd name="T8" fmla="*/ 4 w 28"/>
                <a:gd name="T9" fmla="*/ 10 h 36"/>
                <a:gd name="T10" fmla="*/ 4 w 28"/>
                <a:gd name="T11" fmla="*/ 12 h 36"/>
                <a:gd name="T12" fmla="*/ 0 w 28"/>
                <a:gd name="T13" fmla="*/ 12 h 36"/>
                <a:gd name="T14" fmla="*/ 0 w 28"/>
                <a:gd name="T15" fmla="*/ 36 h 36"/>
                <a:gd name="T16" fmla="*/ 28 w 28"/>
                <a:gd name="T17" fmla="*/ 36 h 36"/>
                <a:gd name="T18" fmla="*/ 28 w 28"/>
                <a:gd name="T19" fmla="*/ 12 h 36"/>
                <a:gd name="T20" fmla="*/ 24 w 28"/>
                <a:gd name="T21" fmla="*/ 12 h 36"/>
                <a:gd name="T22" fmla="*/ 24 w 28"/>
                <a:gd name="T23" fmla="*/ 10 h 36"/>
                <a:gd name="T24" fmla="*/ 16 w 28"/>
                <a:gd name="T25" fmla="*/ 28 h 36"/>
                <a:gd name="T26" fmla="*/ 12 w 28"/>
                <a:gd name="T27" fmla="*/ 28 h 36"/>
                <a:gd name="T28" fmla="*/ 12 w 28"/>
                <a:gd name="T29" fmla="*/ 20 h 36"/>
                <a:gd name="T30" fmla="*/ 16 w 28"/>
                <a:gd name="T31" fmla="*/ 20 h 36"/>
                <a:gd name="T32" fmla="*/ 16 w 28"/>
                <a:gd name="T33" fmla="*/ 28 h 36"/>
                <a:gd name="T34" fmla="*/ 20 w 28"/>
                <a:gd name="T35" fmla="*/ 12 h 36"/>
                <a:gd name="T36" fmla="*/ 8 w 28"/>
                <a:gd name="T37" fmla="*/ 12 h 36"/>
                <a:gd name="T38" fmla="*/ 8 w 28"/>
                <a:gd name="T39" fmla="*/ 10 h 36"/>
                <a:gd name="T40" fmla="*/ 14 w 28"/>
                <a:gd name="T41" fmla="*/ 4 h 36"/>
                <a:gd name="T42" fmla="*/ 20 w 28"/>
                <a:gd name="T43" fmla="*/ 10 h 36"/>
                <a:gd name="T44" fmla="*/ 20 w 28"/>
                <a:gd name="T4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36">
                  <a:moveTo>
                    <a:pt x="24" y="10"/>
                  </a:moveTo>
                  <a:cubicBezTo>
                    <a:pt x="24" y="7"/>
                    <a:pt x="22" y="4"/>
                    <a:pt x="20" y="2"/>
                  </a:cubicBezTo>
                  <a:cubicBezTo>
                    <a:pt x="18" y="1"/>
                    <a:pt x="16" y="0"/>
                    <a:pt x="14" y="0"/>
                  </a:cubicBezTo>
                  <a:cubicBezTo>
                    <a:pt x="12" y="0"/>
                    <a:pt x="10" y="1"/>
                    <a:pt x="8" y="2"/>
                  </a:cubicBezTo>
                  <a:cubicBezTo>
                    <a:pt x="6" y="4"/>
                    <a:pt x="4" y="7"/>
                    <a:pt x="4" y="10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4" y="12"/>
                    <a:pt x="24" y="12"/>
                    <a:pt x="24" y="12"/>
                  </a:cubicBezTo>
                  <a:lnTo>
                    <a:pt x="24" y="10"/>
                  </a:lnTo>
                  <a:close/>
                  <a:moveTo>
                    <a:pt x="16" y="28"/>
                  </a:moveTo>
                  <a:cubicBezTo>
                    <a:pt x="12" y="28"/>
                    <a:pt x="12" y="28"/>
                    <a:pt x="12" y="28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6" y="20"/>
                    <a:pt x="16" y="20"/>
                    <a:pt x="16" y="20"/>
                  </a:cubicBezTo>
                  <a:lnTo>
                    <a:pt x="16" y="28"/>
                  </a:lnTo>
                  <a:close/>
                  <a:moveTo>
                    <a:pt x="20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7"/>
                    <a:pt x="11" y="4"/>
                    <a:pt x="14" y="4"/>
                  </a:cubicBezTo>
                  <a:cubicBezTo>
                    <a:pt x="17" y="4"/>
                    <a:pt x="20" y="7"/>
                    <a:pt x="20" y="10"/>
                  </a:cubicBezTo>
                  <a:lnTo>
                    <a:pt x="2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960" name="Freeform 112"/>
            <p:cNvSpPr>
              <a:spLocks/>
            </p:cNvSpPr>
            <p:nvPr/>
          </p:nvSpPr>
          <p:spPr bwMode="auto">
            <a:xfrm>
              <a:off x="6572251" y="5784428"/>
              <a:ext cx="203200" cy="165100"/>
            </a:xfrm>
            <a:custGeom>
              <a:avLst/>
              <a:gdLst>
                <a:gd name="T0" fmla="*/ 59 w 64"/>
                <a:gd name="T1" fmla="*/ 8 h 52"/>
                <a:gd name="T2" fmla="*/ 32 w 64"/>
                <a:gd name="T3" fmla="*/ 8 h 52"/>
                <a:gd name="T4" fmla="*/ 24 w 64"/>
                <a:gd name="T5" fmla="*/ 0 h 52"/>
                <a:gd name="T6" fmla="*/ 5 w 64"/>
                <a:gd name="T7" fmla="*/ 0 h 52"/>
                <a:gd name="T8" fmla="*/ 0 w 64"/>
                <a:gd name="T9" fmla="*/ 5 h 52"/>
                <a:gd name="T10" fmla="*/ 0 w 64"/>
                <a:gd name="T11" fmla="*/ 47 h 52"/>
                <a:gd name="T12" fmla="*/ 5 w 64"/>
                <a:gd name="T13" fmla="*/ 52 h 52"/>
                <a:gd name="T14" fmla="*/ 32 w 64"/>
                <a:gd name="T15" fmla="*/ 52 h 52"/>
                <a:gd name="T16" fmla="*/ 32 w 64"/>
                <a:gd name="T17" fmla="*/ 48 h 52"/>
                <a:gd name="T18" fmla="*/ 5 w 64"/>
                <a:gd name="T19" fmla="*/ 48 h 52"/>
                <a:gd name="T20" fmla="*/ 4 w 64"/>
                <a:gd name="T21" fmla="*/ 47 h 52"/>
                <a:gd name="T22" fmla="*/ 4 w 64"/>
                <a:gd name="T23" fmla="*/ 5 h 52"/>
                <a:gd name="T24" fmla="*/ 5 w 64"/>
                <a:gd name="T25" fmla="*/ 4 h 52"/>
                <a:gd name="T26" fmla="*/ 22 w 64"/>
                <a:gd name="T27" fmla="*/ 4 h 52"/>
                <a:gd name="T28" fmla="*/ 30 w 64"/>
                <a:gd name="T29" fmla="*/ 12 h 52"/>
                <a:gd name="T30" fmla="*/ 59 w 64"/>
                <a:gd name="T31" fmla="*/ 12 h 52"/>
                <a:gd name="T32" fmla="*/ 60 w 64"/>
                <a:gd name="T33" fmla="*/ 13 h 52"/>
                <a:gd name="T34" fmla="*/ 60 w 64"/>
                <a:gd name="T35" fmla="*/ 24 h 52"/>
                <a:gd name="T36" fmla="*/ 64 w 64"/>
                <a:gd name="T37" fmla="*/ 24 h 52"/>
                <a:gd name="T38" fmla="*/ 64 w 64"/>
                <a:gd name="T39" fmla="*/ 13 h 52"/>
                <a:gd name="T40" fmla="*/ 59 w 64"/>
                <a:gd name="T41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" h="52">
                  <a:moveTo>
                    <a:pt x="59" y="8"/>
                  </a:moveTo>
                  <a:cubicBezTo>
                    <a:pt x="32" y="8"/>
                    <a:pt x="32" y="8"/>
                    <a:pt x="32" y="8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50"/>
                    <a:pt x="2" y="52"/>
                    <a:pt x="5" y="52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4" y="48"/>
                    <a:pt x="4" y="48"/>
                    <a:pt x="4" y="4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4" y="4"/>
                    <a:pt x="5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60" y="12"/>
                    <a:pt x="60" y="12"/>
                    <a:pt x="60" y="13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64" y="10"/>
                    <a:pt x="62" y="8"/>
                    <a:pt x="59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212" name="Group 11211"/>
          <p:cNvGrpSpPr/>
          <p:nvPr/>
        </p:nvGrpSpPr>
        <p:grpSpPr>
          <a:xfrm>
            <a:off x="7793038" y="5784428"/>
            <a:ext cx="203200" cy="190500"/>
            <a:chOff x="7793038" y="5784428"/>
            <a:chExt cx="203200" cy="190500"/>
          </a:xfrm>
        </p:grpSpPr>
        <p:sp>
          <p:nvSpPr>
            <p:cNvPr id="10961" name="Freeform 113"/>
            <p:cNvSpPr>
              <a:spLocks noEditPoints="1"/>
            </p:cNvSpPr>
            <p:nvPr/>
          </p:nvSpPr>
          <p:spPr bwMode="auto">
            <a:xfrm>
              <a:off x="7888288" y="5866978"/>
              <a:ext cx="107950" cy="107950"/>
            </a:xfrm>
            <a:custGeom>
              <a:avLst/>
              <a:gdLst>
                <a:gd name="T0" fmla="*/ 26 w 34"/>
                <a:gd name="T1" fmla="*/ 20 h 34"/>
                <a:gd name="T2" fmla="*/ 28 w 34"/>
                <a:gd name="T3" fmla="*/ 14 h 34"/>
                <a:gd name="T4" fmla="*/ 14 w 34"/>
                <a:gd name="T5" fmla="*/ 0 h 34"/>
                <a:gd name="T6" fmla="*/ 0 w 34"/>
                <a:gd name="T7" fmla="*/ 14 h 34"/>
                <a:gd name="T8" fmla="*/ 14 w 34"/>
                <a:gd name="T9" fmla="*/ 28 h 34"/>
                <a:gd name="T10" fmla="*/ 20 w 34"/>
                <a:gd name="T11" fmla="*/ 26 h 34"/>
                <a:gd name="T12" fmla="*/ 28 w 34"/>
                <a:gd name="T13" fmla="*/ 33 h 34"/>
                <a:gd name="T14" fmla="*/ 31 w 34"/>
                <a:gd name="T15" fmla="*/ 33 h 34"/>
                <a:gd name="T16" fmla="*/ 33 w 34"/>
                <a:gd name="T17" fmla="*/ 31 h 34"/>
                <a:gd name="T18" fmla="*/ 33 w 34"/>
                <a:gd name="T19" fmla="*/ 28 h 34"/>
                <a:gd name="T20" fmla="*/ 26 w 34"/>
                <a:gd name="T21" fmla="*/ 20 h 34"/>
                <a:gd name="T22" fmla="*/ 23 w 34"/>
                <a:gd name="T23" fmla="*/ 17 h 34"/>
                <a:gd name="T24" fmla="*/ 17 w 34"/>
                <a:gd name="T25" fmla="*/ 23 h 34"/>
                <a:gd name="T26" fmla="*/ 14 w 34"/>
                <a:gd name="T27" fmla="*/ 24 h 34"/>
                <a:gd name="T28" fmla="*/ 4 w 34"/>
                <a:gd name="T29" fmla="*/ 14 h 34"/>
                <a:gd name="T30" fmla="*/ 14 w 34"/>
                <a:gd name="T31" fmla="*/ 4 h 34"/>
                <a:gd name="T32" fmla="*/ 24 w 34"/>
                <a:gd name="T33" fmla="*/ 14 h 34"/>
                <a:gd name="T34" fmla="*/ 23 w 34"/>
                <a:gd name="T35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" h="34">
                  <a:moveTo>
                    <a:pt x="26" y="20"/>
                  </a:moveTo>
                  <a:cubicBezTo>
                    <a:pt x="27" y="18"/>
                    <a:pt x="28" y="16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ubicBezTo>
                    <a:pt x="16" y="28"/>
                    <a:pt x="18" y="27"/>
                    <a:pt x="20" y="26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9" y="34"/>
                    <a:pt x="30" y="34"/>
                    <a:pt x="31" y="33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4" y="30"/>
                    <a:pt x="34" y="29"/>
                    <a:pt x="33" y="28"/>
                  </a:cubicBezTo>
                  <a:lnTo>
                    <a:pt x="26" y="20"/>
                  </a:lnTo>
                  <a:close/>
                  <a:moveTo>
                    <a:pt x="23" y="17"/>
                  </a:moveTo>
                  <a:cubicBezTo>
                    <a:pt x="22" y="20"/>
                    <a:pt x="20" y="22"/>
                    <a:pt x="17" y="23"/>
                  </a:cubicBezTo>
                  <a:cubicBezTo>
                    <a:pt x="16" y="24"/>
                    <a:pt x="15" y="24"/>
                    <a:pt x="14" y="24"/>
                  </a:cubicBezTo>
                  <a:cubicBezTo>
                    <a:pt x="8" y="24"/>
                    <a:pt x="4" y="19"/>
                    <a:pt x="4" y="14"/>
                  </a:cubicBezTo>
                  <a:cubicBezTo>
                    <a:pt x="4" y="8"/>
                    <a:pt x="8" y="4"/>
                    <a:pt x="14" y="4"/>
                  </a:cubicBezTo>
                  <a:cubicBezTo>
                    <a:pt x="19" y="4"/>
                    <a:pt x="24" y="8"/>
                    <a:pt x="24" y="14"/>
                  </a:cubicBezTo>
                  <a:cubicBezTo>
                    <a:pt x="24" y="15"/>
                    <a:pt x="24" y="16"/>
                    <a:pt x="23" y="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962" name="Freeform 114"/>
            <p:cNvSpPr>
              <a:spLocks/>
            </p:cNvSpPr>
            <p:nvPr/>
          </p:nvSpPr>
          <p:spPr bwMode="auto">
            <a:xfrm>
              <a:off x="7793038" y="5784428"/>
              <a:ext cx="203200" cy="165100"/>
            </a:xfrm>
            <a:custGeom>
              <a:avLst/>
              <a:gdLst>
                <a:gd name="T0" fmla="*/ 59 w 64"/>
                <a:gd name="T1" fmla="*/ 8 h 52"/>
                <a:gd name="T2" fmla="*/ 32 w 64"/>
                <a:gd name="T3" fmla="*/ 8 h 52"/>
                <a:gd name="T4" fmla="*/ 24 w 64"/>
                <a:gd name="T5" fmla="*/ 0 h 52"/>
                <a:gd name="T6" fmla="*/ 5 w 64"/>
                <a:gd name="T7" fmla="*/ 0 h 52"/>
                <a:gd name="T8" fmla="*/ 0 w 64"/>
                <a:gd name="T9" fmla="*/ 5 h 52"/>
                <a:gd name="T10" fmla="*/ 0 w 64"/>
                <a:gd name="T11" fmla="*/ 47 h 52"/>
                <a:gd name="T12" fmla="*/ 5 w 64"/>
                <a:gd name="T13" fmla="*/ 52 h 52"/>
                <a:gd name="T14" fmla="*/ 28 w 64"/>
                <a:gd name="T15" fmla="*/ 52 h 52"/>
                <a:gd name="T16" fmla="*/ 28 w 64"/>
                <a:gd name="T17" fmla="*/ 48 h 52"/>
                <a:gd name="T18" fmla="*/ 5 w 64"/>
                <a:gd name="T19" fmla="*/ 48 h 52"/>
                <a:gd name="T20" fmla="*/ 4 w 64"/>
                <a:gd name="T21" fmla="*/ 47 h 52"/>
                <a:gd name="T22" fmla="*/ 4 w 64"/>
                <a:gd name="T23" fmla="*/ 5 h 52"/>
                <a:gd name="T24" fmla="*/ 5 w 64"/>
                <a:gd name="T25" fmla="*/ 4 h 52"/>
                <a:gd name="T26" fmla="*/ 22 w 64"/>
                <a:gd name="T27" fmla="*/ 4 h 52"/>
                <a:gd name="T28" fmla="*/ 30 w 64"/>
                <a:gd name="T29" fmla="*/ 12 h 52"/>
                <a:gd name="T30" fmla="*/ 59 w 64"/>
                <a:gd name="T31" fmla="*/ 12 h 52"/>
                <a:gd name="T32" fmla="*/ 60 w 64"/>
                <a:gd name="T33" fmla="*/ 13 h 52"/>
                <a:gd name="T34" fmla="*/ 60 w 64"/>
                <a:gd name="T35" fmla="*/ 32 h 52"/>
                <a:gd name="T36" fmla="*/ 64 w 64"/>
                <a:gd name="T37" fmla="*/ 32 h 52"/>
                <a:gd name="T38" fmla="*/ 64 w 64"/>
                <a:gd name="T39" fmla="*/ 13 h 52"/>
                <a:gd name="T40" fmla="*/ 59 w 64"/>
                <a:gd name="T41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" h="52">
                  <a:moveTo>
                    <a:pt x="59" y="8"/>
                  </a:moveTo>
                  <a:cubicBezTo>
                    <a:pt x="32" y="8"/>
                    <a:pt x="32" y="8"/>
                    <a:pt x="32" y="8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50"/>
                    <a:pt x="2" y="52"/>
                    <a:pt x="5" y="52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4" y="48"/>
                    <a:pt x="4" y="48"/>
                    <a:pt x="4" y="4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4" y="4"/>
                    <a:pt x="5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60" y="12"/>
                    <a:pt x="60" y="12"/>
                    <a:pt x="60" y="13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64" y="10"/>
                    <a:pt x="62" y="8"/>
                    <a:pt x="59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213" name="Group 11212"/>
          <p:cNvGrpSpPr/>
          <p:nvPr/>
        </p:nvGrpSpPr>
        <p:grpSpPr>
          <a:xfrm>
            <a:off x="8199438" y="5784428"/>
            <a:ext cx="203200" cy="190500"/>
            <a:chOff x="8199438" y="5784428"/>
            <a:chExt cx="203200" cy="190500"/>
          </a:xfrm>
        </p:grpSpPr>
        <p:sp>
          <p:nvSpPr>
            <p:cNvPr id="10963" name="Freeform 115"/>
            <p:cNvSpPr>
              <a:spLocks noEditPoints="1"/>
            </p:cNvSpPr>
            <p:nvPr/>
          </p:nvSpPr>
          <p:spPr bwMode="auto">
            <a:xfrm>
              <a:off x="8291513" y="5876503"/>
              <a:ext cx="111125" cy="98425"/>
            </a:xfrm>
            <a:custGeom>
              <a:avLst/>
              <a:gdLst>
                <a:gd name="T0" fmla="*/ 19 w 35"/>
                <a:gd name="T1" fmla="*/ 1 h 31"/>
                <a:gd name="T2" fmla="*/ 17 w 35"/>
                <a:gd name="T3" fmla="*/ 1 h 31"/>
                <a:gd name="T4" fmla="*/ 1 w 35"/>
                <a:gd name="T5" fmla="*/ 29 h 31"/>
                <a:gd name="T6" fmla="*/ 2 w 35"/>
                <a:gd name="T7" fmla="*/ 31 h 31"/>
                <a:gd name="T8" fmla="*/ 34 w 35"/>
                <a:gd name="T9" fmla="*/ 31 h 31"/>
                <a:gd name="T10" fmla="*/ 35 w 35"/>
                <a:gd name="T11" fmla="*/ 29 h 31"/>
                <a:gd name="T12" fmla="*/ 19 w 35"/>
                <a:gd name="T13" fmla="*/ 1 h 31"/>
                <a:gd name="T14" fmla="*/ 20 w 35"/>
                <a:gd name="T15" fmla="*/ 27 h 31"/>
                <a:gd name="T16" fmla="*/ 16 w 35"/>
                <a:gd name="T17" fmla="*/ 27 h 31"/>
                <a:gd name="T18" fmla="*/ 16 w 35"/>
                <a:gd name="T19" fmla="*/ 23 h 31"/>
                <a:gd name="T20" fmla="*/ 20 w 35"/>
                <a:gd name="T21" fmla="*/ 23 h 31"/>
                <a:gd name="T22" fmla="*/ 20 w 35"/>
                <a:gd name="T23" fmla="*/ 27 h 31"/>
                <a:gd name="T24" fmla="*/ 20 w 35"/>
                <a:gd name="T25" fmla="*/ 19 h 31"/>
                <a:gd name="T26" fmla="*/ 16 w 35"/>
                <a:gd name="T27" fmla="*/ 19 h 31"/>
                <a:gd name="T28" fmla="*/ 16 w 35"/>
                <a:gd name="T29" fmla="*/ 7 h 31"/>
                <a:gd name="T30" fmla="*/ 20 w 35"/>
                <a:gd name="T31" fmla="*/ 7 h 31"/>
                <a:gd name="T32" fmla="*/ 20 w 35"/>
                <a:gd name="T33" fmla="*/ 1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31">
                  <a:moveTo>
                    <a:pt x="19" y="1"/>
                  </a:moveTo>
                  <a:cubicBezTo>
                    <a:pt x="18" y="0"/>
                    <a:pt x="17" y="0"/>
                    <a:pt x="17" y="1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0"/>
                    <a:pt x="1" y="31"/>
                    <a:pt x="2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5" y="31"/>
                    <a:pt x="35" y="30"/>
                    <a:pt x="35" y="29"/>
                  </a:cubicBezTo>
                  <a:lnTo>
                    <a:pt x="19" y="1"/>
                  </a:lnTo>
                  <a:close/>
                  <a:moveTo>
                    <a:pt x="20" y="27"/>
                  </a:moveTo>
                  <a:cubicBezTo>
                    <a:pt x="16" y="27"/>
                    <a:pt x="16" y="27"/>
                    <a:pt x="16" y="27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7"/>
                  </a:lnTo>
                  <a:close/>
                  <a:moveTo>
                    <a:pt x="20" y="19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20" y="7"/>
                    <a:pt x="20" y="7"/>
                    <a:pt x="20" y="7"/>
                  </a:cubicBezTo>
                  <a:lnTo>
                    <a:pt x="20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964" name="Freeform 116"/>
            <p:cNvSpPr>
              <a:spLocks/>
            </p:cNvSpPr>
            <p:nvPr/>
          </p:nvSpPr>
          <p:spPr bwMode="auto">
            <a:xfrm>
              <a:off x="8199438" y="5784428"/>
              <a:ext cx="203200" cy="165100"/>
            </a:xfrm>
            <a:custGeom>
              <a:avLst/>
              <a:gdLst>
                <a:gd name="T0" fmla="*/ 59 w 64"/>
                <a:gd name="T1" fmla="*/ 8 h 52"/>
                <a:gd name="T2" fmla="*/ 32 w 64"/>
                <a:gd name="T3" fmla="*/ 8 h 52"/>
                <a:gd name="T4" fmla="*/ 24 w 64"/>
                <a:gd name="T5" fmla="*/ 0 h 52"/>
                <a:gd name="T6" fmla="*/ 5 w 64"/>
                <a:gd name="T7" fmla="*/ 0 h 52"/>
                <a:gd name="T8" fmla="*/ 0 w 64"/>
                <a:gd name="T9" fmla="*/ 5 h 52"/>
                <a:gd name="T10" fmla="*/ 0 w 64"/>
                <a:gd name="T11" fmla="*/ 47 h 52"/>
                <a:gd name="T12" fmla="*/ 5 w 64"/>
                <a:gd name="T13" fmla="*/ 52 h 52"/>
                <a:gd name="T14" fmla="*/ 28 w 64"/>
                <a:gd name="T15" fmla="*/ 52 h 52"/>
                <a:gd name="T16" fmla="*/ 28 w 64"/>
                <a:gd name="T17" fmla="*/ 48 h 52"/>
                <a:gd name="T18" fmla="*/ 5 w 64"/>
                <a:gd name="T19" fmla="*/ 48 h 52"/>
                <a:gd name="T20" fmla="*/ 4 w 64"/>
                <a:gd name="T21" fmla="*/ 47 h 52"/>
                <a:gd name="T22" fmla="*/ 4 w 64"/>
                <a:gd name="T23" fmla="*/ 5 h 52"/>
                <a:gd name="T24" fmla="*/ 5 w 64"/>
                <a:gd name="T25" fmla="*/ 4 h 52"/>
                <a:gd name="T26" fmla="*/ 22 w 64"/>
                <a:gd name="T27" fmla="*/ 4 h 52"/>
                <a:gd name="T28" fmla="*/ 30 w 64"/>
                <a:gd name="T29" fmla="*/ 12 h 52"/>
                <a:gd name="T30" fmla="*/ 59 w 64"/>
                <a:gd name="T31" fmla="*/ 12 h 52"/>
                <a:gd name="T32" fmla="*/ 60 w 64"/>
                <a:gd name="T33" fmla="*/ 13 h 52"/>
                <a:gd name="T34" fmla="*/ 60 w 64"/>
                <a:gd name="T35" fmla="*/ 36 h 52"/>
                <a:gd name="T36" fmla="*/ 64 w 64"/>
                <a:gd name="T37" fmla="*/ 36 h 52"/>
                <a:gd name="T38" fmla="*/ 64 w 64"/>
                <a:gd name="T39" fmla="*/ 13 h 52"/>
                <a:gd name="T40" fmla="*/ 59 w 64"/>
                <a:gd name="T41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" h="52">
                  <a:moveTo>
                    <a:pt x="59" y="8"/>
                  </a:moveTo>
                  <a:cubicBezTo>
                    <a:pt x="32" y="8"/>
                    <a:pt x="32" y="8"/>
                    <a:pt x="32" y="8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50"/>
                    <a:pt x="2" y="52"/>
                    <a:pt x="5" y="52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4" y="48"/>
                    <a:pt x="4" y="48"/>
                    <a:pt x="4" y="4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4" y="4"/>
                    <a:pt x="5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60" y="12"/>
                    <a:pt x="60" y="12"/>
                    <a:pt x="60" y="13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4" y="36"/>
                    <a:pt x="64" y="36"/>
                    <a:pt x="64" y="36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64" y="10"/>
                    <a:pt x="62" y="8"/>
                    <a:pt x="59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218" name="Group 11217"/>
          <p:cNvGrpSpPr/>
          <p:nvPr/>
        </p:nvGrpSpPr>
        <p:grpSpPr>
          <a:xfrm>
            <a:off x="468313" y="6190828"/>
            <a:ext cx="203200" cy="190500"/>
            <a:chOff x="468313" y="6190828"/>
            <a:chExt cx="203200" cy="190500"/>
          </a:xfrm>
        </p:grpSpPr>
        <p:sp>
          <p:nvSpPr>
            <p:cNvPr id="10965" name="Freeform 117"/>
            <p:cNvSpPr>
              <a:spLocks noEditPoints="1"/>
            </p:cNvSpPr>
            <p:nvPr/>
          </p:nvSpPr>
          <p:spPr bwMode="auto">
            <a:xfrm>
              <a:off x="557213" y="6267028"/>
              <a:ext cx="114300" cy="114300"/>
            </a:xfrm>
            <a:custGeom>
              <a:avLst/>
              <a:gdLst>
                <a:gd name="T0" fmla="*/ 18 w 36"/>
                <a:gd name="T1" fmla="*/ 0 h 36"/>
                <a:gd name="T2" fmla="*/ 0 w 36"/>
                <a:gd name="T3" fmla="*/ 18 h 36"/>
                <a:gd name="T4" fmla="*/ 18 w 36"/>
                <a:gd name="T5" fmla="*/ 36 h 36"/>
                <a:gd name="T6" fmla="*/ 36 w 36"/>
                <a:gd name="T7" fmla="*/ 18 h 36"/>
                <a:gd name="T8" fmla="*/ 18 w 36"/>
                <a:gd name="T9" fmla="*/ 0 h 36"/>
                <a:gd name="T10" fmla="*/ 15 w 36"/>
                <a:gd name="T11" fmla="*/ 29 h 36"/>
                <a:gd name="T12" fmla="*/ 11 w 36"/>
                <a:gd name="T13" fmla="*/ 25 h 36"/>
                <a:gd name="T14" fmla="*/ 4 w 36"/>
                <a:gd name="T15" fmla="*/ 18 h 36"/>
                <a:gd name="T16" fmla="*/ 8 w 36"/>
                <a:gd name="T17" fmla="*/ 14 h 36"/>
                <a:gd name="T18" fmla="*/ 15 w 36"/>
                <a:gd name="T19" fmla="*/ 21 h 36"/>
                <a:gd name="T20" fmla="*/ 28 w 36"/>
                <a:gd name="T21" fmla="*/ 8 h 36"/>
                <a:gd name="T22" fmla="*/ 32 w 36"/>
                <a:gd name="T23" fmla="*/ 12 h 36"/>
                <a:gd name="T24" fmla="*/ 15 w 36"/>
                <a:gd name="T25" fmla="*/ 2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  <a:moveTo>
                    <a:pt x="15" y="29"/>
                  </a:moveTo>
                  <a:cubicBezTo>
                    <a:pt x="11" y="25"/>
                    <a:pt x="11" y="25"/>
                    <a:pt x="11" y="25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2" y="12"/>
                    <a:pt x="32" y="12"/>
                    <a:pt x="32" y="12"/>
                  </a:cubicBezTo>
                  <a:lnTo>
                    <a:pt x="15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966" name="Freeform 118"/>
            <p:cNvSpPr>
              <a:spLocks/>
            </p:cNvSpPr>
            <p:nvPr/>
          </p:nvSpPr>
          <p:spPr bwMode="auto">
            <a:xfrm>
              <a:off x="468313" y="6190828"/>
              <a:ext cx="203200" cy="165100"/>
            </a:xfrm>
            <a:custGeom>
              <a:avLst/>
              <a:gdLst>
                <a:gd name="T0" fmla="*/ 59 w 64"/>
                <a:gd name="T1" fmla="*/ 8 h 52"/>
                <a:gd name="T2" fmla="*/ 32 w 64"/>
                <a:gd name="T3" fmla="*/ 8 h 52"/>
                <a:gd name="T4" fmla="*/ 24 w 64"/>
                <a:gd name="T5" fmla="*/ 0 h 52"/>
                <a:gd name="T6" fmla="*/ 5 w 64"/>
                <a:gd name="T7" fmla="*/ 0 h 52"/>
                <a:gd name="T8" fmla="*/ 0 w 64"/>
                <a:gd name="T9" fmla="*/ 5 h 52"/>
                <a:gd name="T10" fmla="*/ 0 w 64"/>
                <a:gd name="T11" fmla="*/ 47 h 52"/>
                <a:gd name="T12" fmla="*/ 5 w 64"/>
                <a:gd name="T13" fmla="*/ 52 h 52"/>
                <a:gd name="T14" fmla="*/ 24 w 64"/>
                <a:gd name="T15" fmla="*/ 52 h 52"/>
                <a:gd name="T16" fmla="*/ 24 w 64"/>
                <a:gd name="T17" fmla="*/ 48 h 52"/>
                <a:gd name="T18" fmla="*/ 5 w 64"/>
                <a:gd name="T19" fmla="*/ 48 h 52"/>
                <a:gd name="T20" fmla="*/ 4 w 64"/>
                <a:gd name="T21" fmla="*/ 47 h 52"/>
                <a:gd name="T22" fmla="*/ 4 w 64"/>
                <a:gd name="T23" fmla="*/ 5 h 52"/>
                <a:gd name="T24" fmla="*/ 5 w 64"/>
                <a:gd name="T25" fmla="*/ 4 h 52"/>
                <a:gd name="T26" fmla="*/ 22 w 64"/>
                <a:gd name="T27" fmla="*/ 4 h 52"/>
                <a:gd name="T28" fmla="*/ 30 w 64"/>
                <a:gd name="T29" fmla="*/ 12 h 52"/>
                <a:gd name="T30" fmla="*/ 59 w 64"/>
                <a:gd name="T31" fmla="*/ 12 h 52"/>
                <a:gd name="T32" fmla="*/ 60 w 64"/>
                <a:gd name="T33" fmla="*/ 13 h 52"/>
                <a:gd name="T34" fmla="*/ 60 w 64"/>
                <a:gd name="T35" fmla="*/ 24 h 52"/>
                <a:gd name="T36" fmla="*/ 64 w 64"/>
                <a:gd name="T37" fmla="*/ 24 h 52"/>
                <a:gd name="T38" fmla="*/ 64 w 64"/>
                <a:gd name="T39" fmla="*/ 13 h 52"/>
                <a:gd name="T40" fmla="*/ 59 w 64"/>
                <a:gd name="T41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" h="52">
                  <a:moveTo>
                    <a:pt x="59" y="8"/>
                  </a:moveTo>
                  <a:cubicBezTo>
                    <a:pt x="32" y="8"/>
                    <a:pt x="32" y="8"/>
                    <a:pt x="32" y="8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50"/>
                    <a:pt x="2" y="52"/>
                    <a:pt x="5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4" y="48"/>
                    <a:pt x="4" y="48"/>
                    <a:pt x="4" y="4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4" y="4"/>
                    <a:pt x="5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60" y="12"/>
                    <a:pt x="60" y="12"/>
                    <a:pt x="60" y="13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64" y="10"/>
                    <a:pt x="62" y="8"/>
                    <a:pt x="59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208" name="Group 11207"/>
          <p:cNvGrpSpPr/>
          <p:nvPr/>
        </p:nvGrpSpPr>
        <p:grpSpPr>
          <a:xfrm>
            <a:off x="6164263" y="5784428"/>
            <a:ext cx="203200" cy="190500"/>
            <a:chOff x="6164263" y="5784428"/>
            <a:chExt cx="203200" cy="190500"/>
          </a:xfrm>
        </p:grpSpPr>
        <p:sp>
          <p:nvSpPr>
            <p:cNvPr id="10967" name="Freeform 119"/>
            <p:cNvSpPr>
              <a:spLocks/>
            </p:cNvSpPr>
            <p:nvPr/>
          </p:nvSpPr>
          <p:spPr bwMode="auto">
            <a:xfrm>
              <a:off x="6265863" y="5873328"/>
              <a:ext cx="101600" cy="101600"/>
            </a:xfrm>
            <a:custGeom>
              <a:avLst/>
              <a:gdLst>
                <a:gd name="T0" fmla="*/ 40 w 64"/>
                <a:gd name="T1" fmla="*/ 24 h 64"/>
                <a:gd name="T2" fmla="*/ 32 w 64"/>
                <a:gd name="T3" fmla="*/ 0 h 64"/>
                <a:gd name="T4" fmla="*/ 24 w 64"/>
                <a:gd name="T5" fmla="*/ 24 h 64"/>
                <a:gd name="T6" fmla="*/ 0 w 64"/>
                <a:gd name="T7" fmla="*/ 24 h 64"/>
                <a:gd name="T8" fmla="*/ 20 w 64"/>
                <a:gd name="T9" fmla="*/ 38 h 64"/>
                <a:gd name="T10" fmla="*/ 8 w 64"/>
                <a:gd name="T11" fmla="*/ 64 h 64"/>
                <a:gd name="T12" fmla="*/ 32 w 64"/>
                <a:gd name="T13" fmla="*/ 48 h 64"/>
                <a:gd name="T14" fmla="*/ 56 w 64"/>
                <a:gd name="T15" fmla="*/ 64 h 64"/>
                <a:gd name="T16" fmla="*/ 44 w 64"/>
                <a:gd name="T17" fmla="*/ 38 h 64"/>
                <a:gd name="T18" fmla="*/ 64 w 64"/>
                <a:gd name="T19" fmla="*/ 24 h 64"/>
                <a:gd name="T20" fmla="*/ 40 w 64"/>
                <a:gd name="T21" fmla="*/ 2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64">
                  <a:moveTo>
                    <a:pt x="40" y="24"/>
                  </a:moveTo>
                  <a:lnTo>
                    <a:pt x="32" y="0"/>
                  </a:lnTo>
                  <a:lnTo>
                    <a:pt x="24" y="24"/>
                  </a:lnTo>
                  <a:lnTo>
                    <a:pt x="0" y="24"/>
                  </a:lnTo>
                  <a:lnTo>
                    <a:pt x="20" y="38"/>
                  </a:lnTo>
                  <a:lnTo>
                    <a:pt x="8" y="64"/>
                  </a:lnTo>
                  <a:lnTo>
                    <a:pt x="32" y="48"/>
                  </a:lnTo>
                  <a:lnTo>
                    <a:pt x="56" y="64"/>
                  </a:lnTo>
                  <a:lnTo>
                    <a:pt x="44" y="38"/>
                  </a:lnTo>
                  <a:lnTo>
                    <a:pt x="64" y="24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968" name="Freeform 120"/>
            <p:cNvSpPr>
              <a:spLocks/>
            </p:cNvSpPr>
            <p:nvPr/>
          </p:nvSpPr>
          <p:spPr bwMode="auto">
            <a:xfrm>
              <a:off x="6164263" y="5784428"/>
              <a:ext cx="203200" cy="165100"/>
            </a:xfrm>
            <a:custGeom>
              <a:avLst/>
              <a:gdLst>
                <a:gd name="T0" fmla="*/ 59 w 64"/>
                <a:gd name="T1" fmla="*/ 8 h 52"/>
                <a:gd name="T2" fmla="*/ 32 w 64"/>
                <a:gd name="T3" fmla="*/ 8 h 52"/>
                <a:gd name="T4" fmla="*/ 25 w 64"/>
                <a:gd name="T5" fmla="*/ 1 h 52"/>
                <a:gd name="T6" fmla="*/ 24 w 64"/>
                <a:gd name="T7" fmla="*/ 0 h 52"/>
                <a:gd name="T8" fmla="*/ 5 w 64"/>
                <a:gd name="T9" fmla="*/ 0 h 52"/>
                <a:gd name="T10" fmla="*/ 0 w 64"/>
                <a:gd name="T11" fmla="*/ 5 h 52"/>
                <a:gd name="T12" fmla="*/ 0 w 64"/>
                <a:gd name="T13" fmla="*/ 47 h 52"/>
                <a:gd name="T14" fmla="*/ 5 w 64"/>
                <a:gd name="T15" fmla="*/ 52 h 52"/>
                <a:gd name="T16" fmla="*/ 32 w 64"/>
                <a:gd name="T17" fmla="*/ 52 h 52"/>
                <a:gd name="T18" fmla="*/ 32 w 64"/>
                <a:gd name="T19" fmla="*/ 48 h 52"/>
                <a:gd name="T20" fmla="*/ 5 w 64"/>
                <a:gd name="T21" fmla="*/ 48 h 52"/>
                <a:gd name="T22" fmla="*/ 4 w 64"/>
                <a:gd name="T23" fmla="*/ 47 h 52"/>
                <a:gd name="T24" fmla="*/ 4 w 64"/>
                <a:gd name="T25" fmla="*/ 5 h 52"/>
                <a:gd name="T26" fmla="*/ 5 w 64"/>
                <a:gd name="T27" fmla="*/ 4 h 52"/>
                <a:gd name="T28" fmla="*/ 22 w 64"/>
                <a:gd name="T29" fmla="*/ 4 h 52"/>
                <a:gd name="T30" fmla="*/ 30 w 64"/>
                <a:gd name="T31" fmla="*/ 12 h 52"/>
                <a:gd name="T32" fmla="*/ 59 w 64"/>
                <a:gd name="T33" fmla="*/ 12 h 52"/>
                <a:gd name="T34" fmla="*/ 60 w 64"/>
                <a:gd name="T35" fmla="*/ 13 h 52"/>
                <a:gd name="T36" fmla="*/ 60 w 64"/>
                <a:gd name="T37" fmla="*/ 36 h 52"/>
                <a:gd name="T38" fmla="*/ 64 w 64"/>
                <a:gd name="T39" fmla="*/ 36 h 52"/>
                <a:gd name="T40" fmla="*/ 64 w 64"/>
                <a:gd name="T41" fmla="*/ 13 h 52"/>
                <a:gd name="T42" fmla="*/ 59 w 64"/>
                <a:gd name="T43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52">
                  <a:moveTo>
                    <a:pt x="59" y="8"/>
                  </a:moveTo>
                  <a:cubicBezTo>
                    <a:pt x="32" y="8"/>
                    <a:pt x="32" y="8"/>
                    <a:pt x="32" y="8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50"/>
                    <a:pt x="2" y="52"/>
                    <a:pt x="5" y="52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4" y="48"/>
                    <a:pt x="4" y="48"/>
                    <a:pt x="4" y="4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4" y="4"/>
                    <a:pt x="5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60" y="12"/>
                    <a:pt x="60" y="12"/>
                    <a:pt x="60" y="13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4" y="36"/>
                    <a:pt x="64" y="36"/>
                    <a:pt x="64" y="36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64" y="10"/>
                    <a:pt x="62" y="8"/>
                    <a:pt x="59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210" name="Group 11209"/>
          <p:cNvGrpSpPr/>
          <p:nvPr/>
        </p:nvGrpSpPr>
        <p:grpSpPr>
          <a:xfrm>
            <a:off x="6978651" y="5784428"/>
            <a:ext cx="203200" cy="190500"/>
            <a:chOff x="6978651" y="5784428"/>
            <a:chExt cx="203200" cy="190500"/>
          </a:xfrm>
        </p:grpSpPr>
        <p:sp>
          <p:nvSpPr>
            <p:cNvPr id="10969" name="Freeform 121"/>
            <p:cNvSpPr>
              <a:spLocks/>
            </p:cNvSpPr>
            <p:nvPr/>
          </p:nvSpPr>
          <p:spPr bwMode="auto">
            <a:xfrm>
              <a:off x="6978651" y="5784428"/>
              <a:ext cx="203200" cy="165100"/>
            </a:xfrm>
            <a:custGeom>
              <a:avLst/>
              <a:gdLst>
                <a:gd name="T0" fmla="*/ 59 w 64"/>
                <a:gd name="T1" fmla="*/ 8 h 52"/>
                <a:gd name="T2" fmla="*/ 32 w 64"/>
                <a:gd name="T3" fmla="*/ 8 h 52"/>
                <a:gd name="T4" fmla="*/ 24 w 64"/>
                <a:gd name="T5" fmla="*/ 0 h 52"/>
                <a:gd name="T6" fmla="*/ 5 w 64"/>
                <a:gd name="T7" fmla="*/ 0 h 52"/>
                <a:gd name="T8" fmla="*/ 0 w 64"/>
                <a:gd name="T9" fmla="*/ 5 h 52"/>
                <a:gd name="T10" fmla="*/ 0 w 64"/>
                <a:gd name="T11" fmla="*/ 47 h 52"/>
                <a:gd name="T12" fmla="*/ 5 w 64"/>
                <a:gd name="T13" fmla="*/ 52 h 52"/>
                <a:gd name="T14" fmla="*/ 32 w 64"/>
                <a:gd name="T15" fmla="*/ 52 h 52"/>
                <a:gd name="T16" fmla="*/ 32 w 64"/>
                <a:gd name="T17" fmla="*/ 48 h 52"/>
                <a:gd name="T18" fmla="*/ 5 w 64"/>
                <a:gd name="T19" fmla="*/ 48 h 52"/>
                <a:gd name="T20" fmla="*/ 4 w 64"/>
                <a:gd name="T21" fmla="*/ 47 h 52"/>
                <a:gd name="T22" fmla="*/ 4 w 64"/>
                <a:gd name="T23" fmla="*/ 5 h 52"/>
                <a:gd name="T24" fmla="*/ 5 w 64"/>
                <a:gd name="T25" fmla="*/ 4 h 52"/>
                <a:gd name="T26" fmla="*/ 22 w 64"/>
                <a:gd name="T27" fmla="*/ 4 h 52"/>
                <a:gd name="T28" fmla="*/ 30 w 64"/>
                <a:gd name="T29" fmla="*/ 12 h 52"/>
                <a:gd name="T30" fmla="*/ 59 w 64"/>
                <a:gd name="T31" fmla="*/ 12 h 52"/>
                <a:gd name="T32" fmla="*/ 60 w 64"/>
                <a:gd name="T33" fmla="*/ 13 h 52"/>
                <a:gd name="T34" fmla="*/ 60 w 64"/>
                <a:gd name="T35" fmla="*/ 32 h 52"/>
                <a:gd name="T36" fmla="*/ 64 w 64"/>
                <a:gd name="T37" fmla="*/ 32 h 52"/>
                <a:gd name="T38" fmla="*/ 64 w 64"/>
                <a:gd name="T39" fmla="*/ 13 h 52"/>
                <a:gd name="T40" fmla="*/ 59 w 64"/>
                <a:gd name="T41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" h="52">
                  <a:moveTo>
                    <a:pt x="59" y="8"/>
                  </a:moveTo>
                  <a:cubicBezTo>
                    <a:pt x="32" y="8"/>
                    <a:pt x="32" y="8"/>
                    <a:pt x="32" y="8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50"/>
                    <a:pt x="2" y="52"/>
                    <a:pt x="5" y="52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4" y="48"/>
                    <a:pt x="4" y="48"/>
                    <a:pt x="4" y="4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4" y="4"/>
                    <a:pt x="5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60" y="12"/>
                    <a:pt x="60" y="12"/>
                    <a:pt x="60" y="13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64" y="10"/>
                    <a:pt x="62" y="8"/>
                    <a:pt x="59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970" name="Freeform 122"/>
            <p:cNvSpPr>
              <a:spLocks/>
            </p:cNvSpPr>
            <p:nvPr/>
          </p:nvSpPr>
          <p:spPr bwMode="auto">
            <a:xfrm>
              <a:off x="7080251" y="5873328"/>
              <a:ext cx="101600" cy="101600"/>
            </a:xfrm>
            <a:custGeom>
              <a:avLst/>
              <a:gdLst>
                <a:gd name="T0" fmla="*/ 32 w 64"/>
                <a:gd name="T1" fmla="*/ 0 h 64"/>
                <a:gd name="T2" fmla="*/ 0 w 64"/>
                <a:gd name="T3" fmla="*/ 32 h 64"/>
                <a:gd name="T4" fmla="*/ 16 w 64"/>
                <a:gd name="T5" fmla="*/ 32 h 64"/>
                <a:gd name="T6" fmla="*/ 16 w 64"/>
                <a:gd name="T7" fmla="*/ 64 h 64"/>
                <a:gd name="T8" fmla="*/ 48 w 64"/>
                <a:gd name="T9" fmla="*/ 64 h 64"/>
                <a:gd name="T10" fmla="*/ 48 w 64"/>
                <a:gd name="T11" fmla="*/ 32 h 64"/>
                <a:gd name="T12" fmla="*/ 64 w 64"/>
                <a:gd name="T13" fmla="*/ 32 h 64"/>
                <a:gd name="T14" fmla="*/ 32 w 64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lnTo>
                    <a:pt x="0" y="32"/>
                  </a:lnTo>
                  <a:lnTo>
                    <a:pt x="16" y="32"/>
                  </a:lnTo>
                  <a:lnTo>
                    <a:pt x="16" y="64"/>
                  </a:lnTo>
                  <a:lnTo>
                    <a:pt x="48" y="64"/>
                  </a:lnTo>
                  <a:lnTo>
                    <a:pt x="48" y="32"/>
                  </a:lnTo>
                  <a:lnTo>
                    <a:pt x="64" y="3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211" name="Group 11210"/>
          <p:cNvGrpSpPr/>
          <p:nvPr/>
        </p:nvGrpSpPr>
        <p:grpSpPr>
          <a:xfrm>
            <a:off x="7385051" y="5784428"/>
            <a:ext cx="203200" cy="190500"/>
            <a:chOff x="7385051" y="5784428"/>
            <a:chExt cx="203200" cy="190500"/>
          </a:xfrm>
        </p:grpSpPr>
        <p:sp>
          <p:nvSpPr>
            <p:cNvPr id="10971" name="Freeform 123"/>
            <p:cNvSpPr>
              <a:spLocks/>
            </p:cNvSpPr>
            <p:nvPr/>
          </p:nvSpPr>
          <p:spPr bwMode="auto">
            <a:xfrm>
              <a:off x="7385051" y="5784428"/>
              <a:ext cx="203200" cy="165100"/>
            </a:xfrm>
            <a:custGeom>
              <a:avLst/>
              <a:gdLst>
                <a:gd name="T0" fmla="*/ 59 w 64"/>
                <a:gd name="T1" fmla="*/ 8 h 52"/>
                <a:gd name="T2" fmla="*/ 32 w 64"/>
                <a:gd name="T3" fmla="*/ 8 h 52"/>
                <a:gd name="T4" fmla="*/ 24 w 64"/>
                <a:gd name="T5" fmla="*/ 0 h 52"/>
                <a:gd name="T6" fmla="*/ 5 w 64"/>
                <a:gd name="T7" fmla="*/ 0 h 52"/>
                <a:gd name="T8" fmla="*/ 0 w 64"/>
                <a:gd name="T9" fmla="*/ 5 h 52"/>
                <a:gd name="T10" fmla="*/ 0 w 64"/>
                <a:gd name="T11" fmla="*/ 47 h 52"/>
                <a:gd name="T12" fmla="*/ 5 w 64"/>
                <a:gd name="T13" fmla="*/ 52 h 52"/>
                <a:gd name="T14" fmla="*/ 28 w 64"/>
                <a:gd name="T15" fmla="*/ 52 h 52"/>
                <a:gd name="T16" fmla="*/ 28 w 64"/>
                <a:gd name="T17" fmla="*/ 48 h 52"/>
                <a:gd name="T18" fmla="*/ 5 w 64"/>
                <a:gd name="T19" fmla="*/ 48 h 52"/>
                <a:gd name="T20" fmla="*/ 4 w 64"/>
                <a:gd name="T21" fmla="*/ 47 h 52"/>
                <a:gd name="T22" fmla="*/ 4 w 64"/>
                <a:gd name="T23" fmla="*/ 5 h 52"/>
                <a:gd name="T24" fmla="*/ 5 w 64"/>
                <a:gd name="T25" fmla="*/ 4 h 52"/>
                <a:gd name="T26" fmla="*/ 22 w 64"/>
                <a:gd name="T27" fmla="*/ 4 h 52"/>
                <a:gd name="T28" fmla="*/ 30 w 64"/>
                <a:gd name="T29" fmla="*/ 12 h 52"/>
                <a:gd name="T30" fmla="*/ 59 w 64"/>
                <a:gd name="T31" fmla="*/ 12 h 52"/>
                <a:gd name="T32" fmla="*/ 60 w 64"/>
                <a:gd name="T33" fmla="*/ 13 h 52"/>
                <a:gd name="T34" fmla="*/ 60 w 64"/>
                <a:gd name="T35" fmla="*/ 32 h 52"/>
                <a:gd name="T36" fmla="*/ 64 w 64"/>
                <a:gd name="T37" fmla="*/ 32 h 52"/>
                <a:gd name="T38" fmla="*/ 64 w 64"/>
                <a:gd name="T39" fmla="*/ 13 h 52"/>
                <a:gd name="T40" fmla="*/ 59 w 64"/>
                <a:gd name="T41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" h="52">
                  <a:moveTo>
                    <a:pt x="59" y="8"/>
                  </a:moveTo>
                  <a:cubicBezTo>
                    <a:pt x="32" y="8"/>
                    <a:pt x="32" y="8"/>
                    <a:pt x="32" y="8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50"/>
                    <a:pt x="2" y="52"/>
                    <a:pt x="5" y="52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4" y="48"/>
                    <a:pt x="4" y="48"/>
                    <a:pt x="4" y="4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4" y="4"/>
                    <a:pt x="5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60" y="12"/>
                    <a:pt x="60" y="12"/>
                    <a:pt x="60" y="13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64" y="10"/>
                    <a:pt x="62" y="8"/>
                    <a:pt x="59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972" name="Freeform 124"/>
            <p:cNvSpPr>
              <a:spLocks/>
            </p:cNvSpPr>
            <p:nvPr/>
          </p:nvSpPr>
          <p:spPr bwMode="auto">
            <a:xfrm>
              <a:off x="7486651" y="5873328"/>
              <a:ext cx="101600" cy="101600"/>
            </a:xfrm>
            <a:custGeom>
              <a:avLst/>
              <a:gdLst>
                <a:gd name="T0" fmla="*/ 48 w 64"/>
                <a:gd name="T1" fmla="*/ 0 h 64"/>
                <a:gd name="T2" fmla="*/ 16 w 64"/>
                <a:gd name="T3" fmla="*/ 0 h 64"/>
                <a:gd name="T4" fmla="*/ 16 w 64"/>
                <a:gd name="T5" fmla="*/ 32 h 64"/>
                <a:gd name="T6" fmla="*/ 0 w 64"/>
                <a:gd name="T7" fmla="*/ 32 h 64"/>
                <a:gd name="T8" fmla="*/ 32 w 64"/>
                <a:gd name="T9" fmla="*/ 64 h 64"/>
                <a:gd name="T10" fmla="*/ 64 w 64"/>
                <a:gd name="T11" fmla="*/ 32 h 64"/>
                <a:gd name="T12" fmla="*/ 48 w 64"/>
                <a:gd name="T13" fmla="*/ 32 h 64"/>
                <a:gd name="T14" fmla="*/ 48 w 64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64">
                  <a:moveTo>
                    <a:pt x="48" y="0"/>
                  </a:moveTo>
                  <a:lnTo>
                    <a:pt x="16" y="0"/>
                  </a:lnTo>
                  <a:lnTo>
                    <a:pt x="16" y="32"/>
                  </a:lnTo>
                  <a:lnTo>
                    <a:pt x="0" y="32"/>
                  </a:lnTo>
                  <a:lnTo>
                    <a:pt x="32" y="64"/>
                  </a:lnTo>
                  <a:lnTo>
                    <a:pt x="64" y="32"/>
                  </a:lnTo>
                  <a:lnTo>
                    <a:pt x="48" y="3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207" name="Group 11206"/>
          <p:cNvGrpSpPr/>
          <p:nvPr/>
        </p:nvGrpSpPr>
        <p:grpSpPr>
          <a:xfrm>
            <a:off x="5757863" y="5784428"/>
            <a:ext cx="203200" cy="190500"/>
            <a:chOff x="5757863" y="5784428"/>
            <a:chExt cx="203200" cy="190500"/>
          </a:xfrm>
        </p:grpSpPr>
        <p:sp>
          <p:nvSpPr>
            <p:cNvPr id="10973" name="Freeform 125"/>
            <p:cNvSpPr>
              <a:spLocks/>
            </p:cNvSpPr>
            <p:nvPr/>
          </p:nvSpPr>
          <p:spPr bwMode="auto">
            <a:xfrm>
              <a:off x="5757863" y="5784428"/>
              <a:ext cx="203200" cy="165100"/>
            </a:xfrm>
            <a:custGeom>
              <a:avLst/>
              <a:gdLst>
                <a:gd name="T0" fmla="*/ 59 w 64"/>
                <a:gd name="T1" fmla="*/ 8 h 52"/>
                <a:gd name="T2" fmla="*/ 32 w 64"/>
                <a:gd name="T3" fmla="*/ 8 h 52"/>
                <a:gd name="T4" fmla="*/ 25 w 64"/>
                <a:gd name="T5" fmla="*/ 1 h 52"/>
                <a:gd name="T6" fmla="*/ 24 w 64"/>
                <a:gd name="T7" fmla="*/ 0 h 52"/>
                <a:gd name="T8" fmla="*/ 5 w 64"/>
                <a:gd name="T9" fmla="*/ 0 h 52"/>
                <a:gd name="T10" fmla="*/ 0 w 64"/>
                <a:gd name="T11" fmla="*/ 5 h 52"/>
                <a:gd name="T12" fmla="*/ 0 w 64"/>
                <a:gd name="T13" fmla="*/ 47 h 52"/>
                <a:gd name="T14" fmla="*/ 5 w 64"/>
                <a:gd name="T15" fmla="*/ 52 h 52"/>
                <a:gd name="T16" fmla="*/ 24 w 64"/>
                <a:gd name="T17" fmla="*/ 52 h 52"/>
                <a:gd name="T18" fmla="*/ 24 w 64"/>
                <a:gd name="T19" fmla="*/ 48 h 52"/>
                <a:gd name="T20" fmla="*/ 5 w 64"/>
                <a:gd name="T21" fmla="*/ 48 h 52"/>
                <a:gd name="T22" fmla="*/ 4 w 64"/>
                <a:gd name="T23" fmla="*/ 47 h 52"/>
                <a:gd name="T24" fmla="*/ 4 w 64"/>
                <a:gd name="T25" fmla="*/ 5 h 52"/>
                <a:gd name="T26" fmla="*/ 5 w 64"/>
                <a:gd name="T27" fmla="*/ 4 h 52"/>
                <a:gd name="T28" fmla="*/ 22 w 64"/>
                <a:gd name="T29" fmla="*/ 4 h 52"/>
                <a:gd name="T30" fmla="*/ 30 w 64"/>
                <a:gd name="T31" fmla="*/ 12 h 52"/>
                <a:gd name="T32" fmla="*/ 59 w 64"/>
                <a:gd name="T33" fmla="*/ 12 h 52"/>
                <a:gd name="T34" fmla="*/ 60 w 64"/>
                <a:gd name="T35" fmla="*/ 13 h 52"/>
                <a:gd name="T36" fmla="*/ 60 w 64"/>
                <a:gd name="T37" fmla="*/ 24 h 52"/>
                <a:gd name="T38" fmla="*/ 64 w 64"/>
                <a:gd name="T39" fmla="*/ 24 h 52"/>
                <a:gd name="T40" fmla="*/ 64 w 64"/>
                <a:gd name="T41" fmla="*/ 13 h 52"/>
                <a:gd name="T42" fmla="*/ 59 w 64"/>
                <a:gd name="T43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52">
                  <a:moveTo>
                    <a:pt x="59" y="8"/>
                  </a:moveTo>
                  <a:cubicBezTo>
                    <a:pt x="32" y="8"/>
                    <a:pt x="32" y="8"/>
                    <a:pt x="32" y="8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50"/>
                    <a:pt x="2" y="52"/>
                    <a:pt x="5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4" y="48"/>
                    <a:pt x="4" y="48"/>
                    <a:pt x="4" y="4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4" y="4"/>
                    <a:pt x="5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60" y="12"/>
                    <a:pt x="60" y="12"/>
                    <a:pt x="60" y="13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64" y="10"/>
                    <a:pt x="62" y="8"/>
                    <a:pt x="59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974" name="Freeform 126"/>
            <p:cNvSpPr>
              <a:spLocks noEditPoints="1"/>
            </p:cNvSpPr>
            <p:nvPr/>
          </p:nvSpPr>
          <p:spPr bwMode="auto">
            <a:xfrm>
              <a:off x="5846763" y="5860628"/>
              <a:ext cx="114300" cy="114300"/>
            </a:xfrm>
            <a:custGeom>
              <a:avLst/>
              <a:gdLst>
                <a:gd name="T0" fmla="*/ 29 w 36"/>
                <a:gd name="T1" fmla="*/ 4 h 36"/>
                <a:gd name="T2" fmla="*/ 18 w 36"/>
                <a:gd name="T3" fmla="*/ 0 h 36"/>
                <a:gd name="T4" fmla="*/ 0 w 36"/>
                <a:gd name="T5" fmla="*/ 18 h 36"/>
                <a:gd name="T6" fmla="*/ 4 w 36"/>
                <a:gd name="T7" fmla="*/ 29 h 36"/>
                <a:gd name="T8" fmla="*/ 7 w 36"/>
                <a:gd name="T9" fmla="*/ 32 h 36"/>
                <a:gd name="T10" fmla="*/ 18 w 36"/>
                <a:gd name="T11" fmla="*/ 36 h 36"/>
                <a:gd name="T12" fmla="*/ 36 w 36"/>
                <a:gd name="T13" fmla="*/ 18 h 36"/>
                <a:gd name="T14" fmla="*/ 32 w 36"/>
                <a:gd name="T15" fmla="*/ 7 h 36"/>
                <a:gd name="T16" fmla="*/ 29 w 36"/>
                <a:gd name="T17" fmla="*/ 4 h 36"/>
                <a:gd name="T18" fmla="*/ 4 w 36"/>
                <a:gd name="T19" fmla="*/ 18 h 36"/>
                <a:gd name="T20" fmla="*/ 18 w 36"/>
                <a:gd name="T21" fmla="*/ 4 h 36"/>
                <a:gd name="T22" fmla="*/ 26 w 36"/>
                <a:gd name="T23" fmla="*/ 7 h 36"/>
                <a:gd name="T24" fmla="*/ 7 w 36"/>
                <a:gd name="T25" fmla="*/ 26 h 36"/>
                <a:gd name="T26" fmla="*/ 4 w 36"/>
                <a:gd name="T27" fmla="*/ 18 h 36"/>
                <a:gd name="T28" fmla="*/ 18 w 36"/>
                <a:gd name="T29" fmla="*/ 32 h 36"/>
                <a:gd name="T30" fmla="*/ 10 w 36"/>
                <a:gd name="T31" fmla="*/ 29 h 36"/>
                <a:gd name="T32" fmla="*/ 29 w 36"/>
                <a:gd name="T33" fmla="*/ 10 h 36"/>
                <a:gd name="T34" fmla="*/ 32 w 36"/>
                <a:gd name="T35" fmla="*/ 18 h 36"/>
                <a:gd name="T36" fmla="*/ 18 w 36"/>
                <a:gd name="T37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36">
                  <a:moveTo>
                    <a:pt x="29" y="4"/>
                  </a:moveTo>
                  <a:cubicBezTo>
                    <a:pt x="26" y="2"/>
                    <a:pt x="22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2"/>
                    <a:pt x="2" y="26"/>
                    <a:pt x="4" y="29"/>
                  </a:cubicBezTo>
                  <a:cubicBezTo>
                    <a:pt x="5" y="30"/>
                    <a:pt x="6" y="31"/>
                    <a:pt x="7" y="32"/>
                  </a:cubicBezTo>
                  <a:cubicBezTo>
                    <a:pt x="10" y="34"/>
                    <a:pt x="14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cubicBezTo>
                    <a:pt x="36" y="14"/>
                    <a:pt x="34" y="10"/>
                    <a:pt x="32" y="7"/>
                  </a:cubicBezTo>
                  <a:cubicBezTo>
                    <a:pt x="31" y="6"/>
                    <a:pt x="30" y="5"/>
                    <a:pt x="29" y="4"/>
                  </a:cubicBezTo>
                  <a:close/>
                  <a:moveTo>
                    <a:pt x="4" y="18"/>
                  </a:moveTo>
                  <a:cubicBezTo>
                    <a:pt x="4" y="10"/>
                    <a:pt x="10" y="4"/>
                    <a:pt x="18" y="4"/>
                  </a:cubicBezTo>
                  <a:cubicBezTo>
                    <a:pt x="21" y="4"/>
                    <a:pt x="24" y="5"/>
                    <a:pt x="26" y="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5" y="24"/>
                    <a:pt x="4" y="21"/>
                    <a:pt x="4" y="18"/>
                  </a:cubicBezTo>
                  <a:close/>
                  <a:moveTo>
                    <a:pt x="18" y="32"/>
                  </a:moveTo>
                  <a:cubicBezTo>
                    <a:pt x="15" y="32"/>
                    <a:pt x="12" y="31"/>
                    <a:pt x="10" y="2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1" y="12"/>
                    <a:pt x="32" y="15"/>
                    <a:pt x="32" y="18"/>
                  </a:cubicBezTo>
                  <a:cubicBezTo>
                    <a:pt x="32" y="26"/>
                    <a:pt x="26" y="32"/>
                    <a:pt x="18" y="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205" name="Group 11204"/>
          <p:cNvGrpSpPr/>
          <p:nvPr/>
        </p:nvGrpSpPr>
        <p:grpSpPr>
          <a:xfrm>
            <a:off x="4943476" y="5784428"/>
            <a:ext cx="204788" cy="190500"/>
            <a:chOff x="4943476" y="5784428"/>
            <a:chExt cx="204788" cy="190500"/>
          </a:xfrm>
        </p:grpSpPr>
        <p:sp>
          <p:nvSpPr>
            <p:cNvPr id="10975" name="Freeform 127"/>
            <p:cNvSpPr>
              <a:spLocks/>
            </p:cNvSpPr>
            <p:nvPr/>
          </p:nvSpPr>
          <p:spPr bwMode="auto">
            <a:xfrm>
              <a:off x="4943476" y="5784428"/>
              <a:ext cx="204788" cy="165100"/>
            </a:xfrm>
            <a:custGeom>
              <a:avLst/>
              <a:gdLst>
                <a:gd name="T0" fmla="*/ 59 w 64"/>
                <a:gd name="T1" fmla="*/ 8 h 52"/>
                <a:gd name="T2" fmla="*/ 32 w 64"/>
                <a:gd name="T3" fmla="*/ 8 h 52"/>
                <a:gd name="T4" fmla="*/ 25 w 64"/>
                <a:gd name="T5" fmla="*/ 1 h 52"/>
                <a:gd name="T6" fmla="*/ 24 w 64"/>
                <a:gd name="T7" fmla="*/ 0 h 52"/>
                <a:gd name="T8" fmla="*/ 5 w 64"/>
                <a:gd name="T9" fmla="*/ 0 h 52"/>
                <a:gd name="T10" fmla="*/ 0 w 64"/>
                <a:gd name="T11" fmla="*/ 5 h 52"/>
                <a:gd name="T12" fmla="*/ 0 w 64"/>
                <a:gd name="T13" fmla="*/ 47 h 52"/>
                <a:gd name="T14" fmla="*/ 5 w 64"/>
                <a:gd name="T15" fmla="*/ 52 h 52"/>
                <a:gd name="T16" fmla="*/ 28 w 64"/>
                <a:gd name="T17" fmla="*/ 52 h 52"/>
                <a:gd name="T18" fmla="*/ 28 w 64"/>
                <a:gd name="T19" fmla="*/ 48 h 52"/>
                <a:gd name="T20" fmla="*/ 5 w 64"/>
                <a:gd name="T21" fmla="*/ 48 h 52"/>
                <a:gd name="T22" fmla="*/ 4 w 64"/>
                <a:gd name="T23" fmla="*/ 47 h 52"/>
                <a:gd name="T24" fmla="*/ 4 w 64"/>
                <a:gd name="T25" fmla="*/ 5 h 52"/>
                <a:gd name="T26" fmla="*/ 5 w 64"/>
                <a:gd name="T27" fmla="*/ 4 h 52"/>
                <a:gd name="T28" fmla="*/ 22 w 64"/>
                <a:gd name="T29" fmla="*/ 4 h 52"/>
                <a:gd name="T30" fmla="*/ 30 w 64"/>
                <a:gd name="T31" fmla="*/ 12 h 52"/>
                <a:gd name="T32" fmla="*/ 59 w 64"/>
                <a:gd name="T33" fmla="*/ 12 h 52"/>
                <a:gd name="T34" fmla="*/ 60 w 64"/>
                <a:gd name="T35" fmla="*/ 13 h 52"/>
                <a:gd name="T36" fmla="*/ 60 w 64"/>
                <a:gd name="T37" fmla="*/ 28 h 52"/>
                <a:gd name="T38" fmla="*/ 64 w 64"/>
                <a:gd name="T39" fmla="*/ 28 h 52"/>
                <a:gd name="T40" fmla="*/ 64 w 64"/>
                <a:gd name="T41" fmla="*/ 13 h 52"/>
                <a:gd name="T42" fmla="*/ 59 w 64"/>
                <a:gd name="T43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52">
                  <a:moveTo>
                    <a:pt x="59" y="8"/>
                  </a:moveTo>
                  <a:cubicBezTo>
                    <a:pt x="32" y="8"/>
                    <a:pt x="32" y="8"/>
                    <a:pt x="32" y="8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50"/>
                    <a:pt x="2" y="52"/>
                    <a:pt x="5" y="52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4" y="48"/>
                    <a:pt x="4" y="48"/>
                    <a:pt x="4" y="4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4" y="4"/>
                    <a:pt x="5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60" y="12"/>
                    <a:pt x="60" y="12"/>
                    <a:pt x="60" y="13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64" y="10"/>
                    <a:pt x="62" y="8"/>
                    <a:pt x="59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976" name="Freeform 128"/>
            <p:cNvSpPr>
              <a:spLocks/>
            </p:cNvSpPr>
            <p:nvPr/>
          </p:nvSpPr>
          <p:spPr bwMode="auto">
            <a:xfrm>
              <a:off x="5045076" y="5898728"/>
              <a:ext cx="100013" cy="76200"/>
            </a:xfrm>
            <a:custGeom>
              <a:avLst/>
              <a:gdLst>
                <a:gd name="T0" fmla="*/ 27 w 63"/>
                <a:gd name="T1" fmla="*/ 28 h 48"/>
                <a:gd name="T2" fmla="*/ 13 w 63"/>
                <a:gd name="T3" fmla="*/ 14 h 48"/>
                <a:gd name="T4" fmla="*/ 0 w 63"/>
                <a:gd name="T5" fmla="*/ 24 h 48"/>
                <a:gd name="T6" fmla="*/ 25 w 63"/>
                <a:gd name="T7" fmla="*/ 48 h 48"/>
                <a:gd name="T8" fmla="*/ 63 w 63"/>
                <a:gd name="T9" fmla="*/ 10 h 48"/>
                <a:gd name="T10" fmla="*/ 55 w 63"/>
                <a:gd name="T11" fmla="*/ 0 h 48"/>
                <a:gd name="T12" fmla="*/ 27 w 63"/>
                <a:gd name="T13" fmla="*/ 2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48">
                  <a:moveTo>
                    <a:pt x="27" y="28"/>
                  </a:moveTo>
                  <a:lnTo>
                    <a:pt x="13" y="14"/>
                  </a:lnTo>
                  <a:lnTo>
                    <a:pt x="0" y="24"/>
                  </a:lnTo>
                  <a:lnTo>
                    <a:pt x="25" y="48"/>
                  </a:lnTo>
                  <a:lnTo>
                    <a:pt x="63" y="10"/>
                  </a:lnTo>
                  <a:lnTo>
                    <a:pt x="55" y="0"/>
                  </a:lnTo>
                  <a:lnTo>
                    <a:pt x="27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217" name="Group 11216"/>
          <p:cNvGrpSpPr/>
          <p:nvPr/>
        </p:nvGrpSpPr>
        <p:grpSpPr>
          <a:xfrm>
            <a:off x="874713" y="6190828"/>
            <a:ext cx="203200" cy="190500"/>
            <a:chOff x="874713" y="6190828"/>
            <a:chExt cx="203200" cy="190500"/>
          </a:xfrm>
        </p:grpSpPr>
        <p:sp>
          <p:nvSpPr>
            <p:cNvPr id="10977" name="Freeform 129"/>
            <p:cNvSpPr>
              <a:spLocks/>
            </p:cNvSpPr>
            <p:nvPr/>
          </p:nvSpPr>
          <p:spPr bwMode="auto">
            <a:xfrm>
              <a:off x="874713" y="6190828"/>
              <a:ext cx="203200" cy="165100"/>
            </a:xfrm>
            <a:custGeom>
              <a:avLst/>
              <a:gdLst>
                <a:gd name="T0" fmla="*/ 59 w 64"/>
                <a:gd name="T1" fmla="*/ 8 h 52"/>
                <a:gd name="T2" fmla="*/ 32 w 64"/>
                <a:gd name="T3" fmla="*/ 8 h 52"/>
                <a:gd name="T4" fmla="*/ 24 w 64"/>
                <a:gd name="T5" fmla="*/ 0 h 52"/>
                <a:gd name="T6" fmla="*/ 5 w 64"/>
                <a:gd name="T7" fmla="*/ 0 h 52"/>
                <a:gd name="T8" fmla="*/ 0 w 64"/>
                <a:gd name="T9" fmla="*/ 5 h 52"/>
                <a:gd name="T10" fmla="*/ 0 w 64"/>
                <a:gd name="T11" fmla="*/ 47 h 52"/>
                <a:gd name="T12" fmla="*/ 5 w 64"/>
                <a:gd name="T13" fmla="*/ 52 h 52"/>
                <a:gd name="T14" fmla="*/ 24 w 64"/>
                <a:gd name="T15" fmla="*/ 52 h 52"/>
                <a:gd name="T16" fmla="*/ 24 w 64"/>
                <a:gd name="T17" fmla="*/ 48 h 52"/>
                <a:gd name="T18" fmla="*/ 5 w 64"/>
                <a:gd name="T19" fmla="*/ 48 h 52"/>
                <a:gd name="T20" fmla="*/ 4 w 64"/>
                <a:gd name="T21" fmla="*/ 47 h 52"/>
                <a:gd name="T22" fmla="*/ 4 w 64"/>
                <a:gd name="T23" fmla="*/ 5 h 52"/>
                <a:gd name="T24" fmla="*/ 5 w 64"/>
                <a:gd name="T25" fmla="*/ 4 h 52"/>
                <a:gd name="T26" fmla="*/ 22 w 64"/>
                <a:gd name="T27" fmla="*/ 4 h 52"/>
                <a:gd name="T28" fmla="*/ 30 w 64"/>
                <a:gd name="T29" fmla="*/ 12 h 52"/>
                <a:gd name="T30" fmla="*/ 59 w 64"/>
                <a:gd name="T31" fmla="*/ 12 h 52"/>
                <a:gd name="T32" fmla="*/ 60 w 64"/>
                <a:gd name="T33" fmla="*/ 13 h 52"/>
                <a:gd name="T34" fmla="*/ 60 w 64"/>
                <a:gd name="T35" fmla="*/ 24 h 52"/>
                <a:gd name="T36" fmla="*/ 64 w 64"/>
                <a:gd name="T37" fmla="*/ 24 h 52"/>
                <a:gd name="T38" fmla="*/ 64 w 64"/>
                <a:gd name="T39" fmla="*/ 13 h 52"/>
                <a:gd name="T40" fmla="*/ 59 w 64"/>
                <a:gd name="T41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" h="52">
                  <a:moveTo>
                    <a:pt x="59" y="8"/>
                  </a:moveTo>
                  <a:cubicBezTo>
                    <a:pt x="32" y="8"/>
                    <a:pt x="32" y="8"/>
                    <a:pt x="32" y="8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50"/>
                    <a:pt x="2" y="52"/>
                    <a:pt x="5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4" y="48"/>
                    <a:pt x="4" y="48"/>
                    <a:pt x="4" y="4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4" y="4"/>
                    <a:pt x="5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60" y="12"/>
                    <a:pt x="60" y="12"/>
                    <a:pt x="60" y="13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64" y="10"/>
                    <a:pt x="62" y="8"/>
                    <a:pt x="59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978" name="Freeform 130"/>
            <p:cNvSpPr>
              <a:spLocks noEditPoints="1"/>
            </p:cNvSpPr>
            <p:nvPr/>
          </p:nvSpPr>
          <p:spPr bwMode="auto">
            <a:xfrm>
              <a:off x="963613" y="6267028"/>
              <a:ext cx="114300" cy="114300"/>
            </a:xfrm>
            <a:custGeom>
              <a:avLst/>
              <a:gdLst>
                <a:gd name="T0" fmla="*/ 18 w 36"/>
                <a:gd name="T1" fmla="*/ 0 h 36"/>
                <a:gd name="T2" fmla="*/ 0 w 36"/>
                <a:gd name="T3" fmla="*/ 18 h 36"/>
                <a:gd name="T4" fmla="*/ 18 w 36"/>
                <a:gd name="T5" fmla="*/ 36 h 36"/>
                <a:gd name="T6" fmla="*/ 36 w 36"/>
                <a:gd name="T7" fmla="*/ 18 h 36"/>
                <a:gd name="T8" fmla="*/ 18 w 36"/>
                <a:gd name="T9" fmla="*/ 0 h 36"/>
                <a:gd name="T10" fmla="*/ 28 w 36"/>
                <a:gd name="T11" fmla="*/ 20 h 36"/>
                <a:gd name="T12" fmla="*/ 20 w 36"/>
                <a:gd name="T13" fmla="*/ 20 h 36"/>
                <a:gd name="T14" fmla="*/ 20 w 36"/>
                <a:gd name="T15" fmla="*/ 28 h 36"/>
                <a:gd name="T16" fmla="*/ 16 w 36"/>
                <a:gd name="T17" fmla="*/ 28 h 36"/>
                <a:gd name="T18" fmla="*/ 16 w 36"/>
                <a:gd name="T19" fmla="*/ 20 h 36"/>
                <a:gd name="T20" fmla="*/ 8 w 36"/>
                <a:gd name="T21" fmla="*/ 20 h 36"/>
                <a:gd name="T22" fmla="*/ 8 w 36"/>
                <a:gd name="T23" fmla="*/ 16 h 36"/>
                <a:gd name="T24" fmla="*/ 16 w 36"/>
                <a:gd name="T25" fmla="*/ 16 h 36"/>
                <a:gd name="T26" fmla="*/ 16 w 36"/>
                <a:gd name="T27" fmla="*/ 8 h 36"/>
                <a:gd name="T28" fmla="*/ 20 w 36"/>
                <a:gd name="T29" fmla="*/ 8 h 36"/>
                <a:gd name="T30" fmla="*/ 20 w 36"/>
                <a:gd name="T31" fmla="*/ 16 h 36"/>
                <a:gd name="T32" fmla="*/ 28 w 36"/>
                <a:gd name="T33" fmla="*/ 16 h 36"/>
                <a:gd name="T34" fmla="*/ 28 w 36"/>
                <a:gd name="T35" fmla="*/ 2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  <a:moveTo>
                    <a:pt x="28" y="20"/>
                  </a:moveTo>
                  <a:cubicBezTo>
                    <a:pt x="20" y="20"/>
                    <a:pt x="20" y="20"/>
                    <a:pt x="20" y="20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8" y="16"/>
                    <a:pt x="28" y="16"/>
                    <a:pt x="28" y="16"/>
                  </a:cubicBezTo>
                  <a:lnTo>
                    <a:pt x="2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216" name="Group 11215"/>
          <p:cNvGrpSpPr/>
          <p:nvPr/>
        </p:nvGrpSpPr>
        <p:grpSpPr>
          <a:xfrm>
            <a:off x="1282701" y="6190828"/>
            <a:ext cx="203200" cy="190500"/>
            <a:chOff x="1282701" y="6190828"/>
            <a:chExt cx="203200" cy="190500"/>
          </a:xfrm>
        </p:grpSpPr>
        <p:sp>
          <p:nvSpPr>
            <p:cNvPr id="10979" name="Freeform 131"/>
            <p:cNvSpPr>
              <a:spLocks/>
            </p:cNvSpPr>
            <p:nvPr/>
          </p:nvSpPr>
          <p:spPr bwMode="auto">
            <a:xfrm>
              <a:off x="1282701" y="6190828"/>
              <a:ext cx="203200" cy="165100"/>
            </a:xfrm>
            <a:custGeom>
              <a:avLst/>
              <a:gdLst>
                <a:gd name="T0" fmla="*/ 59 w 64"/>
                <a:gd name="T1" fmla="*/ 8 h 52"/>
                <a:gd name="T2" fmla="*/ 32 w 64"/>
                <a:gd name="T3" fmla="*/ 8 h 52"/>
                <a:gd name="T4" fmla="*/ 24 w 64"/>
                <a:gd name="T5" fmla="*/ 0 h 52"/>
                <a:gd name="T6" fmla="*/ 5 w 64"/>
                <a:gd name="T7" fmla="*/ 0 h 52"/>
                <a:gd name="T8" fmla="*/ 0 w 64"/>
                <a:gd name="T9" fmla="*/ 5 h 52"/>
                <a:gd name="T10" fmla="*/ 0 w 64"/>
                <a:gd name="T11" fmla="*/ 47 h 52"/>
                <a:gd name="T12" fmla="*/ 5 w 64"/>
                <a:gd name="T13" fmla="*/ 52 h 52"/>
                <a:gd name="T14" fmla="*/ 24 w 64"/>
                <a:gd name="T15" fmla="*/ 52 h 52"/>
                <a:gd name="T16" fmla="*/ 24 w 64"/>
                <a:gd name="T17" fmla="*/ 48 h 52"/>
                <a:gd name="T18" fmla="*/ 5 w 64"/>
                <a:gd name="T19" fmla="*/ 48 h 52"/>
                <a:gd name="T20" fmla="*/ 4 w 64"/>
                <a:gd name="T21" fmla="*/ 47 h 52"/>
                <a:gd name="T22" fmla="*/ 4 w 64"/>
                <a:gd name="T23" fmla="*/ 5 h 52"/>
                <a:gd name="T24" fmla="*/ 5 w 64"/>
                <a:gd name="T25" fmla="*/ 4 h 52"/>
                <a:gd name="T26" fmla="*/ 22 w 64"/>
                <a:gd name="T27" fmla="*/ 4 h 52"/>
                <a:gd name="T28" fmla="*/ 30 w 64"/>
                <a:gd name="T29" fmla="*/ 12 h 52"/>
                <a:gd name="T30" fmla="*/ 59 w 64"/>
                <a:gd name="T31" fmla="*/ 12 h 52"/>
                <a:gd name="T32" fmla="*/ 60 w 64"/>
                <a:gd name="T33" fmla="*/ 13 h 52"/>
                <a:gd name="T34" fmla="*/ 60 w 64"/>
                <a:gd name="T35" fmla="*/ 24 h 52"/>
                <a:gd name="T36" fmla="*/ 64 w 64"/>
                <a:gd name="T37" fmla="*/ 24 h 52"/>
                <a:gd name="T38" fmla="*/ 64 w 64"/>
                <a:gd name="T39" fmla="*/ 13 h 52"/>
                <a:gd name="T40" fmla="*/ 59 w 64"/>
                <a:gd name="T41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" h="52">
                  <a:moveTo>
                    <a:pt x="59" y="8"/>
                  </a:moveTo>
                  <a:cubicBezTo>
                    <a:pt x="32" y="8"/>
                    <a:pt x="32" y="8"/>
                    <a:pt x="32" y="8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50"/>
                    <a:pt x="2" y="52"/>
                    <a:pt x="5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4" y="48"/>
                    <a:pt x="4" y="48"/>
                    <a:pt x="4" y="4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4" y="4"/>
                    <a:pt x="5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60" y="12"/>
                    <a:pt x="60" y="12"/>
                    <a:pt x="60" y="13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64" y="10"/>
                    <a:pt x="62" y="8"/>
                    <a:pt x="59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980" name="Freeform 132"/>
            <p:cNvSpPr>
              <a:spLocks noEditPoints="1"/>
            </p:cNvSpPr>
            <p:nvPr/>
          </p:nvSpPr>
          <p:spPr bwMode="auto">
            <a:xfrm>
              <a:off x="1371601" y="6267028"/>
              <a:ext cx="114300" cy="114300"/>
            </a:xfrm>
            <a:custGeom>
              <a:avLst/>
              <a:gdLst>
                <a:gd name="T0" fmla="*/ 18 w 36"/>
                <a:gd name="T1" fmla="*/ 0 h 36"/>
                <a:gd name="T2" fmla="*/ 0 w 36"/>
                <a:gd name="T3" fmla="*/ 18 h 36"/>
                <a:gd name="T4" fmla="*/ 18 w 36"/>
                <a:gd name="T5" fmla="*/ 36 h 36"/>
                <a:gd name="T6" fmla="*/ 36 w 36"/>
                <a:gd name="T7" fmla="*/ 18 h 36"/>
                <a:gd name="T8" fmla="*/ 18 w 36"/>
                <a:gd name="T9" fmla="*/ 0 h 36"/>
                <a:gd name="T10" fmla="*/ 28 w 36"/>
                <a:gd name="T11" fmla="*/ 20 h 36"/>
                <a:gd name="T12" fmla="*/ 8 w 36"/>
                <a:gd name="T13" fmla="*/ 20 h 36"/>
                <a:gd name="T14" fmla="*/ 8 w 36"/>
                <a:gd name="T15" fmla="*/ 16 h 36"/>
                <a:gd name="T16" fmla="*/ 28 w 36"/>
                <a:gd name="T17" fmla="*/ 16 h 36"/>
                <a:gd name="T18" fmla="*/ 28 w 36"/>
                <a:gd name="T19" fmla="*/ 2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  <a:moveTo>
                    <a:pt x="28" y="20"/>
                  </a:moveTo>
                  <a:cubicBezTo>
                    <a:pt x="8" y="20"/>
                    <a:pt x="8" y="20"/>
                    <a:pt x="8" y="2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28" y="16"/>
                    <a:pt x="28" y="16"/>
                    <a:pt x="28" y="16"/>
                  </a:cubicBezTo>
                  <a:lnTo>
                    <a:pt x="2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206" name="Group 11205"/>
          <p:cNvGrpSpPr/>
          <p:nvPr/>
        </p:nvGrpSpPr>
        <p:grpSpPr>
          <a:xfrm>
            <a:off x="5351463" y="5784428"/>
            <a:ext cx="203200" cy="190500"/>
            <a:chOff x="5351463" y="5784428"/>
            <a:chExt cx="203200" cy="190500"/>
          </a:xfrm>
        </p:grpSpPr>
        <p:sp>
          <p:nvSpPr>
            <p:cNvPr id="10981" name="Freeform 133"/>
            <p:cNvSpPr>
              <a:spLocks/>
            </p:cNvSpPr>
            <p:nvPr/>
          </p:nvSpPr>
          <p:spPr bwMode="auto">
            <a:xfrm>
              <a:off x="5351463" y="5784428"/>
              <a:ext cx="203200" cy="165100"/>
            </a:xfrm>
            <a:custGeom>
              <a:avLst/>
              <a:gdLst>
                <a:gd name="T0" fmla="*/ 59 w 64"/>
                <a:gd name="T1" fmla="*/ 8 h 52"/>
                <a:gd name="T2" fmla="*/ 32 w 64"/>
                <a:gd name="T3" fmla="*/ 8 h 52"/>
                <a:gd name="T4" fmla="*/ 25 w 64"/>
                <a:gd name="T5" fmla="*/ 1 h 52"/>
                <a:gd name="T6" fmla="*/ 24 w 64"/>
                <a:gd name="T7" fmla="*/ 0 h 52"/>
                <a:gd name="T8" fmla="*/ 5 w 64"/>
                <a:gd name="T9" fmla="*/ 0 h 52"/>
                <a:gd name="T10" fmla="*/ 0 w 64"/>
                <a:gd name="T11" fmla="*/ 5 h 52"/>
                <a:gd name="T12" fmla="*/ 0 w 64"/>
                <a:gd name="T13" fmla="*/ 47 h 52"/>
                <a:gd name="T14" fmla="*/ 5 w 64"/>
                <a:gd name="T15" fmla="*/ 52 h 52"/>
                <a:gd name="T16" fmla="*/ 32 w 64"/>
                <a:gd name="T17" fmla="*/ 52 h 52"/>
                <a:gd name="T18" fmla="*/ 32 w 64"/>
                <a:gd name="T19" fmla="*/ 48 h 52"/>
                <a:gd name="T20" fmla="*/ 5 w 64"/>
                <a:gd name="T21" fmla="*/ 48 h 52"/>
                <a:gd name="T22" fmla="*/ 4 w 64"/>
                <a:gd name="T23" fmla="*/ 47 h 52"/>
                <a:gd name="T24" fmla="*/ 4 w 64"/>
                <a:gd name="T25" fmla="*/ 5 h 52"/>
                <a:gd name="T26" fmla="*/ 5 w 64"/>
                <a:gd name="T27" fmla="*/ 4 h 52"/>
                <a:gd name="T28" fmla="*/ 22 w 64"/>
                <a:gd name="T29" fmla="*/ 4 h 52"/>
                <a:gd name="T30" fmla="*/ 30 w 64"/>
                <a:gd name="T31" fmla="*/ 12 h 52"/>
                <a:gd name="T32" fmla="*/ 59 w 64"/>
                <a:gd name="T33" fmla="*/ 12 h 52"/>
                <a:gd name="T34" fmla="*/ 60 w 64"/>
                <a:gd name="T35" fmla="*/ 13 h 52"/>
                <a:gd name="T36" fmla="*/ 60 w 64"/>
                <a:gd name="T37" fmla="*/ 28 h 52"/>
                <a:gd name="T38" fmla="*/ 64 w 64"/>
                <a:gd name="T39" fmla="*/ 28 h 52"/>
                <a:gd name="T40" fmla="*/ 64 w 64"/>
                <a:gd name="T41" fmla="*/ 13 h 52"/>
                <a:gd name="T42" fmla="*/ 59 w 64"/>
                <a:gd name="T43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52">
                  <a:moveTo>
                    <a:pt x="59" y="8"/>
                  </a:moveTo>
                  <a:cubicBezTo>
                    <a:pt x="32" y="8"/>
                    <a:pt x="32" y="8"/>
                    <a:pt x="32" y="8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50"/>
                    <a:pt x="2" y="52"/>
                    <a:pt x="5" y="52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4" y="48"/>
                    <a:pt x="4" y="48"/>
                    <a:pt x="4" y="4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4" y="4"/>
                    <a:pt x="5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60" y="12"/>
                    <a:pt x="60" y="12"/>
                    <a:pt x="60" y="13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64" y="10"/>
                    <a:pt x="62" y="8"/>
                    <a:pt x="59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982" name="Freeform 134"/>
            <p:cNvSpPr>
              <a:spLocks/>
            </p:cNvSpPr>
            <p:nvPr/>
          </p:nvSpPr>
          <p:spPr bwMode="auto">
            <a:xfrm>
              <a:off x="5465763" y="5886028"/>
              <a:ext cx="88900" cy="88900"/>
            </a:xfrm>
            <a:custGeom>
              <a:avLst/>
              <a:gdLst>
                <a:gd name="T0" fmla="*/ 48 w 56"/>
                <a:gd name="T1" fmla="*/ 0 h 56"/>
                <a:gd name="T2" fmla="*/ 28 w 56"/>
                <a:gd name="T3" fmla="*/ 20 h 56"/>
                <a:gd name="T4" fmla="*/ 8 w 56"/>
                <a:gd name="T5" fmla="*/ 0 h 56"/>
                <a:gd name="T6" fmla="*/ 0 w 56"/>
                <a:gd name="T7" fmla="*/ 8 h 56"/>
                <a:gd name="T8" fmla="*/ 20 w 56"/>
                <a:gd name="T9" fmla="*/ 28 h 56"/>
                <a:gd name="T10" fmla="*/ 0 w 56"/>
                <a:gd name="T11" fmla="*/ 48 h 56"/>
                <a:gd name="T12" fmla="*/ 8 w 56"/>
                <a:gd name="T13" fmla="*/ 56 h 56"/>
                <a:gd name="T14" fmla="*/ 28 w 56"/>
                <a:gd name="T15" fmla="*/ 36 h 56"/>
                <a:gd name="T16" fmla="*/ 48 w 56"/>
                <a:gd name="T17" fmla="*/ 56 h 56"/>
                <a:gd name="T18" fmla="*/ 56 w 56"/>
                <a:gd name="T19" fmla="*/ 48 h 56"/>
                <a:gd name="T20" fmla="*/ 36 w 56"/>
                <a:gd name="T21" fmla="*/ 28 h 56"/>
                <a:gd name="T22" fmla="*/ 56 w 56"/>
                <a:gd name="T23" fmla="*/ 8 h 56"/>
                <a:gd name="T24" fmla="*/ 48 w 56"/>
                <a:gd name="T2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6">
                  <a:moveTo>
                    <a:pt x="48" y="0"/>
                  </a:moveTo>
                  <a:lnTo>
                    <a:pt x="28" y="20"/>
                  </a:lnTo>
                  <a:lnTo>
                    <a:pt x="8" y="0"/>
                  </a:lnTo>
                  <a:lnTo>
                    <a:pt x="0" y="8"/>
                  </a:lnTo>
                  <a:lnTo>
                    <a:pt x="20" y="28"/>
                  </a:lnTo>
                  <a:lnTo>
                    <a:pt x="0" y="48"/>
                  </a:lnTo>
                  <a:lnTo>
                    <a:pt x="8" y="56"/>
                  </a:lnTo>
                  <a:lnTo>
                    <a:pt x="28" y="36"/>
                  </a:lnTo>
                  <a:lnTo>
                    <a:pt x="48" y="56"/>
                  </a:lnTo>
                  <a:lnTo>
                    <a:pt x="56" y="48"/>
                  </a:lnTo>
                  <a:lnTo>
                    <a:pt x="36" y="28"/>
                  </a:lnTo>
                  <a:lnTo>
                    <a:pt x="56" y="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215" name="Group 11214"/>
          <p:cNvGrpSpPr/>
          <p:nvPr/>
        </p:nvGrpSpPr>
        <p:grpSpPr>
          <a:xfrm>
            <a:off x="1689101" y="6190828"/>
            <a:ext cx="203200" cy="190500"/>
            <a:chOff x="1689101" y="6190828"/>
            <a:chExt cx="203200" cy="190500"/>
          </a:xfrm>
        </p:grpSpPr>
        <p:sp>
          <p:nvSpPr>
            <p:cNvPr id="10983" name="Freeform 135"/>
            <p:cNvSpPr>
              <a:spLocks/>
            </p:cNvSpPr>
            <p:nvPr/>
          </p:nvSpPr>
          <p:spPr bwMode="auto">
            <a:xfrm>
              <a:off x="1689101" y="6190828"/>
              <a:ext cx="203200" cy="165100"/>
            </a:xfrm>
            <a:custGeom>
              <a:avLst/>
              <a:gdLst>
                <a:gd name="T0" fmla="*/ 59 w 64"/>
                <a:gd name="T1" fmla="*/ 8 h 52"/>
                <a:gd name="T2" fmla="*/ 32 w 64"/>
                <a:gd name="T3" fmla="*/ 8 h 52"/>
                <a:gd name="T4" fmla="*/ 24 w 64"/>
                <a:gd name="T5" fmla="*/ 0 h 52"/>
                <a:gd name="T6" fmla="*/ 5 w 64"/>
                <a:gd name="T7" fmla="*/ 0 h 52"/>
                <a:gd name="T8" fmla="*/ 0 w 64"/>
                <a:gd name="T9" fmla="*/ 5 h 52"/>
                <a:gd name="T10" fmla="*/ 0 w 64"/>
                <a:gd name="T11" fmla="*/ 47 h 52"/>
                <a:gd name="T12" fmla="*/ 5 w 64"/>
                <a:gd name="T13" fmla="*/ 52 h 52"/>
                <a:gd name="T14" fmla="*/ 24 w 64"/>
                <a:gd name="T15" fmla="*/ 52 h 52"/>
                <a:gd name="T16" fmla="*/ 24 w 64"/>
                <a:gd name="T17" fmla="*/ 48 h 52"/>
                <a:gd name="T18" fmla="*/ 5 w 64"/>
                <a:gd name="T19" fmla="*/ 48 h 52"/>
                <a:gd name="T20" fmla="*/ 4 w 64"/>
                <a:gd name="T21" fmla="*/ 47 h 52"/>
                <a:gd name="T22" fmla="*/ 4 w 64"/>
                <a:gd name="T23" fmla="*/ 5 h 52"/>
                <a:gd name="T24" fmla="*/ 5 w 64"/>
                <a:gd name="T25" fmla="*/ 4 h 52"/>
                <a:gd name="T26" fmla="*/ 22 w 64"/>
                <a:gd name="T27" fmla="*/ 4 h 52"/>
                <a:gd name="T28" fmla="*/ 30 w 64"/>
                <a:gd name="T29" fmla="*/ 12 h 52"/>
                <a:gd name="T30" fmla="*/ 59 w 64"/>
                <a:gd name="T31" fmla="*/ 12 h 52"/>
                <a:gd name="T32" fmla="*/ 60 w 64"/>
                <a:gd name="T33" fmla="*/ 13 h 52"/>
                <a:gd name="T34" fmla="*/ 60 w 64"/>
                <a:gd name="T35" fmla="*/ 24 h 52"/>
                <a:gd name="T36" fmla="*/ 64 w 64"/>
                <a:gd name="T37" fmla="*/ 24 h 52"/>
                <a:gd name="T38" fmla="*/ 64 w 64"/>
                <a:gd name="T39" fmla="*/ 13 h 52"/>
                <a:gd name="T40" fmla="*/ 59 w 64"/>
                <a:gd name="T41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" h="52">
                  <a:moveTo>
                    <a:pt x="59" y="8"/>
                  </a:moveTo>
                  <a:cubicBezTo>
                    <a:pt x="32" y="8"/>
                    <a:pt x="32" y="8"/>
                    <a:pt x="32" y="8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50"/>
                    <a:pt x="2" y="52"/>
                    <a:pt x="5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4" y="48"/>
                    <a:pt x="4" y="48"/>
                    <a:pt x="4" y="4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4" y="4"/>
                    <a:pt x="5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60" y="12"/>
                    <a:pt x="60" y="12"/>
                    <a:pt x="60" y="13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64" y="10"/>
                    <a:pt x="62" y="8"/>
                    <a:pt x="59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984" name="Freeform 136"/>
            <p:cNvSpPr>
              <a:spLocks noEditPoints="1"/>
            </p:cNvSpPr>
            <p:nvPr/>
          </p:nvSpPr>
          <p:spPr bwMode="auto">
            <a:xfrm>
              <a:off x="1765301" y="6254328"/>
              <a:ext cx="127000" cy="127000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32 w 40"/>
                <a:gd name="T11" fmla="*/ 28 h 40"/>
                <a:gd name="T12" fmla="*/ 28 w 40"/>
                <a:gd name="T13" fmla="*/ 32 h 40"/>
                <a:gd name="T14" fmla="*/ 20 w 40"/>
                <a:gd name="T15" fmla="*/ 24 h 40"/>
                <a:gd name="T16" fmla="*/ 12 w 40"/>
                <a:gd name="T17" fmla="*/ 32 h 40"/>
                <a:gd name="T18" fmla="*/ 8 w 40"/>
                <a:gd name="T19" fmla="*/ 28 h 40"/>
                <a:gd name="T20" fmla="*/ 16 w 40"/>
                <a:gd name="T21" fmla="*/ 20 h 40"/>
                <a:gd name="T22" fmla="*/ 8 w 40"/>
                <a:gd name="T23" fmla="*/ 12 h 40"/>
                <a:gd name="T24" fmla="*/ 12 w 40"/>
                <a:gd name="T25" fmla="*/ 8 h 40"/>
                <a:gd name="T26" fmla="*/ 20 w 40"/>
                <a:gd name="T27" fmla="*/ 16 h 40"/>
                <a:gd name="T28" fmla="*/ 28 w 40"/>
                <a:gd name="T29" fmla="*/ 8 h 40"/>
                <a:gd name="T30" fmla="*/ 32 w 40"/>
                <a:gd name="T31" fmla="*/ 12 h 40"/>
                <a:gd name="T32" fmla="*/ 24 w 40"/>
                <a:gd name="T33" fmla="*/ 20 h 40"/>
                <a:gd name="T34" fmla="*/ 32 w 40"/>
                <a:gd name="T35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32" y="28"/>
                  </a:moveTo>
                  <a:cubicBezTo>
                    <a:pt x="28" y="32"/>
                    <a:pt x="28" y="32"/>
                    <a:pt x="28" y="32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24" y="20"/>
                    <a:pt x="24" y="20"/>
                    <a:pt x="24" y="20"/>
                  </a:cubicBezTo>
                  <a:lnTo>
                    <a:pt x="32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214" name="Group 11213"/>
          <p:cNvGrpSpPr/>
          <p:nvPr/>
        </p:nvGrpSpPr>
        <p:grpSpPr>
          <a:xfrm>
            <a:off x="2095501" y="6190828"/>
            <a:ext cx="203200" cy="190500"/>
            <a:chOff x="2095501" y="6190828"/>
            <a:chExt cx="203200" cy="190500"/>
          </a:xfrm>
        </p:grpSpPr>
        <p:sp>
          <p:nvSpPr>
            <p:cNvPr id="10985" name="Freeform 137"/>
            <p:cNvSpPr>
              <a:spLocks/>
            </p:cNvSpPr>
            <p:nvPr/>
          </p:nvSpPr>
          <p:spPr bwMode="auto">
            <a:xfrm>
              <a:off x="2095501" y="6190828"/>
              <a:ext cx="203200" cy="165100"/>
            </a:xfrm>
            <a:custGeom>
              <a:avLst/>
              <a:gdLst>
                <a:gd name="T0" fmla="*/ 59 w 64"/>
                <a:gd name="T1" fmla="*/ 8 h 52"/>
                <a:gd name="T2" fmla="*/ 32 w 64"/>
                <a:gd name="T3" fmla="*/ 8 h 52"/>
                <a:gd name="T4" fmla="*/ 24 w 64"/>
                <a:gd name="T5" fmla="*/ 0 h 52"/>
                <a:gd name="T6" fmla="*/ 5 w 64"/>
                <a:gd name="T7" fmla="*/ 0 h 52"/>
                <a:gd name="T8" fmla="*/ 0 w 64"/>
                <a:gd name="T9" fmla="*/ 5 h 52"/>
                <a:gd name="T10" fmla="*/ 0 w 64"/>
                <a:gd name="T11" fmla="*/ 47 h 52"/>
                <a:gd name="T12" fmla="*/ 5 w 64"/>
                <a:gd name="T13" fmla="*/ 52 h 52"/>
                <a:gd name="T14" fmla="*/ 24 w 64"/>
                <a:gd name="T15" fmla="*/ 52 h 52"/>
                <a:gd name="T16" fmla="*/ 24 w 64"/>
                <a:gd name="T17" fmla="*/ 48 h 52"/>
                <a:gd name="T18" fmla="*/ 5 w 64"/>
                <a:gd name="T19" fmla="*/ 48 h 52"/>
                <a:gd name="T20" fmla="*/ 4 w 64"/>
                <a:gd name="T21" fmla="*/ 47 h 52"/>
                <a:gd name="T22" fmla="*/ 4 w 64"/>
                <a:gd name="T23" fmla="*/ 5 h 52"/>
                <a:gd name="T24" fmla="*/ 5 w 64"/>
                <a:gd name="T25" fmla="*/ 4 h 52"/>
                <a:gd name="T26" fmla="*/ 22 w 64"/>
                <a:gd name="T27" fmla="*/ 4 h 52"/>
                <a:gd name="T28" fmla="*/ 30 w 64"/>
                <a:gd name="T29" fmla="*/ 12 h 52"/>
                <a:gd name="T30" fmla="*/ 59 w 64"/>
                <a:gd name="T31" fmla="*/ 12 h 52"/>
                <a:gd name="T32" fmla="*/ 60 w 64"/>
                <a:gd name="T33" fmla="*/ 13 h 52"/>
                <a:gd name="T34" fmla="*/ 60 w 64"/>
                <a:gd name="T35" fmla="*/ 24 h 52"/>
                <a:gd name="T36" fmla="*/ 64 w 64"/>
                <a:gd name="T37" fmla="*/ 24 h 52"/>
                <a:gd name="T38" fmla="*/ 64 w 64"/>
                <a:gd name="T39" fmla="*/ 13 h 52"/>
                <a:gd name="T40" fmla="*/ 59 w 64"/>
                <a:gd name="T41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" h="52">
                  <a:moveTo>
                    <a:pt x="59" y="8"/>
                  </a:moveTo>
                  <a:cubicBezTo>
                    <a:pt x="32" y="8"/>
                    <a:pt x="32" y="8"/>
                    <a:pt x="32" y="8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50"/>
                    <a:pt x="2" y="52"/>
                    <a:pt x="5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4" y="48"/>
                    <a:pt x="4" y="48"/>
                    <a:pt x="4" y="4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4" y="4"/>
                    <a:pt x="5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60" y="12"/>
                    <a:pt x="60" y="12"/>
                    <a:pt x="60" y="13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64" y="10"/>
                    <a:pt x="62" y="8"/>
                    <a:pt x="59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986" name="Freeform 138"/>
            <p:cNvSpPr>
              <a:spLocks/>
            </p:cNvSpPr>
            <p:nvPr/>
          </p:nvSpPr>
          <p:spPr bwMode="auto">
            <a:xfrm>
              <a:off x="2197101" y="6267028"/>
              <a:ext cx="101600" cy="101600"/>
            </a:xfrm>
            <a:custGeom>
              <a:avLst/>
              <a:gdLst>
                <a:gd name="T0" fmla="*/ 0 w 64"/>
                <a:gd name="T1" fmla="*/ 40 h 64"/>
                <a:gd name="T2" fmla="*/ 24 w 64"/>
                <a:gd name="T3" fmla="*/ 64 h 64"/>
                <a:gd name="T4" fmla="*/ 64 w 64"/>
                <a:gd name="T5" fmla="*/ 24 h 64"/>
                <a:gd name="T6" fmla="*/ 40 w 64"/>
                <a:gd name="T7" fmla="*/ 0 h 64"/>
                <a:gd name="T8" fmla="*/ 0 w 64"/>
                <a:gd name="T9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4">
                  <a:moveTo>
                    <a:pt x="0" y="40"/>
                  </a:moveTo>
                  <a:lnTo>
                    <a:pt x="24" y="64"/>
                  </a:lnTo>
                  <a:lnTo>
                    <a:pt x="64" y="24"/>
                  </a:lnTo>
                  <a:lnTo>
                    <a:pt x="40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987" name="Freeform 139"/>
            <p:cNvSpPr>
              <a:spLocks/>
            </p:cNvSpPr>
            <p:nvPr/>
          </p:nvSpPr>
          <p:spPr bwMode="auto">
            <a:xfrm>
              <a:off x="2184401" y="6343228"/>
              <a:ext cx="38100" cy="38100"/>
            </a:xfrm>
            <a:custGeom>
              <a:avLst/>
              <a:gdLst>
                <a:gd name="T0" fmla="*/ 0 w 24"/>
                <a:gd name="T1" fmla="*/ 24 h 24"/>
                <a:gd name="T2" fmla="*/ 24 w 24"/>
                <a:gd name="T3" fmla="*/ 24 h 24"/>
                <a:gd name="T4" fmla="*/ 0 w 24"/>
                <a:gd name="T5" fmla="*/ 0 h 24"/>
                <a:gd name="T6" fmla="*/ 0 w 24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4">
                  <a:moveTo>
                    <a:pt x="0" y="24"/>
                  </a:moveTo>
                  <a:lnTo>
                    <a:pt x="24" y="24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0988" name="Freeform 140"/>
          <p:cNvSpPr>
            <a:spLocks noEditPoints="1"/>
          </p:cNvSpPr>
          <p:nvPr/>
        </p:nvSpPr>
        <p:spPr bwMode="auto">
          <a:xfrm>
            <a:off x="3316288" y="5809828"/>
            <a:ext cx="203200" cy="165100"/>
          </a:xfrm>
          <a:custGeom>
            <a:avLst/>
            <a:gdLst>
              <a:gd name="T0" fmla="*/ 60 w 64"/>
              <a:gd name="T1" fmla="*/ 20 h 52"/>
              <a:gd name="T2" fmla="*/ 60 w 64"/>
              <a:gd name="T3" fmla="*/ 14 h 52"/>
              <a:gd name="T4" fmla="*/ 54 w 64"/>
              <a:gd name="T5" fmla="*/ 8 h 52"/>
              <a:gd name="T6" fmla="*/ 36 w 64"/>
              <a:gd name="T7" fmla="*/ 8 h 52"/>
              <a:gd name="T8" fmla="*/ 32 w 64"/>
              <a:gd name="T9" fmla="*/ 8 h 52"/>
              <a:gd name="T10" fmla="*/ 29 w 64"/>
              <a:gd name="T11" fmla="*/ 5 h 52"/>
              <a:gd name="T12" fmla="*/ 25 w 64"/>
              <a:gd name="T13" fmla="*/ 1 h 52"/>
              <a:gd name="T14" fmla="*/ 24 w 64"/>
              <a:gd name="T15" fmla="*/ 0 h 52"/>
              <a:gd name="T16" fmla="*/ 22 w 64"/>
              <a:gd name="T17" fmla="*/ 0 h 52"/>
              <a:gd name="T18" fmla="*/ 10 w 64"/>
              <a:gd name="T19" fmla="*/ 0 h 52"/>
              <a:gd name="T20" fmla="*/ 4 w 64"/>
              <a:gd name="T21" fmla="*/ 6 h 52"/>
              <a:gd name="T22" fmla="*/ 4 w 64"/>
              <a:gd name="T23" fmla="*/ 20 h 52"/>
              <a:gd name="T24" fmla="*/ 0 w 64"/>
              <a:gd name="T25" fmla="*/ 20 h 52"/>
              <a:gd name="T26" fmla="*/ 0 w 64"/>
              <a:gd name="T27" fmla="*/ 24 h 52"/>
              <a:gd name="T28" fmla="*/ 8 w 64"/>
              <a:gd name="T29" fmla="*/ 50 h 52"/>
              <a:gd name="T30" fmla="*/ 10 w 64"/>
              <a:gd name="T31" fmla="*/ 52 h 52"/>
              <a:gd name="T32" fmla="*/ 55 w 64"/>
              <a:gd name="T33" fmla="*/ 52 h 52"/>
              <a:gd name="T34" fmla="*/ 57 w 64"/>
              <a:gd name="T35" fmla="*/ 50 h 52"/>
              <a:gd name="T36" fmla="*/ 64 w 64"/>
              <a:gd name="T37" fmla="*/ 24 h 52"/>
              <a:gd name="T38" fmla="*/ 64 w 64"/>
              <a:gd name="T39" fmla="*/ 20 h 52"/>
              <a:gd name="T40" fmla="*/ 60 w 64"/>
              <a:gd name="T41" fmla="*/ 20 h 52"/>
              <a:gd name="T42" fmla="*/ 8 w 64"/>
              <a:gd name="T43" fmla="*/ 6 h 52"/>
              <a:gd name="T44" fmla="*/ 10 w 64"/>
              <a:gd name="T45" fmla="*/ 4 h 52"/>
              <a:gd name="T46" fmla="*/ 22 w 64"/>
              <a:gd name="T47" fmla="*/ 4 h 52"/>
              <a:gd name="T48" fmla="*/ 26 w 64"/>
              <a:gd name="T49" fmla="*/ 8 h 52"/>
              <a:gd name="T50" fmla="*/ 30 w 64"/>
              <a:gd name="T51" fmla="*/ 12 h 52"/>
              <a:gd name="T52" fmla="*/ 36 w 64"/>
              <a:gd name="T53" fmla="*/ 12 h 52"/>
              <a:gd name="T54" fmla="*/ 54 w 64"/>
              <a:gd name="T55" fmla="*/ 12 h 52"/>
              <a:gd name="T56" fmla="*/ 56 w 64"/>
              <a:gd name="T57" fmla="*/ 14 h 52"/>
              <a:gd name="T58" fmla="*/ 56 w 64"/>
              <a:gd name="T59" fmla="*/ 20 h 52"/>
              <a:gd name="T60" fmla="*/ 8 w 64"/>
              <a:gd name="T61" fmla="*/ 20 h 52"/>
              <a:gd name="T62" fmla="*/ 53 w 64"/>
              <a:gd name="T63" fmla="*/ 47 h 52"/>
              <a:gd name="T64" fmla="*/ 52 w 64"/>
              <a:gd name="T65" fmla="*/ 48 h 52"/>
              <a:gd name="T66" fmla="*/ 12 w 64"/>
              <a:gd name="T67" fmla="*/ 48 h 52"/>
              <a:gd name="T68" fmla="*/ 11 w 64"/>
              <a:gd name="T69" fmla="*/ 47 h 52"/>
              <a:gd name="T70" fmla="*/ 4 w 64"/>
              <a:gd name="T71" fmla="*/ 24 h 52"/>
              <a:gd name="T72" fmla="*/ 60 w 64"/>
              <a:gd name="T73" fmla="*/ 24 h 52"/>
              <a:gd name="T74" fmla="*/ 53 w 64"/>
              <a:gd name="T75" fmla="*/ 47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4" h="52">
                <a:moveTo>
                  <a:pt x="60" y="20"/>
                </a:moveTo>
                <a:cubicBezTo>
                  <a:pt x="60" y="14"/>
                  <a:pt x="60" y="14"/>
                  <a:pt x="60" y="14"/>
                </a:cubicBezTo>
                <a:cubicBezTo>
                  <a:pt x="60" y="11"/>
                  <a:pt x="57" y="8"/>
                  <a:pt x="54" y="8"/>
                </a:cubicBezTo>
                <a:cubicBezTo>
                  <a:pt x="36" y="8"/>
                  <a:pt x="36" y="8"/>
                  <a:pt x="36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29" y="5"/>
                  <a:pt x="29" y="5"/>
                  <a:pt x="29" y="5"/>
                </a:cubicBezTo>
                <a:cubicBezTo>
                  <a:pt x="25" y="1"/>
                  <a:pt x="25" y="1"/>
                  <a:pt x="25" y="1"/>
                </a:cubicBezTo>
                <a:cubicBezTo>
                  <a:pt x="24" y="0"/>
                  <a:pt x="24" y="0"/>
                  <a:pt x="24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4" y="3"/>
                  <a:pt x="4" y="6"/>
                </a:cubicBezTo>
                <a:cubicBezTo>
                  <a:pt x="4" y="20"/>
                  <a:pt x="4" y="20"/>
                  <a:pt x="4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4"/>
                  <a:pt x="0" y="24"/>
                  <a:pt x="0" y="24"/>
                </a:cubicBezTo>
                <a:cubicBezTo>
                  <a:pt x="8" y="50"/>
                  <a:pt x="8" y="50"/>
                  <a:pt x="8" y="50"/>
                </a:cubicBezTo>
                <a:cubicBezTo>
                  <a:pt x="8" y="51"/>
                  <a:pt x="9" y="52"/>
                  <a:pt x="10" y="52"/>
                </a:cubicBezTo>
                <a:cubicBezTo>
                  <a:pt x="55" y="52"/>
                  <a:pt x="55" y="52"/>
                  <a:pt x="55" y="52"/>
                </a:cubicBezTo>
                <a:cubicBezTo>
                  <a:pt x="56" y="52"/>
                  <a:pt x="56" y="51"/>
                  <a:pt x="57" y="50"/>
                </a:cubicBezTo>
                <a:cubicBezTo>
                  <a:pt x="64" y="24"/>
                  <a:pt x="64" y="24"/>
                  <a:pt x="64" y="24"/>
                </a:cubicBezTo>
                <a:cubicBezTo>
                  <a:pt x="64" y="20"/>
                  <a:pt x="64" y="20"/>
                  <a:pt x="64" y="20"/>
                </a:cubicBezTo>
                <a:lnTo>
                  <a:pt x="60" y="20"/>
                </a:lnTo>
                <a:close/>
                <a:moveTo>
                  <a:pt x="8" y="6"/>
                </a:moveTo>
                <a:cubicBezTo>
                  <a:pt x="8" y="5"/>
                  <a:pt x="9" y="4"/>
                  <a:pt x="10" y="4"/>
                </a:cubicBezTo>
                <a:cubicBezTo>
                  <a:pt x="22" y="4"/>
                  <a:pt x="22" y="4"/>
                  <a:pt x="22" y="4"/>
                </a:cubicBezTo>
                <a:cubicBezTo>
                  <a:pt x="26" y="8"/>
                  <a:pt x="26" y="8"/>
                  <a:pt x="26" y="8"/>
                </a:cubicBezTo>
                <a:cubicBezTo>
                  <a:pt x="30" y="12"/>
                  <a:pt x="30" y="12"/>
                  <a:pt x="30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54" y="12"/>
                  <a:pt x="54" y="12"/>
                  <a:pt x="54" y="12"/>
                </a:cubicBezTo>
                <a:cubicBezTo>
                  <a:pt x="55" y="12"/>
                  <a:pt x="56" y="13"/>
                  <a:pt x="56" y="14"/>
                </a:cubicBezTo>
                <a:cubicBezTo>
                  <a:pt x="56" y="20"/>
                  <a:pt x="56" y="20"/>
                  <a:pt x="56" y="20"/>
                </a:cubicBezTo>
                <a:cubicBezTo>
                  <a:pt x="8" y="20"/>
                  <a:pt x="8" y="20"/>
                  <a:pt x="8" y="20"/>
                </a:cubicBezTo>
                <a:moveTo>
                  <a:pt x="53" y="47"/>
                </a:moveTo>
                <a:cubicBezTo>
                  <a:pt x="53" y="48"/>
                  <a:pt x="53" y="48"/>
                  <a:pt x="52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2" y="48"/>
                  <a:pt x="11" y="48"/>
                  <a:pt x="11" y="47"/>
                </a:cubicBezTo>
                <a:cubicBezTo>
                  <a:pt x="4" y="24"/>
                  <a:pt x="4" y="24"/>
                  <a:pt x="4" y="24"/>
                </a:cubicBezTo>
                <a:cubicBezTo>
                  <a:pt x="60" y="24"/>
                  <a:pt x="60" y="24"/>
                  <a:pt x="60" y="24"/>
                </a:cubicBezTo>
                <a:lnTo>
                  <a:pt x="53" y="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204" name="Group 11203"/>
          <p:cNvGrpSpPr/>
          <p:nvPr/>
        </p:nvGrpSpPr>
        <p:grpSpPr>
          <a:xfrm>
            <a:off x="4537076" y="5771728"/>
            <a:ext cx="203200" cy="203200"/>
            <a:chOff x="4537076" y="5771728"/>
            <a:chExt cx="203200" cy="203200"/>
          </a:xfrm>
        </p:grpSpPr>
        <p:sp>
          <p:nvSpPr>
            <p:cNvPr id="10989" name="Freeform 141"/>
            <p:cNvSpPr>
              <a:spLocks noEditPoints="1"/>
            </p:cNvSpPr>
            <p:nvPr/>
          </p:nvSpPr>
          <p:spPr bwMode="auto">
            <a:xfrm>
              <a:off x="4537076" y="5771728"/>
              <a:ext cx="203200" cy="203200"/>
            </a:xfrm>
            <a:custGeom>
              <a:avLst/>
              <a:gdLst>
                <a:gd name="T0" fmla="*/ 58 w 64"/>
                <a:gd name="T1" fmla="*/ 8 h 64"/>
                <a:gd name="T2" fmla="*/ 32 w 64"/>
                <a:gd name="T3" fmla="*/ 8 h 64"/>
                <a:gd name="T4" fmla="*/ 29 w 64"/>
                <a:gd name="T5" fmla="*/ 5 h 64"/>
                <a:gd name="T6" fmla="*/ 25 w 64"/>
                <a:gd name="T7" fmla="*/ 1 h 64"/>
                <a:gd name="T8" fmla="*/ 24 w 64"/>
                <a:gd name="T9" fmla="*/ 0 h 64"/>
                <a:gd name="T10" fmla="*/ 6 w 64"/>
                <a:gd name="T11" fmla="*/ 0 h 64"/>
                <a:gd name="T12" fmla="*/ 0 w 64"/>
                <a:gd name="T13" fmla="*/ 6 h 64"/>
                <a:gd name="T14" fmla="*/ 0 w 64"/>
                <a:gd name="T15" fmla="*/ 46 h 64"/>
                <a:gd name="T16" fmla="*/ 6 w 64"/>
                <a:gd name="T17" fmla="*/ 52 h 64"/>
                <a:gd name="T18" fmla="*/ 28 w 64"/>
                <a:gd name="T19" fmla="*/ 52 h 64"/>
                <a:gd name="T20" fmla="*/ 28 w 64"/>
                <a:gd name="T21" fmla="*/ 60 h 64"/>
                <a:gd name="T22" fmla="*/ 12 w 64"/>
                <a:gd name="T23" fmla="*/ 60 h 64"/>
                <a:gd name="T24" fmla="*/ 12 w 64"/>
                <a:gd name="T25" fmla="*/ 64 h 64"/>
                <a:gd name="T26" fmla="*/ 52 w 64"/>
                <a:gd name="T27" fmla="*/ 64 h 64"/>
                <a:gd name="T28" fmla="*/ 52 w 64"/>
                <a:gd name="T29" fmla="*/ 60 h 64"/>
                <a:gd name="T30" fmla="*/ 36 w 64"/>
                <a:gd name="T31" fmla="*/ 60 h 64"/>
                <a:gd name="T32" fmla="*/ 36 w 64"/>
                <a:gd name="T33" fmla="*/ 52 h 64"/>
                <a:gd name="T34" fmla="*/ 58 w 64"/>
                <a:gd name="T35" fmla="*/ 52 h 64"/>
                <a:gd name="T36" fmla="*/ 64 w 64"/>
                <a:gd name="T37" fmla="*/ 46 h 64"/>
                <a:gd name="T38" fmla="*/ 64 w 64"/>
                <a:gd name="T39" fmla="*/ 14 h 64"/>
                <a:gd name="T40" fmla="*/ 58 w 64"/>
                <a:gd name="T41" fmla="*/ 8 h 64"/>
                <a:gd name="T42" fmla="*/ 60 w 64"/>
                <a:gd name="T43" fmla="*/ 46 h 64"/>
                <a:gd name="T44" fmla="*/ 58 w 64"/>
                <a:gd name="T45" fmla="*/ 48 h 64"/>
                <a:gd name="T46" fmla="*/ 6 w 64"/>
                <a:gd name="T47" fmla="*/ 48 h 64"/>
                <a:gd name="T48" fmla="*/ 4 w 64"/>
                <a:gd name="T49" fmla="*/ 46 h 64"/>
                <a:gd name="T50" fmla="*/ 4 w 64"/>
                <a:gd name="T51" fmla="*/ 6 h 64"/>
                <a:gd name="T52" fmla="*/ 6 w 64"/>
                <a:gd name="T53" fmla="*/ 4 h 64"/>
                <a:gd name="T54" fmla="*/ 22 w 64"/>
                <a:gd name="T55" fmla="*/ 4 h 64"/>
                <a:gd name="T56" fmla="*/ 26 w 64"/>
                <a:gd name="T57" fmla="*/ 8 h 64"/>
                <a:gd name="T58" fmla="*/ 30 w 64"/>
                <a:gd name="T59" fmla="*/ 12 h 64"/>
                <a:gd name="T60" fmla="*/ 58 w 64"/>
                <a:gd name="T61" fmla="*/ 12 h 64"/>
                <a:gd name="T62" fmla="*/ 60 w 64"/>
                <a:gd name="T63" fmla="*/ 14 h 64"/>
                <a:gd name="T64" fmla="*/ 60 w 64"/>
                <a:gd name="T65" fmla="*/ 4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4" h="64">
                  <a:moveTo>
                    <a:pt x="58" y="8"/>
                  </a:moveTo>
                  <a:cubicBezTo>
                    <a:pt x="32" y="8"/>
                    <a:pt x="32" y="8"/>
                    <a:pt x="32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9"/>
                    <a:pt x="3" y="52"/>
                    <a:pt x="6" y="52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61" y="52"/>
                    <a:pt x="64" y="49"/>
                    <a:pt x="64" y="46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4" y="11"/>
                    <a:pt x="61" y="8"/>
                    <a:pt x="58" y="8"/>
                  </a:cubicBezTo>
                  <a:close/>
                  <a:moveTo>
                    <a:pt x="60" y="46"/>
                  </a:moveTo>
                  <a:cubicBezTo>
                    <a:pt x="60" y="47"/>
                    <a:pt x="59" y="48"/>
                    <a:pt x="58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5" y="48"/>
                    <a:pt x="4" y="47"/>
                    <a:pt x="4" y="4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9" y="12"/>
                    <a:pt x="60" y="13"/>
                    <a:pt x="60" y="14"/>
                  </a:cubicBezTo>
                  <a:lnTo>
                    <a:pt x="60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990" name="Rectangle 142"/>
            <p:cNvSpPr>
              <a:spLocks noChangeArrowheads="1"/>
            </p:cNvSpPr>
            <p:nvPr/>
          </p:nvSpPr>
          <p:spPr bwMode="auto">
            <a:xfrm>
              <a:off x="4714876" y="5962228"/>
              <a:ext cx="25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991" name="Rectangle 143"/>
            <p:cNvSpPr>
              <a:spLocks noChangeArrowheads="1"/>
            </p:cNvSpPr>
            <p:nvPr/>
          </p:nvSpPr>
          <p:spPr bwMode="auto">
            <a:xfrm>
              <a:off x="4537076" y="5962228"/>
              <a:ext cx="25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0992" name="Freeform 144"/>
          <p:cNvSpPr>
            <a:spLocks noEditPoints="1"/>
          </p:cNvSpPr>
          <p:nvPr/>
        </p:nvSpPr>
        <p:spPr bwMode="auto">
          <a:xfrm>
            <a:off x="4130676" y="5886028"/>
            <a:ext cx="114300" cy="88900"/>
          </a:xfrm>
          <a:custGeom>
            <a:avLst/>
            <a:gdLst>
              <a:gd name="T0" fmla="*/ 64 w 72"/>
              <a:gd name="T1" fmla="*/ 8 h 56"/>
              <a:gd name="T2" fmla="*/ 32 w 72"/>
              <a:gd name="T3" fmla="*/ 8 h 56"/>
              <a:gd name="T4" fmla="*/ 24 w 72"/>
              <a:gd name="T5" fmla="*/ 0 h 56"/>
              <a:gd name="T6" fmla="*/ 24 w 72"/>
              <a:gd name="T7" fmla="*/ 0 h 56"/>
              <a:gd name="T8" fmla="*/ 12 w 72"/>
              <a:gd name="T9" fmla="*/ 0 h 56"/>
              <a:gd name="T10" fmla="*/ 8 w 72"/>
              <a:gd name="T11" fmla="*/ 0 h 56"/>
              <a:gd name="T12" fmla="*/ 0 w 72"/>
              <a:gd name="T13" fmla="*/ 0 h 56"/>
              <a:gd name="T14" fmla="*/ 0 w 72"/>
              <a:gd name="T15" fmla="*/ 8 h 56"/>
              <a:gd name="T16" fmla="*/ 0 w 72"/>
              <a:gd name="T17" fmla="*/ 48 h 56"/>
              <a:gd name="T18" fmla="*/ 0 w 72"/>
              <a:gd name="T19" fmla="*/ 56 h 56"/>
              <a:gd name="T20" fmla="*/ 8 w 72"/>
              <a:gd name="T21" fmla="*/ 56 h 56"/>
              <a:gd name="T22" fmla="*/ 72 w 72"/>
              <a:gd name="T23" fmla="*/ 56 h 56"/>
              <a:gd name="T24" fmla="*/ 72 w 72"/>
              <a:gd name="T25" fmla="*/ 48 h 56"/>
              <a:gd name="T26" fmla="*/ 72 w 72"/>
              <a:gd name="T27" fmla="*/ 16 h 56"/>
              <a:gd name="T28" fmla="*/ 72 w 72"/>
              <a:gd name="T29" fmla="*/ 8 h 56"/>
              <a:gd name="T30" fmla="*/ 64 w 72"/>
              <a:gd name="T31" fmla="*/ 8 h 56"/>
              <a:gd name="T32" fmla="*/ 64 w 72"/>
              <a:gd name="T33" fmla="*/ 48 h 56"/>
              <a:gd name="T34" fmla="*/ 8 w 72"/>
              <a:gd name="T35" fmla="*/ 48 h 56"/>
              <a:gd name="T36" fmla="*/ 8 w 72"/>
              <a:gd name="T37" fmla="*/ 8 h 56"/>
              <a:gd name="T38" fmla="*/ 16 w 72"/>
              <a:gd name="T39" fmla="*/ 8 h 56"/>
              <a:gd name="T40" fmla="*/ 20 w 72"/>
              <a:gd name="T41" fmla="*/ 8 h 56"/>
              <a:gd name="T42" fmla="*/ 28 w 72"/>
              <a:gd name="T43" fmla="*/ 16 h 56"/>
              <a:gd name="T44" fmla="*/ 40 w 72"/>
              <a:gd name="T45" fmla="*/ 16 h 56"/>
              <a:gd name="T46" fmla="*/ 64 w 72"/>
              <a:gd name="T47" fmla="*/ 16 h 56"/>
              <a:gd name="T48" fmla="*/ 64 w 72"/>
              <a:gd name="T49" fmla="*/ 48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" h="56">
                <a:moveTo>
                  <a:pt x="64" y="8"/>
                </a:moveTo>
                <a:lnTo>
                  <a:pt x="32" y="8"/>
                </a:lnTo>
                <a:lnTo>
                  <a:pt x="24" y="0"/>
                </a:lnTo>
                <a:lnTo>
                  <a:pt x="24" y="0"/>
                </a:lnTo>
                <a:lnTo>
                  <a:pt x="12" y="0"/>
                </a:ln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0" y="48"/>
                </a:lnTo>
                <a:lnTo>
                  <a:pt x="0" y="56"/>
                </a:lnTo>
                <a:lnTo>
                  <a:pt x="8" y="56"/>
                </a:lnTo>
                <a:lnTo>
                  <a:pt x="72" y="56"/>
                </a:lnTo>
                <a:lnTo>
                  <a:pt x="72" y="48"/>
                </a:lnTo>
                <a:lnTo>
                  <a:pt x="72" y="16"/>
                </a:lnTo>
                <a:lnTo>
                  <a:pt x="72" y="8"/>
                </a:lnTo>
                <a:lnTo>
                  <a:pt x="64" y="8"/>
                </a:lnTo>
                <a:close/>
                <a:moveTo>
                  <a:pt x="64" y="48"/>
                </a:moveTo>
                <a:lnTo>
                  <a:pt x="8" y="48"/>
                </a:lnTo>
                <a:lnTo>
                  <a:pt x="8" y="8"/>
                </a:lnTo>
                <a:lnTo>
                  <a:pt x="16" y="8"/>
                </a:lnTo>
                <a:lnTo>
                  <a:pt x="20" y="8"/>
                </a:lnTo>
                <a:lnTo>
                  <a:pt x="28" y="16"/>
                </a:lnTo>
                <a:lnTo>
                  <a:pt x="40" y="16"/>
                </a:lnTo>
                <a:lnTo>
                  <a:pt x="64" y="16"/>
                </a:lnTo>
                <a:lnTo>
                  <a:pt x="64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993" name="Freeform 145"/>
          <p:cNvSpPr>
            <a:spLocks noEditPoints="1"/>
          </p:cNvSpPr>
          <p:nvPr/>
        </p:nvSpPr>
        <p:spPr bwMode="auto">
          <a:xfrm>
            <a:off x="2095501" y="4552528"/>
            <a:ext cx="177800" cy="203200"/>
          </a:xfrm>
          <a:custGeom>
            <a:avLst/>
            <a:gdLst>
              <a:gd name="T0" fmla="*/ 72 w 112"/>
              <a:gd name="T1" fmla="*/ 0 h 128"/>
              <a:gd name="T2" fmla="*/ 0 w 112"/>
              <a:gd name="T3" fmla="*/ 0 h 128"/>
              <a:gd name="T4" fmla="*/ 0 w 112"/>
              <a:gd name="T5" fmla="*/ 128 h 128"/>
              <a:gd name="T6" fmla="*/ 112 w 112"/>
              <a:gd name="T7" fmla="*/ 128 h 128"/>
              <a:gd name="T8" fmla="*/ 112 w 112"/>
              <a:gd name="T9" fmla="*/ 40 h 128"/>
              <a:gd name="T10" fmla="*/ 72 w 112"/>
              <a:gd name="T11" fmla="*/ 0 h 128"/>
              <a:gd name="T12" fmla="*/ 72 w 112"/>
              <a:gd name="T13" fmla="*/ 12 h 128"/>
              <a:gd name="T14" fmla="*/ 100 w 112"/>
              <a:gd name="T15" fmla="*/ 40 h 128"/>
              <a:gd name="T16" fmla="*/ 72 w 112"/>
              <a:gd name="T17" fmla="*/ 40 h 128"/>
              <a:gd name="T18" fmla="*/ 72 w 112"/>
              <a:gd name="T19" fmla="*/ 12 h 128"/>
              <a:gd name="T20" fmla="*/ 104 w 112"/>
              <a:gd name="T21" fmla="*/ 120 h 128"/>
              <a:gd name="T22" fmla="*/ 8 w 112"/>
              <a:gd name="T23" fmla="*/ 120 h 128"/>
              <a:gd name="T24" fmla="*/ 8 w 112"/>
              <a:gd name="T25" fmla="*/ 8 h 128"/>
              <a:gd name="T26" fmla="*/ 64 w 112"/>
              <a:gd name="T27" fmla="*/ 8 h 128"/>
              <a:gd name="T28" fmla="*/ 64 w 112"/>
              <a:gd name="T29" fmla="*/ 48 h 128"/>
              <a:gd name="T30" fmla="*/ 104 w 112"/>
              <a:gd name="T31" fmla="*/ 48 h 128"/>
              <a:gd name="T32" fmla="*/ 104 w 112"/>
              <a:gd name="T33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2" h="128">
                <a:moveTo>
                  <a:pt x="72" y="0"/>
                </a:moveTo>
                <a:lnTo>
                  <a:pt x="0" y="0"/>
                </a:lnTo>
                <a:lnTo>
                  <a:pt x="0" y="128"/>
                </a:lnTo>
                <a:lnTo>
                  <a:pt x="112" y="128"/>
                </a:lnTo>
                <a:lnTo>
                  <a:pt x="112" y="40"/>
                </a:lnTo>
                <a:lnTo>
                  <a:pt x="72" y="0"/>
                </a:lnTo>
                <a:close/>
                <a:moveTo>
                  <a:pt x="72" y="12"/>
                </a:moveTo>
                <a:lnTo>
                  <a:pt x="100" y="40"/>
                </a:lnTo>
                <a:lnTo>
                  <a:pt x="72" y="40"/>
                </a:lnTo>
                <a:lnTo>
                  <a:pt x="72" y="12"/>
                </a:lnTo>
                <a:close/>
                <a:moveTo>
                  <a:pt x="104" y="120"/>
                </a:moveTo>
                <a:lnTo>
                  <a:pt x="8" y="120"/>
                </a:lnTo>
                <a:lnTo>
                  <a:pt x="8" y="8"/>
                </a:lnTo>
                <a:lnTo>
                  <a:pt x="64" y="8"/>
                </a:lnTo>
                <a:lnTo>
                  <a:pt x="64" y="48"/>
                </a:lnTo>
                <a:lnTo>
                  <a:pt x="104" y="48"/>
                </a:lnTo>
                <a:lnTo>
                  <a:pt x="104" y="1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166" name="Group 11165"/>
          <p:cNvGrpSpPr/>
          <p:nvPr/>
        </p:nvGrpSpPr>
        <p:grpSpPr>
          <a:xfrm>
            <a:off x="5757863" y="4552528"/>
            <a:ext cx="203200" cy="203200"/>
            <a:chOff x="5757863" y="4552528"/>
            <a:chExt cx="203200" cy="203200"/>
          </a:xfrm>
        </p:grpSpPr>
        <p:sp>
          <p:nvSpPr>
            <p:cNvPr id="10994" name="Freeform 146"/>
            <p:cNvSpPr>
              <a:spLocks/>
            </p:cNvSpPr>
            <p:nvPr/>
          </p:nvSpPr>
          <p:spPr bwMode="auto">
            <a:xfrm>
              <a:off x="5757863" y="4679528"/>
              <a:ext cx="98425" cy="76200"/>
            </a:xfrm>
            <a:custGeom>
              <a:avLst/>
              <a:gdLst>
                <a:gd name="T0" fmla="*/ 52 w 62"/>
                <a:gd name="T1" fmla="*/ 0 h 48"/>
                <a:gd name="T2" fmla="*/ 24 w 62"/>
                <a:gd name="T3" fmla="*/ 28 h 48"/>
                <a:gd name="T4" fmla="*/ 10 w 62"/>
                <a:gd name="T5" fmla="*/ 14 h 48"/>
                <a:gd name="T6" fmla="*/ 0 w 62"/>
                <a:gd name="T7" fmla="*/ 24 h 48"/>
                <a:gd name="T8" fmla="*/ 24 w 62"/>
                <a:gd name="T9" fmla="*/ 48 h 48"/>
                <a:gd name="T10" fmla="*/ 62 w 62"/>
                <a:gd name="T11" fmla="*/ 10 h 48"/>
                <a:gd name="T12" fmla="*/ 52 w 62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48">
                  <a:moveTo>
                    <a:pt x="52" y="0"/>
                  </a:moveTo>
                  <a:lnTo>
                    <a:pt x="24" y="28"/>
                  </a:lnTo>
                  <a:lnTo>
                    <a:pt x="10" y="14"/>
                  </a:lnTo>
                  <a:lnTo>
                    <a:pt x="0" y="24"/>
                  </a:lnTo>
                  <a:lnTo>
                    <a:pt x="24" y="48"/>
                  </a:lnTo>
                  <a:lnTo>
                    <a:pt x="62" y="1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995" name="Freeform 147"/>
            <p:cNvSpPr>
              <a:spLocks noEditPoints="1"/>
            </p:cNvSpPr>
            <p:nvPr/>
          </p:nvSpPr>
          <p:spPr bwMode="auto">
            <a:xfrm>
              <a:off x="5783263" y="4552528"/>
              <a:ext cx="177800" cy="203200"/>
            </a:xfrm>
            <a:custGeom>
              <a:avLst/>
              <a:gdLst>
                <a:gd name="T0" fmla="*/ 72 w 112"/>
                <a:gd name="T1" fmla="*/ 0 h 128"/>
                <a:gd name="T2" fmla="*/ 0 w 112"/>
                <a:gd name="T3" fmla="*/ 0 h 128"/>
                <a:gd name="T4" fmla="*/ 0 w 112"/>
                <a:gd name="T5" fmla="*/ 80 h 128"/>
                <a:gd name="T6" fmla="*/ 8 w 112"/>
                <a:gd name="T7" fmla="*/ 80 h 128"/>
                <a:gd name="T8" fmla="*/ 8 w 112"/>
                <a:gd name="T9" fmla="*/ 8 h 128"/>
                <a:gd name="T10" fmla="*/ 64 w 112"/>
                <a:gd name="T11" fmla="*/ 8 h 128"/>
                <a:gd name="T12" fmla="*/ 64 w 112"/>
                <a:gd name="T13" fmla="*/ 48 h 128"/>
                <a:gd name="T14" fmla="*/ 104 w 112"/>
                <a:gd name="T15" fmla="*/ 48 h 128"/>
                <a:gd name="T16" fmla="*/ 104 w 112"/>
                <a:gd name="T17" fmla="*/ 120 h 128"/>
                <a:gd name="T18" fmla="*/ 40 w 112"/>
                <a:gd name="T19" fmla="*/ 120 h 128"/>
                <a:gd name="T20" fmla="*/ 40 w 112"/>
                <a:gd name="T21" fmla="*/ 128 h 128"/>
                <a:gd name="T22" fmla="*/ 112 w 112"/>
                <a:gd name="T23" fmla="*/ 128 h 128"/>
                <a:gd name="T24" fmla="*/ 112 w 112"/>
                <a:gd name="T25" fmla="*/ 40 h 128"/>
                <a:gd name="T26" fmla="*/ 72 w 112"/>
                <a:gd name="T27" fmla="*/ 0 h 128"/>
                <a:gd name="T28" fmla="*/ 72 w 112"/>
                <a:gd name="T29" fmla="*/ 40 h 128"/>
                <a:gd name="T30" fmla="*/ 72 w 112"/>
                <a:gd name="T31" fmla="*/ 12 h 128"/>
                <a:gd name="T32" fmla="*/ 100 w 112"/>
                <a:gd name="T33" fmla="*/ 40 h 128"/>
                <a:gd name="T34" fmla="*/ 72 w 112"/>
                <a:gd name="T35" fmla="*/ 4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" h="128">
                  <a:moveTo>
                    <a:pt x="72" y="0"/>
                  </a:moveTo>
                  <a:lnTo>
                    <a:pt x="0" y="0"/>
                  </a:lnTo>
                  <a:lnTo>
                    <a:pt x="0" y="80"/>
                  </a:lnTo>
                  <a:lnTo>
                    <a:pt x="8" y="80"/>
                  </a:lnTo>
                  <a:lnTo>
                    <a:pt x="8" y="8"/>
                  </a:lnTo>
                  <a:lnTo>
                    <a:pt x="64" y="8"/>
                  </a:lnTo>
                  <a:lnTo>
                    <a:pt x="64" y="48"/>
                  </a:lnTo>
                  <a:lnTo>
                    <a:pt x="104" y="48"/>
                  </a:lnTo>
                  <a:lnTo>
                    <a:pt x="104" y="120"/>
                  </a:lnTo>
                  <a:lnTo>
                    <a:pt x="40" y="120"/>
                  </a:lnTo>
                  <a:lnTo>
                    <a:pt x="40" y="128"/>
                  </a:lnTo>
                  <a:lnTo>
                    <a:pt x="112" y="128"/>
                  </a:lnTo>
                  <a:lnTo>
                    <a:pt x="112" y="40"/>
                  </a:lnTo>
                  <a:lnTo>
                    <a:pt x="72" y="0"/>
                  </a:lnTo>
                  <a:close/>
                  <a:moveTo>
                    <a:pt x="72" y="40"/>
                  </a:moveTo>
                  <a:lnTo>
                    <a:pt x="72" y="12"/>
                  </a:lnTo>
                  <a:lnTo>
                    <a:pt x="100" y="40"/>
                  </a:lnTo>
                  <a:lnTo>
                    <a:pt x="72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65" name="Group 11164"/>
          <p:cNvGrpSpPr/>
          <p:nvPr/>
        </p:nvGrpSpPr>
        <p:grpSpPr>
          <a:xfrm>
            <a:off x="6164263" y="4552528"/>
            <a:ext cx="203200" cy="203200"/>
            <a:chOff x="6164263" y="4552528"/>
            <a:chExt cx="203200" cy="203200"/>
          </a:xfrm>
        </p:grpSpPr>
        <p:sp>
          <p:nvSpPr>
            <p:cNvPr id="10996" name="Freeform 148"/>
            <p:cNvSpPr>
              <a:spLocks/>
            </p:cNvSpPr>
            <p:nvPr/>
          </p:nvSpPr>
          <p:spPr bwMode="auto">
            <a:xfrm>
              <a:off x="6164263" y="4666828"/>
              <a:ext cx="88900" cy="88900"/>
            </a:xfrm>
            <a:custGeom>
              <a:avLst/>
              <a:gdLst>
                <a:gd name="T0" fmla="*/ 48 w 56"/>
                <a:gd name="T1" fmla="*/ 0 h 56"/>
                <a:gd name="T2" fmla="*/ 28 w 56"/>
                <a:gd name="T3" fmla="*/ 20 h 56"/>
                <a:gd name="T4" fmla="*/ 8 w 56"/>
                <a:gd name="T5" fmla="*/ 0 h 56"/>
                <a:gd name="T6" fmla="*/ 0 w 56"/>
                <a:gd name="T7" fmla="*/ 8 h 56"/>
                <a:gd name="T8" fmla="*/ 20 w 56"/>
                <a:gd name="T9" fmla="*/ 28 h 56"/>
                <a:gd name="T10" fmla="*/ 0 w 56"/>
                <a:gd name="T11" fmla="*/ 48 h 56"/>
                <a:gd name="T12" fmla="*/ 8 w 56"/>
                <a:gd name="T13" fmla="*/ 56 h 56"/>
                <a:gd name="T14" fmla="*/ 28 w 56"/>
                <a:gd name="T15" fmla="*/ 36 h 56"/>
                <a:gd name="T16" fmla="*/ 48 w 56"/>
                <a:gd name="T17" fmla="*/ 56 h 56"/>
                <a:gd name="T18" fmla="*/ 56 w 56"/>
                <a:gd name="T19" fmla="*/ 48 h 56"/>
                <a:gd name="T20" fmla="*/ 36 w 56"/>
                <a:gd name="T21" fmla="*/ 28 h 56"/>
                <a:gd name="T22" fmla="*/ 56 w 56"/>
                <a:gd name="T23" fmla="*/ 8 h 56"/>
                <a:gd name="T24" fmla="*/ 48 w 56"/>
                <a:gd name="T2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6">
                  <a:moveTo>
                    <a:pt x="48" y="0"/>
                  </a:moveTo>
                  <a:lnTo>
                    <a:pt x="28" y="20"/>
                  </a:lnTo>
                  <a:lnTo>
                    <a:pt x="8" y="0"/>
                  </a:lnTo>
                  <a:lnTo>
                    <a:pt x="0" y="8"/>
                  </a:lnTo>
                  <a:lnTo>
                    <a:pt x="20" y="28"/>
                  </a:lnTo>
                  <a:lnTo>
                    <a:pt x="0" y="48"/>
                  </a:lnTo>
                  <a:lnTo>
                    <a:pt x="8" y="56"/>
                  </a:lnTo>
                  <a:lnTo>
                    <a:pt x="28" y="36"/>
                  </a:lnTo>
                  <a:lnTo>
                    <a:pt x="48" y="56"/>
                  </a:lnTo>
                  <a:lnTo>
                    <a:pt x="56" y="48"/>
                  </a:lnTo>
                  <a:lnTo>
                    <a:pt x="36" y="28"/>
                  </a:lnTo>
                  <a:lnTo>
                    <a:pt x="56" y="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997" name="Freeform 149"/>
            <p:cNvSpPr>
              <a:spLocks noEditPoints="1"/>
            </p:cNvSpPr>
            <p:nvPr/>
          </p:nvSpPr>
          <p:spPr bwMode="auto">
            <a:xfrm>
              <a:off x="6189663" y="4552528"/>
              <a:ext cx="177800" cy="203200"/>
            </a:xfrm>
            <a:custGeom>
              <a:avLst/>
              <a:gdLst>
                <a:gd name="T0" fmla="*/ 72 w 112"/>
                <a:gd name="T1" fmla="*/ 0 h 128"/>
                <a:gd name="T2" fmla="*/ 0 w 112"/>
                <a:gd name="T3" fmla="*/ 0 h 128"/>
                <a:gd name="T4" fmla="*/ 0 w 112"/>
                <a:gd name="T5" fmla="*/ 64 h 128"/>
                <a:gd name="T6" fmla="*/ 8 w 112"/>
                <a:gd name="T7" fmla="*/ 64 h 128"/>
                <a:gd name="T8" fmla="*/ 8 w 112"/>
                <a:gd name="T9" fmla="*/ 8 h 128"/>
                <a:gd name="T10" fmla="*/ 64 w 112"/>
                <a:gd name="T11" fmla="*/ 8 h 128"/>
                <a:gd name="T12" fmla="*/ 64 w 112"/>
                <a:gd name="T13" fmla="*/ 48 h 128"/>
                <a:gd name="T14" fmla="*/ 104 w 112"/>
                <a:gd name="T15" fmla="*/ 48 h 128"/>
                <a:gd name="T16" fmla="*/ 104 w 112"/>
                <a:gd name="T17" fmla="*/ 120 h 128"/>
                <a:gd name="T18" fmla="*/ 56 w 112"/>
                <a:gd name="T19" fmla="*/ 120 h 128"/>
                <a:gd name="T20" fmla="*/ 56 w 112"/>
                <a:gd name="T21" fmla="*/ 128 h 128"/>
                <a:gd name="T22" fmla="*/ 112 w 112"/>
                <a:gd name="T23" fmla="*/ 128 h 128"/>
                <a:gd name="T24" fmla="*/ 112 w 112"/>
                <a:gd name="T25" fmla="*/ 40 h 128"/>
                <a:gd name="T26" fmla="*/ 72 w 112"/>
                <a:gd name="T27" fmla="*/ 0 h 128"/>
                <a:gd name="T28" fmla="*/ 72 w 112"/>
                <a:gd name="T29" fmla="*/ 40 h 128"/>
                <a:gd name="T30" fmla="*/ 72 w 112"/>
                <a:gd name="T31" fmla="*/ 12 h 128"/>
                <a:gd name="T32" fmla="*/ 100 w 112"/>
                <a:gd name="T33" fmla="*/ 40 h 128"/>
                <a:gd name="T34" fmla="*/ 72 w 112"/>
                <a:gd name="T35" fmla="*/ 4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" h="128">
                  <a:moveTo>
                    <a:pt x="72" y="0"/>
                  </a:moveTo>
                  <a:lnTo>
                    <a:pt x="0" y="0"/>
                  </a:lnTo>
                  <a:lnTo>
                    <a:pt x="0" y="64"/>
                  </a:lnTo>
                  <a:lnTo>
                    <a:pt x="8" y="64"/>
                  </a:lnTo>
                  <a:lnTo>
                    <a:pt x="8" y="8"/>
                  </a:lnTo>
                  <a:lnTo>
                    <a:pt x="64" y="8"/>
                  </a:lnTo>
                  <a:lnTo>
                    <a:pt x="64" y="48"/>
                  </a:lnTo>
                  <a:lnTo>
                    <a:pt x="104" y="48"/>
                  </a:lnTo>
                  <a:lnTo>
                    <a:pt x="104" y="120"/>
                  </a:lnTo>
                  <a:lnTo>
                    <a:pt x="56" y="120"/>
                  </a:lnTo>
                  <a:lnTo>
                    <a:pt x="56" y="128"/>
                  </a:lnTo>
                  <a:lnTo>
                    <a:pt x="112" y="128"/>
                  </a:lnTo>
                  <a:lnTo>
                    <a:pt x="112" y="40"/>
                  </a:lnTo>
                  <a:lnTo>
                    <a:pt x="72" y="0"/>
                  </a:lnTo>
                  <a:close/>
                  <a:moveTo>
                    <a:pt x="72" y="40"/>
                  </a:moveTo>
                  <a:lnTo>
                    <a:pt x="72" y="12"/>
                  </a:lnTo>
                  <a:lnTo>
                    <a:pt x="100" y="40"/>
                  </a:lnTo>
                  <a:lnTo>
                    <a:pt x="72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64" name="Group 11163"/>
          <p:cNvGrpSpPr/>
          <p:nvPr/>
        </p:nvGrpSpPr>
        <p:grpSpPr>
          <a:xfrm>
            <a:off x="6572251" y="4552528"/>
            <a:ext cx="203200" cy="203200"/>
            <a:chOff x="6572251" y="4552528"/>
            <a:chExt cx="203200" cy="203200"/>
          </a:xfrm>
        </p:grpSpPr>
        <p:sp>
          <p:nvSpPr>
            <p:cNvPr id="10998" name="Freeform 150"/>
            <p:cNvSpPr>
              <a:spLocks noEditPoints="1"/>
            </p:cNvSpPr>
            <p:nvPr/>
          </p:nvSpPr>
          <p:spPr bwMode="auto">
            <a:xfrm>
              <a:off x="6572251" y="4641428"/>
              <a:ext cx="114300" cy="114300"/>
            </a:xfrm>
            <a:custGeom>
              <a:avLst/>
              <a:gdLst>
                <a:gd name="T0" fmla="*/ 32 w 36"/>
                <a:gd name="T1" fmla="*/ 7 h 36"/>
                <a:gd name="T2" fmla="*/ 29 w 36"/>
                <a:gd name="T3" fmla="*/ 4 h 36"/>
                <a:gd name="T4" fmla="*/ 18 w 36"/>
                <a:gd name="T5" fmla="*/ 0 h 36"/>
                <a:gd name="T6" fmla="*/ 0 w 36"/>
                <a:gd name="T7" fmla="*/ 18 h 36"/>
                <a:gd name="T8" fmla="*/ 4 w 36"/>
                <a:gd name="T9" fmla="*/ 29 h 36"/>
                <a:gd name="T10" fmla="*/ 7 w 36"/>
                <a:gd name="T11" fmla="*/ 32 h 36"/>
                <a:gd name="T12" fmla="*/ 18 w 36"/>
                <a:gd name="T13" fmla="*/ 36 h 36"/>
                <a:gd name="T14" fmla="*/ 36 w 36"/>
                <a:gd name="T15" fmla="*/ 18 h 36"/>
                <a:gd name="T16" fmla="*/ 32 w 36"/>
                <a:gd name="T17" fmla="*/ 7 h 36"/>
                <a:gd name="T18" fmla="*/ 4 w 36"/>
                <a:gd name="T19" fmla="*/ 18 h 36"/>
                <a:gd name="T20" fmla="*/ 18 w 36"/>
                <a:gd name="T21" fmla="*/ 4 h 36"/>
                <a:gd name="T22" fmla="*/ 26 w 36"/>
                <a:gd name="T23" fmla="*/ 7 h 36"/>
                <a:gd name="T24" fmla="*/ 7 w 36"/>
                <a:gd name="T25" fmla="*/ 26 h 36"/>
                <a:gd name="T26" fmla="*/ 4 w 36"/>
                <a:gd name="T27" fmla="*/ 18 h 36"/>
                <a:gd name="T28" fmla="*/ 18 w 36"/>
                <a:gd name="T29" fmla="*/ 32 h 36"/>
                <a:gd name="T30" fmla="*/ 10 w 36"/>
                <a:gd name="T31" fmla="*/ 29 h 36"/>
                <a:gd name="T32" fmla="*/ 29 w 36"/>
                <a:gd name="T33" fmla="*/ 10 h 36"/>
                <a:gd name="T34" fmla="*/ 32 w 36"/>
                <a:gd name="T35" fmla="*/ 18 h 36"/>
                <a:gd name="T36" fmla="*/ 18 w 36"/>
                <a:gd name="T37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36">
                  <a:moveTo>
                    <a:pt x="32" y="7"/>
                  </a:moveTo>
                  <a:cubicBezTo>
                    <a:pt x="31" y="6"/>
                    <a:pt x="30" y="5"/>
                    <a:pt x="29" y="4"/>
                  </a:cubicBezTo>
                  <a:cubicBezTo>
                    <a:pt x="26" y="2"/>
                    <a:pt x="22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2"/>
                    <a:pt x="2" y="26"/>
                    <a:pt x="4" y="29"/>
                  </a:cubicBezTo>
                  <a:cubicBezTo>
                    <a:pt x="5" y="30"/>
                    <a:pt x="6" y="31"/>
                    <a:pt x="7" y="32"/>
                  </a:cubicBezTo>
                  <a:cubicBezTo>
                    <a:pt x="10" y="34"/>
                    <a:pt x="14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cubicBezTo>
                    <a:pt x="36" y="14"/>
                    <a:pt x="34" y="10"/>
                    <a:pt x="32" y="7"/>
                  </a:cubicBezTo>
                  <a:close/>
                  <a:moveTo>
                    <a:pt x="4" y="18"/>
                  </a:moveTo>
                  <a:cubicBezTo>
                    <a:pt x="4" y="10"/>
                    <a:pt x="10" y="4"/>
                    <a:pt x="18" y="4"/>
                  </a:cubicBezTo>
                  <a:cubicBezTo>
                    <a:pt x="21" y="4"/>
                    <a:pt x="24" y="5"/>
                    <a:pt x="26" y="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5" y="24"/>
                    <a:pt x="4" y="21"/>
                    <a:pt x="4" y="18"/>
                  </a:cubicBezTo>
                  <a:close/>
                  <a:moveTo>
                    <a:pt x="18" y="32"/>
                  </a:moveTo>
                  <a:cubicBezTo>
                    <a:pt x="15" y="32"/>
                    <a:pt x="12" y="31"/>
                    <a:pt x="10" y="2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1" y="12"/>
                    <a:pt x="32" y="15"/>
                    <a:pt x="32" y="18"/>
                  </a:cubicBezTo>
                  <a:cubicBezTo>
                    <a:pt x="32" y="26"/>
                    <a:pt x="26" y="32"/>
                    <a:pt x="18" y="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999" name="Freeform 151"/>
            <p:cNvSpPr>
              <a:spLocks noEditPoints="1"/>
            </p:cNvSpPr>
            <p:nvPr/>
          </p:nvSpPr>
          <p:spPr bwMode="auto">
            <a:xfrm>
              <a:off x="6597651" y="4552528"/>
              <a:ext cx="177800" cy="203200"/>
            </a:xfrm>
            <a:custGeom>
              <a:avLst/>
              <a:gdLst>
                <a:gd name="T0" fmla="*/ 72 w 112"/>
                <a:gd name="T1" fmla="*/ 0 h 128"/>
                <a:gd name="T2" fmla="*/ 0 w 112"/>
                <a:gd name="T3" fmla="*/ 0 h 128"/>
                <a:gd name="T4" fmla="*/ 0 w 112"/>
                <a:gd name="T5" fmla="*/ 48 h 128"/>
                <a:gd name="T6" fmla="*/ 8 w 112"/>
                <a:gd name="T7" fmla="*/ 48 h 128"/>
                <a:gd name="T8" fmla="*/ 8 w 112"/>
                <a:gd name="T9" fmla="*/ 8 h 128"/>
                <a:gd name="T10" fmla="*/ 64 w 112"/>
                <a:gd name="T11" fmla="*/ 8 h 128"/>
                <a:gd name="T12" fmla="*/ 64 w 112"/>
                <a:gd name="T13" fmla="*/ 48 h 128"/>
                <a:gd name="T14" fmla="*/ 104 w 112"/>
                <a:gd name="T15" fmla="*/ 48 h 128"/>
                <a:gd name="T16" fmla="*/ 104 w 112"/>
                <a:gd name="T17" fmla="*/ 120 h 128"/>
                <a:gd name="T18" fmla="*/ 56 w 112"/>
                <a:gd name="T19" fmla="*/ 120 h 128"/>
                <a:gd name="T20" fmla="*/ 56 w 112"/>
                <a:gd name="T21" fmla="*/ 128 h 128"/>
                <a:gd name="T22" fmla="*/ 112 w 112"/>
                <a:gd name="T23" fmla="*/ 128 h 128"/>
                <a:gd name="T24" fmla="*/ 112 w 112"/>
                <a:gd name="T25" fmla="*/ 40 h 128"/>
                <a:gd name="T26" fmla="*/ 72 w 112"/>
                <a:gd name="T27" fmla="*/ 0 h 128"/>
                <a:gd name="T28" fmla="*/ 72 w 112"/>
                <a:gd name="T29" fmla="*/ 40 h 128"/>
                <a:gd name="T30" fmla="*/ 72 w 112"/>
                <a:gd name="T31" fmla="*/ 12 h 128"/>
                <a:gd name="T32" fmla="*/ 100 w 112"/>
                <a:gd name="T33" fmla="*/ 40 h 128"/>
                <a:gd name="T34" fmla="*/ 72 w 112"/>
                <a:gd name="T35" fmla="*/ 4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" h="128">
                  <a:moveTo>
                    <a:pt x="72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8" y="48"/>
                  </a:lnTo>
                  <a:lnTo>
                    <a:pt x="8" y="8"/>
                  </a:lnTo>
                  <a:lnTo>
                    <a:pt x="64" y="8"/>
                  </a:lnTo>
                  <a:lnTo>
                    <a:pt x="64" y="48"/>
                  </a:lnTo>
                  <a:lnTo>
                    <a:pt x="104" y="48"/>
                  </a:lnTo>
                  <a:lnTo>
                    <a:pt x="104" y="120"/>
                  </a:lnTo>
                  <a:lnTo>
                    <a:pt x="56" y="120"/>
                  </a:lnTo>
                  <a:lnTo>
                    <a:pt x="56" y="128"/>
                  </a:lnTo>
                  <a:lnTo>
                    <a:pt x="112" y="128"/>
                  </a:lnTo>
                  <a:lnTo>
                    <a:pt x="112" y="40"/>
                  </a:lnTo>
                  <a:lnTo>
                    <a:pt x="72" y="0"/>
                  </a:lnTo>
                  <a:close/>
                  <a:moveTo>
                    <a:pt x="72" y="40"/>
                  </a:moveTo>
                  <a:lnTo>
                    <a:pt x="72" y="12"/>
                  </a:lnTo>
                  <a:lnTo>
                    <a:pt x="100" y="40"/>
                  </a:lnTo>
                  <a:lnTo>
                    <a:pt x="72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63" name="Group 11162"/>
          <p:cNvGrpSpPr/>
          <p:nvPr/>
        </p:nvGrpSpPr>
        <p:grpSpPr>
          <a:xfrm>
            <a:off x="6978651" y="4552528"/>
            <a:ext cx="203200" cy="203200"/>
            <a:chOff x="6978651" y="4552528"/>
            <a:chExt cx="203200" cy="203200"/>
          </a:xfrm>
        </p:grpSpPr>
        <p:sp>
          <p:nvSpPr>
            <p:cNvPr id="11000" name="Freeform 152"/>
            <p:cNvSpPr>
              <a:spLocks/>
            </p:cNvSpPr>
            <p:nvPr/>
          </p:nvSpPr>
          <p:spPr bwMode="auto">
            <a:xfrm>
              <a:off x="6978651" y="4654128"/>
              <a:ext cx="101600" cy="101600"/>
            </a:xfrm>
            <a:custGeom>
              <a:avLst/>
              <a:gdLst>
                <a:gd name="T0" fmla="*/ 40 w 64"/>
                <a:gd name="T1" fmla="*/ 24 h 64"/>
                <a:gd name="T2" fmla="*/ 32 w 64"/>
                <a:gd name="T3" fmla="*/ 0 h 64"/>
                <a:gd name="T4" fmla="*/ 24 w 64"/>
                <a:gd name="T5" fmla="*/ 24 h 64"/>
                <a:gd name="T6" fmla="*/ 0 w 64"/>
                <a:gd name="T7" fmla="*/ 24 h 64"/>
                <a:gd name="T8" fmla="*/ 20 w 64"/>
                <a:gd name="T9" fmla="*/ 38 h 64"/>
                <a:gd name="T10" fmla="*/ 8 w 64"/>
                <a:gd name="T11" fmla="*/ 64 h 64"/>
                <a:gd name="T12" fmla="*/ 32 w 64"/>
                <a:gd name="T13" fmla="*/ 48 h 64"/>
                <a:gd name="T14" fmla="*/ 56 w 64"/>
                <a:gd name="T15" fmla="*/ 64 h 64"/>
                <a:gd name="T16" fmla="*/ 44 w 64"/>
                <a:gd name="T17" fmla="*/ 38 h 64"/>
                <a:gd name="T18" fmla="*/ 64 w 64"/>
                <a:gd name="T19" fmla="*/ 24 h 64"/>
                <a:gd name="T20" fmla="*/ 40 w 64"/>
                <a:gd name="T21" fmla="*/ 2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64">
                  <a:moveTo>
                    <a:pt x="40" y="24"/>
                  </a:moveTo>
                  <a:lnTo>
                    <a:pt x="32" y="0"/>
                  </a:lnTo>
                  <a:lnTo>
                    <a:pt x="24" y="24"/>
                  </a:lnTo>
                  <a:lnTo>
                    <a:pt x="0" y="24"/>
                  </a:lnTo>
                  <a:lnTo>
                    <a:pt x="20" y="38"/>
                  </a:lnTo>
                  <a:lnTo>
                    <a:pt x="8" y="64"/>
                  </a:lnTo>
                  <a:lnTo>
                    <a:pt x="32" y="48"/>
                  </a:lnTo>
                  <a:lnTo>
                    <a:pt x="56" y="64"/>
                  </a:lnTo>
                  <a:lnTo>
                    <a:pt x="44" y="38"/>
                  </a:lnTo>
                  <a:lnTo>
                    <a:pt x="64" y="24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001" name="Freeform 153"/>
            <p:cNvSpPr>
              <a:spLocks noEditPoints="1"/>
            </p:cNvSpPr>
            <p:nvPr/>
          </p:nvSpPr>
          <p:spPr bwMode="auto">
            <a:xfrm>
              <a:off x="7004051" y="4552528"/>
              <a:ext cx="177800" cy="203200"/>
            </a:xfrm>
            <a:custGeom>
              <a:avLst/>
              <a:gdLst>
                <a:gd name="T0" fmla="*/ 72 w 112"/>
                <a:gd name="T1" fmla="*/ 0 h 128"/>
                <a:gd name="T2" fmla="*/ 0 w 112"/>
                <a:gd name="T3" fmla="*/ 0 h 128"/>
                <a:gd name="T4" fmla="*/ 0 w 112"/>
                <a:gd name="T5" fmla="*/ 56 h 128"/>
                <a:gd name="T6" fmla="*/ 8 w 112"/>
                <a:gd name="T7" fmla="*/ 56 h 128"/>
                <a:gd name="T8" fmla="*/ 8 w 112"/>
                <a:gd name="T9" fmla="*/ 8 h 128"/>
                <a:gd name="T10" fmla="*/ 64 w 112"/>
                <a:gd name="T11" fmla="*/ 8 h 128"/>
                <a:gd name="T12" fmla="*/ 64 w 112"/>
                <a:gd name="T13" fmla="*/ 48 h 128"/>
                <a:gd name="T14" fmla="*/ 104 w 112"/>
                <a:gd name="T15" fmla="*/ 48 h 128"/>
                <a:gd name="T16" fmla="*/ 104 w 112"/>
                <a:gd name="T17" fmla="*/ 120 h 128"/>
                <a:gd name="T18" fmla="*/ 56 w 112"/>
                <a:gd name="T19" fmla="*/ 120 h 128"/>
                <a:gd name="T20" fmla="*/ 56 w 112"/>
                <a:gd name="T21" fmla="*/ 128 h 128"/>
                <a:gd name="T22" fmla="*/ 112 w 112"/>
                <a:gd name="T23" fmla="*/ 128 h 128"/>
                <a:gd name="T24" fmla="*/ 112 w 112"/>
                <a:gd name="T25" fmla="*/ 40 h 128"/>
                <a:gd name="T26" fmla="*/ 72 w 112"/>
                <a:gd name="T27" fmla="*/ 0 h 128"/>
                <a:gd name="T28" fmla="*/ 72 w 112"/>
                <a:gd name="T29" fmla="*/ 40 h 128"/>
                <a:gd name="T30" fmla="*/ 72 w 112"/>
                <a:gd name="T31" fmla="*/ 12 h 128"/>
                <a:gd name="T32" fmla="*/ 100 w 112"/>
                <a:gd name="T33" fmla="*/ 40 h 128"/>
                <a:gd name="T34" fmla="*/ 72 w 112"/>
                <a:gd name="T35" fmla="*/ 4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" h="128">
                  <a:moveTo>
                    <a:pt x="72" y="0"/>
                  </a:moveTo>
                  <a:lnTo>
                    <a:pt x="0" y="0"/>
                  </a:lnTo>
                  <a:lnTo>
                    <a:pt x="0" y="56"/>
                  </a:lnTo>
                  <a:lnTo>
                    <a:pt x="8" y="56"/>
                  </a:lnTo>
                  <a:lnTo>
                    <a:pt x="8" y="8"/>
                  </a:lnTo>
                  <a:lnTo>
                    <a:pt x="64" y="8"/>
                  </a:lnTo>
                  <a:lnTo>
                    <a:pt x="64" y="48"/>
                  </a:lnTo>
                  <a:lnTo>
                    <a:pt x="104" y="48"/>
                  </a:lnTo>
                  <a:lnTo>
                    <a:pt x="104" y="120"/>
                  </a:lnTo>
                  <a:lnTo>
                    <a:pt x="56" y="120"/>
                  </a:lnTo>
                  <a:lnTo>
                    <a:pt x="56" y="128"/>
                  </a:lnTo>
                  <a:lnTo>
                    <a:pt x="112" y="128"/>
                  </a:lnTo>
                  <a:lnTo>
                    <a:pt x="112" y="40"/>
                  </a:lnTo>
                  <a:lnTo>
                    <a:pt x="72" y="0"/>
                  </a:lnTo>
                  <a:close/>
                  <a:moveTo>
                    <a:pt x="72" y="40"/>
                  </a:moveTo>
                  <a:lnTo>
                    <a:pt x="72" y="12"/>
                  </a:lnTo>
                  <a:lnTo>
                    <a:pt x="100" y="40"/>
                  </a:lnTo>
                  <a:lnTo>
                    <a:pt x="72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62" name="Group 11161"/>
          <p:cNvGrpSpPr/>
          <p:nvPr/>
        </p:nvGrpSpPr>
        <p:grpSpPr>
          <a:xfrm>
            <a:off x="7385051" y="4552528"/>
            <a:ext cx="203200" cy="203200"/>
            <a:chOff x="7385051" y="4552528"/>
            <a:chExt cx="203200" cy="203200"/>
          </a:xfrm>
        </p:grpSpPr>
        <p:sp>
          <p:nvSpPr>
            <p:cNvPr id="11002" name="Freeform 154"/>
            <p:cNvSpPr>
              <a:spLocks noEditPoints="1"/>
            </p:cNvSpPr>
            <p:nvPr/>
          </p:nvSpPr>
          <p:spPr bwMode="auto">
            <a:xfrm>
              <a:off x="7385051" y="4641428"/>
              <a:ext cx="88900" cy="114300"/>
            </a:xfrm>
            <a:custGeom>
              <a:avLst/>
              <a:gdLst>
                <a:gd name="T0" fmla="*/ 24 w 28"/>
                <a:gd name="T1" fmla="*/ 12 h 36"/>
                <a:gd name="T2" fmla="*/ 24 w 28"/>
                <a:gd name="T3" fmla="*/ 10 h 36"/>
                <a:gd name="T4" fmla="*/ 20 w 28"/>
                <a:gd name="T5" fmla="*/ 2 h 36"/>
                <a:gd name="T6" fmla="*/ 14 w 28"/>
                <a:gd name="T7" fmla="*/ 0 h 36"/>
                <a:gd name="T8" fmla="*/ 8 w 28"/>
                <a:gd name="T9" fmla="*/ 2 h 36"/>
                <a:gd name="T10" fmla="*/ 4 w 28"/>
                <a:gd name="T11" fmla="*/ 10 h 36"/>
                <a:gd name="T12" fmla="*/ 4 w 28"/>
                <a:gd name="T13" fmla="*/ 12 h 36"/>
                <a:gd name="T14" fmla="*/ 0 w 28"/>
                <a:gd name="T15" fmla="*/ 12 h 36"/>
                <a:gd name="T16" fmla="*/ 0 w 28"/>
                <a:gd name="T17" fmla="*/ 36 h 36"/>
                <a:gd name="T18" fmla="*/ 28 w 28"/>
                <a:gd name="T19" fmla="*/ 36 h 36"/>
                <a:gd name="T20" fmla="*/ 28 w 28"/>
                <a:gd name="T21" fmla="*/ 12 h 36"/>
                <a:gd name="T22" fmla="*/ 24 w 28"/>
                <a:gd name="T23" fmla="*/ 12 h 36"/>
                <a:gd name="T24" fmla="*/ 16 w 28"/>
                <a:gd name="T25" fmla="*/ 28 h 36"/>
                <a:gd name="T26" fmla="*/ 12 w 28"/>
                <a:gd name="T27" fmla="*/ 28 h 36"/>
                <a:gd name="T28" fmla="*/ 12 w 28"/>
                <a:gd name="T29" fmla="*/ 20 h 36"/>
                <a:gd name="T30" fmla="*/ 16 w 28"/>
                <a:gd name="T31" fmla="*/ 20 h 36"/>
                <a:gd name="T32" fmla="*/ 16 w 28"/>
                <a:gd name="T33" fmla="*/ 28 h 36"/>
                <a:gd name="T34" fmla="*/ 20 w 28"/>
                <a:gd name="T35" fmla="*/ 12 h 36"/>
                <a:gd name="T36" fmla="*/ 8 w 28"/>
                <a:gd name="T37" fmla="*/ 12 h 36"/>
                <a:gd name="T38" fmla="*/ 8 w 28"/>
                <a:gd name="T39" fmla="*/ 10 h 36"/>
                <a:gd name="T40" fmla="*/ 14 w 28"/>
                <a:gd name="T41" fmla="*/ 4 h 36"/>
                <a:gd name="T42" fmla="*/ 20 w 28"/>
                <a:gd name="T43" fmla="*/ 10 h 36"/>
                <a:gd name="T44" fmla="*/ 20 w 28"/>
                <a:gd name="T4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36">
                  <a:moveTo>
                    <a:pt x="24" y="12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4" y="7"/>
                    <a:pt x="22" y="4"/>
                    <a:pt x="20" y="2"/>
                  </a:cubicBezTo>
                  <a:cubicBezTo>
                    <a:pt x="18" y="1"/>
                    <a:pt x="16" y="0"/>
                    <a:pt x="14" y="0"/>
                  </a:cubicBezTo>
                  <a:cubicBezTo>
                    <a:pt x="12" y="0"/>
                    <a:pt x="10" y="1"/>
                    <a:pt x="8" y="2"/>
                  </a:cubicBezTo>
                  <a:cubicBezTo>
                    <a:pt x="6" y="4"/>
                    <a:pt x="4" y="7"/>
                    <a:pt x="4" y="10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12"/>
                    <a:pt x="28" y="12"/>
                    <a:pt x="28" y="12"/>
                  </a:cubicBezTo>
                  <a:lnTo>
                    <a:pt x="24" y="12"/>
                  </a:lnTo>
                  <a:close/>
                  <a:moveTo>
                    <a:pt x="16" y="28"/>
                  </a:moveTo>
                  <a:cubicBezTo>
                    <a:pt x="12" y="28"/>
                    <a:pt x="12" y="28"/>
                    <a:pt x="12" y="28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6" y="20"/>
                    <a:pt x="16" y="20"/>
                    <a:pt x="16" y="20"/>
                  </a:cubicBezTo>
                  <a:lnTo>
                    <a:pt x="16" y="28"/>
                  </a:lnTo>
                  <a:close/>
                  <a:moveTo>
                    <a:pt x="20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7"/>
                    <a:pt x="11" y="4"/>
                    <a:pt x="14" y="4"/>
                  </a:cubicBezTo>
                  <a:cubicBezTo>
                    <a:pt x="17" y="4"/>
                    <a:pt x="20" y="7"/>
                    <a:pt x="20" y="10"/>
                  </a:cubicBezTo>
                  <a:lnTo>
                    <a:pt x="2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003" name="Freeform 155"/>
            <p:cNvSpPr>
              <a:spLocks noEditPoints="1"/>
            </p:cNvSpPr>
            <p:nvPr/>
          </p:nvSpPr>
          <p:spPr bwMode="auto">
            <a:xfrm>
              <a:off x="7410451" y="4552528"/>
              <a:ext cx="177800" cy="203200"/>
            </a:xfrm>
            <a:custGeom>
              <a:avLst/>
              <a:gdLst>
                <a:gd name="T0" fmla="*/ 104 w 112"/>
                <a:gd name="T1" fmla="*/ 32 h 128"/>
                <a:gd name="T2" fmla="*/ 80 w 112"/>
                <a:gd name="T3" fmla="*/ 8 h 128"/>
                <a:gd name="T4" fmla="*/ 72 w 112"/>
                <a:gd name="T5" fmla="*/ 0 h 128"/>
                <a:gd name="T6" fmla="*/ 60 w 112"/>
                <a:gd name="T7" fmla="*/ 0 h 128"/>
                <a:gd name="T8" fmla="*/ 0 w 112"/>
                <a:gd name="T9" fmla="*/ 0 h 128"/>
                <a:gd name="T10" fmla="*/ 0 w 112"/>
                <a:gd name="T11" fmla="*/ 8 h 128"/>
                <a:gd name="T12" fmla="*/ 0 w 112"/>
                <a:gd name="T13" fmla="*/ 48 h 128"/>
                <a:gd name="T14" fmla="*/ 8 w 112"/>
                <a:gd name="T15" fmla="*/ 48 h 128"/>
                <a:gd name="T16" fmla="*/ 8 w 112"/>
                <a:gd name="T17" fmla="*/ 8 h 128"/>
                <a:gd name="T18" fmla="*/ 64 w 112"/>
                <a:gd name="T19" fmla="*/ 8 h 128"/>
                <a:gd name="T20" fmla="*/ 64 w 112"/>
                <a:gd name="T21" fmla="*/ 40 h 128"/>
                <a:gd name="T22" fmla="*/ 64 w 112"/>
                <a:gd name="T23" fmla="*/ 48 h 128"/>
                <a:gd name="T24" fmla="*/ 72 w 112"/>
                <a:gd name="T25" fmla="*/ 48 h 128"/>
                <a:gd name="T26" fmla="*/ 104 w 112"/>
                <a:gd name="T27" fmla="*/ 48 h 128"/>
                <a:gd name="T28" fmla="*/ 104 w 112"/>
                <a:gd name="T29" fmla="*/ 120 h 128"/>
                <a:gd name="T30" fmla="*/ 56 w 112"/>
                <a:gd name="T31" fmla="*/ 120 h 128"/>
                <a:gd name="T32" fmla="*/ 56 w 112"/>
                <a:gd name="T33" fmla="*/ 128 h 128"/>
                <a:gd name="T34" fmla="*/ 104 w 112"/>
                <a:gd name="T35" fmla="*/ 128 h 128"/>
                <a:gd name="T36" fmla="*/ 112 w 112"/>
                <a:gd name="T37" fmla="*/ 128 h 128"/>
                <a:gd name="T38" fmla="*/ 112 w 112"/>
                <a:gd name="T39" fmla="*/ 52 h 128"/>
                <a:gd name="T40" fmla="*/ 112 w 112"/>
                <a:gd name="T41" fmla="*/ 40 h 128"/>
                <a:gd name="T42" fmla="*/ 104 w 112"/>
                <a:gd name="T43" fmla="*/ 32 h 128"/>
                <a:gd name="T44" fmla="*/ 72 w 112"/>
                <a:gd name="T45" fmla="*/ 40 h 128"/>
                <a:gd name="T46" fmla="*/ 72 w 112"/>
                <a:gd name="T47" fmla="*/ 12 h 128"/>
                <a:gd name="T48" fmla="*/ 100 w 112"/>
                <a:gd name="T49" fmla="*/ 40 h 128"/>
                <a:gd name="T50" fmla="*/ 72 w 112"/>
                <a:gd name="T51" fmla="*/ 4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2" h="128">
                  <a:moveTo>
                    <a:pt x="104" y="32"/>
                  </a:moveTo>
                  <a:lnTo>
                    <a:pt x="80" y="8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48"/>
                  </a:lnTo>
                  <a:lnTo>
                    <a:pt x="8" y="48"/>
                  </a:lnTo>
                  <a:lnTo>
                    <a:pt x="8" y="8"/>
                  </a:lnTo>
                  <a:lnTo>
                    <a:pt x="64" y="8"/>
                  </a:lnTo>
                  <a:lnTo>
                    <a:pt x="64" y="40"/>
                  </a:lnTo>
                  <a:lnTo>
                    <a:pt x="64" y="48"/>
                  </a:lnTo>
                  <a:lnTo>
                    <a:pt x="72" y="48"/>
                  </a:lnTo>
                  <a:lnTo>
                    <a:pt x="104" y="48"/>
                  </a:lnTo>
                  <a:lnTo>
                    <a:pt x="104" y="120"/>
                  </a:lnTo>
                  <a:lnTo>
                    <a:pt x="56" y="120"/>
                  </a:lnTo>
                  <a:lnTo>
                    <a:pt x="56" y="128"/>
                  </a:lnTo>
                  <a:lnTo>
                    <a:pt x="104" y="128"/>
                  </a:lnTo>
                  <a:lnTo>
                    <a:pt x="112" y="128"/>
                  </a:lnTo>
                  <a:lnTo>
                    <a:pt x="112" y="52"/>
                  </a:lnTo>
                  <a:lnTo>
                    <a:pt x="112" y="40"/>
                  </a:lnTo>
                  <a:lnTo>
                    <a:pt x="104" y="32"/>
                  </a:lnTo>
                  <a:close/>
                  <a:moveTo>
                    <a:pt x="72" y="40"/>
                  </a:moveTo>
                  <a:lnTo>
                    <a:pt x="72" y="12"/>
                  </a:lnTo>
                  <a:lnTo>
                    <a:pt x="100" y="40"/>
                  </a:lnTo>
                  <a:lnTo>
                    <a:pt x="72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61" name="Group 11160"/>
          <p:cNvGrpSpPr/>
          <p:nvPr/>
        </p:nvGrpSpPr>
        <p:grpSpPr>
          <a:xfrm>
            <a:off x="7793038" y="4552528"/>
            <a:ext cx="203200" cy="203200"/>
            <a:chOff x="7793038" y="4552528"/>
            <a:chExt cx="203200" cy="203200"/>
          </a:xfrm>
        </p:grpSpPr>
        <p:sp>
          <p:nvSpPr>
            <p:cNvPr id="11004" name="Freeform 156"/>
            <p:cNvSpPr>
              <a:spLocks/>
            </p:cNvSpPr>
            <p:nvPr/>
          </p:nvSpPr>
          <p:spPr bwMode="auto">
            <a:xfrm>
              <a:off x="7793038" y="4654128"/>
              <a:ext cx="101600" cy="101600"/>
            </a:xfrm>
            <a:custGeom>
              <a:avLst/>
              <a:gdLst>
                <a:gd name="T0" fmla="*/ 32 w 64"/>
                <a:gd name="T1" fmla="*/ 0 h 64"/>
                <a:gd name="T2" fmla="*/ 0 w 64"/>
                <a:gd name="T3" fmla="*/ 32 h 64"/>
                <a:gd name="T4" fmla="*/ 16 w 64"/>
                <a:gd name="T5" fmla="*/ 32 h 64"/>
                <a:gd name="T6" fmla="*/ 16 w 64"/>
                <a:gd name="T7" fmla="*/ 64 h 64"/>
                <a:gd name="T8" fmla="*/ 48 w 64"/>
                <a:gd name="T9" fmla="*/ 64 h 64"/>
                <a:gd name="T10" fmla="*/ 48 w 64"/>
                <a:gd name="T11" fmla="*/ 32 h 64"/>
                <a:gd name="T12" fmla="*/ 64 w 64"/>
                <a:gd name="T13" fmla="*/ 32 h 64"/>
                <a:gd name="T14" fmla="*/ 32 w 64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lnTo>
                    <a:pt x="0" y="32"/>
                  </a:lnTo>
                  <a:lnTo>
                    <a:pt x="16" y="32"/>
                  </a:lnTo>
                  <a:lnTo>
                    <a:pt x="16" y="64"/>
                  </a:lnTo>
                  <a:lnTo>
                    <a:pt x="48" y="64"/>
                  </a:lnTo>
                  <a:lnTo>
                    <a:pt x="48" y="32"/>
                  </a:lnTo>
                  <a:lnTo>
                    <a:pt x="64" y="3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005" name="Freeform 157"/>
            <p:cNvSpPr>
              <a:spLocks noEditPoints="1"/>
            </p:cNvSpPr>
            <p:nvPr/>
          </p:nvSpPr>
          <p:spPr bwMode="auto">
            <a:xfrm>
              <a:off x="7818438" y="4552528"/>
              <a:ext cx="177800" cy="203200"/>
            </a:xfrm>
            <a:custGeom>
              <a:avLst/>
              <a:gdLst>
                <a:gd name="T0" fmla="*/ 72 w 112"/>
                <a:gd name="T1" fmla="*/ 0 h 128"/>
                <a:gd name="T2" fmla="*/ 0 w 112"/>
                <a:gd name="T3" fmla="*/ 0 h 128"/>
                <a:gd name="T4" fmla="*/ 0 w 112"/>
                <a:gd name="T5" fmla="*/ 56 h 128"/>
                <a:gd name="T6" fmla="*/ 8 w 112"/>
                <a:gd name="T7" fmla="*/ 56 h 128"/>
                <a:gd name="T8" fmla="*/ 8 w 112"/>
                <a:gd name="T9" fmla="*/ 8 h 128"/>
                <a:gd name="T10" fmla="*/ 64 w 112"/>
                <a:gd name="T11" fmla="*/ 8 h 128"/>
                <a:gd name="T12" fmla="*/ 64 w 112"/>
                <a:gd name="T13" fmla="*/ 48 h 128"/>
                <a:gd name="T14" fmla="*/ 104 w 112"/>
                <a:gd name="T15" fmla="*/ 48 h 128"/>
                <a:gd name="T16" fmla="*/ 104 w 112"/>
                <a:gd name="T17" fmla="*/ 120 h 128"/>
                <a:gd name="T18" fmla="*/ 48 w 112"/>
                <a:gd name="T19" fmla="*/ 120 h 128"/>
                <a:gd name="T20" fmla="*/ 48 w 112"/>
                <a:gd name="T21" fmla="*/ 128 h 128"/>
                <a:gd name="T22" fmla="*/ 112 w 112"/>
                <a:gd name="T23" fmla="*/ 128 h 128"/>
                <a:gd name="T24" fmla="*/ 112 w 112"/>
                <a:gd name="T25" fmla="*/ 40 h 128"/>
                <a:gd name="T26" fmla="*/ 72 w 112"/>
                <a:gd name="T27" fmla="*/ 0 h 128"/>
                <a:gd name="T28" fmla="*/ 72 w 112"/>
                <a:gd name="T29" fmla="*/ 40 h 128"/>
                <a:gd name="T30" fmla="*/ 72 w 112"/>
                <a:gd name="T31" fmla="*/ 12 h 128"/>
                <a:gd name="T32" fmla="*/ 100 w 112"/>
                <a:gd name="T33" fmla="*/ 40 h 128"/>
                <a:gd name="T34" fmla="*/ 72 w 112"/>
                <a:gd name="T35" fmla="*/ 4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" h="128">
                  <a:moveTo>
                    <a:pt x="72" y="0"/>
                  </a:moveTo>
                  <a:lnTo>
                    <a:pt x="0" y="0"/>
                  </a:lnTo>
                  <a:lnTo>
                    <a:pt x="0" y="56"/>
                  </a:lnTo>
                  <a:lnTo>
                    <a:pt x="8" y="56"/>
                  </a:lnTo>
                  <a:lnTo>
                    <a:pt x="8" y="8"/>
                  </a:lnTo>
                  <a:lnTo>
                    <a:pt x="64" y="8"/>
                  </a:lnTo>
                  <a:lnTo>
                    <a:pt x="64" y="48"/>
                  </a:lnTo>
                  <a:lnTo>
                    <a:pt x="104" y="48"/>
                  </a:lnTo>
                  <a:lnTo>
                    <a:pt x="104" y="120"/>
                  </a:lnTo>
                  <a:lnTo>
                    <a:pt x="48" y="120"/>
                  </a:lnTo>
                  <a:lnTo>
                    <a:pt x="48" y="128"/>
                  </a:lnTo>
                  <a:lnTo>
                    <a:pt x="112" y="128"/>
                  </a:lnTo>
                  <a:lnTo>
                    <a:pt x="112" y="40"/>
                  </a:lnTo>
                  <a:lnTo>
                    <a:pt x="72" y="0"/>
                  </a:lnTo>
                  <a:close/>
                  <a:moveTo>
                    <a:pt x="72" y="40"/>
                  </a:moveTo>
                  <a:lnTo>
                    <a:pt x="72" y="12"/>
                  </a:lnTo>
                  <a:lnTo>
                    <a:pt x="100" y="40"/>
                  </a:lnTo>
                  <a:lnTo>
                    <a:pt x="72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60" name="Group 11159"/>
          <p:cNvGrpSpPr/>
          <p:nvPr/>
        </p:nvGrpSpPr>
        <p:grpSpPr>
          <a:xfrm>
            <a:off x="8199438" y="4539828"/>
            <a:ext cx="203200" cy="203200"/>
            <a:chOff x="8199438" y="4539828"/>
            <a:chExt cx="203200" cy="203200"/>
          </a:xfrm>
        </p:grpSpPr>
        <p:sp>
          <p:nvSpPr>
            <p:cNvPr id="11006" name="Freeform 158"/>
            <p:cNvSpPr>
              <a:spLocks/>
            </p:cNvSpPr>
            <p:nvPr/>
          </p:nvSpPr>
          <p:spPr bwMode="auto">
            <a:xfrm>
              <a:off x="8199438" y="4641428"/>
              <a:ext cx="101600" cy="101600"/>
            </a:xfrm>
            <a:custGeom>
              <a:avLst/>
              <a:gdLst>
                <a:gd name="T0" fmla="*/ 48 w 64"/>
                <a:gd name="T1" fmla="*/ 32 h 64"/>
                <a:gd name="T2" fmla="*/ 48 w 64"/>
                <a:gd name="T3" fmla="*/ 0 h 64"/>
                <a:gd name="T4" fmla="*/ 16 w 64"/>
                <a:gd name="T5" fmla="*/ 0 h 64"/>
                <a:gd name="T6" fmla="*/ 16 w 64"/>
                <a:gd name="T7" fmla="*/ 32 h 64"/>
                <a:gd name="T8" fmla="*/ 0 w 64"/>
                <a:gd name="T9" fmla="*/ 32 h 64"/>
                <a:gd name="T10" fmla="*/ 32 w 64"/>
                <a:gd name="T11" fmla="*/ 64 h 64"/>
                <a:gd name="T12" fmla="*/ 64 w 64"/>
                <a:gd name="T13" fmla="*/ 32 h 64"/>
                <a:gd name="T14" fmla="*/ 48 w 64"/>
                <a:gd name="T15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64">
                  <a:moveTo>
                    <a:pt x="48" y="32"/>
                  </a:moveTo>
                  <a:lnTo>
                    <a:pt x="48" y="0"/>
                  </a:lnTo>
                  <a:lnTo>
                    <a:pt x="16" y="0"/>
                  </a:lnTo>
                  <a:lnTo>
                    <a:pt x="16" y="32"/>
                  </a:lnTo>
                  <a:lnTo>
                    <a:pt x="0" y="32"/>
                  </a:lnTo>
                  <a:lnTo>
                    <a:pt x="32" y="64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007" name="Freeform 159"/>
            <p:cNvSpPr>
              <a:spLocks noEditPoints="1"/>
            </p:cNvSpPr>
            <p:nvPr/>
          </p:nvSpPr>
          <p:spPr bwMode="auto">
            <a:xfrm>
              <a:off x="8224838" y="4539828"/>
              <a:ext cx="177800" cy="203200"/>
            </a:xfrm>
            <a:custGeom>
              <a:avLst/>
              <a:gdLst>
                <a:gd name="T0" fmla="*/ 72 w 112"/>
                <a:gd name="T1" fmla="*/ 0 h 128"/>
                <a:gd name="T2" fmla="*/ 0 w 112"/>
                <a:gd name="T3" fmla="*/ 0 h 128"/>
                <a:gd name="T4" fmla="*/ 0 w 112"/>
                <a:gd name="T5" fmla="*/ 48 h 128"/>
                <a:gd name="T6" fmla="*/ 8 w 112"/>
                <a:gd name="T7" fmla="*/ 48 h 128"/>
                <a:gd name="T8" fmla="*/ 8 w 112"/>
                <a:gd name="T9" fmla="*/ 8 h 128"/>
                <a:gd name="T10" fmla="*/ 64 w 112"/>
                <a:gd name="T11" fmla="*/ 8 h 128"/>
                <a:gd name="T12" fmla="*/ 64 w 112"/>
                <a:gd name="T13" fmla="*/ 48 h 128"/>
                <a:gd name="T14" fmla="*/ 104 w 112"/>
                <a:gd name="T15" fmla="*/ 48 h 128"/>
                <a:gd name="T16" fmla="*/ 104 w 112"/>
                <a:gd name="T17" fmla="*/ 120 h 128"/>
                <a:gd name="T18" fmla="*/ 48 w 112"/>
                <a:gd name="T19" fmla="*/ 120 h 128"/>
                <a:gd name="T20" fmla="*/ 48 w 112"/>
                <a:gd name="T21" fmla="*/ 128 h 128"/>
                <a:gd name="T22" fmla="*/ 112 w 112"/>
                <a:gd name="T23" fmla="*/ 128 h 128"/>
                <a:gd name="T24" fmla="*/ 112 w 112"/>
                <a:gd name="T25" fmla="*/ 40 h 128"/>
                <a:gd name="T26" fmla="*/ 72 w 112"/>
                <a:gd name="T27" fmla="*/ 0 h 128"/>
                <a:gd name="T28" fmla="*/ 72 w 112"/>
                <a:gd name="T29" fmla="*/ 40 h 128"/>
                <a:gd name="T30" fmla="*/ 72 w 112"/>
                <a:gd name="T31" fmla="*/ 12 h 128"/>
                <a:gd name="T32" fmla="*/ 100 w 112"/>
                <a:gd name="T33" fmla="*/ 40 h 128"/>
                <a:gd name="T34" fmla="*/ 72 w 112"/>
                <a:gd name="T35" fmla="*/ 4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" h="128">
                  <a:moveTo>
                    <a:pt x="72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8" y="48"/>
                  </a:lnTo>
                  <a:lnTo>
                    <a:pt x="8" y="8"/>
                  </a:lnTo>
                  <a:lnTo>
                    <a:pt x="64" y="8"/>
                  </a:lnTo>
                  <a:lnTo>
                    <a:pt x="64" y="48"/>
                  </a:lnTo>
                  <a:lnTo>
                    <a:pt x="104" y="48"/>
                  </a:lnTo>
                  <a:lnTo>
                    <a:pt x="104" y="120"/>
                  </a:lnTo>
                  <a:lnTo>
                    <a:pt x="48" y="120"/>
                  </a:lnTo>
                  <a:lnTo>
                    <a:pt x="48" y="128"/>
                  </a:lnTo>
                  <a:lnTo>
                    <a:pt x="112" y="128"/>
                  </a:lnTo>
                  <a:lnTo>
                    <a:pt x="112" y="40"/>
                  </a:lnTo>
                  <a:lnTo>
                    <a:pt x="72" y="0"/>
                  </a:lnTo>
                  <a:close/>
                  <a:moveTo>
                    <a:pt x="72" y="40"/>
                  </a:moveTo>
                  <a:lnTo>
                    <a:pt x="72" y="12"/>
                  </a:lnTo>
                  <a:lnTo>
                    <a:pt x="100" y="40"/>
                  </a:lnTo>
                  <a:lnTo>
                    <a:pt x="72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71" name="Group 11170"/>
          <p:cNvGrpSpPr/>
          <p:nvPr/>
        </p:nvGrpSpPr>
        <p:grpSpPr>
          <a:xfrm>
            <a:off x="468313" y="4958928"/>
            <a:ext cx="203200" cy="203200"/>
            <a:chOff x="468313" y="4958928"/>
            <a:chExt cx="203200" cy="203200"/>
          </a:xfrm>
        </p:grpSpPr>
        <p:sp>
          <p:nvSpPr>
            <p:cNvPr id="11008" name="Freeform 160"/>
            <p:cNvSpPr>
              <a:spLocks noEditPoints="1"/>
            </p:cNvSpPr>
            <p:nvPr/>
          </p:nvSpPr>
          <p:spPr bwMode="auto">
            <a:xfrm>
              <a:off x="468313" y="5054178"/>
              <a:ext cx="107950" cy="107950"/>
            </a:xfrm>
            <a:custGeom>
              <a:avLst/>
              <a:gdLst>
                <a:gd name="T0" fmla="*/ 20 w 34"/>
                <a:gd name="T1" fmla="*/ 0 h 34"/>
                <a:gd name="T2" fmla="*/ 6 w 34"/>
                <a:gd name="T3" fmla="*/ 14 h 34"/>
                <a:gd name="T4" fmla="*/ 8 w 34"/>
                <a:gd name="T5" fmla="*/ 20 h 34"/>
                <a:gd name="T6" fmla="*/ 1 w 34"/>
                <a:gd name="T7" fmla="*/ 28 h 34"/>
                <a:gd name="T8" fmla="*/ 1 w 34"/>
                <a:gd name="T9" fmla="*/ 31 h 34"/>
                <a:gd name="T10" fmla="*/ 3 w 34"/>
                <a:gd name="T11" fmla="*/ 33 h 34"/>
                <a:gd name="T12" fmla="*/ 6 w 34"/>
                <a:gd name="T13" fmla="*/ 33 h 34"/>
                <a:gd name="T14" fmla="*/ 14 w 34"/>
                <a:gd name="T15" fmla="*/ 26 h 34"/>
                <a:gd name="T16" fmla="*/ 20 w 34"/>
                <a:gd name="T17" fmla="*/ 28 h 34"/>
                <a:gd name="T18" fmla="*/ 34 w 34"/>
                <a:gd name="T19" fmla="*/ 14 h 34"/>
                <a:gd name="T20" fmla="*/ 20 w 34"/>
                <a:gd name="T21" fmla="*/ 0 h 34"/>
                <a:gd name="T22" fmla="*/ 20 w 34"/>
                <a:gd name="T23" fmla="*/ 24 h 34"/>
                <a:gd name="T24" fmla="*/ 17 w 34"/>
                <a:gd name="T25" fmla="*/ 23 h 34"/>
                <a:gd name="T26" fmla="*/ 11 w 34"/>
                <a:gd name="T27" fmla="*/ 17 h 34"/>
                <a:gd name="T28" fmla="*/ 10 w 34"/>
                <a:gd name="T29" fmla="*/ 14 h 34"/>
                <a:gd name="T30" fmla="*/ 20 w 34"/>
                <a:gd name="T31" fmla="*/ 4 h 34"/>
                <a:gd name="T32" fmla="*/ 30 w 34"/>
                <a:gd name="T33" fmla="*/ 14 h 34"/>
                <a:gd name="T34" fmla="*/ 20 w 34"/>
                <a:gd name="T35" fmla="*/ 2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" h="34">
                  <a:moveTo>
                    <a:pt x="20" y="0"/>
                  </a:moveTo>
                  <a:cubicBezTo>
                    <a:pt x="12" y="0"/>
                    <a:pt x="6" y="6"/>
                    <a:pt x="6" y="14"/>
                  </a:cubicBezTo>
                  <a:cubicBezTo>
                    <a:pt x="6" y="16"/>
                    <a:pt x="7" y="18"/>
                    <a:pt x="8" y="20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9"/>
                    <a:pt x="0" y="30"/>
                    <a:pt x="1" y="31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4"/>
                    <a:pt x="5" y="34"/>
                    <a:pt x="6" y="33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6" y="27"/>
                    <a:pt x="18" y="28"/>
                    <a:pt x="20" y="28"/>
                  </a:cubicBezTo>
                  <a:cubicBezTo>
                    <a:pt x="28" y="28"/>
                    <a:pt x="34" y="22"/>
                    <a:pt x="34" y="14"/>
                  </a:cubicBezTo>
                  <a:cubicBezTo>
                    <a:pt x="34" y="6"/>
                    <a:pt x="28" y="0"/>
                    <a:pt x="20" y="0"/>
                  </a:cubicBezTo>
                  <a:close/>
                  <a:moveTo>
                    <a:pt x="20" y="24"/>
                  </a:moveTo>
                  <a:cubicBezTo>
                    <a:pt x="19" y="24"/>
                    <a:pt x="18" y="24"/>
                    <a:pt x="17" y="23"/>
                  </a:cubicBezTo>
                  <a:cubicBezTo>
                    <a:pt x="14" y="22"/>
                    <a:pt x="12" y="20"/>
                    <a:pt x="11" y="17"/>
                  </a:cubicBezTo>
                  <a:cubicBezTo>
                    <a:pt x="10" y="16"/>
                    <a:pt x="10" y="15"/>
                    <a:pt x="10" y="14"/>
                  </a:cubicBezTo>
                  <a:cubicBezTo>
                    <a:pt x="10" y="8"/>
                    <a:pt x="15" y="4"/>
                    <a:pt x="20" y="4"/>
                  </a:cubicBezTo>
                  <a:cubicBezTo>
                    <a:pt x="26" y="4"/>
                    <a:pt x="30" y="8"/>
                    <a:pt x="30" y="14"/>
                  </a:cubicBezTo>
                  <a:cubicBezTo>
                    <a:pt x="30" y="19"/>
                    <a:pt x="26" y="24"/>
                    <a:pt x="20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009" name="Freeform 161"/>
            <p:cNvSpPr>
              <a:spLocks noEditPoints="1"/>
            </p:cNvSpPr>
            <p:nvPr/>
          </p:nvSpPr>
          <p:spPr bwMode="auto">
            <a:xfrm>
              <a:off x="493713" y="4958928"/>
              <a:ext cx="177800" cy="203200"/>
            </a:xfrm>
            <a:custGeom>
              <a:avLst/>
              <a:gdLst>
                <a:gd name="T0" fmla="*/ 72 w 112"/>
                <a:gd name="T1" fmla="*/ 0 h 128"/>
                <a:gd name="T2" fmla="*/ 0 w 112"/>
                <a:gd name="T3" fmla="*/ 0 h 128"/>
                <a:gd name="T4" fmla="*/ 0 w 112"/>
                <a:gd name="T5" fmla="*/ 48 h 128"/>
                <a:gd name="T6" fmla="*/ 8 w 112"/>
                <a:gd name="T7" fmla="*/ 48 h 128"/>
                <a:gd name="T8" fmla="*/ 8 w 112"/>
                <a:gd name="T9" fmla="*/ 8 h 128"/>
                <a:gd name="T10" fmla="*/ 64 w 112"/>
                <a:gd name="T11" fmla="*/ 8 h 128"/>
                <a:gd name="T12" fmla="*/ 64 w 112"/>
                <a:gd name="T13" fmla="*/ 48 h 128"/>
                <a:gd name="T14" fmla="*/ 104 w 112"/>
                <a:gd name="T15" fmla="*/ 48 h 128"/>
                <a:gd name="T16" fmla="*/ 104 w 112"/>
                <a:gd name="T17" fmla="*/ 120 h 128"/>
                <a:gd name="T18" fmla="*/ 48 w 112"/>
                <a:gd name="T19" fmla="*/ 120 h 128"/>
                <a:gd name="T20" fmla="*/ 48 w 112"/>
                <a:gd name="T21" fmla="*/ 128 h 128"/>
                <a:gd name="T22" fmla="*/ 112 w 112"/>
                <a:gd name="T23" fmla="*/ 128 h 128"/>
                <a:gd name="T24" fmla="*/ 112 w 112"/>
                <a:gd name="T25" fmla="*/ 40 h 128"/>
                <a:gd name="T26" fmla="*/ 72 w 112"/>
                <a:gd name="T27" fmla="*/ 0 h 128"/>
                <a:gd name="T28" fmla="*/ 72 w 112"/>
                <a:gd name="T29" fmla="*/ 40 h 128"/>
                <a:gd name="T30" fmla="*/ 72 w 112"/>
                <a:gd name="T31" fmla="*/ 12 h 128"/>
                <a:gd name="T32" fmla="*/ 100 w 112"/>
                <a:gd name="T33" fmla="*/ 40 h 128"/>
                <a:gd name="T34" fmla="*/ 72 w 112"/>
                <a:gd name="T35" fmla="*/ 4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" h="128">
                  <a:moveTo>
                    <a:pt x="72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8" y="48"/>
                  </a:lnTo>
                  <a:lnTo>
                    <a:pt x="8" y="8"/>
                  </a:lnTo>
                  <a:lnTo>
                    <a:pt x="64" y="8"/>
                  </a:lnTo>
                  <a:lnTo>
                    <a:pt x="64" y="48"/>
                  </a:lnTo>
                  <a:lnTo>
                    <a:pt x="104" y="48"/>
                  </a:lnTo>
                  <a:lnTo>
                    <a:pt x="104" y="120"/>
                  </a:lnTo>
                  <a:lnTo>
                    <a:pt x="48" y="120"/>
                  </a:lnTo>
                  <a:lnTo>
                    <a:pt x="48" y="128"/>
                  </a:lnTo>
                  <a:lnTo>
                    <a:pt x="112" y="128"/>
                  </a:lnTo>
                  <a:lnTo>
                    <a:pt x="112" y="40"/>
                  </a:lnTo>
                  <a:lnTo>
                    <a:pt x="72" y="0"/>
                  </a:lnTo>
                  <a:close/>
                  <a:moveTo>
                    <a:pt x="72" y="40"/>
                  </a:moveTo>
                  <a:lnTo>
                    <a:pt x="72" y="12"/>
                  </a:lnTo>
                  <a:lnTo>
                    <a:pt x="100" y="40"/>
                  </a:lnTo>
                  <a:lnTo>
                    <a:pt x="72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72" name="Group 11171"/>
          <p:cNvGrpSpPr/>
          <p:nvPr/>
        </p:nvGrpSpPr>
        <p:grpSpPr>
          <a:xfrm>
            <a:off x="874713" y="4958928"/>
            <a:ext cx="203200" cy="203200"/>
            <a:chOff x="874713" y="4958928"/>
            <a:chExt cx="203200" cy="203200"/>
          </a:xfrm>
        </p:grpSpPr>
        <p:sp>
          <p:nvSpPr>
            <p:cNvPr id="11010" name="Freeform 162"/>
            <p:cNvSpPr>
              <a:spLocks noEditPoints="1"/>
            </p:cNvSpPr>
            <p:nvPr/>
          </p:nvSpPr>
          <p:spPr bwMode="auto">
            <a:xfrm>
              <a:off x="874713" y="5063703"/>
              <a:ext cx="111125" cy="98425"/>
            </a:xfrm>
            <a:custGeom>
              <a:avLst/>
              <a:gdLst>
                <a:gd name="T0" fmla="*/ 18 w 35"/>
                <a:gd name="T1" fmla="*/ 1 h 31"/>
                <a:gd name="T2" fmla="*/ 16 w 35"/>
                <a:gd name="T3" fmla="*/ 1 h 31"/>
                <a:gd name="T4" fmla="*/ 0 w 35"/>
                <a:gd name="T5" fmla="*/ 29 h 31"/>
                <a:gd name="T6" fmla="*/ 1 w 35"/>
                <a:gd name="T7" fmla="*/ 31 h 31"/>
                <a:gd name="T8" fmla="*/ 33 w 35"/>
                <a:gd name="T9" fmla="*/ 31 h 31"/>
                <a:gd name="T10" fmla="*/ 34 w 35"/>
                <a:gd name="T11" fmla="*/ 29 h 31"/>
                <a:gd name="T12" fmla="*/ 18 w 35"/>
                <a:gd name="T13" fmla="*/ 1 h 31"/>
                <a:gd name="T14" fmla="*/ 19 w 35"/>
                <a:gd name="T15" fmla="*/ 27 h 31"/>
                <a:gd name="T16" fmla="*/ 15 w 35"/>
                <a:gd name="T17" fmla="*/ 27 h 31"/>
                <a:gd name="T18" fmla="*/ 15 w 35"/>
                <a:gd name="T19" fmla="*/ 23 h 31"/>
                <a:gd name="T20" fmla="*/ 19 w 35"/>
                <a:gd name="T21" fmla="*/ 23 h 31"/>
                <a:gd name="T22" fmla="*/ 19 w 35"/>
                <a:gd name="T23" fmla="*/ 27 h 31"/>
                <a:gd name="T24" fmla="*/ 19 w 35"/>
                <a:gd name="T25" fmla="*/ 19 h 31"/>
                <a:gd name="T26" fmla="*/ 15 w 35"/>
                <a:gd name="T27" fmla="*/ 19 h 31"/>
                <a:gd name="T28" fmla="*/ 15 w 35"/>
                <a:gd name="T29" fmla="*/ 7 h 31"/>
                <a:gd name="T30" fmla="*/ 19 w 35"/>
                <a:gd name="T31" fmla="*/ 7 h 31"/>
                <a:gd name="T32" fmla="*/ 19 w 35"/>
                <a:gd name="T33" fmla="*/ 1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31">
                  <a:moveTo>
                    <a:pt x="18" y="1"/>
                  </a:moveTo>
                  <a:cubicBezTo>
                    <a:pt x="18" y="0"/>
                    <a:pt x="17" y="0"/>
                    <a:pt x="16" y="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0"/>
                    <a:pt x="0" y="31"/>
                    <a:pt x="1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4" y="31"/>
                    <a:pt x="35" y="30"/>
                    <a:pt x="34" y="29"/>
                  </a:cubicBezTo>
                  <a:lnTo>
                    <a:pt x="18" y="1"/>
                  </a:lnTo>
                  <a:close/>
                  <a:moveTo>
                    <a:pt x="19" y="27"/>
                  </a:moveTo>
                  <a:cubicBezTo>
                    <a:pt x="15" y="27"/>
                    <a:pt x="15" y="27"/>
                    <a:pt x="15" y="27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9" y="23"/>
                    <a:pt x="19" y="23"/>
                    <a:pt x="19" y="23"/>
                  </a:cubicBezTo>
                  <a:lnTo>
                    <a:pt x="19" y="27"/>
                  </a:lnTo>
                  <a:close/>
                  <a:moveTo>
                    <a:pt x="19" y="19"/>
                  </a:moveTo>
                  <a:cubicBezTo>
                    <a:pt x="15" y="19"/>
                    <a:pt x="15" y="19"/>
                    <a:pt x="15" y="19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9" y="7"/>
                    <a:pt x="19" y="7"/>
                    <a:pt x="19" y="7"/>
                  </a:cubicBezTo>
                  <a:lnTo>
                    <a:pt x="19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011" name="Freeform 163"/>
            <p:cNvSpPr>
              <a:spLocks noEditPoints="1"/>
            </p:cNvSpPr>
            <p:nvPr/>
          </p:nvSpPr>
          <p:spPr bwMode="auto">
            <a:xfrm>
              <a:off x="900113" y="4958928"/>
              <a:ext cx="177800" cy="203200"/>
            </a:xfrm>
            <a:custGeom>
              <a:avLst/>
              <a:gdLst>
                <a:gd name="T0" fmla="*/ 72 w 112"/>
                <a:gd name="T1" fmla="*/ 0 h 128"/>
                <a:gd name="T2" fmla="*/ 0 w 112"/>
                <a:gd name="T3" fmla="*/ 0 h 128"/>
                <a:gd name="T4" fmla="*/ 0 w 112"/>
                <a:gd name="T5" fmla="*/ 64 h 128"/>
                <a:gd name="T6" fmla="*/ 8 w 112"/>
                <a:gd name="T7" fmla="*/ 64 h 128"/>
                <a:gd name="T8" fmla="*/ 8 w 112"/>
                <a:gd name="T9" fmla="*/ 8 h 128"/>
                <a:gd name="T10" fmla="*/ 64 w 112"/>
                <a:gd name="T11" fmla="*/ 8 h 128"/>
                <a:gd name="T12" fmla="*/ 64 w 112"/>
                <a:gd name="T13" fmla="*/ 48 h 128"/>
                <a:gd name="T14" fmla="*/ 104 w 112"/>
                <a:gd name="T15" fmla="*/ 48 h 128"/>
                <a:gd name="T16" fmla="*/ 104 w 112"/>
                <a:gd name="T17" fmla="*/ 120 h 128"/>
                <a:gd name="T18" fmla="*/ 64 w 112"/>
                <a:gd name="T19" fmla="*/ 120 h 128"/>
                <a:gd name="T20" fmla="*/ 64 w 112"/>
                <a:gd name="T21" fmla="*/ 128 h 128"/>
                <a:gd name="T22" fmla="*/ 112 w 112"/>
                <a:gd name="T23" fmla="*/ 128 h 128"/>
                <a:gd name="T24" fmla="*/ 112 w 112"/>
                <a:gd name="T25" fmla="*/ 40 h 128"/>
                <a:gd name="T26" fmla="*/ 72 w 112"/>
                <a:gd name="T27" fmla="*/ 0 h 128"/>
                <a:gd name="T28" fmla="*/ 72 w 112"/>
                <a:gd name="T29" fmla="*/ 40 h 128"/>
                <a:gd name="T30" fmla="*/ 72 w 112"/>
                <a:gd name="T31" fmla="*/ 12 h 128"/>
                <a:gd name="T32" fmla="*/ 100 w 112"/>
                <a:gd name="T33" fmla="*/ 40 h 128"/>
                <a:gd name="T34" fmla="*/ 72 w 112"/>
                <a:gd name="T35" fmla="*/ 4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" h="128">
                  <a:moveTo>
                    <a:pt x="72" y="0"/>
                  </a:moveTo>
                  <a:lnTo>
                    <a:pt x="0" y="0"/>
                  </a:lnTo>
                  <a:lnTo>
                    <a:pt x="0" y="64"/>
                  </a:lnTo>
                  <a:lnTo>
                    <a:pt x="8" y="64"/>
                  </a:lnTo>
                  <a:lnTo>
                    <a:pt x="8" y="8"/>
                  </a:lnTo>
                  <a:lnTo>
                    <a:pt x="64" y="8"/>
                  </a:lnTo>
                  <a:lnTo>
                    <a:pt x="64" y="48"/>
                  </a:lnTo>
                  <a:lnTo>
                    <a:pt x="104" y="48"/>
                  </a:lnTo>
                  <a:lnTo>
                    <a:pt x="104" y="120"/>
                  </a:lnTo>
                  <a:lnTo>
                    <a:pt x="64" y="120"/>
                  </a:lnTo>
                  <a:lnTo>
                    <a:pt x="64" y="128"/>
                  </a:lnTo>
                  <a:lnTo>
                    <a:pt x="112" y="128"/>
                  </a:lnTo>
                  <a:lnTo>
                    <a:pt x="112" y="40"/>
                  </a:lnTo>
                  <a:lnTo>
                    <a:pt x="72" y="0"/>
                  </a:lnTo>
                  <a:close/>
                  <a:moveTo>
                    <a:pt x="72" y="40"/>
                  </a:moveTo>
                  <a:lnTo>
                    <a:pt x="72" y="12"/>
                  </a:lnTo>
                  <a:lnTo>
                    <a:pt x="100" y="40"/>
                  </a:lnTo>
                  <a:lnTo>
                    <a:pt x="72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73" name="Group 11172"/>
          <p:cNvGrpSpPr/>
          <p:nvPr/>
        </p:nvGrpSpPr>
        <p:grpSpPr>
          <a:xfrm>
            <a:off x="1282701" y="4958928"/>
            <a:ext cx="203200" cy="203200"/>
            <a:chOff x="1282701" y="4958928"/>
            <a:chExt cx="203200" cy="203200"/>
          </a:xfrm>
        </p:grpSpPr>
        <p:sp>
          <p:nvSpPr>
            <p:cNvPr id="11012" name="Freeform 164"/>
            <p:cNvSpPr>
              <a:spLocks noEditPoints="1"/>
            </p:cNvSpPr>
            <p:nvPr/>
          </p:nvSpPr>
          <p:spPr bwMode="auto">
            <a:xfrm>
              <a:off x="1282701" y="5047828"/>
              <a:ext cx="114300" cy="114300"/>
            </a:xfrm>
            <a:custGeom>
              <a:avLst/>
              <a:gdLst>
                <a:gd name="T0" fmla="*/ 18 w 36"/>
                <a:gd name="T1" fmla="*/ 0 h 36"/>
                <a:gd name="T2" fmla="*/ 0 w 36"/>
                <a:gd name="T3" fmla="*/ 18 h 36"/>
                <a:gd name="T4" fmla="*/ 18 w 36"/>
                <a:gd name="T5" fmla="*/ 36 h 36"/>
                <a:gd name="T6" fmla="*/ 36 w 36"/>
                <a:gd name="T7" fmla="*/ 18 h 36"/>
                <a:gd name="T8" fmla="*/ 18 w 36"/>
                <a:gd name="T9" fmla="*/ 0 h 36"/>
                <a:gd name="T10" fmla="*/ 15 w 36"/>
                <a:gd name="T11" fmla="*/ 29 h 36"/>
                <a:gd name="T12" fmla="*/ 11 w 36"/>
                <a:gd name="T13" fmla="*/ 25 h 36"/>
                <a:gd name="T14" fmla="*/ 4 w 36"/>
                <a:gd name="T15" fmla="*/ 18 h 36"/>
                <a:gd name="T16" fmla="*/ 8 w 36"/>
                <a:gd name="T17" fmla="*/ 14 h 36"/>
                <a:gd name="T18" fmla="*/ 15 w 36"/>
                <a:gd name="T19" fmla="*/ 21 h 36"/>
                <a:gd name="T20" fmla="*/ 28 w 36"/>
                <a:gd name="T21" fmla="*/ 8 h 36"/>
                <a:gd name="T22" fmla="*/ 32 w 36"/>
                <a:gd name="T23" fmla="*/ 12 h 36"/>
                <a:gd name="T24" fmla="*/ 15 w 36"/>
                <a:gd name="T25" fmla="*/ 2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  <a:moveTo>
                    <a:pt x="15" y="29"/>
                  </a:moveTo>
                  <a:cubicBezTo>
                    <a:pt x="11" y="25"/>
                    <a:pt x="11" y="25"/>
                    <a:pt x="11" y="25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2" y="12"/>
                    <a:pt x="32" y="12"/>
                    <a:pt x="32" y="12"/>
                  </a:cubicBezTo>
                  <a:lnTo>
                    <a:pt x="15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013" name="Freeform 165"/>
            <p:cNvSpPr>
              <a:spLocks noEditPoints="1"/>
            </p:cNvSpPr>
            <p:nvPr/>
          </p:nvSpPr>
          <p:spPr bwMode="auto">
            <a:xfrm>
              <a:off x="1308101" y="4958928"/>
              <a:ext cx="177800" cy="203200"/>
            </a:xfrm>
            <a:custGeom>
              <a:avLst/>
              <a:gdLst>
                <a:gd name="T0" fmla="*/ 72 w 112"/>
                <a:gd name="T1" fmla="*/ 0 h 128"/>
                <a:gd name="T2" fmla="*/ 0 w 112"/>
                <a:gd name="T3" fmla="*/ 0 h 128"/>
                <a:gd name="T4" fmla="*/ 0 w 112"/>
                <a:gd name="T5" fmla="*/ 48 h 128"/>
                <a:gd name="T6" fmla="*/ 8 w 112"/>
                <a:gd name="T7" fmla="*/ 48 h 128"/>
                <a:gd name="T8" fmla="*/ 8 w 112"/>
                <a:gd name="T9" fmla="*/ 8 h 128"/>
                <a:gd name="T10" fmla="*/ 64 w 112"/>
                <a:gd name="T11" fmla="*/ 8 h 128"/>
                <a:gd name="T12" fmla="*/ 64 w 112"/>
                <a:gd name="T13" fmla="*/ 48 h 128"/>
                <a:gd name="T14" fmla="*/ 104 w 112"/>
                <a:gd name="T15" fmla="*/ 48 h 128"/>
                <a:gd name="T16" fmla="*/ 104 w 112"/>
                <a:gd name="T17" fmla="*/ 120 h 128"/>
                <a:gd name="T18" fmla="*/ 56 w 112"/>
                <a:gd name="T19" fmla="*/ 120 h 128"/>
                <a:gd name="T20" fmla="*/ 56 w 112"/>
                <a:gd name="T21" fmla="*/ 128 h 128"/>
                <a:gd name="T22" fmla="*/ 112 w 112"/>
                <a:gd name="T23" fmla="*/ 128 h 128"/>
                <a:gd name="T24" fmla="*/ 112 w 112"/>
                <a:gd name="T25" fmla="*/ 40 h 128"/>
                <a:gd name="T26" fmla="*/ 72 w 112"/>
                <a:gd name="T27" fmla="*/ 0 h 128"/>
                <a:gd name="T28" fmla="*/ 72 w 112"/>
                <a:gd name="T29" fmla="*/ 40 h 128"/>
                <a:gd name="T30" fmla="*/ 72 w 112"/>
                <a:gd name="T31" fmla="*/ 12 h 128"/>
                <a:gd name="T32" fmla="*/ 100 w 112"/>
                <a:gd name="T33" fmla="*/ 40 h 128"/>
                <a:gd name="T34" fmla="*/ 72 w 112"/>
                <a:gd name="T35" fmla="*/ 4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" h="128">
                  <a:moveTo>
                    <a:pt x="72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8" y="48"/>
                  </a:lnTo>
                  <a:lnTo>
                    <a:pt x="8" y="8"/>
                  </a:lnTo>
                  <a:lnTo>
                    <a:pt x="64" y="8"/>
                  </a:lnTo>
                  <a:lnTo>
                    <a:pt x="64" y="48"/>
                  </a:lnTo>
                  <a:lnTo>
                    <a:pt x="104" y="48"/>
                  </a:lnTo>
                  <a:lnTo>
                    <a:pt x="104" y="120"/>
                  </a:lnTo>
                  <a:lnTo>
                    <a:pt x="56" y="120"/>
                  </a:lnTo>
                  <a:lnTo>
                    <a:pt x="56" y="128"/>
                  </a:lnTo>
                  <a:lnTo>
                    <a:pt x="112" y="128"/>
                  </a:lnTo>
                  <a:lnTo>
                    <a:pt x="112" y="40"/>
                  </a:lnTo>
                  <a:lnTo>
                    <a:pt x="72" y="0"/>
                  </a:lnTo>
                  <a:close/>
                  <a:moveTo>
                    <a:pt x="72" y="40"/>
                  </a:moveTo>
                  <a:lnTo>
                    <a:pt x="72" y="12"/>
                  </a:lnTo>
                  <a:lnTo>
                    <a:pt x="100" y="40"/>
                  </a:lnTo>
                  <a:lnTo>
                    <a:pt x="72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74" name="Group 11173"/>
          <p:cNvGrpSpPr/>
          <p:nvPr/>
        </p:nvGrpSpPr>
        <p:grpSpPr>
          <a:xfrm>
            <a:off x="1689101" y="4958928"/>
            <a:ext cx="203200" cy="203200"/>
            <a:chOff x="1689101" y="4958928"/>
            <a:chExt cx="203200" cy="203200"/>
          </a:xfrm>
        </p:grpSpPr>
        <p:sp>
          <p:nvSpPr>
            <p:cNvPr id="11014" name="Freeform 166"/>
            <p:cNvSpPr>
              <a:spLocks noEditPoints="1"/>
            </p:cNvSpPr>
            <p:nvPr/>
          </p:nvSpPr>
          <p:spPr bwMode="auto">
            <a:xfrm>
              <a:off x="1689101" y="5047828"/>
              <a:ext cx="114300" cy="114300"/>
            </a:xfrm>
            <a:custGeom>
              <a:avLst/>
              <a:gdLst>
                <a:gd name="T0" fmla="*/ 18 w 36"/>
                <a:gd name="T1" fmla="*/ 0 h 36"/>
                <a:gd name="T2" fmla="*/ 0 w 36"/>
                <a:gd name="T3" fmla="*/ 18 h 36"/>
                <a:gd name="T4" fmla="*/ 18 w 36"/>
                <a:gd name="T5" fmla="*/ 36 h 36"/>
                <a:gd name="T6" fmla="*/ 36 w 36"/>
                <a:gd name="T7" fmla="*/ 18 h 36"/>
                <a:gd name="T8" fmla="*/ 18 w 36"/>
                <a:gd name="T9" fmla="*/ 0 h 36"/>
                <a:gd name="T10" fmla="*/ 28 w 36"/>
                <a:gd name="T11" fmla="*/ 20 h 36"/>
                <a:gd name="T12" fmla="*/ 20 w 36"/>
                <a:gd name="T13" fmla="*/ 20 h 36"/>
                <a:gd name="T14" fmla="*/ 20 w 36"/>
                <a:gd name="T15" fmla="*/ 28 h 36"/>
                <a:gd name="T16" fmla="*/ 16 w 36"/>
                <a:gd name="T17" fmla="*/ 28 h 36"/>
                <a:gd name="T18" fmla="*/ 16 w 36"/>
                <a:gd name="T19" fmla="*/ 20 h 36"/>
                <a:gd name="T20" fmla="*/ 8 w 36"/>
                <a:gd name="T21" fmla="*/ 20 h 36"/>
                <a:gd name="T22" fmla="*/ 8 w 36"/>
                <a:gd name="T23" fmla="*/ 16 h 36"/>
                <a:gd name="T24" fmla="*/ 16 w 36"/>
                <a:gd name="T25" fmla="*/ 16 h 36"/>
                <a:gd name="T26" fmla="*/ 16 w 36"/>
                <a:gd name="T27" fmla="*/ 8 h 36"/>
                <a:gd name="T28" fmla="*/ 20 w 36"/>
                <a:gd name="T29" fmla="*/ 8 h 36"/>
                <a:gd name="T30" fmla="*/ 20 w 36"/>
                <a:gd name="T31" fmla="*/ 16 h 36"/>
                <a:gd name="T32" fmla="*/ 28 w 36"/>
                <a:gd name="T33" fmla="*/ 16 h 36"/>
                <a:gd name="T34" fmla="*/ 28 w 36"/>
                <a:gd name="T35" fmla="*/ 2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  <a:moveTo>
                    <a:pt x="28" y="20"/>
                  </a:moveTo>
                  <a:cubicBezTo>
                    <a:pt x="20" y="20"/>
                    <a:pt x="20" y="20"/>
                    <a:pt x="20" y="20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8" y="16"/>
                    <a:pt x="28" y="16"/>
                    <a:pt x="28" y="16"/>
                  </a:cubicBezTo>
                  <a:lnTo>
                    <a:pt x="2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015" name="Freeform 167"/>
            <p:cNvSpPr>
              <a:spLocks noEditPoints="1"/>
            </p:cNvSpPr>
            <p:nvPr/>
          </p:nvSpPr>
          <p:spPr bwMode="auto">
            <a:xfrm>
              <a:off x="1714501" y="4958928"/>
              <a:ext cx="177800" cy="203200"/>
            </a:xfrm>
            <a:custGeom>
              <a:avLst/>
              <a:gdLst>
                <a:gd name="T0" fmla="*/ 72 w 112"/>
                <a:gd name="T1" fmla="*/ 0 h 128"/>
                <a:gd name="T2" fmla="*/ 0 w 112"/>
                <a:gd name="T3" fmla="*/ 0 h 128"/>
                <a:gd name="T4" fmla="*/ 0 w 112"/>
                <a:gd name="T5" fmla="*/ 48 h 128"/>
                <a:gd name="T6" fmla="*/ 8 w 112"/>
                <a:gd name="T7" fmla="*/ 48 h 128"/>
                <a:gd name="T8" fmla="*/ 8 w 112"/>
                <a:gd name="T9" fmla="*/ 8 h 128"/>
                <a:gd name="T10" fmla="*/ 64 w 112"/>
                <a:gd name="T11" fmla="*/ 8 h 128"/>
                <a:gd name="T12" fmla="*/ 64 w 112"/>
                <a:gd name="T13" fmla="*/ 48 h 128"/>
                <a:gd name="T14" fmla="*/ 104 w 112"/>
                <a:gd name="T15" fmla="*/ 48 h 128"/>
                <a:gd name="T16" fmla="*/ 104 w 112"/>
                <a:gd name="T17" fmla="*/ 120 h 128"/>
                <a:gd name="T18" fmla="*/ 56 w 112"/>
                <a:gd name="T19" fmla="*/ 120 h 128"/>
                <a:gd name="T20" fmla="*/ 56 w 112"/>
                <a:gd name="T21" fmla="*/ 128 h 128"/>
                <a:gd name="T22" fmla="*/ 112 w 112"/>
                <a:gd name="T23" fmla="*/ 128 h 128"/>
                <a:gd name="T24" fmla="*/ 112 w 112"/>
                <a:gd name="T25" fmla="*/ 40 h 128"/>
                <a:gd name="T26" fmla="*/ 72 w 112"/>
                <a:gd name="T27" fmla="*/ 0 h 128"/>
                <a:gd name="T28" fmla="*/ 72 w 112"/>
                <a:gd name="T29" fmla="*/ 40 h 128"/>
                <a:gd name="T30" fmla="*/ 72 w 112"/>
                <a:gd name="T31" fmla="*/ 12 h 128"/>
                <a:gd name="T32" fmla="*/ 100 w 112"/>
                <a:gd name="T33" fmla="*/ 40 h 128"/>
                <a:gd name="T34" fmla="*/ 72 w 112"/>
                <a:gd name="T35" fmla="*/ 4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" h="128">
                  <a:moveTo>
                    <a:pt x="72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8" y="48"/>
                  </a:lnTo>
                  <a:lnTo>
                    <a:pt x="8" y="8"/>
                  </a:lnTo>
                  <a:lnTo>
                    <a:pt x="64" y="8"/>
                  </a:lnTo>
                  <a:lnTo>
                    <a:pt x="64" y="48"/>
                  </a:lnTo>
                  <a:lnTo>
                    <a:pt x="104" y="48"/>
                  </a:lnTo>
                  <a:lnTo>
                    <a:pt x="104" y="120"/>
                  </a:lnTo>
                  <a:lnTo>
                    <a:pt x="56" y="120"/>
                  </a:lnTo>
                  <a:lnTo>
                    <a:pt x="56" y="128"/>
                  </a:lnTo>
                  <a:lnTo>
                    <a:pt x="112" y="128"/>
                  </a:lnTo>
                  <a:lnTo>
                    <a:pt x="112" y="40"/>
                  </a:lnTo>
                  <a:lnTo>
                    <a:pt x="72" y="0"/>
                  </a:lnTo>
                  <a:close/>
                  <a:moveTo>
                    <a:pt x="72" y="40"/>
                  </a:moveTo>
                  <a:lnTo>
                    <a:pt x="72" y="12"/>
                  </a:lnTo>
                  <a:lnTo>
                    <a:pt x="100" y="40"/>
                  </a:lnTo>
                  <a:lnTo>
                    <a:pt x="72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75" name="Group 11174"/>
          <p:cNvGrpSpPr/>
          <p:nvPr/>
        </p:nvGrpSpPr>
        <p:grpSpPr>
          <a:xfrm>
            <a:off x="2095501" y="4958928"/>
            <a:ext cx="203200" cy="203200"/>
            <a:chOff x="2095501" y="4958928"/>
            <a:chExt cx="203200" cy="203200"/>
          </a:xfrm>
        </p:grpSpPr>
        <p:sp>
          <p:nvSpPr>
            <p:cNvPr id="11016" name="Freeform 168"/>
            <p:cNvSpPr>
              <a:spLocks noEditPoints="1"/>
            </p:cNvSpPr>
            <p:nvPr/>
          </p:nvSpPr>
          <p:spPr bwMode="auto">
            <a:xfrm>
              <a:off x="2095501" y="5047828"/>
              <a:ext cx="114300" cy="114300"/>
            </a:xfrm>
            <a:custGeom>
              <a:avLst/>
              <a:gdLst>
                <a:gd name="T0" fmla="*/ 18 w 36"/>
                <a:gd name="T1" fmla="*/ 0 h 36"/>
                <a:gd name="T2" fmla="*/ 0 w 36"/>
                <a:gd name="T3" fmla="*/ 18 h 36"/>
                <a:gd name="T4" fmla="*/ 18 w 36"/>
                <a:gd name="T5" fmla="*/ 36 h 36"/>
                <a:gd name="T6" fmla="*/ 36 w 36"/>
                <a:gd name="T7" fmla="*/ 18 h 36"/>
                <a:gd name="T8" fmla="*/ 18 w 36"/>
                <a:gd name="T9" fmla="*/ 0 h 36"/>
                <a:gd name="T10" fmla="*/ 28 w 36"/>
                <a:gd name="T11" fmla="*/ 20 h 36"/>
                <a:gd name="T12" fmla="*/ 8 w 36"/>
                <a:gd name="T13" fmla="*/ 20 h 36"/>
                <a:gd name="T14" fmla="*/ 8 w 36"/>
                <a:gd name="T15" fmla="*/ 16 h 36"/>
                <a:gd name="T16" fmla="*/ 28 w 36"/>
                <a:gd name="T17" fmla="*/ 16 h 36"/>
                <a:gd name="T18" fmla="*/ 28 w 36"/>
                <a:gd name="T19" fmla="*/ 2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  <a:moveTo>
                    <a:pt x="28" y="20"/>
                  </a:moveTo>
                  <a:cubicBezTo>
                    <a:pt x="8" y="20"/>
                    <a:pt x="8" y="20"/>
                    <a:pt x="8" y="2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28" y="16"/>
                    <a:pt x="28" y="16"/>
                    <a:pt x="28" y="16"/>
                  </a:cubicBezTo>
                  <a:lnTo>
                    <a:pt x="2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017" name="Freeform 169"/>
            <p:cNvSpPr>
              <a:spLocks noEditPoints="1"/>
            </p:cNvSpPr>
            <p:nvPr/>
          </p:nvSpPr>
          <p:spPr bwMode="auto">
            <a:xfrm>
              <a:off x="2120901" y="4958928"/>
              <a:ext cx="177800" cy="203200"/>
            </a:xfrm>
            <a:custGeom>
              <a:avLst/>
              <a:gdLst>
                <a:gd name="T0" fmla="*/ 72 w 112"/>
                <a:gd name="T1" fmla="*/ 0 h 128"/>
                <a:gd name="T2" fmla="*/ 0 w 112"/>
                <a:gd name="T3" fmla="*/ 0 h 128"/>
                <a:gd name="T4" fmla="*/ 0 w 112"/>
                <a:gd name="T5" fmla="*/ 48 h 128"/>
                <a:gd name="T6" fmla="*/ 8 w 112"/>
                <a:gd name="T7" fmla="*/ 48 h 128"/>
                <a:gd name="T8" fmla="*/ 8 w 112"/>
                <a:gd name="T9" fmla="*/ 8 h 128"/>
                <a:gd name="T10" fmla="*/ 64 w 112"/>
                <a:gd name="T11" fmla="*/ 8 h 128"/>
                <a:gd name="T12" fmla="*/ 64 w 112"/>
                <a:gd name="T13" fmla="*/ 48 h 128"/>
                <a:gd name="T14" fmla="*/ 104 w 112"/>
                <a:gd name="T15" fmla="*/ 48 h 128"/>
                <a:gd name="T16" fmla="*/ 104 w 112"/>
                <a:gd name="T17" fmla="*/ 120 h 128"/>
                <a:gd name="T18" fmla="*/ 56 w 112"/>
                <a:gd name="T19" fmla="*/ 120 h 128"/>
                <a:gd name="T20" fmla="*/ 56 w 112"/>
                <a:gd name="T21" fmla="*/ 128 h 128"/>
                <a:gd name="T22" fmla="*/ 112 w 112"/>
                <a:gd name="T23" fmla="*/ 128 h 128"/>
                <a:gd name="T24" fmla="*/ 112 w 112"/>
                <a:gd name="T25" fmla="*/ 40 h 128"/>
                <a:gd name="T26" fmla="*/ 72 w 112"/>
                <a:gd name="T27" fmla="*/ 0 h 128"/>
                <a:gd name="T28" fmla="*/ 72 w 112"/>
                <a:gd name="T29" fmla="*/ 40 h 128"/>
                <a:gd name="T30" fmla="*/ 72 w 112"/>
                <a:gd name="T31" fmla="*/ 12 h 128"/>
                <a:gd name="T32" fmla="*/ 100 w 112"/>
                <a:gd name="T33" fmla="*/ 40 h 128"/>
                <a:gd name="T34" fmla="*/ 72 w 112"/>
                <a:gd name="T35" fmla="*/ 4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" h="128">
                  <a:moveTo>
                    <a:pt x="72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8" y="48"/>
                  </a:lnTo>
                  <a:lnTo>
                    <a:pt x="8" y="8"/>
                  </a:lnTo>
                  <a:lnTo>
                    <a:pt x="64" y="8"/>
                  </a:lnTo>
                  <a:lnTo>
                    <a:pt x="64" y="48"/>
                  </a:lnTo>
                  <a:lnTo>
                    <a:pt x="104" y="48"/>
                  </a:lnTo>
                  <a:lnTo>
                    <a:pt x="104" y="120"/>
                  </a:lnTo>
                  <a:lnTo>
                    <a:pt x="56" y="120"/>
                  </a:lnTo>
                  <a:lnTo>
                    <a:pt x="56" y="128"/>
                  </a:lnTo>
                  <a:lnTo>
                    <a:pt x="112" y="128"/>
                  </a:lnTo>
                  <a:lnTo>
                    <a:pt x="112" y="40"/>
                  </a:lnTo>
                  <a:lnTo>
                    <a:pt x="72" y="0"/>
                  </a:lnTo>
                  <a:close/>
                  <a:moveTo>
                    <a:pt x="72" y="40"/>
                  </a:moveTo>
                  <a:lnTo>
                    <a:pt x="72" y="12"/>
                  </a:lnTo>
                  <a:lnTo>
                    <a:pt x="100" y="40"/>
                  </a:lnTo>
                  <a:lnTo>
                    <a:pt x="72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76" name="Group 11175"/>
          <p:cNvGrpSpPr/>
          <p:nvPr/>
        </p:nvGrpSpPr>
        <p:grpSpPr>
          <a:xfrm>
            <a:off x="2503488" y="4958928"/>
            <a:ext cx="203200" cy="203200"/>
            <a:chOff x="2503488" y="4958928"/>
            <a:chExt cx="203200" cy="203200"/>
          </a:xfrm>
        </p:grpSpPr>
        <p:sp>
          <p:nvSpPr>
            <p:cNvPr id="11018" name="Freeform 170"/>
            <p:cNvSpPr>
              <a:spLocks noEditPoints="1"/>
            </p:cNvSpPr>
            <p:nvPr/>
          </p:nvSpPr>
          <p:spPr bwMode="auto">
            <a:xfrm>
              <a:off x="2503488" y="5035128"/>
              <a:ext cx="127000" cy="127000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32 w 40"/>
                <a:gd name="T11" fmla="*/ 28 h 40"/>
                <a:gd name="T12" fmla="*/ 28 w 40"/>
                <a:gd name="T13" fmla="*/ 32 h 40"/>
                <a:gd name="T14" fmla="*/ 20 w 40"/>
                <a:gd name="T15" fmla="*/ 24 h 40"/>
                <a:gd name="T16" fmla="*/ 12 w 40"/>
                <a:gd name="T17" fmla="*/ 32 h 40"/>
                <a:gd name="T18" fmla="*/ 8 w 40"/>
                <a:gd name="T19" fmla="*/ 28 h 40"/>
                <a:gd name="T20" fmla="*/ 16 w 40"/>
                <a:gd name="T21" fmla="*/ 20 h 40"/>
                <a:gd name="T22" fmla="*/ 8 w 40"/>
                <a:gd name="T23" fmla="*/ 12 h 40"/>
                <a:gd name="T24" fmla="*/ 12 w 40"/>
                <a:gd name="T25" fmla="*/ 8 h 40"/>
                <a:gd name="T26" fmla="*/ 20 w 40"/>
                <a:gd name="T27" fmla="*/ 16 h 40"/>
                <a:gd name="T28" fmla="*/ 28 w 40"/>
                <a:gd name="T29" fmla="*/ 8 h 40"/>
                <a:gd name="T30" fmla="*/ 32 w 40"/>
                <a:gd name="T31" fmla="*/ 12 h 40"/>
                <a:gd name="T32" fmla="*/ 24 w 40"/>
                <a:gd name="T33" fmla="*/ 20 h 40"/>
                <a:gd name="T34" fmla="*/ 32 w 40"/>
                <a:gd name="T35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32" y="28"/>
                  </a:moveTo>
                  <a:cubicBezTo>
                    <a:pt x="28" y="32"/>
                    <a:pt x="28" y="32"/>
                    <a:pt x="28" y="32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24" y="20"/>
                    <a:pt x="24" y="20"/>
                    <a:pt x="24" y="20"/>
                  </a:cubicBezTo>
                  <a:lnTo>
                    <a:pt x="32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019" name="Freeform 171"/>
            <p:cNvSpPr>
              <a:spLocks noEditPoints="1"/>
            </p:cNvSpPr>
            <p:nvPr/>
          </p:nvSpPr>
          <p:spPr bwMode="auto">
            <a:xfrm>
              <a:off x="2528888" y="4958928"/>
              <a:ext cx="177800" cy="203200"/>
            </a:xfrm>
            <a:custGeom>
              <a:avLst/>
              <a:gdLst>
                <a:gd name="T0" fmla="*/ 72 w 112"/>
                <a:gd name="T1" fmla="*/ 0 h 128"/>
                <a:gd name="T2" fmla="*/ 0 w 112"/>
                <a:gd name="T3" fmla="*/ 0 h 128"/>
                <a:gd name="T4" fmla="*/ 0 w 112"/>
                <a:gd name="T5" fmla="*/ 40 h 128"/>
                <a:gd name="T6" fmla="*/ 8 w 112"/>
                <a:gd name="T7" fmla="*/ 40 h 128"/>
                <a:gd name="T8" fmla="*/ 8 w 112"/>
                <a:gd name="T9" fmla="*/ 8 h 128"/>
                <a:gd name="T10" fmla="*/ 64 w 112"/>
                <a:gd name="T11" fmla="*/ 8 h 128"/>
                <a:gd name="T12" fmla="*/ 64 w 112"/>
                <a:gd name="T13" fmla="*/ 48 h 128"/>
                <a:gd name="T14" fmla="*/ 104 w 112"/>
                <a:gd name="T15" fmla="*/ 48 h 128"/>
                <a:gd name="T16" fmla="*/ 104 w 112"/>
                <a:gd name="T17" fmla="*/ 120 h 128"/>
                <a:gd name="T18" fmla="*/ 64 w 112"/>
                <a:gd name="T19" fmla="*/ 120 h 128"/>
                <a:gd name="T20" fmla="*/ 64 w 112"/>
                <a:gd name="T21" fmla="*/ 128 h 128"/>
                <a:gd name="T22" fmla="*/ 112 w 112"/>
                <a:gd name="T23" fmla="*/ 128 h 128"/>
                <a:gd name="T24" fmla="*/ 112 w 112"/>
                <a:gd name="T25" fmla="*/ 40 h 128"/>
                <a:gd name="T26" fmla="*/ 72 w 112"/>
                <a:gd name="T27" fmla="*/ 0 h 128"/>
                <a:gd name="T28" fmla="*/ 72 w 112"/>
                <a:gd name="T29" fmla="*/ 40 h 128"/>
                <a:gd name="T30" fmla="*/ 72 w 112"/>
                <a:gd name="T31" fmla="*/ 10 h 128"/>
                <a:gd name="T32" fmla="*/ 100 w 112"/>
                <a:gd name="T33" fmla="*/ 40 h 128"/>
                <a:gd name="T34" fmla="*/ 72 w 112"/>
                <a:gd name="T35" fmla="*/ 4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" h="128">
                  <a:moveTo>
                    <a:pt x="7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8"/>
                  </a:lnTo>
                  <a:lnTo>
                    <a:pt x="64" y="8"/>
                  </a:lnTo>
                  <a:lnTo>
                    <a:pt x="64" y="48"/>
                  </a:lnTo>
                  <a:lnTo>
                    <a:pt x="104" y="48"/>
                  </a:lnTo>
                  <a:lnTo>
                    <a:pt x="104" y="120"/>
                  </a:lnTo>
                  <a:lnTo>
                    <a:pt x="64" y="120"/>
                  </a:lnTo>
                  <a:lnTo>
                    <a:pt x="64" y="128"/>
                  </a:lnTo>
                  <a:lnTo>
                    <a:pt x="112" y="128"/>
                  </a:lnTo>
                  <a:lnTo>
                    <a:pt x="112" y="40"/>
                  </a:lnTo>
                  <a:lnTo>
                    <a:pt x="72" y="0"/>
                  </a:lnTo>
                  <a:close/>
                  <a:moveTo>
                    <a:pt x="72" y="40"/>
                  </a:moveTo>
                  <a:lnTo>
                    <a:pt x="72" y="10"/>
                  </a:lnTo>
                  <a:lnTo>
                    <a:pt x="100" y="40"/>
                  </a:lnTo>
                  <a:lnTo>
                    <a:pt x="72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77" name="Group 11176"/>
          <p:cNvGrpSpPr/>
          <p:nvPr/>
        </p:nvGrpSpPr>
        <p:grpSpPr>
          <a:xfrm>
            <a:off x="2909888" y="4958928"/>
            <a:ext cx="203200" cy="203200"/>
            <a:chOff x="2909888" y="4958928"/>
            <a:chExt cx="203200" cy="203200"/>
          </a:xfrm>
        </p:grpSpPr>
        <p:sp>
          <p:nvSpPr>
            <p:cNvPr id="11020" name="Freeform 172"/>
            <p:cNvSpPr>
              <a:spLocks/>
            </p:cNvSpPr>
            <p:nvPr/>
          </p:nvSpPr>
          <p:spPr bwMode="auto">
            <a:xfrm>
              <a:off x="2922588" y="5047828"/>
              <a:ext cx="101600" cy="101600"/>
            </a:xfrm>
            <a:custGeom>
              <a:avLst/>
              <a:gdLst>
                <a:gd name="T0" fmla="*/ 40 w 64"/>
                <a:gd name="T1" fmla="*/ 0 h 64"/>
                <a:gd name="T2" fmla="*/ 0 w 64"/>
                <a:gd name="T3" fmla="*/ 40 h 64"/>
                <a:gd name="T4" fmla="*/ 24 w 64"/>
                <a:gd name="T5" fmla="*/ 64 h 64"/>
                <a:gd name="T6" fmla="*/ 64 w 64"/>
                <a:gd name="T7" fmla="*/ 24 h 64"/>
                <a:gd name="T8" fmla="*/ 40 w 64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4">
                  <a:moveTo>
                    <a:pt x="40" y="0"/>
                  </a:moveTo>
                  <a:lnTo>
                    <a:pt x="0" y="40"/>
                  </a:lnTo>
                  <a:lnTo>
                    <a:pt x="24" y="64"/>
                  </a:lnTo>
                  <a:lnTo>
                    <a:pt x="64" y="24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021" name="Freeform 173"/>
            <p:cNvSpPr>
              <a:spLocks/>
            </p:cNvSpPr>
            <p:nvPr/>
          </p:nvSpPr>
          <p:spPr bwMode="auto">
            <a:xfrm>
              <a:off x="2909888" y="5124028"/>
              <a:ext cx="38100" cy="38100"/>
            </a:xfrm>
            <a:custGeom>
              <a:avLst/>
              <a:gdLst>
                <a:gd name="T0" fmla="*/ 0 w 24"/>
                <a:gd name="T1" fmla="*/ 24 h 24"/>
                <a:gd name="T2" fmla="*/ 24 w 24"/>
                <a:gd name="T3" fmla="*/ 24 h 24"/>
                <a:gd name="T4" fmla="*/ 0 w 24"/>
                <a:gd name="T5" fmla="*/ 0 h 24"/>
                <a:gd name="T6" fmla="*/ 0 w 24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4">
                  <a:moveTo>
                    <a:pt x="0" y="24"/>
                  </a:moveTo>
                  <a:lnTo>
                    <a:pt x="24" y="24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022" name="Freeform 174"/>
            <p:cNvSpPr>
              <a:spLocks noEditPoints="1"/>
            </p:cNvSpPr>
            <p:nvPr/>
          </p:nvSpPr>
          <p:spPr bwMode="auto">
            <a:xfrm>
              <a:off x="2935288" y="4958928"/>
              <a:ext cx="177800" cy="203200"/>
            </a:xfrm>
            <a:custGeom>
              <a:avLst/>
              <a:gdLst>
                <a:gd name="T0" fmla="*/ 72 w 112"/>
                <a:gd name="T1" fmla="*/ 0 h 128"/>
                <a:gd name="T2" fmla="*/ 0 w 112"/>
                <a:gd name="T3" fmla="*/ 0 h 128"/>
                <a:gd name="T4" fmla="*/ 0 w 112"/>
                <a:gd name="T5" fmla="*/ 56 h 128"/>
                <a:gd name="T6" fmla="*/ 8 w 112"/>
                <a:gd name="T7" fmla="*/ 56 h 128"/>
                <a:gd name="T8" fmla="*/ 8 w 112"/>
                <a:gd name="T9" fmla="*/ 8 h 128"/>
                <a:gd name="T10" fmla="*/ 64 w 112"/>
                <a:gd name="T11" fmla="*/ 8 h 128"/>
                <a:gd name="T12" fmla="*/ 64 w 112"/>
                <a:gd name="T13" fmla="*/ 48 h 128"/>
                <a:gd name="T14" fmla="*/ 104 w 112"/>
                <a:gd name="T15" fmla="*/ 48 h 128"/>
                <a:gd name="T16" fmla="*/ 104 w 112"/>
                <a:gd name="T17" fmla="*/ 120 h 128"/>
                <a:gd name="T18" fmla="*/ 40 w 112"/>
                <a:gd name="T19" fmla="*/ 120 h 128"/>
                <a:gd name="T20" fmla="*/ 40 w 112"/>
                <a:gd name="T21" fmla="*/ 128 h 128"/>
                <a:gd name="T22" fmla="*/ 112 w 112"/>
                <a:gd name="T23" fmla="*/ 128 h 128"/>
                <a:gd name="T24" fmla="*/ 112 w 112"/>
                <a:gd name="T25" fmla="*/ 40 h 128"/>
                <a:gd name="T26" fmla="*/ 72 w 112"/>
                <a:gd name="T27" fmla="*/ 0 h 128"/>
                <a:gd name="T28" fmla="*/ 72 w 112"/>
                <a:gd name="T29" fmla="*/ 40 h 128"/>
                <a:gd name="T30" fmla="*/ 72 w 112"/>
                <a:gd name="T31" fmla="*/ 10 h 128"/>
                <a:gd name="T32" fmla="*/ 100 w 112"/>
                <a:gd name="T33" fmla="*/ 40 h 128"/>
                <a:gd name="T34" fmla="*/ 72 w 112"/>
                <a:gd name="T35" fmla="*/ 4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" h="128">
                  <a:moveTo>
                    <a:pt x="72" y="0"/>
                  </a:moveTo>
                  <a:lnTo>
                    <a:pt x="0" y="0"/>
                  </a:lnTo>
                  <a:lnTo>
                    <a:pt x="0" y="56"/>
                  </a:lnTo>
                  <a:lnTo>
                    <a:pt x="8" y="56"/>
                  </a:lnTo>
                  <a:lnTo>
                    <a:pt x="8" y="8"/>
                  </a:lnTo>
                  <a:lnTo>
                    <a:pt x="64" y="8"/>
                  </a:lnTo>
                  <a:lnTo>
                    <a:pt x="64" y="48"/>
                  </a:lnTo>
                  <a:lnTo>
                    <a:pt x="104" y="48"/>
                  </a:lnTo>
                  <a:lnTo>
                    <a:pt x="104" y="120"/>
                  </a:lnTo>
                  <a:lnTo>
                    <a:pt x="40" y="120"/>
                  </a:lnTo>
                  <a:lnTo>
                    <a:pt x="40" y="128"/>
                  </a:lnTo>
                  <a:lnTo>
                    <a:pt x="112" y="128"/>
                  </a:lnTo>
                  <a:lnTo>
                    <a:pt x="112" y="40"/>
                  </a:lnTo>
                  <a:lnTo>
                    <a:pt x="72" y="0"/>
                  </a:lnTo>
                  <a:close/>
                  <a:moveTo>
                    <a:pt x="72" y="40"/>
                  </a:moveTo>
                  <a:lnTo>
                    <a:pt x="72" y="10"/>
                  </a:lnTo>
                  <a:lnTo>
                    <a:pt x="100" y="40"/>
                  </a:lnTo>
                  <a:lnTo>
                    <a:pt x="72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1023" name="Freeform 175"/>
          <p:cNvSpPr>
            <a:spLocks noEditPoints="1"/>
          </p:cNvSpPr>
          <p:nvPr/>
        </p:nvSpPr>
        <p:spPr bwMode="auto">
          <a:xfrm>
            <a:off x="3316288" y="4552528"/>
            <a:ext cx="190500" cy="203200"/>
          </a:xfrm>
          <a:custGeom>
            <a:avLst/>
            <a:gdLst>
              <a:gd name="T0" fmla="*/ 94 w 120"/>
              <a:gd name="T1" fmla="*/ 0 h 128"/>
              <a:gd name="T2" fmla="*/ 32 w 120"/>
              <a:gd name="T3" fmla="*/ 0 h 128"/>
              <a:gd name="T4" fmla="*/ 32 w 120"/>
              <a:gd name="T5" fmla="*/ 24 h 128"/>
              <a:gd name="T6" fmla="*/ 0 w 120"/>
              <a:gd name="T7" fmla="*/ 24 h 128"/>
              <a:gd name="T8" fmla="*/ 0 w 120"/>
              <a:gd name="T9" fmla="*/ 128 h 128"/>
              <a:gd name="T10" fmla="*/ 88 w 120"/>
              <a:gd name="T11" fmla="*/ 128 h 128"/>
              <a:gd name="T12" fmla="*/ 88 w 120"/>
              <a:gd name="T13" fmla="*/ 104 h 128"/>
              <a:gd name="T14" fmla="*/ 120 w 120"/>
              <a:gd name="T15" fmla="*/ 104 h 128"/>
              <a:gd name="T16" fmla="*/ 120 w 120"/>
              <a:gd name="T17" fmla="*/ 26 h 128"/>
              <a:gd name="T18" fmla="*/ 94 w 120"/>
              <a:gd name="T19" fmla="*/ 0 h 128"/>
              <a:gd name="T20" fmla="*/ 96 w 120"/>
              <a:gd name="T21" fmla="*/ 14 h 128"/>
              <a:gd name="T22" fmla="*/ 106 w 120"/>
              <a:gd name="T23" fmla="*/ 24 h 128"/>
              <a:gd name="T24" fmla="*/ 96 w 120"/>
              <a:gd name="T25" fmla="*/ 24 h 128"/>
              <a:gd name="T26" fmla="*/ 96 w 120"/>
              <a:gd name="T27" fmla="*/ 14 h 128"/>
              <a:gd name="T28" fmla="*/ 80 w 120"/>
              <a:gd name="T29" fmla="*/ 120 h 128"/>
              <a:gd name="T30" fmla="*/ 8 w 120"/>
              <a:gd name="T31" fmla="*/ 120 h 128"/>
              <a:gd name="T32" fmla="*/ 8 w 120"/>
              <a:gd name="T33" fmla="*/ 32 h 128"/>
              <a:gd name="T34" fmla="*/ 56 w 120"/>
              <a:gd name="T35" fmla="*/ 32 h 128"/>
              <a:gd name="T36" fmla="*/ 56 w 120"/>
              <a:gd name="T37" fmla="*/ 56 h 128"/>
              <a:gd name="T38" fmla="*/ 80 w 120"/>
              <a:gd name="T39" fmla="*/ 56 h 128"/>
              <a:gd name="T40" fmla="*/ 80 w 120"/>
              <a:gd name="T41" fmla="*/ 120 h 128"/>
              <a:gd name="T42" fmla="*/ 64 w 120"/>
              <a:gd name="T43" fmla="*/ 48 h 128"/>
              <a:gd name="T44" fmla="*/ 64 w 120"/>
              <a:gd name="T45" fmla="*/ 38 h 128"/>
              <a:gd name="T46" fmla="*/ 74 w 120"/>
              <a:gd name="T47" fmla="*/ 48 h 128"/>
              <a:gd name="T48" fmla="*/ 64 w 120"/>
              <a:gd name="T49" fmla="*/ 48 h 128"/>
              <a:gd name="T50" fmla="*/ 112 w 120"/>
              <a:gd name="T51" fmla="*/ 96 h 128"/>
              <a:gd name="T52" fmla="*/ 88 w 120"/>
              <a:gd name="T53" fmla="*/ 96 h 128"/>
              <a:gd name="T54" fmla="*/ 88 w 120"/>
              <a:gd name="T55" fmla="*/ 50 h 128"/>
              <a:gd name="T56" fmla="*/ 62 w 120"/>
              <a:gd name="T57" fmla="*/ 24 h 128"/>
              <a:gd name="T58" fmla="*/ 40 w 120"/>
              <a:gd name="T59" fmla="*/ 24 h 128"/>
              <a:gd name="T60" fmla="*/ 40 w 120"/>
              <a:gd name="T61" fmla="*/ 8 h 128"/>
              <a:gd name="T62" fmla="*/ 88 w 120"/>
              <a:gd name="T63" fmla="*/ 8 h 128"/>
              <a:gd name="T64" fmla="*/ 88 w 120"/>
              <a:gd name="T65" fmla="*/ 32 h 128"/>
              <a:gd name="T66" fmla="*/ 112 w 120"/>
              <a:gd name="T67" fmla="*/ 32 h 128"/>
              <a:gd name="T68" fmla="*/ 112 w 120"/>
              <a:gd name="T69" fmla="*/ 9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20" h="128">
                <a:moveTo>
                  <a:pt x="94" y="0"/>
                </a:moveTo>
                <a:lnTo>
                  <a:pt x="32" y="0"/>
                </a:lnTo>
                <a:lnTo>
                  <a:pt x="32" y="24"/>
                </a:lnTo>
                <a:lnTo>
                  <a:pt x="0" y="24"/>
                </a:lnTo>
                <a:lnTo>
                  <a:pt x="0" y="128"/>
                </a:lnTo>
                <a:lnTo>
                  <a:pt x="88" y="128"/>
                </a:lnTo>
                <a:lnTo>
                  <a:pt x="88" y="104"/>
                </a:lnTo>
                <a:lnTo>
                  <a:pt x="120" y="104"/>
                </a:lnTo>
                <a:lnTo>
                  <a:pt x="120" y="26"/>
                </a:lnTo>
                <a:lnTo>
                  <a:pt x="94" y="0"/>
                </a:lnTo>
                <a:close/>
                <a:moveTo>
                  <a:pt x="96" y="14"/>
                </a:moveTo>
                <a:lnTo>
                  <a:pt x="106" y="24"/>
                </a:lnTo>
                <a:lnTo>
                  <a:pt x="96" y="24"/>
                </a:lnTo>
                <a:lnTo>
                  <a:pt x="96" y="14"/>
                </a:lnTo>
                <a:close/>
                <a:moveTo>
                  <a:pt x="80" y="120"/>
                </a:moveTo>
                <a:lnTo>
                  <a:pt x="8" y="120"/>
                </a:lnTo>
                <a:lnTo>
                  <a:pt x="8" y="32"/>
                </a:lnTo>
                <a:lnTo>
                  <a:pt x="56" y="32"/>
                </a:lnTo>
                <a:lnTo>
                  <a:pt x="56" y="56"/>
                </a:lnTo>
                <a:lnTo>
                  <a:pt x="80" y="56"/>
                </a:lnTo>
                <a:lnTo>
                  <a:pt x="80" y="120"/>
                </a:lnTo>
                <a:close/>
                <a:moveTo>
                  <a:pt x="64" y="48"/>
                </a:moveTo>
                <a:lnTo>
                  <a:pt x="64" y="38"/>
                </a:lnTo>
                <a:lnTo>
                  <a:pt x="74" y="48"/>
                </a:lnTo>
                <a:lnTo>
                  <a:pt x="64" y="48"/>
                </a:lnTo>
                <a:close/>
                <a:moveTo>
                  <a:pt x="112" y="96"/>
                </a:moveTo>
                <a:lnTo>
                  <a:pt x="88" y="96"/>
                </a:lnTo>
                <a:lnTo>
                  <a:pt x="88" y="50"/>
                </a:lnTo>
                <a:lnTo>
                  <a:pt x="62" y="24"/>
                </a:lnTo>
                <a:lnTo>
                  <a:pt x="40" y="24"/>
                </a:lnTo>
                <a:lnTo>
                  <a:pt x="40" y="8"/>
                </a:lnTo>
                <a:lnTo>
                  <a:pt x="88" y="8"/>
                </a:lnTo>
                <a:lnTo>
                  <a:pt x="88" y="32"/>
                </a:lnTo>
                <a:lnTo>
                  <a:pt x="112" y="32"/>
                </a:lnTo>
                <a:lnTo>
                  <a:pt x="112" y="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1024" name="Freeform 176"/>
          <p:cNvSpPr>
            <a:spLocks noEditPoints="1"/>
          </p:cNvSpPr>
          <p:nvPr/>
        </p:nvSpPr>
        <p:spPr bwMode="auto">
          <a:xfrm>
            <a:off x="2503488" y="4590628"/>
            <a:ext cx="139700" cy="165100"/>
          </a:xfrm>
          <a:custGeom>
            <a:avLst/>
            <a:gdLst>
              <a:gd name="T0" fmla="*/ 62 w 88"/>
              <a:gd name="T1" fmla="*/ 0 h 104"/>
              <a:gd name="T2" fmla="*/ 0 w 88"/>
              <a:gd name="T3" fmla="*/ 0 h 104"/>
              <a:gd name="T4" fmla="*/ 0 w 88"/>
              <a:gd name="T5" fmla="*/ 104 h 104"/>
              <a:gd name="T6" fmla="*/ 88 w 88"/>
              <a:gd name="T7" fmla="*/ 104 h 104"/>
              <a:gd name="T8" fmla="*/ 88 w 88"/>
              <a:gd name="T9" fmla="*/ 26 h 104"/>
              <a:gd name="T10" fmla="*/ 62 w 88"/>
              <a:gd name="T11" fmla="*/ 0 h 104"/>
              <a:gd name="T12" fmla="*/ 64 w 88"/>
              <a:gd name="T13" fmla="*/ 14 h 104"/>
              <a:gd name="T14" fmla="*/ 74 w 88"/>
              <a:gd name="T15" fmla="*/ 24 h 104"/>
              <a:gd name="T16" fmla="*/ 64 w 88"/>
              <a:gd name="T17" fmla="*/ 24 h 104"/>
              <a:gd name="T18" fmla="*/ 64 w 88"/>
              <a:gd name="T19" fmla="*/ 14 h 104"/>
              <a:gd name="T20" fmla="*/ 80 w 88"/>
              <a:gd name="T21" fmla="*/ 96 h 104"/>
              <a:gd name="T22" fmla="*/ 8 w 88"/>
              <a:gd name="T23" fmla="*/ 96 h 104"/>
              <a:gd name="T24" fmla="*/ 8 w 88"/>
              <a:gd name="T25" fmla="*/ 8 h 104"/>
              <a:gd name="T26" fmla="*/ 56 w 88"/>
              <a:gd name="T27" fmla="*/ 8 h 104"/>
              <a:gd name="T28" fmla="*/ 56 w 88"/>
              <a:gd name="T29" fmla="*/ 32 h 104"/>
              <a:gd name="T30" fmla="*/ 80 w 88"/>
              <a:gd name="T31" fmla="*/ 32 h 104"/>
              <a:gd name="T32" fmla="*/ 80 w 88"/>
              <a:gd name="T33" fmla="*/ 9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04">
                <a:moveTo>
                  <a:pt x="62" y="0"/>
                </a:moveTo>
                <a:lnTo>
                  <a:pt x="0" y="0"/>
                </a:lnTo>
                <a:lnTo>
                  <a:pt x="0" y="104"/>
                </a:lnTo>
                <a:lnTo>
                  <a:pt x="88" y="104"/>
                </a:lnTo>
                <a:lnTo>
                  <a:pt x="88" y="26"/>
                </a:lnTo>
                <a:lnTo>
                  <a:pt x="62" y="0"/>
                </a:lnTo>
                <a:close/>
                <a:moveTo>
                  <a:pt x="64" y="14"/>
                </a:moveTo>
                <a:lnTo>
                  <a:pt x="74" y="24"/>
                </a:lnTo>
                <a:lnTo>
                  <a:pt x="64" y="24"/>
                </a:lnTo>
                <a:lnTo>
                  <a:pt x="64" y="14"/>
                </a:lnTo>
                <a:close/>
                <a:moveTo>
                  <a:pt x="80" y="96"/>
                </a:moveTo>
                <a:lnTo>
                  <a:pt x="8" y="96"/>
                </a:lnTo>
                <a:lnTo>
                  <a:pt x="8" y="8"/>
                </a:lnTo>
                <a:lnTo>
                  <a:pt x="56" y="8"/>
                </a:lnTo>
                <a:lnTo>
                  <a:pt x="56" y="32"/>
                </a:lnTo>
                <a:lnTo>
                  <a:pt x="80" y="32"/>
                </a:lnTo>
                <a:lnTo>
                  <a:pt x="80" y="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1025" name="Freeform 177"/>
          <p:cNvSpPr>
            <a:spLocks noEditPoints="1"/>
          </p:cNvSpPr>
          <p:nvPr/>
        </p:nvSpPr>
        <p:spPr bwMode="auto">
          <a:xfrm>
            <a:off x="5351463" y="4628728"/>
            <a:ext cx="101600" cy="127000"/>
          </a:xfrm>
          <a:custGeom>
            <a:avLst/>
            <a:gdLst>
              <a:gd name="T0" fmla="*/ 38 w 64"/>
              <a:gd name="T1" fmla="*/ 0 h 80"/>
              <a:gd name="T2" fmla="*/ 0 w 64"/>
              <a:gd name="T3" fmla="*/ 0 h 80"/>
              <a:gd name="T4" fmla="*/ 0 w 64"/>
              <a:gd name="T5" fmla="*/ 80 h 80"/>
              <a:gd name="T6" fmla="*/ 64 w 64"/>
              <a:gd name="T7" fmla="*/ 80 h 80"/>
              <a:gd name="T8" fmla="*/ 64 w 64"/>
              <a:gd name="T9" fmla="*/ 26 h 80"/>
              <a:gd name="T10" fmla="*/ 38 w 64"/>
              <a:gd name="T11" fmla="*/ 0 h 80"/>
              <a:gd name="T12" fmla="*/ 40 w 64"/>
              <a:gd name="T13" fmla="*/ 14 h 80"/>
              <a:gd name="T14" fmla="*/ 50 w 64"/>
              <a:gd name="T15" fmla="*/ 24 h 80"/>
              <a:gd name="T16" fmla="*/ 40 w 64"/>
              <a:gd name="T17" fmla="*/ 24 h 80"/>
              <a:gd name="T18" fmla="*/ 40 w 64"/>
              <a:gd name="T19" fmla="*/ 14 h 80"/>
              <a:gd name="T20" fmla="*/ 56 w 64"/>
              <a:gd name="T21" fmla="*/ 72 h 80"/>
              <a:gd name="T22" fmla="*/ 8 w 64"/>
              <a:gd name="T23" fmla="*/ 72 h 80"/>
              <a:gd name="T24" fmla="*/ 8 w 64"/>
              <a:gd name="T25" fmla="*/ 8 h 80"/>
              <a:gd name="T26" fmla="*/ 32 w 64"/>
              <a:gd name="T27" fmla="*/ 8 h 80"/>
              <a:gd name="T28" fmla="*/ 32 w 64"/>
              <a:gd name="T29" fmla="*/ 32 h 80"/>
              <a:gd name="T30" fmla="*/ 56 w 64"/>
              <a:gd name="T31" fmla="*/ 32 h 80"/>
              <a:gd name="T32" fmla="*/ 56 w 64"/>
              <a:gd name="T33" fmla="*/ 72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4" h="80">
                <a:moveTo>
                  <a:pt x="38" y="0"/>
                </a:moveTo>
                <a:lnTo>
                  <a:pt x="0" y="0"/>
                </a:lnTo>
                <a:lnTo>
                  <a:pt x="0" y="80"/>
                </a:lnTo>
                <a:lnTo>
                  <a:pt x="64" y="80"/>
                </a:lnTo>
                <a:lnTo>
                  <a:pt x="64" y="26"/>
                </a:lnTo>
                <a:lnTo>
                  <a:pt x="38" y="0"/>
                </a:lnTo>
                <a:close/>
                <a:moveTo>
                  <a:pt x="40" y="14"/>
                </a:moveTo>
                <a:lnTo>
                  <a:pt x="50" y="24"/>
                </a:lnTo>
                <a:lnTo>
                  <a:pt x="40" y="24"/>
                </a:lnTo>
                <a:lnTo>
                  <a:pt x="40" y="14"/>
                </a:lnTo>
                <a:close/>
                <a:moveTo>
                  <a:pt x="56" y="72"/>
                </a:moveTo>
                <a:lnTo>
                  <a:pt x="8" y="72"/>
                </a:lnTo>
                <a:lnTo>
                  <a:pt x="8" y="8"/>
                </a:lnTo>
                <a:lnTo>
                  <a:pt x="32" y="8"/>
                </a:lnTo>
                <a:lnTo>
                  <a:pt x="32" y="32"/>
                </a:lnTo>
                <a:lnTo>
                  <a:pt x="56" y="32"/>
                </a:lnTo>
                <a:lnTo>
                  <a:pt x="56" y="7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1026" name="Freeform 178"/>
          <p:cNvSpPr>
            <a:spLocks noEditPoints="1"/>
          </p:cNvSpPr>
          <p:nvPr/>
        </p:nvSpPr>
        <p:spPr bwMode="auto">
          <a:xfrm>
            <a:off x="3722688" y="4590628"/>
            <a:ext cx="192088" cy="165100"/>
          </a:xfrm>
          <a:custGeom>
            <a:avLst/>
            <a:gdLst>
              <a:gd name="T0" fmla="*/ 95 w 121"/>
              <a:gd name="T1" fmla="*/ 0 h 104"/>
              <a:gd name="T2" fmla="*/ 27 w 121"/>
              <a:gd name="T3" fmla="*/ 0 h 104"/>
              <a:gd name="T4" fmla="*/ 0 w 121"/>
              <a:gd name="T5" fmla="*/ 26 h 104"/>
              <a:gd name="T6" fmla="*/ 0 w 121"/>
              <a:gd name="T7" fmla="*/ 104 h 104"/>
              <a:gd name="T8" fmla="*/ 121 w 121"/>
              <a:gd name="T9" fmla="*/ 104 h 104"/>
              <a:gd name="T10" fmla="*/ 121 w 121"/>
              <a:gd name="T11" fmla="*/ 26 h 104"/>
              <a:gd name="T12" fmla="*/ 95 w 121"/>
              <a:gd name="T13" fmla="*/ 0 h 104"/>
              <a:gd name="T14" fmla="*/ 25 w 121"/>
              <a:gd name="T15" fmla="*/ 14 h 104"/>
              <a:gd name="T16" fmla="*/ 25 w 121"/>
              <a:gd name="T17" fmla="*/ 24 h 104"/>
              <a:gd name="T18" fmla="*/ 15 w 121"/>
              <a:gd name="T19" fmla="*/ 24 h 104"/>
              <a:gd name="T20" fmla="*/ 25 w 121"/>
              <a:gd name="T21" fmla="*/ 14 h 104"/>
              <a:gd name="T22" fmla="*/ 57 w 121"/>
              <a:gd name="T23" fmla="*/ 96 h 104"/>
              <a:gd name="T24" fmla="*/ 8 w 121"/>
              <a:gd name="T25" fmla="*/ 96 h 104"/>
              <a:gd name="T26" fmla="*/ 8 w 121"/>
              <a:gd name="T27" fmla="*/ 32 h 104"/>
              <a:gd name="T28" fmla="*/ 33 w 121"/>
              <a:gd name="T29" fmla="*/ 32 h 104"/>
              <a:gd name="T30" fmla="*/ 33 w 121"/>
              <a:gd name="T31" fmla="*/ 8 h 104"/>
              <a:gd name="T32" fmla="*/ 57 w 121"/>
              <a:gd name="T33" fmla="*/ 8 h 104"/>
              <a:gd name="T34" fmla="*/ 57 w 121"/>
              <a:gd name="T35" fmla="*/ 96 h 104"/>
              <a:gd name="T36" fmla="*/ 97 w 121"/>
              <a:gd name="T37" fmla="*/ 14 h 104"/>
              <a:gd name="T38" fmla="*/ 107 w 121"/>
              <a:gd name="T39" fmla="*/ 24 h 104"/>
              <a:gd name="T40" fmla="*/ 97 w 121"/>
              <a:gd name="T41" fmla="*/ 24 h 104"/>
              <a:gd name="T42" fmla="*/ 97 w 121"/>
              <a:gd name="T43" fmla="*/ 14 h 104"/>
              <a:gd name="T44" fmla="*/ 113 w 121"/>
              <a:gd name="T45" fmla="*/ 96 h 104"/>
              <a:gd name="T46" fmla="*/ 65 w 121"/>
              <a:gd name="T47" fmla="*/ 96 h 104"/>
              <a:gd name="T48" fmla="*/ 65 w 121"/>
              <a:gd name="T49" fmla="*/ 8 h 104"/>
              <a:gd name="T50" fmla="*/ 89 w 121"/>
              <a:gd name="T51" fmla="*/ 8 h 104"/>
              <a:gd name="T52" fmla="*/ 89 w 121"/>
              <a:gd name="T53" fmla="*/ 32 h 104"/>
              <a:gd name="T54" fmla="*/ 113 w 121"/>
              <a:gd name="T55" fmla="*/ 32 h 104"/>
              <a:gd name="T56" fmla="*/ 113 w 121"/>
              <a:gd name="T57" fmla="*/ 9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21" h="104">
                <a:moveTo>
                  <a:pt x="95" y="0"/>
                </a:moveTo>
                <a:lnTo>
                  <a:pt x="27" y="0"/>
                </a:lnTo>
                <a:lnTo>
                  <a:pt x="0" y="26"/>
                </a:lnTo>
                <a:lnTo>
                  <a:pt x="0" y="104"/>
                </a:lnTo>
                <a:lnTo>
                  <a:pt x="121" y="104"/>
                </a:lnTo>
                <a:lnTo>
                  <a:pt x="121" y="26"/>
                </a:lnTo>
                <a:lnTo>
                  <a:pt x="95" y="0"/>
                </a:lnTo>
                <a:close/>
                <a:moveTo>
                  <a:pt x="25" y="14"/>
                </a:moveTo>
                <a:lnTo>
                  <a:pt x="25" y="24"/>
                </a:lnTo>
                <a:lnTo>
                  <a:pt x="15" y="24"/>
                </a:lnTo>
                <a:lnTo>
                  <a:pt x="25" y="14"/>
                </a:lnTo>
                <a:close/>
                <a:moveTo>
                  <a:pt x="57" y="96"/>
                </a:moveTo>
                <a:lnTo>
                  <a:pt x="8" y="96"/>
                </a:lnTo>
                <a:lnTo>
                  <a:pt x="8" y="32"/>
                </a:lnTo>
                <a:lnTo>
                  <a:pt x="33" y="32"/>
                </a:lnTo>
                <a:lnTo>
                  <a:pt x="33" y="8"/>
                </a:lnTo>
                <a:lnTo>
                  <a:pt x="57" y="8"/>
                </a:lnTo>
                <a:lnTo>
                  <a:pt x="57" y="96"/>
                </a:lnTo>
                <a:close/>
                <a:moveTo>
                  <a:pt x="97" y="14"/>
                </a:moveTo>
                <a:lnTo>
                  <a:pt x="107" y="24"/>
                </a:lnTo>
                <a:lnTo>
                  <a:pt x="97" y="24"/>
                </a:lnTo>
                <a:lnTo>
                  <a:pt x="97" y="14"/>
                </a:lnTo>
                <a:close/>
                <a:moveTo>
                  <a:pt x="113" y="96"/>
                </a:moveTo>
                <a:lnTo>
                  <a:pt x="65" y="96"/>
                </a:lnTo>
                <a:lnTo>
                  <a:pt x="65" y="8"/>
                </a:lnTo>
                <a:lnTo>
                  <a:pt x="89" y="8"/>
                </a:lnTo>
                <a:lnTo>
                  <a:pt x="89" y="32"/>
                </a:lnTo>
                <a:lnTo>
                  <a:pt x="113" y="32"/>
                </a:lnTo>
                <a:lnTo>
                  <a:pt x="113" y="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1027" name="Freeform 179"/>
          <p:cNvSpPr>
            <a:spLocks noEditPoints="1"/>
          </p:cNvSpPr>
          <p:nvPr/>
        </p:nvSpPr>
        <p:spPr bwMode="auto">
          <a:xfrm>
            <a:off x="2909888" y="4552528"/>
            <a:ext cx="177800" cy="203200"/>
          </a:xfrm>
          <a:custGeom>
            <a:avLst/>
            <a:gdLst>
              <a:gd name="T0" fmla="*/ 86 w 112"/>
              <a:gd name="T1" fmla="*/ 0 h 128"/>
              <a:gd name="T2" fmla="*/ 24 w 112"/>
              <a:gd name="T3" fmla="*/ 0 h 128"/>
              <a:gd name="T4" fmla="*/ 24 w 112"/>
              <a:gd name="T5" fmla="*/ 24 h 128"/>
              <a:gd name="T6" fmla="*/ 0 w 112"/>
              <a:gd name="T7" fmla="*/ 24 h 128"/>
              <a:gd name="T8" fmla="*/ 0 w 112"/>
              <a:gd name="T9" fmla="*/ 128 h 128"/>
              <a:gd name="T10" fmla="*/ 88 w 112"/>
              <a:gd name="T11" fmla="*/ 128 h 128"/>
              <a:gd name="T12" fmla="*/ 88 w 112"/>
              <a:gd name="T13" fmla="*/ 104 h 128"/>
              <a:gd name="T14" fmla="*/ 112 w 112"/>
              <a:gd name="T15" fmla="*/ 104 h 128"/>
              <a:gd name="T16" fmla="*/ 112 w 112"/>
              <a:gd name="T17" fmla="*/ 26 h 128"/>
              <a:gd name="T18" fmla="*/ 86 w 112"/>
              <a:gd name="T19" fmla="*/ 0 h 128"/>
              <a:gd name="T20" fmla="*/ 88 w 112"/>
              <a:gd name="T21" fmla="*/ 14 h 128"/>
              <a:gd name="T22" fmla="*/ 98 w 112"/>
              <a:gd name="T23" fmla="*/ 24 h 128"/>
              <a:gd name="T24" fmla="*/ 88 w 112"/>
              <a:gd name="T25" fmla="*/ 24 h 128"/>
              <a:gd name="T26" fmla="*/ 88 w 112"/>
              <a:gd name="T27" fmla="*/ 14 h 128"/>
              <a:gd name="T28" fmla="*/ 80 w 112"/>
              <a:gd name="T29" fmla="*/ 120 h 128"/>
              <a:gd name="T30" fmla="*/ 8 w 112"/>
              <a:gd name="T31" fmla="*/ 120 h 128"/>
              <a:gd name="T32" fmla="*/ 8 w 112"/>
              <a:gd name="T33" fmla="*/ 32 h 128"/>
              <a:gd name="T34" fmla="*/ 24 w 112"/>
              <a:gd name="T35" fmla="*/ 32 h 128"/>
              <a:gd name="T36" fmla="*/ 24 w 112"/>
              <a:gd name="T37" fmla="*/ 104 h 128"/>
              <a:gd name="T38" fmla="*/ 80 w 112"/>
              <a:gd name="T39" fmla="*/ 104 h 128"/>
              <a:gd name="T40" fmla="*/ 80 w 112"/>
              <a:gd name="T41" fmla="*/ 120 h 128"/>
              <a:gd name="T42" fmla="*/ 104 w 112"/>
              <a:gd name="T43" fmla="*/ 96 h 128"/>
              <a:gd name="T44" fmla="*/ 32 w 112"/>
              <a:gd name="T45" fmla="*/ 96 h 128"/>
              <a:gd name="T46" fmla="*/ 32 w 112"/>
              <a:gd name="T47" fmla="*/ 8 h 128"/>
              <a:gd name="T48" fmla="*/ 80 w 112"/>
              <a:gd name="T49" fmla="*/ 8 h 128"/>
              <a:gd name="T50" fmla="*/ 80 w 112"/>
              <a:gd name="T51" fmla="*/ 32 h 128"/>
              <a:gd name="T52" fmla="*/ 104 w 112"/>
              <a:gd name="T53" fmla="*/ 32 h 128"/>
              <a:gd name="T54" fmla="*/ 104 w 112"/>
              <a:gd name="T55" fmla="*/ 9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12" h="128">
                <a:moveTo>
                  <a:pt x="86" y="0"/>
                </a:moveTo>
                <a:lnTo>
                  <a:pt x="24" y="0"/>
                </a:lnTo>
                <a:lnTo>
                  <a:pt x="24" y="24"/>
                </a:lnTo>
                <a:lnTo>
                  <a:pt x="0" y="24"/>
                </a:lnTo>
                <a:lnTo>
                  <a:pt x="0" y="128"/>
                </a:lnTo>
                <a:lnTo>
                  <a:pt x="88" y="128"/>
                </a:lnTo>
                <a:lnTo>
                  <a:pt x="88" y="104"/>
                </a:lnTo>
                <a:lnTo>
                  <a:pt x="112" y="104"/>
                </a:lnTo>
                <a:lnTo>
                  <a:pt x="112" y="26"/>
                </a:lnTo>
                <a:lnTo>
                  <a:pt x="86" y="0"/>
                </a:lnTo>
                <a:close/>
                <a:moveTo>
                  <a:pt x="88" y="14"/>
                </a:moveTo>
                <a:lnTo>
                  <a:pt x="98" y="24"/>
                </a:lnTo>
                <a:lnTo>
                  <a:pt x="88" y="24"/>
                </a:lnTo>
                <a:lnTo>
                  <a:pt x="88" y="14"/>
                </a:lnTo>
                <a:close/>
                <a:moveTo>
                  <a:pt x="80" y="120"/>
                </a:moveTo>
                <a:lnTo>
                  <a:pt x="8" y="120"/>
                </a:lnTo>
                <a:lnTo>
                  <a:pt x="8" y="32"/>
                </a:lnTo>
                <a:lnTo>
                  <a:pt x="24" y="32"/>
                </a:lnTo>
                <a:lnTo>
                  <a:pt x="24" y="104"/>
                </a:lnTo>
                <a:lnTo>
                  <a:pt x="80" y="104"/>
                </a:lnTo>
                <a:lnTo>
                  <a:pt x="80" y="120"/>
                </a:lnTo>
                <a:close/>
                <a:moveTo>
                  <a:pt x="104" y="96"/>
                </a:moveTo>
                <a:lnTo>
                  <a:pt x="32" y="96"/>
                </a:lnTo>
                <a:lnTo>
                  <a:pt x="32" y="8"/>
                </a:lnTo>
                <a:lnTo>
                  <a:pt x="80" y="8"/>
                </a:lnTo>
                <a:lnTo>
                  <a:pt x="80" y="32"/>
                </a:lnTo>
                <a:lnTo>
                  <a:pt x="104" y="32"/>
                </a:lnTo>
                <a:lnTo>
                  <a:pt x="104" y="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187" name="Group 11186"/>
          <p:cNvGrpSpPr/>
          <p:nvPr/>
        </p:nvGrpSpPr>
        <p:grpSpPr>
          <a:xfrm>
            <a:off x="7385051" y="4958928"/>
            <a:ext cx="177800" cy="203200"/>
            <a:chOff x="7385051" y="4958928"/>
            <a:chExt cx="177800" cy="203200"/>
          </a:xfrm>
        </p:grpSpPr>
        <p:sp>
          <p:nvSpPr>
            <p:cNvPr id="11028" name="Freeform 180"/>
            <p:cNvSpPr>
              <a:spLocks noEditPoints="1"/>
            </p:cNvSpPr>
            <p:nvPr/>
          </p:nvSpPr>
          <p:spPr bwMode="auto">
            <a:xfrm>
              <a:off x="7385051" y="4958928"/>
              <a:ext cx="177800" cy="203200"/>
            </a:xfrm>
            <a:custGeom>
              <a:avLst/>
              <a:gdLst>
                <a:gd name="T0" fmla="*/ 0 w 112"/>
                <a:gd name="T1" fmla="*/ 120 h 128"/>
                <a:gd name="T2" fmla="*/ 32 w 112"/>
                <a:gd name="T3" fmla="*/ 128 h 128"/>
                <a:gd name="T4" fmla="*/ 80 w 112"/>
                <a:gd name="T5" fmla="*/ 120 h 128"/>
                <a:gd name="T6" fmla="*/ 112 w 112"/>
                <a:gd name="T7" fmla="*/ 0 h 128"/>
                <a:gd name="T8" fmla="*/ 56 w 112"/>
                <a:gd name="T9" fmla="*/ 8 h 128"/>
                <a:gd name="T10" fmla="*/ 64 w 112"/>
                <a:gd name="T11" fmla="*/ 16 h 128"/>
                <a:gd name="T12" fmla="*/ 56 w 112"/>
                <a:gd name="T13" fmla="*/ 24 h 128"/>
                <a:gd name="T14" fmla="*/ 64 w 112"/>
                <a:gd name="T15" fmla="*/ 32 h 128"/>
                <a:gd name="T16" fmla="*/ 56 w 112"/>
                <a:gd name="T17" fmla="*/ 40 h 128"/>
                <a:gd name="T18" fmla="*/ 64 w 112"/>
                <a:gd name="T19" fmla="*/ 48 h 128"/>
                <a:gd name="T20" fmla="*/ 56 w 112"/>
                <a:gd name="T21" fmla="*/ 56 h 128"/>
                <a:gd name="T22" fmla="*/ 64 w 112"/>
                <a:gd name="T23" fmla="*/ 64 h 128"/>
                <a:gd name="T24" fmla="*/ 56 w 112"/>
                <a:gd name="T25" fmla="*/ 72 h 128"/>
                <a:gd name="T26" fmla="*/ 48 w 112"/>
                <a:gd name="T27" fmla="*/ 80 h 128"/>
                <a:gd name="T28" fmla="*/ 56 w 112"/>
                <a:gd name="T29" fmla="*/ 72 h 128"/>
                <a:gd name="T30" fmla="*/ 48 w 112"/>
                <a:gd name="T31" fmla="*/ 64 h 128"/>
                <a:gd name="T32" fmla="*/ 56 w 112"/>
                <a:gd name="T33" fmla="*/ 56 h 128"/>
                <a:gd name="T34" fmla="*/ 48 w 112"/>
                <a:gd name="T35" fmla="*/ 48 h 128"/>
                <a:gd name="T36" fmla="*/ 56 w 112"/>
                <a:gd name="T37" fmla="*/ 40 h 128"/>
                <a:gd name="T38" fmla="*/ 48 w 112"/>
                <a:gd name="T39" fmla="*/ 32 h 128"/>
                <a:gd name="T40" fmla="*/ 56 w 112"/>
                <a:gd name="T41" fmla="*/ 24 h 128"/>
                <a:gd name="T42" fmla="*/ 48 w 112"/>
                <a:gd name="T43" fmla="*/ 16 h 128"/>
                <a:gd name="T44" fmla="*/ 56 w 112"/>
                <a:gd name="T45" fmla="*/ 8 h 128"/>
                <a:gd name="T46" fmla="*/ 8 w 112"/>
                <a:gd name="T47" fmla="*/ 8 h 128"/>
                <a:gd name="T48" fmla="*/ 40 w 112"/>
                <a:gd name="T49" fmla="*/ 80 h 128"/>
                <a:gd name="T50" fmla="*/ 32 w 112"/>
                <a:gd name="T51" fmla="*/ 112 h 128"/>
                <a:gd name="T52" fmla="*/ 40 w 112"/>
                <a:gd name="T53" fmla="*/ 120 h 128"/>
                <a:gd name="T54" fmla="*/ 72 w 112"/>
                <a:gd name="T55" fmla="*/ 88 h 128"/>
                <a:gd name="T56" fmla="*/ 40 w 112"/>
                <a:gd name="T57" fmla="*/ 120 h 128"/>
                <a:gd name="T58" fmla="*/ 80 w 112"/>
                <a:gd name="T59" fmla="*/ 112 h 128"/>
                <a:gd name="T60" fmla="*/ 72 w 112"/>
                <a:gd name="T61" fmla="*/ 80 h 128"/>
                <a:gd name="T62" fmla="*/ 104 w 112"/>
                <a:gd name="T63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2" h="128">
                  <a:moveTo>
                    <a:pt x="0" y="0"/>
                  </a:moveTo>
                  <a:lnTo>
                    <a:pt x="0" y="120"/>
                  </a:lnTo>
                  <a:lnTo>
                    <a:pt x="32" y="120"/>
                  </a:lnTo>
                  <a:lnTo>
                    <a:pt x="32" y="128"/>
                  </a:lnTo>
                  <a:lnTo>
                    <a:pt x="80" y="128"/>
                  </a:lnTo>
                  <a:lnTo>
                    <a:pt x="80" y="120"/>
                  </a:lnTo>
                  <a:lnTo>
                    <a:pt x="112" y="120"/>
                  </a:lnTo>
                  <a:lnTo>
                    <a:pt x="112" y="0"/>
                  </a:lnTo>
                  <a:lnTo>
                    <a:pt x="0" y="0"/>
                  </a:lnTo>
                  <a:close/>
                  <a:moveTo>
                    <a:pt x="56" y="8"/>
                  </a:moveTo>
                  <a:lnTo>
                    <a:pt x="56" y="16"/>
                  </a:lnTo>
                  <a:lnTo>
                    <a:pt x="64" y="16"/>
                  </a:lnTo>
                  <a:lnTo>
                    <a:pt x="64" y="24"/>
                  </a:lnTo>
                  <a:lnTo>
                    <a:pt x="56" y="24"/>
                  </a:lnTo>
                  <a:lnTo>
                    <a:pt x="56" y="32"/>
                  </a:lnTo>
                  <a:lnTo>
                    <a:pt x="64" y="32"/>
                  </a:lnTo>
                  <a:lnTo>
                    <a:pt x="64" y="40"/>
                  </a:lnTo>
                  <a:lnTo>
                    <a:pt x="56" y="40"/>
                  </a:lnTo>
                  <a:lnTo>
                    <a:pt x="56" y="48"/>
                  </a:lnTo>
                  <a:lnTo>
                    <a:pt x="64" y="48"/>
                  </a:lnTo>
                  <a:lnTo>
                    <a:pt x="64" y="56"/>
                  </a:lnTo>
                  <a:lnTo>
                    <a:pt x="56" y="56"/>
                  </a:lnTo>
                  <a:lnTo>
                    <a:pt x="56" y="64"/>
                  </a:lnTo>
                  <a:lnTo>
                    <a:pt x="64" y="64"/>
                  </a:lnTo>
                  <a:lnTo>
                    <a:pt x="64" y="72"/>
                  </a:lnTo>
                  <a:lnTo>
                    <a:pt x="56" y="72"/>
                  </a:lnTo>
                  <a:lnTo>
                    <a:pt x="56" y="80"/>
                  </a:lnTo>
                  <a:lnTo>
                    <a:pt x="48" y="80"/>
                  </a:lnTo>
                  <a:lnTo>
                    <a:pt x="48" y="72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8" y="64"/>
                  </a:lnTo>
                  <a:lnTo>
                    <a:pt x="48" y="56"/>
                  </a:lnTo>
                  <a:lnTo>
                    <a:pt x="56" y="56"/>
                  </a:lnTo>
                  <a:lnTo>
                    <a:pt x="56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56" y="40"/>
                  </a:lnTo>
                  <a:lnTo>
                    <a:pt x="56" y="32"/>
                  </a:lnTo>
                  <a:lnTo>
                    <a:pt x="48" y="32"/>
                  </a:lnTo>
                  <a:lnTo>
                    <a:pt x="48" y="24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8" y="16"/>
                  </a:lnTo>
                  <a:lnTo>
                    <a:pt x="48" y="8"/>
                  </a:lnTo>
                  <a:lnTo>
                    <a:pt x="56" y="8"/>
                  </a:lnTo>
                  <a:close/>
                  <a:moveTo>
                    <a:pt x="8" y="112"/>
                  </a:moveTo>
                  <a:lnTo>
                    <a:pt x="8" y="8"/>
                  </a:lnTo>
                  <a:lnTo>
                    <a:pt x="40" y="8"/>
                  </a:lnTo>
                  <a:lnTo>
                    <a:pt x="40" y="80"/>
                  </a:lnTo>
                  <a:lnTo>
                    <a:pt x="32" y="80"/>
                  </a:lnTo>
                  <a:lnTo>
                    <a:pt x="32" y="112"/>
                  </a:lnTo>
                  <a:lnTo>
                    <a:pt x="8" y="112"/>
                  </a:lnTo>
                  <a:close/>
                  <a:moveTo>
                    <a:pt x="40" y="120"/>
                  </a:moveTo>
                  <a:lnTo>
                    <a:pt x="40" y="88"/>
                  </a:lnTo>
                  <a:lnTo>
                    <a:pt x="72" y="88"/>
                  </a:lnTo>
                  <a:lnTo>
                    <a:pt x="72" y="120"/>
                  </a:lnTo>
                  <a:lnTo>
                    <a:pt x="40" y="120"/>
                  </a:lnTo>
                  <a:close/>
                  <a:moveTo>
                    <a:pt x="104" y="112"/>
                  </a:moveTo>
                  <a:lnTo>
                    <a:pt x="80" y="112"/>
                  </a:lnTo>
                  <a:lnTo>
                    <a:pt x="80" y="80"/>
                  </a:lnTo>
                  <a:lnTo>
                    <a:pt x="72" y="80"/>
                  </a:lnTo>
                  <a:lnTo>
                    <a:pt x="72" y="8"/>
                  </a:lnTo>
                  <a:lnTo>
                    <a:pt x="104" y="8"/>
                  </a:lnTo>
                  <a:lnTo>
                    <a:pt x="104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029" name="Rectangle 181"/>
            <p:cNvSpPr>
              <a:spLocks noChangeArrowheads="1"/>
            </p:cNvSpPr>
            <p:nvPr/>
          </p:nvSpPr>
          <p:spPr bwMode="auto">
            <a:xfrm>
              <a:off x="7461251" y="5124028"/>
              <a:ext cx="25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78" name="Group 11177"/>
          <p:cNvGrpSpPr/>
          <p:nvPr/>
        </p:nvGrpSpPr>
        <p:grpSpPr>
          <a:xfrm>
            <a:off x="3316288" y="4958928"/>
            <a:ext cx="203200" cy="203200"/>
            <a:chOff x="3316288" y="4958928"/>
            <a:chExt cx="203200" cy="203200"/>
          </a:xfrm>
        </p:grpSpPr>
        <p:sp>
          <p:nvSpPr>
            <p:cNvPr id="11030" name="Freeform 182"/>
            <p:cNvSpPr>
              <a:spLocks noEditPoints="1"/>
            </p:cNvSpPr>
            <p:nvPr/>
          </p:nvSpPr>
          <p:spPr bwMode="auto">
            <a:xfrm>
              <a:off x="3341688" y="4958928"/>
              <a:ext cx="177800" cy="203200"/>
            </a:xfrm>
            <a:custGeom>
              <a:avLst/>
              <a:gdLst>
                <a:gd name="T0" fmla="*/ 72 w 112"/>
                <a:gd name="T1" fmla="*/ 0 h 128"/>
                <a:gd name="T2" fmla="*/ 0 w 112"/>
                <a:gd name="T3" fmla="*/ 0 h 128"/>
                <a:gd name="T4" fmla="*/ 0 w 112"/>
                <a:gd name="T5" fmla="*/ 64 h 128"/>
                <a:gd name="T6" fmla="*/ 8 w 112"/>
                <a:gd name="T7" fmla="*/ 64 h 128"/>
                <a:gd name="T8" fmla="*/ 8 w 112"/>
                <a:gd name="T9" fmla="*/ 8 h 128"/>
                <a:gd name="T10" fmla="*/ 64 w 112"/>
                <a:gd name="T11" fmla="*/ 8 h 128"/>
                <a:gd name="T12" fmla="*/ 64 w 112"/>
                <a:gd name="T13" fmla="*/ 48 h 128"/>
                <a:gd name="T14" fmla="*/ 104 w 112"/>
                <a:gd name="T15" fmla="*/ 48 h 128"/>
                <a:gd name="T16" fmla="*/ 104 w 112"/>
                <a:gd name="T17" fmla="*/ 120 h 128"/>
                <a:gd name="T18" fmla="*/ 48 w 112"/>
                <a:gd name="T19" fmla="*/ 120 h 128"/>
                <a:gd name="T20" fmla="*/ 48 w 112"/>
                <a:gd name="T21" fmla="*/ 128 h 128"/>
                <a:gd name="T22" fmla="*/ 112 w 112"/>
                <a:gd name="T23" fmla="*/ 128 h 128"/>
                <a:gd name="T24" fmla="*/ 112 w 112"/>
                <a:gd name="T25" fmla="*/ 40 h 128"/>
                <a:gd name="T26" fmla="*/ 72 w 112"/>
                <a:gd name="T27" fmla="*/ 0 h 128"/>
                <a:gd name="T28" fmla="*/ 72 w 112"/>
                <a:gd name="T29" fmla="*/ 40 h 128"/>
                <a:gd name="T30" fmla="*/ 72 w 112"/>
                <a:gd name="T31" fmla="*/ 12 h 128"/>
                <a:gd name="T32" fmla="*/ 100 w 112"/>
                <a:gd name="T33" fmla="*/ 40 h 128"/>
                <a:gd name="T34" fmla="*/ 72 w 112"/>
                <a:gd name="T35" fmla="*/ 4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" h="128">
                  <a:moveTo>
                    <a:pt x="72" y="0"/>
                  </a:moveTo>
                  <a:lnTo>
                    <a:pt x="0" y="0"/>
                  </a:lnTo>
                  <a:lnTo>
                    <a:pt x="0" y="64"/>
                  </a:lnTo>
                  <a:lnTo>
                    <a:pt x="8" y="64"/>
                  </a:lnTo>
                  <a:lnTo>
                    <a:pt x="8" y="8"/>
                  </a:lnTo>
                  <a:lnTo>
                    <a:pt x="64" y="8"/>
                  </a:lnTo>
                  <a:lnTo>
                    <a:pt x="64" y="48"/>
                  </a:lnTo>
                  <a:lnTo>
                    <a:pt x="104" y="48"/>
                  </a:lnTo>
                  <a:lnTo>
                    <a:pt x="104" y="120"/>
                  </a:lnTo>
                  <a:lnTo>
                    <a:pt x="48" y="120"/>
                  </a:lnTo>
                  <a:lnTo>
                    <a:pt x="48" y="128"/>
                  </a:lnTo>
                  <a:lnTo>
                    <a:pt x="112" y="128"/>
                  </a:lnTo>
                  <a:lnTo>
                    <a:pt x="112" y="40"/>
                  </a:lnTo>
                  <a:lnTo>
                    <a:pt x="72" y="0"/>
                  </a:lnTo>
                  <a:close/>
                  <a:moveTo>
                    <a:pt x="72" y="40"/>
                  </a:moveTo>
                  <a:lnTo>
                    <a:pt x="72" y="12"/>
                  </a:lnTo>
                  <a:lnTo>
                    <a:pt x="100" y="40"/>
                  </a:lnTo>
                  <a:lnTo>
                    <a:pt x="72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031" name="Freeform 183"/>
            <p:cNvSpPr>
              <a:spLocks/>
            </p:cNvSpPr>
            <p:nvPr/>
          </p:nvSpPr>
          <p:spPr bwMode="auto">
            <a:xfrm>
              <a:off x="3316288" y="5060528"/>
              <a:ext cx="127000" cy="88900"/>
            </a:xfrm>
            <a:custGeom>
              <a:avLst/>
              <a:gdLst>
                <a:gd name="T0" fmla="*/ 80 w 80"/>
                <a:gd name="T1" fmla="*/ 28 h 56"/>
                <a:gd name="T2" fmla="*/ 40 w 80"/>
                <a:gd name="T3" fmla="*/ 0 h 56"/>
                <a:gd name="T4" fmla="*/ 40 w 80"/>
                <a:gd name="T5" fmla="*/ 16 h 56"/>
                <a:gd name="T6" fmla="*/ 0 w 80"/>
                <a:gd name="T7" fmla="*/ 16 h 56"/>
                <a:gd name="T8" fmla="*/ 0 w 80"/>
                <a:gd name="T9" fmla="*/ 40 h 56"/>
                <a:gd name="T10" fmla="*/ 40 w 80"/>
                <a:gd name="T11" fmla="*/ 40 h 56"/>
                <a:gd name="T12" fmla="*/ 40 w 80"/>
                <a:gd name="T13" fmla="*/ 56 h 56"/>
                <a:gd name="T14" fmla="*/ 80 w 80"/>
                <a:gd name="T15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56">
                  <a:moveTo>
                    <a:pt x="80" y="28"/>
                  </a:moveTo>
                  <a:lnTo>
                    <a:pt x="40" y="0"/>
                  </a:lnTo>
                  <a:lnTo>
                    <a:pt x="40" y="16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40" y="40"/>
                  </a:lnTo>
                  <a:lnTo>
                    <a:pt x="40" y="56"/>
                  </a:lnTo>
                  <a:lnTo>
                    <a:pt x="80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80" name="Group 11179"/>
          <p:cNvGrpSpPr/>
          <p:nvPr/>
        </p:nvGrpSpPr>
        <p:grpSpPr>
          <a:xfrm>
            <a:off x="4130676" y="4958928"/>
            <a:ext cx="177800" cy="203200"/>
            <a:chOff x="4130676" y="4958928"/>
            <a:chExt cx="177800" cy="203200"/>
          </a:xfrm>
        </p:grpSpPr>
        <p:sp>
          <p:nvSpPr>
            <p:cNvPr id="11032" name="Rectangle 184"/>
            <p:cNvSpPr>
              <a:spLocks noChangeArrowheads="1"/>
            </p:cNvSpPr>
            <p:nvPr/>
          </p:nvSpPr>
          <p:spPr bwMode="auto">
            <a:xfrm>
              <a:off x="4156076" y="5022428"/>
              <a:ext cx="889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033" name="Rectangle 185"/>
            <p:cNvSpPr>
              <a:spLocks noChangeArrowheads="1"/>
            </p:cNvSpPr>
            <p:nvPr/>
          </p:nvSpPr>
          <p:spPr bwMode="auto">
            <a:xfrm>
              <a:off x="4156076" y="5047828"/>
              <a:ext cx="889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034" name="Rectangle 186"/>
            <p:cNvSpPr>
              <a:spLocks noChangeArrowheads="1"/>
            </p:cNvSpPr>
            <p:nvPr/>
          </p:nvSpPr>
          <p:spPr bwMode="auto">
            <a:xfrm>
              <a:off x="4156076" y="5073228"/>
              <a:ext cx="1143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035" name="Rectangle 187"/>
            <p:cNvSpPr>
              <a:spLocks noChangeArrowheads="1"/>
            </p:cNvSpPr>
            <p:nvPr/>
          </p:nvSpPr>
          <p:spPr bwMode="auto">
            <a:xfrm>
              <a:off x="4156076" y="5098628"/>
              <a:ext cx="1143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036" name="Freeform 188"/>
            <p:cNvSpPr>
              <a:spLocks noEditPoints="1"/>
            </p:cNvSpPr>
            <p:nvPr/>
          </p:nvSpPr>
          <p:spPr bwMode="auto">
            <a:xfrm>
              <a:off x="4130676" y="4958928"/>
              <a:ext cx="177800" cy="203200"/>
            </a:xfrm>
            <a:custGeom>
              <a:avLst/>
              <a:gdLst>
                <a:gd name="T0" fmla="*/ 86 w 112"/>
                <a:gd name="T1" fmla="*/ 0 h 128"/>
                <a:gd name="T2" fmla="*/ 0 w 112"/>
                <a:gd name="T3" fmla="*/ 0 h 128"/>
                <a:gd name="T4" fmla="*/ 0 w 112"/>
                <a:gd name="T5" fmla="*/ 128 h 128"/>
                <a:gd name="T6" fmla="*/ 112 w 112"/>
                <a:gd name="T7" fmla="*/ 128 h 128"/>
                <a:gd name="T8" fmla="*/ 112 w 112"/>
                <a:gd name="T9" fmla="*/ 26 h 128"/>
                <a:gd name="T10" fmla="*/ 86 w 112"/>
                <a:gd name="T11" fmla="*/ 0 h 128"/>
                <a:gd name="T12" fmla="*/ 88 w 112"/>
                <a:gd name="T13" fmla="*/ 14 h 128"/>
                <a:gd name="T14" fmla="*/ 98 w 112"/>
                <a:gd name="T15" fmla="*/ 24 h 128"/>
                <a:gd name="T16" fmla="*/ 88 w 112"/>
                <a:gd name="T17" fmla="*/ 24 h 128"/>
                <a:gd name="T18" fmla="*/ 88 w 112"/>
                <a:gd name="T19" fmla="*/ 14 h 128"/>
                <a:gd name="T20" fmla="*/ 104 w 112"/>
                <a:gd name="T21" fmla="*/ 120 h 128"/>
                <a:gd name="T22" fmla="*/ 8 w 112"/>
                <a:gd name="T23" fmla="*/ 120 h 128"/>
                <a:gd name="T24" fmla="*/ 8 w 112"/>
                <a:gd name="T25" fmla="*/ 8 h 128"/>
                <a:gd name="T26" fmla="*/ 80 w 112"/>
                <a:gd name="T27" fmla="*/ 8 h 128"/>
                <a:gd name="T28" fmla="*/ 80 w 112"/>
                <a:gd name="T29" fmla="*/ 32 h 128"/>
                <a:gd name="T30" fmla="*/ 104 w 112"/>
                <a:gd name="T31" fmla="*/ 32 h 128"/>
                <a:gd name="T32" fmla="*/ 104 w 112"/>
                <a:gd name="T33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2" h="128">
                  <a:moveTo>
                    <a:pt x="86" y="0"/>
                  </a:moveTo>
                  <a:lnTo>
                    <a:pt x="0" y="0"/>
                  </a:lnTo>
                  <a:lnTo>
                    <a:pt x="0" y="128"/>
                  </a:lnTo>
                  <a:lnTo>
                    <a:pt x="112" y="128"/>
                  </a:lnTo>
                  <a:lnTo>
                    <a:pt x="112" y="26"/>
                  </a:lnTo>
                  <a:lnTo>
                    <a:pt x="86" y="0"/>
                  </a:lnTo>
                  <a:close/>
                  <a:moveTo>
                    <a:pt x="88" y="14"/>
                  </a:moveTo>
                  <a:lnTo>
                    <a:pt x="98" y="24"/>
                  </a:lnTo>
                  <a:lnTo>
                    <a:pt x="88" y="24"/>
                  </a:lnTo>
                  <a:lnTo>
                    <a:pt x="88" y="14"/>
                  </a:lnTo>
                  <a:close/>
                  <a:moveTo>
                    <a:pt x="104" y="120"/>
                  </a:moveTo>
                  <a:lnTo>
                    <a:pt x="8" y="120"/>
                  </a:lnTo>
                  <a:lnTo>
                    <a:pt x="8" y="8"/>
                  </a:lnTo>
                  <a:lnTo>
                    <a:pt x="80" y="8"/>
                  </a:lnTo>
                  <a:lnTo>
                    <a:pt x="80" y="32"/>
                  </a:lnTo>
                  <a:lnTo>
                    <a:pt x="104" y="32"/>
                  </a:lnTo>
                  <a:lnTo>
                    <a:pt x="104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81" name="Group 11180"/>
          <p:cNvGrpSpPr/>
          <p:nvPr/>
        </p:nvGrpSpPr>
        <p:grpSpPr>
          <a:xfrm>
            <a:off x="4537076" y="4958928"/>
            <a:ext cx="177800" cy="203200"/>
            <a:chOff x="4537076" y="4958928"/>
            <a:chExt cx="177800" cy="203200"/>
          </a:xfrm>
        </p:grpSpPr>
        <p:sp>
          <p:nvSpPr>
            <p:cNvPr id="11037" name="Freeform 189"/>
            <p:cNvSpPr>
              <a:spLocks/>
            </p:cNvSpPr>
            <p:nvPr/>
          </p:nvSpPr>
          <p:spPr bwMode="auto">
            <a:xfrm>
              <a:off x="4562476" y="5022428"/>
              <a:ext cx="114300" cy="101600"/>
            </a:xfrm>
            <a:custGeom>
              <a:avLst/>
              <a:gdLst>
                <a:gd name="T0" fmla="*/ 32 w 72"/>
                <a:gd name="T1" fmla="*/ 16 h 64"/>
                <a:gd name="T2" fmla="*/ 8 w 72"/>
                <a:gd name="T3" fmla="*/ 40 h 64"/>
                <a:gd name="T4" fmla="*/ 8 w 72"/>
                <a:gd name="T5" fmla="*/ 0 h 64"/>
                <a:gd name="T6" fmla="*/ 0 w 72"/>
                <a:gd name="T7" fmla="*/ 0 h 64"/>
                <a:gd name="T8" fmla="*/ 0 w 72"/>
                <a:gd name="T9" fmla="*/ 64 h 64"/>
                <a:gd name="T10" fmla="*/ 72 w 72"/>
                <a:gd name="T11" fmla="*/ 64 h 64"/>
                <a:gd name="T12" fmla="*/ 72 w 72"/>
                <a:gd name="T13" fmla="*/ 56 h 64"/>
                <a:gd name="T14" fmla="*/ 8 w 72"/>
                <a:gd name="T15" fmla="*/ 56 h 64"/>
                <a:gd name="T16" fmla="*/ 8 w 72"/>
                <a:gd name="T17" fmla="*/ 52 h 64"/>
                <a:gd name="T18" fmla="*/ 32 w 72"/>
                <a:gd name="T19" fmla="*/ 28 h 64"/>
                <a:gd name="T20" fmla="*/ 48 w 72"/>
                <a:gd name="T21" fmla="*/ 44 h 64"/>
                <a:gd name="T22" fmla="*/ 72 w 72"/>
                <a:gd name="T23" fmla="*/ 20 h 64"/>
                <a:gd name="T24" fmla="*/ 72 w 72"/>
                <a:gd name="T25" fmla="*/ 8 h 64"/>
                <a:gd name="T26" fmla="*/ 48 w 72"/>
                <a:gd name="T27" fmla="*/ 32 h 64"/>
                <a:gd name="T28" fmla="*/ 32 w 72"/>
                <a:gd name="T29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64">
                  <a:moveTo>
                    <a:pt x="32" y="16"/>
                  </a:moveTo>
                  <a:lnTo>
                    <a:pt x="8" y="4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72" y="64"/>
                  </a:lnTo>
                  <a:lnTo>
                    <a:pt x="72" y="56"/>
                  </a:lnTo>
                  <a:lnTo>
                    <a:pt x="8" y="56"/>
                  </a:lnTo>
                  <a:lnTo>
                    <a:pt x="8" y="52"/>
                  </a:lnTo>
                  <a:lnTo>
                    <a:pt x="32" y="28"/>
                  </a:lnTo>
                  <a:lnTo>
                    <a:pt x="48" y="44"/>
                  </a:lnTo>
                  <a:lnTo>
                    <a:pt x="72" y="20"/>
                  </a:lnTo>
                  <a:lnTo>
                    <a:pt x="72" y="8"/>
                  </a:lnTo>
                  <a:lnTo>
                    <a:pt x="48" y="32"/>
                  </a:lnTo>
                  <a:lnTo>
                    <a:pt x="32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038" name="Freeform 190"/>
            <p:cNvSpPr>
              <a:spLocks noEditPoints="1"/>
            </p:cNvSpPr>
            <p:nvPr/>
          </p:nvSpPr>
          <p:spPr bwMode="auto">
            <a:xfrm>
              <a:off x="4537076" y="4958928"/>
              <a:ext cx="177800" cy="203200"/>
            </a:xfrm>
            <a:custGeom>
              <a:avLst/>
              <a:gdLst>
                <a:gd name="T0" fmla="*/ 86 w 112"/>
                <a:gd name="T1" fmla="*/ 0 h 128"/>
                <a:gd name="T2" fmla="*/ 0 w 112"/>
                <a:gd name="T3" fmla="*/ 0 h 128"/>
                <a:gd name="T4" fmla="*/ 0 w 112"/>
                <a:gd name="T5" fmla="*/ 128 h 128"/>
                <a:gd name="T6" fmla="*/ 112 w 112"/>
                <a:gd name="T7" fmla="*/ 128 h 128"/>
                <a:gd name="T8" fmla="*/ 112 w 112"/>
                <a:gd name="T9" fmla="*/ 26 h 128"/>
                <a:gd name="T10" fmla="*/ 86 w 112"/>
                <a:gd name="T11" fmla="*/ 0 h 128"/>
                <a:gd name="T12" fmla="*/ 88 w 112"/>
                <a:gd name="T13" fmla="*/ 14 h 128"/>
                <a:gd name="T14" fmla="*/ 98 w 112"/>
                <a:gd name="T15" fmla="*/ 24 h 128"/>
                <a:gd name="T16" fmla="*/ 88 w 112"/>
                <a:gd name="T17" fmla="*/ 24 h 128"/>
                <a:gd name="T18" fmla="*/ 88 w 112"/>
                <a:gd name="T19" fmla="*/ 14 h 128"/>
                <a:gd name="T20" fmla="*/ 104 w 112"/>
                <a:gd name="T21" fmla="*/ 120 h 128"/>
                <a:gd name="T22" fmla="*/ 8 w 112"/>
                <a:gd name="T23" fmla="*/ 120 h 128"/>
                <a:gd name="T24" fmla="*/ 8 w 112"/>
                <a:gd name="T25" fmla="*/ 8 h 128"/>
                <a:gd name="T26" fmla="*/ 80 w 112"/>
                <a:gd name="T27" fmla="*/ 8 h 128"/>
                <a:gd name="T28" fmla="*/ 80 w 112"/>
                <a:gd name="T29" fmla="*/ 32 h 128"/>
                <a:gd name="T30" fmla="*/ 104 w 112"/>
                <a:gd name="T31" fmla="*/ 32 h 128"/>
                <a:gd name="T32" fmla="*/ 104 w 112"/>
                <a:gd name="T33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2" h="128">
                  <a:moveTo>
                    <a:pt x="86" y="0"/>
                  </a:moveTo>
                  <a:lnTo>
                    <a:pt x="0" y="0"/>
                  </a:lnTo>
                  <a:lnTo>
                    <a:pt x="0" y="128"/>
                  </a:lnTo>
                  <a:lnTo>
                    <a:pt x="112" y="128"/>
                  </a:lnTo>
                  <a:lnTo>
                    <a:pt x="112" y="26"/>
                  </a:lnTo>
                  <a:lnTo>
                    <a:pt x="86" y="0"/>
                  </a:lnTo>
                  <a:close/>
                  <a:moveTo>
                    <a:pt x="88" y="14"/>
                  </a:moveTo>
                  <a:lnTo>
                    <a:pt x="98" y="24"/>
                  </a:lnTo>
                  <a:lnTo>
                    <a:pt x="88" y="24"/>
                  </a:lnTo>
                  <a:lnTo>
                    <a:pt x="88" y="14"/>
                  </a:lnTo>
                  <a:close/>
                  <a:moveTo>
                    <a:pt x="104" y="120"/>
                  </a:moveTo>
                  <a:lnTo>
                    <a:pt x="8" y="120"/>
                  </a:lnTo>
                  <a:lnTo>
                    <a:pt x="8" y="8"/>
                  </a:lnTo>
                  <a:lnTo>
                    <a:pt x="80" y="8"/>
                  </a:lnTo>
                  <a:lnTo>
                    <a:pt x="80" y="32"/>
                  </a:lnTo>
                  <a:lnTo>
                    <a:pt x="104" y="32"/>
                  </a:lnTo>
                  <a:lnTo>
                    <a:pt x="104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82" name="Group 11181"/>
          <p:cNvGrpSpPr/>
          <p:nvPr/>
        </p:nvGrpSpPr>
        <p:grpSpPr>
          <a:xfrm>
            <a:off x="4943476" y="4958928"/>
            <a:ext cx="179388" cy="203200"/>
            <a:chOff x="4943476" y="4958928"/>
            <a:chExt cx="179388" cy="203200"/>
          </a:xfrm>
        </p:grpSpPr>
        <p:sp>
          <p:nvSpPr>
            <p:cNvPr id="11039" name="Freeform 191"/>
            <p:cNvSpPr>
              <a:spLocks noEditPoints="1"/>
            </p:cNvSpPr>
            <p:nvPr/>
          </p:nvSpPr>
          <p:spPr bwMode="auto">
            <a:xfrm>
              <a:off x="4968876" y="5035128"/>
              <a:ext cx="128588" cy="88900"/>
            </a:xfrm>
            <a:custGeom>
              <a:avLst/>
              <a:gdLst>
                <a:gd name="T0" fmla="*/ 0 w 81"/>
                <a:gd name="T1" fmla="*/ 56 h 56"/>
                <a:gd name="T2" fmla="*/ 81 w 81"/>
                <a:gd name="T3" fmla="*/ 56 h 56"/>
                <a:gd name="T4" fmla="*/ 81 w 81"/>
                <a:gd name="T5" fmla="*/ 0 h 56"/>
                <a:gd name="T6" fmla="*/ 0 w 81"/>
                <a:gd name="T7" fmla="*/ 0 h 56"/>
                <a:gd name="T8" fmla="*/ 0 w 81"/>
                <a:gd name="T9" fmla="*/ 56 h 56"/>
                <a:gd name="T10" fmla="*/ 8 w 81"/>
                <a:gd name="T11" fmla="*/ 48 h 56"/>
                <a:gd name="T12" fmla="*/ 8 w 81"/>
                <a:gd name="T13" fmla="*/ 32 h 56"/>
                <a:gd name="T14" fmla="*/ 24 w 81"/>
                <a:gd name="T15" fmla="*/ 32 h 56"/>
                <a:gd name="T16" fmla="*/ 24 w 81"/>
                <a:gd name="T17" fmla="*/ 48 h 56"/>
                <a:gd name="T18" fmla="*/ 8 w 81"/>
                <a:gd name="T19" fmla="*/ 48 h 56"/>
                <a:gd name="T20" fmla="*/ 32 w 81"/>
                <a:gd name="T21" fmla="*/ 48 h 56"/>
                <a:gd name="T22" fmla="*/ 32 w 81"/>
                <a:gd name="T23" fmla="*/ 32 h 56"/>
                <a:gd name="T24" fmla="*/ 48 w 81"/>
                <a:gd name="T25" fmla="*/ 32 h 56"/>
                <a:gd name="T26" fmla="*/ 48 w 81"/>
                <a:gd name="T27" fmla="*/ 48 h 56"/>
                <a:gd name="T28" fmla="*/ 32 w 81"/>
                <a:gd name="T29" fmla="*/ 48 h 56"/>
                <a:gd name="T30" fmla="*/ 56 w 81"/>
                <a:gd name="T31" fmla="*/ 48 h 56"/>
                <a:gd name="T32" fmla="*/ 56 w 81"/>
                <a:gd name="T33" fmla="*/ 32 h 56"/>
                <a:gd name="T34" fmla="*/ 73 w 81"/>
                <a:gd name="T35" fmla="*/ 32 h 56"/>
                <a:gd name="T36" fmla="*/ 73 w 81"/>
                <a:gd name="T37" fmla="*/ 48 h 56"/>
                <a:gd name="T38" fmla="*/ 56 w 81"/>
                <a:gd name="T39" fmla="*/ 48 h 56"/>
                <a:gd name="T40" fmla="*/ 73 w 81"/>
                <a:gd name="T41" fmla="*/ 8 h 56"/>
                <a:gd name="T42" fmla="*/ 73 w 81"/>
                <a:gd name="T43" fmla="*/ 24 h 56"/>
                <a:gd name="T44" fmla="*/ 56 w 81"/>
                <a:gd name="T45" fmla="*/ 24 h 56"/>
                <a:gd name="T46" fmla="*/ 56 w 81"/>
                <a:gd name="T47" fmla="*/ 8 h 56"/>
                <a:gd name="T48" fmla="*/ 73 w 81"/>
                <a:gd name="T49" fmla="*/ 8 h 56"/>
                <a:gd name="T50" fmla="*/ 48 w 81"/>
                <a:gd name="T51" fmla="*/ 8 h 56"/>
                <a:gd name="T52" fmla="*/ 48 w 81"/>
                <a:gd name="T53" fmla="*/ 24 h 56"/>
                <a:gd name="T54" fmla="*/ 32 w 81"/>
                <a:gd name="T55" fmla="*/ 24 h 56"/>
                <a:gd name="T56" fmla="*/ 32 w 81"/>
                <a:gd name="T57" fmla="*/ 8 h 56"/>
                <a:gd name="T58" fmla="*/ 48 w 81"/>
                <a:gd name="T59" fmla="*/ 8 h 56"/>
                <a:gd name="T60" fmla="*/ 24 w 81"/>
                <a:gd name="T61" fmla="*/ 8 h 56"/>
                <a:gd name="T62" fmla="*/ 24 w 81"/>
                <a:gd name="T63" fmla="*/ 24 h 56"/>
                <a:gd name="T64" fmla="*/ 8 w 81"/>
                <a:gd name="T65" fmla="*/ 24 h 56"/>
                <a:gd name="T66" fmla="*/ 8 w 81"/>
                <a:gd name="T67" fmla="*/ 8 h 56"/>
                <a:gd name="T68" fmla="*/ 24 w 81"/>
                <a:gd name="T6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1" h="56">
                  <a:moveTo>
                    <a:pt x="0" y="56"/>
                  </a:moveTo>
                  <a:lnTo>
                    <a:pt x="81" y="56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56"/>
                  </a:lnTo>
                  <a:close/>
                  <a:moveTo>
                    <a:pt x="8" y="48"/>
                  </a:moveTo>
                  <a:lnTo>
                    <a:pt x="8" y="32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8" y="48"/>
                  </a:lnTo>
                  <a:close/>
                  <a:moveTo>
                    <a:pt x="32" y="48"/>
                  </a:moveTo>
                  <a:lnTo>
                    <a:pt x="32" y="32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32" y="48"/>
                  </a:lnTo>
                  <a:close/>
                  <a:moveTo>
                    <a:pt x="56" y="48"/>
                  </a:moveTo>
                  <a:lnTo>
                    <a:pt x="56" y="32"/>
                  </a:lnTo>
                  <a:lnTo>
                    <a:pt x="73" y="32"/>
                  </a:lnTo>
                  <a:lnTo>
                    <a:pt x="73" y="48"/>
                  </a:lnTo>
                  <a:lnTo>
                    <a:pt x="56" y="48"/>
                  </a:lnTo>
                  <a:close/>
                  <a:moveTo>
                    <a:pt x="73" y="8"/>
                  </a:moveTo>
                  <a:lnTo>
                    <a:pt x="73" y="24"/>
                  </a:lnTo>
                  <a:lnTo>
                    <a:pt x="56" y="24"/>
                  </a:lnTo>
                  <a:lnTo>
                    <a:pt x="56" y="8"/>
                  </a:lnTo>
                  <a:lnTo>
                    <a:pt x="73" y="8"/>
                  </a:lnTo>
                  <a:close/>
                  <a:moveTo>
                    <a:pt x="48" y="8"/>
                  </a:moveTo>
                  <a:lnTo>
                    <a:pt x="48" y="24"/>
                  </a:lnTo>
                  <a:lnTo>
                    <a:pt x="32" y="24"/>
                  </a:lnTo>
                  <a:lnTo>
                    <a:pt x="32" y="8"/>
                  </a:lnTo>
                  <a:lnTo>
                    <a:pt x="48" y="8"/>
                  </a:lnTo>
                  <a:close/>
                  <a:moveTo>
                    <a:pt x="24" y="8"/>
                  </a:moveTo>
                  <a:lnTo>
                    <a:pt x="24" y="24"/>
                  </a:lnTo>
                  <a:lnTo>
                    <a:pt x="8" y="24"/>
                  </a:lnTo>
                  <a:lnTo>
                    <a:pt x="8" y="8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040" name="Freeform 192"/>
            <p:cNvSpPr>
              <a:spLocks noEditPoints="1"/>
            </p:cNvSpPr>
            <p:nvPr/>
          </p:nvSpPr>
          <p:spPr bwMode="auto">
            <a:xfrm>
              <a:off x="4943476" y="4958928"/>
              <a:ext cx="179388" cy="203200"/>
            </a:xfrm>
            <a:custGeom>
              <a:avLst/>
              <a:gdLst>
                <a:gd name="T0" fmla="*/ 87 w 113"/>
                <a:gd name="T1" fmla="*/ 0 h 128"/>
                <a:gd name="T2" fmla="*/ 0 w 113"/>
                <a:gd name="T3" fmla="*/ 0 h 128"/>
                <a:gd name="T4" fmla="*/ 0 w 113"/>
                <a:gd name="T5" fmla="*/ 128 h 128"/>
                <a:gd name="T6" fmla="*/ 113 w 113"/>
                <a:gd name="T7" fmla="*/ 128 h 128"/>
                <a:gd name="T8" fmla="*/ 113 w 113"/>
                <a:gd name="T9" fmla="*/ 26 h 128"/>
                <a:gd name="T10" fmla="*/ 87 w 113"/>
                <a:gd name="T11" fmla="*/ 0 h 128"/>
                <a:gd name="T12" fmla="*/ 89 w 113"/>
                <a:gd name="T13" fmla="*/ 14 h 128"/>
                <a:gd name="T14" fmla="*/ 99 w 113"/>
                <a:gd name="T15" fmla="*/ 24 h 128"/>
                <a:gd name="T16" fmla="*/ 89 w 113"/>
                <a:gd name="T17" fmla="*/ 24 h 128"/>
                <a:gd name="T18" fmla="*/ 89 w 113"/>
                <a:gd name="T19" fmla="*/ 14 h 128"/>
                <a:gd name="T20" fmla="*/ 105 w 113"/>
                <a:gd name="T21" fmla="*/ 120 h 128"/>
                <a:gd name="T22" fmla="*/ 8 w 113"/>
                <a:gd name="T23" fmla="*/ 120 h 128"/>
                <a:gd name="T24" fmla="*/ 8 w 113"/>
                <a:gd name="T25" fmla="*/ 8 h 128"/>
                <a:gd name="T26" fmla="*/ 81 w 113"/>
                <a:gd name="T27" fmla="*/ 8 h 128"/>
                <a:gd name="T28" fmla="*/ 81 w 113"/>
                <a:gd name="T29" fmla="*/ 32 h 128"/>
                <a:gd name="T30" fmla="*/ 105 w 113"/>
                <a:gd name="T31" fmla="*/ 32 h 128"/>
                <a:gd name="T32" fmla="*/ 105 w 113"/>
                <a:gd name="T33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3" h="128">
                  <a:moveTo>
                    <a:pt x="87" y="0"/>
                  </a:moveTo>
                  <a:lnTo>
                    <a:pt x="0" y="0"/>
                  </a:lnTo>
                  <a:lnTo>
                    <a:pt x="0" y="128"/>
                  </a:lnTo>
                  <a:lnTo>
                    <a:pt x="113" y="128"/>
                  </a:lnTo>
                  <a:lnTo>
                    <a:pt x="113" y="26"/>
                  </a:lnTo>
                  <a:lnTo>
                    <a:pt x="87" y="0"/>
                  </a:lnTo>
                  <a:close/>
                  <a:moveTo>
                    <a:pt x="89" y="14"/>
                  </a:moveTo>
                  <a:lnTo>
                    <a:pt x="99" y="24"/>
                  </a:lnTo>
                  <a:lnTo>
                    <a:pt x="89" y="24"/>
                  </a:lnTo>
                  <a:lnTo>
                    <a:pt x="89" y="14"/>
                  </a:lnTo>
                  <a:close/>
                  <a:moveTo>
                    <a:pt x="105" y="120"/>
                  </a:moveTo>
                  <a:lnTo>
                    <a:pt x="8" y="120"/>
                  </a:lnTo>
                  <a:lnTo>
                    <a:pt x="8" y="8"/>
                  </a:lnTo>
                  <a:lnTo>
                    <a:pt x="81" y="8"/>
                  </a:lnTo>
                  <a:lnTo>
                    <a:pt x="81" y="32"/>
                  </a:lnTo>
                  <a:lnTo>
                    <a:pt x="105" y="32"/>
                  </a:lnTo>
                  <a:lnTo>
                    <a:pt x="105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83" name="Group 11182"/>
          <p:cNvGrpSpPr/>
          <p:nvPr/>
        </p:nvGrpSpPr>
        <p:grpSpPr>
          <a:xfrm>
            <a:off x="5351463" y="4958928"/>
            <a:ext cx="177800" cy="203200"/>
            <a:chOff x="5351463" y="4958928"/>
            <a:chExt cx="177800" cy="203200"/>
          </a:xfrm>
        </p:grpSpPr>
        <p:sp>
          <p:nvSpPr>
            <p:cNvPr id="11041" name="Oval 193"/>
            <p:cNvSpPr>
              <a:spLocks noChangeArrowheads="1"/>
            </p:cNvSpPr>
            <p:nvPr/>
          </p:nvSpPr>
          <p:spPr bwMode="auto">
            <a:xfrm>
              <a:off x="5389563" y="5022428"/>
              <a:ext cx="38100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042" name="Freeform 194"/>
            <p:cNvSpPr>
              <a:spLocks/>
            </p:cNvSpPr>
            <p:nvPr/>
          </p:nvSpPr>
          <p:spPr bwMode="auto">
            <a:xfrm>
              <a:off x="5376863" y="5035128"/>
              <a:ext cx="127000" cy="88900"/>
            </a:xfrm>
            <a:custGeom>
              <a:avLst/>
              <a:gdLst>
                <a:gd name="T0" fmla="*/ 56 w 80"/>
                <a:gd name="T1" fmla="*/ 0 h 56"/>
                <a:gd name="T2" fmla="*/ 40 w 80"/>
                <a:gd name="T3" fmla="*/ 48 h 56"/>
                <a:gd name="T4" fmla="*/ 24 w 80"/>
                <a:gd name="T5" fmla="*/ 32 h 56"/>
                <a:gd name="T6" fmla="*/ 14 w 80"/>
                <a:gd name="T7" fmla="*/ 48 h 56"/>
                <a:gd name="T8" fmla="*/ 0 w 80"/>
                <a:gd name="T9" fmla="*/ 48 h 56"/>
                <a:gd name="T10" fmla="*/ 0 w 80"/>
                <a:gd name="T11" fmla="*/ 56 h 56"/>
                <a:gd name="T12" fmla="*/ 80 w 80"/>
                <a:gd name="T13" fmla="*/ 56 h 56"/>
                <a:gd name="T14" fmla="*/ 80 w 80"/>
                <a:gd name="T15" fmla="*/ 48 h 56"/>
                <a:gd name="T16" fmla="*/ 70 w 80"/>
                <a:gd name="T17" fmla="*/ 48 h 56"/>
                <a:gd name="T18" fmla="*/ 56 w 80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56">
                  <a:moveTo>
                    <a:pt x="56" y="0"/>
                  </a:moveTo>
                  <a:lnTo>
                    <a:pt x="40" y="48"/>
                  </a:lnTo>
                  <a:lnTo>
                    <a:pt x="24" y="32"/>
                  </a:lnTo>
                  <a:lnTo>
                    <a:pt x="14" y="48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80" y="56"/>
                  </a:lnTo>
                  <a:lnTo>
                    <a:pt x="80" y="48"/>
                  </a:lnTo>
                  <a:lnTo>
                    <a:pt x="70" y="48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043" name="Freeform 195"/>
            <p:cNvSpPr>
              <a:spLocks noEditPoints="1"/>
            </p:cNvSpPr>
            <p:nvPr/>
          </p:nvSpPr>
          <p:spPr bwMode="auto">
            <a:xfrm>
              <a:off x="5351463" y="4958928"/>
              <a:ext cx="177800" cy="203200"/>
            </a:xfrm>
            <a:custGeom>
              <a:avLst/>
              <a:gdLst>
                <a:gd name="T0" fmla="*/ 86 w 112"/>
                <a:gd name="T1" fmla="*/ 0 h 128"/>
                <a:gd name="T2" fmla="*/ 0 w 112"/>
                <a:gd name="T3" fmla="*/ 0 h 128"/>
                <a:gd name="T4" fmla="*/ 0 w 112"/>
                <a:gd name="T5" fmla="*/ 128 h 128"/>
                <a:gd name="T6" fmla="*/ 112 w 112"/>
                <a:gd name="T7" fmla="*/ 128 h 128"/>
                <a:gd name="T8" fmla="*/ 112 w 112"/>
                <a:gd name="T9" fmla="*/ 26 h 128"/>
                <a:gd name="T10" fmla="*/ 86 w 112"/>
                <a:gd name="T11" fmla="*/ 0 h 128"/>
                <a:gd name="T12" fmla="*/ 88 w 112"/>
                <a:gd name="T13" fmla="*/ 14 h 128"/>
                <a:gd name="T14" fmla="*/ 98 w 112"/>
                <a:gd name="T15" fmla="*/ 24 h 128"/>
                <a:gd name="T16" fmla="*/ 88 w 112"/>
                <a:gd name="T17" fmla="*/ 24 h 128"/>
                <a:gd name="T18" fmla="*/ 88 w 112"/>
                <a:gd name="T19" fmla="*/ 14 h 128"/>
                <a:gd name="T20" fmla="*/ 104 w 112"/>
                <a:gd name="T21" fmla="*/ 120 h 128"/>
                <a:gd name="T22" fmla="*/ 8 w 112"/>
                <a:gd name="T23" fmla="*/ 120 h 128"/>
                <a:gd name="T24" fmla="*/ 8 w 112"/>
                <a:gd name="T25" fmla="*/ 8 h 128"/>
                <a:gd name="T26" fmla="*/ 80 w 112"/>
                <a:gd name="T27" fmla="*/ 8 h 128"/>
                <a:gd name="T28" fmla="*/ 80 w 112"/>
                <a:gd name="T29" fmla="*/ 32 h 128"/>
                <a:gd name="T30" fmla="*/ 104 w 112"/>
                <a:gd name="T31" fmla="*/ 32 h 128"/>
                <a:gd name="T32" fmla="*/ 104 w 112"/>
                <a:gd name="T33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2" h="128">
                  <a:moveTo>
                    <a:pt x="86" y="0"/>
                  </a:moveTo>
                  <a:lnTo>
                    <a:pt x="0" y="0"/>
                  </a:lnTo>
                  <a:lnTo>
                    <a:pt x="0" y="128"/>
                  </a:lnTo>
                  <a:lnTo>
                    <a:pt x="112" y="128"/>
                  </a:lnTo>
                  <a:lnTo>
                    <a:pt x="112" y="26"/>
                  </a:lnTo>
                  <a:lnTo>
                    <a:pt x="86" y="0"/>
                  </a:lnTo>
                  <a:close/>
                  <a:moveTo>
                    <a:pt x="88" y="14"/>
                  </a:moveTo>
                  <a:lnTo>
                    <a:pt x="98" y="24"/>
                  </a:lnTo>
                  <a:lnTo>
                    <a:pt x="88" y="24"/>
                  </a:lnTo>
                  <a:lnTo>
                    <a:pt x="88" y="14"/>
                  </a:lnTo>
                  <a:close/>
                  <a:moveTo>
                    <a:pt x="104" y="120"/>
                  </a:moveTo>
                  <a:lnTo>
                    <a:pt x="8" y="120"/>
                  </a:lnTo>
                  <a:lnTo>
                    <a:pt x="8" y="8"/>
                  </a:lnTo>
                  <a:lnTo>
                    <a:pt x="80" y="8"/>
                  </a:lnTo>
                  <a:lnTo>
                    <a:pt x="80" y="32"/>
                  </a:lnTo>
                  <a:lnTo>
                    <a:pt x="104" y="32"/>
                  </a:lnTo>
                  <a:lnTo>
                    <a:pt x="104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84" name="Group 11183"/>
          <p:cNvGrpSpPr/>
          <p:nvPr/>
        </p:nvGrpSpPr>
        <p:grpSpPr>
          <a:xfrm>
            <a:off x="5757863" y="4958928"/>
            <a:ext cx="177800" cy="203200"/>
            <a:chOff x="5757863" y="4958928"/>
            <a:chExt cx="177800" cy="203200"/>
          </a:xfrm>
        </p:grpSpPr>
        <p:sp>
          <p:nvSpPr>
            <p:cNvPr id="11044" name="Freeform 196"/>
            <p:cNvSpPr>
              <a:spLocks/>
            </p:cNvSpPr>
            <p:nvPr/>
          </p:nvSpPr>
          <p:spPr bwMode="auto">
            <a:xfrm>
              <a:off x="5789613" y="5022428"/>
              <a:ext cx="44450" cy="88900"/>
            </a:xfrm>
            <a:custGeom>
              <a:avLst/>
              <a:gdLst>
                <a:gd name="T0" fmla="*/ 0 w 28"/>
                <a:gd name="T1" fmla="*/ 28 h 56"/>
                <a:gd name="T2" fmla="*/ 28 w 28"/>
                <a:gd name="T3" fmla="*/ 56 h 56"/>
                <a:gd name="T4" fmla="*/ 28 w 28"/>
                <a:gd name="T5" fmla="*/ 42 h 56"/>
                <a:gd name="T6" fmla="*/ 14 w 28"/>
                <a:gd name="T7" fmla="*/ 28 h 56"/>
                <a:gd name="T8" fmla="*/ 28 w 28"/>
                <a:gd name="T9" fmla="*/ 14 h 56"/>
                <a:gd name="T10" fmla="*/ 28 w 28"/>
                <a:gd name="T11" fmla="*/ 0 h 56"/>
                <a:gd name="T12" fmla="*/ 6 w 28"/>
                <a:gd name="T13" fmla="*/ 22 h 56"/>
                <a:gd name="T14" fmla="*/ 0 w 28"/>
                <a:gd name="T15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56">
                  <a:moveTo>
                    <a:pt x="0" y="28"/>
                  </a:moveTo>
                  <a:lnTo>
                    <a:pt x="28" y="56"/>
                  </a:lnTo>
                  <a:lnTo>
                    <a:pt x="28" y="42"/>
                  </a:lnTo>
                  <a:lnTo>
                    <a:pt x="14" y="28"/>
                  </a:lnTo>
                  <a:lnTo>
                    <a:pt x="28" y="14"/>
                  </a:lnTo>
                  <a:lnTo>
                    <a:pt x="28" y="0"/>
                  </a:lnTo>
                  <a:lnTo>
                    <a:pt x="6" y="22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045" name="Freeform 197"/>
            <p:cNvSpPr>
              <a:spLocks/>
            </p:cNvSpPr>
            <p:nvPr/>
          </p:nvSpPr>
          <p:spPr bwMode="auto">
            <a:xfrm>
              <a:off x="5859463" y="5022428"/>
              <a:ext cx="44450" cy="88900"/>
            </a:xfrm>
            <a:custGeom>
              <a:avLst/>
              <a:gdLst>
                <a:gd name="T0" fmla="*/ 0 w 28"/>
                <a:gd name="T1" fmla="*/ 14 h 56"/>
                <a:gd name="T2" fmla="*/ 14 w 28"/>
                <a:gd name="T3" fmla="*/ 28 h 56"/>
                <a:gd name="T4" fmla="*/ 0 w 28"/>
                <a:gd name="T5" fmla="*/ 42 h 56"/>
                <a:gd name="T6" fmla="*/ 0 w 28"/>
                <a:gd name="T7" fmla="*/ 56 h 56"/>
                <a:gd name="T8" fmla="*/ 22 w 28"/>
                <a:gd name="T9" fmla="*/ 34 h 56"/>
                <a:gd name="T10" fmla="*/ 28 w 28"/>
                <a:gd name="T11" fmla="*/ 28 h 56"/>
                <a:gd name="T12" fmla="*/ 0 w 28"/>
                <a:gd name="T13" fmla="*/ 0 h 56"/>
                <a:gd name="T14" fmla="*/ 0 w 28"/>
                <a:gd name="T15" fmla="*/ 1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56">
                  <a:moveTo>
                    <a:pt x="0" y="14"/>
                  </a:moveTo>
                  <a:lnTo>
                    <a:pt x="14" y="28"/>
                  </a:lnTo>
                  <a:lnTo>
                    <a:pt x="0" y="42"/>
                  </a:lnTo>
                  <a:lnTo>
                    <a:pt x="0" y="56"/>
                  </a:lnTo>
                  <a:lnTo>
                    <a:pt x="22" y="34"/>
                  </a:lnTo>
                  <a:lnTo>
                    <a:pt x="28" y="28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046" name="Freeform 198"/>
            <p:cNvSpPr>
              <a:spLocks noEditPoints="1"/>
            </p:cNvSpPr>
            <p:nvPr/>
          </p:nvSpPr>
          <p:spPr bwMode="auto">
            <a:xfrm>
              <a:off x="5757863" y="4958928"/>
              <a:ext cx="177800" cy="203200"/>
            </a:xfrm>
            <a:custGeom>
              <a:avLst/>
              <a:gdLst>
                <a:gd name="T0" fmla="*/ 86 w 112"/>
                <a:gd name="T1" fmla="*/ 0 h 128"/>
                <a:gd name="T2" fmla="*/ 0 w 112"/>
                <a:gd name="T3" fmla="*/ 0 h 128"/>
                <a:gd name="T4" fmla="*/ 0 w 112"/>
                <a:gd name="T5" fmla="*/ 128 h 128"/>
                <a:gd name="T6" fmla="*/ 112 w 112"/>
                <a:gd name="T7" fmla="*/ 128 h 128"/>
                <a:gd name="T8" fmla="*/ 112 w 112"/>
                <a:gd name="T9" fmla="*/ 26 h 128"/>
                <a:gd name="T10" fmla="*/ 86 w 112"/>
                <a:gd name="T11" fmla="*/ 0 h 128"/>
                <a:gd name="T12" fmla="*/ 88 w 112"/>
                <a:gd name="T13" fmla="*/ 14 h 128"/>
                <a:gd name="T14" fmla="*/ 98 w 112"/>
                <a:gd name="T15" fmla="*/ 24 h 128"/>
                <a:gd name="T16" fmla="*/ 88 w 112"/>
                <a:gd name="T17" fmla="*/ 24 h 128"/>
                <a:gd name="T18" fmla="*/ 88 w 112"/>
                <a:gd name="T19" fmla="*/ 14 h 128"/>
                <a:gd name="T20" fmla="*/ 104 w 112"/>
                <a:gd name="T21" fmla="*/ 120 h 128"/>
                <a:gd name="T22" fmla="*/ 8 w 112"/>
                <a:gd name="T23" fmla="*/ 120 h 128"/>
                <a:gd name="T24" fmla="*/ 8 w 112"/>
                <a:gd name="T25" fmla="*/ 8 h 128"/>
                <a:gd name="T26" fmla="*/ 80 w 112"/>
                <a:gd name="T27" fmla="*/ 8 h 128"/>
                <a:gd name="T28" fmla="*/ 80 w 112"/>
                <a:gd name="T29" fmla="*/ 32 h 128"/>
                <a:gd name="T30" fmla="*/ 104 w 112"/>
                <a:gd name="T31" fmla="*/ 32 h 128"/>
                <a:gd name="T32" fmla="*/ 104 w 112"/>
                <a:gd name="T33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2" h="128">
                  <a:moveTo>
                    <a:pt x="86" y="0"/>
                  </a:moveTo>
                  <a:lnTo>
                    <a:pt x="0" y="0"/>
                  </a:lnTo>
                  <a:lnTo>
                    <a:pt x="0" y="128"/>
                  </a:lnTo>
                  <a:lnTo>
                    <a:pt x="112" y="128"/>
                  </a:lnTo>
                  <a:lnTo>
                    <a:pt x="112" y="26"/>
                  </a:lnTo>
                  <a:lnTo>
                    <a:pt x="86" y="0"/>
                  </a:lnTo>
                  <a:close/>
                  <a:moveTo>
                    <a:pt x="88" y="14"/>
                  </a:moveTo>
                  <a:lnTo>
                    <a:pt x="98" y="24"/>
                  </a:lnTo>
                  <a:lnTo>
                    <a:pt x="88" y="24"/>
                  </a:lnTo>
                  <a:lnTo>
                    <a:pt x="88" y="14"/>
                  </a:lnTo>
                  <a:close/>
                  <a:moveTo>
                    <a:pt x="104" y="120"/>
                  </a:moveTo>
                  <a:lnTo>
                    <a:pt x="8" y="120"/>
                  </a:lnTo>
                  <a:lnTo>
                    <a:pt x="8" y="8"/>
                  </a:lnTo>
                  <a:lnTo>
                    <a:pt x="80" y="8"/>
                  </a:lnTo>
                  <a:lnTo>
                    <a:pt x="80" y="32"/>
                  </a:lnTo>
                  <a:lnTo>
                    <a:pt x="104" y="32"/>
                  </a:lnTo>
                  <a:lnTo>
                    <a:pt x="104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85" name="Group 11184"/>
          <p:cNvGrpSpPr/>
          <p:nvPr/>
        </p:nvGrpSpPr>
        <p:grpSpPr>
          <a:xfrm>
            <a:off x="6164263" y="4958928"/>
            <a:ext cx="177800" cy="203200"/>
            <a:chOff x="6164263" y="4958928"/>
            <a:chExt cx="177800" cy="203200"/>
          </a:xfrm>
        </p:grpSpPr>
        <p:sp>
          <p:nvSpPr>
            <p:cNvPr id="11047" name="Freeform 199"/>
            <p:cNvSpPr>
              <a:spLocks noEditPoints="1"/>
            </p:cNvSpPr>
            <p:nvPr/>
          </p:nvSpPr>
          <p:spPr bwMode="auto">
            <a:xfrm>
              <a:off x="6189663" y="5022428"/>
              <a:ext cx="127000" cy="114300"/>
            </a:xfrm>
            <a:custGeom>
              <a:avLst/>
              <a:gdLst>
                <a:gd name="T0" fmla="*/ 4 w 40"/>
                <a:gd name="T1" fmla="*/ 0 h 36"/>
                <a:gd name="T2" fmla="*/ 0 w 40"/>
                <a:gd name="T3" fmla="*/ 4 h 36"/>
                <a:gd name="T4" fmla="*/ 0 w 40"/>
                <a:gd name="T5" fmla="*/ 32 h 36"/>
                <a:gd name="T6" fmla="*/ 4 w 40"/>
                <a:gd name="T7" fmla="*/ 36 h 36"/>
                <a:gd name="T8" fmla="*/ 36 w 40"/>
                <a:gd name="T9" fmla="*/ 36 h 36"/>
                <a:gd name="T10" fmla="*/ 40 w 40"/>
                <a:gd name="T11" fmla="*/ 32 h 36"/>
                <a:gd name="T12" fmla="*/ 40 w 40"/>
                <a:gd name="T13" fmla="*/ 4 h 36"/>
                <a:gd name="T14" fmla="*/ 36 w 40"/>
                <a:gd name="T15" fmla="*/ 0 h 36"/>
                <a:gd name="T16" fmla="*/ 4 w 40"/>
                <a:gd name="T17" fmla="*/ 0 h 36"/>
                <a:gd name="T18" fmla="*/ 12 w 40"/>
                <a:gd name="T19" fmla="*/ 28 h 36"/>
                <a:gd name="T20" fmla="*/ 12 w 40"/>
                <a:gd name="T21" fmla="*/ 8 h 36"/>
                <a:gd name="T22" fmla="*/ 31 w 40"/>
                <a:gd name="T23" fmla="*/ 18 h 36"/>
                <a:gd name="T24" fmla="*/ 12 w 40"/>
                <a:gd name="T25" fmla="*/ 2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36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4"/>
                    <a:pt x="2" y="36"/>
                    <a:pt x="4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8" y="36"/>
                    <a:pt x="40" y="34"/>
                    <a:pt x="40" y="32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38" y="0"/>
                    <a:pt x="36" y="0"/>
                  </a:cubicBezTo>
                  <a:lnTo>
                    <a:pt x="4" y="0"/>
                  </a:lnTo>
                  <a:close/>
                  <a:moveTo>
                    <a:pt x="12" y="28"/>
                  </a:moveTo>
                  <a:cubicBezTo>
                    <a:pt x="12" y="8"/>
                    <a:pt x="12" y="8"/>
                    <a:pt x="12" y="8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12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048" name="Freeform 200"/>
            <p:cNvSpPr>
              <a:spLocks noEditPoints="1"/>
            </p:cNvSpPr>
            <p:nvPr/>
          </p:nvSpPr>
          <p:spPr bwMode="auto">
            <a:xfrm>
              <a:off x="6164263" y="4958928"/>
              <a:ext cx="177800" cy="203200"/>
            </a:xfrm>
            <a:custGeom>
              <a:avLst/>
              <a:gdLst>
                <a:gd name="T0" fmla="*/ 86 w 112"/>
                <a:gd name="T1" fmla="*/ 0 h 128"/>
                <a:gd name="T2" fmla="*/ 0 w 112"/>
                <a:gd name="T3" fmla="*/ 0 h 128"/>
                <a:gd name="T4" fmla="*/ 0 w 112"/>
                <a:gd name="T5" fmla="*/ 128 h 128"/>
                <a:gd name="T6" fmla="*/ 112 w 112"/>
                <a:gd name="T7" fmla="*/ 128 h 128"/>
                <a:gd name="T8" fmla="*/ 112 w 112"/>
                <a:gd name="T9" fmla="*/ 26 h 128"/>
                <a:gd name="T10" fmla="*/ 86 w 112"/>
                <a:gd name="T11" fmla="*/ 0 h 128"/>
                <a:gd name="T12" fmla="*/ 88 w 112"/>
                <a:gd name="T13" fmla="*/ 14 h 128"/>
                <a:gd name="T14" fmla="*/ 98 w 112"/>
                <a:gd name="T15" fmla="*/ 24 h 128"/>
                <a:gd name="T16" fmla="*/ 88 w 112"/>
                <a:gd name="T17" fmla="*/ 24 h 128"/>
                <a:gd name="T18" fmla="*/ 88 w 112"/>
                <a:gd name="T19" fmla="*/ 14 h 128"/>
                <a:gd name="T20" fmla="*/ 104 w 112"/>
                <a:gd name="T21" fmla="*/ 120 h 128"/>
                <a:gd name="T22" fmla="*/ 8 w 112"/>
                <a:gd name="T23" fmla="*/ 120 h 128"/>
                <a:gd name="T24" fmla="*/ 8 w 112"/>
                <a:gd name="T25" fmla="*/ 8 h 128"/>
                <a:gd name="T26" fmla="*/ 80 w 112"/>
                <a:gd name="T27" fmla="*/ 8 h 128"/>
                <a:gd name="T28" fmla="*/ 80 w 112"/>
                <a:gd name="T29" fmla="*/ 32 h 128"/>
                <a:gd name="T30" fmla="*/ 104 w 112"/>
                <a:gd name="T31" fmla="*/ 32 h 128"/>
                <a:gd name="T32" fmla="*/ 104 w 112"/>
                <a:gd name="T33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2" h="128">
                  <a:moveTo>
                    <a:pt x="86" y="0"/>
                  </a:moveTo>
                  <a:lnTo>
                    <a:pt x="0" y="0"/>
                  </a:lnTo>
                  <a:lnTo>
                    <a:pt x="0" y="128"/>
                  </a:lnTo>
                  <a:lnTo>
                    <a:pt x="112" y="128"/>
                  </a:lnTo>
                  <a:lnTo>
                    <a:pt x="112" y="26"/>
                  </a:lnTo>
                  <a:lnTo>
                    <a:pt x="86" y="0"/>
                  </a:lnTo>
                  <a:close/>
                  <a:moveTo>
                    <a:pt x="88" y="14"/>
                  </a:moveTo>
                  <a:lnTo>
                    <a:pt x="98" y="24"/>
                  </a:lnTo>
                  <a:lnTo>
                    <a:pt x="88" y="24"/>
                  </a:lnTo>
                  <a:lnTo>
                    <a:pt x="88" y="14"/>
                  </a:lnTo>
                  <a:close/>
                  <a:moveTo>
                    <a:pt x="104" y="120"/>
                  </a:moveTo>
                  <a:lnTo>
                    <a:pt x="8" y="120"/>
                  </a:lnTo>
                  <a:lnTo>
                    <a:pt x="8" y="8"/>
                  </a:lnTo>
                  <a:lnTo>
                    <a:pt x="80" y="8"/>
                  </a:lnTo>
                  <a:lnTo>
                    <a:pt x="80" y="32"/>
                  </a:lnTo>
                  <a:lnTo>
                    <a:pt x="104" y="32"/>
                  </a:lnTo>
                  <a:lnTo>
                    <a:pt x="104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86" name="Group 11185"/>
          <p:cNvGrpSpPr/>
          <p:nvPr/>
        </p:nvGrpSpPr>
        <p:grpSpPr>
          <a:xfrm>
            <a:off x="6572251" y="4958928"/>
            <a:ext cx="177800" cy="203200"/>
            <a:chOff x="6572251" y="4958928"/>
            <a:chExt cx="177800" cy="203200"/>
          </a:xfrm>
        </p:grpSpPr>
        <p:sp>
          <p:nvSpPr>
            <p:cNvPr id="11049" name="Rectangle 201"/>
            <p:cNvSpPr>
              <a:spLocks noChangeArrowheads="1"/>
            </p:cNvSpPr>
            <p:nvPr/>
          </p:nvSpPr>
          <p:spPr bwMode="auto">
            <a:xfrm>
              <a:off x="6610351" y="5085928"/>
              <a:ext cx="25400" cy="508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050" name="Rectangle 202"/>
            <p:cNvSpPr>
              <a:spLocks noChangeArrowheads="1"/>
            </p:cNvSpPr>
            <p:nvPr/>
          </p:nvSpPr>
          <p:spPr bwMode="auto">
            <a:xfrm>
              <a:off x="6648451" y="5098628"/>
              <a:ext cx="25400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051" name="Rectangle 203"/>
            <p:cNvSpPr>
              <a:spLocks noChangeArrowheads="1"/>
            </p:cNvSpPr>
            <p:nvPr/>
          </p:nvSpPr>
          <p:spPr bwMode="auto">
            <a:xfrm>
              <a:off x="6686551" y="5060528"/>
              <a:ext cx="25400" cy="76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052" name="Freeform 204"/>
            <p:cNvSpPr>
              <a:spLocks noEditPoints="1"/>
            </p:cNvSpPr>
            <p:nvPr/>
          </p:nvSpPr>
          <p:spPr bwMode="auto">
            <a:xfrm>
              <a:off x="6572251" y="4958928"/>
              <a:ext cx="177800" cy="203200"/>
            </a:xfrm>
            <a:custGeom>
              <a:avLst/>
              <a:gdLst>
                <a:gd name="T0" fmla="*/ 86 w 112"/>
                <a:gd name="T1" fmla="*/ 0 h 128"/>
                <a:gd name="T2" fmla="*/ 0 w 112"/>
                <a:gd name="T3" fmla="*/ 0 h 128"/>
                <a:gd name="T4" fmla="*/ 0 w 112"/>
                <a:gd name="T5" fmla="*/ 128 h 128"/>
                <a:gd name="T6" fmla="*/ 112 w 112"/>
                <a:gd name="T7" fmla="*/ 128 h 128"/>
                <a:gd name="T8" fmla="*/ 112 w 112"/>
                <a:gd name="T9" fmla="*/ 26 h 128"/>
                <a:gd name="T10" fmla="*/ 86 w 112"/>
                <a:gd name="T11" fmla="*/ 0 h 128"/>
                <a:gd name="T12" fmla="*/ 88 w 112"/>
                <a:gd name="T13" fmla="*/ 14 h 128"/>
                <a:gd name="T14" fmla="*/ 98 w 112"/>
                <a:gd name="T15" fmla="*/ 24 h 128"/>
                <a:gd name="T16" fmla="*/ 88 w 112"/>
                <a:gd name="T17" fmla="*/ 24 h 128"/>
                <a:gd name="T18" fmla="*/ 88 w 112"/>
                <a:gd name="T19" fmla="*/ 14 h 128"/>
                <a:gd name="T20" fmla="*/ 104 w 112"/>
                <a:gd name="T21" fmla="*/ 120 h 128"/>
                <a:gd name="T22" fmla="*/ 8 w 112"/>
                <a:gd name="T23" fmla="*/ 120 h 128"/>
                <a:gd name="T24" fmla="*/ 8 w 112"/>
                <a:gd name="T25" fmla="*/ 8 h 128"/>
                <a:gd name="T26" fmla="*/ 80 w 112"/>
                <a:gd name="T27" fmla="*/ 8 h 128"/>
                <a:gd name="T28" fmla="*/ 80 w 112"/>
                <a:gd name="T29" fmla="*/ 32 h 128"/>
                <a:gd name="T30" fmla="*/ 104 w 112"/>
                <a:gd name="T31" fmla="*/ 32 h 128"/>
                <a:gd name="T32" fmla="*/ 104 w 112"/>
                <a:gd name="T33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2" h="128">
                  <a:moveTo>
                    <a:pt x="86" y="0"/>
                  </a:moveTo>
                  <a:lnTo>
                    <a:pt x="0" y="0"/>
                  </a:lnTo>
                  <a:lnTo>
                    <a:pt x="0" y="128"/>
                  </a:lnTo>
                  <a:lnTo>
                    <a:pt x="112" y="128"/>
                  </a:lnTo>
                  <a:lnTo>
                    <a:pt x="112" y="26"/>
                  </a:lnTo>
                  <a:lnTo>
                    <a:pt x="86" y="0"/>
                  </a:lnTo>
                  <a:close/>
                  <a:moveTo>
                    <a:pt x="88" y="14"/>
                  </a:moveTo>
                  <a:lnTo>
                    <a:pt x="98" y="24"/>
                  </a:lnTo>
                  <a:lnTo>
                    <a:pt x="88" y="24"/>
                  </a:lnTo>
                  <a:lnTo>
                    <a:pt x="88" y="14"/>
                  </a:lnTo>
                  <a:close/>
                  <a:moveTo>
                    <a:pt x="104" y="120"/>
                  </a:moveTo>
                  <a:lnTo>
                    <a:pt x="8" y="120"/>
                  </a:lnTo>
                  <a:lnTo>
                    <a:pt x="8" y="8"/>
                  </a:lnTo>
                  <a:lnTo>
                    <a:pt x="80" y="8"/>
                  </a:lnTo>
                  <a:lnTo>
                    <a:pt x="80" y="32"/>
                  </a:lnTo>
                  <a:lnTo>
                    <a:pt x="104" y="32"/>
                  </a:lnTo>
                  <a:lnTo>
                    <a:pt x="104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1053" name="Freeform 205"/>
          <p:cNvSpPr>
            <a:spLocks noEditPoints="1"/>
          </p:cNvSpPr>
          <p:nvPr/>
        </p:nvSpPr>
        <p:spPr bwMode="auto">
          <a:xfrm>
            <a:off x="6978651" y="4958928"/>
            <a:ext cx="177800" cy="203200"/>
          </a:xfrm>
          <a:custGeom>
            <a:avLst/>
            <a:gdLst>
              <a:gd name="T0" fmla="*/ 86 w 112"/>
              <a:gd name="T1" fmla="*/ 0 h 128"/>
              <a:gd name="T2" fmla="*/ 0 w 112"/>
              <a:gd name="T3" fmla="*/ 0 h 128"/>
              <a:gd name="T4" fmla="*/ 0 w 112"/>
              <a:gd name="T5" fmla="*/ 128 h 128"/>
              <a:gd name="T6" fmla="*/ 112 w 112"/>
              <a:gd name="T7" fmla="*/ 128 h 128"/>
              <a:gd name="T8" fmla="*/ 112 w 112"/>
              <a:gd name="T9" fmla="*/ 26 h 128"/>
              <a:gd name="T10" fmla="*/ 86 w 112"/>
              <a:gd name="T11" fmla="*/ 0 h 128"/>
              <a:gd name="T12" fmla="*/ 88 w 112"/>
              <a:gd name="T13" fmla="*/ 14 h 128"/>
              <a:gd name="T14" fmla="*/ 98 w 112"/>
              <a:gd name="T15" fmla="*/ 24 h 128"/>
              <a:gd name="T16" fmla="*/ 88 w 112"/>
              <a:gd name="T17" fmla="*/ 24 h 128"/>
              <a:gd name="T18" fmla="*/ 88 w 112"/>
              <a:gd name="T19" fmla="*/ 14 h 128"/>
              <a:gd name="T20" fmla="*/ 104 w 112"/>
              <a:gd name="T21" fmla="*/ 120 h 128"/>
              <a:gd name="T22" fmla="*/ 8 w 112"/>
              <a:gd name="T23" fmla="*/ 120 h 128"/>
              <a:gd name="T24" fmla="*/ 8 w 112"/>
              <a:gd name="T25" fmla="*/ 8 h 128"/>
              <a:gd name="T26" fmla="*/ 32 w 112"/>
              <a:gd name="T27" fmla="*/ 8 h 128"/>
              <a:gd name="T28" fmla="*/ 32 w 112"/>
              <a:gd name="T29" fmla="*/ 88 h 128"/>
              <a:gd name="T30" fmla="*/ 48 w 112"/>
              <a:gd name="T31" fmla="*/ 72 h 128"/>
              <a:gd name="T32" fmla="*/ 64 w 112"/>
              <a:gd name="T33" fmla="*/ 88 h 128"/>
              <a:gd name="T34" fmla="*/ 64 w 112"/>
              <a:gd name="T35" fmla="*/ 8 h 128"/>
              <a:gd name="T36" fmla="*/ 80 w 112"/>
              <a:gd name="T37" fmla="*/ 8 h 128"/>
              <a:gd name="T38" fmla="*/ 80 w 112"/>
              <a:gd name="T39" fmla="*/ 32 h 128"/>
              <a:gd name="T40" fmla="*/ 104 w 112"/>
              <a:gd name="T41" fmla="*/ 32 h 128"/>
              <a:gd name="T42" fmla="*/ 104 w 112"/>
              <a:gd name="T43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2" h="128">
                <a:moveTo>
                  <a:pt x="86" y="0"/>
                </a:moveTo>
                <a:lnTo>
                  <a:pt x="0" y="0"/>
                </a:lnTo>
                <a:lnTo>
                  <a:pt x="0" y="128"/>
                </a:lnTo>
                <a:lnTo>
                  <a:pt x="112" y="128"/>
                </a:lnTo>
                <a:lnTo>
                  <a:pt x="112" y="26"/>
                </a:lnTo>
                <a:lnTo>
                  <a:pt x="86" y="0"/>
                </a:lnTo>
                <a:close/>
                <a:moveTo>
                  <a:pt x="88" y="14"/>
                </a:moveTo>
                <a:lnTo>
                  <a:pt x="98" y="24"/>
                </a:lnTo>
                <a:lnTo>
                  <a:pt x="88" y="24"/>
                </a:lnTo>
                <a:lnTo>
                  <a:pt x="88" y="14"/>
                </a:lnTo>
                <a:close/>
                <a:moveTo>
                  <a:pt x="104" y="120"/>
                </a:moveTo>
                <a:lnTo>
                  <a:pt x="8" y="120"/>
                </a:lnTo>
                <a:lnTo>
                  <a:pt x="8" y="8"/>
                </a:lnTo>
                <a:lnTo>
                  <a:pt x="32" y="8"/>
                </a:lnTo>
                <a:lnTo>
                  <a:pt x="32" y="88"/>
                </a:lnTo>
                <a:lnTo>
                  <a:pt x="48" y="72"/>
                </a:lnTo>
                <a:lnTo>
                  <a:pt x="64" y="88"/>
                </a:lnTo>
                <a:lnTo>
                  <a:pt x="64" y="8"/>
                </a:lnTo>
                <a:lnTo>
                  <a:pt x="80" y="8"/>
                </a:lnTo>
                <a:lnTo>
                  <a:pt x="80" y="32"/>
                </a:lnTo>
                <a:lnTo>
                  <a:pt x="104" y="32"/>
                </a:lnTo>
                <a:lnTo>
                  <a:pt x="104" y="1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188" name="Group 11187"/>
          <p:cNvGrpSpPr/>
          <p:nvPr/>
        </p:nvGrpSpPr>
        <p:grpSpPr>
          <a:xfrm>
            <a:off x="7793038" y="4958928"/>
            <a:ext cx="177800" cy="203200"/>
            <a:chOff x="7793038" y="4958928"/>
            <a:chExt cx="177800" cy="203200"/>
          </a:xfrm>
        </p:grpSpPr>
        <p:sp>
          <p:nvSpPr>
            <p:cNvPr id="10654" name="Freeform 207"/>
            <p:cNvSpPr>
              <a:spLocks/>
            </p:cNvSpPr>
            <p:nvPr/>
          </p:nvSpPr>
          <p:spPr bwMode="auto">
            <a:xfrm>
              <a:off x="7831138" y="4997028"/>
              <a:ext cx="88900" cy="127000"/>
            </a:xfrm>
            <a:custGeom>
              <a:avLst/>
              <a:gdLst>
                <a:gd name="T0" fmla="*/ 16 w 28"/>
                <a:gd name="T1" fmla="*/ 4 h 40"/>
                <a:gd name="T2" fmla="*/ 16 w 28"/>
                <a:gd name="T3" fmla="*/ 0 h 40"/>
                <a:gd name="T4" fmla="*/ 12 w 28"/>
                <a:gd name="T5" fmla="*/ 1 h 40"/>
                <a:gd name="T6" fmla="*/ 12 w 28"/>
                <a:gd name="T7" fmla="*/ 29 h 40"/>
                <a:gd name="T8" fmla="*/ 8 w 28"/>
                <a:gd name="T9" fmla="*/ 28 h 40"/>
                <a:gd name="T10" fmla="*/ 0 w 28"/>
                <a:gd name="T11" fmla="*/ 34 h 40"/>
                <a:gd name="T12" fmla="*/ 8 w 28"/>
                <a:gd name="T13" fmla="*/ 40 h 40"/>
                <a:gd name="T14" fmla="*/ 12 w 28"/>
                <a:gd name="T15" fmla="*/ 39 h 40"/>
                <a:gd name="T16" fmla="*/ 16 w 28"/>
                <a:gd name="T17" fmla="*/ 34 h 40"/>
                <a:gd name="T18" fmla="*/ 16 w 28"/>
                <a:gd name="T19" fmla="*/ 12 h 40"/>
                <a:gd name="T20" fmla="*/ 28 w 28"/>
                <a:gd name="T21" fmla="*/ 24 h 40"/>
                <a:gd name="T22" fmla="*/ 16 w 28"/>
                <a:gd name="T23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40">
                  <a:moveTo>
                    <a:pt x="16" y="4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1" y="28"/>
                    <a:pt x="9" y="28"/>
                    <a:pt x="8" y="28"/>
                  </a:cubicBezTo>
                  <a:cubicBezTo>
                    <a:pt x="4" y="28"/>
                    <a:pt x="0" y="31"/>
                    <a:pt x="0" y="34"/>
                  </a:cubicBezTo>
                  <a:cubicBezTo>
                    <a:pt x="0" y="37"/>
                    <a:pt x="4" y="40"/>
                    <a:pt x="8" y="40"/>
                  </a:cubicBezTo>
                  <a:cubicBezTo>
                    <a:pt x="9" y="40"/>
                    <a:pt x="11" y="40"/>
                    <a:pt x="12" y="39"/>
                  </a:cubicBezTo>
                  <a:cubicBezTo>
                    <a:pt x="14" y="38"/>
                    <a:pt x="16" y="36"/>
                    <a:pt x="16" y="34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24" y="12"/>
                    <a:pt x="28" y="20"/>
                    <a:pt x="28" y="24"/>
                  </a:cubicBezTo>
                  <a:cubicBezTo>
                    <a:pt x="28" y="8"/>
                    <a:pt x="20" y="4"/>
                    <a:pt x="16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55" name="Freeform 208"/>
            <p:cNvSpPr>
              <a:spLocks noEditPoints="1"/>
            </p:cNvSpPr>
            <p:nvPr/>
          </p:nvSpPr>
          <p:spPr bwMode="auto">
            <a:xfrm>
              <a:off x="7793038" y="4958928"/>
              <a:ext cx="177800" cy="203200"/>
            </a:xfrm>
            <a:custGeom>
              <a:avLst/>
              <a:gdLst>
                <a:gd name="T0" fmla="*/ 86 w 112"/>
                <a:gd name="T1" fmla="*/ 0 h 128"/>
                <a:gd name="T2" fmla="*/ 0 w 112"/>
                <a:gd name="T3" fmla="*/ 0 h 128"/>
                <a:gd name="T4" fmla="*/ 0 w 112"/>
                <a:gd name="T5" fmla="*/ 128 h 128"/>
                <a:gd name="T6" fmla="*/ 112 w 112"/>
                <a:gd name="T7" fmla="*/ 128 h 128"/>
                <a:gd name="T8" fmla="*/ 112 w 112"/>
                <a:gd name="T9" fmla="*/ 26 h 128"/>
                <a:gd name="T10" fmla="*/ 86 w 112"/>
                <a:gd name="T11" fmla="*/ 0 h 128"/>
                <a:gd name="T12" fmla="*/ 88 w 112"/>
                <a:gd name="T13" fmla="*/ 14 h 128"/>
                <a:gd name="T14" fmla="*/ 98 w 112"/>
                <a:gd name="T15" fmla="*/ 24 h 128"/>
                <a:gd name="T16" fmla="*/ 88 w 112"/>
                <a:gd name="T17" fmla="*/ 24 h 128"/>
                <a:gd name="T18" fmla="*/ 88 w 112"/>
                <a:gd name="T19" fmla="*/ 14 h 128"/>
                <a:gd name="T20" fmla="*/ 104 w 112"/>
                <a:gd name="T21" fmla="*/ 120 h 128"/>
                <a:gd name="T22" fmla="*/ 8 w 112"/>
                <a:gd name="T23" fmla="*/ 120 h 128"/>
                <a:gd name="T24" fmla="*/ 8 w 112"/>
                <a:gd name="T25" fmla="*/ 8 h 128"/>
                <a:gd name="T26" fmla="*/ 80 w 112"/>
                <a:gd name="T27" fmla="*/ 8 h 128"/>
                <a:gd name="T28" fmla="*/ 80 w 112"/>
                <a:gd name="T29" fmla="*/ 32 h 128"/>
                <a:gd name="T30" fmla="*/ 104 w 112"/>
                <a:gd name="T31" fmla="*/ 32 h 128"/>
                <a:gd name="T32" fmla="*/ 104 w 112"/>
                <a:gd name="T33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2" h="128">
                  <a:moveTo>
                    <a:pt x="86" y="0"/>
                  </a:moveTo>
                  <a:lnTo>
                    <a:pt x="0" y="0"/>
                  </a:lnTo>
                  <a:lnTo>
                    <a:pt x="0" y="128"/>
                  </a:lnTo>
                  <a:lnTo>
                    <a:pt x="112" y="128"/>
                  </a:lnTo>
                  <a:lnTo>
                    <a:pt x="112" y="26"/>
                  </a:lnTo>
                  <a:lnTo>
                    <a:pt x="86" y="0"/>
                  </a:lnTo>
                  <a:close/>
                  <a:moveTo>
                    <a:pt x="88" y="14"/>
                  </a:moveTo>
                  <a:lnTo>
                    <a:pt x="98" y="24"/>
                  </a:lnTo>
                  <a:lnTo>
                    <a:pt x="88" y="24"/>
                  </a:lnTo>
                  <a:lnTo>
                    <a:pt x="88" y="14"/>
                  </a:lnTo>
                  <a:close/>
                  <a:moveTo>
                    <a:pt x="104" y="120"/>
                  </a:moveTo>
                  <a:lnTo>
                    <a:pt x="8" y="120"/>
                  </a:lnTo>
                  <a:lnTo>
                    <a:pt x="8" y="8"/>
                  </a:lnTo>
                  <a:lnTo>
                    <a:pt x="80" y="8"/>
                  </a:lnTo>
                  <a:lnTo>
                    <a:pt x="80" y="32"/>
                  </a:lnTo>
                  <a:lnTo>
                    <a:pt x="104" y="32"/>
                  </a:lnTo>
                  <a:lnTo>
                    <a:pt x="104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89" name="Group 11188"/>
          <p:cNvGrpSpPr/>
          <p:nvPr/>
        </p:nvGrpSpPr>
        <p:grpSpPr>
          <a:xfrm>
            <a:off x="8199438" y="4958928"/>
            <a:ext cx="177800" cy="203200"/>
            <a:chOff x="8199438" y="4958928"/>
            <a:chExt cx="177800" cy="203200"/>
          </a:xfrm>
        </p:grpSpPr>
        <p:sp>
          <p:nvSpPr>
            <p:cNvPr id="10656" name="Rectangle 209"/>
            <p:cNvSpPr>
              <a:spLocks noChangeArrowheads="1"/>
            </p:cNvSpPr>
            <p:nvPr/>
          </p:nvSpPr>
          <p:spPr bwMode="auto">
            <a:xfrm>
              <a:off x="8224838" y="50097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57" name="Rectangle 210"/>
            <p:cNvSpPr>
              <a:spLocks noChangeArrowheads="1"/>
            </p:cNvSpPr>
            <p:nvPr/>
          </p:nvSpPr>
          <p:spPr bwMode="auto">
            <a:xfrm>
              <a:off x="8275638" y="50097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58" name="Rectangle 211"/>
            <p:cNvSpPr>
              <a:spLocks noChangeArrowheads="1"/>
            </p:cNvSpPr>
            <p:nvPr/>
          </p:nvSpPr>
          <p:spPr bwMode="auto">
            <a:xfrm>
              <a:off x="8224838" y="50351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59" name="Rectangle 212"/>
            <p:cNvSpPr>
              <a:spLocks noChangeArrowheads="1"/>
            </p:cNvSpPr>
            <p:nvPr/>
          </p:nvSpPr>
          <p:spPr bwMode="auto">
            <a:xfrm>
              <a:off x="8224838" y="50605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60" name="Rectangle 213"/>
            <p:cNvSpPr>
              <a:spLocks noChangeArrowheads="1"/>
            </p:cNvSpPr>
            <p:nvPr/>
          </p:nvSpPr>
          <p:spPr bwMode="auto">
            <a:xfrm>
              <a:off x="8224838" y="50859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61" name="Rectangle 214"/>
            <p:cNvSpPr>
              <a:spLocks noChangeArrowheads="1"/>
            </p:cNvSpPr>
            <p:nvPr/>
          </p:nvSpPr>
          <p:spPr bwMode="auto">
            <a:xfrm>
              <a:off x="8224838" y="51113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62" name="Rectangle 215"/>
            <p:cNvSpPr>
              <a:spLocks noChangeArrowheads="1"/>
            </p:cNvSpPr>
            <p:nvPr/>
          </p:nvSpPr>
          <p:spPr bwMode="auto">
            <a:xfrm>
              <a:off x="8250238" y="51113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63" name="Rectangle 216"/>
            <p:cNvSpPr>
              <a:spLocks noChangeArrowheads="1"/>
            </p:cNvSpPr>
            <p:nvPr/>
          </p:nvSpPr>
          <p:spPr bwMode="auto">
            <a:xfrm>
              <a:off x="8301038" y="51113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64" name="Rectangle 217"/>
            <p:cNvSpPr>
              <a:spLocks noChangeArrowheads="1"/>
            </p:cNvSpPr>
            <p:nvPr/>
          </p:nvSpPr>
          <p:spPr bwMode="auto">
            <a:xfrm>
              <a:off x="8301038" y="50351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65" name="Rectangle 218"/>
            <p:cNvSpPr>
              <a:spLocks noChangeArrowheads="1"/>
            </p:cNvSpPr>
            <p:nvPr/>
          </p:nvSpPr>
          <p:spPr bwMode="auto">
            <a:xfrm>
              <a:off x="8275638" y="50351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66" name="Rectangle 219"/>
            <p:cNvSpPr>
              <a:spLocks noChangeArrowheads="1"/>
            </p:cNvSpPr>
            <p:nvPr/>
          </p:nvSpPr>
          <p:spPr bwMode="auto">
            <a:xfrm>
              <a:off x="8275638" y="50605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67" name="Rectangle 220"/>
            <p:cNvSpPr>
              <a:spLocks noChangeArrowheads="1"/>
            </p:cNvSpPr>
            <p:nvPr/>
          </p:nvSpPr>
          <p:spPr bwMode="auto">
            <a:xfrm>
              <a:off x="8275638" y="50859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68" name="Rectangle 221"/>
            <p:cNvSpPr>
              <a:spLocks noChangeArrowheads="1"/>
            </p:cNvSpPr>
            <p:nvPr/>
          </p:nvSpPr>
          <p:spPr bwMode="auto">
            <a:xfrm>
              <a:off x="8275638" y="51113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69" name="Rectangle 222"/>
            <p:cNvSpPr>
              <a:spLocks noChangeArrowheads="1"/>
            </p:cNvSpPr>
            <p:nvPr/>
          </p:nvSpPr>
          <p:spPr bwMode="auto">
            <a:xfrm>
              <a:off x="8326438" y="50351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70" name="Rectangle 223"/>
            <p:cNvSpPr>
              <a:spLocks noChangeArrowheads="1"/>
            </p:cNvSpPr>
            <p:nvPr/>
          </p:nvSpPr>
          <p:spPr bwMode="auto">
            <a:xfrm>
              <a:off x="8326438" y="50605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71" name="Rectangle 224"/>
            <p:cNvSpPr>
              <a:spLocks noChangeArrowheads="1"/>
            </p:cNvSpPr>
            <p:nvPr/>
          </p:nvSpPr>
          <p:spPr bwMode="auto">
            <a:xfrm>
              <a:off x="8326438" y="50859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72" name="Rectangle 225"/>
            <p:cNvSpPr>
              <a:spLocks noChangeArrowheads="1"/>
            </p:cNvSpPr>
            <p:nvPr/>
          </p:nvSpPr>
          <p:spPr bwMode="auto">
            <a:xfrm>
              <a:off x="8326438" y="51113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73" name="Rectangle 226"/>
            <p:cNvSpPr>
              <a:spLocks noChangeArrowheads="1"/>
            </p:cNvSpPr>
            <p:nvPr/>
          </p:nvSpPr>
          <p:spPr bwMode="auto">
            <a:xfrm>
              <a:off x="8250238" y="50097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74" name="Freeform 227"/>
            <p:cNvSpPr>
              <a:spLocks noEditPoints="1"/>
            </p:cNvSpPr>
            <p:nvPr/>
          </p:nvSpPr>
          <p:spPr bwMode="auto">
            <a:xfrm>
              <a:off x="8199438" y="4958928"/>
              <a:ext cx="177800" cy="203200"/>
            </a:xfrm>
            <a:custGeom>
              <a:avLst/>
              <a:gdLst>
                <a:gd name="T0" fmla="*/ 86 w 112"/>
                <a:gd name="T1" fmla="*/ 0 h 128"/>
                <a:gd name="T2" fmla="*/ 0 w 112"/>
                <a:gd name="T3" fmla="*/ 0 h 128"/>
                <a:gd name="T4" fmla="*/ 0 w 112"/>
                <a:gd name="T5" fmla="*/ 128 h 128"/>
                <a:gd name="T6" fmla="*/ 112 w 112"/>
                <a:gd name="T7" fmla="*/ 128 h 128"/>
                <a:gd name="T8" fmla="*/ 112 w 112"/>
                <a:gd name="T9" fmla="*/ 26 h 128"/>
                <a:gd name="T10" fmla="*/ 86 w 112"/>
                <a:gd name="T11" fmla="*/ 0 h 128"/>
                <a:gd name="T12" fmla="*/ 88 w 112"/>
                <a:gd name="T13" fmla="*/ 14 h 128"/>
                <a:gd name="T14" fmla="*/ 98 w 112"/>
                <a:gd name="T15" fmla="*/ 24 h 128"/>
                <a:gd name="T16" fmla="*/ 88 w 112"/>
                <a:gd name="T17" fmla="*/ 24 h 128"/>
                <a:gd name="T18" fmla="*/ 88 w 112"/>
                <a:gd name="T19" fmla="*/ 14 h 128"/>
                <a:gd name="T20" fmla="*/ 104 w 112"/>
                <a:gd name="T21" fmla="*/ 120 h 128"/>
                <a:gd name="T22" fmla="*/ 8 w 112"/>
                <a:gd name="T23" fmla="*/ 120 h 128"/>
                <a:gd name="T24" fmla="*/ 8 w 112"/>
                <a:gd name="T25" fmla="*/ 8 h 128"/>
                <a:gd name="T26" fmla="*/ 80 w 112"/>
                <a:gd name="T27" fmla="*/ 8 h 128"/>
                <a:gd name="T28" fmla="*/ 80 w 112"/>
                <a:gd name="T29" fmla="*/ 32 h 128"/>
                <a:gd name="T30" fmla="*/ 104 w 112"/>
                <a:gd name="T31" fmla="*/ 32 h 128"/>
                <a:gd name="T32" fmla="*/ 104 w 112"/>
                <a:gd name="T33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2" h="128">
                  <a:moveTo>
                    <a:pt x="86" y="0"/>
                  </a:moveTo>
                  <a:lnTo>
                    <a:pt x="0" y="0"/>
                  </a:lnTo>
                  <a:lnTo>
                    <a:pt x="0" y="128"/>
                  </a:lnTo>
                  <a:lnTo>
                    <a:pt x="112" y="128"/>
                  </a:lnTo>
                  <a:lnTo>
                    <a:pt x="112" y="26"/>
                  </a:lnTo>
                  <a:lnTo>
                    <a:pt x="86" y="0"/>
                  </a:lnTo>
                  <a:close/>
                  <a:moveTo>
                    <a:pt x="88" y="14"/>
                  </a:moveTo>
                  <a:lnTo>
                    <a:pt x="98" y="24"/>
                  </a:lnTo>
                  <a:lnTo>
                    <a:pt x="88" y="24"/>
                  </a:lnTo>
                  <a:lnTo>
                    <a:pt x="88" y="14"/>
                  </a:lnTo>
                  <a:close/>
                  <a:moveTo>
                    <a:pt x="104" y="120"/>
                  </a:moveTo>
                  <a:lnTo>
                    <a:pt x="8" y="120"/>
                  </a:lnTo>
                  <a:lnTo>
                    <a:pt x="8" y="8"/>
                  </a:lnTo>
                  <a:lnTo>
                    <a:pt x="80" y="8"/>
                  </a:lnTo>
                  <a:lnTo>
                    <a:pt x="80" y="32"/>
                  </a:lnTo>
                  <a:lnTo>
                    <a:pt x="104" y="32"/>
                  </a:lnTo>
                  <a:lnTo>
                    <a:pt x="104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0675" name="Freeform 228"/>
          <p:cNvSpPr>
            <a:spLocks noEditPoints="1"/>
          </p:cNvSpPr>
          <p:nvPr/>
        </p:nvSpPr>
        <p:spPr bwMode="auto">
          <a:xfrm>
            <a:off x="4537076" y="4577928"/>
            <a:ext cx="152400" cy="177800"/>
          </a:xfrm>
          <a:custGeom>
            <a:avLst/>
            <a:gdLst>
              <a:gd name="T0" fmla="*/ 70 w 96"/>
              <a:gd name="T1" fmla="*/ 0 h 112"/>
              <a:gd name="T2" fmla="*/ 32 w 96"/>
              <a:gd name="T3" fmla="*/ 0 h 112"/>
              <a:gd name="T4" fmla="*/ 32 w 96"/>
              <a:gd name="T5" fmla="*/ 16 h 112"/>
              <a:gd name="T6" fmla="*/ 16 w 96"/>
              <a:gd name="T7" fmla="*/ 16 h 112"/>
              <a:gd name="T8" fmla="*/ 16 w 96"/>
              <a:gd name="T9" fmla="*/ 32 h 112"/>
              <a:gd name="T10" fmla="*/ 0 w 96"/>
              <a:gd name="T11" fmla="*/ 32 h 112"/>
              <a:gd name="T12" fmla="*/ 0 w 96"/>
              <a:gd name="T13" fmla="*/ 112 h 112"/>
              <a:gd name="T14" fmla="*/ 64 w 96"/>
              <a:gd name="T15" fmla="*/ 112 h 112"/>
              <a:gd name="T16" fmla="*/ 64 w 96"/>
              <a:gd name="T17" fmla="*/ 96 h 112"/>
              <a:gd name="T18" fmla="*/ 80 w 96"/>
              <a:gd name="T19" fmla="*/ 96 h 112"/>
              <a:gd name="T20" fmla="*/ 80 w 96"/>
              <a:gd name="T21" fmla="*/ 80 h 112"/>
              <a:gd name="T22" fmla="*/ 96 w 96"/>
              <a:gd name="T23" fmla="*/ 80 h 112"/>
              <a:gd name="T24" fmla="*/ 96 w 96"/>
              <a:gd name="T25" fmla="*/ 26 h 112"/>
              <a:gd name="T26" fmla="*/ 70 w 96"/>
              <a:gd name="T27" fmla="*/ 0 h 112"/>
              <a:gd name="T28" fmla="*/ 72 w 96"/>
              <a:gd name="T29" fmla="*/ 14 h 112"/>
              <a:gd name="T30" fmla="*/ 82 w 96"/>
              <a:gd name="T31" fmla="*/ 24 h 112"/>
              <a:gd name="T32" fmla="*/ 72 w 96"/>
              <a:gd name="T33" fmla="*/ 24 h 112"/>
              <a:gd name="T34" fmla="*/ 72 w 96"/>
              <a:gd name="T35" fmla="*/ 14 h 112"/>
              <a:gd name="T36" fmla="*/ 56 w 96"/>
              <a:gd name="T37" fmla="*/ 104 h 112"/>
              <a:gd name="T38" fmla="*/ 8 w 96"/>
              <a:gd name="T39" fmla="*/ 104 h 112"/>
              <a:gd name="T40" fmla="*/ 8 w 96"/>
              <a:gd name="T41" fmla="*/ 40 h 112"/>
              <a:gd name="T42" fmla="*/ 16 w 96"/>
              <a:gd name="T43" fmla="*/ 40 h 112"/>
              <a:gd name="T44" fmla="*/ 16 w 96"/>
              <a:gd name="T45" fmla="*/ 96 h 112"/>
              <a:gd name="T46" fmla="*/ 56 w 96"/>
              <a:gd name="T47" fmla="*/ 96 h 112"/>
              <a:gd name="T48" fmla="*/ 56 w 96"/>
              <a:gd name="T49" fmla="*/ 104 h 112"/>
              <a:gd name="T50" fmla="*/ 72 w 96"/>
              <a:gd name="T51" fmla="*/ 88 h 112"/>
              <a:gd name="T52" fmla="*/ 24 w 96"/>
              <a:gd name="T53" fmla="*/ 88 h 112"/>
              <a:gd name="T54" fmla="*/ 24 w 96"/>
              <a:gd name="T55" fmla="*/ 24 h 112"/>
              <a:gd name="T56" fmla="*/ 32 w 96"/>
              <a:gd name="T57" fmla="*/ 24 h 112"/>
              <a:gd name="T58" fmla="*/ 32 w 96"/>
              <a:gd name="T59" fmla="*/ 80 h 112"/>
              <a:gd name="T60" fmla="*/ 72 w 96"/>
              <a:gd name="T61" fmla="*/ 80 h 112"/>
              <a:gd name="T62" fmla="*/ 72 w 96"/>
              <a:gd name="T63" fmla="*/ 88 h 112"/>
              <a:gd name="T64" fmla="*/ 88 w 96"/>
              <a:gd name="T65" fmla="*/ 72 h 112"/>
              <a:gd name="T66" fmla="*/ 40 w 96"/>
              <a:gd name="T67" fmla="*/ 72 h 112"/>
              <a:gd name="T68" fmla="*/ 40 w 96"/>
              <a:gd name="T69" fmla="*/ 8 h 112"/>
              <a:gd name="T70" fmla="*/ 64 w 96"/>
              <a:gd name="T71" fmla="*/ 8 h 112"/>
              <a:gd name="T72" fmla="*/ 64 w 96"/>
              <a:gd name="T73" fmla="*/ 32 h 112"/>
              <a:gd name="T74" fmla="*/ 88 w 96"/>
              <a:gd name="T75" fmla="*/ 32 h 112"/>
              <a:gd name="T76" fmla="*/ 88 w 96"/>
              <a:gd name="T77" fmla="*/ 7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6" h="112">
                <a:moveTo>
                  <a:pt x="70" y="0"/>
                </a:moveTo>
                <a:lnTo>
                  <a:pt x="32" y="0"/>
                </a:lnTo>
                <a:lnTo>
                  <a:pt x="32" y="16"/>
                </a:lnTo>
                <a:lnTo>
                  <a:pt x="16" y="16"/>
                </a:lnTo>
                <a:lnTo>
                  <a:pt x="16" y="32"/>
                </a:lnTo>
                <a:lnTo>
                  <a:pt x="0" y="32"/>
                </a:lnTo>
                <a:lnTo>
                  <a:pt x="0" y="112"/>
                </a:lnTo>
                <a:lnTo>
                  <a:pt x="64" y="112"/>
                </a:lnTo>
                <a:lnTo>
                  <a:pt x="64" y="96"/>
                </a:lnTo>
                <a:lnTo>
                  <a:pt x="80" y="96"/>
                </a:lnTo>
                <a:lnTo>
                  <a:pt x="80" y="80"/>
                </a:lnTo>
                <a:lnTo>
                  <a:pt x="96" y="80"/>
                </a:lnTo>
                <a:lnTo>
                  <a:pt x="96" y="26"/>
                </a:lnTo>
                <a:lnTo>
                  <a:pt x="70" y="0"/>
                </a:lnTo>
                <a:close/>
                <a:moveTo>
                  <a:pt x="72" y="14"/>
                </a:moveTo>
                <a:lnTo>
                  <a:pt x="82" y="24"/>
                </a:lnTo>
                <a:lnTo>
                  <a:pt x="72" y="24"/>
                </a:lnTo>
                <a:lnTo>
                  <a:pt x="72" y="14"/>
                </a:lnTo>
                <a:close/>
                <a:moveTo>
                  <a:pt x="56" y="104"/>
                </a:moveTo>
                <a:lnTo>
                  <a:pt x="8" y="104"/>
                </a:lnTo>
                <a:lnTo>
                  <a:pt x="8" y="40"/>
                </a:lnTo>
                <a:lnTo>
                  <a:pt x="16" y="40"/>
                </a:lnTo>
                <a:lnTo>
                  <a:pt x="16" y="96"/>
                </a:lnTo>
                <a:lnTo>
                  <a:pt x="56" y="96"/>
                </a:lnTo>
                <a:lnTo>
                  <a:pt x="56" y="104"/>
                </a:lnTo>
                <a:close/>
                <a:moveTo>
                  <a:pt x="72" y="88"/>
                </a:moveTo>
                <a:lnTo>
                  <a:pt x="24" y="88"/>
                </a:lnTo>
                <a:lnTo>
                  <a:pt x="24" y="24"/>
                </a:lnTo>
                <a:lnTo>
                  <a:pt x="32" y="24"/>
                </a:lnTo>
                <a:lnTo>
                  <a:pt x="32" y="80"/>
                </a:lnTo>
                <a:lnTo>
                  <a:pt x="72" y="80"/>
                </a:lnTo>
                <a:lnTo>
                  <a:pt x="72" y="88"/>
                </a:lnTo>
                <a:close/>
                <a:moveTo>
                  <a:pt x="88" y="72"/>
                </a:moveTo>
                <a:lnTo>
                  <a:pt x="40" y="72"/>
                </a:lnTo>
                <a:lnTo>
                  <a:pt x="40" y="8"/>
                </a:lnTo>
                <a:lnTo>
                  <a:pt x="64" y="8"/>
                </a:lnTo>
                <a:lnTo>
                  <a:pt x="64" y="32"/>
                </a:lnTo>
                <a:lnTo>
                  <a:pt x="88" y="32"/>
                </a:lnTo>
                <a:lnTo>
                  <a:pt x="88" y="7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201" name="Group 11200"/>
          <p:cNvGrpSpPr/>
          <p:nvPr/>
        </p:nvGrpSpPr>
        <p:grpSpPr>
          <a:xfrm>
            <a:off x="468313" y="5365328"/>
            <a:ext cx="177800" cy="203200"/>
            <a:chOff x="468313" y="5365328"/>
            <a:chExt cx="177800" cy="203200"/>
          </a:xfrm>
        </p:grpSpPr>
        <p:sp>
          <p:nvSpPr>
            <p:cNvPr id="10676" name="Freeform 229"/>
            <p:cNvSpPr>
              <a:spLocks/>
            </p:cNvSpPr>
            <p:nvPr/>
          </p:nvSpPr>
          <p:spPr bwMode="auto">
            <a:xfrm>
              <a:off x="493713" y="5479628"/>
              <a:ext cx="63500" cy="50800"/>
            </a:xfrm>
            <a:custGeom>
              <a:avLst/>
              <a:gdLst>
                <a:gd name="T0" fmla="*/ 16 w 40"/>
                <a:gd name="T1" fmla="*/ 16 h 32"/>
                <a:gd name="T2" fmla="*/ 8 w 40"/>
                <a:gd name="T3" fmla="*/ 8 h 32"/>
                <a:gd name="T4" fmla="*/ 0 w 40"/>
                <a:gd name="T5" fmla="*/ 16 h 32"/>
                <a:gd name="T6" fmla="*/ 16 w 40"/>
                <a:gd name="T7" fmla="*/ 32 h 32"/>
                <a:gd name="T8" fmla="*/ 40 w 40"/>
                <a:gd name="T9" fmla="*/ 8 h 32"/>
                <a:gd name="T10" fmla="*/ 32 w 40"/>
                <a:gd name="T11" fmla="*/ 0 h 32"/>
                <a:gd name="T12" fmla="*/ 16 w 40"/>
                <a:gd name="T13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2">
                  <a:moveTo>
                    <a:pt x="16" y="16"/>
                  </a:moveTo>
                  <a:lnTo>
                    <a:pt x="8" y="8"/>
                  </a:lnTo>
                  <a:lnTo>
                    <a:pt x="0" y="16"/>
                  </a:lnTo>
                  <a:lnTo>
                    <a:pt x="16" y="32"/>
                  </a:lnTo>
                  <a:lnTo>
                    <a:pt x="40" y="8"/>
                  </a:lnTo>
                  <a:lnTo>
                    <a:pt x="32" y="0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77" name="Freeform 230"/>
            <p:cNvSpPr>
              <a:spLocks/>
            </p:cNvSpPr>
            <p:nvPr/>
          </p:nvSpPr>
          <p:spPr bwMode="auto">
            <a:xfrm>
              <a:off x="493713" y="5416128"/>
              <a:ext cx="63500" cy="50800"/>
            </a:xfrm>
            <a:custGeom>
              <a:avLst/>
              <a:gdLst>
                <a:gd name="T0" fmla="*/ 16 w 40"/>
                <a:gd name="T1" fmla="*/ 16 h 32"/>
                <a:gd name="T2" fmla="*/ 8 w 40"/>
                <a:gd name="T3" fmla="*/ 8 h 32"/>
                <a:gd name="T4" fmla="*/ 0 w 40"/>
                <a:gd name="T5" fmla="*/ 16 h 32"/>
                <a:gd name="T6" fmla="*/ 16 w 40"/>
                <a:gd name="T7" fmla="*/ 32 h 32"/>
                <a:gd name="T8" fmla="*/ 40 w 40"/>
                <a:gd name="T9" fmla="*/ 8 h 32"/>
                <a:gd name="T10" fmla="*/ 32 w 40"/>
                <a:gd name="T11" fmla="*/ 0 h 32"/>
                <a:gd name="T12" fmla="*/ 16 w 40"/>
                <a:gd name="T13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2">
                  <a:moveTo>
                    <a:pt x="16" y="16"/>
                  </a:moveTo>
                  <a:lnTo>
                    <a:pt x="8" y="8"/>
                  </a:lnTo>
                  <a:lnTo>
                    <a:pt x="0" y="16"/>
                  </a:lnTo>
                  <a:lnTo>
                    <a:pt x="16" y="32"/>
                  </a:lnTo>
                  <a:lnTo>
                    <a:pt x="40" y="8"/>
                  </a:lnTo>
                  <a:lnTo>
                    <a:pt x="32" y="0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78" name="Freeform 231"/>
            <p:cNvSpPr>
              <a:spLocks noEditPoints="1"/>
            </p:cNvSpPr>
            <p:nvPr/>
          </p:nvSpPr>
          <p:spPr bwMode="auto">
            <a:xfrm>
              <a:off x="468313" y="5365328"/>
              <a:ext cx="177800" cy="203200"/>
            </a:xfrm>
            <a:custGeom>
              <a:avLst/>
              <a:gdLst>
                <a:gd name="T0" fmla="*/ 86 w 112"/>
                <a:gd name="T1" fmla="*/ 0 h 128"/>
                <a:gd name="T2" fmla="*/ 0 w 112"/>
                <a:gd name="T3" fmla="*/ 0 h 128"/>
                <a:gd name="T4" fmla="*/ 0 w 112"/>
                <a:gd name="T5" fmla="*/ 128 h 128"/>
                <a:gd name="T6" fmla="*/ 112 w 112"/>
                <a:gd name="T7" fmla="*/ 128 h 128"/>
                <a:gd name="T8" fmla="*/ 112 w 112"/>
                <a:gd name="T9" fmla="*/ 26 h 128"/>
                <a:gd name="T10" fmla="*/ 86 w 112"/>
                <a:gd name="T11" fmla="*/ 0 h 128"/>
                <a:gd name="T12" fmla="*/ 88 w 112"/>
                <a:gd name="T13" fmla="*/ 14 h 128"/>
                <a:gd name="T14" fmla="*/ 98 w 112"/>
                <a:gd name="T15" fmla="*/ 24 h 128"/>
                <a:gd name="T16" fmla="*/ 88 w 112"/>
                <a:gd name="T17" fmla="*/ 24 h 128"/>
                <a:gd name="T18" fmla="*/ 88 w 112"/>
                <a:gd name="T19" fmla="*/ 14 h 128"/>
                <a:gd name="T20" fmla="*/ 104 w 112"/>
                <a:gd name="T21" fmla="*/ 120 h 128"/>
                <a:gd name="T22" fmla="*/ 8 w 112"/>
                <a:gd name="T23" fmla="*/ 120 h 128"/>
                <a:gd name="T24" fmla="*/ 8 w 112"/>
                <a:gd name="T25" fmla="*/ 8 h 128"/>
                <a:gd name="T26" fmla="*/ 80 w 112"/>
                <a:gd name="T27" fmla="*/ 8 h 128"/>
                <a:gd name="T28" fmla="*/ 80 w 112"/>
                <a:gd name="T29" fmla="*/ 32 h 128"/>
                <a:gd name="T30" fmla="*/ 104 w 112"/>
                <a:gd name="T31" fmla="*/ 32 h 128"/>
                <a:gd name="T32" fmla="*/ 104 w 112"/>
                <a:gd name="T33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2" h="128">
                  <a:moveTo>
                    <a:pt x="86" y="0"/>
                  </a:moveTo>
                  <a:lnTo>
                    <a:pt x="0" y="0"/>
                  </a:lnTo>
                  <a:lnTo>
                    <a:pt x="0" y="128"/>
                  </a:lnTo>
                  <a:lnTo>
                    <a:pt x="112" y="128"/>
                  </a:lnTo>
                  <a:lnTo>
                    <a:pt x="112" y="26"/>
                  </a:lnTo>
                  <a:lnTo>
                    <a:pt x="86" y="0"/>
                  </a:lnTo>
                  <a:close/>
                  <a:moveTo>
                    <a:pt x="88" y="14"/>
                  </a:moveTo>
                  <a:lnTo>
                    <a:pt x="98" y="24"/>
                  </a:lnTo>
                  <a:lnTo>
                    <a:pt x="88" y="24"/>
                  </a:lnTo>
                  <a:lnTo>
                    <a:pt x="88" y="14"/>
                  </a:lnTo>
                  <a:close/>
                  <a:moveTo>
                    <a:pt x="104" y="120"/>
                  </a:moveTo>
                  <a:lnTo>
                    <a:pt x="8" y="120"/>
                  </a:lnTo>
                  <a:lnTo>
                    <a:pt x="8" y="8"/>
                  </a:lnTo>
                  <a:lnTo>
                    <a:pt x="80" y="8"/>
                  </a:lnTo>
                  <a:lnTo>
                    <a:pt x="80" y="32"/>
                  </a:lnTo>
                  <a:lnTo>
                    <a:pt x="104" y="32"/>
                  </a:lnTo>
                  <a:lnTo>
                    <a:pt x="104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79" name="Rectangle 232"/>
            <p:cNvSpPr>
              <a:spLocks noChangeArrowheads="1"/>
            </p:cNvSpPr>
            <p:nvPr/>
          </p:nvSpPr>
          <p:spPr bwMode="auto">
            <a:xfrm>
              <a:off x="569913" y="5441528"/>
              <a:ext cx="381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80" name="Rectangle 233"/>
            <p:cNvSpPr>
              <a:spLocks noChangeArrowheads="1"/>
            </p:cNvSpPr>
            <p:nvPr/>
          </p:nvSpPr>
          <p:spPr bwMode="auto">
            <a:xfrm>
              <a:off x="569913" y="5505028"/>
              <a:ext cx="381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0681" name="Freeform 234"/>
          <p:cNvSpPr>
            <a:spLocks noEditPoints="1"/>
          </p:cNvSpPr>
          <p:nvPr/>
        </p:nvSpPr>
        <p:spPr bwMode="auto">
          <a:xfrm>
            <a:off x="2909888" y="5416128"/>
            <a:ext cx="203200" cy="152400"/>
          </a:xfrm>
          <a:custGeom>
            <a:avLst/>
            <a:gdLst>
              <a:gd name="T0" fmla="*/ 102 w 128"/>
              <a:gd name="T1" fmla="*/ 0 h 96"/>
              <a:gd name="T2" fmla="*/ 0 w 128"/>
              <a:gd name="T3" fmla="*/ 0 h 96"/>
              <a:gd name="T4" fmla="*/ 0 w 128"/>
              <a:gd name="T5" fmla="*/ 96 h 96"/>
              <a:gd name="T6" fmla="*/ 128 w 128"/>
              <a:gd name="T7" fmla="*/ 96 h 96"/>
              <a:gd name="T8" fmla="*/ 128 w 128"/>
              <a:gd name="T9" fmla="*/ 26 h 96"/>
              <a:gd name="T10" fmla="*/ 102 w 128"/>
              <a:gd name="T11" fmla="*/ 0 h 96"/>
              <a:gd name="T12" fmla="*/ 104 w 128"/>
              <a:gd name="T13" fmla="*/ 14 h 96"/>
              <a:gd name="T14" fmla="*/ 114 w 128"/>
              <a:gd name="T15" fmla="*/ 24 h 96"/>
              <a:gd name="T16" fmla="*/ 104 w 128"/>
              <a:gd name="T17" fmla="*/ 24 h 96"/>
              <a:gd name="T18" fmla="*/ 104 w 128"/>
              <a:gd name="T19" fmla="*/ 14 h 96"/>
              <a:gd name="T20" fmla="*/ 120 w 128"/>
              <a:gd name="T21" fmla="*/ 88 h 96"/>
              <a:gd name="T22" fmla="*/ 8 w 128"/>
              <a:gd name="T23" fmla="*/ 88 h 96"/>
              <a:gd name="T24" fmla="*/ 8 w 128"/>
              <a:gd name="T25" fmla="*/ 8 h 96"/>
              <a:gd name="T26" fmla="*/ 96 w 128"/>
              <a:gd name="T27" fmla="*/ 8 h 96"/>
              <a:gd name="T28" fmla="*/ 96 w 128"/>
              <a:gd name="T29" fmla="*/ 32 h 96"/>
              <a:gd name="T30" fmla="*/ 120 w 128"/>
              <a:gd name="T31" fmla="*/ 32 h 96"/>
              <a:gd name="T32" fmla="*/ 120 w 128"/>
              <a:gd name="T33" fmla="*/ 8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8" h="96">
                <a:moveTo>
                  <a:pt x="102" y="0"/>
                </a:moveTo>
                <a:lnTo>
                  <a:pt x="0" y="0"/>
                </a:lnTo>
                <a:lnTo>
                  <a:pt x="0" y="96"/>
                </a:lnTo>
                <a:lnTo>
                  <a:pt x="128" y="96"/>
                </a:lnTo>
                <a:lnTo>
                  <a:pt x="128" y="26"/>
                </a:lnTo>
                <a:lnTo>
                  <a:pt x="102" y="0"/>
                </a:lnTo>
                <a:close/>
                <a:moveTo>
                  <a:pt x="104" y="14"/>
                </a:moveTo>
                <a:lnTo>
                  <a:pt x="114" y="24"/>
                </a:lnTo>
                <a:lnTo>
                  <a:pt x="104" y="24"/>
                </a:lnTo>
                <a:lnTo>
                  <a:pt x="104" y="14"/>
                </a:lnTo>
                <a:close/>
                <a:moveTo>
                  <a:pt x="120" y="88"/>
                </a:moveTo>
                <a:lnTo>
                  <a:pt x="8" y="88"/>
                </a:lnTo>
                <a:lnTo>
                  <a:pt x="8" y="8"/>
                </a:lnTo>
                <a:lnTo>
                  <a:pt x="96" y="8"/>
                </a:lnTo>
                <a:lnTo>
                  <a:pt x="96" y="32"/>
                </a:lnTo>
                <a:lnTo>
                  <a:pt x="120" y="32"/>
                </a:lnTo>
                <a:lnTo>
                  <a:pt x="120" y="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200" name="Group 11199"/>
          <p:cNvGrpSpPr/>
          <p:nvPr/>
        </p:nvGrpSpPr>
        <p:grpSpPr>
          <a:xfrm>
            <a:off x="874713" y="5365328"/>
            <a:ext cx="177800" cy="203200"/>
            <a:chOff x="874713" y="5365328"/>
            <a:chExt cx="177800" cy="203200"/>
          </a:xfrm>
        </p:grpSpPr>
        <p:sp>
          <p:nvSpPr>
            <p:cNvPr id="10682" name="Freeform 235"/>
            <p:cNvSpPr>
              <a:spLocks noEditPoints="1"/>
            </p:cNvSpPr>
            <p:nvPr/>
          </p:nvSpPr>
          <p:spPr bwMode="auto">
            <a:xfrm>
              <a:off x="874713" y="5365328"/>
              <a:ext cx="177800" cy="203200"/>
            </a:xfrm>
            <a:custGeom>
              <a:avLst/>
              <a:gdLst>
                <a:gd name="T0" fmla="*/ 86 w 112"/>
                <a:gd name="T1" fmla="*/ 0 h 128"/>
                <a:gd name="T2" fmla="*/ 0 w 112"/>
                <a:gd name="T3" fmla="*/ 0 h 128"/>
                <a:gd name="T4" fmla="*/ 0 w 112"/>
                <a:gd name="T5" fmla="*/ 128 h 128"/>
                <a:gd name="T6" fmla="*/ 112 w 112"/>
                <a:gd name="T7" fmla="*/ 128 h 128"/>
                <a:gd name="T8" fmla="*/ 112 w 112"/>
                <a:gd name="T9" fmla="*/ 26 h 128"/>
                <a:gd name="T10" fmla="*/ 86 w 112"/>
                <a:gd name="T11" fmla="*/ 0 h 128"/>
                <a:gd name="T12" fmla="*/ 88 w 112"/>
                <a:gd name="T13" fmla="*/ 14 h 128"/>
                <a:gd name="T14" fmla="*/ 98 w 112"/>
                <a:gd name="T15" fmla="*/ 24 h 128"/>
                <a:gd name="T16" fmla="*/ 88 w 112"/>
                <a:gd name="T17" fmla="*/ 24 h 128"/>
                <a:gd name="T18" fmla="*/ 88 w 112"/>
                <a:gd name="T19" fmla="*/ 14 h 128"/>
                <a:gd name="T20" fmla="*/ 104 w 112"/>
                <a:gd name="T21" fmla="*/ 120 h 128"/>
                <a:gd name="T22" fmla="*/ 8 w 112"/>
                <a:gd name="T23" fmla="*/ 120 h 128"/>
                <a:gd name="T24" fmla="*/ 8 w 112"/>
                <a:gd name="T25" fmla="*/ 8 h 128"/>
                <a:gd name="T26" fmla="*/ 80 w 112"/>
                <a:gd name="T27" fmla="*/ 8 h 128"/>
                <a:gd name="T28" fmla="*/ 80 w 112"/>
                <a:gd name="T29" fmla="*/ 32 h 128"/>
                <a:gd name="T30" fmla="*/ 104 w 112"/>
                <a:gd name="T31" fmla="*/ 32 h 128"/>
                <a:gd name="T32" fmla="*/ 104 w 112"/>
                <a:gd name="T33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2" h="128">
                  <a:moveTo>
                    <a:pt x="86" y="0"/>
                  </a:moveTo>
                  <a:lnTo>
                    <a:pt x="0" y="0"/>
                  </a:lnTo>
                  <a:lnTo>
                    <a:pt x="0" y="128"/>
                  </a:lnTo>
                  <a:lnTo>
                    <a:pt x="112" y="128"/>
                  </a:lnTo>
                  <a:lnTo>
                    <a:pt x="112" y="26"/>
                  </a:lnTo>
                  <a:lnTo>
                    <a:pt x="86" y="0"/>
                  </a:lnTo>
                  <a:close/>
                  <a:moveTo>
                    <a:pt x="88" y="14"/>
                  </a:moveTo>
                  <a:lnTo>
                    <a:pt x="98" y="24"/>
                  </a:lnTo>
                  <a:lnTo>
                    <a:pt x="88" y="24"/>
                  </a:lnTo>
                  <a:lnTo>
                    <a:pt x="88" y="14"/>
                  </a:lnTo>
                  <a:close/>
                  <a:moveTo>
                    <a:pt x="104" y="120"/>
                  </a:moveTo>
                  <a:lnTo>
                    <a:pt x="8" y="120"/>
                  </a:lnTo>
                  <a:lnTo>
                    <a:pt x="8" y="8"/>
                  </a:lnTo>
                  <a:lnTo>
                    <a:pt x="80" y="8"/>
                  </a:lnTo>
                  <a:lnTo>
                    <a:pt x="80" y="32"/>
                  </a:lnTo>
                  <a:lnTo>
                    <a:pt x="104" y="32"/>
                  </a:lnTo>
                  <a:lnTo>
                    <a:pt x="104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83" name="Rectangle 236"/>
            <p:cNvSpPr>
              <a:spLocks noChangeArrowheads="1"/>
            </p:cNvSpPr>
            <p:nvPr/>
          </p:nvSpPr>
          <p:spPr bwMode="auto">
            <a:xfrm>
              <a:off x="900113" y="5428828"/>
              <a:ext cx="254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84" name="Rectangle 237"/>
            <p:cNvSpPr>
              <a:spLocks noChangeArrowheads="1"/>
            </p:cNvSpPr>
            <p:nvPr/>
          </p:nvSpPr>
          <p:spPr bwMode="auto">
            <a:xfrm>
              <a:off x="938213" y="5428828"/>
              <a:ext cx="762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85" name="Rectangle 238"/>
            <p:cNvSpPr>
              <a:spLocks noChangeArrowheads="1"/>
            </p:cNvSpPr>
            <p:nvPr/>
          </p:nvSpPr>
          <p:spPr bwMode="auto">
            <a:xfrm>
              <a:off x="900113" y="5466928"/>
              <a:ext cx="254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86" name="Rectangle 239"/>
            <p:cNvSpPr>
              <a:spLocks noChangeArrowheads="1"/>
            </p:cNvSpPr>
            <p:nvPr/>
          </p:nvSpPr>
          <p:spPr bwMode="auto">
            <a:xfrm>
              <a:off x="938213" y="5466928"/>
              <a:ext cx="762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87" name="Rectangle 240"/>
            <p:cNvSpPr>
              <a:spLocks noChangeArrowheads="1"/>
            </p:cNvSpPr>
            <p:nvPr/>
          </p:nvSpPr>
          <p:spPr bwMode="auto">
            <a:xfrm>
              <a:off x="900113" y="5505028"/>
              <a:ext cx="254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88" name="Rectangle 241"/>
            <p:cNvSpPr>
              <a:spLocks noChangeArrowheads="1"/>
            </p:cNvSpPr>
            <p:nvPr/>
          </p:nvSpPr>
          <p:spPr bwMode="auto">
            <a:xfrm>
              <a:off x="938213" y="5505028"/>
              <a:ext cx="762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95" name="Group 11194"/>
          <p:cNvGrpSpPr/>
          <p:nvPr/>
        </p:nvGrpSpPr>
        <p:grpSpPr>
          <a:xfrm>
            <a:off x="3316288" y="5365328"/>
            <a:ext cx="238125" cy="203200"/>
            <a:chOff x="3316288" y="5365328"/>
            <a:chExt cx="238125" cy="203200"/>
          </a:xfrm>
        </p:grpSpPr>
        <p:sp>
          <p:nvSpPr>
            <p:cNvPr id="10689" name="Rectangle 242"/>
            <p:cNvSpPr>
              <a:spLocks noChangeArrowheads="1"/>
            </p:cNvSpPr>
            <p:nvPr/>
          </p:nvSpPr>
          <p:spPr bwMode="auto">
            <a:xfrm>
              <a:off x="3316288" y="5505028"/>
              <a:ext cx="25400" cy="63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90" name="Freeform 243"/>
            <p:cNvSpPr>
              <a:spLocks/>
            </p:cNvSpPr>
            <p:nvPr/>
          </p:nvSpPr>
          <p:spPr bwMode="auto">
            <a:xfrm>
              <a:off x="3354388" y="5492328"/>
              <a:ext cx="200025" cy="76200"/>
            </a:xfrm>
            <a:custGeom>
              <a:avLst/>
              <a:gdLst>
                <a:gd name="T0" fmla="*/ 44 w 63"/>
                <a:gd name="T1" fmla="*/ 12 h 24"/>
                <a:gd name="T2" fmla="*/ 20 w 63"/>
                <a:gd name="T3" fmla="*/ 12 h 24"/>
                <a:gd name="T4" fmla="*/ 20 w 63"/>
                <a:gd name="T5" fmla="*/ 8 h 24"/>
                <a:gd name="T6" fmla="*/ 20 w 63"/>
                <a:gd name="T7" fmla="*/ 0 h 24"/>
                <a:gd name="T8" fmla="*/ 3 w 63"/>
                <a:gd name="T9" fmla="*/ 3 h 24"/>
                <a:gd name="T10" fmla="*/ 0 w 63"/>
                <a:gd name="T11" fmla="*/ 7 h 24"/>
                <a:gd name="T12" fmla="*/ 0 w 63"/>
                <a:gd name="T13" fmla="*/ 18 h 24"/>
                <a:gd name="T14" fmla="*/ 2 w 63"/>
                <a:gd name="T15" fmla="*/ 21 h 24"/>
                <a:gd name="T16" fmla="*/ 16 w 63"/>
                <a:gd name="T17" fmla="*/ 24 h 24"/>
                <a:gd name="T18" fmla="*/ 44 w 63"/>
                <a:gd name="T1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4">
                  <a:moveTo>
                    <a:pt x="44" y="12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16" y="12"/>
                    <a:pt x="16" y="8"/>
                    <a:pt x="20" y="8"/>
                  </a:cubicBezTo>
                  <a:cubicBezTo>
                    <a:pt x="28" y="8"/>
                    <a:pt x="32" y="0"/>
                    <a:pt x="20" y="0"/>
                  </a:cubicBezTo>
                  <a:cubicBezTo>
                    <a:pt x="14" y="0"/>
                    <a:pt x="7" y="2"/>
                    <a:pt x="3" y="3"/>
                  </a:cubicBezTo>
                  <a:cubicBezTo>
                    <a:pt x="1" y="4"/>
                    <a:pt x="0" y="5"/>
                    <a:pt x="0" y="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1" y="20"/>
                    <a:pt x="2" y="21"/>
                  </a:cubicBezTo>
                  <a:cubicBezTo>
                    <a:pt x="8" y="24"/>
                    <a:pt x="9" y="24"/>
                    <a:pt x="16" y="24"/>
                  </a:cubicBezTo>
                  <a:cubicBezTo>
                    <a:pt x="35" y="24"/>
                    <a:pt x="63" y="12"/>
                    <a:pt x="44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91" name="Freeform 244"/>
            <p:cNvSpPr>
              <a:spLocks noEditPoints="1"/>
            </p:cNvSpPr>
            <p:nvPr/>
          </p:nvSpPr>
          <p:spPr bwMode="auto">
            <a:xfrm>
              <a:off x="3379788" y="5365328"/>
              <a:ext cx="127000" cy="152400"/>
            </a:xfrm>
            <a:custGeom>
              <a:avLst/>
              <a:gdLst>
                <a:gd name="T0" fmla="*/ 8 w 80"/>
                <a:gd name="T1" fmla="*/ 8 h 96"/>
                <a:gd name="T2" fmla="*/ 48 w 80"/>
                <a:gd name="T3" fmla="*/ 8 h 96"/>
                <a:gd name="T4" fmla="*/ 48 w 80"/>
                <a:gd name="T5" fmla="*/ 32 h 96"/>
                <a:gd name="T6" fmla="*/ 72 w 80"/>
                <a:gd name="T7" fmla="*/ 32 h 96"/>
                <a:gd name="T8" fmla="*/ 72 w 80"/>
                <a:gd name="T9" fmla="*/ 88 h 96"/>
                <a:gd name="T10" fmla="*/ 48 w 80"/>
                <a:gd name="T11" fmla="*/ 88 h 96"/>
                <a:gd name="T12" fmla="*/ 48 w 80"/>
                <a:gd name="T13" fmla="*/ 96 h 96"/>
                <a:gd name="T14" fmla="*/ 80 w 80"/>
                <a:gd name="T15" fmla="*/ 96 h 96"/>
                <a:gd name="T16" fmla="*/ 80 w 80"/>
                <a:gd name="T17" fmla="*/ 26 h 96"/>
                <a:gd name="T18" fmla="*/ 54 w 80"/>
                <a:gd name="T19" fmla="*/ 0 h 96"/>
                <a:gd name="T20" fmla="*/ 0 w 80"/>
                <a:gd name="T21" fmla="*/ 0 h 96"/>
                <a:gd name="T22" fmla="*/ 0 w 80"/>
                <a:gd name="T23" fmla="*/ 72 h 96"/>
                <a:gd name="T24" fmla="*/ 8 w 80"/>
                <a:gd name="T25" fmla="*/ 72 h 96"/>
                <a:gd name="T26" fmla="*/ 8 w 80"/>
                <a:gd name="T27" fmla="*/ 8 h 96"/>
                <a:gd name="T28" fmla="*/ 56 w 80"/>
                <a:gd name="T29" fmla="*/ 14 h 96"/>
                <a:gd name="T30" fmla="*/ 66 w 80"/>
                <a:gd name="T31" fmla="*/ 24 h 96"/>
                <a:gd name="T32" fmla="*/ 56 w 80"/>
                <a:gd name="T33" fmla="*/ 24 h 96"/>
                <a:gd name="T34" fmla="*/ 56 w 80"/>
                <a:gd name="T35" fmla="*/ 1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0" h="96">
                  <a:moveTo>
                    <a:pt x="8" y="8"/>
                  </a:moveTo>
                  <a:lnTo>
                    <a:pt x="48" y="8"/>
                  </a:lnTo>
                  <a:lnTo>
                    <a:pt x="48" y="32"/>
                  </a:lnTo>
                  <a:lnTo>
                    <a:pt x="72" y="32"/>
                  </a:lnTo>
                  <a:lnTo>
                    <a:pt x="72" y="88"/>
                  </a:lnTo>
                  <a:lnTo>
                    <a:pt x="48" y="88"/>
                  </a:lnTo>
                  <a:lnTo>
                    <a:pt x="48" y="96"/>
                  </a:lnTo>
                  <a:lnTo>
                    <a:pt x="80" y="96"/>
                  </a:lnTo>
                  <a:lnTo>
                    <a:pt x="80" y="26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8" y="8"/>
                  </a:lnTo>
                  <a:close/>
                  <a:moveTo>
                    <a:pt x="56" y="14"/>
                  </a:moveTo>
                  <a:lnTo>
                    <a:pt x="66" y="24"/>
                  </a:lnTo>
                  <a:lnTo>
                    <a:pt x="56" y="24"/>
                  </a:lnTo>
                  <a:lnTo>
                    <a:pt x="56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0692" name="Freeform 245"/>
          <p:cNvSpPr>
            <a:spLocks noEditPoints="1"/>
          </p:cNvSpPr>
          <p:nvPr/>
        </p:nvSpPr>
        <p:spPr bwMode="auto">
          <a:xfrm>
            <a:off x="3722688" y="5365328"/>
            <a:ext cx="204788" cy="190500"/>
          </a:xfrm>
          <a:custGeom>
            <a:avLst/>
            <a:gdLst>
              <a:gd name="T0" fmla="*/ 64 w 64"/>
              <a:gd name="T1" fmla="*/ 40 h 60"/>
              <a:gd name="T2" fmla="*/ 64 w 64"/>
              <a:gd name="T3" fmla="*/ 28 h 60"/>
              <a:gd name="T4" fmla="*/ 56 w 64"/>
              <a:gd name="T5" fmla="*/ 28 h 60"/>
              <a:gd name="T6" fmla="*/ 56 w 64"/>
              <a:gd name="T7" fmla="*/ 13 h 60"/>
              <a:gd name="T8" fmla="*/ 43 w 64"/>
              <a:gd name="T9" fmla="*/ 0 h 60"/>
              <a:gd name="T10" fmla="*/ 12 w 64"/>
              <a:gd name="T11" fmla="*/ 0 h 60"/>
              <a:gd name="T12" fmla="*/ 12 w 64"/>
              <a:gd name="T13" fmla="*/ 28 h 60"/>
              <a:gd name="T14" fmla="*/ 0 w 64"/>
              <a:gd name="T15" fmla="*/ 28 h 60"/>
              <a:gd name="T16" fmla="*/ 0 w 64"/>
              <a:gd name="T17" fmla="*/ 40 h 60"/>
              <a:gd name="T18" fmla="*/ 12 w 64"/>
              <a:gd name="T19" fmla="*/ 40 h 60"/>
              <a:gd name="T20" fmla="*/ 12 w 64"/>
              <a:gd name="T21" fmla="*/ 44 h 60"/>
              <a:gd name="T22" fmla="*/ 12 w 64"/>
              <a:gd name="T23" fmla="*/ 44 h 60"/>
              <a:gd name="T24" fmla="*/ 4 w 64"/>
              <a:gd name="T25" fmla="*/ 56 h 60"/>
              <a:gd name="T26" fmla="*/ 4 w 64"/>
              <a:gd name="T27" fmla="*/ 60 h 60"/>
              <a:gd name="T28" fmla="*/ 16 w 64"/>
              <a:gd name="T29" fmla="*/ 44 h 60"/>
              <a:gd name="T30" fmla="*/ 16 w 64"/>
              <a:gd name="T31" fmla="*/ 44 h 60"/>
              <a:gd name="T32" fmla="*/ 16 w 64"/>
              <a:gd name="T33" fmla="*/ 40 h 60"/>
              <a:gd name="T34" fmla="*/ 20 w 64"/>
              <a:gd name="T35" fmla="*/ 40 h 60"/>
              <a:gd name="T36" fmla="*/ 20 w 64"/>
              <a:gd name="T37" fmla="*/ 60 h 60"/>
              <a:gd name="T38" fmla="*/ 24 w 64"/>
              <a:gd name="T39" fmla="*/ 60 h 60"/>
              <a:gd name="T40" fmla="*/ 24 w 64"/>
              <a:gd name="T41" fmla="*/ 40 h 60"/>
              <a:gd name="T42" fmla="*/ 28 w 64"/>
              <a:gd name="T43" fmla="*/ 40 h 60"/>
              <a:gd name="T44" fmla="*/ 28 w 64"/>
              <a:gd name="T45" fmla="*/ 60 h 60"/>
              <a:gd name="T46" fmla="*/ 32 w 64"/>
              <a:gd name="T47" fmla="*/ 60 h 60"/>
              <a:gd name="T48" fmla="*/ 32 w 64"/>
              <a:gd name="T49" fmla="*/ 40 h 60"/>
              <a:gd name="T50" fmla="*/ 36 w 64"/>
              <a:gd name="T51" fmla="*/ 40 h 60"/>
              <a:gd name="T52" fmla="*/ 36 w 64"/>
              <a:gd name="T53" fmla="*/ 60 h 60"/>
              <a:gd name="T54" fmla="*/ 40 w 64"/>
              <a:gd name="T55" fmla="*/ 60 h 60"/>
              <a:gd name="T56" fmla="*/ 40 w 64"/>
              <a:gd name="T57" fmla="*/ 40 h 60"/>
              <a:gd name="T58" fmla="*/ 44 w 64"/>
              <a:gd name="T59" fmla="*/ 40 h 60"/>
              <a:gd name="T60" fmla="*/ 44 w 64"/>
              <a:gd name="T61" fmla="*/ 60 h 60"/>
              <a:gd name="T62" fmla="*/ 48 w 64"/>
              <a:gd name="T63" fmla="*/ 60 h 60"/>
              <a:gd name="T64" fmla="*/ 48 w 64"/>
              <a:gd name="T65" fmla="*/ 40 h 60"/>
              <a:gd name="T66" fmla="*/ 52 w 64"/>
              <a:gd name="T67" fmla="*/ 40 h 60"/>
              <a:gd name="T68" fmla="*/ 52 w 64"/>
              <a:gd name="T69" fmla="*/ 44 h 60"/>
              <a:gd name="T70" fmla="*/ 52 w 64"/>
              <a:gd name="T71" fmla="*/ 44 h 60"/>
              <a:gd name="T72" fmla="*/ 64 w 64"/>
              <a:gd name="T73" fmla="*/ 60 h 60"/>
              <a:gd name="T74" fmla="*/ 64 w 64"/>
              <a:gd name="T75" fmla="*/ 56 h 60"/>
              <a:gd name="T76" fmla="*/ 56 w 64"/>
              <a:gd name="T77" fmla="*/ 44 h 60"/>
              <a:gd name="T78" fmla="*/ 56 w 64"/>
              <a:gd name="T79" fmla="*/ 44 h 60"/>
              <a:gd name="T80" fmla="*/ 56 w 64"/>
              <a:gd name="T81" fmla="*/ 40 h 60"/>
              <a:gd name="T82" fmla="*/ 64 w 64"/>
              <a:gd name="T83" fmla="*/ 40 h 60"/>
              <a:gd name="T84" fmla="*/ 44 w 64"/>
              <a:gd name="T85" fmla="*/ 7 h 60"/>
              <a:gd name="T86" fmla="*/ 49 w 64"/>
              <a:gd name="T87" fmla="*/ 12 h 60"/>
              <a:gd name="T88" fmla="*/ 44 w 64"/>
              <a:gd name="T89" fmla="*/ 12 h 60"/>
              <a:gd name="T90" fmla="*/ 44 w 64"/>
              <a:gd name="T91" fmla="*/ 7 h 60"/>
              <a:gd name="T92" fmla="*/ 16 w 64"/>
              <a:gd name="T93" fmla="*/ 4 h 60"/>
              <a:gd name="T94" fmla="*/ 40 w 64"/>
              <a:gd name="T95" fmla="*/ 4 h 60"/>
              <a:gd name="T96" fmla="*/ 40 w 64"/>
              <a:gd name="T97" fmla="*/ 16 h 60"/>
              <a:gd name="T98" fmla="*/ 52 w 64"/>
              <a:gd name="T99" fmla="*/ 16 h 60"/>
              <a:gd name="T100" fmla="*/ 52 w 64"/>
              <a:gd name="T101" fmla="*/ 28 h 60"/>
              <a:gd name="T102" fmla="*/ 16 w 64"/>
              <a:gd name="T103" fmla="*/ 28 h 60"/>
              <a:gd name="T104" fmla="*/ 16 w 64"/>
              <a:gd name="T105" fmla="*/ 4 h 60"/>
              <a:gd name="T106" fmla="*/ 4 w 64"/>
              <a:gd name="T107" fmla="*/ 36 h 60"/>
              <a:gd name="T108" fmla="*/ 4 w 64"/>
              <a:gd name="T109" fmla="*/ 32 h 60"/>
              <a:gd name="T110" fmla="*/ 60 w 64"/>
              <a:gd name="T111" fmla="*/ 32 h 60"/>
              <a:gd name="T112" fmla="*/ 60 w 64"/>
              <a:gd name="T113" fmla="*/ 36 h 60"/>
              <a:gd name="T114" fmla="*/ 4 w 64"/>
              <a:gd name="T115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4" h="60">
                <a:moveTo>
                  <a:pt x="64" y="40"/>
                </a:moveTo>
                <a:cubicBezTo>
                  <a:pt x="64" y="28"/>
                  <a:pt x="64" y="28"/>
                  <a:pt x="64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13"/>
                  <a:pt x="56" y="13"/>
                  <a:pt x="56" y="13"/>
                </a:cubicBezTo>
                <a:cubicBezTo>
                  <a:pt x="43" y="0"/>
                  <a:pt x="43" y="0"/>
                  <a:pt x="43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28"/>
                  <a:pt x="12" y="28"/>
                  <a:pt x="12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40"/>
                  <a:pt x="0" y="40"/>
                  <a:pt x="0" y="40"/>
                </a:cubicBezTo>
                <a:cubicBezTo>
                  <a:pt x="12" y="40"/>
                  <a:pt x="12" y="40"/>
                  <a:pt x="12" y="40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9"/>
                  <a:pt x="9" y="53"/>
                  <a:pt x="4" y="56"/>
                </a:cubicBezTo>
                <a:cubicBezTo>
                  <a:pt x="4" y="60"/>
                  <a:pt x="4" y="60"/>
                  <a:pt x="4" y="60"/>
                </a:cubicBezTo>
                <a:cubicBezTo>
                  <a:pt x="11" y="57"/>
                  <a:pt x="16" y="52"/>
                  <a:pt x="16" y="44"/>
                </a:cubicBezTo>
                <a:cubicBezTo>
                  <a:pt x="16" y="44"/>
                  <a:pt x="16" y="44"/>
                  <a:pt x="16" y="44"/>
                </a:cubicBezTo>
                <a:cubicBezTo>
                  <a:pt x="16" y="40"/>
                  <a:pt x="16" y="40"/>
                  <a:pt x="16" y="40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60"/>
                  <a:pt x="20" y="60"/>
                  <a:pt x="20" y="60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40"/>
                  <a:pt x="24" y="40"/>
                  <a:pt x="24" y="40"/>
                </a:cubicBezTo>
                <a:cubicBezTo>
                  <a:pt x="28" y="40"/>
                  <a:pt x="28" y="40"/>
                  <a:pt x="28" y="40"/>
                </a:cubicBezTo>
                <a:cubicBezTo>
                  <a:pt x="28" y="60"/>
                  <a:pt x="28" y="60"/>
                  <a:pt x="28" y="60"/>
                </a:cubicBezTo>
                <a:cubicBezTo>
                  <a:pt x="32" y="60"/>
                  <a:pt x="32" y="60"/>
                  <a:pt x="32" y="60"/>
                </a:cubicBezTo>
                <a:cubicBezTo>
                  <a:pt x="32" y="40"/>
                  <a:pt x="32" y="40"/>
                  <a:pt x="32" y="40"/>
                </a:cubicBezTo>
                <a:cubicBezTo>
                  <a:pt x="36" y="40"/>
                  <a:pt x="36" y="40"/>
                  <a:pt x="36" y="40"/>
                </a:cubicBezTo>
                <a:cubicBezTo>
                  <a:pt x="36" y="60"/>
                  <a:pt x="36" y="60"/>
                  <a:pt x="36" y="60"/>
                </a:cubicBezTo>
                <a:cubicBezTo>
                  <a:pt x="40" y="60"/>
                  <a:pt x="40" y="60"/>
                  <a:pt x="40" y="60"/>
                </a:cubicBezTo>
                <a:cubicBezTo>
                  <a:pt x="40" y="40"/>
                  <a:pt x="40" y="40"/>
                  <a:pt x="40" y="40"/>
                </a:cubicBezTo>
                <a:cubicBezTo>
                  <a:pt x="44" y="40"/>
                  <a:pt x="44" y="40"/>
                  <a:pt x="44" y="40"/>
                </a:cubicBezTo>
                <a:cubicBezTo>
                  <a:pt x="44" y="60"/>
                  <a:pt x="44" y="60"/>
                  <a:pt x="44" y="60"/>
                </a:cubicBezTo>
                <a:cubicBezTo>
                  <a:pt x="48" y="60"/>
                  <a:pt x="48" y="60"/>
                  <a:pt x="48" y="60"/>
                </a:cubicBezTo>
                <a:cubicBezTo>
                  <a:pt x="48" y="40"/>
                  <a:pt x="48" y="40"/>
                  <a:pt x="48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2" y="44"/>
                  <a:pt x="52" y="44"/>
                  <a:pt x="52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52" y="52"/>
                  <a:pt x="57" y="57"/>
                  <a:pt x="64" y="60"/>
                </a:cubicBezTo>
                <a:cubicBezTo>
                  <a:pt x="64" y="56"/>
                  <a:pt x="64" y="56"/>
                  <a:pt x="64" y="56"/>
                </a:cubicBezTo>
                <a:cubicBezTo>
                  <a:pt x="59" y="53"/>
                  <a:pt x="56" y="49"/>
                  <a:pt x="56" y="44"/>
                </a:cubicBezTo>
                <a:cubicBezTo>
                  <a:pt x="56" y="44"/>
                  <a:pt x="56" y="44"/>
                  <a:pt x="56" y="44"/>
                </a:cubicBezTo>
                <a:cubicBezTo>
                  <a:pt x="56" y="40"/>
                  <a:pt x="56" y="40"/>
                  <a:pt x="56" y="40"/>
                </a:cubicBezTo>
                <a:lnTo>
                  <a:pt x="64" y="40"/>
                </a:lnTo>
                <a:close/>
                <a:moveTo>
                  <a:pt x="44" y="7"/>
                </a:moveTo>
                <a:cubicBezTo>
                  <a:pt x="49" y="12"/>
                  <a:pt x="49" y="12"/>
                  <a:pt x="49" y="12"/>
                </a:cubicBezTo>
                <a:cubicBezTo>
                  <a:pt x="44" y="12"/>
                  <a:pt x="44" y="12"/>
                  <a:pt x="44" y="12"/>
                </a:cubicBezTo>
                <a:lnTo>
                  <a:pt x="44" y="7"/>
                </a:lnTo>
                <a:close/>
                <a:moveTo>
                  <a:pt x="16" y="4"/>
                </a:moveTo>
                <a:cubicBezTo>
                  <a:pt x="40" y="4"/>
                  <a:pt x="40" y="4"/>
                  <a:pt x="40" y="4"/>
                </a:cubicBezTo>
                <a:cubicBezTo>
                  <a:pt x="40" y="16"/>
                  <a:pt x="40" y="16"/>
                  <a:pt x="40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28"/>
                  <a:pt x="52" y="28"/>
                  <a:pt x="52" y="28"/>
                </a:cubicBezTo>
                <a:cubicBezTo>
                  <a:pt x="16" y="28"/>
                  <a:pt x="16" y="28"/>
                  <a:pt x="16" y="28"/>
                </a:cubicBezTo>
                <a:lnTo>
                  <a:pt x="16" y="4"/>
                </a:lnTo>
                <a:close/>
                <a:moveTo>
                  <a:pt x="4" y="36"/>
                </a:moveTo>
                <a:cubicBezTo>
                  <a:pt x="4" y="32"/>
                  <a:pt x="4" y="32"/>
                  <a:pt x="4" y="32"/>
                </a:cubicBezTo>
                <a:cubicBezTo>
                  <a:pt x="60" y="32"/>
                  <a:pt x="60" y="32"/>
                  <a:pt x="60" y="32"/>
                </a:cubicBezTo>
                <a:cubicBezTo>
                  <a:pt x="60" y="36"/>
                  <a:pt x="60" y="36"/>
                  <a:pt x="60" y="36"/>
                </a:cubicBezTo>
                <a:lnTo>
                  <a:pt x="4" y="3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198" name="Group 11197"/>
          <p:cNvGrpSpPr/>
          <p:nvPr/>
        </p:nvGrpSpPr>
        <p:grpSpPr>
          <a:xfrm>
            <a:off x="1689101" y="5365328"/>
            <a:ext cx="177800" cy="203200"/>
            <a:chOff x="1689101" y="5365328"/>
            <a:chExt cx="177800" cy="203200"/>
          </a:xfrm>
        </p:grpSpPr>
        <p:sp>
          <p:nvSpPr>
            <p:cNvPr id="10693" name="Freeform 246"/>
            <p:cNvSpPr>
              <a:spLocks noEditPoints="1"/>
            </p:cNvSpPr>
            <p:nvPr/>
          </p:nvSpPr>
          <p:spPr bwMode="auto">
            <a:xfrm>
              <a:off x="1689101" y="5365328"/>
              <a:ext cx="177800" cy="203200"/>
            </a:xfrm>
            <a:custGeom>
              <a:avLst/>
              <a:gdLst>
                <a:gd name="T0" fmla="*/ 86 w 112"/>
                <a:gd name="T1" fmla="*/ 0 h 128"/>
                <a:gd name="T2" fmla="*/ 0 w 112"/>
                <a:gd name="T3" fmla="*/ 0 h 128"/>
                <a:gd name="T4" fmla="*/ 0 w 112"/>
                <a:gd name="T5" fmla="*/ 128 h 128"/>
                <a:gd name="T6" fmla="*/ 112 w 112"/>
                <a:gd name="T7" fmla="*/ 128 h 128"/>
                <a:gd name="T8" fmla="*/ 112 w 112"/>
                <a:gd name="T9" fmla="*/ 26 h 128"/>
                <a:gd name="T10" fmla="*/ 86 w 112"/>
                <a:gd name="T11" fmla="*/ 0 h 128"/>
                <a:gd name="T12" fmla="*/ 88 w 112"/>
                <a:gd name="T13" fmla="*/ 14 h 128"/>
                <a:gd name="T14" fmla="*/ 98 w 112"/>
                <a:gd name="T15" fmla="*/ 24 h 128"/>
                <a:gd name="T16" fmla="*/ 88 w 112"/>
                <a:gd name="T17" fmla="*/ 24 h 128"/>
                <a:gd name="T18" fmla="*/ 88 w 112"/>
                <a:gd name="T19" fmla="*/ 14 h 128"/>
                <a:gd name="T20" fmla="*/ 104 w 112"/>
                <a:gd name="T21" fmla="*/ 120 h 128"/>
                <a:gd name="T22" fmla="*/ 8 w 112"/>
                <a:gd name="T23" fmla="*/ 120 h 128"/>
                <a:gd name="T24" fmla="*/ 8 w 112"/>
                <a:gd name="T25" fmla="*/ 8 h 128"/>
                <a:gd name="T26" fmla="*/ 80 w 112"/>
                <a:gd name="T27" fmla="*/ 8 h 128"/>
                <a:gd name="T28" fmla="*/ 80 w 112"/>
                <a:gd name="T29" fmla="*/ 32 h 128"/>
                <a:gd name="T30" fmla="*/ 104 w 112"/>
                <a:gd name="T31" fmla="*/ 32 h 128"/>
                <a:gd name="T32" fmla="*/ 104 w 112"/>
                <a:gd name="T33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2" h="128">
                  <a:moveTo>
                    <a:pt x="86" y="0"/>
                  </a:moveTo>
                  <a:lnTo>
                    <a:pt x="0" y="0"/>
                  </a:lnTo>
                  <a:lnTo>
                    <a:pt x="0" y="128"/>
                  </a:lnTo>
                  <a:lnTo>
                    <a:pt x="112" y="128"/>
                  </a:lnTo>
                  <a:lnTo>
                    <a:pt x="112" y="26"/>
                  </a:lnTo>
                  <a:lnTo>
                    <a:pt x="86" y="0"/>
                  </a:lnTo>
                  <a:close/>
                  <a:moveTo>
                    <a:pt x="88" y="14"/>
                  </a:moveTo>
                  <a:lnTo>
                    <a:pt x="98" y="24"/>
                  </a:lnTo>
                  <a:lnTo>
                    <a:pt x="88" y="24"/>
                  </a:lnTo>
                  <a:lnTo>
                    <a:pt x="88" y="14"/>
                  </a:lnTo>
                  <a:close/>
                  <a:moveTo>
                    <a:pt x="104" y="120"/>
                  </a:moveTo>
                  <a:lnTo>
                    <a:pt x="8" y="120"/>
                  </a:lnTo>
                  <a:lnTo>
                    <a:pt x="8" y="8"/>
                  </a:lnTo>
                  <a:lnTo>
                    <a:pt x="80" y="8"/>
                  </a:lnTo>
                  <a:lnTo>
                    <a:pt x="80" y="32"/>
                  </a:lnTo>
                  <a:lnTo>
                    <a:pt x="104" y="32"/>
                  </a:lnTo>
                  <a:lnTo>
                    <a:pt x="104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94" name="Rectangle 247"/>
            <p:cNvSpPr>
              <a:spLocks noChangeArrowheads="1"/>
            </p:cNvSpPr>
            <p:nvPr/>
          </p:nvSpPr>
          <p:spPr bwMode="auto">
            <a:xfrm>
              <a:off x="1727201" y="54415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95" name="Rectangle 248"/>
            <p:cNvSpPr>
              <a:spLocks noChangeArrowheads="1"/>
            </p:cNvSpPr>
            <p:nvPr/>
          </p:nvSpPr>
          <p:spPr bwMode="auto">
            <a:xfrm>
              <a:off x="1752601" y="5441528"/>
              <a:ext cx="762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96" name="Rectangle 249"/>
            <p:cNvSpPr>
              <a:spLocks noChangeArrowheads="1"/>
            </p:cNvSpPr>
            <p:nvPr/>
          </p:nvSpPr>
          <p:spPr bwMode="auto">
            <a:xfrm>
              <a:off x="1727201" y="54669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97" name="Rectangle 250"/>
            <p:cNvSpPr>
              <a:spLocks noChangeArrowheads="1"/>
            </p:cNvSpPr>
            <p:nvPr/>
          </p:nvSpPr>
          <p:spPr bwMode="auto">
            <a:xfrm>
              <a:off x="1752601" y="5466928"/>
              <a:ext cx="762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98" name="Rectangle 251"/>
            <p:cNvSpPr>
              <a:spLocks noChangeArrowheads="1"/>
            </p:cNvSpPr>
            <p:nvPr/>
          </p:nvSpPr>
          <p:spPr bwMode="auto">
            <a:xfrm>
              <a:off x="1727201" y="54923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99" name="Rectangle 252"/>
            <p:cNvSpPr>
              <a:spLocks noChangeArrowheads="1"/>
            </p:cNvSpPr>
            <p:nvPr/>
          </p:nvSpPr>
          <p:spPr bwMode="auto">
            <a:xfrm>
              <a:off x="1752601" y="5492328"/>
              <a:ext cx="762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700" name="Rectangle 253"/>
            <p:cNvSpPr>
              <a:spLocks noChangeArrowheads="1"/>
            </p:cNvSpPr>
            <p:nvPr/>
          </p:nvSpPr>
          <p:spPr bwMode="auto">
            <a:xfrm>
              <a:off x="1727201" y="55177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701" name="Rectangle 254"/>
            <p:cNvSpPr>
              <a:spLocks noChangeArrowheads="1"/>
            </p:cNvSpPr>
            <p:nvPr/>
          </p:nvSpPr>
          <p:spPr bwMode="auto">
            <a:xfrm>
              <a:off x="1752601" y="5517728"/>
              <a:ext cx="762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97" name="Group 11196"/>
          <p:cNvGrpSpPr/>
          <p:nvPr/>
        </p:nvGrpSpPr>
        <p:grpSpPr>
          <a:xfrm>
            <a:off x="2095501" y="5416128"/>
            <a:ext cx="203200" cy="152400"/>
            <a:chOff x="2095501" y="5416128"/>
            <a:chExt cx="203200" cy="152400"/>
          </a:xfrm>
        </p:grpSpPr>
        <p:sp>
          <p:nvSpPr>
            <p:cNvPr id="10702" name="Freeform 255"/>
            <p:cNvSpPr>
              <a:spLocks noEditPoints="1"/>
            </p:cNvSpPr>
            <p:nvPr/>
          </p:nvSpPr>
          <p:spPr bwMode="auto">
            <a:xfrm>
              <a:off x="2095501" y="5416128"/>
              <a:ext cx="203200" cy="152400"/>
            </a:xfrm>
            <a:custGeom>
              <a:avLst/>
              <a:gdLst>
                <a:gd name="T0" fmla="*/ 102 w 128"/>
                <a:gd name="T1" fmla="*/ 0 h 96"/>
                <a:gd name="T2" fmla="*/ 0 w 128"/>
                <a:gd name="T3" fmla="*/ 0 h 96"/>
                <a:gd name="T4" fmla="*/ 0 w 128"/>
                <a:gd name="T5" fmla="*/ 96 h 96"/>
                <a:gd name="T6" fmla="*/ 128 w 128"/>
                <a:gd name="T7" fmla="*/ 96 h 96"/>
                <a:gd name="T8" fmla="*/ 128 w 128"/>
                <a:gd name="T9" fmla="*/ 26 h 96"/>
                <a:gd name="T10" fmla="*/ 102 w 128"/>
                <a:gd name="T11" fmla="*/ 0 h 96"/>
                <a:gd name="T12" fmla="*/ 104 w 128"/>
                <a:gd name="T13" fmla="*/ 14 h 96"/>
                <a:gd name="T14" fmla="*/ 114 w 128"/>
                <a:gd name="T15" fmla="*/ 24 h 96"/>
                <a:gd name="T16" fmla="*/ 104 w 128"/>
                <a:gd name="T17" fmla="*/ 24 h 96"/>
                <a:gd name="T18" fmla="*/ 104 w 128"/>
                <a:gd name="T19" fmla="*/ 14 h 96"/>
                <a:gd name="T20" fmla="*/ 120 w 128"/>
                <a:gd name="T21" fmla="*/ 88 h 96"/>
                <a:gd name="T22" fmla="*/ 8 w 128"/>
                <a:gd name="T23" fmla="*/ 88 h 96"/>
                <a:gd name="T24" fmla="*/ 8 w 128"/>
                <a:gd name="T25" fmla="*/ 8 h 96"/>
                <a:gd name="T26" fmla="*/ 96 w 128"/>
                <a:gd name="T27" fmla="*/ 8 h 96"/>
                <a:gd name="T28" fmla="*/ 96 w 128"/>
                <a:gd name="T29" fmla="*/ 32 h 96"/>
                <a:gd name="T30" fmla="*/ 120 w 128"/>
                <a:gd name="T31" fmla="*/ 32 h 96"/>
                <a:gd name="T32" fmla="*/ 120 w 128"/>
                <a:gd name="T33" fmla="*/ 8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8" h="96">
                  <a:moveTo>
                    <a:pt x="102" y="0"/>
                  </a:moveTo>
                  <a:lnTo>
                    <a:pt x="0" y="0"/>
                  </a:lnTo>
                  <a:lnTo>
                    <a:pt x="0" y="96"/>
                  </a:lnTo>
                  <a:lnTo>
                    <a:pt x="128" y="96"/>
                  </a:lnTo>
                  <a:lnTo>
                    <a:pt x="128" y="26"/>
                  </a:lnTo>
                  <a:lnTo>
                    <a:pt x="102" y="0"/>
                  </a:lnTo>
                  <a:close/>
                  <a:moveTo>
                    <a:pt x="104" y="14"/>
                  </a:moveTo>
                  <a:lnTo>
                    <a:pt x="114" y="24"/>
                  </a:lnTo>
                  <a:lnTo>
                    <a:pt x="104" y="24"/>
                  </a:lnTo>
                  <a:lnTo>
                    <a:pt x="104" y="14"/>
                  </a:lnTo>
                  <a:close/>
                  <a:moveTo>
                    <a:pt x="120" y="88"/>
                  </a:moveTo>
                  <a:lnTo>
                    <a:pt x="8" y="88"/>
                  </a:lnTo>
                  <a:lnTo>
                    <a:pt x="8" y="8"/>
                  </a:lnTo>
                  <a:lnTo>
                    <a:pt x="96" y="8"/>
                  </a:lnTo>
                  <a:lnTo>
                    <a:pt x="96" y="32"/>
                  </a:lnTo>
                  <a:lnTo>
                    <a:pt x="120" y="32"/>
                  </a:lnTo>
                  <a:lnTo>
                    <a:pt x="120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703" name="Rectangle 256"/>
            <p:cNvSpPr>
              <a:spLocks noChangeArrowheads="1"/>
            </p:cNvSpPr>
            <p:nvPr/>
          </p:nvSpPr>
          <p:spPr bwMode="auto">
            <a:xfrm>
              <a:off x="2133601" y="5466928"/>
              <a:ext cx="889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704" name="Rectangle 257"/>
            <p:cNvSpPr>
              <a:spLocks noChangeArrowheads="1"/>
            </p:cNvSpPr>
            <p:nvPr/>
          </p:nvSpPr>
          <p:spPr bwMode="auto">
            <a:xfrm>
              <a:off x="2133601" y="5492328"/>
              <a:ext cx="889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705" name="Rectangle 258"/>
            <p:cNvSpPr>
              <a:spLocks noChangeArrowheads="1"/>
            </p:cNvSpPr>
            <p:nvPr/>
          </p:nvSpPr>
          <p:spPr bwMode="auto">
            <a:xfrm>
              <a:off x="2133601" y="5517728"/>
              <a:ext cx="1270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96" name="Group 11195"/>
          <p:cNvGrpSpPr/>
          <p:nvPr/>
        </p:nvGrpSpPr>
        <p:grpSpPr>
          <a:xfrm>
            <a:off x="2503488" y="5416128"/>
            <a:ext cx="203200" cy="152400"/>
            <a:chOff x="2503488" y="5416128"/>
            <a:chExt cx="203200" cy="152400"/>
          </a:xfrm>
        </p:grpSpPr>
        <p:sp>
          <p:nvSpPr>
            <p:cNvPr id="10706" name="Freeform 259"/>
            <p:cNvSpPr>
              <a:spLocks noEditPoints="1"/>
            </p:cNvSpPr>
            <p:nvPr/>
          </p:nvSpPr>
          <p:spPr bwMode="auto">
            <a:xfrm>
              <a:off x="2503488" y="5416128"/>
              <a:ext cx="203200" cy="152400"/>
            </a:xfrm>
            <a:custGeom>
              <a:avLst/>
              <a:gdLst>
                <a:gd name="T0" fmla="*/ 102 w 128"/>
                <a:gd name="T1" fmla="*/ 0 h 96"/>
                <a:gd name="T2" fmla="*/ 0 w 128"/>
                <a:gd name="T3" fmla="*/ 0 h 96"/>
                <a:gd name="T4" fmla="*/ 0 w 128"/>
                <a:gd name="T5" fmla="*/ 96 h 96"/>
                <a:gd name="T6" fmla="*/ 128 w 128"/>
                <a:gd name="T7" fmla="*/ 96 h 96"/>
                <a:gd name="T8" fmla="*/ 128 w 128"/>
                <a:gd name="T9" fmla="*/ 26 h 96"/>
                <a:gd name="T10" fmla="*/ 102 w 128"/>
                <a:gd name="T11" fmla="*/ 0 h 96"/>
                <a:gd name="T12" fmla="*/ 104 w 128"/>
                <a:gd name="T13" fmla="*/ 14 h 96"/>
                <a:gd name="T14" fmla="*/ 114 w 128"/>
                <a:gd name="T15" fmla="*/ 24 h 96"/>
                <a:gd name="T16" fmla="*/ 104 w 128"/>
                <a:gd name="T17" fmla="*/ 24 h 96"/>
                <a:gd name="T18" fmla="*/ 104 w 128"/>
                <a:gd name="T19" fmla="*/ 14 h 96"/>
                <a:gd name="T20" fmla="*/ 120 w 128"/>
                <a:gd name="T21" fmla="*/ 88 h 96"/>
                <a:gd name="T22" fmla="*/ 8 w 128"/>
                <a:gd name="T23" fmla="*/ 88 h 96"/>
                <a:gd name="T24" fmla="*/ 8 w 128"/>
                <a:gd name="T25" fmla="*/ 8 h 96"/>
                <a:gd name="T26" fmla="*/ 96 w 128"/>
                <a:gd name="T27" fmla="*/ 8 h 96"/>
                <a:gd name="T28" fmla="*/ 96 w 128"/>
                <a:gd name="T29" fmla="*/ 32 h 96"/>
                <a:gd name="T30" fmla="*/ 120 w 128"/>
                <a:gd name="T31" fmla="*/ 32 h 96"/>
                <a:gd name="T32" fmla="*/ 120 w 128"/>
                <a:gd name="T33" fmla="*/ 8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8" h="96">
                  <a:moveTo>
                    <a:pt x="102" y="0"/>
                  </a:moveTo>
                  <a:lnTo>
                    <a:pt x="0" y="0"/>
                  </a:lnTo>
                  <a:lnTo>
                    <a:pt x="0" y="96"/>
                  </a:lnTo>
                  <a:lnTo>
                    <a:pt x="128" y="96"/>
                  </a:lnTo>
                  <a:lnTo>
                    <a:pt x="128" y="26"/>
                  </a:lnTo>
                  <a:lnTo>
                    <a:pt x="102" y="0"/>
                  </a:lnTo>
                  <a:close/>
                  <a:moveTo>
                    <a:pt x="104" y="14"/>
                  </a:moveTo>
                  <a:lnTo>
                    <a:pt x="114" y="24"/>
                  </a:lnTo>
                  <a:lnTo>
                    <a:pt x="104" y="24"/>
                  </a:lnTo>
                  <a:lnTo>
                    <a:pt x="104" y="14"/>
                  </a:lnTo>
                  <a:close/>
                  <a:moveTo>
                    <a:pt x="120" y="88"/>
                  </a:moveTo>
                  <a:lnTo>
                    <a:pt x="8" y="88"/>
                  </a:lnTo>
                  <a:lnTo>
                    <a:pt x="8" y="8"/>
                  </a:lnTo>
                  <a:lnTo>
                    <a:pt x="96" y="8"/>
                  </a:lnTo>
                  <a:lnTo>
                    <a:pt x="96" y="32"/>
                  </a:lnTo>
                  <a:lnTo>
                    <a:pt x="120" y="32"/>
                  </a:lnTo>
                  <a:lnTo>
                    <a:pt x="120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707" name="Oval 260"/>
            <p:cNvSpPr>
              <a:spLocks noChangeArrowheads="1"/>
            </p:cNvSpPr>
            <p:nvPr/>
          </p:nvSpPr>
          <p:spPr bwMode="auto">
            <a:xfrm>
              <a:off x="2554288" y="5441528"/>
              <a:ext cx="38100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708" name="Freeform 261"/>
            <p:cNvSpPr>
              <a:spLocks/>
            </p:cNvSpPr>
            <p:nvPr/>
          </p:nvSpPr>
          <p:spPr bwMode="auto">
            <a:xfrm>
              <a:off x="2541588" y="5454228"/>
              <a:ext cx="127000" cy="88900"/>
            </a:xfrm>
            <a:custGeom>
              <a:avLst/>
              <a:gdLst>
                <a:gd name="T0" fmla="*/ 56 w 80"/>
                <a:gd name="T1" fmla="*/ 0 h 56"/>
                <a:gd name="T2" fmla="*/ 40 w 80"/>
                <a:gd name="T3" fmla="*/ 48 h 56"/>
                <a:gd name="T4" fmla="*/ 24 w 80"/>
                <a:gd name="T5" fmla="*/ 32 h 56"/>
                <a:gd name="T6" fmla="*/ 14 w 80"/>
                <a:gd name="T7" fmla="*/ 48 h 56"/>
                <a:gd name="T8" fmla="*/ 0 w 80"/>
                <a:gd name="T9" fmla="*/ 48 h 56"/>
                <a:gd name="T10" fmla="*/ 0 w 80"/>
                <a:gd name="T11" fmla="*/ 56 h 56"/>
                <a:gd name="T12" fmla="*/ 80 w 80"/>
                <a:gd name="T13" fmla="*/ 56 h 56"/>
                <a:gd name="T14" fmla="*/ 80 w 80"/>
                <a:gd name="T15" fmla="*/ 48 h 56"/>
                <a:gd name="T16" fmla="*/ 70 w 80"/>
                <a:gd name="T17" fmla="*/ 48 h 56"/>
                <a:gd name="T18" fmla="*/ 56 w 80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56">
                  <a:moveTo>
                    <a:pt x="56" y="0"/>
                  </a:moveTo>
                  <a:lnTo>
                    <a:pt x="40" y="48"/>
                  </a:lnTo>
                  <a:lnTo>
                    <a:pt x="24" y="32"/>
                  </a:lnTo>
                  <a:lnTo>
                    <a:pt x="14" y="48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80" y="56"/>
                  </a:lnTo>
                  <a:lnTo>
                    <a:pt x="80" y="48"/>
                  </a:lnTo>
                  <a:lnTo>
                    <a:pt x="70" y="48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94" name="Group 11193"/>
          <p:cNvGrpSpPr/>
          <p:nvPr/>
        </p:nvGrpSpPr>
        <p:grpSpPr>
          <a:xfrm>
            <a:off x="4130676" y="5365328"/>
            <a:ext cx="203200" cy="203200"/>
            <a:chOff x="4130676" y="5365328"/>
            <a:chExt cx="203200" cy="203200"/>
          </a:xfrm>
        </p:grpSpPr>
        <p:sp>
          <p:nvSpPr>
            <p:cNvPr id="10709" name="Freeform 262"/>
            <p:cNvSpPr>
              <a:spLocks noEditPoints="1"/>
            </p:cNvSpPr>
            <p:nvPr/>
          </p:nvSpPr>
          <p:spPr bwMode="auto">
            <a:xfrm>
              <a:off x="4130676" y="5365328"/>
              <a:ext cx="203200" cy="203200"/>
            </a:xfrm>
            <a:custGeom>
              <a:avLst/>
              <a:gdLst>
                <a:gd name="T0" fmla="*/ 72 w 128"/>
                <a:gd name="T1" fmla="*/ 40 h 128"/>
                <a:gd name="T2" fmla="*/ 72 w 128"/>
                <a:gd name="T3" fmla="*/ 26 h 128"/>
                <a:gd name="T4" fmla="*/ 46 w 128"/>
                <a:gd name="T5" fmla="*/ 0 h 128"/>
                <a:gd name="T6" fmla="*/ 0 w 128"/>
                <a:gd name="T7" fmla="*/ 0 h 128"/>
                <a:gd name="T8" fmla="*/ 0 w 128"/>
                <a:gd name="T9" fmla="*/ 88 h 128"/>
                <a:gd name="T10" fmla="*/ 56 w 128"/>
                <a:gd name="T11" fmla="*/ 88 h 128"/>
                <a:gd name="T12" fmla="*/ 56 w 128"/>
                <a:gd name="T13" fmla="*/ 128 h 128"/>
                <a:gd name="T14" fmla="*/ 128 w 128"/>
                <a:gd name="T15" fmla="*/ 128 h 128"/>
                <a:gd name="T16" fmla="*/ 128 w 128"/>
                <a:gd name="T17" fmla="*/ 66 h 128"/>
                <a:gd name="T18" fmla="*/ 102 w 128"/>
                <a:gd name="T19" fmla="*/ 40 h 128"/>
                <a:gd name="T20" fmla="*/ 72 w 128"/>
                <a:gd name="T21" fmla="*/ 40 h 128"/>
                <a:gd name="T22" fmla="*/ 48 w 128"/>
                <a:gd name="T23" fmla="*/ 14 h 128"/>
                <a:gd name="T24" fmla="*/ 58 w 128"/>
                <a:gd name="T25" fmla="*/ 24 h 128"/>
                <a:gd name="T26" fmla="*/ 48 w 128"/>
                <a:gd name="T27" fmla="*/ 24 h 128"/>
                <a:gd name="T28" fmla="*/ 48 w 128"/>
                <a:gd name="T29" fmla="*/ 14 h 128"/>
                <a:gd name="T30" fmla="*/ 8 w 128"/>
                <a:gd name="T31" fmla="*/ 80 h 128"/>
                <a:gd name="T32" fmla="*/ 8 w 128"/>
                <a:gd name="T33" fmla="*/ 8 h 128"/>
                <a:gd name="T34" fmla="*/ 40 w 128"/>
                <a:gd name="T35" fmla="*/ 8 h 128"/>
                <a:gd name="T36" fmla="*/ 40 w 128"/>
                <a:gd name="T37" fmla="*/ 32 h 128"/>
                <a:gd name="T38" fmla="*/ 64 w 128"/>
                <a:gd name="T39" fmla="*/ 32 h 128"/>
                <a:gd name="T40" fmla="*/ 64 w 128"/>
                <a:gd name="T41" fmla="*/ 40 h 128"/>
                <a:gd name="T42" fmla="*/ 56 w 128"/>
                <a:gd name="T43" fmla="*/ 40 h 128"/>
                <a:gd name="T44" fmla="*/ 56 w 128"/>
                <a:gd name="T45" fmla="*/ 80 h 128"/>
                <a:gd name="T46" fmla="*/ 8 w 128"/>
                <a:gd name="T47" fmla="*/ 80 h 128"/>
                <a:gd name="T48" fmla="*/ 104 w 128"/>
                <a:gd name="T49" fmla="*/ 54 h 128"/>
                <a:gd name="T50" fmla="*/ 114 w 128"/>
                <a:gd name="T51" fmla="*/ 64 h 128"/>
                <a:gd name="T52" fmla="*/ 104 w 128"/>
                <a:gd name="T53" fmla="*/ 64 h 128"/>
                <a:gd name="T54" fmla="*/ 104 w 128"/>
                <a:gd name="T55" fmla="*/ 54 h 128"/>
                <a:gd name="T56" fmla="*/ 120 w 128"/>
                <a:gd name="T57" fmla="*/ 72 h 128"/>
                <a:gd name="T58" fmla="*/ 120 w 128"/>
                <a:gd name="T59" fmla="*/ 120 h 128"/>
                <a:gd name="T60" fmla="*/ 64 w 128"/>
                <a:gd name="T61" fmla="*/ 120 h 128"/>
                <a:gd name="T62" fmla="*/ 64 w 128"/>
                <a:gd name="T63" fmla="*/ 48 h 128"/>
                <a:gd name="T64" fmla="*/ 96 w 128"/>
                <a:gd name="T65" fmla="*/ 48 h 128"/>
                <a:gd name="T66" fmla="*/ 96 w 128"/>
                <a:gd name="T67" fmla="*/ 72 h 128"/>
                <a:gd name="T68" fmla="*/ 120 w 128"/>
                <a:gd name="T69" fmla="*/ 7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28">
                  <a:moveTo>
                    <a:pt x="72" y="40"/>
                  </a:moveTo>
                  <a:lnTo>
                    <a:pt x="72" y="26"/>
                  </a:lnTo>
                  <a:lnTo>
                    <a:pt x="46" y="0"/>
                  </a:lnTo>
                  <a:lnTo>
                    <a:pt x="0" y="0"/>
                  </a:lnTo>
                  <a:lnTo>
                    <a:pt x="0" y="88"/>
                  </a:lnTo>
                  <a:lnTo>
                    <a:pt x="56" y="88"/>
                  </a:lnTo>
                  <a:lnTo>
                    <a:pt x="56" y="128"/>
                  </a:lnTo>
                  <a:lnTo>
                    <a:pt x="128" y="128"/>
                  </a:lnTo>
                  <a:lnTo>
                    <a:pt x="128" y="66"/>
                  </a:lnTo>
                  <a:lnTo>
                    <a:pt x="102" y="40"/>
                  </a:lnTo>
                  <a:lnTo>
                    <a:pt x="72" y="40"/>
                  </a:lnTo>
                  <a:close/>
                  <a:moveTo>
                    <a:pt x="48" y="14"/>
                  </a:moveTo>
                  <a:lnTo>
                    <a:pt x="58" y="24"/>
                  </a:lnTo>
                  <a:lnTo>
                    <a:pt x="48" y="24"/>
                  </a:lnTo>
                  <a:lnTo>
                    <a:pt x="48" y="14"/>
                  </a:lnTo>
                  <a:close/>
                  <a:moveTo>
                    <a:pt x="8" y="80"/>
                  </a:moveTo>
                  <a:lnTo>
                    <a:pt x="8" y="8"/>
                  </a:lnTo>
                  <a:lnTo>
                    <a:pt x="40" y="8"/>
                  </a:lnTo>
                  <a:lnTo>
                    <a:pt x="40" y="32"/>
                  </a:lnTo>
                  <a:lnTo>
                    <a:pt x="64" y="32"/>
                  </a:lnTo>
                  <a:lnTo>
                    <a:pt x="64" y="40"/>
                  </a:lnTo>
                  <a:lnTo>
                    <a:pt x="56" y="40"/>
                  </a:lnTo>
                  <a:lnTo>
                    <a:pt x="56" y="80"/>
                  </a:lnTo>
                  <a:lnTo>
                    <a:pt x="8" y="80"/>
                  </a:lnTo>
                  <a:close/>
                  <a:moveTo>
                    <a:pt x="104" y="54"/>
                  </a:moveTo>
                  <a:lnTo>
                    <a:pt x="114" y="64"/>
                  </a:lnTo>
                  <a:lnTo>
                    <a:pt x="104" y="64"/>
                  </a:lnTo>
                  <a:lnTo>
                    <a:pt x="104" y="54"/>
                  </a:lnTo>
                  <a:close/>
                  <a:moveTo>
                    <a:pt x="120" y="72"/>
                  </a:moveTo>
                  <a:lnTo>
                    <a:pt x="120" y="120"/>
                  </a:lnTo>
                  <a:lnTo>
                    <a:pt x="64" y="120"/>
                  </a:lnTo>
                  <a:lnTo>
                    <a:pt x="64" y="48"/>
                  </a:lnTo>
                  <a:lnTo>
                    <a:pt x="96" y="48"/>
                  </a:lnTo>
                  <a:lnTo>
                    <a:pt x="96" y="72"/>
                  </a:lnTo>
                  <a:lnTo>
                    <a:pt x="12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710" name="Freeform 263"/>
            <p:cNvSpPr>
              <a:spLocks/>
            </p:cNvSpPr>
            <p:nvPr/>
          </p:nvSpPr>
          <p:spPr bwMode="auto">
            <a:xfrm>
              <a:off x="4257676" y="5365328"/>
              <a:ext cx="76200" cy="50800"/>
            </a:xfrm>
            <a:custGeom>
              <a:avLst/>
              <a:gdLst>
                <a:gd name="T0" fmla="*/ 20 w 24"/>
                <a:gd name="T1" fmla="*/ 4 h 16"/>
                <a:gd name="T2" fmla="*/ 12 w 24"/>
                <a:gd name="T3" fmla="*/ 4 h 16"/>
                <a:gd name="T4" fmla="*/ 12 w 24"/>
                <a:gd name="T5" fmla="*/ 0 h 16"/>
                <a:gd name="T6" fmla="*/ 0 w 24"/>
                <a:gd name="T7" fmla="*/ 8 h 16"/>
                <a:gd name="T8" fmla="*/ 12 w 24"/>
                <a:gd name="T9" fmla="*/ 16 h 16"/>
                <a:gd name="T10" fmla="*/ 12 w 24"/>
                <a:gd name="T11" fmla="*/ 12 h 16"/>
                <a:gd name="T12" fmla="*/ 20 w 24"/>
                <a:gd name="T13" fmla="*/ 12 h 16"/>
                <a:gd name="T14" fmla="*/ 20 w 24"/>
                <a:gd name="T15" fmla="*/ 16 h 16"/>
                <a:gd name="T16" fmla="*/ 24 w 24"/>
                <a:gd name="T17" fmla="*/ 16 h 16"/>
                <a:gd name="T18" fmla="*/ 24 w 24"/>
                <a:gd name="T19" fmla="*/ 8 h 16"/>
                <a:gd name="T20" fmla="*/ 20 w 24"/>
                <a:gd name="T2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6">
                  <a:moveTo>
                    <a:pt x="20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6"/>
                    <a:pt x="22" y="4"/>
                    <a:pt x="20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711" name="Freeform 264"/>
            <p:cNvSpPr>
              <a:spLocks/>
            </p:cNvSpPr>
            <p:nvPr/>
          </p:nvSpPr>
          <p:spPr bwMode="auto">
            <a:xfrm>
              <a:off x="4130676" y="5517728"/>
              <a:ext cx="76200" cy="50800"/>
            </a:xfrm>
            <a:custGeom>
              <a:avLst/>
              <a:gdLst>
                <a:gd name="T0" fmla="*/ 12 w 24"/>
                <a:gd name="T1" fmla="*/ 4 h 16"/>
                <a:gd name="T2" fmla="*/ 4 w 24"/>
                <a:gd name="T3" fmla="*/ 4 h 16"/>
                <a:gd name="T4" fmla="*/ 4 w 24"/>
                <a:gd name="T5" fmla="*/ 0 h 16"/>
                <a:gd name="T6" fmla="*/ 0 w 24"/>
                <a:gd name="T7" fmla="*/ 0 h 16"/>
                <a:gd name="T8" fmla="*/ 0 w 24"/>
                <a:gd name="T9" fmla="*/ 8 h 16"/>
                <a:gd name="T10" fmla="*/ 4 w 24"/>
                <a:gd name="T11" fmla="*/ 12 h 16"/>
                <a:gd name="T12" fmla="*/ 12 w 24"/>
                <a:gd name="T13" fmla="*/ 12 h 16"/>
                <a:gd name="T14" fmla="*/ 12 w 24"/>
                <a:gd name="T15" fmla="*/ 16 h 16"/>
                <a:gd name="T16" fmla="*/ 24 w 24"/>
                <a:gd name="T17" fmla="*/ 8 h 16"/>
                <a:gd name="T18" fmla="*/ 12 w 24"/>
                <a:gd name="T19" fmla="*/ 0 h 16"/>
                <a:gd name="T20" fmla="*/ 12 w 24"/>
                <a:gd name="T2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6">
                  <a:moveTo>
                    <a:pt x="12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0"/>
                    <a:pt x="2" y="12"/>
                    <a:pt x="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79" name="Group 11178"/>
          <p:cNvGrpSpPr/>
          <p:nvPr/>
        </p:nvGrpSpPr>
        <p:grpSpPr>
          <a:xfrm>
            <a:off x="3722688" y="4958928"/>
            <a:ext cx="204788" cy="203200"/>
            <a:chOff x="3722688" y="4958928"/>
            <a:chExt cx="204788" cy="203200"/>
          </a:xfrm>
        </p:grpSpPr>
        <p:sp>
          <p:nvSpPr>
            <p:cNvPr id="10712" name="Freeform 265"/>
            <p:cNvSpPr>
              <a:spLocks/>
            </p:cNvSpPr>
            <p:nvPr/>
          </p:nvSpPr>
          <p:spPr bwMode="auto">
            <a:xfrm>
              <a:off x="3800476" y="5060528"/>
              <a:ext cx="127000" cy="88900"/>
            </a:xfrm>
            <a:custGeom>
              <a:avLst/>
              <a:gdLst>
                <a:gd name="T0" fmla="*/ 80 w 80"/>
                <a:gd name="T1" fmla="*/ 28 h 56"/>
                <a:gd name="T2" fmla="*/ 40 w 80"/>
                <a:gd name="T3" fmla="*/ 0 h 56"/>
                <a:gd name="T4" fmla="*/ 40 w 80"/>
                <a:gd name="T5" fmla="*/ 16 h 56"/>
                <a:gd name="T6" fmla="*/ 0 w 80"/>
                <a:gd name="T7" fmla="*/ 16 h 56"/>
                <a:gd name="T8" fmla="*/ 0 w 80"/>
                <a:gd name="T9" fmla="*/ 40 h 56"/>
                <a:gd name="T10" fmla="*/ 40 w 80"/>
                <a:gd name="T11" fmla="*/ 40 h 56"/>
                <a:gd name="T12" fmla="*/ 40 w 80"/>
                <a:gd name="T13" fmla="*/ 56 h 56"/>
                <a:gd name="T14" fmla="*/ 80 w 80"/>
                <a:gd name="T15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56">
                  <a:moveTo>
                    <a:pt x="80" y="28"/>
                  </a:moveTo>
                  <a:lnTo>
                    <a:pt x="40" y="0"/>
                  </a:lnTo>
                  <a:lnTo>
                    <a:pt x="40" y="16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40" y="40"/>
                  </a:lnTo>
                  <a:lnTo>
                    <a:pt x="40" y="56"/>
                  </a:lnTo>
                  <a:lnTo>
                    <a:pt x="80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713" name="Freeform 266"/>
            <p:cNvSpPr>
              <a:spLocks noEditPoints="1"/>
            </p:cNvSpPr>
            <p:nvPr/>
          </p:nvSpPr>
          <p:spPr bwMode="auto">
            <a:xfrm>
              <a:off x="3722688" y="4958928"/>
              <a:ext cx="179388" cy="203200"/>
            </a:xfrm>
            <a:custGeom>
              <a:avLst/>
              <a:gdLst>
                <a:gd name="T0" fmla="*/ 8 w 113"/>
                <a:gd name="T1" fmla="*/ 8 h 128"/>
                <a:gd name="T2" fmla="*/ 65 w 113"/>
                <a:gd name="T3" fmla="*/ 8 h 128"/>
                <a:gd name="T4" fmla="*/ 65 w 113"/>
                <a:gd name="T5" fmla="*/ 48 h 128"/>
                <a:gd name="T6" fmla="*/ 105 w 113"/>
                <a:gd name="T7" fmla="*/ 48 h 128"/>
                <a:gd name="T8" fmla="*/ 105 w 113"/>
                <a:gd name="T9" fmla="*/ 64 h 128"/>
                <a:gd name="T10" fmla="*/ 113 w 113"/>
                <a:gd name="T11" fmla="*/ 64 h 128"/>
                <a:gd name="T12" fmla="*/ 113 w 113"/>
                <a:gd name="T13" fmla="*/ 40 h 128"/>
                <a:gd name="T14" fmla="*/ 73 w 113"/>
                <a:gd name="T15" fmla="*/ 0 h 128"/>
                <a:gd name="T16" fmla="*/ 0 w 113"/>
                <a:gd name="T17" fmla="*/ 0 h 128"/>
                <a:gd name="T18" fmla="*/ 0 w 113"/>
                <a:gd name="T19" fmla="*/ 128 h 128"/>
                <a:gd name="T20" fmla="*/ 73 w 113"/>
                <a:gd name="T21" fmla="*/ 128 h 128"/>
                <a:gd name="T22" fmla="*/ 73 w 113"/>
                <a:gd name="T23" fmla="*/ 120 h 128"/>
                <a:gd name="T24" fmla="*/ 8 w 113"/>
                <a:gd name="T25" fmla="*/ 120 h 128"/>
                <a:gd name="T26" fmla="*/ 8 w 113"/>
                <a:gd name="T27" fmla="*/ 8 h 128"/>
                <a:gd name="T28" fmla="*/ 73 w 113"/>
                <a:gd name="T29" fmla="*/ 12 h 128"/>
                <a:gd name="T30" fmla="*/ 101 w 113"/>
                <a:gd name="T31" fmla="*/ 40 h 128"/>
                <a:gd name="T32" fmla="*/ 73 w 113"/>
                <a:gd name="T33" fmla="*/ 40 h 128"/>
                <a:gd name="T34" fmla="*/ 73 w 113"/>
                <a:gd name="T35" fmla="*/ 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3" h="128">
                  <a:moveTo>
                    <a:pt x="8" y="8"/>
                  </a:moveTo>
                  <a:lnTo>
                    <a:pt x="65" y="8"/>
                  </a:lnTo>
                  <a:lnTo>
                    <a:pt x="65" y="48"/>
                  </a:lnTo>
                  <a:lnTo>
                    <a:pt x="105" y="48"/>
                  </a:lnTo>
                  <a:lnTo>
                    <a:pt x="105" y="64"/>
                  </a:lnTo>
                  <a:lnTo>
                    <a:pt x="113" y="64"/>
                  </a:lnTo>
                  <a:lnTo>
                    <a:pt x="113" y="4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8"/>
                  </a:lnTo>
                  <a:lnTo>
                    <a:pt x="73" y="128"/>
                  </a:lnTo>
                  <a:lnTo>
                    <a:pt x="73" y="120"/>
                  </a:lnTo>
                  <a:lnTo>
                    <a:pt x="8" y="120"/>
                  </a:lnTo>
                  <a:lnTo>
                    <a:pt x="8" y="8"/>
                  </a:lnTo>
                  <a:close/>
                  <a:moveTo>
                    <a:pt x="73" y="12"/>
                  </a:moveTo>
                  <a:lnTo>
                    <a:pt x="101" y="40"/>
                  </a:lnTo>
                  <a:lnTo>
                    <a:pt x="73" y="40"/>
                  </a:lnTo>
                  <a:lnTo>
                    <a:pt x="73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99" name="Group 11198"/>
          <p:cNvGrpSpPr/>
          <p:nvPr/>
        </p:nvGrpSpPr>
        <p:grpSpPr>
          <a:xfrm>
            <a:off x="1282701" y="5365328"/>
            <a:ext cx="177800" cy="203200"/>
            <a:chOff x="1282701" y="5365328"/>
            <a:chExt cx="177800" cy="203200"/>
          </a:xfrm>
        </p:grpSpPr>
        <p:sp>
          <p:nvSpPr>
            <p:cNvPr id="10714" name="Freeform 267"/>
            <p:cNvSpPr>
              <a:spLocks noEditPoints="1"/>
            </p:cNvSpPr>
            <p:nvPr/>
          </p:nvSpPr>
          <p:spPr bwMode="auto">
            <a:xfrm>
              <a:off x="1308101" y="5428828"/>
              <a:ext cx="114300" cy="114300"/>
            </a:xfrm>
            <a:custGeom>
              <a:avLst/>
              <a:gdLst>
                <a:gd name="T0" fmla="*/ 18 w 36"/>
                <a:gd name="T1" fmla="*/ 0 h 36"/>
                <a:gd name="T2" fmla="*/ 0 w 36"/>
                <a:gd name="T3" fmla="*/ 18 h 36"/>
                <a:gd name="T4" fmla="*/ 18 w 36"/>
                <a:gd name="T5" fmla="*/ 36 h 36"/>
                <a:gd name="T6" fmla="*/ 36 w 36"/>
                <a:gd name="T7" fmla="*/ 18 h 36"/>
                <a:gd name="T8" fmla="*/ 18 w 36"/>
                <a:gd name="T9" fmla="*/ 0 h 36"/>
                <a:gd name="T10" fmla="*/ 18 w 36"/>
                <a:gd name="T11" fmla="*/ 32 h 36"/>
                <a:gd name="T12" fmla="*/ 4 w 36"/>
                <a:gd name="T13" fmla="*/ 18 h 36"/>
                <a:gd name="T14" fmla="*/ 18 w 36"/>
                <a:gd name="T15" fmla="*/ 4 h 36"/>
                <a:gd name="T16" fmla="*/ 32 w 36"/>
                <a:gd name="T17" fmla="*/ 18 h 36"/>
                <a:gd name="T18" fmla="*/ 18 w 36"/>
                <a:gd name="T19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  <a:moveTo>
                    <a:pt x="18" y="32"/>
                  </a:moveTo>
                  <a:cubicBezTo>
                    <a:pt x="10" y="32"/>
                    <a:pt x="4" y="26"/>
                    <a:pt x="4" y="18"/>
                  </a:cubicBezTo>
                  <a:cubicBezTo>
                    <a:pt x="4" y="10"/>
                    <a:pt x="10" y="4"/>
                    <a:pt x="18" y="4"/>
                  </a:cubicBezTo>
                  <a:cubicBezTo>
                    <a:pt x="26" y="4"/>
                    <a:pt x="32" y="10"/>
                    <a:pt x="32" y="18"/>
                  </a:cubicBezTo>
                  <a:cubicBezTo>
                    <a:pt x="32" y="26"/>
                    <a:pt x="26" y="32"/>
                    <a:pt x="18" y="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715" name="Freeform 268"/>
            <p:cNvSpPr>
              <a:spLocks noEditPoints="1"/>
            </p:cNvSpPr>
            <p:nvPr/>
          </p:nvSpPr>
          <p:spPr bwMode="auto">
            <a:xfrm>
              <a:off x="1282701" y="5365328"/>
              <a:ext cx="177800" cy="203200"/>
            </a:xfrm>
            <a:custGeom>
              <a:avLst/>
              <a:gdLst>
                <a:gd name="T0" fmla="*/ 86 w 112"/>
                <a:gd name="T1" fmla="*/ 0 h 128"/>
                <a:gd name="T2" fmla="*/ 0 w 112"/>
                <a:gd name="T3" fmla="*/ 0 h 128"/>
                <a:gd name="T4" fmla="*/ 0 w 112"/>
                <a:gd name="T5" fmla="*/ 128 h 128"/>
                <a:gd name="T6" fmla="*/ 112 w 112"/>
                <a:gd name="T7" fmla="*/ 128 h 128"/>
                <a:gd name="T8" fmla="*/ 112 w 112"/>
                <a:gd name="T9" fmla="*/ 26 h 128"/>
                <a:gd name="T10" fmla="*/ 86 w 112"/>
                <a:gd name="T11" fmla="*/ 0 h 128"/>
                <a:gd name="T12" fmla="*/ 88 w 112"/>
                <a:gd name="T13" fmla="*/ 14 h 128"/>
                <a:gd name="T14" fmla="*/ 98 w 112"/>
                <a:gd name="T15" fmla="*/ 24 h 128"/>
                <a:gd name="T16" fmla="*/ 88 w 112"/>
                <a:gd name="T17" fmla="*/ 24 h 128"/>
                <a:gd name="T18" fmla="*/ 88 w 112"/>
                <a:gd name="T19" fmla="*/ 14 h 128"/>
                <a:gd name="T20" fmla="*/ 104 w 112"/>
                <a:gd name="T21" fmla="*/ 120 h 128"/>
                <a:gd name="T22" fmla="*/ 8 w 112"/>
                <a:gd name="T23" fmla="*/ 120 h 128"/>
                <a:gd name="T24" fmla="*/ 8 w 112"/>
                <a:gd name="T25" fmla="*/ 8 h 128"/>
                <a:gd name="T26" fmla="*/ 80 w 112"/>
                <a:gd name="T27" fmla="*/ 8 h 128"/>
                <a:gd name="T28" fmla="*/ 80 w 112"/>
                <a:gd name="T29" fmla="*/ 32 h 128"/>
                <a:gd name="T30" fmla="*/ 104 w 112"/>
                <a:gd name="T31" fmla="*/ 32 h 128"/>
                <a:gd name="T32" fmla="*/ 104 w 112"/>
                <a:gd name="T33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2" h="128">
                  <a:moveTo>
                    <a:pt x="86" y="0"/>
                  </a:moveTo>
                  <a:lnTo>
                    <a:pt x="0" y="0"/>
                  </a:lnTo>
                  <a:lnTo>
                    <a:pt x="0" y="128"/>
                  </a:lnTo>
                  <a:lnTo>
                    <a:pt x="112" y="128"/>
                  </a:lnTo>
                  <a:lnTo>
                    <a:pt x="112" y="26"/>
                  </a:lnTo>
                  <a:lnTo>
                    <a:pt x="86" y="0"/>
                  </a:lnTo>
                  <a:close/>
                  <a:moveTo>
                    <a:pt x="88" y="14"/>
                  </a:moveTo>
                  <a:lnTo>
                    <a:pt x="98" y="24"/>
                  </a:lnTo>
                  <a:lnTo>
                    <a:pt x="88" y="24"/>
                  </a:lnTo>
                  <a:lnTo>
                    <a:pt x="88" y="14"/>
                  </a:lnTo>
                  <a:close/>
                  <a:moveTo>
                    <a:pt x="104" y="120"/>
                  </a:moveTo>
                  <a:lnTo>
                    <a:pt x="8" y="120"/>
                  </a:lnTo>
                  <a:lnTo>
                    <a:pt x="8" y="8"/>
                  </a:lnTo>
                  <a:lnTo>
                    <a:pt x="80" y="8"/>
                  </a:lnTo>
                  <a:lnTo>
                    <a:pt x="80" y="32"/>
                  </a:lnTo>
                  <a:lnTo>
                    <a:pt x="104" y="32"/>
                  </a:lnTo>
                  <a:lnTo>
                    <a:pt x="104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716" name="Freeform 269"/>
            <p:cNvSpPr>
              <a:spLocks/>
            </p:cNvSpPr>
            <p:nvPr/>
          </p:nvSpPr>
          <p:spPr bwMode="auto">
            <a:xfrm>
              <a:off x="1358901" y="5454228"/>
              <a:ext cx="25400" cy="38100"/>
            </a:xfrm>
            <a:custGeom>
              <a:avLst/>
              <a:gdLst>
                <a:gd name="T0" fmla="*/ 8 w 16"/>
                <a:gd name="T1" fmla="*/ 0 h 24"/>
                <a:gd name="T2" fmla="*/ 0 w 16"/>
                <a:gd name="T3" fmla="*/ 0 h 24"/>
                <a:gd name="T4" fmla="*/ 0 w 16"/>
                <a:gd name="T5" fmla="*/ 24 h 24"/>
                <a:gd name="T6" fmla="*/ 16 w 16"/>
                <a:gd name="T7" fmla="*/ 24 h 24"/>
                <a:gd name="T8" fmla="*/ 16 w 16"/>
                <a:gd name="T9" fmla="*/ 16 h 24"/>
                <a:gd name="T10" fmla="*/ 8 w 16"/>
                <a:gd name="T11" fmla="*/ 16 h 24"/>
                <a:gd name="T12" fmla="*/ 8 w 1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4">
                  <a:moveTo>
                    <a:pt x="8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8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0775" name="Freeform 328"/>
          <p:cNvSpPr>
            <a:spLocks noEditPoints="1"/>
          </p:cNvSpPr>
          <p:nvPr/>
        </p:nvSpPr>
        <p:spPr bwMode="auto">
          <a:xfrm>
            <a:off x="5757863" y="1153691"/>
            <a:ext cx="203200" cy="177800"/>
          </a:xfrm>
          <a:custGeom>
            <a:avLst/>
            <a:gdLst>
              <a:gd name="T0" fmla="*/ 59 w 64"/>
              <a:gd name="T1" fmla="*/ 38 h 56"/>
              <a:gd name="T2" fmla="*/ 36 w 64"/>
              <a:gd name="T3" fmla="*/ 26 h 56"/>
              <a:gd name="T4" fmla="*/ 38 w 64"/>
              <a:gd name="T5" fmla="*/ 22 h 56"/>
              <a:gd name="T6" fmla="*/ 44 w 64"/>
              <a:gd name="T7" fmla="*/ 12 h 56"/>
              <a:gd name="T8" fmla="*/ 32 w 64"/>
              <a:gd name="T9" fmla="*/ 0 h 56"/>
              <a:gd name="T10" fmla="*/ 20 w 64"/>
              <a:gd name="T11" fmla="*/ 12 h 56"/>
              <a:gd name="T12" fmla="*/ 24 w 64"/>
              <a:gd name="T13" fmla="*/ 16 h 56"/>
              <a:gd name="T14" fmla="*/ 28 w 64"/>
              <a:gd name="T15" fmla="*/ 12 h 56"/>
              <a:gd name="T16" fmla="*/ 32 w 64"/>
              <a:gd name="T17" fmla="*/ 8 h 56"/>
              <a:gd name="T18" fmla="*/ 36 w 64"/>
              <a:gd name="T19" fmla="*/ 12 h 56"/>
              <a:gd name="T20" fmla="*/ 34 w 64"/>
              <a:gd name="T21" fmla="*/ 15 h 56"/>
              <a:gd name="T22" fmla="*/ 28 w 64"/>
              <a:gd name="T23" fmla="*/ 26 h 56"/>
              <a:gd name="T24" fmla="*/ 5 w 64"/>
              <a:gd name="T25" fmla="*/ 38 h 56"/>
              <a:gd name="T26" fmla="*/ 0 w 64"/>
              <a:gd name="T27" fmla="*/ 48 h 56"/>
              <a:gd name="T28" fmla="*/ 8 w 64"/>
              <a:gd name="T29" fmla="*/ 56 h 56"/>
              <a:gd name="T30" fmla="*/ 56 w 64"/>
              <a:gd name="T31" fmla="*/ 56 h 56"/>
              <a:gd name="T32" fmla="*/ 64 w 64"/>
              <a:gd name="T33" fmla="*/ 48 h 56"/>
              <a:gd name="T34" fmla="*/ 59 w 64"/>
              <a:gd name="T35" fmla="*/ 38 h 56"/>
              <a:gd name="T36" fmla="*/ 8 w 64"/>
              <a:gd name="T37" fmla="*/ 48 h 56"/>
              <a:gd name="T38" fmla="*/ 9 w 64"/>
              <a:gd name="T39" fmla="*/ 45 h 56"/>
              <a:gd name="T40" fmla="*/ 32 w 64"/>
              <a:gd name="T41" fmla="*/ 33 h 56"/>
              <a:gd name="T42" fmla="*/ 54 w 64"/>
              <a:gd name="T43" fmla="*/ 45 h 56"/>
              <a:gd name="T44" fmla="*/ 56 w 64"/>
              <a:gd name="T45" fmla="*/ 48 h 56"/>
              <a:gd name="T46" fmla="*/ 8 w 64"/>
              <a:gd name="T47" fmla="*/ 48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4" h="56">
                <a:moveTo>
                  <a:pt x="59" y="38"/>
                </a:moveTo>
                <a:cubicBezTo>
                  <a:pt x="36" y="26"/>
                  <a:pt x="36" y="26"/>
                  <a:pt x="36" y="26"/>
                </a:cubicBezTo>
                <a:cubicBezTo>
                  <a:pt x="36" y="24"/>
                  <a:pt x="37" y="23"/>
                  <a:pt x="38" y="22"/>
                </a:cubicBezTo>
                <a:cubicBezTo>
                  <a:pt x="42" y="20"/>
                  <a:pt x="44" y="16"/>
                  <a:pt x="44" y="12"/>
                </a:cubicBezTo>
                <a:cubicBezTo>
                  <a:pt x="44" y="5"/>
                  <a:pt x="39" y="0"/>
                  <a:pt x="32" y="0"/>
                </a:cubicBezTo>
                <a:cubicBezTo>
                  <a:pt x="25" y="0"/>
                  <a:pt x="20" y="5"/>
                  <a:pt x="20" y="12"/>
                </a:cubicBezTo>
                <a:cubicBezTo>
                  <a:pt x="20" y="14"/>
                  <a:pt x="22" y="16"/>
                  <a:pt x="24" y="16"/>
                </a:cubicBezTo>
                <a:cubicBezTo>
                  <a:pt x="26" y="16"/>
                  <a:pt x="28" y="14"/>
                  <a:pt x="28" y="12"/>
                </a:cubicBezTo>
                <a:cubicBezTo>
                  <a:pt x="28" y="10"/>
                  <a:pt x="30" y="8"/>
                  <a:pt x="32" y="8"/>
                </a:cubicBezTo>
                <a:cubicBezTo>
                  <a:pt x="34" y="8"/>
                  <a:pt x="36" y="10"/>
                  <a:pt x="36" y="12"/>
                </a:cubicBezTo>
                <a:cubicBezTo>
                  <a:pt x="36" y="13"/>
                  <a:pt x="35" y="15"/>
                  <a:pt x="34" y="15"/>
                </a:cubicBezTo>
                <a:cubicBezTo>
                  <a:pt x="30" y="18"/>
                  <a:pt x="28" y="21"/>
                  <a:pt x="28" y="26"/>
                </a:cubicBezTo>
                <a:cubicBezTo>
                  <a:pt x="5" y="38"/>
                  <a:pt x="5" y="38"/>
                  <a:pt x="5" y="38"/>
                </a:cubicBezTo>
                <a:cubicBezTo>
                  <a:pt x="2" y="40"/>
                  <a:pt x="0" y="44"/>
                  <a:pt x="0" y="48"/>
                </a:cubicBezTo>
                <a:cubicBezTo>
                  <a:pt x="0" y="52"/>
                  <a:pt x="4" y="56"/>
                  <a:pt x="8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60" y="56"/>
                  <a:pt x="64" y="52"/>
                  <a:pt x="64" y="48"/>
                </a:cubicBezTo>
                <a:cubicBezTo>
                  <a:pt x="64" y="44"/>
                  <a:pt x="62" y="40"/>
                  <a:pt x="59" y="38"/>
                </a:cubicBezTo>
                <a:close/>
                <a:moveTo>
                  <a:pt x="8" y="48"/>
                </a:moveTo>
                <a:cubicBezTo>
                  <a:pt x="8" y="47"/>
                  <a:pt x="9" y="46"/>
                  <a:pt x="9" y="45"/>
                </a:cubicBezTo>
                <a:cubicBezTo>
                  <a:pt x="32" y="33"/>
                  <a:pt x="32" y="33"/>
                  <a:pt x="32" y="33"/>
                </a:cubicBezTo>
                <a:cubicBezTo>
                  <a:pt x="54" y="45"/>
                  <a:pt x="54" y="45"/>
                  <a:pt x="54" y="45"/>
                </a:cubicBezTo>
                <a:cubicBezTo>
                  <a:pt x="55" y="46"/>
                  <a:pt x="56" y="47"/>
                  <a:pt x="56" y="48"/>
                </a:cubicBezTo>
                <a:lnTo>
                  <a:pt x="8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070" name="Group 11069"/>
          <p:cNvGrpSpPr/>
          <p:nvPr/>
        </p:nvGrpSpPr>
        <p:grpSpPr>
          <a:xfrm>
            <a:off x="2108201" y="734591"/>
            <a:ext cx="190500" cy="203200"/>
            <a:chOff x="2108201" y="734591"/>
            <a:chExt cx="190500" cy="203200"/>
          </a:xfrm>
        </p:grpSpPr>
        <p:sp>
          <p:nvSpPr>
            <p:cNvPr id="10776" name="Oval 329"/>
            <p:cNvSpPr>
              <a:spLocks noChangeArrowheads="1"/>
            </p:cNvSpPr>
            <p:nvPr/>
          </p:nvSpPr>
          <p:spPr bwMode="auto">
            <a:xfrm>
              <a:off x="2159001" y="785391"/>
              <a:ext cx="50800" cy="508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777" name="Freeform 330"/>
            <p:cNvSpPr>
              <a:spLocks noEditPoints="1"/>
            </p:cNvSpPr>
            <p:nvPr/>
          </p:nvSpPr>
          <p:spPr bwMode="auto">
            <a:xfrm>
              <a:off x="2108201" y="734591"/>
              <a:ext cx="190500" cy="203200"/>
            </a:xfrm>
            <a:custGeom>
              <a:avLst/>
              <a:gdLst>
                <a:gd name="T0" fmla="*/ 52 w 60"/>
                <a:gd name="T1" fmla="*/ 44 h 64"/>
                <a:gd name="T2" fmla="*/ 48 w 60"/>
                <a:gd name="T3" fmla="*/ 44 h 64"/>
                <a:gd name="T4" fmla="*/ 48 w 60"/>
                <a:gd name="T5" fmla="*/ 24 h 64"/>
                <a:gd name="T6" fmla="*/ 24 w 60"/>
                <a:gd name="T7" fmla="*/ 0 h 64"/>
                <a:gd name="T8" fmla="*/ 12 w 60"/>
                <a:gd name="T9" fmla="*/ 0 h 64"/>
                <a:gd name="T10" fmla="*/ 0 w 60"/>
                <a:gd name="T11" fmla="*/ 12 h 64"/>
                <a:gd name="T12" fmla="*/ 0 w 60"/>
                <a:gd name="T13" fmla="*/ 36 h 64"/>
                <a:gd name="T14" fmla="*/ 12 w 60"/>
                <a:gd name="T15" fmla="*/ 48 h 64"/>
                <a:gd name="T16" fmla="*/ 20 w 60"/>
                <a:gd name="T17" fmla="*/ 48 h 64"/>
                <a:gd name="T18" fmla="*/ 48 w 60"/>
                <a:gd name="T19" fmla="*/ 48 h 64"/>
                <a:gd name="T20" fmla="*/ 52 w 60"/>
                <a:gd name="T21" fmla="*/ 48 h 64"/>
                <a:gd name="T22" fmla="*/ 56 w 60"/>
                <a:gd name="T23" fmla="*/ 52 h 64"/>
                <a:gd name="T24" fmla="*/ 52 w 60"/>
                <a:gd name="T25" fmla="*/ 56 h 64"/>
                <a:gd name="T26" fmla="*/ 12 w 60"/>
                <a:gd name="T27" fmla="*/ 56 h 64"/>
                <a:gd name="T28" fmla="*/ 8 w 60"/>
                <a:gd name="T29" fmla="*/ 56 h 64"/>
                <a:gd name="T30" fmla="*/ 0 w 60"/>
                <a:gd name="T31" fmla="*/ 56 h 64"/>
                <a:gd name="T32" fmla="*/ 0 w 60"/>
                <a:gd name="T33" fmla="*/ 64 h 64"/>
                <a:gd name="T34" fmla="*/ 8 w 60"/>
                <a:gd name="T35" fmla="*/ 64 h 64"/>
                <a:gd name="T36" fmla="*/ 12 w 60"/>
                <a:gd name="T37" fmla="*/ 60 h 64"/>
                <a:gd name="T38" fmla="*/ 52 w 60"/>
                <a:gd name="T39" fmla="*/ 60 h 64"/>
                <a:gd name="T40" fmla="*/ 60 w 60"/>
                <a:gd name="T41" fmla="*/ 52 h 64"/>
                <a:gd name="T42" fmla="*/ 52 w 60"/>
                <a:gd name="T43" fmla="*/ 44 h 64"/>
                <a:gd name="T44" fmla="*/ 24 w 60"/>
                <a:gd name="T45" fmla="*/ 36 h 64"/>
                <a:gd name="T46" fmla="*/ 12 w 60"/>
                <a:gd name="T47" fmla="*/ 24 h 64"/>
                <a:gd name="T48" fmla="*/ 24 w 60"/>
                <a:gd name="T49" fmla="*/ 12 h 64"/>
                <a:gd name="T50" fmla="*/ 36 w 60"/>
                <a:gd name="T51" fmla="*/ 24 h 64"/>
                <a:gd name="T52" fmla="*/ 24 w 60"/>
                <a:gd name="T53" fmla="*/ 3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64">
                  <a:moveTo>
                    <a:pt x="52" y="44"/>
                  </a:moveTo>
                  <a:cubicBezTo>
                    <a:pt x="48" y="44"/>
                    <a:pt x="48" y="44"/>
                    <a:pt x="48" y="4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7" y="0"/>
                    <a:pt x="2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3"/>
                    <a:pt x="5" y="48"/>
                    <a:pt x="12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56" y="60"/>
                    <a:pt x="60" y="56"/>
                    <a:pt x="60" y="52"/>
                  </a:cubicBezTo>
                  <a:cubicBezTo>
                    <a:pt x="60" y="48"/>
                    <a:pt x="56" y="44"/>
                    <a:pt x="52" y="44"/>
                  </a:cubicBezTo>
                  <a:close/>
                  <a:moveTo>
                    <a:pt x="24" y="36"/>
                  </a:moveTo>
                  <a:cubicBezTo>
                    <a:pt x="17" y="36"/>
                    <a:pt x="12" y="31"/>
                    <a:pt x="12" y="24"/>
                  </a:cubicBezTo>
                  <a:cubicBezTo>
                    <a:pt x="12" y="17"/>
                    <a:pt x="17" y="12"/>
                    <a:pt x="24" y="12"/>
                  </a:cubicBezTo>
                  <a:cubicBezTo>
                    <a:pt x="31" y="12"/>
                    <a:pt x="36" y="17"/>
                    <a:pt x="36" y="24"/>
                  </a:cubicBezTo>
                  <a:cubicBezTo>
                    <a:pt x="36" y="31"/>
                    <a:pt x="31" y="36"/>
                    <a:pt x="24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0778" name="Freeform 331"/>
          <p:cNvSpPr>
            <a:spLocks noEditPoints="1"/>
          </p:cNvSpPr>
          <p:nvPr/>
        </p:nvSpPr>
        <p:spPr bwMode="auto">
          <a:xfrm>
            <a:off x="2516188" y="328191"/>
            <a:ext cx="165100" cy="203200"/>
          </a:xfrm>
          <a:custGeom>
            <a:avLst/>
            <a:gdLst>
              <a:gd name="T0" fmla="*/ 50 w 52"/>
              <a:gd name="T1" fmla="*/ 1 h 64"/>
              <a:gd name="T2" fmla="*/ 47 w 52"/>
              <a:gd name="T3" fmla="*/ 0 h 64"/>
              <a:gd name="T4" fmla="*/ 24 w 52"/>
              <a:gd name="T5" fmla="*/ 8 h 64"/>
              <a:gd name="T6" fmla="*/ 20 w 52"/>
              <a:gd name="T7" fmla="*/ 4 h 64"/>
              <a:gd name="T8" fmla="*/ 16 w 52"/>
              <a:gd name="T9" fmla="*/ 8 h 64"/>
              <a:gd name="T10" fmla="*/ 12 w 52"/>
              <a:gd name="T11" fmla="*/ 8 h 64"/>
              <a:gd name="T12" fmla="*/ 12 w 52"/>
              <a:gd name="T13" fmla="*/ 8 h 64"/>
              <a:gd name="T14" fmla="*/ 0 w 52"/>
              <a:gd name="T15" fmla="*/ 22 h 64"/>
              <a:gd name="T16" fmla="*/ 0 w 52"/>
              <a:gd name="T17" fmla="*/ 30 h 64"/>
              <a:gd name="T18" fmla="*/ 2 w 52"/>
              <a:gd name="T19" fmla="*/ 32 h 64"/>
              <a:gd name="T20" fmla="*/ 4 w 52"/>
              <a:gd name="T21" fmla="*/ 30 h 64"/>
              <a:gd name="T22" fmla="*/ 4 w 52"/>
              <a:gd name="T23" fmla="*/ 22 h 64"/>
              <a:gd name="T24" fmla="*/ 14 w 52"/>
              <a:gd name="T25" fmla="*/ 12 h 64"/>
              <a:gd name="T26" fmla="*/ 16 w 52"/>
              <a:gd name="T27" fmla="*/ 12 h 64"/>
              <a:gd name="T28" fmla="*/ 16 w 52"/>
              <a:gd name="T29" fmla="*/ 17 h 64"/>
              <a:gd name="T30" fmla="*/ 8 w 52"/>
              <a:gd name="T31" fmla="*/ 28 h 64"/>
              <a:gd name="T32" fmla="*/ 8 w 52"/>
              <a:gd name="T33" fmla="*/ 56 h 64"/>
              <a:gd name="T34" fmla="*/ 16 w 52"/>
              <a:gd name="T35" fmla="*/ 64 h 64"/>
              <a:gd name="T36" fmla="*/ 24 w 52"/>
              <a:gd name="T37" fmla="*/ 64 h 64"/>
              <a:gd name="T38" fmla="*/ 32 w 52"/>
              <a:gd name="T39" fmla="*/ 56 h 64"/>
              <a:gd name="T40" fmla="*/ 32 w 52"/>
              <a:gd name="T41" fmla="*/ 28 h 64"/>
              <a:gd name="T42" fmla="*/ 24 w 52"/>
              <a:gd name="T43" fmla="*/ 17 h 64"/>
              <a:gd name="T44" fmla="*/ 24 w 52"/>
              <a:gd name="T45" fmla="*/ 12 h 64"/>
              <a:gd name="T46" fmla="*/ 47 w 52"/>
              <a:gd name="T47" fmla="*/ 20 h 64"/>
              <a:gd name="T48" fmla="*/ 50 w 52"/>
              <a:gd name="T49" fmla="*/ 19 h 64"/>
              <a:gd name="T50" fmla="*/ 52 w 52"/>
              <a:gd name="T51" fmla="*/ 16 h 64"/>
              <a:gd name="T52" fmla="*/ 52 w 52"/>
              <a:gd name="T53" fmla="*/ 4 h 64"/>
              <a:gd name="T54" fmla="*/ 50 w 52"/>
              <a:gd name="T55" fmla="*/ 1 h 64"/>
              <a:gd name="T56" fmla="*/ 24 w 52"/>
              <a:gd name="T57" fmla="*/ 56 h 64"/>
              <a:gd name="T58" fmla="*/ 24 w 52"/>
              <a:gd name="T59" fmla="*/ 32 h 64"/>
              <a:gd name="T60" fmla="*/ 28 w 52"/>
              <a:gd name="T61" fmla="*/ 32 h 64"/>
              <a:gd name="T62" fmla="*/ 28 w 52"/>
              <a:gd name="T63" fmla="*/ 56 h 64"/>
              <a:gd name="T64" fmla="*/ 24 w 52"/>
              <a:gd name="T65" fmla="*/ 5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2" h="64">
                <a:moveTo>
                  <a:pt x="50" y="1"/>
                </a:moveTo>
                <a:cubicBezTo>
                  <a:pt x="49" y="0"/>
                  <a:pt x="48" y="0"/>
                  <a:pt x="47" y="0"/>
                </a:cubicBezTo>
                <a:cubicBezTo>
                  <a:pt x="24" y="8"/>
                  <a:pt x="24" y="8"/>
                  <a:pt x="24" y="8"/>
                </a:cubicBezTo>
                <a:cubicBezTo>
                  <a:pt x="24" y="6"/>
                  <a:pt x="22" y="4"/>
                  <a:pt x="20" y="4"/>
                </a:cubicBezTo>
                <a:cubicBezTo>
                  <a:pt x="18" y="4"/>
                  <a:pt x="16" y="6"/>
                  <a:pt x="16" y="8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8"/>
                  <a:pt x="12" y="8"/>
                  <a:pt x="12" y="8"/>
                </a:cubicBezTo>
                <a:cubicBezTo>
                  <a:pt x="5" y="9"/>
                  <a:pt x="0" y="15"/>
                  <a:pt x="0" y="22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1"/>
                  <a:pt x="1" y="32"/>
                  <a:pt x="2" y="32"/>
                </a:cubicBezTo>
                <a:cubicBezTo>
                  <a:pt x="3" y="32"/>
                  <a:pt x="4" y="31"/>
                  <a:pt x="4" y="30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16"/>
                  <a:pt x="8" y="12"/>
                  <a:pt x="14" y="12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17"/>
                  <a:pt x="16" y="17"/>
                  <a:pt x="16" y="17"/>
                </a:cubicBezTo>
                <a:cubicBezTo>
                  <a:pt x="11" y="18"/>
                  <a:pt x="8" y="23"/>
                  <a:pt x="8" y="28"/>
                </a:cubicBezTo>
                <a:cubicBezTo>
                  <a:pt x="8" y="56"/>
                  <a:pt x="8" y="56"/>
                  <a:pt x="8" y="56"/>
                </a:cubicBezTo>
                <a:cubicBezTo>
                  <a:pt x="8" y="60"/>
                  <a:pt x="12" y="64"/>
                  <a:pt x="16" y="64"/>
                </a:cubicBezTo>
                <a:cubicBezTo>
                  <a:pt x="24" y="64"/>
                  <a:pt x="24" y="64"/>
                  <a:pt x="24" y="64"/>
                </a:cubicBezTo>
                <a:cubicBezTo>
                  <a:pt x="28" y="64"/>
                  <a:pt x="32" y="60"/>
                  <a:pt x="32" y="56"/>
                </a:cubicBezTo>
                <a:cubicBezTo>
                  <a:pt x="32" y="28"/>
                  <a:pt x="32" y="28"/>
                  <a:pt x="32" y="28"/>
                </a:cubicBezTo>
                <a:cubicBezTo>
                  <a:pt x="32" y="23"/>
                  <a:pt x="29" y="18"/>
                  <a:pt x="24" y="17"/>
                </a:cubicBezTo>
                <a:cubicBezTo>
                  <a:pt x="24" y="12"/>
                  <a:pt x="24" y="12"/>
                  <a:pt x="24" y="12"/>
                </a:cubicBezTo>
                <a:cubicBezTo>
                  <a:pt x="47" y="20"/>
                  <a:pt x="47" y="20"/>
                  <a:pt x="47" y="20"/>
                </a:cubicBezTo>
                <a:cubicBezTo>
                  <a:pt x="48" y="20"/>
                  <a:pt x="49" y="20"/>
                  <a:pt x="50" y="19"/>
                </a:cubicBezTo>
                <a:cubicBezTo>
                  <a:pt x="51" y="18"/>
                  <a:pt x="52" y="17"/>
                  <a:pt x="52" y="16"/>
                </a:cubicBezTo>
                <a:cubicBezTo>
                  <a:pt x="52" y="4"/>
                  <a:pt x="52" y="4"/>
                  <a:pt x="52" y="4"/>
                </a:cubicBezTo>
                <a:cubicBezTo>
                  <a:pt x="52" y="3"/>
                  <a:pt x="51" y="2"/>
                  <a:pt x="50" y="1"/>
                </a:cubicBezTo>
                <a:close/>
                <a:moveTo>
                  <a:pt x="24" y="56"/>
                </a:moveTo>
                <a:cubicBezTo>
                  <a:pt x="24" y="32"/>
                  <a:pt x="24" y="32"/>
                  <a:pt x="24" y="32"/>
                </a:cubicBezTo>
                <a:cubicBezTo>
                  <a:pt x="28" y="32"/>
                  <a:pt x="28" y="32"/>
                  <a:pt x="28" y="32"/>
                </a:cubicBezTo>
                <a:cubicBezTo>
                  <a:pt x="28" y="56"/>
                  <a:pt x="28" y="56"/>
                  <a:pt x="28" y="56"/>
                </a:cubicBezTo>
                <a:lnTo>
                  <a:pt x="24" y="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080" name="Group 11079"/>
          <p:cNvGrpSpPr/>
          <p:nvPr/>
        </p:nvGrpSpPr>
        <p:grpSpPr>
          <a:xfrm>
            <a:off x="4943476" y="1179091"/>
            <a:ext cx="204788" cy="127000"/>
            <a:chOff x="4943476" y="1179091"/>
            <a:chExt cx="204788" cy="127000"/>
          </a:xfrm>
        </p:grpSpPr>
        <p:sp>
          <p:nvSpPr>
            <p:cNvPr id="10779" name="Freeform 332"/>
            <p:cNvSpPr>
              <a:spLocks noEditPoints="1"/>
            </p:cNvSpPr>
            <p:nvPr/>
          </p:nvSpPr>
          <p:spPr bwMode="auto">
            <a:xfrm>
              <a:off x="4981576" y="1179091"/>
              <a:ext cx="128588" cy="88900"/>
            </a:xfrm>
            <a:custGeom>
              <a:avLst/>
              <a:gdLst>
                <a:gd name="T0" fmla="*/ 4 w 40"/>
                <a:gd name="T1" fmla="*/ 28 h 28"/>
                <a:gd name="T2" fmla="*/ 36 w 40"/>
                <a:gd name="T3" fmla="*/ 28 h 28"/>
                <a:gd name="T4" fmla="*/ 40 w 40"/>
                <a:gd name="T5" fmla="*/ 24 h 28"/>
                <a:gd name="T6" fmla="*/ 40 w 40"/>
                <a:gd name="T7" fmla="*/ 20 h 28"/>
                <a:gd name="T8" fmla="*/ 20 w 40"/>
                <a:gd name="T9" fmla="*/ 0 h 28"/>
                <a:gd name="T10" fmla="*/ 0 w 40"/>
                <a:gd name="T11" fmla="*/ 20 h 28"/>
                <a:gd name="T12" fmla="*/ 0 w 40"/>
                <a:gd name="T13" fmla="*/ 24 h 28"/>
                <a:gd name="T14" fmla="*/ 4 w 40"/>
                <a:gd name="T15" fmla="*/ 28 h 28"/>
                <a:gd name="T16" fmla="*/ 20 w 40"/>
                <a:gd name="T17" fmla="*/ 4 h 28"/>
                <a:gd name="T18" fmla="*/ 28 w 40"/>
                <a:gd name="T19" fmla="*/ 7 h 28"/>
                <a:gd name="T20" fmla="*/ 28 w 40"/>
                <a:gd name="T21" fmla="*/ 7 h 28"/>
                <a:gd name="T22" fmla="*/ 27 w 40"/>
                <a:gd name="T23" fmla="*/ 9 h 28"/>
                <a:gd name="T24" fmla="*/ 26 w 40"/>
                <a:gd name="T25" fmla="*/ 9 h 28"/>
                <a:gd name="T26" fmla="*/ 20 w 40"/>
                <a:gd name="T27" fmla="*/ 7 h 28"/>
                <a:gd name="T28" fmla="*/ 14 w 40"/>
                <a:gd name="T29" fmla="*/ 9 h 28"/>
                <a:gd name="T30" fmla="*/ 13 w 40"/>
                <a:gd name="T31" fmla="*/ 9 h 28"/>
                <a:gd name="T32" fmla="*/ 12 w 40"/>
                <a:gd name="T33" fmla="*/ 7 h 28"/>
                <a:gd name="T34" fmla="*/ 20 w 40"/>
                <a:gd name="T35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28">
                  <a:moveTo>
                    <a:pt x="4" y="28"/>
                  </a:moveTo>
                  <a:cubicBezTo>
                    <a:pt x="36" y="28"/>
                    <a:pt x="36" y="28"/>
                    <a:pt x="36" y="28"/>
                  </a:cubicBezTo>
                  <a:cubicBezTo>
                    <a:pt x="38" y="28"/>
                    <a:pt x="40" y="26"/>
                    <a:pt x="40" y="2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6"/>
                    <a:pt x="2" y="28"/>
                    <a:pt x="4" y="28"/>
                  </a:cubicBezTo>
                  <a:close/>
                  <a:moveTo>
                    <a:pt x="20" y="4"/>
                  </a:moveTo>
                  <a:cubicBezTo>
                    <a:pt x="23" y="4"/>
                    <a:pt x="26" y="5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8"/>
                    <a:pt x="28" y="8"/>
                    <a:pt x="27" y="9"/>
                  </a:cubicBezTo>
                  <a:cubicBezTo>
                    <a:pt x="27" y="9"/>
                    <a:pt x="26" y="9"/>
                    <a:pt x="26" y="9"/>
                  </a:cubicBezTo>
                  <a:cubicBezTo>
                    <a:pt x="24" y="8"/>
                    <a:pt x="22" y="7"/>
                    <a:pt x="20" y="7"/>
                  </a:cubicBezTo>
                  <a:cubicBezTo>
                    <a:pt x="18" y="7"/>
                    <a:pt x="16" y="8"/>
                    <a:pt x="14" y="9"/>
                  </a:cubicBezTo>
                  <a:cubicBezTo>
                    <a:pt x="14" y="9"/>
                    <a:pt x="13" y="9"/>
                    <a:pt x="13" y="9"/>
                  </a:cubicBezTo>
                  <a:cubicBezTo>
                    <a:pt x="12" y="8"/>
                    <a:pt x="12" y="8"/>
                    <a:pt x="12" y="7"/>
                  </a:cubicBezTo>
                  <a:cubicBezTo>
                    <a:pt x="14" y="5"/>
                    <a:pt x="17" y="4"/>
                    <a:pt x="20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780" name="Freeform 333"/>
            <p:cNvSpPr>
              <a:spLocks/>
            </p:cNvSpPr>
            <p:nvPr/>
          </p:nvSpPr>
          <p:spPr bwMode="auto">
            <a:xfrm>
              <a:off x="4943476" y="1255291"/>
              <a:ext cx="204788" cy="50800"/>
            </a:xfrm>
            <a:custGeom>
              <a:avLst/>
              <a:gdLst>
                <a:gd name="T0" fmla="*/ 63 w 64"/>
                <a:gd name="T1" fmla="*/ 2 h 16"/>
                <a:gd name="T2" fmla="*/ 60 w 64"/>
                <a:gd name="T3" fmla="*/ 0 h 16"/>
                <a:gd name="T4" fmla="*/ 60 w 64"/>
                <a:gd name="T5" fmla="*/ 0 h 16"/>
                <a:gd name="T6" fmla="*/ 56 w 64"/>
                <a:gd name="T7" fmla="*/ 2 h 16"/>
                <a:gd name="T8" fmla="*/ 47 w 64"/>
                <a:gd name="T9" fmla="*/ 8 h 16"/>
                <a:gd name="T10" fmla="*/ 17 w 64"/>
                <a:gd name="T11" fmla="*/ 8 h 16"/>
                <a:gd name="T12" fmla="*/ 8 w 64"/>
                <a:gd name="T13" fmla="*/ 2 h 16"/>
                <a:gd name="T14" fmla="*/ 4 w 64"/>
                <a:gd name="T15" fmla="*/ 0 h 16"/>
                <a:gd name="T16" fmla="*/ 4 w 64"/>
                <a:gd name="T17" fmla="*/ 0 h 16"/>
                <a:gd name="T18" fmla="*/ 1 w 64"/>
                <a:gd name="T19" fmla="*/ 2 h 16"/>
                <a:gd name="T20" fmla="*/ 0 w 64"/>
                <a:gd name="T21" fmla="*/ 5 h 16"/>
                <a:gd name="T22" fmla="*/ 17 w 64"/>
                <a:gd name="T23" fmla="*/ 16 h 16"/>
                <a:gd name="T24" fmla="*/ 47 w 64"/>
                <a:gd name="T25" fmla="*/ 16 h 16"/>
                <a:gd name="T26" fmla="*/ 64 w 64"/>
                <a:gd name="T27" fmla="*/ 5 h 16"/>
                <a:gd name="T28" fmla="*/ 63 w 64"/>
                <a:gd name="T29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16">
                  <a:moveTo>
                    <a:pt x="63" y="2"/>
                  </a:moveTo>
                  <a:cubicBezTo>
                    <a:pt x="63" y="1"/>
                    <a:pt x="61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8" y="0"/>
                    <a:pt x="57" y="1"/>
                    <a:pt x="56" y="2"/>
                  </a:cubicBezTo>
                  <a:cubicBezTo>
                    <a:pt x="55" y="6"/>
                    <a:pt x="51" y="8"/>
                    <a:pt x="4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3" y="8"/>
                    <a:pt x="9" y="6"/>
                    <a:pt x="8" y="2"/>
                  </a:cubicBezTo>
                  <a:cubicBezTo>
                    <a:pt x="7" y="1"/>
                    <a:pt x="6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1"/>
                    <a:pt x="1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3" y="12"/>
                    <a:pt x="9" y="16"/>
                    <a:pt x="17" y="16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55" y="16"/>
                    <a:pt x="61" y="12"/>
                    <a:pt x="64" y="5"/>
                  </a:cubicBezTo>
                  <a:cubicBezTo>
                    <a:pt x="64" y="4"/>
                    <a:pt x="64" y="3"/>
                    <a:pt x="63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0781" name="Freeform 334"/>
          <p:cNvSpPr>
            <a:spLocks noEditPoints="1"/>
          </p:cNvSpPr>
          <p:nvPr/>
        </p:nvSpPr>
        <p:spPr bwMode="auto">
          <a:xfrm>
            <a:off x="6164263" y="1166391"/>
            <a:ext cx="203200" cy="177800"/>
          </a:xfrm>
          <a:custGeom>
            <a:avLst/>
            <a:gdLst>
              <a:gd name="T0" fmla="*/ 48 w 64"/>
              <a:gd name="T1" fmla="*/ 38 h 56"/>
              <a:gd name="T2" fmla="*/ 51 w 64"/>
              <a:gd name="T3" fmla="*/ 6 h 56"/>
              <a:gd name="T4" fmla="*/ 50 w 64"/>
              <a:gd name="T5" fmla="*/ 3 h 56"/>
              <a:gd name="T6" fmla="*/ 32 w 64"/>
              <a:gd name="T7" fmla="*/ 0 h 56"/>
              <a:gd name="T8" fmla="*/ 14 w 64"/>
              <a:gd name="T9" fmla="*/ 3 h 56"/>
              <a:gd name="T10" fmla="*/ 13 w 64"/>
              <a:gd name="T11" fmla="*/ 6 h 56"/>
              <a:gd name="T12" fmla="*/ 16 w 64"/>
              <a:gd name="T13" fmla="*/ 38 h 56"/>
              <a:gd name="T14" fmla="*/ 0 w 64"/>
              <a:gd name="T15" fmla="*/ 40 h 56"/>
              <a:gd name="T16" fmla="*/ 12 w 64"/>
              <a:gd name="T17" fmla="*/ 52 h 56"/>
              <a:gd name="T18" fmla="*/ 32 w 64"/>
              <a:gd name="T19" fmla="*/ 56 h 56"/>
              <a:gd name="T20" fmla="*/ 52 w 64"/>
              <a:gd name="T21" fmla="*/ 52 h 56"/>
              <a:gd name="T22" fmla="*/ 64 w 64"/>
              <a:gd name="T23" fmla="*/ 40 h 56"/>
              <a:gd name="T24" fmla="*/ 48 w 64"/>
              <a:gd name="T25" fmla="*/ 38 h 56"/>
              <a:gd name="T26" fmla="*/ 24 w 64"/>
              <a:gd name="T27" fmla="*/ 7 h 56"/>
              <a:gd name="T28" fmla="*/ 24 w 64"/>
              <a:gd name="T29" fmla="*/ 7 h 56"/>
              <a:gd name="T30" fmla="*/ 27 w 64"/>
              <a:gd name="T31" fmla="*/ 32 h 56"/>
              <a:gd name="T32" fmla="*/ 27 w 64"/>
              <a:gd name="T33" fmla="*/ 40 h 56"/>
              <a:gd name="T34" fmla="*/ 19 w 64"/>
              <a:gd name="T35" fmla="*/ 39 h 56"/>
              <a:gd name="T36" fmla="*/ 19 w 64"/>
              <a:gd name="T37" fmla="*/ 33 h 56"/>
              <a:gd name="T38" fmla="*/ 16 w 64"/>
              <a:gd name="T39" fmla="*/ 7 h 56"/>
              <a:gd name="T40" fmla="*/ 16 w 64"/>
              <a:gd name="T41" fmla="*/ 6 h 56"/>
              <a:gd name="T42" fmla="*/ 24 w 64"/>
              <a:gd name="T43" fmla="*/ 7 h 56"/>
              <a:gd name="T44" fmla="*/ 61 w 64"/>
              <a:gd name="T45" fmla="*/ 42 h 56"/>
              <a:gd name="T46" fmla="*/ 60 w 64"/>
              <a:gd name="T47" fmla="*/ 42 h 56"/>
              <a:gd name="T48" fmla="*/ 52 w 64"/>
              <a:gd name="T49" fmla="*/ 48 h 56"/>
              <a:gd name="T50" fmla="*/ 32 w 64"/>
              <a:gd name="T51" fmla="*/ 52 h 56"/>
              <a:gd name="T52" fmla="*/ 12 w 64"/>
              <a:gd name="T53" fmla="*/ 48 h 56"/>
              <a:gd name="T54" fmla="*/ 4 w 64"/>
              <a:gd name="T55" fmla="*/ 42 h 56"/>
              <a:gd name="T56" fmla="*/ 3 w 64"/>
              <a:gd name="T57" fmla="*/ 42 h 56"/>
              <a:gd name="T58" fmla="*/ 3 w 64"/>
              <a:gd name="T59" fmla="*/ 42 h 56"/>
              <a:gd name="T60" fmla="*/ 5 w 64"/>
              <a:gd name="T61" fmla="*/ 40 h 56"/>
              <a:gd name="T62" fmla="*/ 7 w 64"/>
              <a:gd name="T63" fmla="*/ 40 h 56"/>
              <a:gd name="T64" fmla="*/ 12 w 64"/>
              <a:gd name="T65" fmla="*/ 43 h 56"/>
              <a:gd name="T66" fmla="*/ 32 w 64"/>
              <a:gd name="T67" fmla="*/ 47 h 56"/>
              <a:gd name="T68" fmla="*/ 52 w 64"/>
              <a:gd name="T69" fmla="*/ 43 h 56"/>
              <a:gd name="T70" fmla="*/ 57 w 64"/>
              <a:gd name="T71" fmla="*/ 40 h 56"/>
              <a:gd name="T72" fmla="*/ 59 w 64"/>
              <a:gd name="T73" fmla="*/ 40 h 56"/>
              <a:gd name="T74" fmla="*/ 61 w 64"/>
              <a:gd name="T75" fmla="*/ 42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4" h="56">
                <a:moveTo>
                  <a:pt x="48" y="38"/>
                </a:moveTo>
                <a:cubicBezTo>
                  <a:pt x="48" y="26"/>
                  <a:pt x="48" y="16"/>
                  <a:pt x="51" y="6"/>
                </a:cubicBezTo>
                <a:cubicBezTo>
                  <a:pt x="52" y="5"/>
                  <a:pt x="51" y="4"/>
                  <a:pt x="50" y="3"/>
                </a:cubicBezTo>
                <a:cubicBezTo>
                  <a:pt x="47" y="2"/>
                  <a:pt x="41" y="0"/>
                  <a:pt x="32" y="0"/>
                </a:cubicBezTo>
                <a:cubicBezTo>
                  <a:pt x="23" y="0"/>
                  <a:pt x="17" y="2"/>
                  <a:pt x="14" y="3"/>
                </a:cubicBezTo>
                <a:cubicBezTo>
                  <a:pt x="13" y="4"/>
                  <a:pt x="12" y="5"/>
                  <a:pt x="13" y="6"/>
                </a:cubicBezTo>
                <a:cubicBezTo>
                  <a:pt x="16" y="16"/>
                  <a:pt x="16" y="26"/>
                  <a:pt x="16" y="38"/>
                </a:cubicBezTo>
                <a:cubicBezTo>
                  <a:pt x="6" y="36"/>
                  <a:pt x="0" y="35"/>
                  <a:pt x="0" y="40"/>
                </a:cubicBezTo>
                <a:cubicBezTo>
                  <a:pt x="0" y="43"/>
                  <a:pt x="4" y="48"/>
                  <a:pt x="12" y="52"/>
                </a:cubicBezTo>
                <a:cubicBezTo>
                  <a:pt x="17" y="54"/>
                  <a:pt x="24" y="56"/>
                  <a:pt x="32" y="56"/>
                </a:cubicBezTo>
                <a:cubicBezTo>
                  <a:pt x="40" y="56"/>
                  <a:pt x="47" y="54"/>
                  <a:pt x="52" y="52"/>
                </a:cubicBezTo>
                <a:cubicBezTo>
                  <a:pt x="60" y="48"/>
                  <a:pt x="64" y="43"/>
                  <a:pt x="64" y="40"/>
                </a:cubicBezTo>
                <a:cubicBezTo>
                  <a:pt x="64" y="35"/>
                  <a:pt x="58" y="36"/>
                  <a:pt x="48" y="38"/>
                </a:cubicBezTo>
                <a:close/>
                <a:moveTo>
                  <a:pt x="24" y="7"/>
                </a:moveTo>
                <a:cubicBezTo>
                  <a:pt x="24" y="7"/>
                  <a:pt x="24" y="7"/>
                  <a:pt x="24" y="7"/>
                </a:cubicBezTo>
                <a:cubicBezTo>
                  <a:pt x="26" y="15"/>
                  <a:pt x="27" y="23"/>
                  <a:pt x="27" y="32"/>
                </a:cubicBezTo>
                <a:cubicBezTo>
                  <a:pt x="27" y="35"/>
                  <a:pt x="27" y="37"/>
                  <a:pt x="27" y="40"/>
                </a:cubicBezTo>
                <a:cubicBezTo>
                  <a:pt x="26" y="39"/>
                  <a:pt x="20" y="39"/>
                  <a:pt x="19" y="39"/>
                </a:cubicBezTo>
                <a:cubicBezTo>
                  <a:pt x="19" y="37"/>
                  <a:pt x="19" y="35"/>
                  <a:pt x="19" y="33"/>
                </a:cubicBezTo>
                <a:cubicBezTo>
                  <a:pt x="19" y="24"/>
                  <a:pt x="18" y="15"/>
                  <a:pt x="16" y="7"/>
                </a:cubicBezTo>
                <a:cubicBezTo>
                  <a:pt x="16" y="6"/>
                  <a:pt x="16" y="6"/>
                  <a:pt x="16" y="6"/>
                </a:cubicBezTo>
                <a:cubicBezTo>
                  <a:pt x="17" y="7"/>
                  <a:pt x="22" y="7"/>
                  <a:pt x="24" y="7"/>
                </a:cubicBezTo>
                <a:close/>
                <a:moveTo>
                  <a:pt x="61" y="42"/>
                </a:moveTo>
                <a:cubicBezTo>
                  <a:pt x="60" y="42"/>
                  <a:pt x="60" y="42"/>
                  <a:pt x="60" y="42"/>
                </a:cubicBezTo>
                <a:cubicBezTo>
                  <a:pt x="58" y="45"/>
                  <a:pt x="55" y="46"/>
                  <a:pt x="52" y="48"/>
                </a:cubicBezTo>
                <a:cubicBezTo>
                  <a:pt x="47" y="51"/>
                  <a:pt x="40" y="52"/>
                  <a:pt x="32" y="52"/>
                </a:cubicBezTo>
                <a:cubicBezTo>
                  <a:pt x="25" y="52"/>
                  <a:pt x="17" y="51"/>
                  <a:pt x="12" y="48"/>
                </a:cubicBezTo>
                <a:cubicBezTo>
                  <a:pt x="9" y="46"/>
                  <a:pt x="6" y="45"/>
                  <a:pt x="4" y="42"/>
                </a:cubicBezTo>
                <a:cubicBezTo>
                  <a:pt x="3" y="42"/>
                  <a:pt x="3" y="42"/>
                  <a:pt x="3" y="42"/>
                </a:cubicBezTo>
                <a:cubicBezTo>
                  <a:pt x="3" y="42"/>
                  <a:pt x="3" y="42"/>
                  <a:pt x="3" y="42"/>
                </a:cubicBezTo>
                <a:cubicBezTo>
                  <a:pt x="3" y="41"/>
                  <a:pt x="4" y="40"/>
                  <a:pt x="5" y="40"/>
                </a:cubicBezTo>
                <a:cubicBezTo>
                  <a:pt x="6" y="39"/>
                  <a:pt x="7" y="39"/>
                  <a:pt x="7" y="40"/>
                </a:cubicBezTo>
                <a:cubicBezTo>
                  <a:pt x="9" y="41"/>
                  <a:pt x="10" y="42"/>
                  <a:pt x="12" y="43"/>
                </a:cubicBezTo>
                <a:cubicBezTo>
                  <a:pt x="17" y="45"/>
                  <a:pt x="25" y="47"/>
                  <a:pt x="32" y="47"/>
                </a:cubicBezTo>
                <a:cubicBezTo>
                  <a:pt x="39" y="47"/>
                  <a:pt x="47" y="45"/>
                  <a:pt x="52" y="43"/>
                </a:cubicBezTo>
                <a:cubicBezTo>
                  <a:pt x="54" y="42"/>
                  <a:pt x="55" y="41"/>
                  <a:pt x="57" y="40"/>
                </a:cubicBezTo>
                <a:cubicBezTo>
                  <a:pt x="58" y="39"/>
                  <a:pt x="59" y="39"/>
                  <a:pt x="59" y="40"/>
                </a:cubicBezTo>
                <a:cubicBezTo>
                  <a:pt x="60" y="40"/>
                  <a:pt x="61" y="41"/>
                  <a:pt x="61" y="4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081" name="Group 11080"/>
          <p:cNvGrpSpPr/>
          <p:nvPr/>
        </p:nvGrpSpPr>
        <p:grpSpPr>
          <a:xfrm>
            <a:off x="6572251" y="1140991"/>
            <a:ext cx="203200" cy="196850"/>
            <a:chOff x="6572251" y="1140991"/>
            <a:chExt cx="203200" cy="196850"/>
          </a:xfrm>
        </p:grpSpPr>
        <p:sp>
          <p:nvSpPr>
            <p:cNvPr id="10782" name="Freeform 335"/>
            <p:cNvSpPr>
              <a:spLocks/>
            </p:cNvSpPr>
            <p:nvPr/>
          </p:nvSpPr>
          <p:spPr bwMode="auto">
            <a:xfrm>
              <a:off x="6597651" y="1267991"/>
              <a:ext cx="152400" cy="69850"/>
            </a:xfrm>
            <a:custGeom>
              <a:avLst/>
              <a:gdLst>
                <a:gd name="T0" fmla="*/ 45 w 48"/>
                <a:gd name="T1" fmla="*/ 0 h 22"/>
                <a:gd name="T2" fmla="*/ 24 w 48"/>
                <a:gd name="T3" fmla="*/ 4 h 22"/>
                <a:gd name="T4" fmla="*/ 3 w 48"/>
                <a:gd name="T5" fmla="*/ 0 h 22"/>
                <a:gd name="T6" fmla="*/ 0 w 48"/>
                <a:gd name="T7" fmla="*/ 12 h 22"/>
                <a:gd name="T8" fmla="*/ 0 w 48"/>
                <a:gd name="T9" fmla="*/ 12 h 22"/>
                <a:gd name="T10" fmla="*/ 0 w 48"/>
                <a:gd name="T11" fmla="*/ 13 h 22"/>
                <a:gd name="T12" fmla="*/ 24 w 48"/>
                <a:gd name="T13" fmla="*/ 22 h 22"/>
                <a:gd name="T14" fmla="*/ 48 w 48"/>
                <a:gd name="T15" fmla="*/ 13 h 22"/>
                <a:gd name="T16" fmla="*/ 48 w 48"/>
                <a:gd name="T17" fmla="*/ 12 h 22"/>
                <a:gd name="T18" fmla="*/ 48 w 48"/>
                <a:gd name="T19" fmla="*/ 12 h 22"/>
                <a:gd name="T20" fmla="*/ 45 w 48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22">
                  <a:moveTo>
                    <a:pt x="45" y="0"/>
                  </a:moveTo>
                  <a:cubicBezTo>
                    <a:pt x="39" y="3"/>
                    <a:pt x="32" y="4"/>
                    <a:pt x="24" y="4"/>
                  </a:cubicBezTo>
                  <a:cubicBezTo>
                    <a:pt x="16" y="4"/>
                    <a:pt x="9" y="3"/>
                    <a:pt x="3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8"/>
                    <a:pt x="11" y="22"/>
                    <a:pt x="24" y="22"/>
                  </a:cubicBezTo>
                  <a:cubicBezTo>
                    <a:pt x="37" y="22"/>
                    <a:pt x="48" y="18"/>
                    <a:pt x="48" y="13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783" name="Freeform 336"/>
            <p:cNvSpPr>
              <a:spLocks noEditPoints="1"/>
            </p:cNvSpPr>
            <p:nvPr/>
          </p:nvSpPr>
          <p:spPr bwMode="auto">
            <a:xfrm>
              <a:off x="6572251" y="1140991"/>
              <a:ext cx="203200" cy="114300"/>
            </a:xfrm>
            <a:custGeom>
              <a:avLst/>
              <a:gdLst>
                <a:gd name="T0" fmla="*/ 32 w 64"/>
                <a:gd name="T1" fmla="*/ 0 h 36"/>
                <a:gd name="T2" fmla="*/ 0 w 64"/>
                <a:gd name="T3" fmla="*/ 14 h 36"/>
                <a:gd name="T4" fmla="*/ 15 w 64"/>
                <a:gd name="T5" fmla="*/ 26 h 36"/>
                <a:gd name="T6" fmla="*/ 13 w 64"/>
                <a:gd name="T7" fmla="*/ 33 h 36"/>
                <a:gd name="T8" fmla="*/ 32 w 64"/>
                <a:gd name="T9" fmla="*/ 36 h 36"/>
                <a:gd name="T10" fmla="*/ 51 w 64"/>
                <a:gd name="T11" fmla="*/ 33 h 36"/>
                <a:gd name="T12" fmla="*/ 49 w 64"/>
                <a:gd name="T13" fmla="*/ 26 h 36"/>
                <a:gd name="T14" fmla="*/ 64 w 64"/>
                <a:gd name="T15" fmla="*/ 14 h 36"/>
                <a:gd name="T16" fmla="*/ 32 w 64"/>
                <a:gd name="T17" fmla="*/ 0 h 36"/>
                <a:gd name="T18" fmla="*/ 33 w 64"/>
                <a:gd name="T19" fmla="*/ 20 h 36"/>
                <a:gd name="T20" fmla="*/ 14 w 64"/>
                <a:gd name="T21" fmla="*/ 14 h 36"/>
                <a:gd name="T22" fmla="*/ 33 w 64"/>
                <a:gd name="T23" fmla="*/ 8 h 36"/>
                <a:gd name="T24" fmla="*/ 52 w 64"/>
                <a:gd name="T25" fmla="*/ 14 h 36"/>
                <a:gd name="T26" fmla="*/ 33 w 64"/>
                <a:gd name="T27" fmla="*/ 2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36">
                  <a:moveTo>
                    <a:pt x="32" y="0"/>
                  </a:moveTo>
                  <a:cubicBezTo>
                    <a:pt x="14" y="0"/>
                    <a:pt x="0" y="6"/>
                    <a:pt x="0" y="14"/>
                  </a:cubicBezTo>
                  <a:cubicBezTo>
                    <a:pt x="0" y="19"/>
                    <a:pt x="6" y="23"/>
                    <a:pt x="15" y="26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8" y="35"/>
                    <a:pt x="25" y="36"/>
                    <a:pt x="32" y="36"/>
                  </a:cubicBezTo>
                  <a:cubicBezTo>
                    <a:pt x="39" y="36"/>
                    <a:pt x="46" y="35"/>
                    <a:pt x="51" y="33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8" y="23"/>
                    <a:pt x="64" y="19"/>
                    <a:pt x="64" y="14"/>
                  </a:cubicBezTo>
                  <a:cubicBezTo>
                    <a:pt x="64" y="6"/>
                    <a:pt x="50" y="0"/>
                    <a:pt x="32" y="0"/>
                  </a:cubicBezTo>
                  <a:close/>
                  <a:moveTo>
                    <a:pt x="33" y="20"/>
                  </a:moveTo>
                  <a:cubicBezTo>
                    <a:pt x="22" y="20"/>
                    <a:pt x="14" y="17"/>
                    <a:pt x="14" y="14"/>
                  </a:cubicBezTo>
                  <a:cubicBezTo>
                    <a:pt x="14" y="11"/>
                    <a:pt x="22" y="8"/>
                    <a:pt x="33" y="8"/>
                  </a:cubicBezTo>
                  <a:cubicBezTo>
                    <a:pt x="43" y="8"/>
                    <a:pt x="52" y="11"/>
                    <a:pt x="52" y="14"/>
                  </a:cubicBezTo>
                  <a:cubicBezTo>
                    <a:pt x="52" y="17"/>
                    <a:pt x="43" y="20"/>
                    <a:pt x="33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082" name="Group 11081"/>
          <p:cNvGrpSpPr/>
          <p:nvPr/>
        </p:nvGrpSpPr>
        <p:grpSpPr>
          <a:xfrm>
            <a:off x="6978651" y="1140991"/>
            <a:ext cx="203200" cy="203200"/>
            <a:chOff x="6978651" y="1140991"/>
            <a:chExt cx="203200" cy="203200"/>
          </a:xfrm>
        </p:grpSpPr>
        <p:sp>
          <p:nvSpPr>
            <p:cNvPr id="10784" name="Freeform 337"/>
            <p:cNvSpPr>
              <a:spLocks/>
            </p:cNvSpPr>
            <p:nvPr/>
          </p:nvSpPr>
          <p:spPr bwMode="auto">
            <a:xfrm>
              <a:off x="7004051" y="1140991"/>
              <a:ext cx="152400" cy="139700"/>
            </a:xfrm>
            <a:custGeom>
              <a:avLst/>
              <a:gdLst>
                <a:gd name="T0" fmla="*/ 24 w 48"/>
                <a:gd name="T1" fmla="*/ 44 h 44"/>
                <a:gd name="T2" fmla="*/ 48 w 48"/>
                <a:gd name="T3" fmla="*/ 36 h 44"/>
                <a:gd name="T4" fmla="*/ 48 w 48"/>
                <a:gd name="T5" fmla="*/ 32 h 44"/>
                <a:gd name="T6" fmla="*/ 36 w 48"/>
                <a:gd name="T7" fmla="*/ 11 h 44"/>
                <a:gd name="T8" fmla="*/ 36 w 48"/>
                <a:gd name="T9" fmla="*/ 18 h 44"/>
                <a:gd name="T10" fmla="*/ 36 w 48"/>
                <a:gd name="T11" fmla="*/ 24 h 44"/>
                <a:gd name="T12" fmla="*/ 36 w 48"/>
                <a:gd name="T13" fmla="*/ 26 h 44"/>
                <a:gd name="T14" fmla="*/ 34 w 48"/>
                <a:gd name="T15" fmla="*/ 28 h 44"/>
                <a:gd name="T16" fmla="*/ 32 w 48"/>
                <a:gd name="T17" fmla="*/ 26 h 44"/>
                <a:gd name="T18" fmla="*/ 32 w 48"/>
                <a:gd name="T19" fmla="*/ 24 h 44"/>
                <a:gd name="T20" fmla="*/ 32 w 48"/>
                <a:gd name="T21" fmla="*/ 19 h 44"/>
                <a:gd name="T22" fmla="*/ 32 w 48"/>
                <a:gd name="T23" fmla="*/ 18 h 44"/>
                <a:gd name="T24" fmla="*/ 32 w 48"/>
                <a:gd name="T25" fmla="*/ 7 h 44"/>
                <a:gd name="T26" fmla="*/ 25 w 48"/>
                <a:gd name="T27" fmla="*/ 0 h 44"/>
                <a:gd name="T28" fmla="*/ 23 w 48"/>
                <a:gd name="T29" fmla="*/ 0 h 44"/>
                <a:gd name="T30" fmla="*/ 16 w 48"/>
                <a:gd name="T31" fmla="*/ 7 h 44"/>
                <a:gd name="T32" fmla="*/ 16 w 48"/>
                <a:gd name="T33" fmla="*/ 18 h 44"/>
                <a:gd name="T34" fmla="*/ 16 w 48"/>
                <a:gd name="T35" fmla="*/ 19 h 44"/>
                <a:gd name="T36" fmla="*/ 16 w 48"/>
                <a:gd name="T37" fmla="*/ 24 h 44"/>
                <a:gd name="T38" fmla="*/ 16 w 48"/>
                <a:gd name="T39" fmla="*/ 26 h 44"/>
                <a:gd name="T40" fmla="*/ 14 w 48"/>
                <a:gd name="T41" fmla="*/ 28 h 44"/>
                <a:gd name="T42" fmla="*/ 12 w 48"/>
                <a:gd name="T43" fmla="*/ 26 h 44"/>
                <a:gd name="T44" fmla="*/ 12 w 48"/>
                <a:gd name="T45" fmla="*/ 24 h 44"/>
                <a:gd name="T46" fmla="*/ 12 w 48"/>
                <a:gd name="T47" fmla="*/ 18 h 44"/>
                <a:gd name="T48" fmla="*/ 12 w 48"/>
                <a:gd name="T49" fmla="*/ 11 h 44"/>
                <a:gd name="T50" fmla="*/ 0 w 48"/>
                <a:gd name="T51" fmla="*/ 32 h 44"/>
                <a:gd name="T52" fmla="*/ 0 w 48"/>
                <a:gd name="T53" fmla="*/ 36 h 44"/>
                <a:gd name="T54" fmla="*/ 24 w 48"/>
                <a:gd name="T5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8" h="44">
                  <a:moveTo>
                    <a:pt x="24" y="44"/>
                  </a:moveTo>
                  <a:cubicBezTo>
                    <a:pt x="36" y="44"/>
                    <a:pt x="44" y="40"/>
                    <a:pt x="48" y="36"/>
                  </a:cubicBezTo>
                  <a:cubicBezTo>
                    <a:pt x="48" y="34"/>
                    <a:pt x="48" y="33"/>
                    <a:pt x="48" y="32"/>
                  </a:cubicBezTo>
                  <a:cubicBezTo>
                    <a:pt x="48" y="23"/>
                    <a:pt x="43" y="15"/>
                    <a:pt x="36" y="11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7"/>
                    <a:pt x="35" y="28"/>
                    <a:pt x="34" y="28"/>
                  </a:cubicBezTo>
                  <a:cubicBezTo>
                    <a:pt x="33" y="28"/>
                    <a:pt x="32" y="27"/>
                    <a:pt x="32" y="26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9" y="0"/>
                    <a:pt x="16" y="3"/>
                    <a:pt x="16" y="7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7"/>
                    <a:pt x="15" y="28"/>
                    <a:pt x="14" y="28"/>
                  </a:cubicBezTo>
                  <a:cubicBezTo>
                    <a:pt x="13" y="28"/>
                    <a:pt x="12" y="27"/>
                    <a:pt x="12" y="26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5" y="15"/>
                    <a:pt x="0" y="23"/>
                    <a:pt x="0" y="32"/>
                  </a:cubicBezTo>
                  <a:cubicBezTo>
                    <a:pt x="0" y="33"/>
                    <a:pt x="0" y="34"/>
                    <a:pt x="0" y="36"/>
                  </a:cubicBezTo>
                  <a:cubicBezTo>
                    <a:pt x="4" y="40"/>
                    <a:pt x="12" y="44"/>
                    <a:pt x="24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785" name="Freeform 338"/>
            <p:cNvSpPr>
              <a:spLocks/>
            </p:cNvSpPr>
            <p:nvPr/>
          </p:nvSpPr>
          <p:spPr bwMode="auto">
            <a:xfrm>
              <a:off x="6978651" y="1255291"/>
              <a:ext cx="203200" cy="88900"/>
            </a:xfrm>
            <a:custGeom>
              <a:avLst/>
              <a:gdLst>
                <a:gd name="T0" fmla="*/ 60 w 64"/>
                <a:gd name="T1" fmla="*/ 0 h 28"/>
                <a:gd name="T2" fmla="*/ 32 w 64"/>
                <a:gd name="T3" fmla="*/ 16 h 28"/>
                <a:gd name="T4" fmla="*/ 4 w 64"/>
                <a:gd name="T5" fmla="*/ 0 h 28"/>
                <a:gd name="T6" fmla="*/ 0 w 64"/>
                <a:gd name="T7" fmla="*/ 7 h 28"/>
                <a:gd name="T8" fmla="*/ 28 w 64"/>
                <a:gd name="T9" fmla="*/ 28 h 28"/>
                <a:gd name="T10" fmla="*/ 36 w 64"/>
                <a:gd name="T11" fmla="*/ 28 h 28"/>
                <a:gd name="T12" fmla="*/ 64 w 64"/>
                <a:gd name="T13" fmla="*/ 7 h 28"/>
                <a:gd name="T14" fmla="*/ 60 w 64"/>
                <a:gd name="T1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28">
                  <a:moveTo>
                    <a:pt x="60" y="0"/>
                  </a:moveTo>
                  <a:cubicBezTo>
                    <a:pt x="57" y="5"/>
                    <a:pt x="47" y="16"/>
                    <a:pt x="32" y="16"/>
                  </a:cubicBezTo>
                  <a:cubicBezTo>
                    <a:pt x="17" y="16"/>
                    <a:pt x="7" y="5"/>
                    <a:pt x="4" y="0"/>
                  </a:cubicBezTo>
                  <a:cubicBezTo>
                    <a:pt x="0" y="1"/>
                    <a:pt x="0" y="4"/>
                    <a:pt x="0" y="7"/>
                  </a:cubicBezTo>
                  <a:cubicBezTo>
                    <a:pt x="0" y="16"/>
                    <a:pt x="16" y="28"/>
                    <a:pt x="28" y="28"/>
                  </a:cubicBezTo>
                  <a:cubicBezTo>
                    <a:pt x="32" y="28"/>
                    <a:pt x="28" y="28"/>
                    <a:pt x="36" y="28"/>
                  </a:cubicBezTo>
                  <a:cubicBezTo>
                    <a:pt x="48" y="28"/>
                    <a:pt x="64" y="16"/>
                    <a:pt x="64" y="7"/>
                  </a:cubicBezTo>
                  <a:cubicBezTo>
                    <a:pt x="64" y="4"/>
                    <a:pt x="64" y="1"/>
                    <a:pt x="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0786" name="Freeform 339"/>
          <p:cNvSpPr>
            <a:spLocks/>
          </p:cNvSpPr>
          <p:nvPr/>
        </p:nvSpPr>
        <p:spPr bwMode="auto">
          <a:xfrm>
            <a:off x="3316288" y="1166391"/>
            <a:ext cx="203200" cy="165100"/>
          </a:xfrm>
          <a:custGeom>
            <a:avLst/>
            <a:gdLst>
              <a:gd name="T0" fmla="*/ 50 w 64"/>
              <a:gd name="T1" fmla="*/ 1 h 52"/>
              <a:gd name="T2" fmla="*/ 46 w 64"/>
              <a:gd name="T3" fmla="*/ 0 h 52"/>
              <a:gd name="T4" fmla="*/ 42 w 64"/>
              <a:gd name="T5" fmla="*/ 0 h 52"/>
              <a:gd name="T6" fmla="*/ 40 w 64"/>
              <a:gd name="T7" fmla="*/ 2 h 52"/>
              <a:gd name="T8" fmla="*/ 32 w 64"/>
              <a:gd name="T9" fmla="*/ 8 h 52"/>
              <a:gd name="T10" fmla="*/ 24 w 64"/>
              <a:gd name="T11" fmla="*/ 2 h 52"/>
              <a:gd name="T12" fmla="*/ 22 w 64"/>
              <a:gd name="T13" fmla="*/ 0 h 52"/>
              <a:gd name="T14" fmla="*/ 18 w 64"/>
              <a:gd name="T15" fmla="*/ 0 h 52"/>
              <a:gd name="T16" fmla="*/ 15 w 64"/>
              <a:gd name="T17" fmla="*/ 1 h 52"/>
              <a:gd name="T18" fmla="*/ 1 w 64"/>
              <a:gd name="T19" fmla="*/ 16 h 52"/>
              <a:gd name="T20" fmla="*/ 0 w 64"/>
              <a:gd name="T21" fmla="*/ 19 h 52"/>
              <a:gd name="T22" fmla="*/ 8 w 64"/>
              <a:gd name="T23" fmla="*/ 27 h 52"/>
              <a:gd name="T24" fmla="*/ 11 w 64"/>
              <a:gd name="T25" fmla="*/ 28 h 52"/>
              <a:gd name="T26" fmla="*/ 15 w 64"/>
              <a:gd name="T27" fmla="*/ 23 h 52"/>
              <a:gd name="T28" fmla="*/ 16 w 64"/>
              <a:gd name="T29" fmla="*/ 24 h 52"/>
              <a:gd name="T30" fmla="*/ 16 w 64"/>
              <a:gd name="T31" fmla="*/ 50 h 52"/>
              <a:gd name="T32" fmla="*/ 18 w 64"/>
              <a:gd name="T33" fmla="*/ 52 h 52"/>
              <a:gd name="T34" fmla="*/ 46 w 64"/>
              <a:gd name="T35" fmla="*/ 52 h 52"/>
              <a:gd name="T36" fmla="*/ 48 w 64"/>
              <a:gd name="T37" fmla="*/ 50 h 52"/>
              <a:gd name="T38" fmla="*/ 48 w 64"/>
              <a:gd name="T39" fmla="*/ 23 h 52"/>
              <a:gd name="T40" fmla="*/ 50 w 64"/>
              <a:gd name="T41" fmla="*/ 23 h 52"/>
              <a:gd name="T42" fmla="*/ 53 w 64"/>
              <a:gd name="T43" fmla="*/ 28 h 52"/>
              <a:gd name="T44" fmla="*/ 56 w 64"/>
              <a:gd name="T45" fmla="*/ 27 h 52"/>
              <a:gd name="T46" fmla="*/ 64 w 64"/>
              <a:gd name="T47" fmla="*/ 19 h 52"/>
              <a:gd name="T48" fmla="*/ 63 w 64"/>
              <a:gd name="T49" fmla="*/ 16 h 52"/>
              <a:gd name="T50" fmla="*/ 50 w 64"/>
              <a:gd name="T51" fmla="*/ 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4" h="52">
                <a:moveTo>
                  <a:pt x="50" y="1"/>
                </a:moveTo>
                <a:cubicBezTo>
                  <a:pt x="49" y="1"/>
                  <a:pt x="47" y="0"/>
                  <a:pt x="46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1" y="0"/>
                  <a:pt x="40" y="1"/>
                  <a:pt x="40" y="2"/>
                </a:cubicBezTo>
                <a:cubicBezTo>
                  <a:pt x="39" y="5"/>
                  <a:pt x="36" y="8"/>
                  <a:pt x="32" y="8"/>
                </a:cubicBezTo>
                <a:cubicBezTo>
                  <a:pt x="28" y="8"/>
                  <a:pt x="25" y="5"/>
                  <a:pt x="24" y="2"/>
                </a:cubicBezTo>
                <a:cubicBezTo>
                  <a:pt x="24" y="1"/>
                  <a:pt x="23" y="0"/>
                  <a:pt x="22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7" y="0"/>
                  <a:pt x="16" y="1"/>
                  <a:pt x="15" y="1"/>
                </a:cubicBezTo>
                <a:cubicBezTo>
                  <a:pt x="1" y="16"/>
                  <a:pt x="1" y="16"/>
                  <a:pt x="1" y="16"/>
                </a:cubicBezTo>
                <a:cubicBezTo>
                  <a:pt x="0" y="17"/>
                  <a:pt x="0" y="18"/>
                  <a:pt x="0" y="19"/>
                </a:cubicBezTo>
                <a:cubicBezTo>
                  <a:pt x="8" y="27"/>
                  <a:pt x="8" y="27"/>
                  <a:pt x="8" y="27"/>
                </a:cubicBezTo>
                <a:cubicBezTo>
                  <a:pt x="9" y="28"/>
                  <a:pt x="10" y="28"/>
                  <a:pt x="11" y="28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2"/>
                  <a:pt x="16" y="23"/>
                  <a:pt x="16" y="24"/>
                </a:cubicBezTo>
                <a:cubicBezTo>
                  <a:pt x="16" y="50"/>
                  <a:pt x="16" y="50"/>
                  <a:pt x="16" y="50"/>
                </a:cubicBezTo>
                <a:cubicBezTo>
                  <a:pt x="16" y="51"/>
                  <a:pt x="17" y="52"/>
                  <a:pt x="18" y="52"/>
                </a:cubicBezTo>
                <a:cubicBezTo>
                  <a:pt x="46" y="52"/>
                  <a:pt x="46" y="52"/>
                  <a:pt x="46" y="52"/>
                </a:cubicBezTo>
                <a:cubicBezTo>
                  <a:pt x="47" y="52"/>
                  <a:pt x="48" y="51"/>
                  <a:pt x="48" y="50"/>
                </a:cubicBezTo>
                <a:cubicBezTo>
                  <a:pt x="48" y="23"/>
                  <a:pt x="48" y="23"/>
                  <a:pt x="48" y="23"/>
                </a:cubicBezTo>
                <a:cubicBezTo>
                  <a:pt x="48" y="22"/>
                  <a:pt x="49" y="22"/>
                  <a:pt x="50" y="23"/>
                </a:cubicBezTo>
                <a:cubicBezTo>
                  <a:pt x="53" y="28"/>
                  <a:pt x="53" y="28"/>
                  <a:pt x="53" y="28"/>
                </a:cubicBezTo>
                <a:cubicBezTo>
                  <a:pt x="54" y="28"/>
                  <a:pt x="55" y="28"/>
                  <a:pt x="56" y="27"/>
                </a:cubicBezTo>
                <a:cubicBezTo>
                  <a:pt x="64" y="19"/>
                  <a:pt x="64" y="19"/>
                  <a:pt x="64" y="19"/>
                </a:cubicBezTo>
                <a:cubicBezTo>
                  <a:pt x="64" y="18"/>
                  <a:pt x="64" y="17"/>
                  <a:pt x="63" y="16"/>
                </a:cubicBezTo>
                <a:lnTo>
                  <a:pt x="5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063" name="Group 11062"/>
          <p:cNvGrpSpPr/>
          <p:nvPr/>
        </p:nvGrpSpPr>
        <p:grpSpPr>
          <a:xfrm>
            <a:off x="6978651" y="328191"/>
            <a:ext cx="190500" cy="190500"/>
            <a:chOff x="6978651" y="328191"/>
            <a:chExt cx="190500" cy="190500"/>
          </a:xfrm>
        </p:grpSpPr>
        <p:sp>
          <p:nvSpPr>
            <p:cNvPr id="10787" name="Freeform 340"/>
            <p:cNvSpPr>
              <a:spLocks noEditPoints="1"/>
            </p:cNvSpPr>
            <p:nvPr/>
          </p:nvSpPr>
          <p:spPr bwMode="auto">
            <a:xfrm>
              <a:off x="6978651" y="328191"/>
              <a:ext cx="152400" cy="76200"/>
            </a:xfrm>
            <a:custGeom>
              <a:avLst/>
              <a:gdLst>
                <a:gd name="T0" fmla="*/ 4 w 48"/>
                <a:gd name="T1" fmla="*/ 0 h 24"/>
                <a:gd name="T2" fmla="*/ 0 w 48"/>
                <a:gd name="T3" fmla="*/ 4 h 24"/>
                <a:gd name="T4" fmla="*/ 0 w 48"/>
                <a:gd name="T5" fmla="*/ 20 h 24"/>
                <a:gd name="T6" fmla="*/ 4 w 48"/>
                <a:gd name="T7" fmla="*/ 24 h 24"/>
                <a:gd name="T8" fmla="*/ 40 w 48"/>
                <a:gd name="T9" fmla="*/ 24 h 24"/>
                <a:gd name="T10" fmla="*/ 48 w 48"/>
                <a:gd name="T11" fmla="*/ 0 h 24"/>
                <a:gd name="T12" fmla="*/ 4 w 48"/>
                <a:gd name="T13" fmla="*/ 0 h 24"/>
                <a:gd name="T14" fmla="*/ 36 w 48"/>
                <a:gd name="T15" fmla="*/ 12 h 24"/>
                <a:gd name="T16" fmla="*/ 32 w 48"/>
                <a:gd name="T17" fmla="*/ 12 h 24"/>
                <a:gd name="T18" fmla="*/ 32 w 48"/>
                <a:gd name="T19" fmla="*/ 8 h 24"/>
                <a:gd name="T20" fmla="*/ 36 w 48"/>
                <a:gd name="T21" fmla="*/ 8 h 24"/>
                <a:gd name="T22" fmla="*/ 36 w 48"/>
                <a:gd name="T23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24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2" y="24"/>
                    <a:pt x="4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8" y="0"/>
                    <a:pt x="48" y="0"/>
                    <a:pt x="48" y="0"/>
                  </a:cubicBezTo>
                  <a:lnTo>
                    <a:pt x="4" y="0"/>
                  </a:lnTo>
                  <a:close/>
                  <a:moveTo>
                    <a:pt x="36" y="12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6" y="8"/>
                    <a:pt x="36" y="8"/>
                    <a:pt x="36" y="8"/>
                  </a:cubicBezTo>
                  <a:lnTo>
                    <a:pt x="36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788" name="Freeform 341"/>
            <p:cNvSpPr>
              <a:spLocks/>
            </p:cNvSpPr>
            <p:nvPr/>
          </p:nvSpPr>
          <p:spPr bwMode="auto">
            <a:xfrm>
              <a:off x="7127876" y="340891"/>
              <a:ext cx="41275" cy="50800"/>
            </a:xfrm>
            <a:custGeom>
              <a:avLst/>
              <a:gdLst>
                <a:gd name="T0" fmla="*/ 10 w 26"/>
                <a:gd name="T1" fmla="*/ 0 h 32"/>
                <a:gd name="T2" fmla="*/ 0 w 26"/>
                <a:gd name="T3" fmla="*/ 32 h 32"/>
                <a:gd name="T4" fmla="*/ 16 w 26"/>
                <a:gd name="T5" fmla="*/ 32 h 32"/>
                <a:gd name="T6" fmla="*/ 26 w 26"/>
                <a:gd name="T7" fmla="*/ 0 h 32"/>
                <a:gd name="T8" fmla="*/ 10 w 26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2">
                  <a:moveTo>
                    <a:pt x="10" y="0"/>
                  </a:moveTo>
                  <a:lnTo>
                    <a:pt x="0" y="32"/>
                  </a:lnTo>
                  <a:lnTo>
                    <a:pt x="16" y="32"/>
                  </a:lnTo>
                  <a:lnTo>
                    <a:pt x="26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789" name="Freeform 342"/>
            <p:cNvSpPr>
              <a:spLocks/>
            </p:cNvSpPr>
            <p:nvPr/>
          </p:nvSpPr>
          <p:spPr bwMode="auto">
            <a:xfrm>
              <a:off x="6978651" y="417091"/>
              <a:ext cx="88900" cy="101600"/>
            </a:xfrm>
            <a:custGeom>
              <a:avLst/>
              <a:gdLst>
                <a:gd name="T0" fmla="*/ 20 w 28"/>
                <a:gd name="T1" fmla="*/ 0 h 32"/>
                <a:gd name="T2" fmla="*/ 20 w 28"/>
                <a:gd name="T3" fmla="*/ 20 h 32"/>
                <a:gd name="T4" fmla="*/ 8 w 28"/>
                <a:gd name="T5" fmla="*/ 20 h 32"/>
                <a:gd name="T6" fmla="*/ 4 w 28"/>
                <a:gd name="T7" fmla="*/ 16 h 32"/>
                <a:gd name="T8" fmla="*/ 0 w 28"/>
                <a:gd name="T9" fmla="*/ 20 h 32"/>
                <a:gd name="T10" fmla="*/ 0 w 28"/>
                <a:gd name="T11" fmla="*/ 24 h 32"/>
                <a:gd name="T12" fmla="*/ 0 w 28"/>
                <a:gd name="T13" fmla="*/ 28 h 32"/>
                <a:gd name="T14" fmla="*/ 0 w 28"/>
                <a:gd name="T15" fmla="*/ 28 h 32"/>
                <a:gd name="T16" fmla="*/ 4 w 28"/>
                <a:gd name="T17" fmla="*/ 32 h 32"/>
                <a:gd name="T18" fmla="*/ 8 w 28"/>
                <a:gd name="T19" fmla="*/ 28 h 32"/>
                <a:gd name="T20" fmla="*/ 8 w 28"/>
                <a:gd name="T21" fmla="*/ 28 h 32"/>
                <a:gd name="T22" fmla="*/ 20 w 28"/>
                <a:gd name="T23" fmla="*/ 28 h 32"/>
                <a:gd name="T24" fmla="*/ 24 w 28"/>
                <a:gd name="T25" fmla="*/ 28 h 32"/>
                <a:gd name="T26" fmla="*/ 28 w 28"/>
                <a:gd name="T27" fmla="*/ 28 h 32"/>
                <a:gd name="T28" fmla="*/ 28 w 28"/>
                <a:gd name="T29" fmla="*/ 0 h 32"/>
                <a:gd name="T30" fmla="*/ 24 w 28"/>
                <a:gd name="T31" fmla="*/ 0 h 32"/>
                <a:gd name="T32" fmla="*/ 20 w 28"/>
                <a:gd name="T3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32">
                  <a:moveTo>
                    <a:pt x="20" y="0"/>
                  </a:moveTo>
                  <a:cubicBezTo>
                    <a:pt x="20" y="20"/>
                    <a:pt x="20" y="20"/>
                    <a:pt x="20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18"/>
                    <a:pt x="6" y="16"/>
                    <a:pt x="4" y="16"/>
                  </a:cubicBezTo>
                  <a:cubicBezTo>
                    <a:pt x="2" y="16"/>
                    <a:pt x="0" y="18"/>
                    <a:pt x="0" y="2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2" y="32"/>
                    <a:pt x="4" y="32"/>
                  </a:cubicBezTo>
                  <a:cubicBezTo>
                    <a:pt x="6" y="32"/>
                    <a:pt x="8" y="30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055" name="Group 11054"/>
          <p:cNvGrpSpPr/>
          <p:nvPr/>
        </p:nvGrpSpPr>
        <p:grpSpPr>
          <a:xfrm>
            <a:off x="468313" y="340891"/>
            <a:ext cx="190500" cy="190500"/>
            <a:chOff x="468313" y="340891"/>
            <a:chExt cx="190500" cy="190500"/>
          </a:xfrm>
        </p:grpSpPr>
        <p:sp>
          <p:nvSpPr>
            <p:cNvPr id="10790" name="Freeform 343"/>
            <p:cNvSpPr>
              <a:spLocks noEditPoints="1"/>
            </p:cNvSpPr>
            <p:nvPr/>
          </p:nvSpPr>
          <p:spPr bwMode="auto">
            <a:xfrm>
              <a:off x="468313" y="340891"/>
              <a:ext cx="190500" cy="190500"/>
            </a:xfrm>
            <a:custGeom>
              <a:avLst/>
              <a:gdLst>
                <a:gd name="T0" fmla="*/ 30 w 60"/>
                <a:gd name="T1" fmla="*/ 0 h 60"/>
                <a:gd name="T2" fmla="*/ 0 w 60"/>
                <a:gd name="T3" fmla="*/ 30 h 60"/>
                <a:gd name="T4" fmla="*/ 30 w 60"/>
                <a:gd name="T5" fmla="*/ 60 h 60"/>
                <a:gd name="T6" fmla="*/ 60 w 60"/>
                <a:gd name="T7" fmla="*/ 30 h 60"/>
                <a:gd name="T8" fmla="*/ 30 w 60"/>
                <a:gd name="T9" fmla="*/ 0 h 60"/>
                <a:gd name="T10" fmla="*/ 30 w 60"/>
                <a:gd name="T11" fmla="*/ 52 h 60"/>
                <a:gd name="T12" fmla="*/ 8 w 60"/>
                <a:gd name="T13" fmla="*/ 30 h 60"/>
                <a:gd name="T14" fmla="*/ 30 w 60"/>
                <a:gd name="T15" fmla="*/ 8 h 60"/>
                <a:gd name="T16" fmla="*/ 52 w 60"/>
                <a:gd name="T17" fmla="*/ 30 h 60"/>
                <a:gd name="T18" fmla="*/ 30 w 60"/>
                <a:gd name="T19" fmla="*/ 5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0"/>
                  </a:moveTo>
                  <a:cubicBezTo>
                    <a:pt x="13" y="0"/>
                    <a:pt x="0" y="13"/>
                    <a:pt x="0" y="30"/>
                  </a:cubicBezTo>
                  <a:cubicBezTo>
                    <a:pt x="0" y="47"/>
                    <a:pt x="13" y="60"/>
                    <a:pt x="30" y="60"/>
                  </a:cubicBezTo>
                  <a:cubicBezTo>
                    <a:pt x="47" y="60"/>
                    <a:pt x="60" y="47"/>
                    <a:pt x="60" y="30"/>
                  </a:cubicBezTo>
                  <a:cubicBezTo>
                    <a:pt x="60" y="13"/>
                    <a:pt x="47" y="0"/>
                    <a:pt x="30" y="0"/>
                  </a:cubicBezTo>
                  <a:close/>
                  <a:moveTo>
                    <a:pt x="30" y="52"/>
                  </a:moveTo>
                  <a:cubicBezTo>
                    <a:pt x="18" y="52"/>
                    <a:pt x="8" y="42"/>
                    <a:pt x="8" y="30"/>
                  </a:cubicBezTo>
                  <a:cubicBezTo>
                    <a:pt x="8" y="18"/>
                    <a:pt x="18" y="8"/>
                    <a:pt x="30" y="8"/>
                  </a:cubicBezTo>
                  <a:cubicBezTo>
                    <a:pt x="42" y="8"/>
                    <a:pt x="52" y="18"/>
                    <a:pt x="52" y="30"/>
                  </a:cubicBezTo>
                  <a:cubicBezTo>
                    <a:pt x="52" y="42"/>
                    <a:pt x="42" y="52"/>
                    <a:pt x="30" y="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791" name="Freeform 344"/>
            <p:cNvSpPr>
              <a:spLocks/>
            </p:cNvSpPr>
            <p:nvPr/>
          </p:nvSpPr>
          <p:spPr bwMode="auto">
            <a:xfrm>
              <a:off x="544513" y="417091"/>
              <a:ext cx="38100" cy="76200"/>
            </a:xfrm>
            <a:custGeom>
              <a:avLst/>
              <a:gdLst>
                <a:gd name="T0" fmla="*/ 8 w 12"/>
                <a:gd name="T1" fmla="*/ 12 h 24"/>
                <a:gd name="T2" fmla="*/ 8 w 12"/>
                <a:gd name="T3" fmla="*/ 2 h 24"/>
                <a:gd name="T4" fmla="*/ 6 w 12"/>
                <a:gd name="T5" fmla="*/ 0 h 24"/>
                <a:gd name="T6" fmla="*/ 4 w 12"/>
                <a:gd name="T7" fmla="*/ 2 h 24"/>
                <a:gd name="T8" fmla="*/ 4 w 12"/>
                <a:gd name="T9" fmla="*/ 12 h 24"/>
                <a:gd name="T10" fmla="*/ 0 w 12"/>
                <a:gd name="T11" fmla="*/ 18 h 24"/>
                <a:gd name="T12" fmla="*/ 6 w 12"/>
                <a:gd name="T13" fmla="*/ 24 h 24"/>
                <a:gd name="T14" fmla="*/ 12 w 12"/>
                <a:gd name="T15" fmla="*/ 18 h 24"/>
                <a:gd name="T16" fmla="*/ 8 w 12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4">
                  <a:moveTo>
                    <a:pt x="8" y="12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7" y="0"/>
                    <a:pt x="6" y="0"/>
                  </a:cubicBezTo>
                  <a:cubicBezTo>
                    <a:pt x="5" y="0"/>
                    <a:pt x="4" y="1"/>
                    <a:pt x="4" y="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2" y="13"/>
                    <a:pt x="0" y="15"/>
                    <a:pt x="0" y="18"/>
                  </a:cubicBezTo>
                  <a:cubicBezTo>
                    <a:pt x="0" y="21"/>
                    <a:pt x="3" y="24"/>
                    <a:pt x="6" y="24"/>
                  </a:cubicBezTo>
                  <a:cubicBezTo>
                    <a:pt x="9" y="24"/>
                    <a:pt x="12" y="21"/>
                    <a:pt x="12" y="18"/>
                  </a:cubicBezTo>
                  <a:cubicBezTo>
                    <a:pt x="12" y="15"/>
                    <a:pt x="10" y="13"/>
                    <a:pt x="8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792" name="Oval 345"/>
            <p:cNvSpPr>
              <a:spLocks noChangeArrowheads="1"/>
            </p:cNvSpPr>
            <p:nvPr/>
          </p:nvSpPr>
          <p:spPr bwMode="auto">
            <a:xfrm>
              <a:off x="531813" y="391691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793" name="Oval 346"/>
            <p:cNvSpPr>
              <a:spLocks noChangeArrowheads="1"/>
            </p:cNvSpPr>
            <p:nvPr/>
          </p:nvSpPr>
          <p:spPr bwMode="auto">
            <a:xfrm>
              <a:off x="519113" y="417091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794" name="Oval 347"/>
            <p:cNvSpPr>
              <a:spLocks noChangeArrowheads="1"/>
            </p:cNvSpPr>
            <p:nvPr/>
          </p:nvSpPr>
          <p:spPr bwMode="auto">
            <a:xfrm>
              <a:off x="557213" y="378991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795" name="Oval 348"/>
            <p:cNvSpPr>
              <a:spLocks noChangeArrowheads="1"/>
            </p:cNvSpPr>
            <p:nvPr/>
          </p:nvSpPr>
          <p:spPr bwMode="auto">
            <a:xfrm>
              <a:off x="582613" y="391691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796" name="Oval 349"/>
            <p:cNvSpPr>
              <a:spLocks noChangeArrowheads="1"/>
            </p:cNvSpPr>
            <p:nvPr/>
          </p:nvSpPr>
          <p:spPr bwMode="auto">
            <a:xfrm>
              <a:off x="595313" y="417091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077" name="Group 11076"/>
          <p:cNvGrpSpPr/>
          <p:nvPr/>
        </p:nvGrpSpPr>
        <p:grpSpPr>
          <a:xfrm>
            <a:off x="3722688" y="1179091"/>
            <a:ext cx="204788" cy="127000"/>
            <a:chOff x="3722688" y="1179091"/>
            <a:chExt cx="204788" cy="127000"/>
          </a:xfrm>
        </p:grpSpPr>
        <p:sp>
          <p:nvSpPr>
            <p:cNvPr id="10797" name="Freeform 350"/>
            <p:cNvSpPr>
              <a:spLocks/>
            </p:cNvSpPr>
            <p:nvPr/>
          </p:nvSpPr>
          <p:spPr bwMode="auto">
            <a:xfrm>
              <a:off x="3722688" y="1179091"/>
              <a:ext cx="77788" cy="127000"/>
            </a:xfrm>
            <a:custGeom>
              <a:avLst/>
              <a:gdLst>
                <a:gd name="T0" fmla="*/ 21 w 24"/>
                <a:gd name="T1" fmla="*/ 27 h 40"/>
                <a:gd name="T2" fmla="*/ 8 w 24"/>
                <a:gd name="T3" fmla="*/ 24 h 40"/>
                <a:gd name="T4" fmla="*/ 20 w 24"/>
                <a:gd name="T5" fmla="*/ 24 h 40"/>
                <a:gd name="T6" fmla="*/ 20 w 24"/>
                <a:gd name="T7" fmla="*/ 16 h 40"/>
                <a:gd name="T8" fmla="*/ 8 w 24"/>
                <a:gd name="T9" fmla="*/ 16 h 40"/>
                <a:gd name="T10" fmla="*/ 21 w 24"/>
                <a:gd name="T11" fmla="*/ 13 h 40"/>
                <a:gd name="T12" fmla="*/ 24 w 24"/>
                <a:gd name="T13" fmla="*/ 9 h 40"/>
                <a:gd name="T14" fmla="*/ 5 w 24"/>
                <a:gd name="T15" fmla="*/ 0 h 40"/>
                <a:gd name="T16" fmla="*/ 4 w 24"/>
                <a:gd name="T17" fmla="*/ 0 h 40"/>
                <a:gd name="T18" fmla="*/ 0 w 24"/>
                <a:gd name="T19" fmla="*/ 20 h 40"/>
                <a:gd name="T20" fmla="*/ 4 w 24"/>
                <a:gd name="T21" fmla="*/ 40 h 40"/>
                <a:gd name="T22" fmla="*/ 5 w 24"/>
                <a:gd name="T23" fmla="*/ 40 h 40"/>
                <a:gd name="T24" fmla="*/ 24 w 24"/>
                <a:gd name="T25" fmla="*/ 31 h 40"/>
                <a:gd name="T26" fmla="*/ 21 w 24"/>
                <a:gd name="T27" fmla="*/ 2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40">
                  <a:moveTo>
                    <a:pt x="21" y="27"/>
                  </a:moveTo>
                  <a:cubicBezTo>
                    <a:pt x="8" y="24"/>
                    <a:pt x="8" y="24"/>
                    <a:pt x="8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1"/>
                    <a:pt x="22" y="10"/>
                    <a:pt x="24" y="9"/>
                  </a:cubicBezTo>
                  <a:cubicBezTo>
                    <a:pt x="17" y="2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4"/>
                    <a:pt x="0" y="13"/>
                    <a:pt x="0" y="20"/>
                  </a:cubicBezTo>
                  <a:cubicBezTo>
                    <a:pt x="0" y="27"/>
                    <a:pt x="2" y="36"/>
                    <a:pt x="4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5" y="40"/>
                    <a:pt x="17" y="38"/>
                    <a:pt x="24" y="31"/>
                  </a:cubicBezTo>
                  <a:cubicBezTo>
                    <a:pt x="22" y="30"/>
                    <a:pt x="21" y="29"/>
                    <a:pt x="21" y="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798" name="Freeform 351"/>
            <p:cNvSpPr>
              <a:spLocks/>
            </p:cNvSpPr>
            <p:nvPr/>
          </p:nvSpPr>
          <p:spPr bwMode="auto">
            <a:xfrm>
              <a:off x="3851276" y="1179091"/>
              <a:ext cx="76200" cy="127000"/>
            </a:xfrm>
            <a:custGeom>
              <a:avLst/>
              <a:gdLst>
                <a:gd name="T0" fmla="*/ 20 w 24"/>
                <a:gd name="T1" fmla="*/ 0 h 40"/>
                <a:gd name="T2" fmla="*/ 19 w 24"/>
                <a:gd name="T3" fmla="*/ 0 h 40"/>
                <a:gd name="T4" fmla="*/ 0 w 24"/>
                <a:gd name="T5" fmla="*/ 9 h 40"/>
                <a:gd name="T6" fmla="*/ 3 w 24"/>
                <a:gd name="T7" fmla="*/ 13 h 40"/>
                <a:gd name="T8" fmla="*/ 16 w 24"/>
                <a:gd name="T9" fmla="*/ 16 h 40"/>
                <a:gd name="T10" fmla="*/ 4 w 24"/>
                <a:gd name="T11" fmla="*/ 16 h 40"/>
                <a:gd name="T12" fmla="*/ 4 w 24"/>
                <a:gd name="T13" fmla="*/ 24 h 40"/>
                <a:gd name="T14" fmla="*/ 16 w 24"/>
                <a:gd name="T15" fmla="*/ 24 h 40"/>
                <a:gd name="T16" fmla="*/ 3 w 24"/>
                <a:gd name="T17" fmla="*/ 27 h 40"/>
                <a:gd name="T18" fmla="*/ 0 w 24"/>
                <a:gd name="T19" fmla="*/ 31 h 40"/>
                <a:gd name="T20" fmla="*/ 19 w 24"/>
                <a:gd name="T21" fmla="*/ 40 h 40"/>
                <a:gd name="T22" fmla="*/ 20 w 24"/>
                <a:gd name="T23" fmla="*/ 40 h 40"/>
                <a:gd name="T24" fmla="*/ 24 w 24"/>
                <a:gd name="T25" fmla="*/ 20 h 40"/>
                <a:gd name="T26" fmla="*/ 20 w 24"/>
                <a:gd name="T2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40">
                  <a:moveTo>
                    <a:pt x="20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7" y="2"/>
                    <a:pt x="0" y="9"/>
                  </a:cubicBezTo>
                  <a:cubicBezTo>
                    <a:pt x="2" y="10"/>
                    <a:pt x="3" y="11"/>
                    <a:pt x="3" y="13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9"/>
                    <a:pt x="2" y="30"/>
                    <a:pt x="0" y="31"/>
                  </a:cubicBezTo>
                  <a:cubicBezTo>
                    <a:pt x="7" y="38"/>
                    <a:pt x="19" y="40"/>
                    <a:pt x="19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2" y="36"/>
                    <a:pt x="24" y="27"/>
                    <a:pt x="24" y="20"/>
                  </a:cubicBezTo>
                  <a:cubicBezTo>
                    <a:pt x="24" y="13"/>
                    <a:pt x="22" y="4"/>
                    <a:pt x="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799" name="Freeform 352"/>
            <p:cNvSpPr>
              <a:spLocks/>
            </p:cNvSpPr>
            <p:nvPr/>
          </p:nvSpPr>
          <p:spPr bwMode="auto">
            <a:xfrm>
              <a:off x="3800476" y="1217191"/>
              <a:ext cx="50800" cy="50800"/>
            </a:xfrm>
            <a:custGeom>
              <a:avLst/>
              <a:gdLst>
                <a:gd name="T0" fmla="*/ 16 w 16"/>
                <a:gd name="T1" fmla="*/ 4 h 16"/>
                <a:gd name="T2" fmla="*/ 12 w 16"/>
                <a:gd name="T3" fmla="*/ 0 h 16"/>
                <a:gd name="T4" fmla="*/ 4 w 16"/>
                <a:gd name="T5" fmla="*/ 0 h 16"/>
                <a:gd name="T6" fmla="*/ 0 w 16"/>
                <a:gd name="T7" fmla="*/ 4 h 16"/>
                <a:gd name="T8" fmla="*/ 0 w 16"/>
                <a:gd name="T9" fmla="*/ 12 h 16"/>
                <a:gd name="T10" fmla="*/ 4 w 16"/>
                <a:gd name="T11" fmla="*/ 16 h 16"/>
                <a:gd name="T12" fmla="*/ 12 w 16"/>
                <a:gd name="T13" fmla="*/ 16 h 16"/>
                <a:gd name="T14" fmla="*/ 16 w 16"/>
                <a:gd name="T15" fmla="*/ 12 h 16"/>
                <a:gd name="T16" fmla="*/ 16 w 16"/>
                <a:gd name="T1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6">
                  <a:moveTo>
                    <a:pt x="16" y="4"/>
                  </a:moveTo>
                  <a:cubicBezTo>
                    <a:pt x="16" y="2"/>
                    <a:pt x="14" y="0"/>
                    <a:pt x="1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4"/>
                    <a:pt x="2" y="16"/>
                    <a:pt x="4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lnTo>
                    <a:pt x="16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0800" name="Freeform 353"/>
          <p:cNvSpPr>
            <a:spLocks noEditPoints="1"/>
          </p:cNvSpPr>
          <p:nvPr/>
        </p:nvSpPr>
        <p:spPr bwMode="auto">
          <a:xfrm>
            <a:off x="6572251" y="328191"/>
            <a:ext cx="200025" cy="203200"/>
          </a:xfrm>
          <a:custGeom>
            <a:avLst/>
            <a:gdLst>
              <a:gd name="T0" fmla="*/ 62 w 63"/>
              <a:gd name="T1" fmla="*/ 60 h 64"/>
              <a:gd name="T2" fmla="*/ 52 w 63"/>
              <a:gd name="T3" fmla="*/ 24 h 64"/>
              <a:gd name="T4" fmla="*/ 47 w 63"/>
              <a:gd name="T5" fmla="*/ 20 h 64"/>
              <a:gd name="T6" fmla="*/ 40 w 63"/>
              <a:gd name="T7" fmla="*/ 20 h 64"/>
              <a:gd name="T8" fmla="*/ 43 w 63"/>
              <a:gd name="T9" fmla="*/ 12 h 64"/>
              <a:gd name="T10" fmla="*/ 31 w 63"/>
              <a:gd name="T11" fmla="*/ 0 h 64"/>
              <a:gd name="T12" fmla="*/ 19 w 63"/>
              <a:gd name="T13" fmla="*/ 12 h 64"/>
              <a:gd name="T14" fmla="*/ 22 w 63"/>
              <a:gd name="T15" fmla="*/ 20 h 64"/>
              <a:gd name="T16" fmla="*/ 15 w 63"/>
              <a:gd name="T17" fmla="*/ 20 h 64"/>
              <a:gd name="T18" fmla="*/ 10 w 63"/>
              <a:gd name="T19" fmla="*/ 24 h 64"/>
              <a:gd name="T20" fmla="*/ 0 w 63"/>
              <a:gd name="T21" fmla="*/ 60 h 64"/>
              <a:gd name="T22" fmla="*/ 3 w 63"/>
              <a:gd name="T23" fmla="*/ 64 h 64"/>
              <a:gd name="T24" fmla="*/ 59 w 63"/>
              <a:gd name="T25" fmla="*/ 64 h 64"/>
              <a:gd name="T26" fmla="*/ 62 w 63"/>
              <a:gd name="T27" fmla="*/ 60 h 64"/>
              <a:gd name="T28" fmla="*/ 31 w 63"/>
              <a:gd name="T29" fmla="*/ 4 h 64"/>
              <a:gd name="T30" fmla="*/ 39 w 63"/>
              <a:gd name="T31" fmla="*/ 12 h 64"/>
              <a:gd name="T32" fmla="*/ 31 w 63"/>
              <a:gd name="T33" fmla="*/ 20 h 64"/>
              <a:gd name="T34" fmla="*/ 23 w 63"/>
              <a:gd name="T35" fmla="*/ 12 h 64"/>
              <a:gd name="T36" fmla="*/ 31 w 63"/>
              <a:gd name="T37" fmla="*/ 4 h 64"/>
              <a:gd name="T38" fmla="*/ 31 w 63"/>
              <a:gd name="T39" fmla="*/ 52 h 64"/>
              <a:gd name="T40" fmla="*/ 25 w 63"/>
              <a:gd name="T41" fmla="*/ 52 h 64"/>
              <a:gd name="T42" fmla="*/ 19 w 63"/>
              <a:gd name="T43" fmla="*/ 46 h 64"/>
              <a:gd name="T44" fmla="*/ 19 w 63"/>
              <a:gd name="T45" fmla="*/ 52 h 64"/>
              <a:gd name="T46" fmla="*/ 15 w 63"/>
              <a:gd name="T47" fmla="*/ 52 h 64"/>
              <a:gd name="T48" fmla="*/ 15 w 63"/>
              <a:gd name="T49" fmla="*/ 32 h 64"/>
              <a:gd name="T50" fmla="*/ 19 w 63"/>
              <a:gd name="T51" fmla="*/ 32 h 64"/>
              <a:gd name="T52" fmla="*/ 19 w 63"/>
              <a:gd name="T53" fmla="*/ 38 h 64"/>
              <a:gd name="T54" fmla="*/ 25 w 63"/>
              <a:gd name="T55" fmla="*/ 32 h 64"/>
              <a:gd name="T56" fmla="*/ 31 w 63"/>
              <a:gd name="T57" fmla="*/ 32 h 64"/>
              <a:gd name="T58" fmla="*/ 21 w 63"/>
              <a:gd name="T59" fmla="*/ 42 h 64"/>
              <a:gd name="T60" fmla="*/ 31 w 63"/>
              <a:gd name="T61" fmla="*/ 52 h 64"/>
              <a:gd name="T62" fmla="*/ 47 w 63"/>
              <a:gd name="T63" fmla="*/ 44 h 64"/>
              <a:gd name="T64" fmla="*/ 39 w 63"/>
              <a:gd name="T65" fmla="*/ 52 h 64"/>
              <a:gd name="T66" fmla="*/ 31 w 63"/>
              <a:gd name="T67" fmla="*/ 44 h 64"/>
              <a:gd name="T68" fmla="*/ 31 w 63"/>
              <a:gd name="T69" fmla="*/ 40 h 64"/>
              <a:gd name="T70" fmla="*/ 39 w 63"/>
              <a:gd name="T71" fmla="*/ 32 h 64"/>
              <a:gd name="T72" fmla="*/ 43 w 63"/>
              <a:gd name="T73" fmla="*/ 32 h 64"/>
              <a:gd name="T74" fmla="*/ 43 w 63"/>
              <a:gd name="T75" fmla="*/ 36 h 64"/>
              <a:gd name="T76" fmla="*/ 39 w 63"/>
              <a:gd name="T77" fmla="*/ 36 h 64"/>
              <a:gd name="T78" fmla="*/ 35 w 63"/>
              <a:gd name="T79" fmla="*/ 40 h 64"/>
              <a:gd name="T80" fmla="*/ 35 w 63"/>
              <a:gd name="T81" fmla="*/ 44 h 64"/>
              <a:gd name="T82" fmla="*/ 39 w 63"/>
              <a:gd name="T83" fmla="*/ 48 h 64"/>
              <a:gd name="T84" fmla="*/ 43 w 63"/>
              <a:gd name="T85" fmla="*/ 44 h 64"/>
              <a:gd name="T86" fmla="*/ 39 w 63"/>
              <a:gd name="T87" fmla="*/ 44 h 64"/>
              <a:gd name="T88" fmla="*/ 39 w 63"/>
              <a:gd name="T89" fmla="*/ 40 h 64"/>
              <a:gd name="T90" fmla="*/ 47 w 63"/>
              <a:gd name="T91" fmla="*/ 40 h 64"/>
              <a:gd name="T92" fmla="*/ 47 w 63"/>
              <a:gd name="T93" fmla="*/ 4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3" h="64">
                <a:moveTo>
                  <a:pt x="62" y="60"/>
                </a:moveTo>
                <a:cubicBezTo>
                  <a:pt x="52" y="24"/>
                  <a:pt x="52" y="24"/>
                  <a:pt x="52" y="24"/>
                </a:cubicBezTo>
                <a:cubicBezTo>
                  <a:pt x="52" y="22"/>
                  <a:pt x="49" y="20"/>
                  <a:pt x="47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2" y="18"/>
                  <a:pt x="43" y="15"/>
                  <a:pt x="43" y="12"/>
                </a:cubicBezTo>
                <a:cubicBezTo>
                  <a:pt x="43" y="5"/>
                  <a:pt x="38" y="0"/>
                  <a:pt x="31" y="0"/>
                </a:cubicBezTo>
                <a:cubicBezTo>
                  <a:pt x="24" y="0"/>
                  <a:pt x="19" y="5"/>
                  <a:pt x="19" y="12"/>
                </a:cubicBezTo>
                <a:cubicBezTo>
                  <a:pt x="19" y="15"/>
                  <a:pt x="20" y="18"/>
                  <a:pt x="22" y="20"/>
                </a:cubicBezTo>
                <a:cubicBezTo>
                  <a:pt x="15" y="20"/>
                  <a:pt x="15" y="20"/>
                  <a:pt x="15" y="20"/>
                </a:cubicBezTo>
                <a:cubicBezTo>
                  <a:pt x="13" y="20"/>
                  <a:pt x="11" y="22"/>
                  <a:pt x="10" y="2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62"/>
                  <a:pt x="1" y="64"/>
                  <a:pt x="3" y="64"/>
                </a:cubicBezTo>
                <a:cubicBezTo>
                  <a:pt x="59" y="64"/>
                  <a:pt x="59" y="64"/>
                  <a:pt x="59" y="64"/>
                </a:cubicBezTo>
                <a:cubicBezTo>
                  <a:pt x="61" y="64"/>
                  <a:pt x="63" y="62"/>
                  <a:pt x="62" y="60"/>
                </a:cubicBezTo>
                <a:close/>
                <a:moveTo>
                  <a:pt x="31" y="4"/>
                </a:moveTo>
                <a:cubicBezTo>
                  <a:pt x="35" y="4"/>
                  <a:pt x="39" y="8"/>
                  <a:pt x="39" y="12"/>
                </a:cubicBezTo>
                <a:cubicBezTo>
                  <a:pt x="39" y="16"/>
                  <a:pt x="35" y="20"/>
                  <a:pt x="31" y="20"/>
                </a:cubicBezTo>
                <a:cubicBezTo>
                  <a:pt x="27" y="20"/>
                  <a:pt x="23" y="16"/>
                  <a:pt x="23" y="12"/>
                </a:cubicBezTo>
                <a:cubicBezTo>
                  <a:pt x="23" y="8"/>
                  <a:pt x="27" y="4"/>
                  <a:pt x="31" y="4"/>
                </a:cubicBezTo>
                <a:close/>
                <a:moveTo>
                  <a:pt x="31" y="52"/>
                </a:moveTo>
                <a:cubicBezTo>
                  <a:pt x="25" y="52"/>
                  <a:pt x="25" y="52"/>
                  <a:pt x="25" y="52"/>
                </a:cubicBezTo>
                <a:cubicBezTo>
                  <a:pt x="19" y="46"/>
                  <a:pt x="19" y="46"/>
                  <a:pt x="19" y="46"/>
                </a:cubicBezTo>
                <a:cubicBezTo>
                  <a:pt x="19" y="52"/>
                  <a:pt x="19" y="52"/>
                  <a:pt x="19" y="52"/>
                </a:cubicBezTo>
                <a:cubicBezTo>
                  <a:pt x="15" y="52"/>
                  <a:pt x="15" y="52"/>
                  <a:pt x="15" y="52"/>
                </a:cubicBezTo>
                <a:cubicBezTo>
                  <a:pt x="15" y="32"/>
                  <a:pt x="15" y="32"/>
                  <a:pt x="15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8"/>
                  <a:pt x="19" y="38"/>
                  <a:pt x="19" y="38"/>
                </a:cubicBezTo>
                <a:cubicBezTo>
                  <a:pt x="25" y="32"/>
                  <a:pt x="25" y="32"/>
                  <a:pt x="25" y="32"/>
                </a:cubicBezTo>
                <a:cubicBezTo>
                  <a:pt x="31" y="32"/>
                  <a:pt x="31" y="32"/>
                  <a:pt x="31" y="32"/>
                </a:cubicBezTo>
                <a:cubicBezTo>
                  <a:pt x="21" y="42"/>
                  <a:pt x="21" y="42"/>
                  <a:pt x="21" y="42"/>
                </a:cubicBezTo>
                <a:lnTo>
                  <a:pt x="31" y="52"/>
                </a:lnTo>
                <a:close/>
                <a:moveTo>
                  <a:pt x="47" y="44"/>
                </a:moveTo>
                <a:cubicBezTo>
                  <a:pt x="47" y="48"/>
                  <a:pt x="43" y="52"/>
                  <a:pt x="39" y="52"/>
                </a:cubicBezTo>
                <a:cubicBezTo>
                  <a:pt x="35" y="52"/>
                  <a:pt x="31" y="48"/>
                  <a:pt x="31" y="44"/>
                </a:cubicBezTo>
                <a:cubicBezTo>
                  <a:pt x="31" y="40"/>
                  <a:pt x="31" y="40"/>
                  <a:pt x="31" y="40"/>
                </a:cubicBezTo>
                <a:cubicBezTo>
                  <a:pt x="31" y="36"/>
                  <a:pt x="35" y="32"/>
                  <a:pt x="39" y="32"/>
                </a:cubicBezTo>
                <a:cubicBezTo>
                  <a:pt x="43" y="32"/>
                  <a:pt x="43" y="32"/>
                  <a:pt x="43" y="32"/>
                </a:cubicBezTo>
                <a:cubicBezTo>
                  <a:pt x="43" y="36"/>
                  <a:pt x="43" y="36"/>
                  <a:pt x="43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7" y="36"/>
                  <a:pt x="35" y="38"/>
                  <a:pt x="35" y="40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46"/>
                  <a:pt x="37" y="48"/>
                  <a:pt x="39" y="48"/>
                </a:cubicBezTo>
                <a:cubicBezTo>
                  <a:pt x="41" y="48"/>
                  <a:pt x="43" y="46"/>
                  <a:pt x="43" y="44"/>
                </a:cubicBezTo>
                <a:cubicBezTo>
                  <a:pt x="39" y="44"/>
                  <a:pt x="39" y="44"/>
                  <a:pt x="39" y="44"/>
                </a:cubicBezTo>
                <a:cubicBezTo>
                  <a:pt x="39" y="40"/>
                  <a:pt x="39" y="40"/>
                  <a:pt x="39" y="40"/>
                </a:cubicBezTo>
                <a:cubicBezTo>
                  <a:pt x="47" y="40"/>
                  <a:pt x="47" y="40"/>
                  <a:pt x="47" y="40"/>
                </a:cubicBezTo>
                <a:lnTo>
                  <a:pt x="47" y="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065" name="Group 11064"/>
          <p:cNvGrpSpPr/>
          <p:nvPr/>
        </p:nvGrpSpPr>
        <p:grpSpPr>
          <a:xfrm>
            <a:off x="8199438" y="747291"/>
            <a:ext cx="203200" cy="177800"/>
            <a:chOff x="8199438" y="747291"/>
            <a:chExt cx="203200" cy="177800"/>
          </a:xfrm>
        </p:grpSpPr>
        <p:sp>
          <p:nvSpPr>
            <p:cNvPr id="10801" name="Freeform 354"/>
            <p:cNvSpPr>
              <a:spLocks/>
            </p:cNvSpPr>
            <p:nvPr/>
          </p:nvSpPr>
          <p:spPr bwMode="auto">
            <a:xfrm>
              <a:off x="8199438" y="874291"/>
              <a:ext cx="203200" cy="50800"/>
            </a:xfrm>
            <a:custGeom>
              <a:avLst/>
              <a:gdLst>
                <a:gd name="T0" fmla="*/ 62 w 64"/>
                <a:gd name="T1" fmla="*/ 0 h 16"/>
                <a:gd name="T2" fmla="*/ 60 w 64"/>
                <a:gd name="T3" fmla="*/ 0 h 16"/>
                <a:gd name="T4" fmla="*/ 56 w 64"/>
                <a:gd name="T5" fmla="*/ 0 h 16"/>
                <a:gd name="T6" fmla="*/ 52 w 64"/>
                <a:gd name="T7" fmla="*/ 0 h 16"/>
                <a:gd name="T8" fmla="*/ 48 w 64"/>
                <a:gd name="T9" fmla="*/ 0 h 16"/>
                <a:gd name="T10" fmla="*/ 44 w 64"/>
                <a:gd name="T11" fmla="*/ 0 h 16"/>
                <a:gd name="T12" fmla="*/ 20 w 64"/>
                <a:gd name="T13" fmla="*/ 0 h 16"/>
                <a:gd name="T14" fmla="*/ 16 w 64"/>
                <a:gd name="T15" fmla="*/ 0 h 16"/>
                <a:gd name="T16" fmla="*/ 12 w 64"/>
                <a:gd name="T17" fmla="*/ 0 h 16"/>
                <a:gd name="T18" fmla="*/ 8 w 64"/>
                <a:gd name="T19" fmla="*/ 0 h 16"/>
                <a:gd name="T20" fmla="*/ 4 w 64"/>
                <a:gd name="T21" fmla="*/ 0 h 16"/>
                <a:gd name="T22" fmla="*/ 2 w 64"/>
                <a:gd name="T23" fmla="*/ 0 h 16"/>
                <a:gd name="T24" fmla="*/ 0 w 64"/>
                <a:gd name="T25" fmla="*/ 2 h 16"/>
                <a:gd name="T26" fmla="*/ 2 w 64"/>
                <a:gd name="T27" fmla="*/ 4 h 16"/>
                <a:gd name="T28" fmla="*/ 4 w 64"/>
                <a:gd name="T29" fmla="*/ 4 h 16"/>
                <a:gd name="T30" fmla="*/ 4 w 64"/>
                <a:gd name="T31" fmla="*/ 16 h 16"/>
                <a:gd name="T32" fmla="*/ 8 w 64"/>
                <a:gd name="T33" fmla="*/ 16 h 16"/>
                <a:gd name="T34" fmla="*/ 12 w 64"/>
                <a:gd name="T35" fmla="*/ 16 h 16"/>
                <a:gd name="T36" fmla="*/ 12 w 64"/>
                <a:gd name="T37" fmla="*/ 4 h 16"/>
                <a:gd name="T38" fmla="*/ 16 w 64"/>
                <a:gd name="T39" fmla="*/ 4 h 16"/>
                <a:gd name="T40" fmla="*/ 16 w 64"/>
                <a:gd name="T41" fmla="*/ 12 h 16"/>
                <a:gd name="T42" fmla="*/ 20 w 64"/>
                <a:gd name="T43" fmla="*/ 12 h 16"/>
                <a:gd name="T44" fmla="*/ 20 w 64"/>
                <a:gd name="T45" fmla="*/ 4 h 16"/>
                <a:gd name="T46" fmla="*/ 44 w 64"/>
                <a:gd name="T47" fmla="*/ 4 h 16"/>
                <a:gd name="T48" fmla="*/ 44 w 64"/>
                <a:gd name="T49" fmla="*/ 12 h 16"/>
                <a:gd name="T50" fmla="*/ 48 w 64"/>
                <a:gd name="T51" fmla="*/ 12 h 16"/>
                <a:gd name="T52" fmla="*/ 48 w 64"/>
                <a:gd name="T53" fmla="*/ 4 h 16"/>
                <a:gd name="T54" fmla="*/ 52 w 64"/>
                <a:gd name="T55" fmla="*/ 4 h 16"/>
                <a:gd name="T56" fmla="*/ 52 w 64"/>
                <a:gd name="T57" fmla="*/ 16 h 16"/>
                <a:gd name="T58" fmla="*/ 56 w 64"/>
                <a:gd name="T59" fmla="*/ 16 h 16"/>
                <a:gd name="T60" fmla="*/ 60 w 64"/>
                <a:gd name="T61" fmla="*/ 16 h 16"/>
                <a:gd name="T62" fmla="*/ 60 w 64"/>
                <a:gd name="T63" fmla="*/ 4 h 16"/>
                <a:gd name="T64" fmla="*/ 62 w 64"/>
                <a:gd name="T65" fmla="*/ 4 h 16"/>
                <a:gd name="T66" fmla="*/ 64 w 64"/>
                <a:gd name="T67" fmla="*/ 2 h 16"/>
                <a:gd name="T68" fmla="*/ 62 w 64"/>
                <a:gd name="T6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" h="16">
                  <a:moveTo>
                    <a:pt x="62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3" y="4"/>
                    <a:pt x="64" y="3"/>
                    <a:pt x="64" y="2"/>
                  </a:cubicBezTo>
                  <a:cubicBezTo>
                    <a:pt x="64" y="1"/>
                    <a:pt x="63" y="0"/>
                    <a:pt x="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802" name="Freeform 355"/>
            <p:cNvSpPr>
              <a:spLocks/>
            </p:cNvSpPr>
            <p:nvPr/>
          </p:nvSpPr>
          <p:spPr bwMode="auto">
            <a:xfrm>
              <a:off x="8199438" y="848891"/>
              <a:ext cx="203200" cy="12700"/>
            </a:xfrm>
            <a:custGeom>
              <a:avLst/>
              <a:gdLst>
                <a:gd name="T0" fmla="*/ 2 w 64"/>
                <a:gd name="T1" fmla="*/ 4 h 4"/>
                <a:gd name="T2" fmla="*/ 62 w 64"/>
                <a:gd name="T3" fmla="*/ 4 h 4"/>
                <a:gd name="T4" fmla="*/ 64 w 64"/>
                <a:gd name="T5" fmla="*/ 2 h 4"/>
                <a:gd name="T6" fmla="*/ 62 w 64"/>
                <a:gd name="T7" fmla="*/ 0 h 4"/>
                <a:gd name="T8" fmla="*/ 2 w 64"/>
                <a:gd name="T9" fmla="*/ 0 h 4"/>
                <a:gd name="T10" fmla="*/ 0 w 64"/>
                <a:gd name="T11" fmla="*/ 2 h 4"/>
                <a:gd name="T12" fmla="*/ 2 w 6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4">
                  <a:moveTo>
                    <a:pt x="2" y="4"/>
                  </a:moveTo>
                  <a:cubicBezTo>
                    <a:pt x="62" y="4"/>
                    <a:pt x="62" y="4"/>
                    <a:pt x="62" y="4"/>
                  </a:cubicBezTo>
                  <a:cubicBezTo>
                    <a:pt x="63" y="4"/>
                    <a:pt x="64" y="3"/>
                    <a:pt x="64" y="2"/>
                  </a:cubicBezTo>
                  <a:cubicBezTo>
                    <a:pt x="64" y="1"/>
                    <a:pt x="63" y="0"/>
                    <a:pt x="6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803" name="Freeform 356"/>
            <p:cNvSpPr>
              <a:spLocks noEditPoints="1"/>
            </p:cNvSpPr>
            <p:nvPr/>
          </p:nvSpPr>
          <p:spPr bwMode="auto">
            <a:xfrm>
              <a:off x="8212138" y="747291"/>
              <a:ext cx="177800" cy="88900"/>
            </a:xfrm>
            <a:custGeom>
              <a:avLst/>
              <a:gdLst>
                <a:gd name="T0" fmla="*/ 6 w 56"/>
                <a:gd name="T1" fmla="*/ 24 h 28"/>
                <a:gd name="T2" fmla="*/ 3 w 56"/>
                <a:gd name="T3" fmla="*/ 25 h 28"/>
                <a:gd name="T4" fmla="*/ 0 w 56"/>
                <a:gd name="T5" fmla="*/ 28 h 28"/>
                <a:gd name="T6" fmla="*/ 8 w 56"/>
                <a:gd name="T7" fmla="*/ 28 h 28"/>
                <a:gd name="T8" fmla="*/ 12 w 56"/>
                <a:gd name="T9" fmla="*/ 28 h 28"/>
                <a:gd name="T10" fmla="*/ 44 w 56"/>
                <a:gd name="T11" fmla="*/ 28 h 28"/>
                <a:gd name="T12" fmla="*/ 48 w 56"/>
                <a:gd name="T13" fmla="*/ 28 h 28"/>
                <a:gd name="T14" fmla="*/ 54 w 56"/>
                <a:gd name="T15" fmla="*/ 28 h 28"/>
                <a:gd name="T16" fmla="*/ 55 w 56"/>
                <a:gd name="T17" fmla="*/ 27 h 28"/>
                <a:gd name="T18" fmla="*/ 53 w 56"/>
                <a:gd name="T19" fmla="*/ 25 h 28"/>
                <a:gd name="T20" fmla="*/ 50 w 56"/>
                <a:gd name="T21" fmla="*/ 24 h 28"/>
                <a:gd name="T22" fmla="*/ 48 w 56"/>
                <a:gd name="T23" fmla="*/ 24 h 28"/>
                <a:gd name="T24" fmla="*/ 48 w 56"/>
                <a:gd name="T25" fmla="*/ 20 h 28"/>
                <a:gd name="T26" fmla="*/ 54 w 56"/>
                <a:gd name="T27" fmla="*/ 20 h 28"/>
                <a:gd name="T28" fmla="*/ 56 w 56"/>
                <a:gd name="T29" fmla="*/ 18 h 28"/>
                <a:gd name="T30" fmla="*/ 54 w 56"/>
                <a:gd name="T31" fmla="*/ 16 h 28"/>
                <a:gd name="T32" fmla="*/ 48 w 56"/>
                <a:gd name="T33" fmla="*/ 16 h 28"/>
                <a:gd name="T34" fmla="*/ 48 w 56"/>
                <a:gd name="T35" fmla="*/ 12 h 28"/>
                <a:gd name="T36" fmla="*/ 54 w 56"/>
                <a:gd name="T37" fmla="*/ 12 h 28"/>
                <a:gd name="T38" fmla="*/ 56 w 56"/>
                <a:gd name="T39" fmla="*/ 10 h 28"/>
                <a:gd name="T40" fmla="*/ 54 w 56"/>
                <a:gd name="T41" fmla="*/ 8 h 28"/>
                <a:gd name="T42" fmla="*/ 48 w 56"/>
                <a:gd name="T43" fmla="*/ 8 h 28"/>
                <a:gd name="T44" fmla="*/ 48 w 56"/>
                <a:gd name="T45" fmla="*/ 4 h 28"/>
                <a:gd name="T46" fmla="*/ 54 w 56"/>
                <a:gd name="T47" fmla="*/ 4 h 28"/>
                <a:gd name="T48" fmla="*/ 56 w 56"/>
                <a:gd name="T49" fmla="*/ 2 h 28"/>
                <a:gd name="T50" fmla="*/ 54 w 56"/>
                <a:gd name="T51" fmla="*/ 0 h 28"/>
                <a:gd name="T52" fmla="*/ 2 w 56"/>
                <a:gd name="T53" fmla="*/ 0 h 28"/>
                <a:gd name="T54" fmla="*/ 0 w 56"/>
                <a:gd name="T55" fmla="*/ 2 h 28"/>
                <a:gd name="T56" fmla="*/ 2 w 56"/>
                <a:gd name="T57" fmla="*/ 4 h 28"/>
                <a:gd name="T58" fmla="*/ 8 w 56"/>
                <a:gd name="T59" fmla="*/ 4 h 28"/>
                <a:gd name="T60" fmla="*/ 8 w 56"/>
                <a:gd name="T61" fmla="*/ 8 h 28"/>
                <a:gd name="T62" fmla="*/ 2 w 56"/>
                <a:gd name="T63" fmla="*/ 8 h 28"/>
                <a:gd name="T64" fmla="*/ 0 w 56"/>
                <a:gd name="T65" fmla="*/ 10 h 28"/>
                <a:gd name="T66" fmla="*/ 2 w 56"/>
                <a:gd name="T67" fmla="*/ 12 h 28"/>
                <a:gd name="T68" fmla="*/ 8 w 56"/>
                <a:gd name="T69" fmla="*/ 12 h 28"/>
                <a:gd name="T70" fmla="*/ 8 w 56"/>
                <a:gd name="T71" fmla="*/ 16 h 28"/>
                <a:gd name="T72" fmla="*/ 2 w 56"/>
                <a:gd name="T73" fmla="*/ 16 h 28"/>
                <a:gd name="T74" fmla="*/ 0 w 56"/>
                <a:gd name="T75" fmla="*/ 18 h 28"/>
                <a:gd name="T76" fmla="*/ 2 w 56"/>
                <a:gd name="T77" fmla="*/ 20 h 28"/>
                <a:gd name="T78" fmla="*/ 8 w 56"/>
                <a:gd name="T79" fmla="*/ 20 h 28"/>
                <a:gd name="T80" fmla="*/ 8 w 56"/>
                <a:gd name="T81" fmla="*/ 24 h 28"/>
                <a:gd name="T82" fmla="*/ 6 w 56"/>
                <a:gd name="T83" fmla="*/ 24 h 28"/>
                <a:gd name="T84" fmla="*/ 12 w 56"/>
                <a:gd name="T85" fmla="*/ 4 h 28"/>
                <a:gd name="T86" fmla="*/ 44 w 56"/>
                <a:gd name="T87" fmla="*/ 4 h 28"/>
                <a:gd name="T88" fmla="*/ 44 w 56"/>
                <a:gd name="T89" fmla="*/ 8 h 28"/>
                <a:gd name="T90" fmla="*/ 12 w 56"/>
                <a:gd name="T91" fmla="*/ 8 h 28"/>
                <a:gd name="T92" fmla="*/ 12 w 56"/>
                <a:gd name="T93" fmla="*/ 4 h 28"/>
                <a:gd name="T94" fmla="*/ 12 w 56"/>
                <a:gd name="T95" fmla="*/ 12 h 28"/>
                <a:gd name="T96" fmla="*/ 44 w 56"/>
                <a:gd name="T97" fmla="*/ 12 h 28"/>
                <a:gd name="T98" fmla="*/ 44 w 56"/>
                <a:gd name="T99" fmla="*/ 16 h 28"/>
                <a:gd name="T100" fmla="*/ 12 w 56"/>
                <a:gd name="T101" fmla="*/ 16 h 28"/>
                <a:gd name="T102" fmla="*/ 12 w 56"/>
                <a:gd name="T103" fmla="*/ 12 h 28"/>
                <a:gd name="T104" fmla="*/ 12 w 56"/>
                <a:gd name="T105" fmla="*/ 20 h 28"/>
                <a:gd name="T106" fmla="*/ 44 w 56"/>
                <a:gd name="T107" fmla="*/ 20 h 28"/>
                <a:gd name="T108" fmla="*/ 44 w 56"/>
                <a:gd name="T109" fmla="*/ 24 h 28"/>
                <a:gd name="T110" fmla="*/ 12 w 56"/>
                <a:gd name="T111" fmla="*/ 24 h 28"/>
                <a:gd name="T112" fmla="*/ 12 w 56"/>
                <a:gd name="T113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6" h="28">
                  <a:moveTo>
                    <a:pt x="6" y="24"/>
                  </a:moveTo>
                  <a:cubicBezTo>
                    <a:pt x="5" y="24"/>
                    <a:pt x="3" y="25"/>
                    <a:pt x="3" y="2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5" y="28"/>
                    <a:pt x="55" y="27"/>
                    <a:pt x="55" y="27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5"/>
                    <a:pt x="51" y="24"/>
                    <a:pt x="50" y="2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5" y="20"/>
                    <a:pt x="56" y="19"/>
                    <a:pt x="56" y="18"/>
                  </a:cubicBezTo>
                  <a:cubicBezTo>
                    <a:pt x="56" y="17"/>
                    <a:pt x="55" y="16"/>
                    <a:pt x="54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5" y="12"/>
                    <a:pt x="56" y="11"/>
                    <a:pt x="56" y="10"/>
                  </a:cubicBezTo>
                  <a:cubicBezTo>
                    <a:pt x="56" y="9"/>
                    <a:pt x="55" y="8"/>
                    <a:pt x="54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5" y="4"/>
                    <a:pt x="56" y="3"/>
                    <a:pt x="56" y="2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0" y="9"/>
                    <a:pt x="0" y="10"/>
                  </a:cubicBezTo>
                  <a:cubicBezTo>
                    <a:pt x="0" y="11"/>
                    <a:pt x="1" y="12"/>
                    <a:pt x="2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9"/>
                    <a:pt x="1" y="20"/>
                    <a:pt x="2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4"/>
                    <a:pt x="8" y="24"/>
                    <a:pt x="8" y="24"/>
                  </a:cubicBezTo>
                  <a:lnTo>
                    <a:pt x="6" y="24"/>
                  </a:lnTo>
                  <a:close/>
                  <a:moveTo>
                    <a:pt x="12" y="4"/>
                  </a:moveTo>
                  <a:cubicBezTo>
                    <a:pt x="44" y="4"/>
                    <a:pt x="44" y="4"/>
                    <a:pt x="44" y="4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12" y="8"/>
                    <a:pt x="12" y="8"/>
                    <a:pt x="12" y="8"/>
                  </a:cubicBezTo>
                  <a:lnTo>
                    <a:pt x="12" y="4"/>
                  </a:lnTo>
                  <a:close/>
                  <a:moveTo>
                    <a:pt x="12" y="12"/>
                  </a:moveTo>
                  <a:cubicBezTo>
                    <a:pt x="44" y="12"/>
                    <a:pt x="44" y="12"/>
                    <a:pt x="44" y="12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12" y="16"/>
                    <a:pt x="12" y="16"/>
                    <a:pt x="12" y="16"/>
                  </a:cubicBezTo>
                  <a:lnTo>
                    <a:pt x="12" y="12"/>
                  </a:lnTo>
                  <a:close/>
                  <a:moveTo>
                    <a:pt x="12" y="20"/>
                  </a:moveTo>
                  <a:cubicBezTo>
                    <a:pt x="44" y="20"/>
                    <a:pt x="44" y="20"/>
                    <a:pt x="44" y="20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12" y="24"/>
                    <a:pt x="12" y="24"/>
                    <a:pt x="12" y="24"/>
                  </a:cubicBezTo>
                  <a:lnTo>
                    <a:pt x="12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0804" name="Freeform 357"/>
          <p:cNvSpPr>
            <a:spLocks noEditPoints="1"/>
          </p:cNvSpPr>
          <p:nvPr/>
        </p:nvSpPr>
        <p:spPr bwMode="auto">
          <a:xfrm>
            <a:off x="2503488" y="747291"/>
            <a:ext cx="203200" cy="177800"/>
          </a:xfrm>
          <a:custGeom>
            <a:avLst/>
            <a:gdLst>
              <a:gd name="T0" fmla="*/ 54 w 64"/>
              <a:gd name="T1" fmla="*/ 20 h 56"/>
              <a:gd name="T2" fmla="*/ 64 w 64"/>
              <a:gd name="T3" fmla="*/ 10 h 56"/>
              <a:gd name="T4" fmla="*/ 54 w 64"/>
              <a:gd name="T5" fmla="*/ 0 h 56"/>
              <a:gd name="T6" fmla="*/ 22 w 64"/>
              <a:gd name="T7" fmla="*/ 0 h 56"/>
              <a:gd name="T8" fmla="*/ 20 w 64"/>
              <a:gd name="T9" fmla="*/ 2 h 56"/>
              <a:gd name="T10" fmla="*/ 20 w 64"/>
              <a:gd name="T11" fmla="*/ 4 h 56"/>
              <a:gd name="T12" fmla="*/ 10 w 64"/>
              <a:gd name="T13" fmla="*/ 4 h 56"/>
              <a:gd name="T14" fmla="*/ 8 w 64"/>
              <a:gd name="T15" fmla="*/ 6 h 56"/>
              <a:gd name="T16" fmla="*/ 8 w 64"/>
              <a:gd name="T17" fmla="*/ 8 h 56"/>
              <a:gd name="T18" fmla="*/ 0 w 64"/>
              <a:gd name="T19" fmla="*/ 8 h 56"/>
              <a:gd name="T20" fmla="*/ 0 w 64"/>
              <a:gd name="T21" fmla="*/ 12 h 56"/>
              <a:gd name="T22" fmla="*/ 8 w 64"/>
              <a:gd name="T23" fmla="*/ 12 h 56"/>
              <a:gd name="T24" fmla="*/ 8 w 64"/>
              <a:gd name="T25" fmla="*/ 14 h 56"/>
              <a:gd name="T26" fmla="*/ 10 w 64"/>
              <a:gd name="T27" fmla="*/ 16 h 56"/>
              <a:gd name="T28" fmla="*/ 20 w 64"/>
              <a:gd name="T29" fmla="*/ 16 h 56"/>
              <a:gd name="T30" fmla="*/ 20 w 64"/>
              <a:gd name="T31" fmla="*/ 18 h 56"/>
              <a:gd name="T32" fmla="*/ 22 w 64"/>
              <a:gd name="T33" fmla="*/ 20 h 56"/>
              <a:gd name="T34" fmla="*/ 24 w 64"/>
              <a:gd name="T35" fmla="*/ 20 h 56"/>
              <a:gd name="T36" fmla="*/ 36 w 64"/>
              <a:gd name="T37" fmla="*/ 22 h 56"/>
              <a:gd name="T38" fmla="*/ 36 w 64"/>
              <a:gd name="T39" fmla="*/ 26 h 56"/>
              <a:gd name="T40" fmla="*/ 38 w 64"/>
              <a:gd name="T41" fmla="*/ 28 h 56"/>
              <a:gd name="T42" fmla="*/ 40 w 64"/>
              <a:gd name="T43" fmla="*/ 28 h 56"/>
              <a:gd name="T44" fmla="*/ 40 w 64"/>
              <a:gd name="T45" fmla="*/ 40 h 56"/>
              <a:gd name="T46" fmla="*/ 30 w 64"/>
              <a:gd name="T47" fmla="*/ 40 h 56"/>
              <a:gd name="T48" fmla="*/ 28 w 64"/>
              <a:gd name="T49" fmla="*/ 42 h 56"/>
              <a:gd name="T50" fmla="*/ 28 w 64"/>
              <a:gd name="T51" fmla="*/ 54 h 56"/>
              <a:gd name="T52" fmla="*/ 30 w 64"/>
              <a:gd name="T53" fmla="*/ 56 h 56"/>
              <a:gd name="T54" fmla="*/ 58 w 64"/>
              <a:gd name="T55" fmla="*/ 56 h 56"/>
              <a:gd name="T56" fmla="*/ 60 w 64"/>
              <a:gd name="T57" fmla="*/ 54 h 56"/>
              <a:gd name="T58" fmla="*/ 60 w 64"/>
              <a:gd name="T59" fmla="*/ 42 h 56"/>
              <a:gd name="T60" fmla="*/ 58 w 64"/>
              <a:gd name="T61" fmla="*/ 40 h 56"/>
              <a:gd name="T62" fmla="*/ 52 w 64"/>
              <a:gd name="T63" fmla="*/ 40 h 56"/>
              <a:gd name="T64" fmla="*/ 52 w 64"/>
              <a:gd name="T65" fmla="*/ 20 h 56"/>
              <a:gd name="T66" fmla="*/ 54 w 64"/>
              <a:gd name="T67" fmla="*/ 20 h 56"/>
              <a:gd name="T68" fmla="*/ 54 w 64"/>
              <a:gd name="T69" fmla="*/ 44 h 56"/>
              <a:gd name="T70" fmla="*/ 56 w 64"/>
              <a:gd name="T71" fmla="*/ 46 h 56"/>
              <a:gd name="T72" fmla="*/ 54 w 64"/>
              <a:gd name="T73" fmla="*/ 48 h 56"/>
              <a:gd name="T74" fmla="*/ 36 w 64"/>
              <a:gd name="T75" fmla="*/ 48 h 56"/>
              <a:gd name="T76" fmla="*/ 36 w 64"/>
              <a:gd name="T77" fmla="*/ 52 h 56"/>
              <a:gd name="T78" fmla="*/ 32 w 64"/>
              <a:gd name="T79" fmla="*/ 52 h 56"/>
              <a:gd name="T80" fmla="*/ 32 w 64"/>
              <a:gd name="T81" fmla="*/ 44 h 56"/>
              <a:gd name="T82" fmla="*/ 34 w 64"/>
              <a:gd name="T83" fmla="*/ 44 h 56"/>
              <a:gd name="T84" fmla="*/ 36 w 64"/>
              <a:gd name="T85" fmla="*/ 44 h 56"/>
              <a:gd name="T86" fmla="*/ 54 w 64"/>
              <a:gd name="T87" fmla="*/ 44 h 56"/>
              <a:gd name="T88" fmla="*/ 24 w 64"/>
              <a:gd name="T89" fmla="*/ 4 h 56"/>
              <a:gd name="T90" fmla="*/ 26 w 64"/>
              <a:gd name="T91" fmla="*/ 4 h 56"/>
              <a:gd name="T92" fmla="*/ 28 w 64"/>
              <a:gd name="T93" fmla="*/ 4 h 56"/>
              <a:gd name="T94" fmla="*/ 54 w 64"/>
              <a:gd name="T95" fmla="*/ 4 h 56"/>
              <a:gd name="T96" fmla="*/ 56 w 64"/>
              <a:gd name="T97" fmla="*/ 6 h 56"/>
              <a:gd name="T98" fmla="*/ 54 w 64"/>
              <a:gd name="T99" fmla="*/ 8 h 56"/>
              <a:gd name="T100" fmla="*/ 28 w 64"/>
              <a:gd name="T101" fmla="*/ 8 h 56"/>
              <a:gd name="T102" fmla="*/ 28 w 64"/>
              <a:gd name="T103" fmla="*/ 12 h 56"/>
              <a:gd name="T104" fmla="*/ 24 w 64"/>
              <a:gd name="T105" fmla="*/ 12 h 56"/>
              <a:gd name="T106" fmla="*/ 24 w 64"/>
              <a:gd name="T107" fmla="*/ 4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4" h="56">
                <a:moveTo>
                  <a:pt x="54" y="20"/>
                </a:moveTo>
                <a:cubicBezTo>
                  <a:pt x="60" y="20"/>
                  <a:pt x="64" y="16"/>
                  <a:pt x="64" y="10"/>
                </a:cubicBezTo>
                <a:cubicBezTo>
                  <a:pt x="64" y="4"/>
                  <a:pt x="60" y="0"/>
                  <a:pt x="54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1" y="0"/>
                  <a:pt x="20" y="1"/>
                  <a:pt x="20" y="2"/>
                </a:cubicBezTo>
                <a:cubicBezTo>
                  <a:pt x="20" y="4"/>
                  <a:pt x="20" y="4"/>
                  <a:pt x="20" y="4"/>
                </a:cubicBezTo>
                <a:cubicBezTo>
                  <a:pt x="10" y="4"/>
                  <a:pt x="10" y="4"/>
                  <a:pt x="10" y="4"/>
                </a:cubicBezTo>
                <a:cubicBezTo>
                  <a:pt x="9" y="4"/>
                  <a:pt x="8" y="5"/>
                  <a:pt x="8" y="6"/>
                </a:cubicBezTo>
                <a:cubicBezTo>
                  <a:pt x="8" y="8"/>
                  <a:pt x="8" y="8"/>
                  <a:pt x="8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12"/>
                  <a:pt x="0" y="12"/>
                  <a:pt x="0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5"/>
                  <a:pt x="9" y="16"/>
                  <a:pt x="10" y="16"/>
                </a:cubicBezTo>
                <a:cubicBezTo>
                  <a:pt x="20" y="16"/>
                  <a:pt x="20" y="16"/>
                  <a:pt x="20" y="16"/>
                </a:cubicBezTo>
                <a:cubicBezTo>
                  <a:pt x="20" y="18"/>
                  <a:pt x="20" y="18"/>
                  <a:pt x="20" y="18"/>
                </a:cubicBezTo>
                <a:cubicBezTo>
                  <a:pt x="20" y="19"/>
                  <a:pt x="21" y="20"/>
                  <a:pt x="22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30" y="20"/>
                  <a:pt x="34" y="21"/>
                  <a:pt x="36" y="22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7"/>
                  <a:pt x="37" y="28"/>
                  <a:pt x="38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40"/>
                  <a:pt x="40" y="40"/>
                  <a:pt x="40" y="40"/>
                </a:cubicBezTo>
                <a:cubicBezTo>
                  <a:pt x="30" y="40"/>
                  <a:pt x="30" y="40"/>
                  <a:pt x="30" y="40"/>
                </a:cubicBezTo>
                <a:cubicBezTo>
                  <a:pt x="29" y="40"/>
                  <a:pt x="28" y="41"/>
                  <a:pt x="28" y="42"/>
                </a:cubicBezTo>
                <a:cubicBezTo>
                  <a:pt x="28" y="54"/>
                  <a:pt x="28" y="54"/>
                  <a:pt x="28" y="54"/>
                </a:cubicBezTo>
                <a:cubicBezTo>
                  <a:pt x="28" y="55"/>
                  <a:pt x="29" y="56"/>
                  <a:pt x="30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59" y="56"/>
                  <a:pt x="60" y="55"/>
                  <a:pt x="60" y="54"/>
                </a:cubicBezTo>
                <a:cubicBezTo>
                  <a:pt x="60" y="42"/>
                  <a:pt x="60" y="42"/>
                  <a:pt x="60" y="42"/>
                </a:cubicBezTo>
                <a:cubicBezTo>
                  <a:pt x="60" y="41"/>
                  <a:pt x="59" y="40"/>
                  <a:pt x="58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2" y="20"/>
                  <a:pt x="52" y="20"/>
                  <a:pt x="52" y="20"/>
                </a:cubicBezTo>
                <a:lnTo>
                  <a:pt x="54" y="20"/>
                </a:lnTo>
                <a:close/>
                <a:moveTo>
                  <a:pt x="54" y="44"/>
                </a:moveTo>
                <a:cubicBezTo>
                  <a:pt x="55" y="44"/>
                  <a:pt x="56" y="45"/>
                  <a:pt x="56" y="46"/>
                </a:cubicBezTo>
                <a:cubicBezTo>
                  <a:pt x="56" y="47"/>
                  <a:pt x="55" y="48"/>
                  <a:pt x="54" y="48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52"/>
                  <a:pt x="36" y="52"/>
                  <a:pt x="36" y="52"/>
                </a:cubicBezTo>
                <a:cubicBezTo>
                  <a:pt x="32" y="52"/>
                  <a:pt x="32" y="52"/>
                  <a:pt x="32" y="52"/>
                </a:cubicBezTo>
                <a:cubicBezTo>
                  <a:pt x="32" y="44"/>
                  <a:pt x="32" y="44"/>
                  <a:pt x="32" y="44"/>
                </a:cubicBezTo>
                <a:cubicBezTo>
                  <a:pt x="34" y="44"/>
                  <a:pt x="34" y="44"/>
                  <a:pt x="34" y="44"/>
                </a:cubicBezTo>
                <a:cubicBezTo>
                  <a:pt x="36" y="44"/>
                  <a:pt x="36" y="44"/>
                  <a:pt x="36" y="44"/>
                </a:cubicBezTo>
                <a:lnTo>
                  <a:pt x="54" y="44"/>
                </a:lnTo>
                <a:close/>
                <a:moveTo>
                  <a:pt x="24" y="4"/>
                </a:moveTo>
                <a:cubicBezTo>
                  <a:pt x="26" y="4"/>
                  <a:pt x="26" y="4"/>
                  <a:pt x="26" y="4"/>
                </a:cubicBezTo>
                <a:cubicBezTo>
                  <a:pt x="28" y="4"/>
                  <a:pt x="28" y="4"/>
                  <a:pt x="28" y="4"/>
                </a:cubicBezTo>
                <a:cubicBezTo>
                  <a:pt x="54" y="4"/>
                  <a:pt x="54" y="4"/>
                  <a:pt x="54" y="4"/>
                </a:cubicBezTo>
                <a:cubicBezTo>
                  <a:pt x="55" y="4"/>
                  <a:pt x="56" y="5"/>
                  <a:pt x="56" y="6"/>
                </a:cubicBezTo>
                <a:cubicBezTo>
                  <a:pt x="56" y="7"/>
                  <a:pt x="55" y="8"/>
                  <a:pt x="54" y="8"/>
                </a:cubicBezTo>
                <a:cubicBezTo>
                  <a:pt x="28" y="8"/>
                  <a:pt x="28" y="8"/>
                  <a:pt x="28" y="8"/>
                </a:cubicBezTo>
                <a:cubicBezTo>
                  <a:pt x="28" y="12"/>
                  <a:pt x="28" y="12"/>
                  <a:pt x="28" y="12"/>
                </a:cubicBezTo>
                <a:cubicBezTo>
                  <a:pt x="24" y="12"/>
                  <a:pt x="24" y="12"/>
                  <a:pt x="24" y="12"/>
                </a:cubicBezTo>
                <a:lnTo>
                  <a:pt x="24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805" name="Freeform 358"/>
          <p:cNvSpPr>
            <a:spLocks noEditPoints="1"/>
          </p:cNvSpPr>
          <p:nvPr/>
        </p:nvSpPr>
        <p:spPr bwMode="auto">
          <a:xfrm>
            <a:off x="5364163" y="734591"/>
            <a:ext cx="152400" cy="203200"/>
          </a:xfrm>
          <a:custGeom>
            <a:avLst/>
            <a:gdLst>
              <a:gd name="T0" fmla="*/ 38 w 48"/>
              <a:gd name="T1" fmla="*/ 44 h 64"/>
              <a:gd name="T2" fmla="*/ 40 w 48"/>
              <a:gd name="T3" fmla="*/ 42 h 64"/>
              <a:gd name="T4" fmla="*/ 40 w 48"/>
              <a:gd name="T5" fmla="*/ 32 h 64"/>
              <a:gd name="T6" fmla="*/ 48 w 48"/>
              <a:gd name="T7" fmla="*/ 32 h 64"/>
              <a:gd name="T8" fmla="*/ 48 w 48"/>
              <a:gd name="T9" fmla="*/ 4 h 64"/>
              <a:gd name="T10" fmla="*/ 44 w 48"/>
              <a:gd name="T11" fmla="*/ 0 h 64"/>
              <a:gd name="T12" fmla="*/ 4 w 48"/>
              <a:gd name="T13" fmla="*/ 0 h 64"/>
              <a:gd name="T14" fmla="*/ 0 w 48"/>
              <a:gd name="T15" fmla="*/ 4 h 64"/>
              <a:gd name="T16" fmla="*/ 0 w 48"/>
              <a:gd name="T17" fmla="*/ 32 h 64"/>
              <a:gd name="T18" fmla="*/ 20 w 48"/>
              <a:gd name="T19" fmla="*/ 32 h 64"/>
              <a:gd name="T20" fmla="*/ 20 w 48"/>
              <a:gd name="T21" fmla="*/ 58 h 64"/>
              <a:gd name="T22" fmla="*/ 4 w 48"/>
              <a:gd name="T23" fmla="*/ 64 h 64"/>
              <a:gd name="T24" fmla="*/ 44 w 48"/>
              <a:gd name="T25" fmla="*/ 64 h 64"/>
              <a:gd name="T26" fmla="*/ 28 w 48"/>
              <a:gd name="T27" fmla="*/ 58 h 64"/>
              <a:gd name="T28" fmla="*/ 28 w 48"/>
              <a:gd name="T29" fmla="*/ 32 h 64"/>
              <a:gd name="T30" fmla="*/ 36 w 48"/>
              <a:gd name="T31" fmla="*/ 32 h 64"/>
              <a:gd name="T32" fmla="*/ 36 w 48"/>
              <a:gd name="T33" fmla="*/ 42 h 64"/>
              <a:gd name="T34" fmla="*/ 38 w 48"/>
              <a:gd name="T35" fmla="*/ 44 h 64"/>
              <a:gd name="T36" fmla="*/ 8 w 48"/>
              <a:gd name="T37" fmla="*/ 28 h 64"/>
              <a:gd name="T38" fmla="*/ 4 w 48"/>
              <a:gd name="T39" fmla="*/ 28 h 64"/>
              <a:gd name="T40" fmla="*/ 4 w 48"/>
              <a:gd name="T41" fmla="*/ 4 h 64"/>
              <a:gd name="T42" fmla="*/ 8 w 48"/>
              <a:gd name="T43" fmla="*/ 4 h 64"/>
              <a:gd name="T44" fmla="*/ 8 w 48"/>
              <a:gd name="T45" fmla="*/ 28 h 64"/>
              <a:gd name="T46" fmla="*/ 20 w 48"/>
              <a:gd name="T47" fmla="*/ 28 h 64"/>
              <a:gd name="T48" fmla="*/ 16 w 48"/>
              <a:gd name="T49" fmla="*/ 28 h 64"/>
              <a:gd name="T50" fmla="*/ 16 w 48"/>
              <a:gd name="T51" fmla="*/ 4 h 64"/>
              <a:gd name="T52" fmla="*/ 20 w 48"/>
              <a:gd name="T53" fmla="*/ 4 h 64"/>
              <a:gd name="T54" fmla="*/ 20 w 48"/>
              <a:gd name="T55" fmla="*/ 28 h 64"/>
              <a:gd name="T56" fmla="*/ 32 w 48"/>
              <a:gd name="T57" fmla="*/ 28 h 64"/>
              <a:gd name="T58" fmla="*/ 28 w 48"/>
              <a:gd name="T59" fmla="*/ 28 h 64"/>
              <a:gd name="T60" fmla="*/ 28 w 48"/>
              <a:gd name="T61" fmla="*/ 4 h 64"/>
              <a:gd name="T62" fmla="*/ 32 w 48"/>
              <a:gd name="T63" fmla="*/ 4 h 64"/>
              <a:gd name="T64" fmla="*/ 32 w 48"/>
              <a:gd name="T65" fmla="*/ 28 h 64"/>
              <a:gd name="T66" fmla="*/ 40 w 48"/>
              <a:gd name="T67" fmla="*/ 4 h 64"/>
              <a:gd name="T68" fmla="*/ 44 w 48"/>
              <a:gd name="T69" fmla="*/ 4 h 64"/>
              <a:gd name="T70" fmla="*/ 44 w 48"/>
              <a:gd name="T71" fmla="*/ 28 h 64"/>
              <a:gd name="T72" fmla="*/ 40 w 48"/>
              <a:gd name="T73" fmla="*/ 28 h 64"/>
              <a:gd name="T74" fmla="*/ 40 w 48"/>
              <a:gd name="T75" fmla="*/ 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8" h="64">
                <a:moveTo>
                  <a:pt x="38" y="44"/>
                </a:moveTo>
                <a:cubicBezTo>
                  <a:pt x="39" y="44"/>
                  <a:pt x="40" y="43"/>
                  <a:pt x="40" y="42"/>
                </a:cubicBezTo>
                <a:cubicBezTo>
                  <a:pt x="40" y="32"/>
                  <a:pt x="40" y="32"/>
                  <a:pt x="40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2"/>
                  <a:pt x="46" y="0"/>
                  <a:pt x="4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32"/>
                  <a:pt x="0" y="32"/>
                  <a:pt x="0" y="32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58"/>
                  <a:pt x="20" y="58"/>
                  <a:pt x="20" y="58"/>
                </a:cubicBezTo>
                <a:cubicBezTo>
                  <a:pt x="14" y="59"/>
                  <a:pt x="8" y="61"/>
                  <a:pt x="4" y="64"/>
                </a:cubicBezTo>
                <a:cubicBezTo>
                  <a:pt x="44" y="64"/>
                  <a:pt x="44" y="64"/>
                  <a:pt x="44" y="64"/>
                </a:cubicBezTo>
                <a:cubicBezTo>
                  <a:pt x="40" y="61"/>
                  <a:pt x="34" y="59"/>
                  <a:pt x="28" y="58"/>
                </a:cubicBezTo>
                <a:cubicBezTo>
                  <a:pt x="28" y="32"/>
                  <a:pt x="28" y="32"/>
                  <a:pt x="28" y="32"/>
                </a:cubicBezTo>
                <a:cubicBezTo>
                  <a:pt x="36" y="32"/>
                  <a:pt x="36" y="32"/>
                  <a:pt x="36" y="32"/>
                </a:cubicBezTo>
                <a:cubicBezTo>
                  <a:pt x="36" y="42"/>
                  <a:pt x="36" y="42"/>
                  <a:pt x="36" y="42"/>
                </a:cubicBezTo>
                <a:cubicBezTo>
                  <a:pt x="36" y="43"/>
                  <a:pt x="37" y="44"/>
                  <a:pt x="38" y="44"/>
                </a:cubicBezTo>
                <a:close/>
                <a:moveTo>
                  <a:pt x="8" y="28"/>
                </a:moveTo>
                <a:cubicBezTo>
                  <a:pt x="4" y="28"/>
                  <a:pt x="4" y="28"/>
                  <a:pt x="4" y="28"/>
                </a:cubicBezTo>
                <a:cubicBezTo>
                  <a:pt x="4" y="4"/>
                  <a:pt x="4" y="4"/>
                  <a:pt x="4" y="4"/>
                </a:cubicBezTo>
                <a:cubicBezTo>
                  <a:pt x="8" y="4"/>
                  <a:pt x="8" y="4"/>
                  <a:pt x="8" y="4"/>
                </a:cubicBezTo>
                <a:lnTo>
                  <a:pt x="8" y="28"/>
                </a:lnTo>
                <a:close/>
                <a:moveTo>
                  <a:pt x="20" y="28"/>
                </a:moveTo>
                <a:cubicBezTo>
                  <a:pt x="16" y="28"/>
                  <a:pt x="16" y="28"/>
                  <a:pt x="16" y="28"/>
                </a:cubicBezTo>
                <a:cubicBezTo>
                  <a:pt x="16" y="4"/>
                  <a:pt x="16" y="4"/>
                  <a:pt x="16" y="4"/>
                </a:cubicBezTo>
                <a:cubicBezTo>
                  <a:pt x="20" y="4"/>
                  <a:pt x="20" y="4"/>
                  <a:pt x="20" y="4"/>
                </a:cubicBezTo>
                <a:lnTo>
                  <a:pt x="20" y="28"/>
                </a:lnTo>
                <a:close/>
                <a:moveTo>
                  <a:pt x="32" y="28"/>
                </a:moveTo>
                <a:cubicBezTo>
                  <a:pt x="28" y="28"/>
                  <a:pt x="28" y="28"/>
                  <a:pt x="28" y="28"/>
                </a:cubicBezTo>
                <a:cubicBezTo>
                  <a:pt x="28" y="4"/>
                  <a:pt x="28" y="4"/>
                  <a:pt x="28" y="4"/>
                </a:cubicBezTo>
                <a:cubicBezTo>
                  <a:pt x="32" y="4"/>
                  <a:pt x="32" y="4"/>
                  <a:pt x="32" y="4"/>
                </a:cubicBezTo>
                <a:lnTo>
                  <a:pt x="32" y="28"/>
                </a:lnTo>
                <a:close/>
                <a:moveTo>
                  <a:pt x="40" y="4"/>
                </a:moveTo>
                <a:cubicBezTo>
                  <a:pt x="44" y="4"/>
                  <a:pt x="44" y="4"/>
                  <a:pt x="44" y="4"/>
                </a:cubicBezTo>
                <a:cubicBezTo>
                  <a:pt x="44" y="28"/>
                  <a:pt x="44" y="28"/>
                  <a:pt x="44" y="28"/>
                </a:cubicBezTo>
                <a:cubicBezTo>
                  <a:pt x="40" y="28"/>
                  <a:pt x="40" y="28"/>
                  <a:pt x="40" y="28"/>
                </a:cubicBezTo>
                <a:lnTo>
                  <a:pt x="40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806" name="Freeform 359"/>
          <p:cNvSpPr>
            <a:spLocks noEditPoints="1"/>
          </p:cNvSpPr>
          <p:nvPr/>
        </p:nvSpPr>
        <p:spPr bwMode="auto">
          <a:xfrm>
            <a:off x="5770563" y="734591"/>
            <a:ext cx="165100" cy="203200"/>
          </a:xfrm>
          <a:custGeom>
            <a:avLst/>
            <a:gdLst>
              <a:gd name="T0" fmla="*/ 48 w 52"/>
              <a:gd name="T1" fmla="*/ 36 h 64"/>
              <a:gd name="T2" fmla="*/ 44 w 52"/>
              <a:gd name="T3" fmla="*/ 36 h 64"/>
              <a:gd name="T4" fmla="*/ 44 w 52"/>
              <a:gd name="T5" fmla="*/ 4 h 64"/>
              <a:gd name="T6" fmla="*/ 40 w 52"/>
              <a:gd name="T7" fmla="*/ 0 h 64"/>
              <a:gd name="T8" fmla="*/ 36 w 52"/>
              <a:gd name="T9" fmla="*/ 4 h 64"/>
              <a:gd name="T10" fmla="*/ 16 w 52"/>
              <a:gd name="T11" fmla="*/ 4 h 64"/>
              <a:gd name="T12" fmla="*/ 12 w 52"/>
              <a:gd name="T13" fmla="*/ 0 h 64"/>
              <a:gd name="T14" fmla="*/ 8 w 52"/>
              <a:gd name="T15" fmla="*/ 4 h 64"/>
              <a:gd name="T16" fmla="*/ 8 w 52"/>
              <a:gd name="T17" fmla="*/ 8 h 64"/>
              <a:gd name="T18" fmla="*/ 8 w 52"/>
              <a:gd name="T19" fmla="*/ 36 h 64"/>
              <a:gd name="T20" fmla="*/ 5 w 52"/>
              <a:gd name="T21" fmla="*/ 36 h 64"/>
              <a:gd name="T22" fmla="*/ 0 w 52"/>
              <a:gd name="T23" fmla="*/ 41 h 64"/>
              <a:gd name="T24" fmla="*/ 3 w 52"/>
              <a:gd name="T25" fmla="*/ 44 h 64"/>
              <a:gd name="T26" fmla="*/ 4 w 52"/>
              <a:gd name="T27" fmla="*/ 44 h 64"/>
              <a:gd name="T28" fmla="*/ 4 w 52"/>
              <a:gd name="T29" fmla="*/ 62 h 64"/>
              <a:gd name="T30" fmla="*/ 6 w 52"/>
              <a:gd name="T31" fmla="*/ 64 h 64"/>
              <a:gd name="T32" fmla="*/ 10 w 52"/>
              <a:gd name="T33" fmla="*/ 64 h 64"/>
              <a:gd name="T34" fmla="*/ 12 w 52"/>
              <a:gd name="T35" fmla="*/ 62 h 64"/>
              <a:gd name="T36" fmla="*/ 12 w 52"/>
              <a:gd name="T37" fmla="*/ 56 h 64"/>
              <a:gd name="T38" fmla="*/ 40 w 52"/>
              <a:gd name="T39" fmla="*/ 56 h 64"/>
              <a:gd name="T40" fmla="*/ 40 w 52"/>
              <a:gd name="T41" fmla="*/ 62 h 64"/>
              <a:gd name="T42" fmla="*/ 42 w 52"/>
              <a:gd name="T43" fmla="*/ 64 h 64"/>
              <a:gd name="T44" fmla="*/ 46 w 52"/>
              <a:gd name="T45" fmla="*/ 64 h 64"/>
              <a:gd name="T46" fmla="*/ 48 w 52"/>
              <a:gd name="T47" fmla="*/ 62 h 64"/>
              <a:gd name="T48" fmla="*/ 48 w 52"/>
              <a:gd name="T49" fmla="*/ 44 h 64"/>
              <a:gd name="T50" fmla="*/ 52 w 52"/>
              <a:gd name="T51" fmla="*/ 40 h 64"/>
              <a:gd name="T52" fmla="*/ 48 w 52"/>
              <a:gd name="T53" fmla="*/ 36 h 64"/>
              <a:gd name="T54" fmla="*/ 16 w 52"/>
              <a:gd name="T55" fmla="*/ 20 h 64"/>
              <a:gd name="T56" fmla="*/ 36 w 52"/>
              <a:gd name="T57" fmla="*/ 20 h 64"/>
              <a:gd name="T58" fmla="*/ 36 w 52"/>
              <a:gd name="T59" fmla="*/ 28 h 64"/>
              <a:gd name="T60" fmla="*/ 16 w 52"/>
              <a:gd name="T61" fmla="*/ 28 h 64"/>
              <a:gd name="T62" fmla="*/ 16 w 52"/>
              <a:gd name="T63" fmla="*/ 20 h 64"/>
              <a:gd name="T64" fmla="*/ 36 w 52"/>
              <a:gd name="T65" fmla="*/ 8 h 64"/>
              <a:gd name="T66" fmla="*/ 36 w 52"/>
              <a:gd name="T67" fmla="*/ 16 h 64"/>
              <a:gd name="T68" fmla="*/ 16 w 52"/>
              <a:gd name="T69" fmla="*/ 16 h 64"/>
              <a:gd name="T70" fmla="*/ 16 w 52"/>
              <a:gd name="T71" fmla="*/ 8 h 64"/>
              <a:gd name="T72" fmla="*/ 36 w 52"/>
              <a:gd name="T73" fmla="*/ 8 h 64"/>
              <a:gd name="T74" fmla="*/ 16 w 52"/>
              <a:gd name="T75" fmla="*/ 32 h 64"/>
              <a:gd name="T76" fmla="*/ 36 w 52"/>
              <a:gd name="T77" fmla="*/ 32 h 64"/>
              <a:gd name="T78" fmla="*/ 36 w 52"/>
              <a:gd name="T79" fmla="*/ 36 h 64"/>
              <a:gd name="T80" fmla="*/ 16 w 52"/>
              <a:gd name="T81" fmla="*/ 36 h 64"/>
              <a:gd name="T82" fmla="*/ 16 w 52"/>
              <a:gd name="T83" fmla="*/ 32 h 64"/>
              <a:gd name="T84" fmla="*/ 40 w 52"/>
              <a:gd name="T85" fmla="*/ 52 h 64"/>
              <a:gd name="T86" fmla="*/ 12 w 52"/>
              <a:gd name="T87" fmla="*/ 52 h 64"/>
              <a:gd name="T88" fmla="*/ 12 w 52"/>
              <a:gd name="T89" fmla="*/ 44 h 64"/>
              <a:gd name="T90" fmla="*/ 40 w 52"/>
              <a:gd name="T91" fmla="*/ 44 h 64"/>
              <a:gd name="T92" fmla="*/ 40 w 52"/>
              <a:gd name="T93" fmla="*/ 5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2" h="64">
                <a:moveTo>
                  <a:pt x="48" y="36"/>
                </a:moveTo>
                <a:cubicBezTo>
                  <a:pt x="44" y="36"/>
                  <a:pt x="44" y="36"/>
                  <a:pt x="44" y="36"/>
                </a:cubicBezTo>
                <a:cubicBezTo>
                  <a:pt x="44" y="4"/>
                  <a:pt x="44" y="4"/>
                  <a:pt x="44" y="4"/>
                </a:cubicBezTo>
                <a:cubicBezTo>
                  <a:pt x="44" y="2"/>
                  <a:pt x="42" y="0"/>
                  <a:pt x="40" y="0"/>
                </a:cubicBezTo>
                <a:cubicBezTo>
                  <a:pt x="38" y="0"/>
                  <a:pt x="36" y="2"/>
                  <a:pt x="3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2"/>
                  <a:pt x="14" y="0"/>
                  <a:pt x="12" y="0"/>
                </a:cubicBezTo>
                <a:cubicBezTo>
                  <a:pt x="10" y="0"/>
                  <a:pt x="8" y="2"/>
                  <a:pt x="8" y="4"/>
                </a:cubicBezTo>
                <a:cubicBezTo>
                  <a:pt x="8" y="8"/>
                  <a:pt x="8" y="8"/>
                  <a:pt x="8" y="8"/>
                </a:cubicBezTo>
                <a:cubicBezTo>
                  <a:pt x="8" y="36"/>
                  <a:pt x="8" y="36"/>
                  <a:pt x="8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2" y="36"/>
                  <a:pt x="0" y="38"/>
                  <a:pt x="0" y="41"/>
                </a:cubicBezTo>
                <a:cubicBezTo>
                  <a:pt x="0" y="43"/>
                  <a:pt x="1" y="44"/>
                  <a:pt x="3" y="44"/>
                </a:cubicBezTo>
                <a:cubicBezTo>
                  <a:pt x="4" y="44"/>
                  <a:pt x="4" y="44"/>
                  <a:pt x="4" y="44"/>
                </a:cubicBezTo>
                <a:cubicBezTo>
                  <a:pt x="4" y="62"/>
                  <a:pt x="4" y="62"/>
                  <a:pt x="4" y="62"/>
                </a:cubicBezTo>
                <a:cubicBezTo>
                  <a:pt x="4" y="63"/>
                  <a:pt x="5" y="64"/>
                  <a:pt x="6" y="64"/>
                </a:cubicBezTo>
                <a:cubicBezTo>
                  <a:pt x="10" y="64"/>
                  <a:pt x="10" y="64"/>
                  <a:pt x="10" y="64"/>
                </a:cubicBezTo>
                <a:cubicBezTo>
                  <a:pt x="11" y="64"/>
                  <a:pt x="12" y="63"/>
                  <a:pt x="12" y="62"/>
                </a:cubicBezTo>
                <a:cubicBezTo>
                  <a:pt x="12" y="56"/>
                  <a:pt x="12" y="56"/>
                  <a:pt x="12" y="56"/>
                </a:cubicBezTo>
                <a:cubicBezTo>
                  <a:pt x="40" y="56"/>
                  <a:pt x="40" y="56"/>
                  <a:pt x="40" y="56"/>
                </a:cubicBezTo>
                <a:cubicBezTo>
                  <a:pt x="40" y="62"/>
                  <a:pt x="40" y="62"/>
                  <a:pt x="40" y="62"/>
                </a:cubicBezTo>
                <a:cubicBezTo>
                  <a:pt x="40" y="63"/>
                  <a:pt x="41" y="64"/>
                  <a:pt x="42" y="64"/>
                </a:cubicBezTo>
                <a:cubicBezTo>
                  <a:pt x="46" y="64"/>
                  <a:pt x="46" y="64"/>
                  <a:pt x="46" y="64"/>
                </a:cubicBezTo>
                <a:cubicBezTo>
                  <a:pt x="47" y="64"/>
                  <a:pt x="48" y="63"/>
                  <a:pt x="48" y="62"/>
                </a:cubicBezTo>
                <a:cubicBezTo>
                  <a:pt x="48" y="44"/>
                  <a:pt x="48" y="44"/>
                  <a:pt x="48" y="44"/>
                </a:cubicBezTo>
                <a:cubicBezTo>
                  <a:pt x="50" y="44"/>
                  <a:pt x="52" y="42"/>
                  <a:pt x="52" y="40"/>
                </a:cubicBezTo>
                <a:cubicBezTo>
                  <a:pt x="52" y="38"/>
                  <a:pt x="50" y="36"/>
                  <a:pt x="48" y="36"/>
                </a:cubicBezTo>
                <a:close/>
                <a:moveTo>
                  <a:pt x="16" y="20"/>
                </a:moveTo>
                <a:cubicBezTo>
                  <a:pt x="36" y="20"/>
                  <a:pt x="36" y="20"/>
                  <a:pt x="36" y="20"/>
                </a:cubicBezTo>
                <a:cubicBezTo>
                  <a:pt x="36" y="28"/>
                  <a:pt x="36" y="28"/>
                  <a:pt x="36" y="28"/>
                </a:cubicBezTo>
                <a:cubicBezTo>
                  <a:pt x="16" y="28"/>
                  <a:pt x="16" y="28"/>
                  <a:pt x="16" y="28"/>
                </a:cubicBezTo>
                <a:lnTo>
                  <a:pt x="16" y="20"/>
                </a:lnTo>
                <a:close/>
                <a:moveTo>
                  <a:pt x="36" y="8"/>
                </a:moveTo>
                <a:cubicBezTo>
                  <a:pt x="36" y="16"/>
                  <a:pt x="36" y="16"/>
                  <a:pt x="36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8"/>
                  <a:pt x="16" y="8"/>
                  <a:pt x="16" y="8"/>
                </a:cubicBezTo>
                <a:lnTo>
                  <a:pt x="36" y="8"/>
                </a:lnTo>
                <a:close/>
                <a:moveTo>
                  <a:pt x="16" y="32"/>
                </a:moveTo>
                <a:cubicBezTo>
                  <a:pt x="36" y="32"/>
                  <a:pt x="36" y="32"/>
                  <a:pt x="36" y="32"/>
                </a:cubicBezTo>
                <a:cubicBezTo>
                  <a:pt x="36" y="36"/>
                  <a:pt x="36" y="36"/>
                  <a:pt x="36" y="36"/>
                </a:cubicBezTo>
                <a:cubicBezTo>
                  <a:pt x="16" y="36"/>
                  <a:pt x="16" y="36"/>
                  <a:pt x="16" y="36"/>
                </a:cubicBezTo>
                <a:lnTo>
                  <a:pt x="16" y="32"/>
                </a:lnTo>
                <a:close/>
                <a:moveTo>
                  <a:pt x="40" y="52"/>
                </a:moveTo>
                <a:cubicBezTo>
                  <a:pt x="12" y="52"/>
                  <a:pt x="12" y="52"/>
                  <a:pt x="12" y="52"/>
                </a:cubicBezTo>
                <a:cubicBezTo>
                  <a:pt x="12" y="44"/>
                  <a:pt x="12" y="44"/>
                  <a:pt x="12" y="44"/>
                </a:cubicBezTo>
                <a:cubicBezTo>
                  <a:pt x="40" y="44"/>
                  <a:pt x="40" y="44"/>
                  <a:pt x="40" y="44"/>
                </a:cubicBezTo>
                <a:lnTo>
                  <a:pt x="40" y="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807" name="Freeform 360"/>
          <p:cNvSpPr>
            <a:spLocks noEditPoints="1"/>
          </p:cNvSpPr>
          <p:nvPr/>
        </p:nvSpPr>
        <p:spPr bwMode="auto">
          <a:xfrm>
            <a:off x="6176963" y="734591"/>
            <a:ext cx="165100" cy="203200"/>
          </a:xfrm>
          <a:custGeom>
            <a:avLst/>
            <a:gdLst>
              <a:gd name="T0" fmla="*/ 51 w 52"/>
              <a:gd name="T1" fmla="*/ 39 h 64"/>
              <a:gd name="T2" fmla="*/ 45 w 52"/>
              <a:gd name="T3" fmla="*/ 33 h 64"/>
              <a:gd name="T4" fmla="*/ 44 w 52"/>
              <a:gd name="T5" fmla="*/ 30 h 64"/>
              <a:gd name="T6" fmla="*/ 44 w 52"/>
              <a:gd name="T7" fmla="*/ 4 h 64"/>
              <a:gd name="T8" fmla="*/ 40 w 52"/>
              <a:gd name="T9" fmla="*/ 0 h 64"/>
              <a:gd name="T10" fmla="*/ 12 w 52"/>
              <a:gd name="T11" fmla="*/ 0 h 64"/>
              <a:gd name="T12" fmla="*/ 8 w 52"/>
              <a:gd name="T13" fmla="*/ 4 h 64"/>
              <a:gd name="T14" fmla="*/ 8 w 52"/>
              <a:gd name="T15" fmla="*/ 30 h 64"/>
              <a:gd name="T16" fmla="*/ 7 w 52"/>
              <a:gd name="T17" fmla="*/ 33 h 64"/>
              <a:gd name="T18" fmla="*/ 1 w 52"/>
              <a:gd name="T19" fmla="*/ 39 h 64"/>
              <a:gd name="T20" fmla="*/ 0 w 52"/>
              <a:gd name="T21" fmla="*/ 42 h 64"/>
              <a:gd name="T22" fmla="*/ 0 w 52"/>
              <a:gd name="T23" fmla="*/ 60 h 64"/>
              <a:gd name="T24" fmla="*/ 4 w 52"/>
              <a:gd name="T25" fmla="*/ 64 h 64"/>
              <a:gd name="T26" fmla="*/ 8 w 52"/>
              <a:gd name="T27" fmla="*/ 60 h 64"/>
              <a:gd name="T28" fmla="*/ 8 w 52"/>
              <a:gd name="T29" fmla="*/ 52 h 64"/>
              <a:gd name="T30" fmla="*/ 12 w 52"/>
              <a:gd name="T31" fmla="*/ 48 h 64"/>
              <a:gd name="T32" fmla="*/ 40 w 52"/>
              <a:gd name="T33" fmla="*/ 48 h 64"/>
              <a:gd name="T34" fmla="*/ 44 w 52"/>
              <a:gd name="T35" fmla="*/ 52 h 64"/>
              <a:gd name="T36" fmla="*/ 44 w 52"/>
              <a:gd name="T37" fmla="*/ 60 h 64"/>
              <a:gd name="T38" fmla="*/ 48 w 52"/>
              <a:gd name="T39" fmla="*/ 64 h 64"/>
              <a:gd name="T40" fmla="*/ 52 w 52"/>
              <a:gd name="T41" fmla="*/ 60 h 64"/>
              <a:gd name="T42" fmla="*/ 52 w 52"/>
              <a:gd name="T43" fmla="*/ 42 h 64"/>
              <a:gd name="T44" fmla="*/ 51 w 52"/>
              <a:gd name="T45" fmla="*/ 39 h 64"/>
              <a:gd name="T46" fmla="*/ 18 w 52"/>
              <a:gd name="T47" fmla="*/ 4 h 64"/>
              <a:gd name="T48" fmla="*/ 34 w 52"/>
              <a:gd name="T49" fmla="*/ 4 h 64"/>
              <a:gd name="T50" fmla="*/ 36 w 52"/>
              <a:gd name="T51" fmla="*/ 6 h 64"/>
              <a:gd name="T52" fmla="*/ 34 w 52"/>
              <a:gd name="T53" fmla="*/ 8 h 64"/>
              <a:gd name="T54" fmla="*/ 18 w 52"/>
              <a:gd name="T55" fmla="*/ 8 h 64"/>
              <a:gd name="T56" fmla="*/ 16 w 52"/>
              <a:gd name="T57" fmla="*/ 6 h 64"/>
              <a:gd name="T58" fmla="*/ 18 w 52"/>
              <a:gd name="T59" fmla="*/ 4 h 64"/>
              <a:gd name="T60" fmla="*/ 42 w 52"/>
              <a:gd name="T61" fmla="*/ 44 h 64"/>
              <a:gd name="T62" fmla="*/ 10 w 52"/>
              <a:gd name="T63" fmla="*/ 44 h 64"/>
              <a:gd name="T64" fmla="*/ 8 w 52"/>
              <a:gd name="T65" fmla="*/ 42 h 64"/>
              <a:gd name="T66" fmla="*/ 10 w 52"/>
              <a:gd name="T67" fmla="*/ 40 h 64"/>
              <a:gd name="T68" fmla="*/ 42 w 52"/>
              <a:gd name="T69" fmla="*/ 40 h 64"/>
              <a:gd name="T70" fmla="*/ 44 w 52"/>
              <a:gd name="T71" fmla="*/ 42 h 64"/>
              <a:gd name="T72" fmla="*/ 42 w 52"/>
              <a:gd name="T73" fmla="*/ 4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2" h="64">
                <a:moveTo>
                  <a:pt x="51" y="39"/>
                </a:moveTo>
                <a:cubicBezTo>
                  <a:pt x="45" y="33"/>
                  <a:pt x="45" y="33"/>
                  <a:pt x="45" y="33"/>
                </a:cubicBezTo>
                <a:cubicBezTo>
                  <a:pt x="44" y="32"/>
                  <a:pt x="44" y="31"/>
                  <a:pt x="44" y="30"/>
                </a:cubicBezTo>
                <a:cubicBezTo>
                  <a:pt x="44" y="4"/>
                  <a:pt x="44" y="4"/>
                  <a:pt x="44" y="4"/>
                </a:cubicBezTo>
                <a:cubicBezTo>
                  <a:pt x="44" y="2"/>
                  <a:pt x="42" y="0"/>
                  <a:pt x="4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0" y="0"/>
                  <a:pt x="8" y="2"/>
                  <a:pt x="8" y="4"/>
                </a:cubicBezTo>
                <a:cubicBezTo>
                  <a:pt x="8" y="30"/>
                  <a:pt x="8" y="30"/>
                  <a:pt x="8" y="30"/>
                </a:cubicBezTo>
                <a:cubicBezTo>
                  <a:pt x="8" y="31"/>
                  <a:pt x="8" y="32"/>
                  <a:pt x="7" y="33"/>
                </a:cubicBezTo>
                <a:cubicBezTo>
                  <a:pt x="1" y="39"/>
                  <a:pt x="1" y="39"/>
                  <a:pt x="1" y="39"/>
                </a:cubicBezTo>
                <a:cubicBezTo>
                  <a:pt x="0" y="40"/>
                  <a:pt x="0" y="41"/>
                  <a:pt x="0" y="42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62"/>
                  <a:pt x="2" y="64"/>
                  <a:pt x="4" y="64"/>
                </a:cubicBezTo>
                <a:cubicBezTo>
                  <a:pt x="6" y="64"/>
                  <a:pt x="8" y="62"/>
                  <a:pt x="8" y="60"/>
                </a:cubicBezTo>
                <a:cubicBezTo>
                  <a:pt x="8" y="52"/>
                  <a:pt x="8" y="52"/>
                  <a:pt x="8" y="52"/>
                </a:cubicBezTo>
                <a:cubicBezTo>
                  <a:pt x="8" y="50"/>
                  <a:pt x="10" y="48"/>
                  <a:pt x="12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42" y="48"/>
                  <a:pt x="44" y="50"/>
                  <a:pt x="44" y="52"/>
                </a:cubicBezTo>
                <a:cubicBezTo>
                  <a:pt x="44" y="60"/>
                  <a:pt x="44" y="60"/>
                  <a:pt x="44" y="60"/>
                </a:cubicBezTo>
                <a:cubicBezTo>
                  <a:pt x="44" y="62"/>
                  <a:pt x="46" y="64"/>
                  <a:pt x="48" y="64"/>
                </a:cubicBezTo>
                <a:cubicBezTo>
                  <a:pt x="50" y="64"/>
                  <a:pt x="52" y="62"/>
                  <a:pt x="52" y="60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1"/>
                  <a:pt x="52" y="40"/>
                  <a:pt x="51" y="39"/>
                </a:cubicBezTo>
                <a:close/>
                <a:moveTo>
                  <a:pt x="18" y="4"/>
                </a:moveTo>
                <a:cubicBezTo>
                  <a:pt x="34" y="4"/>
                  <a:pt x="34" y="4"/>
                  <a:pt x="34" y="4"/>
                </a:cubicBezTo>
                <a:cubicBezTo>
                  <a:pt x="35" y="4"/>
                  <a:pt x="36" y="5"/>
                  <a:pt x="36" y="6"/>
                </a:cubicBezTo>
                <a:cubicBezTo>
                  <a:pt x="36" y="7"/>
                  <a:pt x="35" y="8"/>
                  <a:pt x="34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7" y="8"/>
                  <a:pt x="16" y="7"/>
                  <a:pt x="16" y="6"/>
                </a:cubicBezTo>
                <a:cubicBezTo>
                  <a:pt x="16" y="5"/>
                  <a:pt x="17" y="4"/>
                  <a:pt x="18" y="4"/>
                </a:cubicBezTo>
                <a:close/>
                <a:moveTo>
                  <a:pt x="42" y="44"/>
                </a:moveTo>
                <a:cubicBezTo>
                  <a:pt x="10" y="44"/>
                  <a:pt x="10" y="44"/>
                  <a:pt x="10" y="44"/>
                </a:cubicBezTo>
                <a:cubicBezTo>
                  <a:pt x="9" y="44"/>
                  <a:pt x="8" y="43"/>
                  <a:pt x="8" y="42"/>
                </a:cubicBezTo>
                <a:cubicBezTo>
                  <a:pt x="8" y="41"/>
                  <a:pt x="9" y="40"/>
                  <a:pt x="10" y="40"/>
                </a:cubicBezTo>
                <a:cubicBezTo>
                  <a:pt x="42" y="40"/>
                  <a:pt x="42" y="40"/>
                  <a:pt x="42" y="40"/>
                </a:cubicBezTo>
                <a:cubicBezTo>
                  <a:pt x="43" y="40"/>
                  <a:pt x="44" y="41"/>
                  <a:pt x="44" y="42"/>
                </a:cubicBezTo>
                <a:cubicBezTo>
                  <a:pt x="44" y="43"/>
                  <a:pt x="43" y="44"/>
                  <a:pt x="42" y="4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068" name="Group 11067"/>
          <p:cNvGrpSpPr/>
          <p:nvPr/>
        </p:nvGrpSpPr>
        <p:grpSpPr>
          <a:xfrm>
            <a:off x="6572251" y="734591"/>
            <a:ext cx="203200" cy="190500"/>
            <a:chOff x="6572251" y="734591"/>
            <a:chExt cx="203200" cy="190500"/>
          </a:xfrm>
        </p:grpSpPr>
        <p:sp>
          <p:nvSpPr>
            <p:cNvPr id="10808" name="Freeform 361"/>
            <p:cNvSpPr>
              <a:spLocks/>
            </p:cNvSpPr>
            <p:nvPr/>
          </p:nvSpPr>
          <p:spPr bwMode="auto">
            <a:xfrm>
              <a:off x="6597651" y="734591"/>
              <a:ext cx="152400" cy="114300"/>
            </a:xfrm>
            <a:custGeom>
              <a:avLst/>
              <a:gdLst>
                <a:gd name="T0" fmla="*/ 46 w 48"/>
                <a:gd name="T1" fmla="*/ 20 h 36"/>
                <a:gd name="T2" fmla="*/ 24 w 48"/>
                <a:gd name="T3" fmla="*/ 0 h 36"/>
                <a:gd name="T4" fmla="*/ 2 w 48"/>
                <a:gd name="T5" fmla="*/ 20 h 36"/>
                <a:gd name="T6" fmla="*/ 2 w 48"/>
                <a:gd name="T7" fmla="*/ 20 h 36"/>
                <a:gd name="T8" fmla="*/ 12 w 48"/>
                <a:gd name="T9" fmla="*/ 32 h 36"/>
                <a:gd name="T10" fmla="*/ 12 w 48"/>
                <a:gd name="T11" fmla="*/ 36 h 36"/>
                <a:gd name="T12" fmla="*/ 36 w 48"/>
                <a:gd name="T13" fmla="*/ 36 h 36"/>
                <a:gd name="T14" fmla="*/ 36 w 48"/>
                <a:gd name="T15" fmla="*/ 32 h 36"/>
                <a:gd name="T16" fmla="*/ 46 w 48"/>
                <a:gd name="T17" fmla="*/ 2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36">
                  <a:moveTo>
                    <a:pt x="46" y="20"/>
                  </a:moveTo>
                  <a:cubicBezTo>
                    <a:pt x="48" y="4"/>
                    <a:pt x="36" y="0"/>
                    <a:pt x="24" y="0"/>
                  </a:cubicBezTo>
                  <a:cubicBezTo>
                    <a:pt x="12" y="0"/>
                    <a:pt x="0" y="4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8" y="21"/>
                    <a:pt x="12" y="26"/>
                    <a:pt x="12" y="32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26"/>
                    <a:pt x="40" y="21"/>
                    <a:pt x="46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809" name="Freeform 362"/>
            <p:cNvSpPr>
              <a:spLocks/>
            </p:cNvSpPr>
            <p:nvPr/>
          </p:nvSpPr>
          <p:spPr bwMode="auto">
            <a:xfrm>
              <a:off x="6632576" y="861591"/>
              <a:ext cx="82550" cy="38100"/>
            </a:xfrm>
            <a:custGeom>
              <a:avLst/>
              <a:gdLst>
                <a:gd name="T0" fmla="*/ 25 w 26"/>
                <a:gd name="T1" fmla="*/ 0 h 12"/>
                <a:gd name="T2" fmla="*/ 1 w 26"/>
                <a:gd name="T3" fmla="*/ 0 h 12"/>
                <a:gd name="T4" fmla="*/ 1 w 26"/>
                <a:gd name="T5" fmla="*/ 8 h 12"/>
                <a:gd name="T6" fmla="*/ 0 w 26"/>
                <a:gd name="T7" fmla="*/ 12 h 12"/>
                <a:gd name="T8" fmla="*/ 26 w 26"/>
                <a:gd name="T9" fmla="*/ 12 h 12"/>
                <a:gd name="T10" fmla="*/ 25 w 26"/>
                <a:gd name="T11" fmla="*/ 8 h 12"/>
                <a:gd name="T12" fmla="*/ 25 w 2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2">
                  <a:moveTo>
                    <a:pt x="25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9"/>
                    <a:pt x="1" y="11"/>
                    <a:pt x="0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5" y="11"/>
                    <a:pt x="25" y="9"/>
                    <a:pt x="25" y="8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810" name="Freeform 363"/>
            <p:cNvSpPr>
              <a:spLocks/>
            </p:cNvSpPr>
            <p:nvPr/>
          </p:nvSpPr>
          <p:spPr bwMode="auto">
            <a:xfrm>
              <a:off x="6572251" y="810791"/>
              <a:ext cx="50800" cy="88900"/>
            </a:xfrm>
            <a:custGeom>
              <a:avLst/>
              <a:gdLst>
                <a:gd name="T0" fmla="*/ 8 w 16"/>
                <a:gd name="T1" fmla="*/ 0 h 28"/>
                <a:gd name="T2" fmla="*/ 0 w 16"/>
                <a:gd name="T3" fmla="*/ 8 h 28"/>
                <a:gd name="T4" fmla="*/ 0 w 16"/>
                <a:gd name="T5" fmla="*/ 24 h 28"/>
                <a:gd name="T6" fmla="*/ 4 w 16"/>
                <a:gd name="T7" fmla="*/ 28 h 28"/>
                <a:gd name="T8" fmla="*/ 8 w 16"/>
                <a:gd name="T9" fmla="*/ 28 h 28"/>
                <a:gd name="T10" fmla="*/ 12 w 16"/>
                <a:gd name="T11" fmla="*/ 28 h 28"/>
                <a:gd name="T12" fmla="*/ 16 w 16"/>
                <a:gd name="T13" fmla="*/ 24 h 28"/>
                <a:gd name="T14" fmla="*/ 16 w 16"/>
                <a:gd name="T15" fmla="*/ 8 h 28"/>
                <a:gd name="T16" fmla="*/ 8 w 16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8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6"/>
                    <a:pt x="2" y="28"/>
                    <a:pt x="4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4" y="28"/>
                    <a:pt x="16" y="26"/>
                    <a:pt x="16" y="24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811" name="Freeform 364"/>
            <p:cNvSpPr>
              <a:spLocks/>
            </p:cNvSpPr>
            <p:nvPr/>
          </p:nvSpPr>
          <p:spPr bwMode="auto">
            <a:xfrm>
              <a:off x="6724651" y="810791"/>
              <a:ext cx="50800" cy="88900"/>
            </a:xfrm>
            <a:custGeom>
              <a:avLst/>
              <a:gdLst>
                <a:gd name="T0" fmla="*/ 8 w 16"/>
                <a:gd name="T1" fmla="*/ 0 h 28"/>
                <a:gd name="T2" fmla="*/ 0 w 16"/>
                <a:gd name="T3" fmla="*/ 8 h 28"/>
                <a:gd name="T4" fmla="*/ 0 w 16"/>
                <a:gd name="T5" fmla="*/ 12 h 28"/>
                <a:gd name="T6" fmla="*/ 0 w 16"/>
                <a:gd name="T7" fmla="*/ 16 h 28"/>
                <a:gd name="T8" fmla="*/ 0 w 16"/>
                <a:gd name="T9" fmla="*/ 24 h 28"/>
                <a:gd name="T10" fmla="*/ 4 w 16"/>
                <a:gd name="T11" fmla="*/ 28 h 28"/>
                <a:gd name="T12" fmla="*/ 8 w 16"/>
                <a:gd name="T13" fmla="*/ 28 h 28"/>
                <a:gd name="T14" fmla="*/ 12 w 16"/>
                <a:gd name="T15" fmla="*/ 28 h 28"/>
                <a:gd name="T16" fmla="*/ 16 w 16"/>
                <a:gd name="T17" fmla="*/ 24 h 28"/>
                <a:gd name="T18" fmla="*/ 16 w 16"/>
                <a:gd name="T19" fmla="*/ 8 h 28"/>
                <a:gd name="T20" fmla="*/ 8 w 16"/>
                <a:gd name="T2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28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6"/>
                    <a:pt x="2" y="28"/>
                    <a:pt x="4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4" y="28"/>
                    <a:pt x="16" y="26"/>
                    <a:pt x="16" y="24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812" name="Freeform 365"/>
            <p:cNvSpPr>
              <a:spLocks/>
            </p:cNvSpPr>
            <p:nvPr/>
          </p:nvSpPr>
          <p:spPr bwMode="auto">
            <a:xfrm>
              <a:off x="6584951" y="912391"/>
              <a:ext cx="38100" cy="12700"/>
            </a:xfrm>
            <a:custGeom>
              <a:avLst/>
              <a:gdLst>
                <a:gd name="T0" fmla="*/ 10 w 12"/>
                <a:gd name="T1" fmla="*/ 0 h 4"/>
                <a:gd name="T2" fmla="*/ 2 w 12"/>
                <a:gd name="T3" fmla="*/ 0 h 4"/>
                <a:gd name="T4" fmla="*/ 0 w 12"/>
                <a:gd name="T5" fmla="*/ 2 h 4"/>
                <a:gd name="T6" fmla="*/ 2 w 12"/>
                <a:gd name="T7" fmla="*/ 4 h 4"/>
                <a:gd name="T8" fmla="*/ 10 w 12"/>
                <a:gd name="T9" fmla="*/ 4 h 4"/>
                <a:gd name="T10" fmla="*/ 12 w 12"/>
                <a:gd name="T11" fmla="*/ 2 h 4"/>
                <a:gd name="T12" fmla="*/ 10 w 1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">
                  <a:moveTo>
                    <a:pt x="1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2" y="3"/>
                    <a:pt x="12" y="2"/>
                  </a:cubicBezTo>
                  <a:cubicBezTo>
                    <a:pt x="12" y="1"/>
                    <a:pt x="11" y="0"/>
                    <a:pt x="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813" name="Freeform 366"/>
            <p:cNvSpPr>
              <a:spLocks/>
            </p:cNvSpPr>
            <p:nvPr/>
          </p:nvSpPr>
          <p:spPr bwMode="auto">
            <a:xfrm>
              <a:off x="6724651" y="912391"/>
              <a:ext cx="38100" cy="12700"/>
            </a:xfrm>
            <a:custGeom>
              <a:avLst/>
              <a:gdLst>
                <a:gd name="T0" fmla="*/ 10 w 12"/>
                <a:gd name="T1" fmla="*/ 0 h 4"/>
                <a:gd name="T2" fmla="*/ 4 w 12"/>
                <a:gd name="T3" fmla="*/ 0 h 4"/>
                <a:gd name="T4" fmla="*/ 2 w 12"/>
                <a:gd name="T5" fmla="*/ 0 h 4"/>
                <a:gd name="T6" fmla="*/ 0 w 12"/>
                <a:gd name="T7" fmla="*/ 2 h 4"/>
                <a:gd name="T8" fmla="*/ 2 w 12"/>
                <a:gd name="T9" fmla="*/ 4 h 4"/>
                <a:gd name="T10" fmla="*/ 10 w 12"/>
                <a:gd name="T11" fmla="*/ 4 h 4"/>
                <a:gd name="T12" fmla="*/ 12 w 12"/>
                <a:gd name="T13" fmla="*/ 2 h 4"/>
                <a:gd name="T14" fmla="*/ 10 w 12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4">
                  <a:moveTo>
                    <a:pt x="1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2" y="3"/>
                    <a:pt x="12" y="2"/>
                  </a:cubicBezTo>
                  <a:cubicBezTo>
                    <a:pt x="12" y="1"/>
                    <a:pt x="11" y="0"/>
                    <a:pt x="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067" name="Group 11066"/>
          <p:cNvGrpSpPr/>
          <p:nvPr/>
        </p:nvGrpSpPr>
        <p:grpSpPr>
          <a:xfrm>
            <a:off x="6978651" y="772691"/>
            <a:ext cx="203200" cy="127000"/>
            <a:chOff x="6978651" y="772691"/>
            <a:chExt cx="203200" cy="127000"/>
          </a:xfrm>
        </p:grpSpPr>
        <p:sp>
          <p:nvSpPr>
            <p:cNvPr id="10814" name="Freeform 367"/>
            <p:cNvSpPr>
              <a:spLocks/>
            </p:cNvSpPr>
            <p:nvPr/>
          </p:nvSpPr>
          <p:spPr bwMode="auto">
            <a:xfrm>
              <a:off x="6978651" y="823491"/>
              <a:ext cx="203200" cy="76200"/>
            </a:xfrm>
            <a:custGeom>
              <a:avLst/>
              <a:gdLst>
                <a:gd name="T0" fmla="*/ 60 w 64"/>
                <a:gd name="T1" fmla="*/ 0 h 24"/>
                <a:gd name="T2" fmla="*/ 56 w 64"/>
                <a:gd name="T3" fmla="*/ 4 h 24"/>
                <a:gd name="T4" fmla="*/ 56 w 64"/>
                <a:gd name="T5" fmla="*/ 8 h 24"/>
                <a:gd name="T6" fmla="*/ 8 w 64"/>
                <a:gd name="T7" fmla="*/ 8 h 24"/>
                <a:gd name="T8" fmla="*/ 8 w 64"/>
                <a:gd name="T9" fmla="*/ 4 h 24"/>
                <a:gd name="T10" fmla="*/ 4 w 64"/>
                <a:gd name="T11" fmla="*/ 0 h 24"/>
                <a:gd name="T12" fmla="*/ 0 w 64"/>
                <a:gd name="T13" fmla="*/ 4 h 24"/>
                <a:gd name="T14" fmla="*/ 0 w 64"/>
                <a:gd name="T15" fmla="*/ 20 h 24"/>
                <a:gd name="T16" fmla="*/ 4 w 64"/>
                <a:gd name="T17" fmla="*/ 20 h 24"/>
                <a:gd name="T18" fmla="*/ 8 w 64"/>
                <a:gd name="T19" fmla="*/ 20 h 24"/>
                <a:gd name="T20" fmla="*/ 8 w 64"/>
                <a:gd name="T21" fmla="*/ 24 h 24"/>
                <a:gd name="T22" fmla="*/ 12 w 64"/>
                <a:gd name="T23" fmla="*/ 24 h 24"/>
                <a:gd name="T24" fmla="*/ 12 w 64"/>
                <a:gd name="T25" fmla="*/ 20 h 24"/>
                <a:gd name="T26" fmla="*/ 52 w 64"/>
                <a:gd name="T27" fmla="*/ 20 h 24"/>
                <a:gd name="T28" fmla="*/ 52 w 64"/>
                <a:gd name="T29" fmla="*/ 24 h 24"/>
                <a:gd name="T30" fmla="*/ 56 w 64"/>
                <a:gd name="T31" fmla="*/ 24 h 24"/>
                <a:gd name="T32" fmla="*/ 56 w 64"/>
                <a:gd name="T33" fmla="*/ 20 h 24"/>
                <a:gd name="T34" fmla="*/ 60 w 64"/>
                <a:gd name="T35" fmla="*/ 20 h 24"/>
                <a:gd name="T36" fmla="*/ 64 w 64"/>
                <a:gd name="T37" fmla="*/ 16 h 24"/>
                <a:gd name="T38" fmla="*/ 64 w 64"/>
                <a:gd name="T39" fmla="*/ 4 h 24"/>
                <a:gd name="T40" fmla="*/ 60 w 64"/>
                <a:gd name="T4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" h="24">
                  <a:moveTo>
                    <a:pt x="60" y="0"/>
                  </a:moveTo>
                  <a:cubicBezTo>
                    <a:pt x="58" y="0"/>
                    <a:pt x="56" y="2"/>
                    <a:pt x="56" y="4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2" y="20"/>
                    <a:pt x="64" y="18"/>
                    <a:pt x="64" y="16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2"/>
                    <a:pt x="62" y="0"/>
                    <a:pt x="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815" name="Freeform 368"/>
            <p:cNvSpPr>
              <a:spLocks/>
            </p:cNvSpPr>
            <p:nvPr/>
          </p:nvSpPr>
          <p:spPr bwMode="auto">
            <a:xfrm>
              <a:off x="7118351" y="772691"/>
              <a:ext cx="50800" cy="63500"/>
            </a:xfrm>
            <a:custGeom>
              <a:avLst/>
              <a:gdLst>
                <a:gd name="T0" fmla="*/ 8 w 16"/>
                <a:gd name="T1" fmla="*/ 12 h 20"/>
                <a:gd name="T2" fmla="*/ 16 w 16"/>
                <a:gd name="T3" fmla="*/ 12 h 20"/>
                <a:gd name="T4" fmla="*/ 16 w 16"/>
                <a:gd name="T5" fmla="*/ 4 h 20"/>
                <a:gd name="T6" fmla="*/ 12 w 16"/>
                <a:gd name="T7" fmla="*/ 0 h 20"/>
                <a:gd name="T8" fmla="*/ 0 w 16"/>
                <a:gd name="T9" fmla="*/ 0 h 20"/>
                <a:gd name="T10" fmla="*/ 0 w 16"/>
                <a:gd name="T11" fmla="*/ 20 h 20"/>
                <a:gd name="T12" fmla="*/ 8 w 16"/>
                <a:gd name="T13" fmla="*/ 20 h 20"/>
                <a:gd name="T14" fmla="*/ 8 w 16"/>
                <a:gd name="T15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20">
                  <a:moveTo>
                    <a:pt x="8" y="12"/>
                  </a:moveTo>
                  <a:cubicBezTo>
                    <a:pt x="16" y="12"/>
                    <a:pt x="16" y="12"/>
                    <a:pt x="16" y="12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8" y="20"/>
                    <a:pt x="8" y="20"/>
                    <a:pt x="8" y="20"/>
                  </a:cubicBezTo>
                  <a:lnTo>
                    <a:pt x="8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816" name="Freeform 369"/>
            <p:cNvSpPr>
              <a:spLocks/>
            </p:cNvSpPr>
            <p:nvPr/>
          </p:nvSpPr>
          <p:spPr bwMode="auto">
            <a:xfrm>
              <a:off x="6991351" y="772691"/>
              <a:ext cx="50800" cy="63500"/>
            </a:xfrm>
            <a:custGeom>
              <a:avLst/>
              <a:gdLst>
                <a:gd name="T0" fmla="*/ 8 w 16"/>
                <a:gd name="T1" fmla="*/ 20 h 20"/>
                <a:gd name="T2" fmla="*/ 16 w 16"/>
                <a:gd name="T3" fmla="*/ 20 h 20"/>
                <a:gd name="T4" fmla="*/ 16 w 16"/>
                <a:gd name="T5" fmla="*/ 0 h 20"/>
                <a:gd name="T6" fmla="*/ 4 w 16"/>
                <a:gd name="T7" fmla="*/ 0 h 20"/>
                <a:gd name="T8" fmla="*/ 0 w 16"/>
                <a:gd name="T9" fmla="*/ 4 h 20"/>
                <a:gd name="T10" fmla="*/ 0 w 16"/>
                <a:gd name="T11" fmla="*/ 12 h 20"/>
                <a:gd name="T12" fmla="*/ 8 w 16"/>
                <a:gd name="T13" fmla="*/ 12 h 20"/>
                <a:gd name="T14" fmla="*/ 8 w 16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20">
                  <a:moveTo>
                    <a:pt x="8" y="20"/>
                  </a:moveTo>
                  <a:cubicBezTo>
                    <a:pt x="16" y="20"/>
                    <a:pt x="16" y="20"/>
                    <a:pt x="16" y="2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8" y="12"/>
                    <a:pt x="8" y="12"/>
                    <a:pt x="8" y="12"/>
                  </a:cubicBezTo>
                  <a:lnTo>
                    <a:pt x="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817" name="Rectangle 370"/>
            <p:cNvSpPr>
              <a:spLocks noChangeArrowheads="1"/>
            </p:cNvSpPr>
            <p:nvPr/>
          </p:nvSpPr>
          <p:spPr bwMode="auto">
            <a:xfrm>
              <a:off x="7054851" y="772691"/>
              <a:ext cx="50800" cy="63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0818" name="Freeform 371"/>
          <p:cNvSpPr>
            <a:spLocks noEditPoints="1"/>
          </p:cNvSpPr>
          <p:nvPr/>
        </p:nvSpPr>
        <p:spPr bwMode="auto">
          <a:xfrm>
            <a:off x="4130676" y="366291"/>
            <a:ext cx="203200" cy="165100"/>
          </a:xfrm>
          <a:custGeom>
            <a:avLst/>
            <a:gdLst>
              <a:gd name="T0" fmla="*/ 56 w 64"/>
              <a:gd name="T1" fmla="*/ 16 h 52"/>
              <a:gd name="T2" fmla="*/ 58 w 64"/>
              <a:gd name="T3" fmla="*/ 16 h 52"/>
              <a:gd name="T4" fmla="*/ 60 w 64"/>
              <a:gd name="T5" fmla="*/ 14 h 52"/>
              <a:gd name="T6" fmla="*/ 58 w 64"/>
              <a:gd name="T7" fmla="*/ 12 h 52"/>
              <a:gd name="T8" fmla="*/ 34 w 64"/>
              <a:gd name="T9" fmla="*/ 12 h 52"/>
              <a:gd name="T10" fmla="*/ 32 w 64"/>
              <a:gd name="T11" fmla="*/ 0 h 52"/>
              <a:gd name="T12" fmla="*/ 30 w 64"/>
              <a:gd name="T13" fmla="*/ 12 h 52"/>
              <a:gd name="T14" fmla="*/ 6 w 64"/>
              <a:gd name="T15" fmla="*/ 12 h 52"/>
              <a:gd name="T16" fmla="*/ 4 w 64"/>
              <a:gd name="T17" fmla="*/ 14 h 52"/>
              <a:gd name="T18" fmla="*/ 6 w 64"/>
              <a:gd name="T19" fmla="*/ 16 h 52"/>
              <a:gd name="T20" fmla="*/ 8 w 64"/>
              <a:gd name="T21" fmla="*/ 16 h 52"/>
              <a:gd name="T22" fmla="*/ 0 w 64"/>
              <a:gd name="T23" fmla="*/ 40 h 52"/>
              <a:gd name="T24" fmla="*/ 12 w 64"/>
              <a:gd name="T25" fmla="*/ 52 h 52"/>
              <a:gd name="T26" fmla="*/ 24 w 64"/>
              <a:gd name="T27" fmla="*/ 40 h 52"/>
              <a:gd name="T28" fmla="*/ 16 w 64"/>
              <a:gd name="T29" fmla="*/ 16 h 52"/>
              <a:gd name="T30" fmla="*/ 29 w 64"/>
              <a:gd name="T31" fmla="*/ 16 h 52"/>
              <a:gd name="T32" fmla="*/ 28 w 64"/>
              <a:gd name="T33" fmla="*/ 20 h 52"/>
              <a:gd name="T34" fmla="*/ 32 w 64"/>
              <a:gd name="T35" fmla="*/ 24 h 52"/>
              <a:gd name="T36" fmla="*/ 36 w 64"/>
              <a:gd name="T37" fmla="*/ 20 h 52"/>
              <a:gd name="T38" fmla="*/ 35 w 64"/>
              <a:gd name="T39" fmla="*/ 16 h 52"/>
              <a:gd name="T40" fmla="*/ 48 w 64"/>
              <a:gd name="T41" fmla="*/ 16 h 52"/>
              <a:gd name="T42" fmla="*/ 40 w 64"/>
              <a:gd name="T43" fmla="*/ 40 h 52"/>
              <a:gd name="T44" fmla="*/ 52 w 64"/>
              <a:gd name="T45" fmla="*/ 52 h 52"/>
              <a:gd name="T46" fmla="*/ 64 w 64"/>
              <a:gd name="T47" fmla="*/ 40 h 52"/>
              <a:gd name="T48" fmla="*/ 56 w 64"/>
              <a:gd name="T49" fmla="*/ 16 h 52"/>
              <a:gd name="T50" fmla="*/ 20 w 64"/>
              <a:gd name="T51" fmla="*/ 40 h 52"/>
              <a:gd name="T52" fmla="*/ 4 w 64"/>
              <a:gd name="T53" fmla="*/ 40 h 52"/>
              <a:gd name="T54" fmla="*/ 12 w 64"/>
              <a:gd name="T55" fmla="*/ 16 h 52"/>
              <a:gd name="T56" fmla="*/ 20 w 64"/>
              <a:gd name="T57" fmla="*/ 40 h 52"/>
              <a:gd name="T58" fmla="*/ 44 w 64"/>
              <a:gd name="T59" fmla="*/ 40 h 52"/>
              <a:gd name="T60" fmla="*/ 52 w 64"/>
              <a:gd name="T61" fmla="*/ 16 h 52"/>
              <a:gd name="T62" fmla="*/ 60 w 64"/>
              <a:gd name="T63" fmla="*/ 40 h 52"/>
              <a:gd name="T64" fmla="*/ 44 w 64"/>
              <a:gd name="T65" fmla="*/ 4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4" h="52">
                <a:moveTo>
                  <a:pt x="56" y="16"/>
                </a:moveTo>
                <a:cubicBezTo>
                  <a:pt x="58" y="16"/>
                  <a:pt x="58" y="16"/>
                  <a:pt x="58" y="16"/>
                </a:cubicBezTo>
                <a:cubicBezTo>
                  <a:pt x="59" y="16"/>
                  <a:pt x="60" y="15"/>
                  <a:pt x="60" y="14"/>
                </a:cubicBezTo>
                <a:cubicBezTo>
                  <a:pt x="60" y="13"/>
                  <a:pt x="59" y="12"/>
                  <a:pt x="58" y="12"/>
                </a:cubicBezTo>
                <a:cubicBezTo>
                  <a:pt x="34" y="12"/>
                  <a:pt x="34" y="12"/>
                  <a:pt x="34" y="12"/>
                </a:cubicBezTo>
                <a:cubicBezTo>
                  <a:pt x="32" y="0"/>
                  <a:pt x="32" y="0"/>
                  <a:pt x="32" y="0"/>
                </a:cubicBezTo>
                <a:cubicBezTo>
                  <a:pt x="30" y="12"/>
                  <a:pt x="30" y="12"/>
                  <a:pt x="30" y="12"/>
                </a:cubicBezTo>
                <a:cubicBezTo>
                  <a:pt x="6" y="12"/>
                  <a:pt x="6" y="12"/>
                  <a:pt x="6" y="12"/>
                </a:cubicBezTo>
                <a:cubicBezTo>
                  <a:pt x="5" y="12"/>
                  <a:pt x="4" y="13"/>
                  <a:pt x="4" y="14"/>
                </a:cubicBezTo>
                <a:cubicBezTo>
                  <a:pt x="4" y="15"/>
                  <a:pt x="5" y="16"/>
                  <a:pt x="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7"/>
                  <a:pt x="5" y="52"/>
                  <a:pt x="12" y="52"/>
                </a:cubicBezTo>
                <a:cubicBezTo>
                  <a:pt x="19" y="52"/>
                  <a:pt x="24" y="47"/>
                  <a:pt x="24" y="40"/>
                </a:cubicBezTo>
                <a:cubicBezTo>
                  <a:pt x="16" y="16"/>
                  <a:pt x="16" y="16"/>
                  <a:pt x="16" y="16"/>
                </a:cubicBezTo>
                <a:cubicBezTo>
                  <a:pt x="29" y="16"/>
                  <a:pt x="29" y="16"/>
                  <a:pt x="29" y="16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2"/>
                  <a:pt x="30" y="24"/>
                  <a:pt x="32" y="24"/>
                </a:cubicBezTo>
                <a:cubicBezTo>
                  <a:pt x="34" y="24"/>
                  <a:pt x="36" y="22"/>
                  <a:pt x="36" y="20"/>
                </a:cubicBezTo>
                <a:cubicBezTo>
                  <a:pt x="35" y="16"/>
                  <a:pt x="35" y="16"/>
                  <a:pt x="35" y="16"/>
                </a:cubicBezTo>
                <a:cubicBezTo>
                  <a:pt x="48" y="16"/>
                  <a:pt x="48" y="16"/>
                  <a:pt x="48" y="16"/>
                </a:cubicBezTo>
                <a:cubicBezTo>
                  <a:pt x="40" y="40"/>
                  <a:pt x="40" y="40"/>
                  <a:pt x="40" y="40"/>
                </a:cubicBezTo>
                <a:cubicBezTo>
                  <a:pt x="40" y="47"/>
                  <a:pt x="45" y="52"/>
                  <a:pt x="52" y="52"/>
                </a:cubicBezTo>
                <a:cubicBezTo>
                  <a:pt x="59" y="52"/>
                  <a:pt x="64" y="47"/>
                  <a:pt x="64" y="40"/>
                </a:cubicBezTo>
                <a:lnTo>
                  <a:pt x="56" y="16"/>
                </a:lnTo>
                <a:close/>
                <a:moveTo>
                  <a:pt x="20" y="40"/>
                </a:moveTo>
                <a:cubicBezTo>
                  <a:pt x="4" y="40"/>
                  <a:pt x="4" y="40"/>
                  <a:pt x="4" y="40"/>
                </a:cubicBezTo>
                <a:cubicBezTo>
                  <a:pt x="12" y="16"/>
                  <a:pt x="12" y="16"/>
                  <a:pt x="12" y="16"/>
                </a:cubicBezTo>
                <a:lnTo>
                  <a:pt x="20" y="40"/>
                </a:lnTo>
                <a:close/>
                <a:moveTo>
                  <a:pt x="44" y="40"/>
                </a:moveTo>
                <a:cubicBezTo>
                  <a:pt x="52" y="16"/>
                  <a:pt x="52" y="16"/>
                  <a:pt x="52" y="16"/>
                </a:cubicBezTo>
                <a:cubicBezTo>
                  <a:pt x="60" y="40"/>
                  <a:pt x="60" y="40"/>
                  <a:pt x="60" y="40"/>
                </a:cubicBezTo>
                <a:lnTo>
                  <a:pt x="44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083" name="Group 11082"/>
          <p:cNvGrpSpPr/>
          <p:nvPr/>
        </p:nvGrpSpPr>
        <p:grpSpPr>
          <a:xfrm>
            <a:off x="7793038" y="1140991"/>
            <a:ext cx="203200" cy="203200"/>
            <a:chOff x="7793038" y="1140991"/>
            <a:chExt cx="203200" cy="203200"/>
          </a:xfrm>
        </p:grpSpPr>
        <p:sp>
          <p:nvSpPr>
            <p:cNvPr id="10819" name="Freeform 372"/>
            <p:cNvSpPr>
              <a:spLocks/>
            </p:cNvSpPr>
            <p:nvPr/>
          </p:nvSpPr>
          <p:spPr bwMode="auto">
            <a:xfrm>
              <a:off x="7793038" y="1226716"/>
              <a:ext cx="38100" cy="117475"/>
            </a:xfrm>
            <a:custGeom>
              <a:avLst/>
              <a:gdLst>
                <a:gd name="T0" fmla="*/ 8 w 12"/>
                <a:gd name="T1" fmla="*/ 25 h 37"/>
                <a:gd name="T2" fmla="*/ 8 w 12"/>
                <a:gd name="T3" fmla="*/ 3 h 37"/>
                <a:gd name="T4" fmla="*/ 4 w 12"/>
                <a:gd name="T5" fmla="*/ 0 h 37"/>
                <a:gd name="T6" fmla="*/ 4 w 12"/>
                <a:gd name="T7" fmla="*/ 25 h 37"/>
                <a:gd name="T8" fmla="*/ 0 w 12"/>
                <a:gd name="T9" fmla="*/ 31 h 37"/>
                <a:gd name="T10" fmla="*/ 6 w 12"/>
                <a:gd name="T11" fmla="*/ 37 h 37"/>
                <a:gd name="T12" fmla="*/ 12 w 12"/>
                <a:gd name="T13" fmla="*/ 31 h 37"/>
                <a:gd name="T14" fmla="*/ 8 w 12"/>
                <a:gd name="T15" fmla="*/ 2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37">
                  <a:moveTo>
                    <a:pt x="8" y="25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2" y="26"/>
                    <a:pt x="0" y="28"/>
                    <a:pt x="0" y="31"/>
                  </a:cubicBezTo>
                  <a:cubicBezTo>
                    <a:pt x="0" y="34"/>
                    <a:pt x="3" y="37"/>
                    <a:pt x="6" y="37"/>
                  </a:cubicBezTo>
                  <a:cubicBezTo>
                    <a:pt x="9" y="37"/>
                    <a:pt x="12" y="34"/>
                    <a:pt x="12" y="31"/>
                  </a:cubicBezTo>
                  <a:cubicBezTo>
                    <a:pt x="12" y="28"/>
                    <a:pt x="10" y="26"/>
                    <a:pt x="8" y="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820" name="Freeform 373"/>
            <p:cNvSpPr>
              <a:spLocks/>
            </p:cNvSpPr>
            <p:nvPr/>
          </p:nvSpPr>
          <p:spPr bwMode="auto">
            <a:xfrm>
              <a:off x="7831138" y="1242591"/>
              <a:ext cx="127000" cy="73025"/>
            </a:xfrm>
            <a:custGeom>
              <a:avLst/>
              <a:gdLst>
                <a:gd name="T0" fmla="*/ 20 w 40"/>
                <a:gd name="T1" fmla="*/ 13 h 23"/>
                <a:gd name="T2" fmla="*/ 18 w 40"/>
                <a:gd name="T3" fmla="*/ 11 h 23"/>
                <a:gd name="T4" fmla="*/ 1 w 40"/>
                <a:gd name="T5" fmla="*/ 1 h 23"/>
                <a:gd name="T6" fmla="*/ 0 w 40"/>
                <a:gd name="T7" fmla="*/ 0 h 23"/>
                <a:gd name="T8" fmla="*/ 0 w 40"/>
                <a:gd name="T9" fmla="*/ 11 h 23"/>
                <a:gd name="T10" fmla="*/ 20 w 40"/>
                <a:gd name="T11" fmla="*/ 23 h 23"/>
                <a:gd name="T12" fmla="*/ 40 w 40"/>
                <a:gd name="T13" fmla="*/ 11 h 23"/>
                <a:gd name="T14" fmla="*/ 40 w 40"/>
                <a:gd name="T15" fmla="*/ 0 h 23"/>
                <a:gd name="T16" fmla="*/ 22 w 40"/>
                <a:gd name="T17" fmla="*/ 11 h 23"/>
                <a:gd name="T18" fmla="*/ 20 w 40"/>
                <a:gd name="T19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20" y="13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5"/>
                    <a:pt x="9" y="23"/>
                    <a:pt x="20" y="23"/>
                  </a:cubicBezTo>
                  <a:cubicBezTo>
                    <a:pt x="31" y="23"/>
                    <a:pt x="40" y="15"/>
                    <a:pt x="40" y="11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22" y="11"/>
                    <a:pt x="22" y="11"/>
                    <a:pt x="22" y="11"/>
                  </a:cubicBezTo>
                  <a:lnTo>
                    <a:pt x="20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821" name="Freeform 374"/>
            <p:cNvSpPr>
              <a:spLocks/>
            </p:cNvSpPr>
            <p:nvPr/>
          </p:nvSpPr>
          <p:spPr bwMode="auto">
            <a:xfrm>
              <a:off x="7793038" y="1140991"/>
              <a:ext cx="203200" cy="127000"/>
            </a:xfrm>
            <a:custGeom>
              <a:avLst/>
              <a:gdLst>
                <a:gd name="T0" fmla="*/ 54 w 128"/>
                <a:gd name="T1" fmla="*/ 34 h 80"/>
                <a:gd name="T2" fmla="*/ 62 w 128"/>
                <a:gd name="T3" fmla="*/ 40 h 80"/>
                <a:gd name="T4" fmla="*/ 32 w 128"/>
                <a:gd name="T5" fmla="*/ 60 h 80"/>
                <a:gd name="T6" fmla="*/ 64 w 128"/>
                <a:gd name="T7" fmla="*/ 80 h 80"/>
                <a:gd name="T8" fmla="*/ 128 w 128"/>
                <a:gd name="T9" fmla="*/ 40 h 80"/>
                <a:gd name="T10" fmla="*/ 64 w 128"/>
                <a:gd name="T11" fmla="*/ 0 h 80"/>
                <a:gd name="T12" fmla="*/ 0 w 128"/>
                <a:gd name="T13" fmla="*/ 40 h 80"/>
                <a:gd name="T14" fmla="*/ 24 w 128"/>
                <a:gd name="T15" fmla="*/ 54 h 80"/>
                <a:gd name="T16" fmla="*/ 54 w 128"/>
                <a:gd name="T17" fmla="*/ 3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80">
                  <a:moveTo>
                    <a:pt x="54" y="34"/>
                  </a:moveTo>
                  <a:lnTo>
                    <a:pt x="62" y="40"/>
                  </a:lnTo>
                  <a:lnTo>
                    <a:pt x="32" y="60"/>
                  </a:lnTo>
                  <a:lnTo>
                    <a:pt x="64" y="80"/>
                  </a:lnTo>
                  <a:lnTo>
                    <a:pt x="128" y="40"/>
                  </a:lnTo>
                  <a:lnTo>
                    <a:pt x="64" y="0"/>
                  </a:lnTo>
                  <a:lnTo>
                    <a:pt x="0" y="40"/>
                  </a:lnTo>
                  <a:lnTo>
                    <a:pt x="24" y="54"/>
                  </a:lnTo>
                  <a:lnTo>
                    <a:pt x="54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061" name="Group 11060"/>
          <p:cNvGrpSpPr/>
          <p:nvPr/>
        </p:nvGrpSpPr>
        <p:grpSpPr>
          <a:xfrm>
            <a:off x="5364163" y="328191"/>
            <a:ext cx="177800" cy="203200"/>
            <a:chOff x="5364163" y="328191"/>
            <a:chExt cx="177800" cy="203200"/>
          </a:xfrm>
        </p:grpSpPr>
        <p:sp>
          <p:nvSpPr>
            <p:cNvPr id="10822" name="Freeform 375"/>
            <p:cNvSpPr>
              <a:spLocks/>
            </p:cNvSpPr>
            <p:nvPr/>
          </p:nvSpPr>
          <p:spPr bwMode="auto">
            <a:xfrm>
              <a:off x="5440363" y="328191"/>
              <a:ext cx="76200" cy="101600"/>
            </a:xfrm>
            <a:custGeom>
              <a:avLst/>
              <a:gdLst>
                <a:gd name="T0" fmla="*/ 4 w 24"/>
                <a:gd name="T1" fmla="*/ 32 h 32"/>
                <a:gd name="T2" fmla="*/ 12 w 24"/>
                <a:gd name="T3" fmla="*/ 32 h 32"/>
                <a:gd name="T4" fmla="*/ 0 w 24"/>
                <a:gd name="T5" fmla="*/ 0 h 32"/>
                <a:gd name="T6" fmla="*/ 4 w 24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32">
                  <a:moveTo>
                    <a:pt x="4" y="32"/>
                  </a:moveTo>
                  <a:cubicBezTo>
                    <a:pt x="12" y="32"/>
                    <a:pt x="12" y="32"/>
                    <a:pt x="12" y="32"/>
                  </a:cubicBezTo>
                  <a:cubicBezTo>
                    <a:pt x="24" y="24"/>
                    <a:pt x="12" y="0"/>
                    <a:pt x="0" y="0"/>
                  </a:cubicBezTo>
                  <a:cubicBezTo>
                    <a:pt x="8" y="8"/>
                    <a:pt x="12" y="24"/>
                    <a:pt x="4" y="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823" name="Freeform 376"/>
            <p:cNvSpPr>
              <a:spLocks/>
            </p:cNvSpPr>
            <p:nvPr/>
          </p:nvSpPr>
          <p:spPr bwMode="auto">
            <a:xfrm>
              <a:off x="5405438" y="353591"/>
              <a:ext cx="47625" cy="76200"/>
            </a:xfrm>
            <a:custGeom>
              <a:avLst/>
              <a:gdLst>
                <a:gd name="T0" fmla="*/ 11 w 15"/>
                <a:gd name="T1" fmla="*/ 24 h 24"/>
                <a:gd name="T2" fmla="*/ 7 w 15"/>
                <a:gd name="T3" fmla="*/ 0 h 24"/>
                <a:gd name="T4" fmla="*/ 7 w 15"/>
                <a:gd name="T5" fmla="*/ 24 h 24"/>
                <a:gd name="T6" fmla="*/ 11 w 15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24">
                  <a:moveTo>
                    <a:pt x="11" y="24"/>
                  </a:moveTo>
                  <a:cubicBezTo>
                    <a:pt x="15" y="16"/>
                    <a:pt x="15" y="8"/>
                    <a:pt x="7" y="0"/>
                  </a:cubicBezTo>
                  <a:cubicBezTo>
                    <a:pt x="0" y="8"/>
                    <a:pt x="3" y="20"/>
                    <a:pt x="7" y="24"/>
                  </a:cubicBezTo>
                  <a:lnTo>
                    <a:pt x="11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824" name="Freeform 377"/>
            <p:cNvSpPr>
              <a:spLocks/>
            </p:cNvSpPr>
            <p:nvPr/>
          </p:nvSpPr>
          <p:spPr bwMode="auto">
            <a:xfrm>
              <a:off x="5389563" y="442491"/>
              <a:ext cx="127000" cy="88900"/>
            </a:xfrm>
            <a:custGeom>
              <a:avLst/>
              <a:gdLst>
                <a:gd name="T0" fmla="*/ 3 w 40"/>
                <a:gd name="T1" fmla="*/ 0 h 28"/>
                <a:gd name="T2" fmla="*/ 0 w 40"/>
                <a:gd name="T3" fmla="*/ 0 h 28"/>
                <a:gd name="T4" fmla="*/ 12 w 40"/>
                <a:gd name="T5" fmla="*/ 8 h 28"/>
                <a:gd name="T6" fmla="*/ 16 w 40"/>
                <a:gd name="T7" fmla="*/ 28 h 28"/>
                <a:gd name="T8" fmla="*/ 24 w 40"/>
                <a:gd name="T9" fmla="*/ 28 h 28"/>
                <a:gd name="T10" fmla="*/ 28 w 40"/>
                <a:gd name="T11" fmla="*/ 8 h 28"/>
                <a:gd name="T12" fmla="*/ 40 w 40"/>
                <a:gd name="T13" fmla="*/ 0 h 28"/>
                <a:gd name="T14" fmla="*/ 34 w 40"/>
                <a:gd name="T15" fmla="*/ 0 h 28"/>
                <a:gd name="T16" fmla="*/ 3 w 40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8"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4"/>
                    <a:pt x="5" y="7"/>
                    <a:pt x="12" y="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5" y="7"/>
                    <a:pt x="38" y="4"/>
                    <a:pt x="4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825" name="Freeform 378"/>
            <p:cNvSpPr>
              <a:spLocks/>
            </p:cNvSpPr>
            <p:nvPr/>
          </p:nvSpPr>
          <p:spPr bwMode="auto">
            <a:xfrm>
              <a:off x="5364163" y="378991"/>
              <a:ext cx="38100" cy="50800"/>
            </a:xfrm>
            <a:custGeom>
              <a:avLst/>
              <a:gdLst>
                <a:gd name="T0" fmla="*/ 12 w 12"/>
                <a:gd name="T1" fmla="*/ 0 h 16"/>
                <a:gd name="T2" fmla="*/ 8 w 12"/>
                <a:gd name="T3" fmla="*/ 16 h 16"/>
                <a:gd name="T4" fmla="*/ 12 w 12"/>
                <a:gd name="T5" fmla="*/ 16 h 16"/>
                <a:gd name="T6" fmla="*/ 12 w 12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12" y="0"/>
                  </a:moveTo>
                  <a:cubicBezTo>
                    <a:pt x="8" y="4"/>
                    <a:pt x="0" y="12"/>
                    <a:pt x="8" y="16"/>
                  </a:cubicBezTo>
                  <a:cubicBezTo>
                    <a:pt x="11" y="16"/>
                    <a:pt x="12" y="16"/>
                    <a:pt x="12" y="16"/>
                  </a:cubicBezTo>
                  <a:cubicBezTo>
                    <a:pt x="12" y="16"/>
                    <a:pt x="9" y="6"/>
                    <a:pt x="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826" name="Freeform 379"/>
            <p:cNvSpPr>
              <a:spLocks/>
            </p:cNvSpPr>
            <p:nvPr/>
          </p:nvSpPr>
          <p:spPr bwMode="auto">
            <a:xfrm>
              <a:off x="5503863" y="378991"/>
              <a:ext cx="38100" cy="50800"/>
            </a:xfrm>
            <a:custGeom>
              <a:avLst/>
              <a:gdLst>
                <a:gd name="T0" fmla="*/ 0 w 12"/>
                <a:gd name="T1" fmla="*/ 0 h 16"/>
                <a:gd name="T2" fmla="*/ 0 w 12"/>
                <a:gd name="T3" fmla="*/ 16 h 16"/>
                <a:gd name="T4" fmla="*/ 4 w 12"/>
                <a:gd name="T5" fmla="*/ 16 h 16"/>
                <a:gd name="T6" fmla="*/ 0 w 12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0"/>
                  </a:moveTo>
                  <a:cubicBezTo>
                    <a:pt x="3" y="6"/>
                    <a:pt x="0" y="16"/>
                    <a:pt x="0" y="16"/>
                  </a:cubicBezTo>
                  <a:cubicBezTo>
                    <a:pt x="0" y="16"/>
                    <a:pt x="1" y="16"/>
                    <a:pt x="4" y="16"/>
                  </a:cubicBezTo>
                  <a:cubicBezTo>
                    <a:pt x="12" y="12"/>
                    <a:pt x="4" y="4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059" name="Group 11058"/>
          <p:cNvGrpSpPr/>
          <p:nvPr/>
        </p:nvGrpSpPr>
        <p:grpSpPr>
          <a:xfrm>
            <a:off x="3316288" y="328191"/>
            <a:ext cx="203200" cy="203200"/>
            <a:chOff x="3316288" y="328191"/>
            <a:chExt cx="203200" cy="203200"/>
          </a:xfrm>
        </p:grpSpPr>
        <p:sp>
          <p:nvSpPr>
            <p:cNvPr id="10827" name="Freeform 380"/>
            <p:cNvSpPr>
              <a:spLocks/>
            </p:cNvSpPr>
            <p:nvPr/>
          </p:nvSpPr>
          <p:spPr bwMode="auto">
            <a:xfrm>
              <a:off x="3316288" y="442491"/>
              <a:ext cx="88900" cy="38100"/>
            </a:xfrm>
            <a:custGeom>
              <a:avLst/>
              <a:gdLst>
                <a:gd name="T0" fmla="*/ 3 w 28"/>
                <a:gd name="T1" fmla="*/ 10 h 12"/>
                <a:gd name="T2" fmla="*/ 10 w 28"/>
                <a:gd name="T3" fmla="*/ 12 h 12"/>
                <a:gd name="T4" fmla="*/ 28 w 28"/>
                <a:gd name="T5" fmla="*/ 8 h 12"/>
                <a:gd name="T6" fmla="*/ 5 w 28"/>
                <a:gd name="T7" fmla="*/ 1 h 12"/>
                <a:gd name="T8" fmla="*/ 2 w 28"/>
                <a:gd name="T9" fmla="*/ 1 h 12"/>
                <a:gd name="T10" fmla="*/ 0 w 28"/>
                <a:gd name="T11" fmla="*/ 5 h 12"/>
                <a:gd name="T12" fmla="*/ 0 w 28"/>
                <a:gd name="T13" fmla="*/ 6 h 12"/>
                <a:gd name="T14" fmla="*/ 3 w 28"/>
                <a:gd name="T15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2">
                  <a:moveTo>
                    <a:pt x="3" y="10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8"/>
                    <a:pt x="1" y="9"/>
                    <a:pt x="3" y="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828" name="Freeform 381"/>
            <p:cNvSpPr>
              <a:spLocks/>
            </p:cNvSpPr>
            <p:nvPr/>
          </p:nvSpPr>
          <p:spPr bwMode="auto">
            <a:xfrm>
              <a:off x="3452813" y="499641"/>
              <a:ext cx="66675" cy="31750"/>
            </a:xfrm>
            <a:custGeom>
              <a:avLst/>
              <a:gdLst>
                <a:gd name="T0" fmla="*/ 18 w 21"/>
                <a:gd name="T1" fmla="*/ 0 h 10"/>
                <a:gd name="T2" fmla="*/ 18 w 21"/>
                <a:gd name="T3" fmla="*/ 0 h 10"/>
                <a:gd name="T4" fmla="*/ 0 w 21"/>
                <a:gd name="T5" fmla="*/ 5 h 10"/>
                <a:gd name="T6" fmla="*/ 16 w 21"/>
                <a:gd name="T7" fmla="*/ 10 h 10"/>
                <a:gd name="T8" fmla="*/ 19 w 21"/>
                <a:gd name="T9" fmla="*/ 9 h 10"/>
                <a:gd name="T10" fmla="*/ 21 w 21"/>
                <a:gd name="T11" fmla="*/ 6 h 10"/>
                <a:gd name="T12" fmla="*/ 21 w 21"/>
                <a:gd name="T13" fmla="*/ 4 h 10"/>
                <a:gd name="T14" fmla="*/ 18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10"/>
                    <a:pt x="18" y="10"/>
                    <a:pt x="19" y="9"/>
                  </a:cubicBezTo>
                  <a:cubicBezTo>
                    <a:pt x="20" y="8"/>
                    <a:pt x="21" y="7"/>
                    <a:pt x="21" y="6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2"/>
                    <a:pt x="20" y="1"/>
                    <a:pt x="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829" name="Freeform 382"/>
            <p:cNvSpPr>
              <a:spLocks/>
            </p:cNvSpPr>
            <p:nvPr/>
          </p:nvSpPr>
          <p:spPr bwMode="auto">
            <a:xfrm>
              <a:off x="3316288" y="455191"/>
              <a:ext cx="203200" cy="76200"/>
            </a:xfrm>
            <a:custGeom>
              <a:avLst/>
              <a:gdLst>
                <a:gd name="T0" fmla="*/ 62 w 64"/>
                <a:gd name="T1" fmla="*/ 1 h 24"/>
                <a:gd name="T2" fmla="*/ 60 w 64"/>
                <a:gd name="T3" fmla="*/ 0 h 24"/>
                <a:gd name="T4" fmla="*/ 59 w 64"/>
                <a:gd name="T5" fmla="*/ 0 h 24"/>
                <a:gd name="T6" fmla="*/ 3 w 64"/>
                <a:gd name="T7" fmla="*/ 14 h 24"/>
                <a:gd name="T8" fmla="*/ 0 w 64"/>
                <a:gd name="T9" fmla="*/ 18 h 24"/>
                <a:gd name="T10" fmla="*/ 0 w 64"/>
                <a:gd name="T11" fmla="*/ 20 h 24"/>
                <a:gd name="T12" fmla="*/ 2 w 64"/>
                <a:gd name="T13" fmla="*/ 23 h 24"/>
                <a:gd name="T14" fmla="*/ 4 w 64"/>
                <a:gd name="T15" fmla="*/ 24 h 24"/>
                <a:gd name="T16" fmla="*/ 5 w 64"/>
                <a:gd name="T17" fmla="*/ 24 h 24"/>
                <a:gd name="T18" fmla="*/ 61 w 64"/>
                <a:gd name="T19" fmla="*/ 10 h 24"/>
                <a:gd name="T20" fmla="*/ 64 w 64"/>
                <a:gd name="T21" fmla="*/ 6 h 24"/>
                <a:gd name="T22" fmla="*/ 64 w 64"/>
                <a:gd name="T23" fmla="*/ 4 h 24"/>
                <a:gd name="T24" fmla="*/ 62 w 64"/>
                <a:gd name="T25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4">
                  <a:moveTo>
                    <a:pt x="62" y="1"/>
                  </a:moveTo>
                  <a:cubicBezTo>
                    <a:pt x="62" y="1"/>
                    <a:pt x="61" y="0"/>
                    <a:pt x="6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1" y="15"/>
                    <a:pt x="0" y="16"/>
                    <a:pt x="0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1" y="22"/>
                    <a:pt x="2" y="23"/>
                  </a:cubicBezTo>
                  <a:cubicBezTo>
                    <a:pt x="2" y="24"/>
                    <a:pt x="3" y="24"/>
                    <a:pt x="4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3" y="9"/>
                    <a:pt x="64" y="8"/>
                    <a:pt x="64" y="6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3"/>
                    <a:pt x="63" y="2"/>
                    <a:pt x="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830" name="Freeform 383"/>
            <p:cNvSpPr>
              <a:spLocks noEditPoints="1"/>
            </p:cNvSpPr>
            <p:nvPr/>
          </p:nvSpPr>
          <p:spPr bwMode="auto">
            <a:xfrm>
              <a:off x="3360738" y="328191"/>
              <a:ext cx="117475" cy="139700"/>
            </a:xfrm>
            <a:custGeom>
              <a:avLst/>
              <a:gdLst>
                <a:gd name="T0" fmla="*/ 8 w 37"/>
                <a:gd name="T1" fmla="*/ 32 h 44"/>
                <a:gd name="T2" fmla="*/ 31 w 37"/>
                <a:gd name="T3" fmla="*/ 35 h 44"/>
                <a:gd name="T4" fmla="*/ 20 w 37"/>
                <a:gd name="T5" fmla="*/ 0 h 44"/>
                <a:gd name="T6" fmla="*/ 8 w 37"/>
                <a:gd name="T7" fmla="*/ 32 h 44"/>
                <a:gd name="T8" fmla="*/ 15 w 37"/>
                <a:gd name="T9" fmla="*/ 28 h 44"/>
                <a:gd name="T10" fmla="*/ 21 w 37"/>
                <a:gd name="T11" fmla="*/ 16 h 44"/>
                <a:gd name="T12" fmla="*/ 20 w 37"/>
                <a:gd name="T13" fmla="*/ 36 h 44"/>
                <a:gd name="T14" fmla="*/ 15 w 37"/>
                <a:gd name="T15" fmla="*/ 2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44">
                  <a:moveTo>
                    <a:pt x="8" y="32"/>
                  </a:moveTo>
                  <a:cubicBezTo>
                    <a:pt x="11" y="40"/>
                    <a:pt x="24" y="44"/>
                    <a:pt x="31" y="35"/>
                  </a:cubicBezTo>
                  <a:cubicBezTo>
                    <a:pt x="37" y="25"/>
                    <a:pt x="31" y="10"/>
                    <a:pt x="20" y="0"/>
                  </a:cubicBezTo>
                  <a:cubicBezTo>
                    <a:pt x="22" y="11"/>
                    <a:pt x="0" y="15"/>
                    <a:pt x="8" y="32"/>
                  </a:cubicBezTo>
                  <a:close/>
                  <a:moveTo>
                    <a:pt x="15" y="28"/>
                  </a:moveTo>
                  <a:cubicBezTo>
                    <a:pt x="17" y="26"/>
                    <a:pt x="21" y="24"/>
                    <a:pt x="21" y="16"/>
                  </a:cubicBezTo>
                  <a:cubicBezTo>
                    <a:pt x="31" y="22"/>
                    <a:pt x="27" y="38"/>
                    <a:pt x="20" y="36"/>
                  </a:cubicBezTo>
                  <a:cubicBezTo>
                    <a:pt x="13" y="35"/>
                    <a:pt x="13" y="30"/>
                    <a:pt x="15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0831" name="Freeform 384"/>
          <p:cNvSpPr>
            <a:spLocks/>
          </p:cNvSpPr>
          <p:nvPr/>
        </p:nvSpPr>
        <p:spPr bwMode="auto">
          <a:xfrm>
            <a:off x="7805738" y="734591"/>
            <a:ext cx="190500" cy="200025"/>
          </a:xfrm>
          <a:custGeom>
            <a:avLst/>
            <a:gdLst>
              <a:gd name="T0" fmla="*/ 55 w 60"/>
              <a:gd name="T1" fmla="*/ 51 h 63"/>
              <a:gd name="T2" fmla="*/ 52 w 60"/>
              <a:gd name="T3" fmla="*/ 51 h 63"/>
              <a:gd name="T4" fmla="*/ 52 w 60"/>
              <a:gd name="T5" fmla="*/ 35 h 63"/>
              <a:gd name="T6" fmla="*/ 25 w 60"/>
              <a:gd name="T7" fmla="*/ 8 h 63"/>
              <a:gd name="T8" fmla="*/ 20 w 60"/>
              <a:gd name="T9" fmla="*/ 8 h 63"/>
              <a:gd name="T10" fmla="*/ 20 w 60"/>
              <a:gd name="T11" fmla="*/ 6 h 63"/>
              <a:gd name="T12" fmla="*/ 14 w 60"/>
              <a:gd name="T13" fmla="*/ 0 h 63"/>
              <a:gd name="T14" fmla="*/ 8 w 60"/>
              <a:gd name="T15" fmla="*/ 6 h 63"/>
              <a:gd name="T16" fmla="*/ 8 w 60"/>
              <a:gd name="T17" fmla="*/ 21 h 63"/>
              <a:gd name="T18" fmla="*/ 0 w 60"/>
              <a:gd name="T19" fmla="*/ 33 h 63"/>
              <a:gd name="T20" fmla="*/ 0 w 60"/>
              <a:gd name="T21" fmla="*/ 35 h 63"/>
              <a:gd name="T22" fmla="*/ 0 w 60"/>
              <a:gd name="T23" fmla="*/ 35 h 63"/>
              <a:gd name="T24" fmla="*/ 0 w 60"/>
              <a:gd name="T25" fmla="*/ 39 h 63"/>
              <a:gd name="T26" fmla="*/ 28 w 60"/>
              <a:gd name="T27" fmla="*/ 39 h 63"/>
              <a:gd name="T28" fmla="*/ 28 w 60"/>
              <a:gd name="T29" fmla="*/ 35 h 63"/>
              <a:gd name="T30" fmla="*/ 28 w 60"/>
              <a:gd name="T31" fmla="*/ 35 h 63"/>
              <a:gd name="T32" fmla="*/ 28 w 60"/>
              <a:gd name="T33" fmla="*/ 33 h 63"/>
              <a:gd name="T34" fmla="*/ 20 w 60"/>
              <a:gd name="T35" fmla="*/ 21 h 63"/>
              <a:gd name="T36" fmla="*/ 20 w 60"/>
              <a:gd name="T37" fmla="*/ 16 h 63"/>
              <a:gd name="T38" fmla="*/ 25 w 60"/>
              <a:gd name="T39" fmla="*/ 16 h 63"/>
              <a:gd name="T40" fmla="*/ 38 w 60"/>
              <a:gd name="T41" fmla="*/ 22 h 63"/>
              <a:gd name="T42" fmla="*/ 44 w 60"/>
              <a:gd name="T43" fmla="*/ 35 h 63"/>
              <a:gd name="T44" fmla="*/ 44 w 60"/>
              <a:gd name="T45" fmla="*/ 51 h 63"/>
              <a:gd name="T46" fmla="*/ 40 w 60"/>
              <a:gd name="T47" fmla="*/ 51 h 63"/>
              <a:gd name="T48" fmla="*/ 25 w 60"/>
              <a:gd name="T49" fmla="*/ 56 h 63"/>
              <a:gd name="T50" fmla="*/ 20 w 60"/>
              <a:gd name="T51" fmla="*/ 59 h 63"/>
              <a:gd name="T52" fmla="*/ 21 w 60"/>
              <a:gd name="T53" fmla="*/ 62 h 63"/>
              <a:gd name="T54" fmla="*/ 24 w 60"/>
              <a:gd name="T55" fmla="*/ 63 h 63"/>
              <a:gd name="T56" fmla="*/ 56 w 60"/>
              <a:gd name="T57" fmla="*/ 63 h 63"/>
              <a:gd name="T58" fmla="*/ 60 w 60"/>
              <a:gd name="T59" fmla="*/ 59 h 63"/>
              <a:gd name="T60" fmla="*/ 60 w 60"/>
              <a:gd name="T61" fmla="*/ 57 h 63"/>
              <a:gd name="T62" fmla="*/ 55 w 60"/>
              <a:gd name="T63" fmla="*/ 51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0" h="63">
                <a:moveTo>
                  <a:pt x="55" y="51"/>
                </a:moveTo>
                <a:cubicBezTo>
                  <a:pt x="52" y="51"/>
                  <a:pt x="52" y="51"/>
                  <a:pt x="52" y="51"/>
                </a:cubicBezTo>
                <a:cubicBezTo>
                  <a:pt x="52" y="35"/>
                  <a:pt x="52" y="35"/>
                  <a:pt x="52" y="35"/>
                </a:cubicBezTo>
                <a:cubicBezTo>
                  <a:pt x="52" y="21"/>
                  <a:pt x="40" y="8"/>
                  <a:pt x="25" y="8"/>
                </a:cubicBezTo>
                <a:cubicBezTo>
                  <a:pt x="20" y="8"/>
                  <a:pt x="20" y="8"/>
                  <a:pt x="20" y="8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3"/>
                  <a:pt x="17" y="0"/>
                  <a:pt x="14" y="0"/>
                </a:cubicBezTo>
                <a:cubicBezTo>
                  <a:pt x="11" y="0"/>
                  <a:pt x="8" y="3"/>
                  <a:pt x="8" y="6"/>
                </a:cubicBezTo>
                <a:cubicBezTo>
                  <a:pt x="8" y="21"/>
                  <a:pt x="8" y="21"/>
                  <a:pt x="8" y="21"/>
                </a:cubicBezTo>
                <a:cubicBezTo>
                  <a:pt x="3" y="23"/>
                  <a:pt x="0" y="28"/>
                  <a:pt x="0" y="33"/>
                </a:cubicBezTo>
                <a:cubicBezTo>
                  <a:pt x="0" y="34"/>
                  <a:pt x="0" y="35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9"/>
                  <a:pt x="0" y="39"/>
                  <a:pt x="0" y="39"/>
                </a:cubicBezTo>
                <a:cubicBezTo>
                  <a:pt x="28" y="39"/>
                  <a:pt x="28" y="39"/>
                  <a:pt x="28" y="39"/>
                </a:cubicBezTo>
                <a:cubicBezTo>
                  <a:pt x="28" y="35"/>
                  <a:pt x="28" y="35"/>
                  <a:pt x="28" y="35"/>
                </a:cubicBezTo>
                <a:cubicBezTo>
                  <a:pt x="28" y="35"/>
                  <a:pt x="28" y="35"/>
                  <a:pt x="28" y="35"/>
                </a:cubicBezTo>
                <a:cubicBezTo>
                  <a:pt x="28" y="35"/>
                  <a:pt x="28" y="34"/>
                  <a:pt x="28" y="33"/>
                </a:cubicBezTo>
                <a:cubicBezTo>
                  <a:pt x="28" y="28"/>
                  <a:pt x="25" y="23"/>
                  <a:pt x="20" y="21"/>
                </a:cubicBezTo>
                <a:cubicBezTo>
                  <a:pt x="20" y="16"/>
                  <a:pt x="20" y="16"/>
                  <a:pt x="20" y="16"/>
                </a:cubicBezTo>
                <a:cubicBezTo>
                  <a:pt x="25" y="16"/>
                  <a:pt x="25" y="16"/>
                  <a:pt x="25" y="16"/>
                </a:cubicBezTo>
                <a:cubicBezTo>
                  <a:pt x="30" y="16"/>
                  <a:pt x="35" y="18"/>
                  <a:pt x="38" y="22"/>
                </a:cubicBezTo>
                <a:cubicBezTo>
                  <a:pt x="42" y="25"/>
                  <a:pt x="44" y="30"/>
                  <a:pt x="44" y="35"/>
                </a:cubicBezTo>
                <a:cubicBezTo>
                  <a:pt x="44" y="51"/>
                  <a:pt x="44" y="51"/>
                  <a:pt x="44" y="51"/>
                </a:cubicBezTo>
                <a:cubicBezTo>
                  <a:pt x="40" y="51"/>
                  <a:pt x="40" y="51"/>
                  <a:pt x="40" y="51"/>
                </a:cubicBezTo>
                <a:cubicBezTo>
                  <a:pt x="35" y="51"/>
                  <a:pt x="30" y="53"/>
                  <a:pt x="25" y="56"/>
                </a:cubicBezTo>
                <a:cubicBezTo>
                  <a:pt x="20" y="59"/>
                  <a:pt x="20" y="59"/>
                  <a:pt x="20" y="59"/>
                </a:cubicBezTo>
                <a:cubicBezTo>
                  <a:pt x="20" y="61"/>
                  <a:pt x="21" y="62"/>
                  <a:pt x="21" y="62"/>
                </a:cubicBezTo>
                <a:cubicBezTo>
                  <a:pt x="22" y="63"/>
                  <a:pt x="23" y="63"/>
                  <a:pt x="24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8" y="63"/>
                  <a:pt x="60" y="62"/>
                  <a:pt x="60" y="59"/>
                </a:cubicBezTo>
                <a:cubicBezTo>
                  <a:pt x="60" y="57"/>
                  <a:pt x="60" y="57"/>
                  <a:pt x="60" y="57"/>
                </a:cubicBezTo>
                <a:cubicBezTo>
                  <a:pt x="60" y="54"/>
                  <a:pt x="58" y="51"/>
                  <a:pt x="55" y="5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832" name="Freeform 385"/>
          <p:cNvSpPr>
            <a:spLocks noEditPoints="1"/>
          </p:cNvSpPr>
          <p:nvPr/>
        </p:nvSpPr>
        <p:spPr bwMode="auto">
          <a:xfrm>
            <a:off x="1282701" y="353591"/>
            <a:ext cx="203200" cy="152400"/>
          </a:xfrm>
          <a:custGeom>
            <a:avLst/>
            <a:gdLst>
              <a:gd name="T0" fmla="*/ 54 w 64"/>
              <a:gd name="T1" fmla="*/ 0 h 48"/>
              <a:gd name="T2" fmla="*/ 50 w 64"/>
              <a:gd name="T3" fmla="*/ 0 h 48"/>
              <a:gd name="T4" fmla="*/ 48 w 64"/>
              <a:gd name="T5" fmla="*/ 2 h 48"/>
              <a:gd name="T6" fmla="*/ 50 w 64"/>
              <a:gd name="T7" fmla="*/ 4 h 48"/>
              <a:gd name="T8" fmla="*/ 54 w 64"/>
              <a:gd name="T9" fmla="*/ 4 h 48"/>
              <a:gd name="T10" fmla="*/ 60 w 64"/>
              <a:gd name="T11" fmla="*/ 10 h 48"/>
              <a:gd name="T12" fmla="*/ 60 w 64"/>
              <a:gd name="T13" fmla="*/ 13 h 48"/>
              <a:gd name="T14" fmla="*/ 60 w 64"/>
              <a:gd name="T15" fmla="*/ 24 h 48"/>
              <a:gd name="T16" fmla="*/ 50 w 64"/>
              <a:gd name="T17" fmla="*/ 20 h 48"/>
              <a:gd name="T18" fmla="*/ 38 w 64"/>
              <a:gd name="T19" fmla="*/ 27 h 48"/>
              <a:gd name="T20" fmla="*/ 32 w 64"/>
              <a:gd name="T21" fmla="*/ 27 h 48"/>
              <a:gd name="T22" fmla="*/ 26 w 64"/>
              <a:gd name="T23" fmla="*/ 27 h 48"/>
              <a:gd name="T24" fmla="*/ 14 w 64"/>
              <a:gd name="T25" fmla="*/ 20 h 48"/>
              <a:gd name="T26" fmla="*/ 4 w 64"/>
              <a:gd name="T27" fmla="*/ 24 h 48"/>
              <a:gd name="T28" fmla="*/ 4 w 64"/>
              <a:gd name="T29" fmla="*/ 13 h 48"/>
              <a:gd name="T30" fmla="*/ 4 w 64"/>
              <a:gd name="T31" fmla="*/ 10 h 48"/>
              <a:gd name="T32" fmla="*/ 10 w 64"/>
              <a:gd name="T33" fmla="*/ 4 h 48"/>
              <a:gd name="T34" fmla="*/ 14 w 64"/>
              <a:gd name="T35" fmla="*/ 4 h 48"/>
              <a:gd name="T36" fmla="*/ 16 w 64"/>
              <a:gd name="T37" fmla="*/ 2 h 48"/>
              <a:gd name="T38" fmla="*/ 16 w 64"/>
              <a:gd name="T39" fmla="*/ 2 h 48"/>
              <a:gd name="T40" fmla="*/ 14 w 64"/>
              <a:gd name="T41" fmla="*/ 0 h 48"/>
              <a:gd name="T42" fmla="*/ 10 w 64"/>
              <a:gd name="T43" fmla="*/ 0 h 48"/>
              <a:gd name="T44" fmla="*/ 0 w 64"/>
              <a:gd name="T45" fmla="*/ 10 h 48"/>
              <a:gd name="T46" fmla="*/ 0 w 64"/>
              <a:gd name="T47" fmla="*/ 29 h 48"/>
              <a:gd name="T48" fmla="*/ 0 w 64"/>
              <a:gd name="T49" fmla="*/ 33 h 48"/>
              <a:gd name="T50" fmla="*/ 0 w 64"/>
              <a:gd name="T51" fmla="*/ 35 h 48"/>
              <a:gd name="T52" fmla="*/ 0 w 64"/>
              <a:gd name="T53" fmla="*/ 35 h 48"/>
              <a:gd name="T54" fmla="*/ 14 w 64"/>
              <a:gd name="T55" fmla="*/ 48 h 48"/>
              <a:gd name="T56" fmla="*/ 28 w 64"/>
              <a:gd name="T57" fmla="*/ 34 h 48"/>
              <a:gd name="T58" fmla="*/ 28 w 64"/>
              <a:gd name="T59" fmla="*/ 31 h 48"/>
              <a:gd name="T60" fmla="*/ 32 w 64"/>
              <a:gd name="T61" fmla="*/ 31 h 48"/>
              <a:gd name="T62" fmla="*/ 36 w 64"/>
              <a:gd name="T63" fmla="*/ 31 h 48"/>
              <a:gd name="T64" fmla="*/ 36 w 64"/>
              <a:gd name="T65" fmla="*/ 34 h 48"/>
              <a:gd name="T66" fmla="*/ 50 w 64"/>
              <a:gd name="T67" fmla="*/ 48 h 48"/>
              <a:gd name="T68" fmla="*/ 64 w 64"/>
              <a:gd name="T69" fmla="*/ 35 h 48"/>
              <a:gd name="T70" fmla="*/ 64 w 64"/>
              <a:gd name="T71" fmla="*/ 35 h 48"/>
              <a:gd name="T72" fmla="*/ 64 w 64"/>
              <a:gd name="T73" fmla="*/ 33 h 48"/>
              <a:gd name="T74" fmla="*/ 64 w 64"/>
              <a:gd name="T75" fmla="*/ 29 h 48"/>
              <a:gd name="T76" fmla="*/ 64 w 64"/>
              <a:gd name="T77" fmla="*/ 10 h 48"/>
              <a:gd name="T78" fmla="*/ 54 w 64"/>
              <a:gd name="T79" fmla="*/ 0 h 48"/>
              <a:gd name="T80" fmla="*/ 14 w 64"/>
              <a:gd name="T81" fmla="*/ 44 h 48"/>
              <a:gd name="T82" fmla="*/ 4 w 64"/>
              <a:gd name="T83" fmla="*/ 34 h 48"/>
              <a:gd name="T84" fmla="*/ 14 w 64"/>
              <a:gd name="T85" fmla="*/ 24 h 48"/>
              <a:gd name="T86" fmla="*/ 24 w 64"/>
              <a:gd name="T87" fmla="*/ 34 h 48"/>
              <a:gd name="T88" fmla="*/ 14 w 64"/>
              <a:gd name="T89" fmla="*/ 44 h 48"/>
              <a:gd name="T90" fmla="*/ 50 w 64"/>
              <a:gd name="T91" fmla="*/ 44 h 48"/>
              <a:gd name="T92" fmla="*/ 40 w 64"/>
              <a:gd name="T93" fmla="*/ 34 h 48"/>
              <a:gd name="T94" fmla="*/ 50 w 64"/>
              <a:gd name="T95" fmla="*/ 24 h 48"/>
              <a:gd name="T96" fmla="*/ 60 w 64"/>
              <a:gd name="T97" fmla="*/ 34 h 48"/>
              <a:gd name="T98" fmla="*/ 50 w 64"/>
              <a:gd name="T99" fmla="*/ 4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4" h="48">
                <a:moveTo>
                  <a:pt x="54" y="0"/>
                </a:moveTo>
                <a:cubicBezTo>
                  <a:pt x="54" y="0"/>
                  <a:pt x="52" y="0"/>
                  <a:pt x="50" y="0"/>
                </a:cubicBezTo>
                <a:cubicBezTo>
                  <a:pt x="49" y="0"/>
                  <a:pt x="48" y="1"/>
                  <a:pt x="48" y="2"/>
                </a:cubicBezTo>
                <a:cubicBezTo>
                  <a:pt x="48" y="3"/>
                  <a:pt x="49" y="4"/>
                  <a:pt x="50" y="4"/>
                </a:cubicBezTo>
                <a:cubicBezTo>
                  <a:pt x="52" y="4"/>
                  <a:pt x="54" y="4"/>
                  <a:pt x="54" y="4"/>
                </a:cubicBezTo>
                <a:cubicBezTo>
                  <a:pt x="57" y="4"/>
                  <a:pt x="60" y="7"/>
                  <a:pt x="60" y="10"/>
                </a:cubicBezTo>
                <a:cubicBezTo>
                  <a:pt x="60" y="11"/>
                  <a:pt x="60" y="12"/>
                  <a:pt x="60" y="13"/>
                </a:cubicBezTo>
                <a:cubicBezTo>
                  <a:pt x="60" y="13"/>
                  <a:pt x="60" y="16"/>
                  <a:pt x="60" y="24"/>
                </a:cubicBezTo>
                <a:cubicBezTo>
                  <a:pt x="57" y="22"/>
                  <a:pt x="54" y="20"/>
                  <a:pt x="50" y="20"/>
                </a:cubicBezTo>
                <a:cubicBezTo>
                  <a:pt x="45" y="20"/>
                  <a:pt x="40" y="23"/>
                  <a:pt x="38" y="27"/>
                </a:cubicBezTo>
                <a:cubicBezTo>
                  <a:pt x="36" y="27"/>
                  <a:pt x="34" y="27"/>
                  <a:pt x="32" y="27"/>
                </a:cubicBezTo>
                <a:cubicBezTo>
                  <a:pt x="30" y="27"/>
                  <a:pt x="28" y="27"/>
                  <a:pt x="26" y="27"/>
                </a:cubicBezTo>
                <a:cubicBezTo>
                  <a:pt x="24" y="23"/>
                  <a:pt x="19" y="20"/>
                  <a:pt x="14" y="20"/>
                </a:cubicBezTo>
                <a:cubicBezTo>
                  <a:pt x="10" y="20"/>
                  <a:pt x="7" y="22"/>
                  <a:pt x="4" y="24"/>
                </a:cubicBezTo>
                <a:cubicBezTo>
                  <a:pt x="4" y="16"/>
                  <a:pt x="4" y="13"/>
                  <a:pt x="4" y="13"/>
                </a:cubicBezTo>
                <a:cubicBezTo>
                  <a:pt x="4" y="12"/>
                  <a:pt x="4" y="11"/>
                  <a:pt x="4" y="10"/>
                </a:cubicBezTo>
                <a:cubicBezTo>
                  <a:pt x="4" y="7"/>
                  <a:pt x="7" y="4"/>
                  <a:pt x="10" y="4"/>
                </a:cubicBezTo>
                <a:cubicBezTo>
                  <a:pt x="10" y="4"/>
                  <a:pt x="12" y="4"/>
                  <a:pt x="14" y="4"/>
                </a:cubicBezTo>
                <a:cubicBezTo>
                  <a:pt x="15" y="4"/>
                  <a:pt x="16" y="3"/>
                  <a:pt x="16" y="2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1"/>
                  <a:pt x="15" y="0"/>
                  <a:pt x="14" y="0"/>
                </a:cubicBezTo>
                <a:cubicBezTo>
                  <a:pt x="13" y="0"/>
                  <a:pt x="10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20"/>
                  <a:pt x="0" y="26"/>
                  <a:pt x="0" y="29"/>
                </a:cubicBezTo>
                <a:cubicBezTo>
                  <a:pt x="0" y="32"/>
                  <a:pt x="0" y="33"/>
                  <a:pt x="0" y="33"/>
                </a:cubicBezTo>
                <a:cubicBezTo>
                  <a:pt x="0" y="34"/>
                  <a:pt x="0" y="34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1" y="42"/>
                  <a:pt x="7" y="48"/>
                  <a:pt x="14" y="48"/>
                </a:cubicBezTo>
                <a:cubicBezTo>
                  <a:pt x="22" y="48"/>
                  <a:pt x="28" y="42"/>
                  <a:pt x="28" y="34"/>
                </a:cubicBezTo>
                <a:cubicBezTo>
                  <a:pt x="28" y="33"/>
                  <a:pt x="28" y="32"/>
                  <a:pt x="28" y="31"/>
                </a:cubicBezTo>
                <a:cubicBezTo>
                  <a:pt x="29" y="31"/>
                  <a:pt x="31" y="31"/>
                  <a:pt x="32" y="31"/>
                </a:cubicBezTo>
                <a:cubicBezTo>
                  <a:pt x="33" y="31"/>
                  <a:pt x="35" y="31"/>
                  <a:pt x="36" y="31"/>
                </a:cubicBezTo>
                <a:cubicBezTo>
                  <a:pt x="36" y="32"/>
                  <a:pt x="36" y="33"/>
                  <a:pt x="36" y="34"/>
                </a:cubicBezTo>
                <a:cubicBezTo>
                  <a:pt x="36" y="42"/>
                  <a:pt x="42" y="48"/>
                  <a:pt x="50" y="48"/>
                </a:cubicBezTo>
                <a:cubicBezTo>
                  <a:pt x="57" y="48"/>
                  <a:pt x="63" y="42"/>
                  <a:pt x="64" y="35"/>
                </a:cubicBezTo>
                <a:cubicBezTo>
                  <a:pt x="64" y="35"/>
                  <a:pt x="64" y="35"/>
                  <a:pt x="64" y="35"/>
                </a:cubicBezTo>
                <a:cubicBezTo>
                  <a:pt x="64" y="34"/>
                  <a:pt x="64" y="34"/>
                  <a:pt x="64" y="33"/>
                </a:cubicBezTo>
                <a:cubicBezTo>
                  <a:pt x="64" y="33"/>
                  <a:pt x="64" y="32"/>
                  <a:pt x="64" y="29"/>
                </a:cubicBezTo>
                <a:cubicBezTo>
                  <a:pt x="64" y="26"/>
                  <a:pt x="64" y="20"/>
                  <a:pt x="64" y="10"/>
                </a:cubicBezTo>
                <a:cubicBezTo>
                  <a:pt x="64" y="4"/>
                  <a:pt x="60" y="0"/>
                  <a:pt x="54" y="0"/>
                </a:cubicBezTo>
                <a:close/>
                <a:moveTo>
                  <a:pt x="14" y="44"/>
                </a:moveTo>
                <a:cubicBezTo>
                  <a:pt x="8" y="44"/>
                  <a:pt x="4" y="40"/>
                  <a:pt x="4" y="34"/>
                </a:cubicBezTo>
                <a:cubicBezTo>
                  <a:pt x="4" y="28"/>
                  <a:pt x="8" y="24"/>
                  <a:pt x="14" y="24"/>
                </a:cubicBezTo>
                <a:cubicBezTo>
                  <a:pt x="20" y="24"/>
                  <a:pt x="24" y="28"/>
                  <a:pt x="24" y="34"/>
                </a:cubicBezTo>
                <a:cubicBezTo>
                  <a:pt x="24" y="40"/>
                  <a:pt x="20" y="44"/>
                  <a:pt x="14" y="44"/>
                </a:cubicBezTo>
                <a:close/>
                <a:moveTo>
                  <a:pt x="50" y="44"/>
                </a:moveTo>
                <a:cubicBezTo>
                  <a:pt x="44" y="44"/>
                  <a:pt x="40" y="40"/>
                  <a:pt x="40" y="34"/>
                </a:cubicBezTo>
                <a:cubicBezTo>
                  <a:pt x="40" y="28"/>
                  <a:pt x="44" y="24"/>
                  <a:pt x="50" y="24"/>
                </a:cubicBezTo>
                <a:cubicBezTo>
                  <a:pt x="56" y="24"/>
                  <a:pt x="60" y="28"/>
                  <a:pt x="60" y="34"/>
                </a:cubicBezTo>
                <a:cubicBezTo>
                  <a:pt x="60" y="40"/>
                  <a:pt x="56" y="44"/>
                  <a:pt x="50" y="4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833" name="Freeform 386"/>
          <p:cNvSpPr>
            <a:spLocks noEditPoints="1"/>
          </p:cNvSpPr>
          <p:nvPr/>
        </p:nvSpPr>
        <p:spPr bwMode="auto">
          <a:xfrm>
            <a:off x="468313" y="1140991"/>
            <a:ext cx="203200" cy="203200"/>
          </a:xfrm>
          <a:custGeom>
            <a:avLst/>
            <a:gdLst>
              <a:gd name="T0" fmla="*/ 60 w 64"/>
              <a:gd name="T1" fmla="*/ 20 h 64"/>
              <a:gd name="T2" fmla="*/ 52 w 64"/>
              <a:gd name="T3" fmla="*/ 20 h 64"/>
              <a:gd name="T4" fmla="*/ 52 w 64"/>
              <a:gd name="T5" fmla="*/ 2 h 64"/>
              <a:gd name="T6" fmla="*/ 50 w 64"/>
              <a:gd name="T7" fmla="*/ 0 h 64"/>
              <a:gd name="T8" fmla="*/ 48 w 64"/>
              <a:gd name="T9" fmla="*/ 2 h 64"/>
              <a:gd name="T10" fmla="*/ 48 w 64"/>
              <a:gd name="T11" fmla="*/ 4 h 64"/>
              <a:gd name="T12" fmla="*/ 16 w 64"/>
              <a:gd name="T13" fmla="*/ 4 h 64"/>
              <a:gd name="T14" fmla="*/ 16 w 64"/>
              <a:gd name="T15" fmla="*/ 2 h 64"/>
              <a:gd name="T16" fmla="*/ 14 w 64"/>
              <a:gd name="T17" fmla="*/ 0 h 64"/>
              <a:gd name="T18" fmla="*/ 12 w 64"/>
              <a:gd name="T19" fmla="*/ 2 h 64"/>
              <a:gd name="T20" fmla="*/ 12 w 64"/>
              <a:gd name="T21" fmla="*/ 20 h 64"/>
              <a:gd name="T22" fmla="*/ 8 w 64"/>
              <a:gd name="T23" fmla="*/ 20 h 64"/>
              <a:gd name="T24" fmla="*/ 4 w 64"/>
              <a:gd name="T25" fmla="*/ 20 h 64"/>
              <a:gd name="T26" fmla="*/ 0 w 64"/>
              <a:gd name="T27" fmla="*/ 20 h 64"/>
              <a:gd name="T28" fmla="*/ 0 w 64"/>
              <a:gd name="T29" fmla="*/ 22 h 64"/>
              <a:gd name="T30" fmla="*/ 2 w 64"/>
              <a:gd name="T31" fmla="*/ 24 h 64"/>
              <a:gd name="T32" fmla="*/ 4 w 64"/>
              <a:gd name="T33" fmla="*/ 24 h 64"/>
              <a:gd name="T34" fmla="*/ 4 w 64"/>
              <a:gd name="T35" fmla="*/ 36 h 64"/>
              <a:gd name="T36" fmla="*/ 4 w 64"/>
              <a:gd name="T37" fmla="*/ 38 h 64"/>
              <a:gd name="T38" fmla="*/ 6 w 64"/>
              <a:gd name="T39" fmla="*/ 40 h 64"/>
              <a:gd name="T40" fmla="*/ 8 w 64"/>
              <a:gd name="T41" fmla="*/ 40 h 64"/>
              <a:gd name="T42" fmla="*/ 13 w 64"/>
              <a:gd name="T43" fmla="*/ 40 h 64"/>
              <a:gd name="T44" fmla="*/ 28 w 64"/>
              <a:gd name="T45" fmla="*/ 49 h 64"/>
              <a:gd name="T46" fmla="*/ 10 w 64"/>
              <a:gd name="T47" fmla="*/ 60 h 64"/>
              <a:gd name="T48" fmla="*/ 9 w 64"/>
              <a:gd name="T49" fmla="*/ 62 h 64"/>
              <a:gd name="T50" fmla="*/ 12 w 64"/>
              <a:gd name="T51" fmla="*/ 63 h 64"/>
              <a:gd name="T52" fmla="*/ 32 w 64"/>
              <a:gd name="T53" fmla="*/ 51 h 64"/>
              <a:gd name="T54" fmla="*/ 52 w 64"/>
              <a:gd name="T55" fmla="*/ 63 h 64"/>
              <a:gd name="T56" fmla="*/ 55 w 64"/>
              <a:gd name="T57" fmla="*/ 62 h 64"/>
              <a:gd name="T58" fmla="*/ 54 w 64"/>
              <a:gd name="T59" fmla="*/ 60 h 64"/>
              <a:gd name="T60" fmla="*/ 36 w 64"/>
              <a:gd name="T61" fmla="*/ 49 h 64"/>
              <a:gd name="T62" fmla="*/ 51 w 64"/>
              <a:gd name="T63" fmla="*/ 40 h 64"/>
              <a:gd name="T64" fmla="*/ 56 w 64"/>
              <a:gd name="T65" fmla="*/ 40 h 64"/>
              <a:gd name="T66" fmla="*/ 58 w 64"/>
              <a:gd name="T67" fmla="*/ 40 h 64"/>
              <a:gd name="T68" fmla="*/ 60 w 64"/>
              <a:gd name="T69" fmla="*/ 38 h 64"/>
              <a:gd name="T70" fmla="*/ 60 w 64"/>
              <a:gd name="T71" fmla="*/ 36 h 64"/>
              <a:gd name="T72" fmla="*/ 60 w 64"/>
              <a:gd name="T73" fmla="*/ 24 h 64"/>
              <a:gd name="T74" fmla="*/ 62 w 64"/>
              <a:gd name="T75" fmla="*/ 24 h 64"/>
              <a:gd name="T76" fmla="*/ 64 w 64"/>
              <a:gd name="T77" fmla="*/ 22 h 64"/>
              <a:gd name="T78" fmla="*/ 64 w 64"/>
              <a:gd name="T79" fmla="*/ 20 h 64"/>
              <a:gd name="T80" fmla="*/ 60 w 64"/>
              <a:gd name="T81" fmla="*/ 20 h 64"/>
              <a:gd name="T82" fmla="*/ 12 w 64"/>
              <a:gd name="T83" fmla="*/ 32 h 64"/>
              <a:gd name="T84" fmla="*/ 8 w 64"/>
              <a:gd name="T85" fmla="*/ 36 h 64"/>
              <a:gd name="T86" fmla="*/ 8 w 64"/>
              <a:gd name="T87" fmla="*/ 24 h 64"/>
              <a:gd name="T88" fmla="*/ 12 w 64"/>
              <a:gd name="T89" fmla="*/ 24 h 64"/>
              <a:gd name="T90" fmla="*/ 12 w 64"/>
              <a:gd name="T91" fmla="*/ 32 h 64"/>
              <a:gd name="T92" fmla="*/ 32 w 64"/>
              <a:gd name="T93" fmla="*/ 47 h 64"/>
              <a:gd name="T94" fmla="*/ 21 w 64"/>
              <a:gd name="T95" fmla="*/ 40 h 64"/>
              <a:gd name="T96" fmla="*/ 43 w 64"/>
              <a:gd name="T97" fmla="*/ 40 h 64"/>
              <a:gd name="T98" fmla="*/ 32 w 64"/>
              <a:gd name="T99" fmla="*/ 47 h 64"/>
              <a:gd name="T100" fmla="*/ 48 w 64"/>
              <a:gd name="T101" fmla="*/ 28 h 64"/>
              <a:gd name="T102" fmla="*/ 16 w 64"/>
              <a:gd name="T103" fmla="*/ 28 h 64"/>
              <a:gd name="T104" fmla="*/ 16 w 64"/>
              <a:gd name="T105" fmla="*/ 20 h 64"/>
              <a:gd name="T106" fmla="*/ 48 w 64"/>
              <a:gd name="T107" fmla="*/ 20 h 64"/>
              <a:gd name="T108" fmla="*/ 48 w 64"/>
              <a:gd name="T109" fmla="*/ 28 h 64"/>
              <a:gd name="T110" fmla="*/ 56 w 64"/>
              <a:gd name="T111" fmla="*/ 36 h 64"/>
              <a:gd name="T112" fmla="*/ 52 w 64"/>
              <a:gd name="T113" fmla="*/ 32 h 64"/>
              <a:gd name="T114" fmla="*/ 52 w 64"/>
              <a:gd name="T115" fmla="*/ 24 h 64"/>
              <a:gd name="T116" fmla="*/ 56 w 64"/>
              <a:gd name="T117" fmla="*/ 24 h 64"/>
              <a:gd name="T118" fmla="*/ 56 w 64"/>
              <a:gd name="T11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" h="64">
                <a:moveTo>
                  <a:pt x="60" y="20"/>
                </a:moveTo>
                <a:cubicBezTo>
                  <a:pt x="52" y="20"/>
                  <a:pt x="52" y="20"/>
                  <a:pt x="52" y="20"/>
                </a:cubicBezTo>
                <a:cubicBezTo>
                  <a:pt x="52" y="2"/>
                  <a:pt x="52" y="2"/>
                  <a:pt x="52" y="2"/>
                </a:cubicBezTo>
                <a:cubicBezTo>
                  <a:pt x="52" y="1"/>
                  <a:pt x="51" y="0"/>
                  <a:pt x="50" y="0"/>
                </a:cubicBezTo>
                <a:cubicBezTo>
                  <a:pt x="49" y="0"/>
                  <a:pt x="48" y="1"/>
                  <a:pt x="48" y="2"/>
                </a:cubicBezTo>
                <a:cubicBezTo>
                  <a:pt x="48" y="4"/>
                  <a:pt x="48" y="4"/>
                  <a:pt x="48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1"/>
                  <a:pt x="15" y="0"/>
                  <a:pt x="14" y="0"/>
                </a:cubicBezTo>
                <a:cubicBezTo>
                  <a:pt x="13" y="0"/>
                  <a:pt x="12" y="1"/>
                  <a:pt x="12" y="2"/>
                </a:cubicBezTo>
                <a:cubicBezTo>
                  <a:pt x="12" y="20"/>
                  <a:pt x="12" y="20"/>
                  <a:pt x="12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3"/>
                  <a:pt x="1" y="24"/>
                  <a:pt x="2" y="24"/>
                </a:cubicBezTo>
                <a:cubicBezTo>
                  <a:pt x="4" y="24"/>
                  <a:pt x="4" y="24"/>
                  <a:pt x="4" y="24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38"/>
                  <a:pt x="4" y="38"/>
                  <a:pt x="4" y="38"/>
                </a:cubicBezTo>
                <a:cubicBezTo>
                  <a:pt x="4" y="39"/>
                  <a:pt x="5" y="40"/>
                  <a:pt x="6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13" y="40"/>
                  <a:pt x="13" y="40"/>
                  <a:pt x="13" y="40"/>
                </a:cubicBezTo>
                <a:cubicBezTo>
                  <a:pt x="28" y="49"/>
                  <a:pt x="28" y="49"/>
                  <a:pt x="28" y="49"/>
                </a:cubicBezTo>
                <a:cubicBezTo>
                  <a:pt x="10" y="60"/>
                  <a:pt x="10" y="60"/>
                  <a:pt x="10" y="60"/>
                </a:cubicBezTo>
                <a:cubicBezTo>
                  <a:pt x="9" y="60"/>
                  <a:pt x="8" y="61"/>
                  <a:pt x="9" y="62"/>
                </a:cubicBezTo>
                <a:cubicBezTo>
                  <a:pt x="10" y="63"/>
                  <a:pt x="11" y="64"/>
                  <a:pt x="12" y="63"/>
                </a:cubicBezTo>
                <a:cubicBezTo>
                  <a:pt x="32" y="51"/>
                  <a:pt x="32" y="51"/>
                  <a:pt x="32" y="51"/>
                </a:cubicBezTo>
                <a:cubicBezTo>
                  <a:pt x="52" y="63"/>
                  <a:pt x="52" y="63"/>
                  <a:pt x="52" y="63"/>
                </a:cubicBezTo>
                <a:cubicBezTo>
                  <a:pt x="53" y="64"/>
                  <a:pt x="54" y="63"/>
                  <a:pt x="55" y="62"/>
                </a:cubicBezTo>
                <a:cubicBezTo>
                  <a:pt x="56" y="61"/>
                  <a:pt x="55" y="60"/>
                  <a:pt x="54" y="60"/>
                </a:cubicBezTo>
                <a:cubicBezTo>
                  <a:pt x="36" y="49"/>
                  <a:pt x="36" y="49"/>
                  <a:pt x="36" y="49"/>
                </a:cubicBezTo>
                <a:cubicBezTo>
                  <a:pt x="51" y="40"/>
                  <a:pt x="51" y="40"/>
                  <a:pt x="51" y="40"/>
                </a:cubicBezTo>
                <a:cubicBezTo>
                  <a:pt x="56" y="40"/>
                  <a:pt x="56" y="40"/>
                  <a:pt x="56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59" y="40"/>
                  <a:pt x="60" y="39"/>
                  <a:pt x="60" y="38"/>
                </a:cubicBezTo>
                <a:cubicBezTo>
                  <a:pt x="60" y="36"/>
                  <a:pt x="60" y="36"/>
                  <a:pt x="60" y="36"/>
                </a:cubicBezTo>
                <a:cubicBezTo>
                  <a:pt x="60" y="24"/>
                  <a:pt x="60" y="24"/>
                  <a:pt x="60" y="24"/>
                </a:cubicBezTo>
                <a:cubicBezTo>
                  <a:pt x="62" y="24"/>
                  <a:pt x="62" y="24"/>
                  <a:pt x="62" y="24"/>
                </a:cubicBezTo>
                <a:cubicBezTo>
                  <a:pt x="63" y="24"/>
                  <a:pt x="64" y="23"/>
                  <a:pt x="64" y="22"/>
                </a:cubicBezTo>
                <a:cubicBezTo>
                  <a:pt x="64" y="20"/>
                  <a:pt x="64" y="20"/>
                  <a:pt x="64" y="20"/>
                </a:cubicBezTo>
                <a:lnTo>
                  <a:pt x="60" y="20"/>
                </a:lnTo>
                <a:close/>
                <a:moveTo>
                  <a:pt x="12" y="32"/>
                </a:moveTo>
                <a:cubicBezTo>
                  <a:pt x="8" y="36"/>
                  <a:pt x="8" y="36"/>
                  <a:pt x="8" y="36"/>
                </a:cubicBezTo>
                <a:cubicBezTo>
                  <a:pt x="8" y="24"/>
                  <a:pt x="8" y="24"/>
                  <a:pt x="8" y="24"/>
                </a:cubicBezTo>
                <a:cubicBezTo>
                  <a:pt x="12" y="24"/>
                  <a:pt x="12" y="24"/>
                  <a:pt x="12" y="24"/>
                </a:cubicBezTo>
                <a:lnTo>
                  <a:pt x="12" y="32"/>
                </a:lnTo>
                <a:close/>
                <a:moveTo>
                  <a:pt x="32" y="47"/>
                </a:moveTo>
                <a:cubicBezTo>
                  <a:pt x="21" y="40"/>
                  <a:pt x="21" y="40"/>
                  <a:pt x="21" y="40"/>
                </a:cubicBezTo>
                <a:cubicBezTo>
                  <a:pt x="43" y="40"/>
                  <a:pt x="43" y="40"/>
                  <a:pt x="43" y="40"/>
                </a:cubicBezTo>
                <a:lnTo>
                  <a:pt x="32" y="47"/>
                </a:lnTo>
                <a:close/>
                <a:moveTo>
                  <a:pt x="48" y="28"/>
                </a:moveTo>
                <a:cubicBezTo>
                  <a:pt x="16" y="28"/>
                  <a:pt x="16" y="28"/>
                  <a:pt x="16" y="28"/>
                </a:cubicBezTo>
                <a:cubicBezTo>
                  <a:pt x="16" y="20"/>
                  <a:pt x="16" y="20"/>
                  <a:pt x="16" y="20"/>
                </a:cubicBezTo>
                <a:cubicBezTo>
                  <a:pt x="48" y="20"/>
                  <a:pt x="48" y="20"/>
                  <a:pt x="48" y="20"/>
                </a:cubicBezTo>
                <a:lnTo>
                  <a:pt x="48" y="28"/>
                </a:lnTo>
                <a:close/>
                <a:moveTo>
                  <a:pt x="56" y="36"/>
                </a:moveTo>
                <a:cubicBezTo>
                  <a:pt x="52" y="32"/>
                  <a:pt x="52" y="32"/>
                  <a:pt x="52" y="32"/>
                </a:cubicBezTo>
                <a:cubicBezTo>
                  <a:pt x="52" y="24"/>
                  <a:pt x="52" y="24"/>
                  <a:pt x="52" y="24"/>
                </a:cubicBezTo>
                <a:cubicBezTo>
                  <a:pt x="56" y="24"/>
                  <a:pt x="56" y="24"/>
                  <a:pt x="56" y="24"/>
                </a:cubicBezTo>
                <a:lnTo>
                  <a:pt x="56" y="3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071" name="Group 11070"/>
          <p:cNvGrpSpPr/>
          <p:nvPr/>
        </p:nvGrpSpPr>
        <p:grpSpPr>
          <a:xfrm>
            <a:off x="1689101" y="747291"/>
            <a:ext cx="203200" cy="177800"/>
            <a:chOff x="1689101" y="747291"/>
            <a:chExt cx="203200" cy="177800"/>
          </a:xfrm>
        </p:grpSpPr>
        <p:sp>
          <p:nvSpPr>
            <p:cNvPr id="10834" name="Freeform 387"/>
            <p:cNvSpPr>
              <a:spLocks noEditPoints="1"/>
            </p:cNvSpPr>
            <p:nvPr/>
          </p:nvSpPr>
          <p:spPr bwMode="auto">
            <a:xfrm>
              <a:off x="1689101" y="810791"/>
              <a:ext cx="203200" cy="50800"/>
            </a:xfrm>
            <a:custGeom>
              <a:avLst/>
              <a:gdLst>
                <a:gd name="T0" fmla="*/ 8 w 64"/>
                <a:gd name="T1" fmla="*/ 0 h 16"/>
                <a:gd name="T2" fmla="*/ 4 w 64"/>
                <a:gd name="T3" fmla="*/ 0 h 16"/>
                <a:gd name="T4" fmla="*/ 0 w 64"/>
                <a:gd name="T5" fmla="*/ 0 h 16"/>
                <a:gd name="T6" fmla="*/ 0 w 64"/>
                <a:gd name="T7" fmla="*/ 16 h 16"/>
                <a:gd name="T8" fmla="*/ 4 w 64"/>
                <a:gd name="T9" fmla="*/ 16 h 16"/>
                <a:gd name="T10" fmla="*/ 8 w 64"/>
                <a:gd name="T11" fmla="*/ 16 h 16"/>
                <a:gd name="T12" fmla="*/ 32 w 64"/>
                <a:gd name="T13" fmla="*/ 16 h 16"/>
                <a:gd name="T14" fmla="*/ 64 w 64"/>
                <a:gd name="T15" fmla="*/ 8 h 16"/>
                <a:gd name="T16" fmla="*/ 32 w 64"/>
                <a:gd name="T17" fmla="*/ 0 h 16"/>
                <a:gd name="T18" fmla="*/ 8 w 64"/>
                <a:gd name="T19" fmla="*/ 0 h 16"/>
                <a:gd name="T20" fmla="*/ 8 w 64"/>
                <a:gd name="T21" fmla="*/ 12 h 16"/>
                <a:gd name="T22" fmla="*/ 4 w 64"/>
                <a:gd name="T23" fmla="*/ 12 h 16"/>
                <a:gd name="T24" fmla="*/ 4 w 64"/>
                <a:gd name="T25" fmla="*/ 4 h 16"/>
                <a:gd name="T26" fmla="*/ 8 w 64"/>
                <a:gd name="T27" fmla="*/ 4 h 16"/>
                <a:gd name="T28" fmla="*/ 8 w 64"/>
                <a:gd name="T29" fmla="*/ 12 h 16"/>
                <a:gd name="T30" fmla="*/ 32 w 64"/>
                <a:gd name="T31" fmla="*/ 8 h 16"/>
                <a:gd name="T32" fmla="*/ 12 w 64"/>
                <a:gd name="T33" fmla="*/ 8 h 16"/>
                <a:gd name="T34" fmla="*/ 12 w 64"/>
                <a:gd name="T35" fmla="*/ 4 h 16"/>
                <a:gd name="T36" fmla="*/ 32 w 64"/>
                <a:gd name="T37" fmla="*/ 4 h 16"/>
                <a:gd name="T38" fmla="*/ 32 w 64"/>
                <a:gd name="T39" fmla="*/ 8 h 16"/>
                <a:gd name="T40" fmla="*/ 36 w 64"/>
                <a:gd name="T41" fmla="*/ 4 h 16"/>
                <a:gd name="T42" fmla="*/ 56 w 64"/>
                <a:gd name="T43" fmla="*/ 8 h 16"/>
                <a:gd name="T44" fmla="*/ 36 w 64"/>
                <a:gd name="T45" fmla="*/ 8 h 16"/>
                <a:gd name="T46" fmla="*/ 36 w 64"/>
                <a:gd name="T4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16">
                  <a:moveTo>
                    <a:pt x="8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6" y="16"/>
                    <a:pt x="64" y="8"/>
                    <a:pt x="64" y="8"/>
                  </a:cubicBezTo>
                  <a:cubicBezTo>
                    <a:pt x="64" y="8"/>
                    <a:pt x="46" y="0"/>
                    <a:pt x="32" y="0"/>
                  </a:cubicBezTo>
                  <a:lnTo>
                    <a:pt x="8" y="0"/>
                  </a:lnTo>
                  <a:close/>
                  <a:moveTo>
                    <a:pt x="8" y="12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8" y="4"/>
                    <a:pt x="8" y="4"/>
                    <a:pt x="8" y="4"/>
                  </a:cubicBezTo>
                  <a:lnTo>
                    <a:pt x="8" y="12"/>
                  </a:lnTo>
                  <a:close/>
                  <a:moveTo>
                    <a:pt x="32" y="8"/>
                  </a:moveTo>
                  <a:cubicBezTo>
                    <a:pt x="12" y="8"/>
                    <a:pt x="12" y="8"/>
                    <a:pt x="12" y="8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32" y="4"/>
                    <a:pt x="32" y="4"/>
                    <a:pt x="32" y="4"/>
                  </a:cubicBezTo>
                  <a:lnTo>
                    <a:pt x="32" y="8"/>
                  </a:lnTo>
                  <a:close/>
                  <a:moveTo>
                    <a:pt x="36" y="4"/>
                  </a:moveTo>
                  <a:cubicBezTo>
                    <a:pt x="39" y="4"/>
                    <a:pt x="56" y="8"/>
                    <a:pt x="5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6" y="8"/>
                    <a:pt x="36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835" name="Freeform 388"/>
            <p:cNvSpPr>
              <a:spLocks noEditPoints="1"/>
            </p:cNvSpPr>
            <p:nvPr/>
          </p:nvSpPr>
          <p:spPr bwMode="auto">
            <a:xfrm>
              <a:off x="1689101" y="874291"/>
              <a:ext cx="203200" cy="50800"/>
            </a:xfrm>
            <a:custGeom>
              <a:avLst/>
              <a:gdLst>
                <a:gd name="T0" fmla="*/ 8 w 64"/>
                <a:gd name="T1" fmla="*/ 0 h 16"/>
                <a:gd name="T2" fmla="*/ 4 w 64"/>
                <a:gd name="T3" fmla="*/ 0 h 16"/>
                <a:gd name="T4" fmla="*/ 0 w 64"/>
                <a:gd name="T5" fmla="*/ 0 h 16"/>
                <a:gd name="T6" fmla="*/ 0 w 64"/>
                <a:gd name="T7" fmla="*/ 16 h 16"/>
                <a:gd name="T8" fmla="*/ 4 w 64"/>
                <a:gd name="T9" fmla="*/ 16 h 16"/>
                <a:gd name="T10" fmla="*/ 8 w 64"/>
                <a:gd name="T11" fmla="*/ 16 h 16"/>
                <a:gd name="T12" fmla="*/ 32 w 64"/>
                <a:gd name="T13" fmla="*/ 16 h 16"/>
                <a:gd name="T14" fmla="*/ 64 w 64"/>
                <a:gd name="T15" fmla="*/ 8 h 16"/>
                <a:gd name="T16" fmla="*/ 32 w 64"/>
                <a:gd name="T17" fmla="*/ 0 h 16"/>
                <a:gd name="T18" fmla="*/ 8 w 64"/>
                <a:gd name="T19" fmla="*/ 0 h 16"/>
                <a:gd name="T20" fmla="*/ 8 w 64"/>
                <a:gd name="T21" fmla="*/ 12 h 16"/>
                <a:gd name="T22" fmla="*/ 4 w 64"/>
                <a:gd name="T23" fmla="*/ 12 h 16"/>
                <a:gd name="T24" fmla="*/ 4 w 64"/>
                <a:gd name="T25" fmla="*/ 4 h 16"/>
                <a:gd name="T26" fmla="*/ 8 w 64"/>
                <a:gd name="T27" fmla="*/ 4 h 16"/>
                <a:gd name="T28" fmla="*/ 8 w 64"/>
                <a:gd name="T29" fmla="*/ 12 h 16"/>
                <a:gd name="T30" fmla="*/ 32 w 64"/>
                <a:gd name="T31" fmla="*/ 8 h 16"/>
                <a:gd name="T32" fmla="*/ 12 w 64"/>
                <a:gd name="T33" fmla="*/ 8 h 16"/>
                <a:gd name="T34" fmla="*/ 12 w 64"/>
                <a:gd name="T35" fmla="*/ 4 h 16"/>
                <a:gd name="T36" fmla="*/ 32 w 64"/>
                <a:gd name="T37" fmla="*/ 4 h 16"/>
                <a:gd name="T38" fmla="*/ 32 w 64"/>
                <a:gd name="T39" fmla="*/ 8 h 16"/>
                <a:gd name="T40" fmla="*/ 36 w 64"/>
                <a:gd name="T41" fmla="*/ 4 h 16"/>
                <a:gd name="T42" fmla="*/ 56 w 64"/>
                <a:gd name="T43" fmla="*/ 8 h 16"/>
                <a:gd name="T44" fmla="*/ 36 w 64"/>
                <a:gd name="T45" fmla="*/ 8 h 16"/>
                <a:gd name="T46" fmla="*/ 36 w 64"/>
                <a:gd name="T4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16">
                  <a:moveTo>
                    <a:pt x="8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6" y="16"/>
                    <a:pt x="64" y="8"/>
                    <a:pt x="64" y="8"/>
                  </a:cubicBezTo>
                  <a:cubicBezTo>
                    <a:pt x="64" y="8"/>
                    <a:pt x="46" y="0"/>
                    <a:pt x="32" y="0"/>
                  </a:cubicBezTo>
                  <a:lnTo>
                    <a:pt x="8" y="0"/>
                  </a:lnTo>
                  <a:close/>
                  <a:moveTo>
                    <a:pt x="8" y="12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8" y="4"/>
                    <a:pt x="8" y="4"/>
                    <a:pt x="8" y="4"/>
                  </a:cubicBezTo>
                  <a:lnTo>
                    <a:pt x="8" y="12"/>
                  </a:lnTo>
                  <a:close/>
                  <a:moveTo>
                    <a:pt x="32" y="8"/>
                  </a:moveTo>
                  <a:cubicBezTo>
                    <a:pt x="12" y="8"/>
                    <a:pt x="12" y="8"/>
                    <a:pt x="12" y="8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32" y="4"/>
                    <a:pt x="32" y="4"/>
                    <a:pt x="32" y="4"/>
                  </a:cubicBezTo>
                  <a:lnTo>
                    <a:pt x="32" y="8"/>
                  </a:lnTo>
                  <a:close/>
                  <a:moveTo>
                    <a:pt x="36" y="4"/>
                  </a:moveTo>
                  <a:cubicBezTo>
                    <a:pt x="39" y="4"/>
                    <a:pt x="56" y="8"/>
                    <a:pt x="5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6" y="8"/>
                    <a:pt x="36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836" name="Freeform 389"/>
            <p:cNvSpPr>
              <a:spLocks noEditPoints="1"/>
            </p:cNvSpPr>
            <p:nvPr/>
          </p:nvSpPr>
          <p:spPr bwMode="auto">
            <a:xfrm>
              <a:off x="1689101" y="747291"/>
              <a:ext cx="203200" cy="50800"/>
            </a:xfrm>
            <a:custGeom>
              <a:avLst/>
              <a:gdLst>
                <a:gd name="T0" fmla="*/ 8 w 64"/>
                <a:gd name="T1" fmla="*/ 16 h 16"/>
                <a:gd name="T2" fmla="*/ 32 w 64"/>
                <a:gd name="T3" fmla="*/ 16 h 16"/>
                <a:gd name="T4" fmla="*/ 64 w 64"/>
                <a:gd name="T5" fmla="*/ 8 h 16"/>
                <a:gd name="T6" fmla="*/ 32 w 64"/>
                <a:gd name="T7" fmla="*/ 0 h 16"/>
                <a:gd name="T8" fmla="*/ 8 w 64"/>
                <a:gd name="T9" fmla="*/ 0 h 16"/>
                <a:gd name="T10" fmla="*/ 4 w 64"/>
                <a:gd name="T11" fmla="*/ 0 h 16"/>
                <a:gd name="T12" fmla="*/ 0 w 64"/>
                <a:gd name="T13" fmla="*/ 0 h 16"/>
                <a:gd name="T14" fmla="*/ 0 w 64"/>
                <a:gd name="T15" fmla="*/ 16 h 16"/>
                <a:gd name="T16" fmla="*/ 4 w 64"/>
                <a:gd name="T17" fmla="*/ 16 h 16"/>
                <a:gd name="T18" fmla="*/ 8 w 64"/>
                <a:gd name="T19" fmla="*/ 16 h 16"/>
                <a:gd name="T20" fmla="*/ 36 w 64"/>
                <a:gd name="T21" fmla="*/ 4 h 16"/>
                <a:gd name="T22" fmla="*/ 56 w 64"/>
                <a:gd name="T23" fmla="*/ 8 h 16"/>
                <a:gd name="T24" fmla="*/ 36 w 64"/>
                <a:gd name="T25" fmla="*/ 8 h 16"/>
                <a:gd name="T26" fmla="*/ 36 w 64"/>
                <a:gd name="T27" fmla="*/ 4 h 16"/>
                <a:gd name="T28" fmla="*/ 12 w 64"/>
                <a:gd name="T29" fmla="*/ 4 h 16"/>
                <a:gd name="T30" fmla="*/ 32 w 64"/>
                <a:gd name="T31" fmla="*/ 4 h 16"/>
                <a:gd name="T32" fmla="*/ 32 w 64"/>
                <a:gd name="T33" fmla="*/ 8 h 16"/>
                <a:gd name="T34" fmla="*/ 12 w 64"/>
                <a:gd name="T35" fmla="*/ 8 h 16"/>
                <a:gd name="T36" fmla="*/ 12 w 64"/>
                <a:gd name="T37" fmla="*/ 4 h 16"/>
                <a:gd name="T38" fmla="*/ 4 w 64"/>
                <a:gd name="T39" fmla="*/ 4 h 16"/>
                <a:gd name="T40" fmla="*/ 8 w 64"/>
                <a:gd name="T41" fmla="*/ 4 h 16"/>
                <a:gd name="T42" fmla="*/ 8 w 64"/>
                <a:gd name="T43" fmla="*/ 12 h 16"/>
                <a:gd name="T44" fmla="*/ 4 w 64"/>
                <a:gd name="T45" fmla="*/ 12 h 16"/>
                <a:gd name="T46" fmla="*/ 4 w 64"/>
                <a:gd name="T4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16">
                  <a:moveTo>
                    <a:pt x="8" y="16"/>
                  </a:moveTo>
                  <a:cubicBezTo>
                    <a:pt x="32" y="16"/>
                    <a:pt x="32" y="16"/>
                    <a:pt x="32" y="16"/>
                  </a:cubicBezTo>
                  <a:cubicBezTo>
                    <a:pt x="46" y="16"/>
                    <a:pt x="64" y="8"/>
                    <a:pt x="64" y="8"/>
                  </a:cubicBezTo>
                  <a:cubicBezTo>
                    <a:pt x="64" y="8"/>
                    <a:pt x="46" y="0"/>
                    <a:pt x="3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lnTo>
                    <a:pt x="8" y="16"/>
                  </a:lnTo>
                  <a:close/>
                  <a:moveTo>
                    <a:pt x="36" y="4"/>
                  </a:moveTo>
                  <a:cubicBezTo>
                    <a:pt x="39" y="4"/>
                    <a:pt x="56" y="8"/>
                    <a:pt x="5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6" y="8"/>
                    <a:pt x="36" y="4"/>
                  </a:cubicBezTo>
                  <a:close/>
                  <a:moveTo>
                    <a:pt x="12" y="4"/>
                  </a:moveTo>
                  <a:cubicBezTo>
                    <a:pt x="32" y="4"/>
                    <a:pt x="32" y="4"/>
                    <a:pt x="32" y="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12" y="8"/>
                    <a:pt x="12" y="8"/>
                    <a:pt x="12" y="8"/>
                  </a:cubicBezTo>
                  <a:lnTo>
                    <a:pt x="12" y="4"/>
                  </a:lnTo>
                  <a:close/>
                  <a:moveTo>
                    <a:pt x="4" y="4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4" y="12"/>
                    <a:pt x="4" y="12"/>
                    <a:pt x="4" y="12"/>
                  </a:cubicBezTo>
                  <a:lnTo>
                    <a:pt x="4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064" name="Group 11063"/>
          <p:cNvGrpSpPr/>
          <p:nvPr/>
        </p:nvGrpSpPr>
        <p:grpSpPr>
          <a:xfrm>
            <a:off x="8212138" y="328191"/>
            <a:ext cx="177800" cy="203200"/>
            <a:chOff x="8212138" y="328191"/>
            <a:chExt cx="177800" cy="203200"/>
          </a:xfrm>
        </p:grpSpPr>
        <p:sp>
          <p:nvSpPr>
            <p:cNvPr id="10837" name="Freeform 390"/>
            <p:cNvSpPr>
              <a:spLocks noEditPoints="1"/>
            </p:cNvSpPr>
            <p:nvPr/>
          </p:nvSpPr>
          <p:spPr bwMode="auto">
            <a:xfrm>
              <a:off x="8250238" y="328191"/>
              <a:ext cx="101600" cy="63500"/>
            </a:xfrm>
            <a:custGeom>
              <a:avLst/>
              <a:gdLst>
                <a:gd name="T0" fmla="*/ 64 w 64"/>
                <a:gd name="T1" fmla="*/ 24 h 40"/>
                <a:gd name="T2" fmla="*/ 48 w 64"/>
                <a:gd name="T3" fmla="*/ 0 h 40"/>
                <a:gd name="T4" fmla="*/ 16 w 64"/>
                <a:gd name="T5" fmla="*/ 0 h 40"/>
                <a:gd name="T6" fmla="*/ 0 w 64"/>
                <a:gd name="T7" fmla="*/ 24 h 40"/>
                <a:gd name="T8" fmla="*/ 32 w 64"/>
                <a:gd name="T9" fmla="*/ 40 h 40"/>
                <a:gd name="T10" fmla="*/ 64 w 64"/>
                <a:gd name="T11" fmla="*/ 24 h 40"/>
                <a:gd name="T12" fmla="*/ 20 w 64"/>
                <a:gd name="T13" fmla="*/ 8 h 40"/>
                <a:gd name="T14" fmla="*/ 44 w 64"/>
                <a:gd name="T15" fmla="*/ 8 h 40"/>
                <a:gd name="T16" fmla="*/ 50 w 64"/>
                <a:gd name="T17" fmla="*/ 16 h 40"/>
                <a:gd name="T18" fmla="*/ 14 w 64"/>
                <a:gd name="T19" fmla="*/ 16 h 40"/>
                <a:gd name="T20" fmla="*/ 20 w 64"/>
                <a:gd name="T21" fmla="*/ 8 h 40"/>
                <a:gd name="T22" fmla="*/ 46 w 64"/>
                <a:gd name="T23" fmla="*/ 24 h 40"/>
                <a:gd name="T24" fmla="*/ 32 w 64"/>
                <a:gd name="T25" fmla="*/ 32 h 40"/>
                <a:gd name="T26" fmla="*/ 18 w 64"/>
                <a:gd name="T27" fmla="*/ 24 h 40"/>
                <a:gd name="T28" fmla="*/ 46 w 64"/>
                <a:gd name="T29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40">
                  <a:moveTo>
                    <a:pt x="64" y="24"/>
                  </a:moveTo>
                  <a:lnTo>
                    <a:pt x="48" y="0"/>
                  </a:lnTo>
                  <a:lnTo>
                    <a:pt x="16" y="0"/>
                  </a:lnTo>
                  <a:lnTo>
                    <a:pt x="0" y="24"/>
                  </a:lnTo>
                  <a:lnTo>
                    <a:pt x="32" y="40"/>
                  </a:lnTo>
                  <a:lnTo>
                    <a:pt x="64" y="24"/>
                  </a:lnTo>
                  <a:close/>
                  <a:moveTo>
                    <a:pt x="20" y="8"/>
                  </a:moveTo>
                  <a:lnTo>
                    <a:pt x="44" y="8"/>
                  </a:lnTo>
                  <a:lnTo>
                    <a:pt x="50" y="16"/>
                  </a:lnTo>
                  <a:lnTo>
                    <a:pt x="14" y="16"/>
                  </a:lnTo>
                  <a:lnTo>
                    <a:pt x="20" y="8"/>
                  </a:lnTo>
                  <a:close/>
                  <a:moveTo>
                    <a:pt x="46" y="24"/>
                  </a:moveTo>
                  <a:lnTo>
                    <a:pt x="32" y="32"/>
                  </a:lnTo>
                  <a:lnTo>
                    <a:pt x="18" y="24"/>
                  </a:lnTo>
                  <a:lnTo>
                    <a:pt x="46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838" name="Freeform 391"/>
            <p:cNvSpPr>
              <a:spLocks/>
            </p:cNvSpPr>
            <p:nvPr/>
          </p:nvSpPr>
          <p:spPr bwMode="auto">
            <a:xfrm>
              <a:off x="8212138" y="375816"/>
              <a:ext cx="177800" cy="155575"/>
            </a:xfrm>
            <a:custGeom>
              <a:avLst/>
              <a:gdLst>
                <a:gd name="T0" fmla="*/ 47 w 56"/>
                <a:gd name="T1" fmla="*/ 0 h 49"/>
                <a:gd name="T2" fmla="*/ 36 w 56"/>
                <a:gd name="T3" fmla="*/ 5 h 49"/>
                <a:gd name="T4" fmla="*/ 50 w 56"/>
                <a:gd name="T5" fmla="*/ 21 h 49"/>
                <a:gd name="T6" fmla="*/ 28 w 56"/>
                <a:gd name="T7" fmla="*/ 43 h 49"/>
                <a:gd name="T8" fmla="*/ 6 w 56"/>
                <a:gd name="T9" fmla="*/ 21 h 49"/>
                <a:gd name="T10" fmla="*/ 20 w 56"/>
                <a:gd name="T11" fmla="*/ 5 h 49"/>
                <a:gd name="T12" fmla="*/ 9 w 56"/>
                <a:gd name="T13" fmla="*/ 0 h 49"/>
                <a:gd name="T14" fmla="*/ 0 w 56"/>
                <a:gd name="T15" fmla="*/ 21 h 49"/>
                <a:gd name="T16" fmla="*/ 28 w 56"/>
                <a:gd name="T17" fmla="*/ 49 h 49"/>
                <a:gd name="T18" fmla="*/ 56 w 56"/>
                <a:gd name="T19" fmla="*/ 21 h 49"/>
                <a:gd name="T20" fmla="*/ 47 w 56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49">
                  <a:moveTo>
                    <a:pt x="47" y="0"/>
                  </a:moveTo>
                  <a:cubicBezTo>
                    <a:pt x="36" y="5"/>
                    <a:pt x="36" y="5"/>
                    <a:pt x="36" y="5"/>
                  </a:cubicBezTo>
                  <a:cubicBezTo>
                    <a:pt x="44" y="6"/>
                    <a:pt x="50" y="14"/>
                    <a:pt x="50" y="21"/>
                  </a:cubicBezTo>
                  <a:cubicBezTo>
                    <a:pt x="50" y="33"/>
                    <a:pt x="40" y="43"/>
                    <a:pt x="28" y="43"/>
                  </a:cubicBezTo>
                  <a:cubicBezTo>
                    <a:pt x="16" y="43"/>
                    <a:pt x="6" y="33"/>
                    <a:pt x="6" y="21"/>
                  </a:cubicBezTo>
                  <a:cubicBezTo>
                    <a:pt x="6" y="14"/>
                    <a:pt x="12" y="6"/>
                    <a:pt x="20" y="5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" y="7"/>
                    <a:pt x="0" y="14"/>
                    <a:pt x="0" y="21"/>
                  </a:cubicBezTo>
                  <a:cubicBezTo>
                    <a:pt x="0" y="36"/>
                    <a:pt x="13" y="49"/>
                    <a:pt x="28" y="49"/>
                  </a:cubicBezTo>
                  <a:cubicBezTo>
                    <a:pt x="43" y="49"/>
                    <a:pt x="56" y="36"/>
                    <a:pt x="56" y="21"/>
                  </a:cubicBezTo>
                  <a:cubicBezTo>
                    <a:pt x="56" y="14"/>
                    <a:pt x="55" y="7"/>
                    <a:pt x="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057" name="Group 11056"/>
          <p:cNvGrpSpPr/>
          <p:nvPr/>
        </p:nvGrpSpPr>
        <p:grpSpPr>
          <a:xfrm>
            <a:off x="1689101" y="366291"/>
            <a:ext cx="203200" cy="139700"/>
            <a:chOff x="1689101" y="366291"/>
            <a:chExt cx="203200" cy="139700"/>
          </a:xfrm>
        </p:grpSpPr>
        <p:sp>
          <p:nvSpPr>
            <p:cNvPr id="10839" name="Freeform 392"/>
            <p:cNvSpPr>
              <a:spLocks noEditPoints="1"/>
            </p:cNvSpPr>
            <p:nvPr/>
          </p:nvSpPr>
          <p:spPr bwMode="auto">
            <a:xfrm>
              <a:off x="1689101" y="429791"/>
              <a:ext cx="203200" cy="76200"/>
            </a:xfrm>
            <a:custGeom>
              <a:avLst/>
              <a:gdLst>
                <a:gd name="T0" fmla="*/ 60 w 64"/>
                <a:gd name="T1" fmla="*/ 0 h 24"/>
                <a:gd name="T2" fmla="*/ 36 w 64"/>
                <a:gd name="T3" fmla="*/ 0 h 24"/>
                <a:gd name="T4" fmla="*/ 28 w 64"/>
                <a:gd name="T5" fmla="*/ 0 h 24"/>
                <a:gd name="T6" fmla="*/ 4 w 64"/>
                <a:gd name="T7" fmla="*/ 0 h 24"/>
                <a:gd name="T8" fmla="*/ 0 w 64"/>
                <a:gd name="T9" fmla="*/ 4 h 24"/>
                <a:gd name="T10" fmla="*/ 0 w 64"/>
                <a:gd name="T11" fmla="*/ 12 h 24"/>
                <a:gd name="T12" fmla="*/ 0 w 64"/>
                <a:gd name="T13" fmla="*/ 12 h 24"/>
                <a:gd name="T14" fmla="*/ 14 w 64"/>
                <a:gd name="T15" fmla="*/ 24 h 24"/>
                <a:gd name="T16" fmla="*/ 27 w 64"/>
                <a:gd name="T17" fmla="*/ 15 h 24"/>
                <a:gd name="T18" fmla="*/ 31 w 64"/>
                <a:gd name="T19" fmla="*/ 12 h 24"/>
                <a:gd name="T20" fmla="*/ 33 w 64"/>
                <a:gd name="T21" fmla="*/ 12 h 24"/>
                <a:gd name="T22" fmla="*/ 37 w 64"/>
                <a:gd name="T23" fmla="*/ 15 h 24"/>
                <a:gd name="T24" fmla="*/ 50 w 64"/>
                <a:gd name="T25" fmla="*/ 24 h 24"/>
                <a:gd name="T26" fmla="*/ 64 w 64"/>
                <a:gd name="T27" fmla="*/ 12 h 24"/>
                <a:gd name="T28" fmla="*/ 64 w 64"/>
                <a:gd name="T29" fmla="*/ 12 h 24"/>
                <a:gd name="T30" fmla="*/ 64 w 64"/>
                <a:gd name="T31" fmla="*/ 4 h 24"/>
                <a:gd name="T32" fmla="*/ 60 w 64"/>
                <a:gd name="T33" fmla="*/ 0 h 24"/>
                <a:gd name="T34" fmla="*/ 20 w 64"/>
                <a:gd name="T35" fmla="*/ 5 h 24"/>
                <a:gd name="T36" fmla="*/ 8 w 64"/>
                <a:gd name="T37" fmla="*/ 11 h 24"/>
                <a:gd name="T38" fmla="*/ 4 w 64"/>
                <a:gd name="T39" fmla="*/ 8 h 24"/>
                <a:gd name="T40" fmla="*/ 8 w 64"/>
                <a:gd name="T41" fmla="*/ 4 h 24"/>
                <a:gd name="T42" fmla="*/ 20 w 64"/>
                <a:gd name="T43" fmla="*/ 4 h 24"/>
                <a:gd name="T44" fmla="*/ 20 w 64"/>
                <a:gd name="T45" fmla="*/ 5 h 24"/>
                <a:gd name="T46" fmla="*/ 56 w 64"/>
                <a:gd name="T47" fmla="*/ 11 h 24"/>
                <a:gd name="T48" fmla="*/ 44 w 64"/>
                <a:gd name="T49" fmla="*/ 5 h 24"/>
                <a:gd name="T50" fmla="*/ 44 w 64"/>
                <a:gd name="T51" fmla="*/ 4 h 24"/>
                <a:gd name="T52" fmla="*/ 56 w 64"/>
                <a:gd name="T53" fmla="*/ 4 h 24"/>
                <a:gd name="T54" fmla="*/ 60 w 64"/>
                <a:gd name="T55" fmla="*/ 8 h 24"/>
                <a:gd name="T56" fmla="*/ 56 w 64"/>
                <a:gd name="T57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" h="24">
                  <a:moveTo>
                    <a:pt x="60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9"/>
                    <a:pt x="7" y="24"/>
                    <a:pt x="14" y="24"/>
                  </a:cubicBezTo>
                  <a:cubicBezTo>
                    <a:pt x="19" y="24"/>
                    <a:pt x="25" y="20"/>
                    <a:pt x="27" y="15"/>
                  </a:cubicBezTo>
                  <a:cubicBezTo>
                    <a:pt x="28" y="13"/>
                    <a:pt x="29" y="12"/>
                    <a:pt x="31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5" y="12"/>
                    <a:pt x="36" y="13"/>
                    <a:pt x="37" y="15"/>
                  </a:cubicBezTo>
                  <a:cubicBezTo>
                    <a:pt x="39" y="20"/>
                    <a:pt x="45" y="24"/>
                    <a:pt x="50" y="24"/>
                  </a:cubicBezTo>
                  <a:cubicBezTo>
                    <a:pt x="57" y="24"/>
                    <a:pt x="63" y="19"/>
                    <a:pt x="64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2"/>
                    <a:pt x="62" y="0"/>
                    <a:pt x="60" y="0"/>
                  </a:cubicBezTo>
                  <a:close/>
                  <a:moveTo>
                    <a:pt x="20" y="5"/>
                  </a:moveTo>
                  <a:cubicBezTo>
                    <a:pt x="8" y="11"/>
                    <a:pt x="8" y="11"/>
                    <a:pt x="8" y="11"/>
                  </a:cubicBezTo>
                  <a:cubicBezTo>
                    <a:pt x="6" y="11"/>
                    <a:pt x="4" y="10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2" y="4"/>
                    <a:pt x="22" y="5"/>
                    <a:pt x="20" y="5"/>
                  </a:cubicBezTo>
                  <a:close/>
                  <a:moveTo>
                    <a:pt x="56" y="11"/>
                  </a:moveTo>
                  <a:cubicBezTo>
                    <a:pt x="44" y="5"/>
                    <a:pt x="44" y="5"/>
                    <a:pt x="44" y="5"/>
                  </a:cubicBezTo>
                  <a:cubicBezTo>
                    <a:pt x="42" y="5"/>
                    <a:pt x="42" y="4"/>
                    <a:pt x="44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8" y="4"/>
                    <a:pt x="60" y="6"/>
                    <a:pt x="60" y="8"/>
                  </a:cubicBezTo>
                  <a:cubicBezTo>
                    <a:pt x="60" y="10"/>
                    <a:pt x="58" y="11"/>
                    <a:pt x="56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840" name="Freeform 393"/>
            <p:cNvSpPr>
              <a:spLocks/>
            </p:cNvSpPr>
            <p:nvPr/>
          </p:nvSpPr>
          <p:spPr bwMode="auto">
            <a:xfrm>
              <a:off x="1701801" y="366291"/>
              <a:ext cx="63500" cy="50800"/>
            </a:xfrm>
            <a:custGeom>
              <a:avLst/>
              <a:gdLst>
                <a:gd name="T0" fmla="*/ 12 w 20"/>
                <a:gd name="T1" fmla="*/ 8 h 16"/>
                <a:gd name="T2" fmla="*/ 18 w 20"/>
                <a:gd name="T3" fmla="*/ 4 h 16"/>
                <a:gd name="T4" fmla="*/ 20 w 20"/>
                <a:gd name="T5" fmla="*/ 2 h 16"/>
                <a:gd name="T6" fmla="*/ 18 w 20"/>
                <a:gd name="T7" fmla="*/ 0 h 16"/>
                <a:gd name="T8" fmla="*/ 16 w 20"/>
                <a:gd name="T9" fmla="*/ 0 h 16"/>
                <a:gd name="T10" fmla="*/ 10 w 20"/>
                <a:gd name="T11" fmla="*/ 3 h 16"/>
                <a:gd name="T12" fmla="*/ 0 w 20"/>
                <a:gd name="T13" fmla="*/ 16 h 16"/>
                <a:gd name="T14" fmla="*/ 8 w 20"/>
                <a:gd name="T15" fmla="*/ 16 h 16"/>
                <a:gd name="T16" fmla="*/ 12 w 20"/>
                <a:gd name="T1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6">
                  <a:moveTo>
                    <a:pt x="12" y="8"/>
                  </a:moveTo>
                  <a:cubicBezTo>
                    <a:pt x="13" y="6"/>
                    <a:pt x="16" y="4"/>
                    <a:pt x="18" y="4"/>
                  </a:cubicBezTo>
                  <a:cubicBezTo>
                    <a:pt x="19" y="4"/>
                    <a:pt x="20" y="3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0"/>
                    <a:pt x="11" y="1"/>
                    <a:pt x="10" y="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8" y="16"/>
                    <a:pt x="8" y="16"/>
                    <a:pt x="8" y="16"/>
                  </a:cubicBezTo>
                  <a:lnTo>
                    <a:pt x="12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841" name="Freeform 394"/>
            <p:cNvSpPr>
              <a:spLocks/>
            </p:cNvSpPr>
            <p:nvPr/>
          </p:nvSpPr>
          <p:spPr bwMode="auto">
            <a:xfrm>
              <a:off x="1816101" y="366291"/>
              <a:ext cx="63500" cy="50800"/>
            </a:xfrm>
            <a:custGeom>
              <a:avLst/>
              <a:gdLst>
                <a:gd name="T0" fmla="*/ 2 w 20"/>
                <a:gd name="T1" fmla="*/ 4 h 16"/>
                <a:gd name="T2" fmla="*/ 8 w 20"/>
                <a:gd name="T3" fmla="*/ 8 h 16"/>
                <a:gd name="T4" fmla="*/ 12 w 20"/>
                <a:gd name="T5" fmla="*/ 16 h 16"/>
                <a:gd name="T6" fmla="*/ 20 w 20"/>
                <a:gd name="T7" fmla="*/ 16 h 16"/>
                <a:gd name="T8" fmla="*/ 10 w 20"/>
                <a:gd name="T9" fmla="*/ 3 h 16"/>
                <a:gd name="T10" fmla="*/ 4 w 20"/>
                <a:gd name="T11" fmla="*/ 0 h 16"/>
                <a:gd name="T12" fmla="*/ 2 w 20"/>
                <a:gd name="T13" fmla="*/ 0 h 16"/>
                <a:gd name="T14" fmla="*/ 0 w 20"/>
                <a:gd name="T15" fmla="*/ 2 h 16"/>
                <a:gd name="T16" fmla="*/ 2 w 20"/>
                <a:gd name="T1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6">
                  <a:moveTo>
                    <a:pt x="2" y="4"/>
                  </a:moveTo>
                  <a:cubicBezTo>
                    <a:pt x="4" y="4"/>
                    <a:pt x="7" y="6"/>
                    <a:pt x="8" y="8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1"/>
                    <a:pt x="6" y="0"/>
                    <a:pt x="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058" name="Group 11057"/>
          <p:cNvGrpSpPr/>
          <p:nvPr/>
        </p:nvGrpSpPr>
        <p:grpSpPr>
          <a:xfrm>
            <a:off x="2957513" y="328191"/>
            <a:ext cx="101600" cy="203200"/>
            <a:chOff x="2957513" y="328191"/>
            <a:chExt cx="101600" cy="203200"/>
          </a:xfrm>
        </p:grpSpPr>
        <p:sp>
          <p:nvSpPr>
            <p:cNvPr id="10842" name="Freeform 395"/>
            <p:cNvSpPr>
              <a:spLocks/>
            </p:cNvSpPr>
            <p:nvPr/>
          </p:nvSpPr>
          <p:spPr bwMode="auto">
            <a:xfrm>
              <a:off x="2963863" y="328191"/>
              <a:ext cx="79375" cy="69850"/>
            </a:xfrm>
            <a:custGeom>
              <a:avLst/>
              <a:gdLst>
                <a:gd name="T0" fmla="*/ 8 w 25"/>
                <a:gd name="T1" fmla="*/ 22 h 22"/>
                <a:gd name="T2" fmla="*/ 16 w 25"/>
                <a:gd name="T3" fmla="*/ 11 h 22"/>
                <a:gd name="T4" fmla="*/ 21 w 25"/>
                <a:gd name="T5" fmla="*/ 22 h 22"/>
                <a:gd name="T6" fmla="*/ 10 w 25"/>
                <a:gd name="T7" fmla="*/ 0 h 22"/>
                <a:gd name="T8" fmla="*/ 8 w 25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2">
                  <a:moveTo>
                    <a:pt x="8" y="22"/>
                  </a:moveTo>
                  <a:cubicBezTo>
                    <a:pt x="11" y="20"/>
                    <a:pt x="15" y="17"/>
                    <a:pt x="16" y="11"/>
                  </a:cubicBezTo>
                  <a:cubicBezTo>
                    <a:pt x="18" y="15"/>
                    <a:pt x="20" y="19"/>
                    <a:pt x="21" y="22"/>
                  </a:cubicBezTo>
                  <a:cubicBezTo>
                    <a:pt x="25" y="17"/>
                    <a:pt x="21" y="7"/>
                    <a:pt x="10" y="0"/>
                  </a:cubicBezTo>
                  <a:cubicBezTo>
                    <a:pt x="14" y="11"/>
                    <a:pt x="0" y="15"/>
                    <a:pt x="8" y="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843" name="Freeform 396"/>
            <p:cNvSpPr>
              <a:spLocks noEditPoints="1"/>
            </p:cNvSpPr>
            <p:nvPr/>
          </p:nvSpPr>
          <p:spPr bwMode="auto">
            <a:xfrm>
              <a:off x="2957513" y="417091"/>
              <a:ext cx="101600" cy="114300"/>
            </a:xfrm>
            <a:custGeom>
              <a:avLst/>
              <a:gdLst>
                <a:gd name="T0" fmla="*/ 30 w 32"/>
                <a:gd name="T1" fmla="*/ 0 h 36"/>
                <a:gd name="T2" fmla="*/ 2 w 32"/>
                <a:gd name="T3" fmla="*/ 0 h 36"/>
                <a:gd name="T4" fmla="*/ 0 w 32"/>
                <a:gd name="T5" fmla="*/ 2 h 36"/>
                <a:gd name="T6" fmla="*/ 0 w 32"/>
                <a:gd name="T7" fmla="*/ 34 h 36"/>
                <a:gd name="T8" fmla="*/ 2 w 32"/>
                <a:gd name="T9" fmla="*/ 36 h 36"/>
                <a:gd name="T10" fmla="*/ 30 w 32"/>
                <a:gd name="T11" fmla="*/ 36 h 36"/>
                <a:gd name="T12" fmla="*/ 32 w 32"/>
                <a:gd name="T13" fmla="*/ 34 h 36"/>
                <a:gd name="T14" fmla="*/ 32 w 32"/>
                <a:gd name="T15" fmla="*/ 2 h 36"/>
                <a:gd name="T16" fmla="*/ 30 w 32"/>
                <a:gd name="T17" fmla="*/ 0 h 36"/>
                <a:gd name="T18" fmla="*/ 8 w 32"/>
                <a:gd name="T19" fmla="*/ 32 h 36"/>
                <a:gd name="T20" fmla="*/ 4 w 32"/>
                <a:gd name="T21" fmla="*/ 32 h 36"/>
                <a:gd name="T22" fmla="*/ 4 w 32"/>
                <a:gd name="T23" fmla="*/ 4 h 36"/>
                <a:gd name="T24" fmla="*/ 8 w 32"/>
                <a:gd name="T25" fmla="*/ 4 h 36"/>
                <a:gd name="T26" fmla="*/ 8 w 32"/>
                <a:gd name="T27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6">
                  <a:moveTo>
                    <a:pt x="3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1" y="36"/>
                    <a:pt x="2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1" y="36"/>
                    <a:pt x="32" y="35"/>
                    <a:pt x="32" y="34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1" y="0"/>
                    <a:pt x="30" y="0"/>
                  </a:cubicBezTo>
                  <a:close/>
                  <a:moveTo>
                    <a:pt x="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8" y="4"/>
                    <a:pt x="8" y="4"/>
                    <a:pt x="8" y="4"/>
                  </a:cubicBezTo>
                  <a:lnTo>
                    <a:pt x="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0844" name="Freeform 397"/>
          <p:cNvSpPr>
            <a:spLocks noEditPoints="1"/>
          </p:cNvSpPr>
          <p:nvPr/>
        </p:nvSpPr>
        <p:spPr bwMode="auto">
          <a:xfrm>
            <a:off x="1282701" y="759991"/>
            <a:ext cx="203200" cy="152400"/>
          </a:xfrm>
          <a:custGeom>
            <a:avLst/>
            <a:gdLst>
              <a:gd name="T0" fmla="*/ 60 w 64"/>
              <a:gd name="T1" fmla="*/ 4 h 48"/>
              <a:gd name="T2" fmla="*/ 60 w 64"/>
              <a:gd name="T3" fmla="*/ 2 h 48"/>
              <a:gd name="T4" fmla="*/ 58 w 64"/>
              <a:gd name="T5" fmla="*/ 0 h 48"/>
              <a:gd name="T6" fmla="*/ 56 w 64"/>
              <a:gd name="T7" fmla="*/ 0 h 48"/>
              <a:gd name="T8" fmla="*/ 56 w 64"/>
              <a:gd name="T9" fmla="*/ 4 h 48"/>
              <a:gd name="T10" fmla="*/ 12 w 64"/>
              <a:gd name="T11" fmla="*/ 4 h 48"/>
              <a:gd name="T12" fmla="*/ 12 w 64"/>
              <a:gd name="T13" fmla="*/ 0 h 48"/>
              <a:gd name="T14" fmla="*/ 4 w 64"/>
              <a:gd name="T15" fmla="*/ 0 h 48"/>
              <a:gd name="T16" fmla="*/ 0 w 64"/>
              <a:gd name="T17" fmla="*/ 4 h 48"/>
              <a:gd name="T18" fmla="*/ 0 w 64"/>
              <a:gd name="T19" fmla="*/ 18 h 48"/>
              <a:gd name="T20" fmla="*/ 2 w 64"/>
              <a:gd name="T21" fmla="*/ 20 h 48"/>
              <a:gd name="T22" fmla="*/ 7 w 64"/>
              <a:gd name="T23" fmla="*/ 20 h 48"/>
              <a:gd name="T24" fmla="*/ 1 w 64"/>
              <a:gd name="T25" fmla="*/ 43 h 48"/>
              <a:gd name="T26" fmla="*/ 2 w 64"/>
              <a:gd name="T27" fmla="*/ 46 h 48"/>
              <a:gd name="T28" fmla="*/ 5 w 64"/>
              <a:gd name="T29" fmla="*/ 48 h 48"/>
              <a:gd name="T30" fmla="*/ 17 w 64"/>
              <a:gd name="T31" fmla="*/ 48 h 48"/>
              <a:gd name="T32" fmla="*/ 21 w 64"/>
              <a:gd name="T33" fmla="*/ 45 h 48"/>
              <a:gd name="T34" fmla="*/ 23 w 64"/>
              <a:gd name="T35" fmla="*/ 32 h 48"/>
              <a:gd name="T36" fmla="*/ 37 w 64"/>
              <a:gd name="T37" fmla="*/ 32 h 48"/>
              <a:gd name="T38" fmla="*/ 41 w 64"/>
              <a:gd name="T39" fmla="*/ 32 h 48"/>
              <a:gd name="T40" fmla="*/ 42 w 64"/>
              <a:gd name="T41" fmla="*/ 28 h 48"/>
              <a:gd name="T42" fmla="*/ 45 w 64"/>
              <a:gd name="T43" fmla="*/ 20 h 48"/>
              <a:gd name="T44" fmla="*/ 60 w 64"/>
              <a:gd name="T45" fmla="*/ 20 h 48"/>
              <a:gd name="T46" fmla="*/ 60 w 64"/>
              <a:gd name="T47" fmla="*/ 16 h 48"/>
              <a:gd name="T48" fmla="*/ 64 w 64"/>
              <a:gd name="T49" fmla="*/ 16 h 48"/>
              <a:gd name="T50" fmla="*/ 64 w 64"/>
              <a:gd name="T51" fmla="*/ 4 h 48"/>
              <a:gd name="T52" fmla="*/ 60 w 64"/>
              <a:gd name="T53" fmla="*/ 4 h 48"/>
              <a:gd name="T54" fmla="*/ 20 w 64"/>
              <a:gd name="T55" fmla="*/ 12 h 48"/>
              <a:gd name="T56" fmla="*/ 12 w 64"/>
              <a:gd name="T57" fmla="*/ 12 h 48"/>
              <a:gd name="T58" fmla="*/ 12 w 64"/>
              <a:gd name="T59" fmla="*/ 8 h 48"/>
              <a:gd name="T60" fmla="*/ 20 w 64"/>
              <a:gd name="T61" fmla="*/ 8 h 48"/>
              <a:gd name="T62" fmla="*/ 20 w 64"/>
              <a:gd name="T63" fmla="*/ 12 h 48"/>
              <a:gd name="T64" fmla="*/ 38 w 64"/>
              <a:gd name="T65" fmla="*/ 28 h 48"/>
              <a:gd name="T66" fmla="*/ 25 w 64"/>
              <a:gd name="T67" fmla="*/ 28 h 48"/>
              <a:gd name="T68" fmla="*/ 27 w 64"/>
              <a:gd name="T69" fmla="*/ 20 h 48"/>
              <a:gd name="T70" fmla="*/ 41 w 64"/>
              <a:gd name="T71" fmla="*/ 20 h 48"/>
              <a:gd name="T72" fmla="*/ 38 w 64"/>
              <a:gd name="T73" fmla="*/ 2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4" h="48">
                <a:moveTo>
                  <a:pt x="60" y="4"/>
                </a:moveTo>
                <a:cubicBezTo>
                  <a:pt x="60" y="2"/>
                  <a:pt x="60" y="2"/>
                  <a:pt x="60" y="2"/>
                </a:cubicBezTo>
                <a:cubicBezTo>
                  <a:pt x="60" y="1"/>
                  <a:pt x="59" y="0"/>
                  <a:pt x="58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56" y="4"/>
                  <a:pt x="56" y="4"/>
                  <a:pt x="56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0"/>
                  <a:pt x="12" y="0"/>
                  <a:pt x="12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9"/>
                  <a:pt x="1" y="20"/>
                  <a:pt x="2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1" y="43"/>
                  <a:pt x="1" y="43"/>
                  <a:pt x="1" y="43"/>
                </a:cubicBezTo>
                <a:cubicBezTo>
                  <a:pt x="1" y="44"/>
                  <a:pt x="1" y="46"/>
                  <a:pt x="2" y="46"/>
                </a:cubicBezTo>
                <a:cubicBezTo>
                  <a:pt x="3" y="47"/>
                  <a:pt x="4" y="48"/>
                  <a:pt x="5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9" y="48"/>
                  <a:pt x="20" y="47"/>
                  <a:pt x="21" y="45"/>
                </a:cubicBezTo>
                <a:cubicBezTo>
                  <a:pt x="23" y="32"/>
                  <a:pt x="23" y="32"/>
                  <a:pt x="23" y="32"/>
                </a:cubicBezTo>
                <a:cubicBezTo>
                  <a:pt x="37" y="32"/>
                  <a:pt x="37" y="32"/>
                  <a:pt x="37" y="32"/>
                </a:cubicBezTo>
                <a:cubicBezTo>
                  <a:pt x="41" y="32"/>
                  <a:pt x="41" y="32"/>
                  <a:pt x="41" y="32"/>
                </a:cubicBezTo>
                <a:cubicBezTo>
                  <a:pt x="42" y="28"/>
                  <a:pt x="42" y="28"/>
                  <a:pt x="42" y="28"/>
                </a:cubicBezTo>
                <a:cubicBezTo>
                  <a:pt x="45" y="20"/>
                  <a:pt x="45" y="20"/>
                  <a:pt x="45" y="20"/>
                </a:cubicBezTo>
                <a:cubicBezTo>
                  <a:pt x="60" y="20"/>
                  <a:pt x="60" y="20"/>
                  <a:pt x="60" y="20"/>
                </a:cubicBezTo>
                <a:cubicBezTo>
                  <a:pt x="60" y="16"/>
                  <a:pt x="60" y="16"/>
                  <a:pt x="60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4"/>
                  <a:pt x="64" y="4"/>
                  <a:pt x="64" y="4"/>
                </a:cubicBezTo>
                <a:lnTo>
                  <a:pt x="60" y="4"/>
                </a:lnTo>
                <a:close/>
                <a:moveTo>
                  <a:pt x="20" y="12"/>
                </a:moveTo>
                <a:cubicBezTo>
                  <a:pt x="12" y="12"/>
                  <a:pt x="12" y="12"/>
                  <a:pt x="12" y="12"/>
                </a:cubicBezTo>
                <a:cubicBezTo>
                  <a:pt x="12" y="8"/>
                  <a:pt x="12" y="8"/>
                  <a:pt x="12" y="8"/>
                </a:cubicBezTo>
                <a:cubicBezTo>
                  <a:pt x="20" y="8"/>
                  <a:pt x="20" y="8"/>
                  <a:pt x="20" y="8"/>
                </a:cubicBezTo>
                <a:lnTo>
                  <a:pt x="20" y="12"/>
                </a:lnTo>
                <a:close/>
                <a:moveTo>
                  <a:pt x="38" y="28"/>
                </a:moveTo>
                <a:cubicBezTo>
                  <a:pt x="25" y="28"/>
                  <a:pt x="25" y="28"/>
                  <a:pt x="25" y="28"/>
                </a:cubicBezTo>
                <a:cubicBezTo>
                  <a:pt x="27" y="20"/>
                  <a:pt x="27" y="20"/>
                  <a:pt x="27" y="20"/>
                </a:cubicBezTo>
                <a:cubicBezTo>
                  <a:pt x="41" y="20"/>
                  <a:pt x="41" y="20"/>
                  <a:pt x="41" y="20"/>
                </a:cubicBezTo>
                <a:lnTo>
                  <a:pt x="38" y="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845" name="Freeform 398"/>
          <p:cNvSpPr>
            <a:spLocks noEditPoints="1"/>
          </p:cNvSpPr>
          <p:nvPr/>
        </p:nvSpPr>
        <p:spPr bwMode="auto">
          <a:xfrm>
            <a:off x="1320801" y="1140991"/>
            <a:ext cx="114300" cy="203200"/>
          </a:xfrm>
          <a:custGeom>
            <a:avLst/>
            <a:gdLst>
              <a:gd name="T0" fmla="*/ 24 w 36"/>
              <a:gd name="T1" fmla="*/ 0 h 64"/>
              <a:gd name="T2" fmla="*/ 18 w 36"/>
              <a:gd name="T3" fmla="*/ 12 h 64"/>
              <a:gd name="T4" fmla="*/ 12 w 36"/>
              <a:gd name="T5" fmla="*/ 0 h 64"/>
              <a:gd name="T6" fmla="*/ 0 w 36"/>
              <a:gd name="T7" fmla="*/ 12 h 64"/>
              <a:gd name="T8" fmla="*/ 0 w 36"/>
              <a:gd name="T9" fmla="*/ 36 h 64"/>
              <a:gd name="T10" fmla="*/ 8 w 36"/>
              <a:gd name="T11" fmla="*/ 36 h 64"/>
              <a:gd name="T12" fmla="*/ 8 w 36"/>
              <a:gd name="T13" fmla="*/ 64 h 64"/>
              <a:gd name="T14" fmla="*/ 28 w 36"/>
              <a:gd name="T15" fmla="*/ 64 h 64"/>
              <a:gd name="T16" fmla="*/ 28 w 36"/>
              <a:gd name="T17" fmla="*/ 36 h 64"/>
              <a:gd name="T18" fmla="*/ 36 w 36"/>
              <a:gd name="T19" fmla="*/ 36 h 64"/>
              <a:gd name="T20" fmla="*/ 36 w 36"/>
              <a:gd name="T21" fmla="*/ 12 h 64"/>
              <a:gd name="T22" fmla="*/ 24 w 36"/>
              <a:gd name="T23" fmla="*/ 0 h 64"/>
              <a:gd name="T24" fmla="*/ 20 w 36"/>
              <a:gd name="T25" fmla="*/ 28 h 64"/>
              <a:gd name="T26" fmla="*/ 16 w 36"/>
              <a:gd name="T27" fmla="*/ 28 h 64"/>
              <a:gd name="T28" fmla="*/ 16 w 36"/>
              <a:gd name="T29" fmla="*/ 24 h 64"/>
              <a:gd name="T30" fmla="*/ 20 w 36"/>
              <a:gd name="T31" fmla="*/ 24 h 64"/>
              <a:gd name="T32" fmla="*/ 20 w 36"/>
              <a:gd name="T33" fmla="*/ 28 h 64"/>
              <a:gd name="T34" fmla="*/ 20 w 36"/>
              <a:gd name="T35" fmla="*/ 20 h 64"/>
              <a:gd name="T36" fmla="*/ 16 w 36"/>
              <a:gd name="T37" fmla="*/ 20 h 64"/>
              <a:gd name="T38" fmla="*/ 16 w 36"/>
              <a:gd name="T39" fmla="*/ 16 h 64"/>
              <a:gd name="T40" fmla="*/ 20 w 36"/>
              <a:gd name="T41" fmla="*/ 16 h 64"/>
              <a:gd name="T42" fmla="*/ 20 w 36"/>
              <a:gd name="T43" fmla="*/ 2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6" h="64">
                <a:moveTo>
                  <a:pt x="24" y="0"/>
                </a:moveTo>
                <a:cubicBezTo>
                  <a:pt x="18" y="12"/>
                  <a:pt x="18" y="12"/>
                  <a:pt x="18" y="12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36"/>
                  <a:pt x="0" y="36"/>
                  <a:pt x="0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64"/>
                  <a:pt x="8" y="64"/>
                  <a:pt x="8" y="64"/>
                </a:cubicBezTo>
                <a:cubicBezTo>
                  <a:pt x="28" y="64"/>
                  <a:pt x="28" y="64"/>
                  <a:pt x="28" y="64"/>
                </a:cubicBezTo>
                <a:cubicBezTo>
                  <a:pt x="28" y="36"/>
                  <a:pt x="28" y="36"/>
                  <a:pt x="28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5"/>
                  <a:pt x="31" y="0"/>
                  <a:pt x="24" y="0"/>
                </a:cubicBezTo>
                <a:close/>
                <a:moveTo>
                  <a:pt x="20" y="28"/>
                </a:moveTo>
                <a:cubicBezTo>
                  <a:pt x="16" y="28"/>
                  <a:pt x="16" y="28"/>
                  <a:pt x="16" y="28"/>
                </a:cubicBezTo>
                <a:cubicBezTo>
                  <a:pt x="16" y="24"/>
                  <a:pt x="16" y="24"/>
                  <a:pt x="16" y="24"/>
                </a:cubicBezTo>
                <a:cubicBezTo>
                  <a:pt x="20" y="24"/>
                  <a:pt x="20" y="24"/>
                  <a:pt x="20" y="24"/>
                </a:cubicBezTo>
                <a:lnTo>
                  <a:pt x="20" y="28"/>
                </a:lnTo>
                <a:close/>
                <a:moveTo>
                  <a:pt x="20" y="20"/>
                </a:moveTo>
                <a:cubicBezTo>
                  <a:pt x="16" y="20"/>
                  <a:pt x="16" y="20"/>
                  <a:pt x="16" y="20"/>
                </a:cubicBezTo>
                <a:cubicBezTo>
                  <a:pt x="16" y="16"/>
                  <a:pt x="16" y="16"/>
                  <a:pt x="16" y="16"/>
                </a:cubicBezTo>
                <a:cubicBezTo>
                  <a:pt x="20" y="16"/>
                  <a:pt x="20" y="16"/>
                  <a:pt x="20" y="16"/>
                </a:cubicBezTo>
                <a:lnTo>
                  <a:pt x="20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075" name="Group 11074"/>
          <p:cNvGrpSpPr/>
          <p:nvPr/>
        </p:nvGrpSpPr>
        <p:grpSpPr>
          <a:xfrm>
            <a:off x="1714501" y="1140991"/>
            <a:ext cx="152400" cy="203200"/>
            <a:chOff x="1714501" y="1140991"/>
            <a:chExt cx="152400" cy="203200"/>
          </a:xfrm>
        </p:grpSpPr>
        <p:sp>
          <p:nvSpPr>
            <p:cNvPr id="10846" name="Freeform 399"/>
            <p:cNvSpPr>
              <a:spLocks/>
            </p:cNvSpPr>
            <p:nvPr/>
          </p:nvSpPr>
          <p:spPr bwMode="auto">
            <a:xfrm>
              <a:off x="1739901" y="1229891"/>
              <a:ext cx="101600" cy="114300"/>
            </a:xfrm>
            <a:custGeom>
              <a:avLst/>
              <a:gdLst>
                <a:gd name="T0" fmla="*/ 8 w 32"/>
                <a:gd name="T1" fmla="*/ 0 h 36"/>
                <a:gd name="T2" fmla="*/ 1 w 32"/>
                <a:gd name="T3" fmla="*/ 34 h 36"/>
                <a:gd name="T4" fmla="*/ 1 w 32"/>
                <a:gd name="T5" fmla="*/ 35 h 36"/>
                <a:gd name="T6" fmla="*/ 2 w 32"/>
                <a:gd name="T7" fmla="*/ 36 h 36"/>
                <a:gd name="T8" fmla="*/ 30 w 32"/>
                <a:gd name="T9" fmla="*/ 36 h 36"/>
                <a:gd name="T10" fmla="*/ 31 w 32"/>
                <a:gd name="T11" fmla="*/ 35 h 36"/>
                <a:gd name="T12" fmla="*/ 31 w 32"/>
                <a:gd name="T13" fmla="*/ 34 h 36"/>
                <a:gd name="T14" fmla="*/ 24 w 32"/>
                <a:gd name="T15" fmla="*/ 0 h 36"/>
                <a:gd name="T16" fmla="*/ 8 w 32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6">
                  <a:moveTo>
                    <a:pt x="8" y="0"/>
                  </a:moveTo>
                  <a:cubicBezTo>
                    <a:pt x="1" y="34"/>
                    <a:pt x="1" y="34"/>
                    <a:pt x="1" y="34"/>
                  </a:cubicBezTo>
                  <a:cubicBezTo>
                    <a:pt x="0" y="34"/>
                    <a:pt x="1" y="35"/>
                    <a:pt x="1" y="35"/>
                  </a:cubicBezTo>
                  <a:cubicBezTo>
                    <a:pt x="1" y="36"/>
                    <a:pt x="2" y="36"/>
                    <a:pt x="2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1" y="36"/>
                    <a:pt x="31" y="35"/>
                  </a:cubicBezTo>
                  <a:cubicBezTo>
                    <a:pt x="31" y="35"/>
                    <a:pt x="32" y="34"/>
                    <a:pt x="31" y="34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847" name="Freeform 400"/>
            <p:cNvSpPr>
              <a:spLocks/>
            </p:cNvSpPr>
            <p:nvPr/>
          </p:nvSpPr>
          <p:spPr bwMode="auto">
            <a:xfrm>
              <a:off x="1765301" y="1140991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848" name="Freeform 401"/>
            <p:cNvSpPr>
              <a:spLocks/>
            </p:cNvSpPr>
            <p:nvPr/>
          </p:nvSpPr>
          <p:spPr bwMode="auto">
            <a:xfrm>
              <a:off x="1812926" y="114099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849" name="Freeform 402"/>
            <p:cNvSpPr>
              <a:spLocks/>
            </p:cNvSpPr>
            <p:nvPr/>
          </p:nvSpPr>
          <p:spPr bwMode="auto">
            <a:xfrm>
              <a:off x="1714501" y="1140991"/>
              <a:ext cx="152400" cy="76200"/>
            </a:xfrm>
            <a:custGeom>
              <a:avLst/>
              <a:gdLst>
                <a:gd name="T0" fmla="*/ 38 w 48"/>
                <a:gd name="T1" fmla="*/ 4 h 24"/>
                <a:gd name="T2" fmla="*/ 32 w 48"/>
                <a:gd name="T3" fmla="*/ 0 h 24"/>
                <a:gd name="T4" fmla="*/ 24 w 48"/>
                <a:gd name="T5" fmla="*/ 12 h 24"/>
                <a:gd name="T6" fmla="*/ 16 w 48"/>
                <a:gd name="T7" fmla="*/ 0 h 24"/>
                <a:gd name="T8" fmla="*/ 10 w 48"/>
                <a:gd name="T9" fmla="*/ 4 h 24"/>
                <a:gd name="T10" fmla="*/ 0 w 48"/>
                <a:gd name="T11" fmla="*/ 20 h 24"/>
                <a:gd name="T12" fmla="*/ 8 w 48"/>
                <a:gd name="T13" fmla="*/ 24 h 24"/>
                <a:gd name="T14" fmla="*/ 14 w 48"/>
                <a:gd name="T15" fmla="*/ 12 h 24"/>
                <a:gd name="T16" fmla="*/ 16 w 48"/>
                <a:gd name="T17" fmla="*/ 24 h 24"/>
                <a:gd name="T18" fmla="*/ 32 w 48"/>
                <a:gd name="T19" fmla="*/ 24 h 24"/>
                <a:gd name="T20" fmla="*/ 34 w 48"/>
                <a:gd name="T21" fmla="*/ 12 h 24"/>
                <a:gd name="T22" fmla="*/ 40 w 48"/>
                <a:gd name="T23" fmla="*/ 24 h 24"/>
                <a:gd name="T24" fmla="*/ 48 w 48"/>
                <a:gd name="T25" fmla="*/ 20 h 24"/>
                <a:gd name="T26" fmla="*/ 38 w 48"/>
                <a:gd name="T27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24">
                  <a:moveTo>
                    <a:pt x="38" y="4"/>
                  </a:moveTo>
                  <a:cubicBezTo>
                    <a:pt x="37" y="2"/>
                    <a:pt x="35" y="0"/>
                    <a:pt x="32" y="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3" y="0"/>
                    <a:pt x="11" y="2"/>
                    <a:pt x="10" y="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8" y="20"/>
                    <a:pt x="48" y="20"/>
                    <a:pt x="48" y="20"/>
                  </a:cubicBezTo>
                  <a:lnTo>
                    <a:pt x="38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074" name="Group 11073"/>
          <p:cNvGrpSpPr/>
          <p:nvPr/>
        </p:nvGrpSpPr>
        <p:grpSpPr>
          <a:xfrm>
            <a:off x="874713" y="1140991"/>
            <a:ext cx="190500" cy="203200"/>
            <a:chOff x="874713" y="1140991"/>
            <a:chExt cx="190500" cy="203200"/>
          </a:xfrm>
        </p:grpSpPr>
        <p:sp>
          <p:nvSpPr>
            <p:cNvPr id="10850" name="Rectangle 403"/>
            <p:cNvSpPr>
              <a:spLocks noChangeArrowheads="1"/>
            </p:cNvSpPr>
            <p:nvPr/>
          </p:nvSpPr>
          <p:spPr bwMode="auto">
            <a:xfrm>
              <a:off x="874713" y="1140991"/>
              <a:ext cx="1905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851" name="Freeform 404"/>
            <p:cNvSpPr>
              <a:spLocks noEditPoints="1"/>
            </p:cNvSpPr>
            <p:nvPr/>
          </p:nvSpPr>
          <p:spPr bwMode="auto">
            <a:xfrm>
              <a:off x="887413" y="1166391"/>
              <a:ext cx="76200" cy="50800"/>
            </a:xfrm>
            <a:custGeom>
              <a:avLst/>
              <a:gdLst>
                <a:gd name="T0" fmla="*/ 48 w 48"/>
                <a:gd name="T1" fmla="*/ 0 h 32"/>
                <a:gd name="T2" fmla="*/ 0 w 48"/>
                <a:gd name="T3" fmla="*/ 0 h 32"/>
                <a:gd name="T4" fmla="*/ 0 w 48"/>
                <a:gd name="T5" fmla="*/ 32 h 32"/>
                <a:gd name="T6" fmla="*/ 48 w 48"/>
                <a:gd name="T7" fmla="*/ 32 h 32"/>
                <a:gd name="T8" fmla="*/ 48 w 48"/>
                <a:gd name="T9" fmla="*/ 0 h 32"/>
                <a:gd name="T10" fmla="*/ 32 w 48"/>
                <a:gd name="T11" fmla="*/ 16 h 32"/>
                <a:gd name="T12" fmla="*/ 16 w 48"/>
                <a:gd name="T13" fmla="*/ 16 h 32"/>
                <a:gd name="T14" fmla="*/ 16 w 48"/>
                <a:gd name="T15" fmla="*/ 8 h 32"/>
                <a:gd name="T16" fmla="*/ 32 w 48"/>
                <a:gd name="T17" fmla="*/ 8 h 32"/>
                <a:gd name="T18" fmla="*/ 32 w 48"/>
                <a:gd name="T1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32">
                  <a:moveTo>
                    <a:pt x="48" y="0"/>
                  </a:moveTo>
                  <a:lnTo>
                    <a:pt x="0" y="0"/>
                  </a:lnTo>
                  <a:lnTo>
                    <a:pt x="0" y="32"/>
                  </a:lnTo>
                  <a:lnTo>
                    <a:pt x="48" y="32"/>
                  </a:lnTo>
                  <a:lnTo>
                    <a:pt x="48" y="0"/>
                  </a:lnTo>
                  <a:close/>
                  <a:moveTo>
                    <a:pt x="32" y="16"/>
                  </a:moveTo>
                  <a:lnTo>
                    <a:pt x="16" y="16"/>
                  </a:lnTo>
                  <a:lnTo>
                    <a:pt x="16" y="8"/>
                  </a:lnTo>
                  <a:lnTo>
                    <a:pt x="32" y="8"/>
                  </a:lnTo>
                  <a:lnTo>
                    <a:pt x="32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852" name="Freeform 405"/>
            <p:cNvSpPr>
              <a:spLocks noEditPoints="1"/>
            </p:cNvSpPr>
            <p:nvPr/>
          </p:nvSpPr>
          <p:spPr bwMode="auto">
            <a:xfrm>
              <a:off x="976313" y="1166391"/>
              <a:ext cx="76200" cy="50800"/>
            </a:xfrm>
            <a:custGeom>
              <a:avLst/>
              <a:gdLst>
                <a:gd name="T0" fmla="*/ 0 w 48"/>
                <a:gd name="T1" fmla="*/ 32 h 32"/>
                <a:gd name="T2" fmla="*/ 48 w 48"/>
                <a:gd name="T3" fmla="*/ 32 h 32"/>
                <a:gd name="T4" fmla="*/ 48 w 48"/>
                <a:gd name="T5" fmla="*/ 0 h 32"/>
                <a:gd name="T6" fmla="*/ 0 w 48"/>
                <a:gd name="T7" fmla="*/ 0 h 32"/>
                <a:gd name="T8" fmla="*/ 0 w 48"/>
                <a:gd name="T9" fmla="*/ 32 h 32"/>
                <a:gd name="T10" fmla="*/ 16 w 48"/>
                <a:gd name="T11" fmla="*/ 8 h 32"/>
                <a:gd name="T12" fmla="*/ 32 w 48"/>
                <a:gd name="T13" fmla="*/ 8 h 32"/>
                <a:gd name="T14" fmla="*/ 32 w 48"/>
                <a:gd name="T15" fmla="*/ 16 h 32"/>
                <a:gd name="T16" fmla="*/ 16 w 48"/>
                <a:gd name="T17" fmla="*/ 16 h 32"/>
                <a:gd name="T18" fmla="*/ 16 w 48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32">
                  <a:moveTo>
                    <a:pt x="0" y="32"/>
                  </a:moveTo>
                  <a:lnTo>
                    <a:pt x="48" y="32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32"/>
                  </a:lnTo>
                  <a:close/>
                  <a:moveTo>
                    <a:pt x="16" y="8"/>
                  </a:moveTo>
                  <a:lnTo>
                    <a:pt x="32" y="8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853" name="Freeform 406"/>
            <p:cNvSpPr>
              <a:spLocks noEditPoints="1"/>
            </p:cNvSpPr>
            <p:nvPr/>
          </p:nvSpPr>
          <p:spPr bwMode="auto">
            <a:xfrm>
              <a:off x="887413" y="1229891"/>
              <a:ext cx="76200" cy="50800"/>
            </a:xfrm>
            <a:custGeom>
              <a:avLst/>
              <a:gdLst>
                <a:gd name="T0" fmla="*/ 0 w 48"/>
                <a:gd name="T1" fmla="*/ 32 h 32"/>
                <a:gd name="T2" fmla="*/ 48 w 48"/>
                <a:gd name="T3" fmla="*/ 32 h 32"/>
                <a:gd name="T4" fmla="*/ 48 w 48"/>
                <a:gd name="T5" fmla="*/ 0 h 32"/>
                <a:gd name="T6" fmla="*/ 0 w 48"/>
                <a:gd name="T7" fmla="*/ 0 h 32"/>
                <a:gd name="T8" fmla="*/ 0 w 48"/>
                <a:gd name="T9" fmla="*/ 32 h 32"/>
                <a:gd name="T10" fmla="*/ 16 w 48"/>
                <a:gd name="T11" fmla="*/ 8 h 32"/>
                <a:gd name="T12" fmla="*/ 32 w 48"/>
                <a:gd name="T13" fmla="*/ 8 h 32"/>
                <a:gd name="T14" fmla="*/ 32 w 48"/>
                <a:gd name="T15" fmla="*/ 16 h 32"/>
                <a:gd name="T16" fmla="*/ 16 w 48"/>
                <a:gd name="T17" fmla="*/ 16 h 32"/>
                <a:gd name="T18" fmla="*/ 16 w 48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32">
                  <a:moveTo>
                    <a:pt x="0" y="32"/>
                  </a:moveTo>
                  <a:lnTo>
                    <a:pt x="48" y="32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32"/>
                  </a:lnTo>
                  <a:close/>
                  <a:moveTo>
                    <a:pt x="16" y="8"/>
                  </a:moveTo>
                  <a:lnTo>
                    <a:pt x="32" y="8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454" name="Freeform 408"/>
            <p:cNvSpPr>
              <a:spLocks/>
            </p:cNvSpPr>
            <p:nvPr/>
          </p:nvSpPr>
          <p:spPr bwMode="auto">
            <a:xfrm>
              <a:off x="887413" y="1293391"/>
              <a:ext cx="165100" cy="50800"/>
            </a:xfrm>
            <a:custGeom>
              <a:avLst/>
              <a:gdLst>
                <a:gd name="T0" fmla="*/ 0 w 52"/>
                <a:gd name="T1" fmla="*/ 14 h 16"/>
                <a:gd name="T2" fmla="*/ 2 w 52"/>
                <a:gd name="T3" fmla="*/ 16 h 16"/>
                <a:gd name="T4" fmla="*/ 6 w 52"/>
                <a:gd name="T5" fmla="*/ 16 h 16"/>
                <a:gd name="T6" fmla="*/ 8 w 52"/>
                <a:gd name="T7" fmla="*/ 14 h 16"/>
                <a:gd name="T8" fmla="*/ 8 w 52"/>
                <a:gd name="T9" fmla="*/ 10 h 16"/>
                <a:gd name="T10" fmla="*/ 10 w 52"/>
                <a:gd name="T11" fmla="*/ 8 h 16"/>
                <a:gd name="T12" fmla="*/ 42 w 52"/>
                <a:gd name="T13" fmla="*/ 8 h 16"/>
                <a:gd name="T14" fmla="*/ 44 w 52"/>
                <a:gd name="T15" fmla="*/ 10 h 16"/>
                <a:gd name="T16" fmla="*/ 44 w 52"/>
                <a:gd name="T17" fmla="*/ 14 h 16"/>
                <a:gd name="T18" fmla="*/ 46 w 52"/>
                <a:gd name="T19" fmla="*/ 16 h 16"/>
                <a:gd name="T20" fmla="*/ 50 w 52"/>
                <a:gd name="T21" fmla="*/ 16 h 16"/>
                <a:gd name="T22" fmla="*/ 52 w 52"/>
                <a:gd name="T23" fmla="*/ 14 h 16"/>
                <a:gd name="T24" fmla="*/ 52 w 52"/>
                <a:gd name="T25" fmla="*/ 0 h 16"/>
                <a:gd name="T26" fmla="*/ 0 w 52"/>
                <a:gd name="T27" fmla="*/ 0 h 16"/>
                <a:gd name="T28" fmla="*/ 0 w 52"/>
                <a:gd name="T29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16">
                  <a:moveTo>
                    <a:pt x="0" y="14"/>
                  </a:moveTo>
                  <a:cubicBezTo>
                    <a:pt x="0" y="15"/>
                    <a:pt x="1" y="16"/>
                    <a:pt x="2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6"/>
                    <a:pt x="8" y="15"/>
                    <a:pt x="8" y="1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9"/>
                    <a:pt x="9" y="8"/>
                    <a:pt x="10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3" y="8"/>
                    <a:pt x="44" y="9"/>
                    <a:pt x="44" y="10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5"/>
                    <a:pt x="45" y="16"/>
                    <a:pt x="46" y="16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51" y="16"/>
                    <a:pt x="52" y="15"/>
                    <a:pt x="52" y="14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455" name="Freeform 409"/>
            <p:cNvSpPr>
              <a:spLocks noEditPoints="1"/>
            </p:cNvSpPr>
            <p:nvPr/>
          </p:nvSpPr>
          <p:spPr bwMode="auto">
            <a:xfrm>
              <a:off x="976313" y="1229891"/>
              <a:ext cx="76200" cy="50800"/>
            </a:xfrm>
            <a:custGeom>
              <a:avLst/>
              <a:gdLst>
                <a:gd name="T0" fmla="*/ 0 w 48"/>
                <a:gd name="T1" fmla="*/ 32 h 32"/>
                <a:gd name="T2" fmla="*/ 48 w 48"/>
                <a:gd name="T3" fmla="*/ 32 h 32"/>
                <a:gd name="T4" fmla="*/ 48 w 48"/>
                <a:gd name="T5" fmla="*/ 0 h 32"/>
                <a:gd name="T6" fmla="*/ 0 w 48"/>
                <a:gd name="T7" fmla="*/ 0 h 32"/>
                <a:gd name="T8" fmla="*/ 0 w 48"/>
                <a:gd name="T9" fmla="*/ 32 h 32"/>
                <a:gd name="T10" fmla="*/ 16 w 48"/>
                <a:gd name="T11" fmla="*/ 8 h 32"/>
                <a:gd name="T12" fmla="*/ 32 w 48"/>
                <a:gd name="T13" fmla="*/ 8 h 32"/>
                <a:gd name="T14" fmla="*/ 32 w 48"/>
                <a:gd name="T15" fmla="*/ 16 h 32"/>
                <a:gd name="T16" fmla="*/ 16 w 48"/>
                <a:gd name="T17" fmla="*/ 16 h 32"/>
                <a:gd name="T18" fmla="*/ 16 w 48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32">
                  <a:moveTo>
                    <a:pt x="0" y="32"/>
                  </a:moveTo>
                  <a:lnTo>
                    <a:pt x="48" y="32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32"/>
                  </a:lnTo>
                  <a:close/>
                  <a:moveTo>
                    <a:pt x="16" y="8"/>
                  </a:moveTo>
                  <a:lnTo>
                    <a:pt x="32" y="8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0456" name="Freeform 410"/>
          <p:cNvSpPr>
            <a:spLocks noEditPoints="1"/>
          </p:cNvSpPr>
          <p:nvPr/>
        </p:nvSpPr>
        <p:spPr bwMode="auto">
          <a:xfrm>
            <a:off x="6176963" y="328191"/>
            <a:ext cx="165100" cy="203200"/>
          </a:xfrm>
          <a:custGeom>
            <a:avLst/>
            <a:gdLst>
              <a:gd name="T0" fmla="*/ 26 w 52"/>
              <a:gd name="T1" fmla="*/ 0 h 64"/>
              <a:gd name="T2" fmla="*/ 0 w 52"/>
              <a:gd name="T3" fmla="*/ 12 h 64"/>
              <a:gd name="T4" fmla="*/ 0 w 52"/>
              <a:gd name="T5" fmla="*/ 52 h 64"/>
              <a:gd name="T6" fmla="*/ 26 w 52"/>
              <a:gd name="T7" fmla="*/ 64 h 64"/>
              <a:gd name="T8" fmla="*/ 52 w 52"/>
              <a:gd name="T9" fmla="*/ 52 h 64"/>
              <a:gd name="T10" fmla="*/ 52 w 52"/>
              <a:gd name="T11" fmla="*/ 12 h 64"/>
              <a:gd name="T12" fmla="*/ 26 w 52"/>
              <a:gd name="T13" fmla="*/ 0 h 64"/>
              <a:gd name="T14" fmla="*/ 26 w 52"/>
              <a:gd name="T15" fmla="*/ 4 h 64"/>
              <a:gd name="T16" fmla="*/ 48 w 52"/>
              <a:gd name="T17" fmla="*/ 12 h 64"/>
              <a:gd name="T18" fmla="*/ 26 w 52"/>
              <a:gd name="T19" fmla="*/ 20 h 64"/>
              <a:gd name="T20" fmla="*/ 4 w 52"/>
              <a:gd name="T21" fmla="*/ 12 h 64"/>
              <a:gd name="T22" fmla="*/ 26 w 52"/>
              <a:gd name="T23" fmla="*/ 4 h 64"/>
              <a:gd name="T24" fmla="*/ 40 w 52"/>
              <a:gd name="T25" fmla="*/ 50 h 64"/>
              <a:gd name="T26" fmla="*/ 26 w 52"/>
              <a:gd name="T27" fmla="*/ 52 h 64"/>
              <a:gd name="T28" fmla="*/ 12 w 52"/>
              <a:gd name="T29" fmla="*/ 50 h 64"/>
              <a:gd name="T30" fmla="*/ 12 w 52"/>
              <a:gd name="T31" fmla="*/ 34 h 64"/>
              <a:gd name="T32" fmla="*/ 26 w 52"/>
              <a:gd name="T33" fmla="*/ 36 h 64"/>
              <a:gd name="T34" fmla="*/ 40 w 52"/>
              <a:gd name="T35" fmla="*/ 34 h 64"/>
              <a:gd name="T36" fmla="*/ 40 w 52"/>
              <a:gd name="T37" fmla="*/ 5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" h="64">
                <a:moveTo>
                  <a:pt x="26" y="0"/>
                </a:moveTo>
                <a:cubicBezTo>
                  <a:pt x="12" y="0"/>
                  <a:pt x="0" y="5"/>
                  <a:pt x="0" y="1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59"/>
                  <a:pt x="12" y="64"/>
                  <a:pt x="26" y="64"/>
                </a:cubicBezTo>
                <a:cubicBezTo>
                  <a:pt x="40" y="64"/>
                  <a:pt x="52" y="59"/>
                  <a:pt x="52" y="52"/>
                </a:cubicBezTo>
                <a:cubicBezTo>
                  <a:pt x="52" y="12"/>
                  <a:pt x="52" y="12"/>
                  <a:pt x="52" y="12"/>
                </a:cubicBezTo>
                <a:cubicBezTo>
                  <a:pt x="52" y="5"/>
                  <a:pt x="40" y="0"/>
                  <a:pt x="26" y="0"/>
                </a:cubicBezTo>
                <a:close/>
                <a:moveTo>
                  <a:pt x="26" y="4"/>
                </a:moveTo>
                <a:cubicBezTo>
                  <a:pt x="39" y="4"/>
                  <a:pt x="48" y="9"/>
                  <a:pt x="48" y="12"/>
                </a:cubicBezTo>
                <a:cubicBezTo>
                  <a:pt x="48" y="15"/>
                  <a:pt x="39" y="20"/>
                  <a:pt x="26" y="20"/>
                </a:cubicBezTo>
                <a:cubicBezTo>
                  <a:pt x="13" y="20"/>
                  <a:pt x="4" y="15"/>
                  <a:pt x="4" y="12"/>
                </a:cubicBezTo>
                <a:cubicBezTo>
                  <a:pt x="4" y="9"/>
                  <a:pt x="13" y="4"/>
                  <a:pt x="26" y="4"/>
                </a:cubicBezTo>
                <a:close/>
                <a:moveTo>
                  <a:pt x="40" y="50"/>
                </a:moveTo>
                <a:cubicBezTo>
                  <a:pt x="36" y="51"/>
                  <a:pt x="31" y="52"/>
                  <a:pt x="26" y="52"/>
                </a:cubicBezTo>
                <a:cubicBezTo>
                  <a:pt x="21" y="52"/>
                  <a:pt x="16" y="51"/>
                  <a:pt x="12" y="50"/>
                </a:cubicBezTo>
                <a:cubicBezTo>
                  <a:pt x="12" y="34"/>
                  <a:pt x="12" y="34"/>
                  <a:pt x="12" y="34"/>
                </a:cubicBezTo>
                <a:cubicBezTo>
                  <a:pt x="16" y="35"/>
                  <a:pt x="21" y="36"/>
                  <a:pt x="26" y="36"/>
                </a:cubicBezTo>
                <a:cubicBezTo>
                  <a:pt x="31" y="36"/>
                  <a:pt x="36" y="35"/>
                  <a:pt x="40" y="34"/>
                </a:cubicBezTo>
                <a:lnTo>
                  <a:pt x="40" y="5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069" name="Group 11068"/>
          <p:cNvGrpSpPr/>
          <p:nvPr/>
        </p:nvGrpSpPr>
        <p:grpSpPr>
          <a:xfrm>
            <a:off x="3735388" y="747291"/>
            <a:ext cx="179388" cy="177800"/>
            <a:chOff x="3735388" y="747291"/>
            <a:chExt cx="179388" cy="177800"/>
          </a:xfrm>
        </p:grpSpPr>
        <p:sp>
          <p:nvSpPr>
            <p:cNvPr id="10457" name="Freeform 411"/>
            <p:cNvSpPr>
              <a:spLocks/>
            </p:cNvSpPr>
            <p:nvPr/>
          </p:nvSpPr>
          <p:spPr bwMode="auto">
            <a:xfrm>
              <a:off x="3735388" y="798091"/>
              <a:ext cx="179388" cy="88900"/>
            </a:xfrm>
            <a:custGeom>
              <a:avLst/>
              <a:gdLst>
                <a:gd name="T0" fmla="*/ 56 w 56"/>
                <a:gd name="T1" fmla="*/ 1 h 28"/>
                <a:gd name="T2" fmla="*/ 54 w 56"/>
                <a:gd name="T3" fmla="*/ 0 h 28"/>
                <a:gd name="T4" fmla="*/ 2 w 56"/>
                <a:gd name="T5" fmla="*/ 0 h 28"/>
                <a:gd name="T6" fmla="*/ 0 w 56"/>
                <a:gd name="T7" fmla="*/ 1 h 28"/>
                <a:gd name="T8" fmla="*/ 0 w 56"/>
                <a:gd name="T9" fmla="*/ 3 h 28"/>
                <a:gd name="T10" fmla="*/ 6 w 56"/>
                <a:gd name="T11" fmla="*/ 22 h 28"/>
                <a:gd name="T12" fmla="*/ 11 w 56"/>
                <a:gd name="T13" fmla="*/ 20 h 28"/>
                <a:gd name="T14" fmla="*/ 23 w 56"/>
                <a:gd name="T15" fmla="*/ 28 h 28"/>
                <a:gd name="T16" fmla="*/ 33 w 56"/>
                <a:gd name="T17" fmla="*/ 28 h 28"/>
                <a:gd name="T18" fmla="*/ 45 w 56"/>
                <a:gd name="T19" fmla="*/ 20 h 28"/>
                <a:gd name="T20" fmla="*/ 50 w 56"/>
                <a:gd name="T21" fmla="*/ 22 h 28"/>
                <a:gd name="T22" fmla="*/ 56 w 56"/>
                <a:gd name="T23" fmla="*/ 3 h 28"/>
                <a:gd name="T24" fmla="*/ 56 w 56"/>
                <a:gd name="T2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28">
                  <a:moveTo>
                    <a:pt x="56" y="1"/>
                  </a:moveTo>
                  <a:cubicBezTo>
                    <a:pt x="55" y="0"/>
                    <a:pt x="55" y="0"/>
                    <a:pt x="5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7" y="21"/>
                    <a:pt x="9" y="20"/>
                    <a:pt x="11" y="20"/>
                  </a:cubicBezTo>
                  <a:cubicBezTo>
                    <a:pt x="17" y="20"/>
                    <a:pt x="21" y="23"/>
                    <a:pt x="2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5" y="23"/>
                    <a:pt x="39" y="20"/>
                    <a:pt x="45" y="20"/>
                  </a:cubicBezTo>
                  <a:cubicBezTo>
                    <a:pt x="47" y="20"/>
                    <a:pt x="49" y="21"/>
                    <a:pt x="50" y="22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6" y="2"/>
                    <a:pt x="56" y="1"/>
                    <a:pt x="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458" name="Oval 412"/>
            <p:cNvSpPr>
              <a:spLocks noChangeArrowheads="1"/>
            </p:cNvSpPr>
            <p:nvPr/>
          </p:nvSpPr>
          <p:spPr bwMode="auto">
            <a:xfrm>
              <a:off x="3746501" y="874291"/>
              <a:ext cx="50800" cy="508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459" name="Oval 413"/>
            <p:cNvSpPr>
              <a:spLocks noChangeArrowheads="1"/>
            </p:cNvSpPr>
            <p:nvPr/>
          </p:nvSpPr>
          <p:spPr bwMode="auto">
            <a:xfrm>
              <a:off x="3854451" y="874291"/>
              <a:ext cx="50800" cy="508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460" name="Freeform 414"/>
            <p:cNvSpPr>
              <a:spLocks/>
            </p:cNvSpPr>
            <p:nvPr/>
          </p:nvSpPr>
          <p:spPr bwMode="auto">
            <a:xfrm>
              <a:off x="3759201" y="747291"/>
              <a:ext cx="133350" cy="38100"/>
            </a:xfrm>
            <a:custGeom>
              <a:avLst/>
              <a:gdLst>
                <a:gd name="T0" fmla="*/ 36 w 42"/>
                <a:gd name="T1" fmla="*/ 6 h 12"/>
                <a:gd name="T2" fmla="*/ 32 w 42"/>
                <a:gd name="T3" fmla="*/ 8 h 12"/>
                <a:gd name="T4" fmla="*/ 30 w 42"/>
                <a:gd name="T5" fmla="*/ 6 h 12"/>
                <a:gd name="T6" fmla="*/ 21 w 42"/>
                <a:gd name="T7" fmla="*/ 0 h 12"/>
                <a:gd name="T8" fmla="*/ 12 w 42"/>
                <a:gd name="T9" fmla="*/ 6 h 12"/>
                <a:gd name="T10" fmla="*/ 10 w 42"/>
                <a:gd name="T11" fmla="*/ 8 h 12"/>
                <a:gd name="T12" fmla="*/ 6 w 42"/>
                <a:gd name="T13" fmla="*/ 6 h 12"/>
                <a:gd name="T14" fmla="*/ 0 w 42"/>
                <a:gd name="T15" fmla="*/ 12 h 12"/>
                <a:gd name="T16" fmla="*/ 42 w 42"/>
                <a:gd name="T17" fmla="*/ 12 h 12"/>
                <a:gd name="T18" fmla="*/ 36 w 42"/>
                <a:gd name="T1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12">
                  <a:moveTo>
                    <a:pt x="36" y="6"/>
                  </a:moveTo>
                  <a:cubicBezTo>
                    <a:pt x="34" y="6"/>
                    <a:pt x="33" y="7"/>
                    <a:pt x="32" y="8"/>
                  </a:cubicBezTo>
                  <a:cubicBezTo>
                    <a:pt x="31" y="7"/>
                    <a:pt x="31" y="6"/>
                    <a:pt x="30" y="6"/>
                  </a:cubicBezTo>
                  <a:cubicBezTo>
                    <a:pt x="29" y="3"/>
                    <a:pt x="25" y="0"/>
                    <a:pt x="21" y="0"/>
                  </a:cubicBezTo>
                  <a:cubicBezTo>
                    <a:pt x="17" y="0"/>
                    <a:pt x="13" y="3"/>
                    <a:pt x="12" y="6"/>
                  </a:cubicBezTo>
                  <a:cubicBezTo>
                    <a:pt x="11" y="6"/>
                    <a:pt x="11" y="7"/>
                    <a:pt x="10" y="8"/>
                  </a:cubicBezTo>
                  <a:cubicBezTo>
                    <a:pt x="9" y="7"/>
                    <a:pt x="8" y="6"/>
                    <a:pt x="6" y="6"/>
                  </a:cubicBezTo>
                  <a:cubicBezTo>
                    <a:pt x="3" y="6"/>
                    <a:pt x="0" y="9"/>
                    <a:pt x="0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9"/>
                    <a:pt x="39" y="6"/>
                    <a:pt x="36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0461" name="Freeform 415"/>
          <p:cNvSpPr>
            <a:spLocks/>
          </p:cNvSpPr>
          <p:nvPr/>
        </p:nvSpPr>
        <p:spPr bwMode="auto">
          <a:xfrm>
            <a:off x="3354388" y="740941"/>
            <a:ext cx="139700" cy="196850"/>
          </a:xfrm>
          <a:custGeom>
            <a:avLst/>
            <a:gdLst>
              <a:gd name="T0" fmla="*/ 44 w 44"/>
              <a:gd name="T1" fmla="*/ 59 h 62"/>
              <a:gd name="T2" fmla="*/ 33 w 44"/>
              <a:gd name="T3" fmla="*/ 28 h 62"/>
              <a:gd name="T4" fmla="*/ 30 w 44"/>
              <a:gd name="T5" fmla="*/ 25 h 62"/>
              <a:gd name="T6" fmla="*/ 26 w 44"/>
              <a:gd name="T7" fmla="*/ 26 h 62"/>
              <a:gd name="T8" fmla="*/ 18 w 44"/>
              <a:gd name="T9" fmla="*/ 35 h 62"/>
              <a:gd name="T10" fmla="*/ 10 w 44"/>
              <a:gd name="T11" fmla="*/ 27 h 62"/>
              <a:gd name="T12" fmla="*/ 16 w 44"/>
              <a:gd name="T13" fmla="*/ 21 h 62"/>
              <a:gd name="T14" fmla="*/ 20 w 44"/>
              <a:gd name="T15" fmla="*/ 17 h 62"/>
              <a:gd name="T16" fmla="*/ 20 w 44"/>
              <a:gd name="T17" fmla="*/ 14 h 62"/>
              <a:gd name="T18" fmla="*/ 19 w 44"/>
              <a:gd name="T19" fmla="*/ 13 h 62"/>
              <a:gd name="T20" fmla="*/ 6 w 44"/>
              <a:gd name="T21" fmla="*/ 1 h 62"/>
              <a:gd name="T22" fmla="*/ 3 w 44"/>
              <a:gd name="T23" fmla="*/ 1 h 62"/>
              <a:gd name="T24" fmla="*/ 1 w 44"/>
              <a:gd name="T25" fmla="*/ 3 h 62"/>
              <a:gd name="T26" fmla="*/ 0 w 44"/>
              <a:gd name="T27" fmla="*/ 5 h 62"/>
              <a:gd name="T28" fmla="*/ 1 w 44"/>
              <a:gd name="T29" fmla="*/ 6 h 62"/>
              <a:gd name="T30" fmla="*/ 13 w 44"/>
              <a:gd name="T31" fmla="*/ 19 h 62"/>
              <a:gd name="T32" fmla="*/ 7 w 44"/>
              <a:gd name="T33" fmla="*/ 24 h 62"/>
              <a:gd name="T34" fmla="*/ 5 w 44"/>
              <a:gd name="T35" fmla="*/ 27 h 62"/>
              <a:gd name="T36" fmla="*/ 7 w 44"/>
              <a:gd name="T37" fmla="*/ 30 h 62"/>
              <a:gd name="T38" fmla="*/ 15 w 44"/>
              <a:gd name="T39" fmla="*/ 37 h 62"/>
              <a:gd name="T40" fmla="*/ 8 w 44"/>
              <a:gd name="T41" fmla="*/ 45 h 62"/>
              <a:gd name="T42" fmla="*/ 7 w 44"/>
              <a:gd name="T43" fmla="*/ 48 h 62"/>
              <a:gd name="T44" fmla="*/ 9 w 44"/>
              <a:gd name="T45" fmla="*/ 51 h 62"/>
              <a:gd name="T46" fmla="*/ 41 w 44"/>
              <a:gd name="T47" fmla="*/ 62 h 62"/>
              <a:gd name="T48" fmla="*/ 43 w 44"/>
              <a:gd name="T49" fmla="*/ 61 h 62"/>
              <a:gd name="T50" fmla="*/ 44 w 44"/>
              <a:gd name="T51" fmla="*/ 59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" h="62">
                <a:moveTo>
                  <a:pt x="44" y="59"/>
                </a:moveTo>
                <a:cubicBezTo>
                  <a:pt x="33" y="28"/>
                  <a:pt x="33" y="28"/>
                  <a:pt x="33" y="28"/>
                </a:cubicBezTo>
                <a:cubicBezTo>
                  <a:pt x="33" y="26"/>
                  <a:pt x="31" y="25"/>
                  <a:pt x="30" y="25"/>
                </a:cubicBezTo>
                <a:cubicBezTo>
                  <a:pt x="29" y="25"/>
                  <a:pt x="27" y="25"/>
                  <a:pt x="26" y="26"/>
                </a:cubicBezTo>
                <a:cubicBezTo>
                  <a:pt x="18" y="35"/>
                  <a:pt x="18" y="35"/>
                  <a:pt x="18" y="35"/>
                </a:cubicBezTo>
                <a:cubicBezTo>
                  <a:pt x="10" y="27"/>
                  <a:pt x="10" y="27"/>
                  <a:pt x="10" y="27"/>
                </a:cubicBezTo>
                <a:cubicBezTo>
                  <a:pt x="16" y="21"/>
                  <a:pt x="16" y="21"/>
                  <a:pt x="16" y="21"/>
                </a:cubicBezTo>
                <a:cubicBezTo>
                  <a:pt x="20" y="17"/>
                  <a:pt x="20" y="17"/>
                  <a:pt x="20" y="17"/>
                </a:cubicBezTo>
                <a:cubicBezTo>
                  <a:pt x="21" y="16"/>
                  <a:pt x="21" y="15"/>
                  <a:pt x="20" y="14"/>
                </a:cubicBezTo>
                <a:cubicBezTo>
                  <a:pt x="19" y="13"/>
                  <a:pt x="19" y="13"/>
                  <a:pt x="19" y="13"/>
                </a:cubicBezTo>
                <a:cubicBezTo>
                  <a:pt x="6" y="1"/>
                  <a:pt x="6" y="1"/>
                  <a:pt x="6" y="1"/>
                </a:cubicBezTo>
                <a:cubicBezTo>
                  <a:pt x="5" y="0"/>
                  <a:pt x="4" y="0"/>
                  <a:pt x="3" y="1"/>
                </a:cubicBezTo>
                <a:cubicBezTo>
                  <a:pt x="1" y="3"/>
                  <a:pt x="1" y="3"/>
                  <a:pt x="1" y="3"/>
                </a:cubicBezTo>
                <a:cubicBezTo>
                  <a:pt x="0" y="4"/>
                  <a:pt x="0" y="4"/>
                  <a:pt x="0" y="5"/>
                </a:cubicBezTo>
                <a:cubicBezTo>
                  <a:pt x="0" y="5"/>
                  <a:pt x="0" y="6"/>
                  <a:pt x="1" y="6"/>
                </a:cubicBezTo>
                <a:cubicBezTo>
                  <a:pt x="13" y="19"/>
                  <a:pt x="13" y="19"/>
                  <a:pt x="13" y="19"/>
                </a:cubicBezTo>
                <a:cubicBezTo>
                  <a:pt x="7" y="24"/>
                  <a:pt x="7" y="24"/>
                  <a:pt x="7" y="24"/>
                </a:cubicBezTo>
                <a:cubicBezTo>
                  <a:pt x="5" y="27"/>
                  <a:pt x="5" y="27"/>
                  <a:pt x="5" y="27"/>
                </a:cubicBezTo>
                <a:cubicBezTo>
                  <a:pt x="7" y="30"/>
                  <a:pt x="7" y="30"/>
                  <a:pt x="7" y="30"/>
                </a:cubicBezTo>
                <a:cubicBezTo>
                  <a:pt x="15" y="37"/>
                  <a:pt x="15" y="37"/>
                  <a:pt x="15" y="37"/>
                </a:cubicBezTo>
                <a:cubicBezTo>
                  <a:pt x="8" y="45"/>
                  <a:pt x="8" y="45"/>
                  <a:pt x="8" y="45"/>
                </a:cubicBezTo>
                <a:cubicBezTo>
                  <a:pt x="7" y="46"/>
                  <a:pt x="6" y="47"/>
                  <a:pt x="7" y="48"/>
                </a:cubicBezTo>
                <a:cubicBezTo>
                  <a:pt x="7" y="50"/>
                  <a:pt x="8" y="51"/>
                  <a:pt x="9" y="51"/>
                </a:cubicBezTo>
                <a:cubicBezTo>
                  <a:pt x="41" y="62"/>
                  <a:pt x="41" y="62"/>
                  <a:pt x="41" y="62"/>
                </a:cubicBezTo>
                <a:cubicBezTo>
                  <a:pt x="42" y="62"/>
                  <a:pt x="43" y="62"/>
                  <a:pt x="43" y="61"/>
                </a:cubicBezTo>
                <a:cubicBezTo>
                  <a:pt x="44" y="61"/>
                  <a:pt x="44" y="60"/>
                  <a:pt x="44" y="5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062" name="Group 11061"/>
          <p:cNvGrpSpPr/>
          <p:nvPr/>
        </p:nvGrpSpPr>
        <p:grpSpPr>
          <a:xfrm>
            <a:off x="5757863" y="366291"/>
            <a:ext cx="203200" cy="165100"/>
            <a:chOff x="5757863" y="366291"/>
            <a:chExt cx="203200" cy="165100"/>
          </a:xfrm>
        </p:grpSpPr>
        <p:sp>
          <p:nvSpPr>
            <p:cNvPr id="10462" name="Freeform 416"/>
            <p:cNvSpPr>
              <a:spLocks/>
            </p:cNvSpPr>
            <p:nvPr/>
          </p:nvSpPr>
          <p:spPr bwMode="auto">
            <a:xfrm>
              <a:off x="5757863" y="493291"/>
              <a:ext cx="50800" cy="38100"/>
            </a:xfrm>
            <a:custGeom>
              <a:avLst/>
              <a:gdLst>
                <a:gd name="T0" fmla="*/ 14 w 16"/>
                <a:gd name="T1" fmla="*/ 0 h 12"/>
                <a:gd name="T2" fmla="*/ 2 w 16"/>
                <a:gd name="T3" fmla="*/ 0 h 12"/>
                <a:gd name="T4" fmla="*/ 0 w 16"/>
                <a:gd name="T5" fmla="*/ 2 h 12"/>
                <a:gd name="T6" fmla="*/ 0 w 16"/>
                <a:gd name="T7" fmla="*/ 10 h 12"/>
                <a:gd name="T8" fmla="*/ 2 w 16"/>
                <a:gd name="T9" fmla="*/ 12 h 12"/>
                <a:gd name="T10" fmla="*/ 14 w 16"/>
                <a:gd name="T11" fmla="*/ 12 h 12"/>
                <a:gd name="T12" fmla="*/ 16 w 16"/>
                <a:gd name="T13" fmla="*/ 10 h 12"/>
                <a:gd name="T14" fmla="*/ 16 w 16"/>
                <a:gd name="T15" fmla="*/ 2 h 12"/>
                <a:gd name="T16" fmla="*/ 14 w 16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2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1" y="12"/>
                    <a:pt x="2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5" y="12"/>
                    <a:pt x="16" y="11"/>
                    <a:pt x="16" y="10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463" name="Freeform 417"/>
            <p:cNvSpPr>
              <a:spLocks/>
            </p:cNvSpPr>
            <p:nvPr/>
          </p:nvSpPr>
          <p:spPr bwMode="auto">
            <a:xfrm>
              <a:off x="5834063" y="493291"/>
              <a:ext cx="50800" cy="38100"/>
            </a:xfrm>
            <a:custGeom>
              <a:avLst/>
              <a:gdLst>
                <a:gd name="T0" fmla="*/ 14 w 16"/>
                <a:gd name="T1" fmla="*/ 0 h 12"/>
                <a:gd name="T2" fmla="*/ 2 w 16"/>
                <a:gd name="T3" fmla="*/ 0 h 12"/>
                <a:gd name="T4" fmla="*/ 0 w 16"/>
                <a:gd name="T5" fmla="*/ 2 h 12"/>
                <a:gd name="T6" fmla="*/ 0 w 16"/>
                <a:gd name="T7" fmla="*/ 10 h 12"/>
                <a:gd name="T8" fmla="*/ 2 w 16"/>
                <a:gd name="T9" fmla="*/ 12 h 12"/>
                <a:gd name="T10" fmla="*/ 14 w 16"/>
                <a:gd name="T11" fmla="*/ 12 h 12"/>
                <a:gd name="T12" fmla="*/ 16 w 16"/>
                <a:gd name="T13" fmla="*/ 10 h 12"/>
                <a:gd name="T14" fmla="*/ 16 w 16"/>
                <a:gd name="T15" fmla="*/ 2 h 12"/>
                <a:gd name="T16" fmla="*/ 14 w 16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2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1" y="12"/>
                    <a:pt x="2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5" y="12"/>
                    <a:pt x="16" y="11"/>
                    <a:pt x="16" y="10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464" name="Freeform 418"/>
            <p:cNvSpPr>
              <a:spLocks/>
            </p:cNvSpPr>
            <p:nvPr/>
          </p:nvSpPr>
          <p:spPr bwMode="auto">
            <a:xfrm>
              <a:off x="5783263" y="429791"/>
              <a:ext cx="63500" cy="38100"/>
            </a:xfrm>
            <a:custGeom>
              <a:avLst/>
              <a:gdLst>
                <a:gd name="T0" fmla="*/ 2 w 20"/>
                <a:gd name="T1" fmla="*/ 12 h 12"/>
                <a:gd name="T2" fmla="*/ 18 w 20"/>
                <a:gd name="T3" fmla="*/ 12 h 12"/>
                <a:gd name="T4" fmla="*/ 20 w 20"/>
                <a:gd name="T5" fmla="*/ 10 h 12"/>
                <a:gd name="T6" fmla="*/ 20 w 20"/>
                <a:gd name="T7" fmla="*/ 2 h 12"/>
                <a:gd name="T8" fmla="*/ 18 w 20"/>
                <a:gd name="T9" fmla="*/ 0 h 12"/>
                <a:gd name="T10" fmla="*/ 2 w 20"/>
                <a:gd name="T11" fmla="*/ 0 h 12"/>
                <a:gd name="T12" fmla="*/ 0 w 20"/>
                <a:gd name="T13" fmla="*/ 2 h 12"/>
                <a:gd name="T14" fmla="*/ 0 w 20"/>
                <a:gd name="T15" fmla="*/ 10 h 12"/>
                <a:gd name="T16" fmla="*/ 2 w 20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2">
                  <a:moveTo>
                    <a:pt x="2" y="12"/>
                  </a:moveTo>
                  <a:cubicBezTo>
                    <a:pt x="18" y="12"/>
                    <a:pt x="18" y="12"/>
                    <a:pt x="18" y="12"/>
                  </a:cubicBezTo>
                  <a:cubicBezTo>
                    <a:pt x="19" y="12"/>
                    <a:pt x="20" y="11"/>
                    <a:pt x="20" y="10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1" y="12"/>
                    <a:pt x="2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465" name="Freeform 419"/>
            <p:cNvSpPr>
              <a:spLocks/>
            </p:cNvSpPr>
            <p:nvPr/>
          </p:nvSpPr>
          <p:spPr bwMode="auto">
            <a:xfrm>
              <a:off x="5872163" y="429791"/>
              <a:ext cx="63500" cy="38100"/>
            </a:xfrm>
            <a:custGeom>
              <a:avLst/>
              <a:gdLst>
                <a:gd name="T0" fmla="*/ 0 w 20"/>
                <a:gd name="T1" fmla="*/ 2 h 12"/>
                <a:gd name="T2" fmla="*/ 0 w 20"/>
                <a:gd name="T3" fmla="*/ 10 h 12"/>
                <a:gd name="T4" fmla="*/ 2 w 20"/>
                <a:gd name="T5" fmla="*/ 12 h 12"/>
                <a:gd name="T6" fmla="*/ 18 w 20"/>
                <a:gd name="T7" fmla="*/ 12 h 12"/>
                <a:gd name="T8" fmla="*/ 20 w 20"/>
                <a:gd name="T9" fmla="*/ 10 h 12"/>
                <a:gd name="T10" fmla="*/ 20 w 20"/>
                <a:gd name="T11" fmla="*/ 2 h 12"/>
                <a:gd name="T12" fmla="*/ 18 w 20"/>
                <a:gd name="T13" fmla="*/ 0 h 12"/>
                <a:gd name="T14" fmla="*/ 2 w 20"/>
                <a:gd name="T15" fmla="*/ 0 h 12"/>
                <a:gd name="T16" fmla="*/ 0 w 20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2">
                  <a:moveTo>
                    <a:pt x="0" y="2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1" y="12"/>
                    <a:pt x="2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2"/>
                    <a:pt x="20" y="11"/>
                    <a:pt x="20" y="10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466" name="Freeform 420"/>
            <p:cNvSpPr>
              <a:spLocks/>
            </p:cNvSpPr>
            <p:nvPr/>
          </p:nvSpPr>
          <p:spPr bwMode="auto">
            <a:xfrm>
              <a:off x="5821363" y="366291"/>
              <a:ext cx="76200" cy="38100"/>
            </a:xfrm>
            <a:custGeom>
              <a:avLst/>
              <a:gdLst>
                <a:gd name="T0" fmla="*/ 2 w 24"/>
                <a:gd name="T1" fmla="*/ 12 h 12"/>
                <a:gd name="T2" fmla="*/ 22 w 24"/>
                <a:gd name="T3" fmla="*/ 12 h 12"/>
                <a:gd name="T4" fmla="*/ 24 w 24"/>
                <a:gd name="T5" fmla="*/ 10 h 12"/>
                <a:gd name="T6" fmla="*/ 24 w 24"/>
                <a:gd name="T7" fmla="*/ 2 h 12"/>
                <a:gd name="T8" fmla="*/ 22 w 24"/>
                <a:gd name="T9" fmla="*/ 0 h 12"/>
                <a:gd name="T10" fmla="*/ 2 w 24"/>
                <a:gd name="T11" fmla="*/ 0 h 12"/>
                <a:gd name="T12" fmla="*/ 0 w 24"/>
                <a:gd name="T13" fmla="*/ 2 h 12"/>
                <a:gd name="T14" fmla="*/ 0 w 24"/>
                <a:gd name="T15" fmla="*/ 10 h 12"/>
                <a:gd name="T16" fmla="*/ 2 w 24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2">
                  <a:moveTo>
                    <a:pt x="2" y="12"/>
                  </a:moveTo>
                  <a:cubicBezTo>
                    <a:pt x="22" y="12"/>
                    <a:pt x="22" y="12"/>
                    <a:pt x="22" y="12"/>
                  </a:cubicBezTo>
                  <a:cubicBezTo>
                    <a:pt x="23" y="12"/>
                    <a:pt x="24" y="11"/>
                    <a:pt x="24" y="10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1"/>
                    <a:pt x="23" y="0"/>
                    <a:pt x="2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1" y="12"/>
                    <a:pt x="2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467" name="Freeform 421"/>
            <p:cNvSpPr>
              <a:spLocks/>
            </p:cNvSpPr>
            <p:nvPr/>
          </p:nvSpPr>
          <p:spPr bwMode="auto">
            <a:xfrm>
              <a:off x="5910263" y="493291"/>
              <a:ext cx="50800" cy="38100"/>
            </a:xfrm>
            <a:custGeom>
              <a:avLst/>
              <a:gdLst>
                <a:gd name="T0" fmla="*/ 14 w 16"/>
                <a:gd name="T1" fmla="*/ 0 h 12"/>
                <a:gd name="T2" fmla="*/ 2 w 16"/>
                <a:gd name="T3" fmla="*/ 0 h 12"/>
                <a:gd name="T4" fmla="*/ 0 w 16"/>
                <a:gd name="T5" fmla="*/ 2 h 12"/>
                <a:gd name="T6" fmla="*/ 0 w 16"/>
                <a:gd name="T7" fmla="*/ 10 h 12"/>
                <a:gd name="T8" fmla="*/ 2 w 16"/>
                <a:gd name="T9" fmla="*/ 12 h 12"/>
                <a:gd name="T10" fmla="*/ 14 w 16"/>
                <a:gd name="T11" fmla="*/ 12 h 12"/>
                <a:gd name="T12" fmla="*/ 16 w 16"/>
                <a:gd name="T13" fmla="*/ 10 h 12"/>
                <a:gd name="T14" fmla="*/ 16 w 16"/>
                <a:gd name="T15" fmla="*/ 2 h 12"/>
                <a:gd name="T16" fmla="*/ 14 w 16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2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1" y="12"/>
                    <a:pt x="2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5" y="12"/>
                    <a:pt x="16" y="11"/>
                    <a:pt x="16" y="10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0468" name="Freeform 422"/>
          <p:cNvSpPr>
            <a:spLocks noEditPoints="1"/>
          </p:cNvSpPr>
          <p:nvPr/>
        </p:nvSpPr>
        <p:spPr bwMode="auto">
          <a:xfrm>
            <a:off x="7385051" y="1179091"/>
            <a:ext cx="203200" cy="139700"/>
          </a:xfrm>
          <a:custGeom>
            <a:avLst/>
            <a:gdLst>
              <a:gd name="T0" fmla="*/ 48 w 64"/>
              <a:gd name="T1" fmla="*/ 0 h 44"/>
              <a:gd name="T2" fmla="*/ 32 w 64"/>
              <a:gd name="T3" fmla="*/ 16 h 44"/>
              <a:gd name="T4" fmla="*/ 16 w 64"/>
              <a:gd name="T5" fmla="*/ 0 h 44"/>
              <a:gd name="T6" fmla="*/ 0 w 64"/>
              <a:gd name="T7" fmla="*/ 16 h 44"/>
              <a:gd name="T8" fmla="*/ 16 w 64"/>
              <a:gd name="T9" fmla="*/ 32 h 44"/>
              <a:gd name="T10" fmla="*/ 16 w 64"/>
              <a:gd name="T11" fmla="*/ 36 h 44"/>
              <a:gd name="T12" fmla="*/ 32 w 64"/>
              <a:gd name="T13" fmla="*/ 44 h 44"/>
              <a:gd name="T14" fmla="*/ 48 w 64"/>
              <a:gd name="T15" fmla="*/ 36 h 44"/>
              <a:gd name="T16" fmla="*/ 48 w 64"/>
              <a:gd name="T17" fmla="*/ 32 h 44"/>
              <a:gd name="T18" fmla="*/ 64 w 64"/>
              <a:gd name="T19" fmla="*/ 16 h 44"/>
              <a:gd name="T20" fmla="*/ 48 w 64"/>
              <a:gd name="T21" fmla="*/ 0 h 44"/>
              <a:gd name="T22" fmla="*/ 15 w 64"/>
              <a:gd name="T23" fmla="*/ 7 h 44"/>
              <a:gd name="T24" fmla="*/ 14 w 64"/>
              <a:gd name="T25" fmla="*/ 8 h 44"/>
              <a:gd name="T26" fmla="*/ 14 w 64"/>
              <a:gd name="T27" fmla="*/ 8 h 44"/>
              <a:gd name="T28" fmla="*/ 8 w 64"/>
              <a:gd name="T29" fmla="*/ 14 h 44"/>
              <a:gd name="T30" fmla="*/ 6 w 64"/>
              <a:gd name="T31" fmla="*/ 16 h 44"/>
              <a:gd name="T32" fmla="*/ 6 w 64"/>
              <a:gd name="T33" fmla="*/ 16 h 44"/>
              <a:gd name="T34" fmla="*/ 4 w 64"/>
              <a:gd name="T35" fmla="*/ 14 h 44"/>
              <a:gd name="T36" fmla="*/ 4 w 64"/>
              <a:gd name="T37" fmla="*/ 14 h 44"/>
              <a:gd name="T38" fmla="*/ 14 w 64"/>
              <a:gd name="T39" fmla="*/ 4 h 44"/>
              <a:gd name="T40" fmla="*/ 16 w 64"/>
              <a:gd name="T41" fmla="*/ 6 h 44"/>
              <a:gd name="T42" fmla="*/ 16 w 64"/>
              <a:gd name="T43" fmla="*/ 6 h 44"/>
              <a:gd name="T44" fmla="*/ 15 w 64"/>
              <a:gd name="T45" fmla="*/ 7 h 44"/>
              <a:gd name="T46" fmla="*/ 52 w 64"/>
              <a:gd name="T47" fmla="*/ 6 h 44"/>
              <a:gd name="T48" fmla="*/ 51 w 64"/>
              <a:gd name="T49" fmla="*/ 7 h 44"/>
              <a:gd name="T50" fmla="*/ 50 w 64"/>
              <a:gd name="T51" fmla="*/ 8 h 44"/>
              <a:gd name="T52" fmla="*/ 50 w 64"/>
              <a:gd name="T53" fmla="*/ 8 h 44"/>
              <a:gd name="T54" fmla="*/ 44 w 64"/>
              <a:gd name="T55" fmla="*/ 14 h 44"/>
              <a:gd name="T56" fmla="*/ 44 w 64"/>
              <a:gd name="T57" fmla="*/ 14 h 44"/>
              <a:gd name="T58" fmla="*/ 44 w 64"/>
              <a:gd name="T59" fmla="*/ 15 h 44"/>
              <a:gd name="T60" fmla="*/ 42 w 64"/>
              <a:gd name="T61" fmla="*/ 16 h 44"/>
              <a:gd name="T62" fmla="*/ 42 w 64"/>
              <a:gd name="T63" fmla="*/ 16 h 44"/>
              <a:gd name="T64" fmla="*/ 40 w 64"/>
              <a:gd name="T65" fmla="*/ 14 h 44"/>
              <a:gd name="T66" fmla="*/ 40 w 64"/>
              <a:gd name="T67" fmla="*/ 14 h 44"/>
              <a:gd name="T68" fmla="*/ 50 w 64"/>
              <a:gd name="T69" fmla="*/ 4 h 44"/>
              <a:gd name="T70" fmla="*/ 52 w 64"/>
              <a:gd name="T71" fmla="*/ 6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4" h="44">
                <a:moveTo>
                  <a:pt x="48" y="0"/>
                </a:moveTo>
                <a:cubicBezTo>
                  <a:pt x="39" y="0"/>
                  <a:pt x="32" y="7"/>
                  <a:pt x="32" y="16"/>
                </a:cubicBez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25"/>
                  <a:pt x="7" y="32"/>
                  <a:pt x="16" y="32"/>
                </a:cubicBezTo>
                <a:cubicBezTo>
                  <a:pt x="16" y="36"/>
                  <a:pt x="16" y="36"/>
                  <a:pt x="16" y="36"/>
                </a:cubicBezTo>
                <a:cubicBezTo>
                  <a:pt x="16" y="40"/>
                  <a:pt x="23" y="44"/>
                  <a:pt x="32" y="44"/>
                </a:cubicBezTo>
                <a:cubicBezTo>
                  <a:pt x="41" y="44"/>
                  <a:pt x="48" y="40"/>
                  <a:pt x="48" y="36"/>
                </a:cubicBezTo>
                <a:cubicBezTo>
                  <a:pt x="48" y="32"/>
                  <a:pt x="48" y="32"/>
                  <a:pt x="48" y="32"/>
                </a:cubicBezTo>
                <a:cubicBezTo>
                  <a:pt x="57" y="32"/>
                  <a:pt x="64" y="25"/>
                  <a:pt x="64" y="16"/>
                </a:cubicBezTo>
                <a:cubicBezTo>
                  <a:pt x="64" y="7"/>
                  <a:pt x="57" y="0"/>
                  <a:pt x="48" y="0"/>
                </a:cubicBezTo>
                <a:close/>
                <a:moveTo>
                  <a:pt x="15" y="7"/>
                </a:moveTo>
                <a:cubicBezTo>
                  <a:pt x="15" y="8"/>
                  <a:pt x="15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1" y="8"/>
                  <a:pt x="8" y="11"/>
                  <a:pt x="8" y="14"/>
                </a:cubicBezTo>
                <a:cubicBezTo>
                  <a:pt x="8" y="15"/>
                  <a:pt x="7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5" y="16"/>
                  <a:pt x="4" y="15"/>
                  <a:pt x="4" y="14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8"/>
                  <a:pt x="8" y="4"/>
                  <a:pt x="14" y="4"/>
                </a:cubicBezTo>
                <a:cubicBezTo>
                  <a:pt x="15" y="4"/>
                  <a:pt x="16" y="5"/>
                  <a:pt x="16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7"/>
                  <a:pt x="16" y="7"/>
                  <a:pt x="15" y="7"/>
                </a:cubicBezTo>
                <a:close/>
                <a:moveTo>
                  <a:pt x="52" y="6"/>
                </a:moveTo>
                <a:cubicBezTo>
                  <a:pt x="52" y="7"/>
                  <a:pt x="52" y="7"/>
                  <a:pt x="51" y="7"/>
                </a:cubicBezTo>
                <a:cubicBezTo>
                  <a:pt x="51" y="8"/>
                  <a:pt x="51" y="8"/>
                  <a:pt x="50" y="8"/>
                </a:cubicBezTo>
                <a:cubicBezTo>
                  <a:pt x="50" y="8"/>
                  <a:pt x="50" y="8"/>
                  <a:pt x="50" y="8"/>
                </a:cubicBezTo>
                <a:cubicBezTo>
                  <a:pt x="47" y="8"/>
                  <a:pt x="44" y="11"/>
                  <a:pt x="44" y="14"/>
                </a:cubicBezTo>
                <a:cubicBezTo>
                  <a:pt x="44" y="14"/>
                  <a:pt x="44" y="14"/>
                  <a:pt x="44" y="14"/>
                </a:cubicBezTo>
                <a:cubicBezTo>
                  <a:pt x="44" y="15"/>
                  <a:pt x="44" y="15"/>
                  <a:pt x="44" y="15"/>
                </a:cubicBezTo>
                <a:cubicBezTo>
                  <a:pt x="43" y="16"/>
                  <a:pt x="43" y="16"/>
                  <a:pt x="42" y="16"/>
                </a:cubicBezTo>
                <a:cubicBezTo>
                  <a:pt x="42" y="16"/>
                  <a:pt x="42" y="16"/>
                  <a:pt x="42" y="16"/>
                </a:cubicBezTo>
                <a:cubicBezTo>
                  <a:pt x="41" y="16"/>
                  <a:pt x="40" y="15"/>
                  <a:pt x="40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8"/>
                  <a:pt x="44" y="4"/>
                  <a:pt x="50" y="4"/>
                </a:cubicBezTo>
                <a:cubicBezTo>
                  <a:pt x="51" y="4"/>
                  <a:pt x="52" y="5"/>
                  <a:pt x="52" y="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078" name="Group 11077"/>
          <p:cNvGrpSpPr/>
          <p:nvPr/>
        </p:nvGrpSpPr>
        <p:grpSpPr>
          <a:xfrm>
            <a:off x="4194176" y="1140991"/>
            <a:ext cx="76200" cy="203200"/>
            <a:chOff x="4194176" y="1140991"/>
            <a:chExt cx="76200" cy="203200"/>
          </a:xfrm>
        </p:grpSpPr>
        <p:sp>
          <p:nvSpPr>
            <p:cNvPr id="10469" name="Freeform 423"/>
            <p:cNvSpPr>
              <a:spLocks/>
            </p:cNvSpPr>
            <p:nvPr/>
          </p:nvSpPr>
          <p:spPr bwMode="auto">
            <a:xfrm>
              <a:off x="4194176" y="1179091"/>
              <a:ext cx="76200" cy="165100"/>
            </a:xfrm>
            <a:custGeom>
              <a:avLst/>
              <a:gdLst>
                <a:gd name="T0" fmla="*/ 23 w 24"/>
                <a:gd name="T1" fmla="*/ 38 h 52"/>
                <a:gd name="T2" fmla="*/ 16 w 24"/>
                <a:gd name="T3" fmla="*/ 0 h 52"/>
                <a:gd name="T4" fmla="*/ 12 w 24"/>
                <a:gd name="T5" fmla="*/ 0 h 52"/>
                <a:gd name="T6" fmla="*/ 8 w 24"/>
                <a:gd name="T7" fmla="*/ 0 h 52"/>
                <a:gd name="T8" fmla="*/ 0 w 24"/>
                <a:gd name="T9" fmla="*/ 38 h 52"/>
                <a:gd name="T10" fmla="*/ 1 w 24"/>
                <a:gd name="T11" fmla="*/ 42 h 52"/>
                <a:gd name="T12" fmla="*/ 12 w 24"/>
                <a:gd name="T13" fmla="*/ 52 h 52"/>
                <a:gd name="T14" fmla="*/ 22 w 24"/>
                <a:gd name="T15" fmla="*/ 42 h 52"/>
                <a:gd name="T16" fmla="*/ 23 w 24"/>
                <a:gd name="T17" fmla="*/ 3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52">
                  <a:moveTo>
                    <a:pt x="23" y="38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9"/>
                    <a:pt x="0" y="41"/>
                    <a:pt x="1" y="42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3" y="41"/>
                    <a:pt x="24" y="39"/>
                    <a:pt x="23" y="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470" name="Oval 424"/>
            <p:cNvSpPr>
              <a:spLocks noChangeArrowheads="1"/>
            </p:cNvSpPr>
            <p:nvPr/>
          </p:nvSpPr>
          <p:spPr bwMode="auto">
            <a:xfrm>
              <a:off x="4206876" y="1140991"/>
              <a:ext cx="50800" cy="25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0471" name="Freeform 425"/>
          <p:cNvSpPr>
            <a:spLocks/>
          </p:cNvSpPr>
          <p:nvPr/>
        </p:nvSpPr>
        <p:spPr bwMode="auto">
          <a:xfrm>
            <a:off x="2909888" y="1140991"/>
            <a:ext cx="203200" cy="190500"/>
          </a:xfrm>
          <a:custGeom>
            <a:avLst/>
            <a:gdLst>
              <a:gd name="T0" fmla="*/ 46 w 64"/>
              <a:gd name="T1" fmla="*/ 0 h 60"/>
              <a:gd name="T2" fmla="*/ 44 w 64"/>
              <a:gd name="T3" fmla="*/ 0 h 60"/>
              <a:gd name="T4" fmla="*/ 42 w 64"/>
              <a:gd name="T5" fmla="*/ 0 h 60"/>
              <a:gd name="T6" fmla="*/ 32 w 64"/>
              <a:gd name="T7" fmla="*/ 12 h 60"/>
              <a:gd name="T8" fmla="*/ 22 w 64"/>
              <a:gd name="T9" fmla="*/ 0 h 60"/>
              <a:gd name="T10" fmla="*/ 20 w 64"/>
              <a:gd name="T11" fmla="*/ 0 h 60"/>
              <a:gd name="T12" fmla="*/ 0 w 64"/>
              <a:gd name="T13" fmla="*/ 18 h 60"/>
              <a:gd name="T14" fmla="*/ 0 w 64"/>
              <a:gd name="T15" fmla="*/ 24 h 60"/>
              <a:gd name="T16" fmla="*/ 12 w 64"/>
              <a:gd name="T17" fmla="*/ 24 h 60"/>
              <a:gd name="T18" fmla="*/ 12 w 64"/>
              <a:gd name="T19" fmla="*/ 28 h 60"/>
              <a:gd name="T20" fmla="*/ 0 w 64"/>
              <a:gd name="T21" fmla="*/ 28 h 60"/>
              <a:gd name="T22" fmla="*/ 0 w 64"/>
              <a:gd name="T23" fmla="*/ 32 h 60"/>
              <a:gd name="T24" fmla="*/ 12 w 64"/>
              <a:gd name="T25" fmla="*/ 32 h 60"/>
              <a:gd name="T26" fmla="*/ 12 w 64"/>
              <a:gd name="T27" fmla="*/ 60 h 60"/>
              <a:gd name="T28" fmla="*/ 16 w 64"/>
              <a:gd name="T29" fmla="*/ 60 h 60"/>
              <a:gd name="T30" fmla="*/ 48 w 64"/>
              <a:gd name="T31" fmla="*/ 60 h 60"/>
              <a:gd name="T32" fmla="*/ 52 w 64"/>
              <a:gd name="T33" fmla="*/ 60 h 60"/>
              <a:gd name="T34" fmla="*/ 52 w 64"/>
              <a:gd name="T35" fmla="*/ 32 h 60"/>
              <a:gd name="T36" fmla="*/ 64 w 64"/>
              <a:gd name="T37" fmla="*/ 32 h 60"/>
              <a:gd name="T38" fmla="*/ 64 w 64"/>
              <a:gd name="T39" fmla="*/ 28 h 60"/>
              <a:gd name="T40" fmla="*/ 52 w 64"/>
              <a:gd name="T41" fmla="*/ 28 h 60"/>
              <a:gd name="T42" fmla="*/ 52 w 64"/>
              <a:gd name="T43" fmla="*/ 24 h 60"/>
              <a:gd name="T44" fmla="*/ 64 w 64"/>
              <a:gd name="T45" fmla="*/ 24 h 60"/>
              <a:gd name="T46" fmla="*/ 64 w 64"/>
              <a:gd name="T47" fmla="*/ 18 h 60"/>
              <a:gd name="T48" fmla="*/ 46 w 64"/>
              <a:gd name="T49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4" h="60">
                <a:moveTo>
                  <a:pt x="46" y="0"/>
                </a:move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2" y="7"/>
                  <a:pt x="37" y="12"/>
                  <a:pt x="32" y="12"/>
                </a:cubicBezTo>
                <a:cubicBezTo>
                  <a:pt x="27" y="12"/>
                  <a:pt x="22" y="7"/>
                  <a:pt x="22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7" y="0"/>
                  <a:pt x="0" y="9"/>
                  <a:pt x="0" y="18"/>
                </a:cubicBezTo>
                <a:cubicBezTo>
                  <a:pt x="0" y="24"/>
                  <a:pt x="0" y="24"/>
                  <a:pt x="0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8"/>
                  <a:pt x="12" y="28"/>
                  <a:pt x="12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32"/>
                  <a:pt x="0" y="32"/>
                  <a:pt x="0" y="32"/>
                </a:cubicBezTo>
                <a:cubicBezTo>
                  <a:pt x="12" y="32"/>
                  <a:pt x="12" y="32"/>
                  <a:pt x="12" y="32"/>
                </a:cubicBezTo>
                <a:cubicBezTo>
                  <a:pt x="12" y="60"/>
                  <a:pt x="12" y="60"/>
                  <a:pt x="12" y="60"/>
                </a:cubicBezTo>
                <a:cubicBezTo>
                  <a:pt x="16" y="60"/>
                  <a:pt x="16" y="60"/>
                  <a:pt x="16" y="60"/>
                </a:cubicBezTo>
                <a:cubicBezTo>
                  <a:pt x="48" y="60"/>
                  <a:pt x="48" y="60"/>
                  <a:pt x="48" y="60"/>
                </a:cubicBezTo>
                <a:cubicBezTo>
                  <a:pt x="52" y="60"/>
                  <a:pt x="52" y="60"/>
                  <a:pt x="52" y="60"/>
                </a:cubicBezTo>
                <a:cubicBezTo>
                  <a:pt x="52" y="32"/>
                  <a:pt x="52" y="32"/>
                  <a:pt x="52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28"/>
                  <a:pt x="64" y="28"/>
                  <a:pt x="64" y="28"/>
                </a:cubicBezTo>
                <a:cubicBezTo>
                  <a:pt x="52" y="28"/>
                  <a:pt x="52" y="28"/>
                  <a:pt x="52" y="28"/>
                </a:cubicBezTo>
                <a:cubicBezTo>
                  <a:pt x="52" y="24"/>
                  <a:pt x="52" y="24"/>
                  <a:pt x="52" y="24"/>
                </a:cubicBezTo>
                <a:cubicBezTo>
                  <a:pt x="64" y="24"/>
                  <a:pt x="64" y="24"/>
                  <a:pt x="64" y="24"/>
                </a:cubicBezTo>
                <a:cubicBezTo>
                  <a:pt x="64" y="18"/>
                  <a:pt x="64" y="18"/>
                  <a:pt x="64" y="18"/>
                </a:cubicBezTo>
                <a:cubicBezTo>
                  <a:pt x="64" y="8"/>
                  <a:pt x="55" y="0"/>
                  <a:pt x="4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472" name="Freeform 426"/>
          <p:cNvSpPr>
            <a:spLocks noEditPoints="1"/>
          </p:cNvSpPr>
          <p:nvPr/>
        </p:nvSpPr>
        <p:spPr bwMode="auto">
          <a:xfrm>
            <a:off x="4943476" y="734591"/>
            <a:ext cx="204788" cy="203200"/>
          </a:xfrm>
          <a:custGeom>
            <a:avLst/>
            <a:gdLst>
              <a:gd name="T0" fmla="*/ 36 w 64"/>
              <a:gd name="T1" fmla="*/ 32 h 64"/>
              <a:gd name="T2" fmla="*/ 40 w 64"/>
              <a:gd name="T3" fmla="*/ 32 h 64"/>
              <a:gd name="T4" fmla="*/ 40 w 64"/>
              <a:gd name="T5" fmla="*/ 44 h 64"/>
              <a:gd name="T6" fmla="*/ 44 w 64"/>
              <a:gd name="T7" fmla="*/ 44 h 64"/>
              <a:gd name="T8" fmla="*/ 44 w 64"/>
              <a:gd name="T9" fmla="*/ 32 h 64"/>
              <a:gd name="T10" fmla="*/ 64 w 64"/>
              <a:gd name="T11" fmla="*/ 32 h 64"/>
              <a:gd name="T12" fmla="*/ 36 w 64"/>
              <a:gd name="T13" fmla="*/ 4 h 64"/>
              <a:gd name="T14" fmla="*/ 36 w 64"/>
              <a:gd name="T15" fmla="*/ 0 h 64"/>
              <a:gd name="T16" fmla="*/ 28 w 64"/>
              <a:gd name="T17" fmla="*/ 0 h 64"/>
              <a:gd name="T18" fmla="*/ 28 w 64"/>
              <a:gd name="T19" fmla="*/ 4 h 64"/>
              <a:gd name="T20" fmla="*/ 0 w 64"/>
              <a:gd name="T21" fmla="*/ 32 h 64"/>
              <a:gd name="T22" fmla="*/ 28 w 64"/>
              <a:gd name="T23" fmla="*/ 32 h 64"/>
              <a:gd name="T24" fmla="*/ 28 w 64"/>
              <a:gd name="T25" fmla="*/ 56 h 64"/>
              <a:gd name="T26" fmla="*/ 9 w 64"/>
              <a:gd name="T27" fmla="*/ 64 h 64"/>
              <a:gd name="T28" fmla="*/ 55 w 64"/>
              <a:gd name="T29" fmla="*/ 64 h 64"/>
              <a:gd name="T30" fmla="*/ 36 w 64"/>
              <a:gd name="T31" fmla="*/ 56 h 64"/>
              <a:gd name="T32" fmla="*/ 36 w 64"/>
              <a:gd name="T33" fmla="*/ 32 h 64"/>
              <a:gd name="T34" fmla="*/ 28 w 64"/>
              <a:gd name="T35" fmla="*/ 15 h 64"/>
              <a:gd name="T36" fmla="*/ 24 w 64"/>
              <a:gd name="T37" fmla="*/ 17 h 64"/>
              <a:gd name="T38" fmla="*/ 14 w 64"/>
              <a:gd name="T39" fmla="*/ 28 h 64"/>
              <a:gd name="T40" fmla="*/ 8 w 64"/>
              <a:gd name="T41" fmla="*/ 28 h 64"/>
              <a:gd name="T42" fmla="*/ 21 w 64"/>
              <a:gd name="T43" fmla="*/ 12 h 64"/>
              <a:gd name="T44" fmla="*/ 28 w 64"/>
              <a:gd name="T45" fmla="*/ 9 h 64"/>
              <a:gd name="T46" fmla="*/ 28 w 64"/>
              <a:gd name="T47" fmla="*/ 15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4" h="64">
                <a:moveTo>
                  <a:pt x="36" y="32"/>
                </a:moveTo>
                <a:cubicBezTo>
                  <a:pt x="40" y="32"/>
                  <a:pt x="40" y="32"/>
                  <a:pt x="40" y="32"/>
                </a:cubicBezTo>
                <a:cubicBezTo>
                  <a:pt x="40" y="44"/>
                  <a:pt x="40" y="44"/>
                  <a:pt x="40" y="44"/>
                </a:cubicBezTo>
                <a:cubicBezTo>
                  <a:pt x="44" y="44"/>
                  <a:pt x="44" y="44"/>
                  <a:pt x="44" y="44"/>
                </a:cubicBezTo>
                <a:cubicBezTo>
                  <a:pt x="44" y="32"/>
                  <a:pt x="44" y="32"/>
                  <a:pt x="44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2" y="17"/>
                  <a:pt x="51" y="6"/>
                  <a:pt x="36" y="4"/>
                </a:cubicBezTo>
                <a:cubicBezTo>
                  <a:pt x="36" y="0"/>
                  <a:pt x="36" y="0"/>
                  <a:pt x="36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4"/>
                  <a:pt x="28" y="4"/>
                  <a:pt x="28" y="4"/>
                </a:cubicBezTo>
                <a:cubicBezTo>
                  <a:pt x="13" y="6"/>
                  <a:pt x="2" y="17"/>
                  <a:pt x="0" y="32"/>
                </a:cubicBezTo>
                <a:cubicBezTo>
                  <a:pt x="28" y="32"/>
                  <a:pt x="28" y="32"/>
                  <a:pt x="28" y="32"/>
                </a:cubicBezTo>
                <a:cubicBezTo>
                  <a:pt x="28" y="56"/>
                  <a:pt x="28" y="56"/>
                  <a:pt x="28" y="56"/>
                </a:cubicBezTo>
                <a:cubicBezTo>
                  <a:pt x="21" y="57"/>
                  <a:pt x="15" y="60"/>
                  <a:pt x="9" y="64"/>
                </a:cubicBezTo>
                <a:cubicBezTo>
                  <a:pt x="55" y="64"/>
                  <a:pt x="55" y="64"/>
                  <a:pt x="55" y="64"/>
                </a:cubicBezTo>
                <a:cubicBezTo>
                  <a:pt x="49" y="60"/>
                  <a:pt x="43" y="57"/>
                  <a:pt x="36" y="56"/>
                </a:cubicBezTo>
                <a:lnTo>
                  <a:pt x="36" y="32"/>
                </a:lnTo>
                <a:close/>
                <a:moveTo>
                  <a:pt x="28" y="15"/>
                </a:moveTo>
                <a:cubicBezTo>
                  <a:pt x="27" y="16"/>
                  <a:pt x="25" y="16"/>
                  <a:pt x="24" y="17"/>
                </a:cubicBezTo>
                <a:cubicBezTo>
                  <a:pt x="19" y="19"/>
                  <a:pt x="16" y="23"/>
                  <a:pt x="14" y="28"/>
                </a:cubicBezTo>
                <a:cubicBezTo>
                  <a:pt x="8" y="28"/>
                  <a:pt x="8" y="28"/>
                  <a:pt x="8" y="28"/>
                </a:cubicBezTo>
                <a:cubicBezTo>
                  <a:pt x="10" y="21"/>
                  <a:pt x="15" y="15"/>
                  <a:pt x="21" y="12"/>
                </a:cubicBezTo>
                <a:cubicBezTo>
                  <a:pt x="23" y="10"/>
                  <a:pt x="26" y="9"/>
                  <a:pt x="28" y="9"/>
                </a:cubicBezTo>
                <a:lnTo>
                  <a:pt x="28" y="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137" name="Group 11136"/>
          <p:cNvGrpSpPr/>
          <p:nvPr/>
        </p:nvGrpSpPr>
        <p:grpSpPr>
          <a:xfrm>
            <a:off x="3722688" y="3454524"/>
            <a:ext cx="204788" cy="177800"/>
            <a:chOff x="3722688" y="3454524"/>
            <a:chExt cx="204788" cy="177800"/>
          </a:xfrm>
        </p:grpSpPr>
        <p:sp>
          <p:nvSpPr>
            <p:cNvPr id="10473" name="Freeform 427"/>
            <p:cNvSpPr>
              <a:spLocks/>
            </p:cNvSpPr>
            <p:nvPr/>
          </p:nvSpPr>
          <p:spPr bwMode="auto">
            <a:xfrm>
              <a:off x="3735388" y="3543424"/>
              <a:ext cx="192088" cy="88900"/>
            </a:xfrm>
            <a:custGeom>
              <a:avLst/>
              <a:gdLst>
                <a:gd name="T0" fmla="*/ 20 w 60"/>
                <a:gd name="T1" fmla="*/ 8 h 28"/>
                <a:gd name="T2" fmla="*/ 20 w 60"/>
                <a:gd name="T3" fmla="*/ 0 h 28"/>
                <a:gd name="T4" fmla="*/ 0 w 60"/>
                <a:gd name="T5" fmla="*/ 14 h 28"/>
                <a:gd name="T6" fmla="*/ 20 w 60"/>
                <a:gd name="T7" fmla="*/ 28 h 28"/>
                <a:gd name="T8" fmla="*/ 20 w 60"/>
                <a:gd name="T9" fmla="*/ 20 h 28"/>
                <a:gd name="T10" fmla="*/ 56 w 60"/>
                <a:gd name="T11" fmla="*/ 0 h 28"/>
                <a:gd name="T12" fmla="*/ 20 w 60"/>
                <a:gd name="T13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8">
                  <a:moveTo>
                    <a:pt x="20" y="8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60" y="22"/>
                    <a:pt x="56" y="0"/>
                    <a:pt x="56" y="0"/>
                  </a:cubicBezTo>
                  <a:cubicBezTo>
                    <a:pt x="52" y="12"/>
                    <a:pt x="23" y="8"/>
                    <a:pt x="20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474" name="Freeform 428"/>
            <p:cNvSpPr>
              <a:spLocks/>
            </p:cNvSpPr>
            <p:nvPr/>
          </p:nvSpPr>
          <p:spPr bwMode="auto">
            <a:xfrm>
              <a:off x="3722688" y="3454524"/>
              <a:ext cx="192088" cy="88900"/>
            </a:xfrm>
            <a:custGeom>
              <a:avLst/>
              <a:gdLst>
                <a:gd name="T0" fmla="*/ 40 w 60"/>
                <a:gd name="T1" fmla="*/ 20 h 28"/>
                <a:gd name="T2" fmla="*/ 40 w 60"/>
                <a:gd name="T3" fmla="*/ 28 h 28"/>
                <a:gd name="T4" fmla="*/ 60 w 60"/>
                <a:gd name="T5" fmla="*/ 14 h 28"/>
                <a:gd name="T6" fmla="*/ 40 w 60"/>
                <a:gd name="T7" fmla="*/ 0 h 28"/>
                <a:gd name="T8" fmla="*/ 40 w 60"/>
                <a:gd name="T9" fmla="*/ 8 h 28"/>
                <a:gd name="T10" fmla="*/ 4 w 60"/>
                <a:gd name="T11" fmla="*/ 28 h 28"/>
                <a:gd name="T12" fmla="*/ 40 w 60"/>
                <a:gd name="T13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8">
                  <a:moveTo>
                    <a:pt x="40" y="20"/>
                  </a:moveTo>
                  <a:cubicBezTo>
                    <a:pt x="40" y="28"/>
                    <a:pt x="40" y="28"/>
                    <a:pt x="40" y="28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0" y="6"/>
                    <a:pt x="4" y="28"/>
                    <a:pt x="4" y="28"/>
                  </a:cubicBezTo>
                  <a:cubicBezTo>
                    <a:pt x="8" y="16"/>
                    <a:pt x="37" y="20"/>
                    <a:pt x="40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0475" name="Freeform 429"/>
          <p:cNvSpPr>
            <a:spLocks/>
          </p:cNvSpPr>
          <p:nvPr/>
        </p:nvSpPr>
        <p:spPr bwMode="auto">
          <a:xfrm>
            <a:off x="2108201" y="3467224"/>
            <a:ext cx="177800" cy="177800"/>
          </a:xfrm>
          <a:custGeom>
            <a:avLst/>
            <a:gdLst>
              <a:gd name="T0" fmla="*/ 28 w 56"/>
              <a:gd name="T1" fmla="*/ 0 h 56"/>
              <a:gd name="T2" fmla="*/ 8 w 56"/>
              <a:gd name="T3" fmla="*/ 8 h 56"/>
              <a:gd name="T4" fmla="*/ 0 w 56"/>
              <a:gd name="T5" fmla="*/ 0 h 56"/>
              <a:gd name="T6" fmla="*/ 0 w 56"/>
              <a:gd name="T7" fmla="*/ 24 h 56"/>
              <a:gd name="T8" fmla="*/ 24 w 56"/>
              <a:gd name="T9" fmla="*/ 24 h 56"/>
              <a:gd name="T10" fmla="*/ 14 w 56"/>
              <a:gd name="T11" fmla="*/ 14 h 56"/>
              <a:gd name="T12" fmla="*/ 28 w 56"/>
              <a:gd name="T13" fmla="*/ 8 h 56"/>
              <a:gd name="T14" fmla="*/ 48 w 56"/>
              <a:gd name="T15" fmla="*/ 28 h 56"/>
              <a:gd name="T16" fmla="*/ 28 w 56"/>
              <a:gd name="T17" fmla="*/ 48 h 56"/>
              <a:gd name="T18" fmla="*/ 11 w 56"/>
              <a:gd name="T19" fmla="*/ 38 h 56"/>
              <a:gd name="T20" fmla="*/ 4 w 56"/>
              <a:gd name="T21" fmla="*/ 42 h 56"/>
              <a:gd name="T22" fmla="*/ 28 w 56"/>
              <a:gd name="T23" fmla="*/ 56 h 56"/>
              <a:gd name="T24" fmla="*/ 56 w 56"/>
              <a:gd name="T25" fmla="*/ 28 h 56"/>
              <a:gd name="T26" fmla="*/ 28 w 56"/>
              <a:gd name="T2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6" h="56">
                <a:moveTo>
                  <a:pt x="28" y="0"/>
                </a:moveTo>
                <a:cubicBezTo>
                  <a:pt x="21" y="0"/>
                  <a:pt x="13" y="3"/>
                  <a:pt x="8" y="8"/>
                </a:cubicBezTo>
                <a:cubicBezTo>
                  <a:pt x="0" y="0"/>
                  <a:pt x="0" y="0"/>
                  <a:pt x="0" y="0"/>
                </a:cubicBezTo>
                <a:cubicBezTo>
                  <a:pt x="0" y="24"/>
                  <a:pt x="0" y="24"/>
                  <a:pt x="0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14" y="14"/>
                  <a:pt x="14" y="14"/>
                  <a:pt x="14" y="14"/>
                </a:cubicBezTo>
                <a:cubicBezTo>
                  <a:pt x="18" y="10"/>
                  <a:pt x="23" y="8"/>
                  <a:pt x="28" y="8"/>
                </a:cubicBezTo>
                <a:cubicBezTo>
                  <a:pt x="39" y="8"/>
                  <a:pt x="48" y="17"/>
                  <a:pt x="48" y="28"/>
                </a:cubicBezTo>
                <a:cubicBezTo>
                  <a:pt x="48" y="39"/>
                  <a:pt x="39" y="48"/>
                  <a:pt x="28" y="48"/>
                </a:cubicBezTo>
                <a:cubicBezTo>
                  <a:pt x="21" y="48"/>
                  <a:pt x="14" y="44"/>
                  <a:pt x="11" y="38"/>
                </a:cubicBezTo>
                <a:cubicBezTo>
                  <a:pt x="4" y="42"/>
                  <a:pt x="4" y="42"/>
                  <a:pt x="4" y="42"/>
                </a:cubicBezTo>
                <a:cubicBezTo>
                  <a:pt x="9" y="51"/>
                  <a:pt x="18" y="56"/>
                  <a:pt x="28" y="56"/>
                </a:cubicBezTo>
                <a:cubicBezTo>
                  <a:pt x="43" y="56"/>
                  <a:pt x="56" y="43"/>
                  <a:pt x="56" y="28"/>
                </a:cubicBezTo>
                <a:cubicBezTo>
                  <a:pt x="56" y="13"/>
                  <a:pt x="43" y="0"/>
                  <a:pt x="2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138" name="Group 11137"/>
          <p:cNvGrpSpPr/>
          <p:nvPr/>
        </p:nvGrpSpPr>
        <p:grpSpPr>
          <a:xfrm>
            <a:off x="3316288" y="3451349"/>
            <a:ext cx="200025" cy="180975"/>
            <a:chOff x="3316288" y="3451349"/>
            <a:chExt cx="200025" cy="180975"/>
          </a:xfrm>
        </p:grpSpPr>
        <p:sp>
          <p:nvSpPr>
            <p:cNvPr id="10476" name="Freeform 430"/>
            <p:cNvSpPr>
              <a:spLocks/>
            </p:cNvSpPr>
            <p:nvPr/>
          </p:nvSpPr>
          <p:spPr bwMode="auto">
            <a:xfrm>
              <a:off x="3316288" y="3533899"/>
              <a:ext cx="180975" cy="98425"/>
            </a:xfrm>
            <a:custGeom>
              <a:avLst/>
              <a:gdLst>
                <a:gd name="T0" fmla="*/ 46 w 57"/>
                <a:gd name="T1" fmla="*/ 17 h 31"/>
                <a:gd name="T2" fmla="*/ 39 w 57"/>
                <a:gd name="T3" fmla="*/ 21 h 31"/>
                <a:gd name="T4" fmla="*/ 24 w 57"/>
                <a:gd name="T5" fmla="*/ 21 h 31"/>
                <a:gd name="T6" fmla="*/ 17 w 57"/>
                <a:gd name="T7" fmla="*/ 17 h 31"/>
                <a:gd name="T8" fmla="*/ 17 w 57"/>
                <a:gd name="T9" fmla="*/ 17 h 31"/>
                <a:gd name="T10" fmla="*/ 23 w 57"/>
                <a:gd name="T11" fmla="*/ 17 h 31"/>
                <a:gd name="T12" fmla="*/ 24 w 57"/>
                <a:gd name="T13" fmla="*/ 15 h 31"/>
                <a:gd name="T14" fmla="*/ 20 w 57"/>
                <a:gd name="T15" fmla="*/ 10 h 31"/>
                <a:gd name="T16" fmla="*/ 17 w 57"/>
                <a:gd name="T17" fmla="*/ 7 h 31"/>
                <a:gd name="T18" fmla="*/ 13 w 57"/>
                <a:gd name="T19" fmla="*/ 1 h 31"/>
                <a:gd name="T20" fmla="*/ 11 w 57"/>
                <a:gd name="T21" fmla="*/ 1 h 31"/>
                <a:gd name="T22" fmla="*/ 7 w 57"/>
                <a:gd name="T23" fmla="*/ 7 h 31"/>
                <a:gd name="T24" fmla="*/ 4 w 57"/>
                <a:gd name="T25" fmla="*/ 10 h 31"/>
                <a:gd name="T26" fmla="*/ 0 w 57"/>
                <a:gd name="T27" fmla="*/ 15 h 31"/>
                <a:gd name="T28" fmla="*/ 1 w 57"/>
                <a:gd name="T29" fmla="*/ 17 h 31"/>
                <a:gd name="T30" fmla="*/ 7 w 57"/>
                <a:gd name="T31" fmla="*/ 17 h 31"/>
                <a:gd name="T32" fmla="*/ 12 w 57"/>
                <a:gd name="T33" fmla="*/ 23 h 31"/>
                <a:gd name="T34" fmla="*/ 20 w 57"/>
                <a:gd name="T35" fmla="*/ 29 h 31"/>
                <a:gd name="T36" fmla="*/ 31 w 57"/>
                <a:gd name="T37" fmla="*/ 31 h 31"/>
                <a:gd name="T38" fmla="*/ 42 w 57"/>
                <a:gd name="T39" fmla="*/ 29 h 31"/>
                <a:gd name="T40" fmla="*/ 51 w 57"/>
                <a:gd name="T41" fmla="*/ 23 h 31"/>
                <a:gd name="T42" fmla="*/ 57 w 57"/>
                <a:gd name="T43" fmla="*/ 14 h 31"/>
                <a:gd name="T44" fmla="*/ 50 w 57"/>
                <a:gd name="T45" fmla="*/ 11 h 31"/>
                <a:gd name="T46" fmla="*/ 46 w 57"/>
                <a:gd name="T47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7" h="31">
                  <a:moveTo>
                    <a:pt x="46" y="17"/>
                  </a:moveTo>
                  <a:cubicBezTo>
                    <a:pt x="44" y="19"/>
                    <a:pt x="42" y="20"/>
                    <a:pt x="39" y="21"/>
                  </a:cubicBezTo>
                  <a:cubicBezTo>
                    <a:pt x="34" y="24"/>
                    <a:pt x="29" y="24"/>
                    <a:pt x="24" y="21"/>
                  </a:cubicBezTo>
                  <a:cubicBezTo>
                    <a:pt x="21" y="20"/>
                    <a:pt x="19" y="19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4" y="17"/>
                    <a:pt x="24" y="16"/>
                    <a:pt x="24" y="15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9"/>
                    <a:pt x="18" y="7"/>
                    <a:pt x="17" y="7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2" y="0"/>
                    <a:pt x="11" y="1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7"/>
                    <a:pt x="5" y="9"/>
                    <a:pt x="4" y="1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8" y="19"/>
                    <a:pt x="10" y="21"/>
                    <a:pt x="12" y="23"/>
                  </a:cubicBezTo>
                  <a:cubicBezTo>
                    <a:pt x="14" y="25"/>
                    <a:pt x="17" y="27"/>
                    <a:pt x="20" y="29"/>
                  </a:cubicBezTo>
                  <a:cubicBezTo>
                    <a:pt x="24" y="30"/>
                    <a:pt x="28" y="31"/>
                    <a:pt x="31" y="31"/>
                  </a:cubicBezTo>
                  <a:cubicBezTo>
                    <a:pt x="35" y="31"/>
                    <a:pt x="39" y="30"/>
                    <a:pt x="42" y="29"/>
                  </a:cubicBezTo>
                  <a:cubicBezTo>
                    <a:pt x="46" y="27"/>
                    <a:pt x="49" y="25"/>
                    <a:pt x="51" y="23"/>
                  </a:cubicBezTo>
                  <a:cubicBezTo>
                    <a:pt x="54" y="20"/>
                    <a:pt x="56" y="17"/>
                    <a:pt x="57" y="14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9" y="13"/>
                    <a:pt x="47" y="15"/>
                    <a:pt x="46" y="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477" name="Freeform 431"/>
            <p:cNvSpPr>
              <a:spLocks/>
            </p:cNvSpPr>
            <p:nvPr/>
          </p:nvSpPr>
          <p:spPr bwMode="auto">
            <a:xfrm>
              <a:off x="3335338" y="3451349"/>
              <a:ext cx="180975" cy="107950"/>
            </a:xfrm>
            <a:custGeom>
              <a:avLst/>
              <a:gdLst>
                <a:gd name="T0" fmla="*/ 55 w 57"/>
                <a:gd name="T1" fmla="*/ 16 h 34"/>
                <a:gd name="T2" fmla="*/ 50 w 57"/>
                <a:gd name="T3" fmla="*/ 16 h 34"/>
                <a:gd name="T4" fmla="*/ 45 w 57"/>
                <a:gd name="T5" fmla="*/ 9 h 34"/>
                <a:gd name="T6" fmla="*/ 36 w 57"/>
                <a:gd name="T7" fmla="*/ 3 h 34"/>
                <a:gd name="T8" fmla="*/ 14 w 57"/>
                <a:gd name="T9" fmla="*/ 3 h 34"/>
                <a:gd name="T10" fmla="*/ 6 w 57"/>
                <a:gd name="T11" fmla="*/ 9 h 34"/>
                <a:gd name="T12" fmla="*/ 0 w 57"/>
                <a:gd name="T13" fmla="*/ 18 h 34"/>
                <a:gd name="T14" fmla="*/ 7 w 57"/>
                <a:gd name="T15" fmla="*/ 21 h 34"/>
                <a:gd name="T16" fmla="*/ 11 w 57"/>
                <a:gd name="T17" fmla="*/ 15 h 34"/>
                <a:gd name="T18" fmla="*/ 18 w 57"/>
                <a:gd name="T19" fmla="*/ 11 h 34"/>
                <a:gd name="T20" fmla="*/ 33 w 57"/>
                <a:gd name="T21" fmla="*/ 11 h 34"/>
                <a:gd name="T22" fmla="*/ 39 w 57"/>
                <a:gd name="T23" fmla="*/ 15 h 34"/>
                <a:gd name="T24" fmla="*/ 41 w 57"/>
                <a:gd name="T25" fmla="*/ 16 h 34"/>
                <a:gd name="T26" fmla="*/ 34 w 57"/>
                <a:gd name="T27" fmla="*/ 16 h 34"/>
                <a:gd name="T28" fmla="*/ 33 w 57"/>
                <a:gd name="T29" fmla="*/ 18 h 34"/>
                <a:gd name="T30" fmla="*/ 37 w 57"/>
                <a:gd name="T31" fmla="*/ 24 h 34"/>
                <a:gd name="T32" fmla="*/ 39 w 57"/>
                <a:gd name="T33" fmla="*/ 27 h 34"/>
                <a:gd name="T34" fmla="*/ 43 w 57"/>
                <a:gd name="T35" fmla="*/ 33 h 34"/>
                <a:gd name="T36" fmla="*/ 46 w 57"/>
                <a:gd name="T37" fmla="*/ 33 h 34"/>
                <a:gd name="T38" fmla="*/ 50 w 57"/>
                <a:gd name="T39" fmla="*/ 27 h 34"/>
                <a:gd name="T40" fmla="*/ 52 w 57"/>
                <a:gd name="T41" fmla="*/ 24 h 34"/>
                <a:gd name="T42" fmla="*/ 56 w 57"/>
                <a:gd name="T43" fmla="*/ 18 h 34"/>
                <a:gd name="T44" fmla="*/ 55 w 57"/>
                <a:gd name="T45" fmla="*/ 1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" h="34">
                  <a:moveTo>
                    <a:pt x="55" y="16"/>
                  </a:moveTo>
                  <a:cubicBezTo>
                    <a:pt x="50" y="16"/>
                    <a:pt x="50" y="16"/>
                    <a:pt x="50" y="16"/>
                  </a:cubicBezTo>
                  <a:cubicBezTo>
                    <a:pt x="49" y="14"/>
                    <a:pt x="47" y="11"/>
                    <a:pt x="45" y="9"/>
                  </a:cubicBezTo>
                  <a:cubicBezTo>
                    <a:pt x="43" y="7"/>
                    <a:pt x="40" y="5"/>
                    <a:pt x="36" y="3"/>
                  </a:cubicBezTo>
                  <a:cubicBezTo>
                    <a:pt x="29" y="0"/>
                    <a:pt x="21" y="0"/>
                    <a:pt x="14" y="3"/>
                  </a:cubicBezTo>
                  <a:cubicBezTo>
                    <a:pt x="11" y="5"/>
                    <a:pt x="8" y="7"/>
                    <a:pt x="6" y="9"/>
                  </a:cubicBezTo>
                  <a:cubicBezTo>
                    <a:pt x="3" y="12"/>
                    <a:pt x="1" y="15"/>
                    <a:pt x="0" y="18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9" y="17"/>
                    <a:pt x="11" y="15"/>
                  </a:cubicBezTo>
                  <a:cubicBezTo>
                    <a:pt x="13" y="13"/>
                    <a:pt x="15" y="12"/>
                    <a:pt x="18" y="11"/>
                  </a:cubicBezTo>
                  <a:cubicBezTo>
                    <a:pt x="23" y="8"/>
                    <a:pt x="28" y="8"/>
                    <a:pt x="33" y="11"/>
                  </a:cubicBezTo>
                  <a:cubicBezTo>
                    <a:pt x="36" y="12"/>
                    <a:pt x="38" y="13"/>
                    <a:pt x="39" y="15"/>
                  </a:cubicBezTo>
                  <a:cubicBezTo>
                    <a:pt x="40" y="15"/>
                    <a:pt x="40" y="16"/>
                    <a:pt x="41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2" y="16"/>
                    <a:pt x="32" y="17"/>
                    <a:pt x="33" y="18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25"/>
                    <a:pt x="39" y="26"/>
                    <a:pt x="39" y="27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4" y="34"/>
                    <a:pt x="45" y="34"/>
                    <a:pt x="46" y="33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0" y="26"/>
                    <a:pt x="51" y="25"/>
                    <a:pt x="52" y="24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7" y="17"/>
                    <a:pt x="56" y="16"/>
                    <a:pt x="55" y="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39" name="Group 11138"/>
          <p:cNvGrpSpPr/>
          <p:nvPr/>
        </p:nvGrpSpPr>
        <p:grpSpPr>
          <a:xfrm>
            <a:off x="2922588" y="3479924"/>
            <a:ext cx="187325" cy="146050"/>
            <a:chOff x="2922588" y="3479924"/>
            <a:chExt cx="187325" cy="146050"/>
          </a:xfrm>
        </p:grpSpPr>
        <p:sp>
          <p:nvSpPr>
            <p:cNvPr id="10478" name="Freeform 432"/>
            <p:cNvSpPr>
              <a:spLocks/>
            </p:cNvSpPr>
            <p:nvPr/>
          </p:nvSpPr>
          <p:spPr bwMode="auto">
            <a:xfrm>
              <a:off x="2922588" y="3479924"/>
              <a:ext cx="139700" cy="123825"/>
            </a:xfrm>
            <a:custGeom>
              <a:avLst/>
              <a:gdLst>
                <a:gd name="T0" fmla="*/ 17 w 44"/>
                <a:gd name="T1" fmla="*/ 24 h 39"/>
                <a:gd name="T2" fmla="*/ 13 w 44"/>
                <a:gd name="T3" fmla="*/ 24 h 39"/>
                <a:gd name="T4" fmla="*/ 13 w 44"/>
                <a:gd name="T5" fmla="*/ 24 h 39"/>
                <a:gd name="T6" fmla="*/ 29 w 44"/>
                <a:gd name="T7" fmla="*/ 7 h 39"/>
                <a:gd name="T8" fmla="*/ 40 w 44"/>
                <a:gd name="T9" fmla="*/ 11 h 39"/>
                <a:gd name="T10" fmla="*/ 44 w 44"/>
                <a:gd name="T11" fmla="*/ 5 h 39"/>
                <a:gd name="T12" fmla="*/ 29 w 44"/>
                <a:gd name="T13" fmla="*/ 0 h 39"/>
                <a:gd name="T14" fmla="*/ 5 w 44"/>
                <a:gd name="T15" fmla="*/ 24 h 39"/>
                <a:gd name="T16" fmla="*/ 2 w 44"/>
                <a:gd name="T17" fmla="*/ 24 h 39"/>
                <a:gd name="T18" fmla="*/ 0 w 44"/>
                <a:gd name="T19" fmla="*/ 26 h 39"/>
                <a:gd name="T20" fmla="*/ 7 w 44"/>
                <a:gd name="T21" fmla="*/ 38 h 39"/>
                <a:gd name="T22" fmla="*/ 11 w 44"/>
                <a:gd name="T23" fmla="*/ 38 h 39"/>
                <a:gd name="T24" fmla="*/ 18 w 44"/>
                <a:gd name="T25" fmla="*/ 27 h 39"/>
                <a:gd name="T26" fmla="*/ 17 w 44"/>
                <a:gd name="T27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" h="39">
                  <a:moveTo>
                    <a:pt x="17" y="24"/>
                  </a:move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15"/>
                    <a:pt x="20" y="7"/>
                    <a:pt x="29" y="7"/>
                  </a:cubicBezTo>
                  <a:cubicBezTo>
                    <a:pt x="33" y="7"/>
                    <a:pt x="37" y="9"/>
                    <a:pt x="40" y="11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0" y="2"/>
                    <a:pt x="35" y="0"/>
                    <a:pt x="29" y="0"/>
                  </a:cubicBezTo>
                  <a:cubicBezTo>
                    <a:pt x="16" y="0"/>
                    <a:pt x="5" y="11"/>
                    <a:pt x="5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0" y="24"/>
                    <a:pt x="0" y="25"/>
                    <a:pt x="0" y="26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8" y="39"/>
                    <a:pt x="10" y="39"/>
                    <a:pt x="11" y="38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9" y="25"/>
                    <a:pt x="18" y="24"/>
                    <a:pt x="17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479" name="Freeform 433"/>
            <p:cNvSpPr>
              <a:spLocks/>
            </p:cNvSpPr>
            <p:nvPr/>
          </p:nvSpPr>
          <p:spPr bwMode="auto">
            <a:xfrm>
              <a:off x="2970213" y="3502149"/>
              <a:ext cx="139700" cy="123825"/>
            </a:xfrm>
            <a:custGeom>
              <a:avLst/>
              <a:gdLst>
                <a:gd name="T0" fmla="*/ 43 w 44"/>
                <a:gd name="T1" fmla="*/ 13 h 39"/>
                <a:gd name="T2" fmla="*/ 36 w 44"/>
                <a:gd name="T3" fmla="*/ 1 h 39"/>
                <a:gd name="T4" fmla="*/ 33 w 44"/>
                <a:gd name="T5" fmla="*/ 1 h 39"/>
                <a:gd name="T6" fmla="*/ 26 w 44"/>
                <a:gd name="T7" fmla="*/ 13 h 39"/>
                <a:gd name="T8" fmla="*/ 27 w 44"/>
                <a:gd name="T9" fmla="*/ 15 h 39"/>
                <a:gd name="T10" fmla="*/ 31 w 44"/>
                <a:gd name="T11" fmla="*/ 15 h 39"/>
                <a:gd name="T12" fmla="*/ 31 w 44"/>
                <a:gd name="T13" fmla="*/ 15 h 39"/>
                <a:gd name="T14" fmla="*/ 15 w 44"/>
                <a:gd name="T15" fmla="*/ 32 h 39"/>
                <a:gd name="T16" fmla="*/ 4 w 44"/>
                <a:gd name="T17" fmla="*/ 28 h 39"/>
                <a:gd name="T18" fmla="*/ 0 w 44"/>
                <a:gd name="T19" fmla="*/ 34 h 39"/>
                <a:gd name="T20" fmla="*/ 15 w 44"/>
                <a:gd name="T21" fmla="*/ 39 h 39"/>
                <a:gd name="T22" fmla="*/ 38 w 44"/>
                <a:gd name="T23" fmla="*/ 15 h 39"/>
                <a:gd name="T24" fmla="*/ 42 w 44"/>
                <a:gd name="T25" fmla="*/ 15 h 39"/>
                <a:gd name="T26" fmla="*/ 43 w 44"/>
                <a:gd name="T27" fmla="*/ 1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" h="39">
                  <a:moveTo>
                    <a:pt x="43" y="13"/>
                  </a:moveTo>
                  <a:cubicBezTo>
                    <a:pt x="36" y="1"/>
                    <a:pt x="36" y="1"/>
                    <a:pt x="36" y="1"/>
                  </a:cubicBezTo>
                  <a:cubicBezTo>
                    <a:pt x="36" y="0"/>
                    <a:pt x="34" y="0"/>
                    <a:pt x="33" y="1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5" y="14"/>
                    <a:pt x="26" y="15"/>
                    <a:pt x="27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24"/>
                    <a:pt x="24" y="32"/>
                    <a:pt x="15" y="32"/>
                  </a:cubicBezTo>
                  <a:cubicBezTo>
                    <a:pt x="10" y="32"/>
                    <a:pt x="7" y="30"/>
                    <a:pt x="4" y="2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4" y="37"/>
                    <a:pt x="9" y="39"/>
                    <a:pt x="15" y="39"/>
                  </a:cubicBezTo>
                  <a:cubicBezTo>
                    <a:pt x="28" y="39"/>
                    <a:pt x="38" y="29"/>
                    <a:pt x="38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4" y="15"/>
                    <a:pt x="44" y="14"/>
                    <a:pt x="43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0480" name="Freeform 434"/>
          <p:cNvSpPr>
            <a:spLocks/>
          </p:cNvSpPr>
          <p:nvPr/>
        </p:nvSpPr>
        <p:spPr bwMode="auto">
          <a:xfrm>
            <a:off x="2503488" y="3467224"/>
            <a:ext cx="196850" cy="165100"/>
          </a:xfrm>
          <a:custGeom>
            <a:avLst/>
            <a:gdLst>
              <a:gd name="T0" fmla="*/ 36 w 62"/>
              <a:gd name="T1" fmla="*/ 0 h 52"/>
              <a:gd name="T2" fmla="*/ 10 w 62"/>
              <a:gd name="T3" fmla="*/ 20 h 52"/>
              <a:gd name="T4" fmla="*/ 0 w 62"/>
              <a:gd name="T5" fmla="*/ 20 h 52"/>
              <a:gd name="T6" fmla="*/ 14 w 62"/>
              <a:gd name="T7" fmla="*/ 42 h 52"/>
              <a:gd name="T8" fmla="*/ 28 w 62"/>
              <a:gd name="T9" fmla="*/ 20 h 52"/>
              <a:gd name="T10" fmla="*/ 18 w 62"/>
              <a:gd name="T11" fmla="*/ 20 h 52"/>
              <a:gd name="T12" fmla="*/ 36 w 62"/>
              <a:gd name="T13" fmla="*/ 8 h 52"/>
              <a:gd name="T14" fmla="*/ 54 w 62"/>
              <a:gd name="T15" fmla="*/ 26 h 52"/>
              <a:gd name="T16" fmla="*/ 36 w 62"/>
              <a:gd name="T17" fmla="*/ 44 h 52"/>
              <a:gd name="T18" fmla="*/ 26 w 62"/>
              <a:gd name="T19" fmla="*/ 41 h 52"/>
              <a:gd name="T20" fmla="*/ 21 w 62"/>
              <a:gd name="T21" fmla="*/ 48 h 52"/>
              <a:gd name="T22" fmla="*/ 36 w 62"/>
              <a:gd name="T23" fmla="*/ 52 h 52"/>
              <a:gd name="T24" fmla="*/ 62 w 62"/>
              <a:gd name="T25" fmla="*/ 26 h 52"/>
              <a:gd name="T26" fmla="*/ 36 w 62"/>
              <a:gd name="T27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2" h="52">
                <a:moveTo>
                  <a:pt x="36" y="0"/>
                </a:moveTo>
                <a:cubicBezTo>
                  <a:pt x="23" y="0"/>
                  <a:pt x="13" y="8"/>
                  <a:pt x="1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14" y="42"/>
                  <a:pt x="14" y="42"/>
                  <a:pt x="14" y="42"/>
                </a:cubicBezTo>
                <a:cubicBezTo>
                  <a:pt x="28" y="20"/>
                  <a:pt x="28" y="20"/>
                  <a:pt x="28" y="20"/>
                </a:cubicBezTo>
                <a:cubicBezTo>
                  <a:pt x="18" y="20"/>
                  <a:pt x="18" y="20"/>
                  <a:pt x="18" y="20"/>
                </a:cubicBezTo>
                <a:cubicBezTo>
                  <a:pt x="21" y="13"/>
                  <a:pt x="28" y="8"/>
                  <a:pt x="36" y="8"/>
                </a:cubicBezTo>
                <a:cubicBezTo>
                  <a:pt x="46" y="8"/>
                  <a:pt x="54" y="16"/>
                  <a:pt x="54" y="26"/>
                </a:cubicBezTo>
                <a:cubicBezTo>
                  <a:pt x="54" y="36"/>
                  <a:pt x="46" y="44"/>
                  <a:pt x="36" y="44"/>
                </a:cubicBezTo>
                <a:cubicBezTo>
                  <a:pt x="32" y="44"/>
                  <a:pt x="28" y="43"/>
                  <a:pt x="26" y="41"/>
                </a:cubicBezTo>
                <a:cubicBezTo>
                  <a:pt x="21" y="48"/>
                  <a:pt x="21" y="48"/>
                  <a:pt x="21" y="48"/>
                </a:cubicBezTo>
                <a:cubicBezTo>
                  <a:pt x="25" y="50"/>
                  <a:pt x="30" y="52"/>
                  <a:pt x="36" y="52"/>
                </a:cubicBezTo>
                <a:cubicBezTo>
                  <a:pt x="50" y="52"/>
                  <a:pt x="62" y="40"/>
                  <a:pt x="62" y="26"/>
                </a:cubicBezTo>
                <a:cubicBezTo>
                  <a:pt x="62" y="11"/>
                  <a:pt x="50" y="0"/>
                  <a:pt x="3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481" name="Freeform 435"/>
          <p:cNvSpPr>
            <a:spLocks/>
          </p:cNvSpPr>
          <p:nvPr/>
        </p:nvSpPr>
        <p:spPr bwMode="auto">
          <a:xfrm>
            <a:off x="4130676" y="3454524"/>
            <a:ext cx="203200" cy="177800"/>
          </a:xfrm>
          <a:custGeom>
            <a:avLst/>
            <a:gdLst>
              <a:gd name="T0" fmla="*/ 36 w 64"/>
              <a:gd name="T1" fmla="*/ 0 h 56"/>
              <a:gd name="T2" fmla="*/ 8 w 64"/>
              <a:gd name="T3" fmla="*/ 24 h 56"/>
              <a:gd name="T4" fmla="*/ 0 w 64"/>
              <a:gd name="T5" fmla="*/ 24 h 56"/>
              <a:gd name="T6" fmla="*/ 12 w 64"/>
              <a:gd name="T7" fmla="*/ 40 h 56"/>
              <a:gd name="T8" fmla="*/ 24 w 64"/>
              <a:gd name="T9" fmla="*/ 24 h 56"/>
              <a:gd name="T10" fmla="*/ 16 w 64"/>
              <a:gd name="T11" fmla="*/ 24 h 56"/>
              <a:gd name="T12" fmla="*/ 36 w 64"/>
              <a:gd name="T13" fmla="*/ 8 h 56"/>
              <a:gd name="T14" fmla="*/ 56 w 64"/>
              <a:gd name="T15" fmla="*/ 28 h 56"/>
              <a:gd name="T16" fmla="*/ 36 w 64"/>
              <a:gd name="T17" fmla="*/ 48 h 56"/>
              <a:gd name="T18" fmla="*/ 36 w 64"/>
              <a:gd name="T19" fmla="*/ 56 h 56"/>
              <a:gd name="T20" fmla="*/ 64 w 64"/>
              <a:gd name="T21" fmla="*/ 28 h 56"/>
              <a:gd name="T22" fmla="*/ 36 w 64"/>
              <a:gd name="T23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56">
                <a:moveTo>
                  <a:pt x="36" y="0"/>
                </a:moveTo>
                <a:cubicBezTo>
                  <a:pt x="22" y="0"/>
                  <a:pt x="10" y="10"/>
                  <a:pt x="8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12" y="40"/>
                  <a:pt x="12" y="40"/>
                  <a:pt x="12" y="40"/>
                </a:cubicBezTo>
                <a:cubicBezTo>
                  <a:pt x="24" y="24"/>
                  <a:pt x="24" y="24"/>
                  <a:pt x="24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18" y="15"/>
                  <a:pt x="26" y="8"/>
                  <a:pt x="36" y="8"/>
                </a:cubicBezTo>
                <a:cubicBezTo>
                  <a:pt x="47" y="8"/>
                  <a:pt x="56" y="17"/>
                  <a:pt x="56" y="28"/>
                </a:cubicBezTo>
                <a:cubicBezTo>
                  <a:pt x="56" y="39"/>
                  <a:pt x="47" y="48"/>
                  <a:pt x="36" y="48"/>
                </a:cubicBezTo>
                <a:cubicBezTo>
                  <a:pt x="36" y="56"/>
                  <a:pt x="36" y="56"/>
                  <a:pt x="36" y="56"/>
                </a:cubicBezTo>
                <a:cubicBezTo>
                  <a:pt x="51" y="56"/>
                  <a:pt x="64" y="43"/>
                  <a:pt x="64" y="28"/>
                </a:cubicBezTo>
                <a:cubicBezTo>
                  <a:pt x="64" y="13"/>
                  <a:pt x="51" y="0"/>
                  <a:pt x="3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136" name="Group 11135"/>
          <p:cNvGrpSpPr/>
          <p:nvPr/>
        </p:nvGrpSpPr>
        <p:grpSpPr>
          <a:xfrm>
            <a:off x="4537076" y="3454524"/>
            <a:ext cx="203200" cy="177800"/>
            <a:chOff x="4537076" y="3454524"/>
            <a:chExt cx="203200" cy="177800"/>
          </a:xfrm>
        </p:grpSpPr>
        <p:sp>
          <p:nvSpPr>
            <p:cNvPr id="10482" name="Freeform 436"/>
            <p:cNvSpPr>
              <a:spLocks/>
            </p:cNvSpPr>
            <p:nvPr/>
          </p:nvSpPr>
          <p:spPr bwMode="auto">
            <a:xfrm>
              <a:off x="4537076" y="3454524"/>
              <a:ext cx="203200" cy="177800"/>
            </a:xfrm>
            <a:custGeom>
              <a:avLst/>
              <a:gdLst>
                <a:gd name="T0" fmla="*/ 36 w 64"/>
                <a:gd name="T1" fmla="*/ 0 h 56"/>
                <a:gd name="T2" fmla="*/ 8 w 64"/>
                <a:gd name="T3" fmla="*/ 24 h 56"/>
                <a:gd name="T4" fmla="*/ 0 w 64"/>
                <a:gd name="T5" fmla="*/ 24 h 56"/>
                <a:gd name="T6" fmla="*/ 12 w 64"/>
                <a:gd name="T7" fmla="*/ 40 h 56"/>
                <a:gd name="T8" fmla="*/ 24 w 64"/>
                <a:gd name="T9" fmla="*/ 24 h 56"/>
                <a:gd name="T10" fmla="*/ 16 w 64"/>
                <a:gd name="T11" fmla="*/ 24 h 56"/>
                <a:gd name="T12" fmla="*/ 36 w 64"/>
                <a:gd name="T13" fmla="*/ 8 h 56"/>
                <a:gd name="T14" fmla="*/ 56 w 64"/>
                <a:gd name="T15" fmla="*/ 28 h 56"/>
                <a:gd name="T16" fmla="*/ 36 w 64"/>
                <a:gd name="T17" fmla="*/ 48 h 56"/>
                <a:gd name="T18" fmla="*/ 36 w 64"/>
                <a:gd name="T19" fmla="*/ 56 h 56"/>
                <a:gd name="T20" fmla="*/ 64 w 64"/>
                <a:gd name="T21" fmla="*/ 28 h 56"/>
                <a:gd name="T22" fmla="*/ 36 w 64"/>
                <a:gd name="T2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56">
                  <a:moveTo>
                    <a:pt x="36" y="0"/>
                  </a:moveTo>
                  <a:cubicBezTo>
                    <a:pt x="22" y="0"/>
                    <a:pt x="10" y="10"/>
                    <a:pt x="8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8" y="15"/>
                    <a:pt x="26" y="8"/>
                    <a:pt x="36" y="8"/>
                  </a:cubicBezTo>
                  <a:cubicBezTo>
                    <a:pt x="47" y="8"/>
                    <a:pt x="56" y="17"/>
                    <a:pt x="56" y="28"/>
                  </a:cubicBezTo>
                  <a:cubicBezTo>
                    <a:pt x="56" y="39"/>
                    <a:pt x="47" y="48"/>
                    <a:pt x="36" y="48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51" y="56"/>
                    <a:pt x="64" y="43"/>
                    <a:pt x="64" y="28"/>
                  </a:cubicBezTo>
                  <a:cubicBezTo>
                    <a:pt x="64" y="13"/>
                    <a:pt x="51" y="0"/>
                    <a:pt x="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483" name="Freeform 437"/>
            <p:cNvSpPr>
              <a:spLocks/>
            </p:cNvSpPr>
            <p:nvPr/>
          </p:nvSpPr>
          <p:spPr bwMode="auto">
            <a:xfrm>
              <a:off x="4638676" y="3505324"/>
              <a:ext cx="50800" cy="50800"/>
            </a:xfrm>
            <a:custGeom>
              <a:avLst/>
              <a:gdLst>
                <a:gd name="T0" fmla="*/ 0 w 32"/>
                <a:gd name="T1" fmla="*/ 0 h 32"/>
                <a:gd name="T2" fmla="*/ 0 w 32"/>
                <a:gd name="T3" fmla="*/ 32 h 32"/>
                <a:gd name="T4" fmla="*/ 32 w 32"/>
                <a:gd name="T5" fmla="*/ 32 h 32"/>
                <a:gd name="T6" fmla="*/ 32 w 32"/>
                <a:gd name="T7" fmla="*/ 24 h 32"/>
                <a:gd name="T8" fmla="*/ 8 w 32"/>
                <a:gd name="T9" fmla="*/ 24 h 32"/>
                <a:gd name="T10" fmla="*/ 8 w 32"/>
                <a:gd name="T11" fmla="*/ 0 h 32"/>
                <a:gd name="T12" fmla="*/ 0 w 32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2">
                  <a:moveTo>
                    <a:pt x="0" y="0"/>
                  </a:moveTo>
                  <a:lnTo>
                    <a:pt x="0" y="32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8" y="24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34" name="Group 11133"/>
          <p:cNvGrpSpPr/>
          <p:nvPr/>
        </p:nvGrpSpPr>
        <p:grpSpPr>
          <a:xfrm>
            <a:off x="5351463" y="3467224"/>
            <a:ext cx="203200" cy="152400"/>
            <a:chOff x="5351463" y="3467224"/>
            <a:chExt cx="203200" cy="152400"/>
          </a:xfrm>
        </p:grpSpPr>
        <p:sp>
          <p:nvSpPr>
            <p:cNvPr id="10484" name="Freeform 438"/>
            <p:cNvSpPr>
              <a:spLocks/>
            </p:cNvSpPr>
            <p:nvPr/>
          </p:nvSpPr>
          <p:spPr bwMode="auto">
            <a:xfrm>
              <a:off x="5351463" y="3467224"/>
              <a:ext cx="168275" cy="101600"/>
            </a:xfrm>
            <a:custGeom>
              <a:avLst/>
              <a:gdLst>
                <a:gd name="T0" fmla="*/ 12 w 53"/>
                <a:gd name="T1" fmla="*/ 32 h 32"/>
                <a:gd name="T2" fmla="*/ 24 w 53"/>
                <a:gd name="T3" fmla="*/ 16 h 32"/>
                <a:gd name="T4" fmla="*/ 18 w 53"/>
                <a:gd name="T5" fmla="*/ 16 h 32"/>
                <a:gd name="T6" fmla="*/ 32 w 53"/>
                <a:gd name="T7" fmla="*/ 8 h 32"/>
                <a:gd name="T8" fmla="*/ 42 w 53"/>
                <a:gd name="T9" fmla="*/ 12 h 32"/>
                <a:gd name="T10" fmla="*/ 53 w 53"/>
                <a:gd name="T11" fmla="*/ 12 h 32"/>
                <a:gd name="T12" fmla="*/ 32 w 53"/>
                <a:gd name="T13" fmla="*/ 0 h 32"/>
                <a:gd name="T14" fmla="*/ 9 w 53"/>
                <a:gd name="T15" fmla="*/ 16 h 32"/>
                <a:gd name="T16" fmla="*/ 0 w 53"/>
                <a:gd name="T17" fmla="*/ 16 h 32"/>
                <a:gd name="T18" fmla="*/ 12 w 53"/>
                <a:gd name="T1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32">
                  <a:moveTo>
                    <a:pt x="12" y="32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1" y="11"/>
                    <a:pt x="26" y="8"/>
                    <a:pt x="32" y="8"/>
                  </a:cubicBezTo>
                  <a:cubicBezTo>
                    <a:pt x="36" y="8"/>
                    <a:pt x="40" y="10"/>
                    <a:pt x="42" y="1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49" y="5"/>
                    <a:pt x="41" y="0"/>
                    <a:pt x="32" y="0"/>
                  </a:cubicBezTo>
                  <a:cubicBezTo>
                    <a:pt x="22" y="0"/>
                    <a:pt x="13" y="7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12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485" name="Freeform 439"/>
            <p:cNvSpPr>
              <a:spLocks/>
            </p:cNvSpPr>
            <p:nvPr/>
          </p:nvSpPr>
          <p:spPr bwMode="auto">
            <a:xfrm>
              <a:off x="5386388" y="3518024"/>
              <a:ext cx="168275" cy="101600"/>
            </a:xfrm>
            <a:custGeom>
              <a:avLst/>
              <a:gdLst>
                <a:gd name="T0" fmla="*/ 41 w 53"/>
                <a:gd name="T1" fmla="*/ 0 h 32"/>
                <a:gd name="T2" fmla="*/ 29 w 53"/>
                <a:gd name="T3" fmla="*/ 16 h 32"/>
                <a:gd name="T4" fmla="*/ 35 w 53"/>
                <a:gd name="T5" fmla="*/ 16 h 32"/>
                <a:gd name="T6" fmla="*/ 21 w 53"/>
                <a:gd name="T7" fmla="*/ 24 h 32"/>
                <a:gd name="T8" fmla="*/ 11 w 53"/>
                <a:gd name="T9" fmla="*/ 20 h 32"/>
                <a:gd name="T10" fmla="*/ 0 w 53"/>
                <a:gd name="T11" fmla="*/ 20 h 32"/>
                <a:gd name="T12" fmla="*/ 21 w 53"/>
                <a:gd name="T13" fmla="*/ 32 h 32"/>
                <a:gd name="T14" fmla="*/ 44 w 53"/>
                <a:gd name="T15" fmla="*/ 16 h 32"/>
                <a:gd name="T16" fmla="*/ 53 w 53"/>
                <a:gd name="T17" fmla="*/ 16 h 32"/>
                <a:gd name="T18" fmla="*/ 41 w 53"/>
                <a:gd name="T1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32">
                  <a:moveTo>
                    <a:pt x="41" y="0"/>
                  </a:moveTo>
                  <a:cubicBezTo>
                    <a:pt x="29" y="16"/>
                    <a:pt x="29" y="16"/>
                    <a:pt x="29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2" y="21"/>
                    <a:pt x="27" y="24"/>
                    <a:pt x="21" y="24"/>
                  </a:cubicBezTo>
                  <a:cubicBezTo>
                    <a:pt x="17" y="24"/>
                    <a:pt x="13" y="22"/>
                    <a:pt x="11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4" y="27"/>
                    <a:pt x="12" y="32"/>
                    <a:pt x="21" y="32"/>
                  </a:cubicBezTo>
                  <a:cubicBezTo>
                    <a:pt x="31" y="32"/>
                    <a:pt x="40" y="25"/>
                    <a:pt x="44" y="16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33" name="Group 11132"/>
          <p:cNvGrpSpPr/>
          <p:nvPr/>
        </p:nvGrpSpPr>
        <p:grpSpPr>
          <a:xfrm>
            <a:off x="5757863" y="3454524"/>
            <a:ext cx="190500" cy="165100"/>
            <a:chOff x="5757863" y="3454524"/>
            <a:chExt cx="190500" cy="165100"/>
          </a:xfrm>
        </p:grpSpPr>
        <p:sp>
          <p:nvSpPr>
            <p:cNvPr id="10486" name="Freeform 440"/>
            <p:cNvSpPr>
              <a:spLocks/>
            </p:cNvSpPr>
            <p:nvPr/>
          </p:nvSpPr>
          <p:spPr bwMode="auto">
            <a:xfrm>
              <a:off x="5757863" y="3543424"/>
              <a:ext cx="177800" cy="76200"/>
            </a:xfrm>
            <a:custGeom>
              <a:avLst/>
              <a:gdLst>
                <a:gd name="T0" fmla="*/ 30 w 56"/>
                <a:gd name="T1" fmla="*/ 20 h 24"/>
                <a:gd name="T2" fmla="*/ 13 w 56"/>
                <a:gd name="T3" fmla="*/ 12 h 24"/>
                <a:gd name="T4" fmla="*/ 24 w 56"/>
                <a:gd name="T5" fmla="*/ 4 h 24"/>
                <a:gd name="T6" fmla="*/ 8 w 56"/>
                <a:gd name="T7" fmla="*/ 1 h 24"/>
                <a:gd name="T8" fmla="*/ 4 w 56"/>
                <a:gd name="T9" fmla="*/ 0 h 24"/>
                <a:gd name="T10" fmla="*/ 4 w 56"/>
                <a:gd name="T11" fmla="*/ 0 h 24"/>
                <a:gd name="T12" fmla="*/ 0 w 56"/>
                <a:gd name="T13" fmla="*/ 20 h 24"/>
                <a:gd name="T14" fmla="*/ 9 w 56"/>
                <a:gd name="T15" fmla="*/ 14 h 24"/>
                <a:gd name="T16" fmla="*/ 30 w 56"/>
                <a:gd name="T17" fmla="*/ 24 h 24"/>
                <a:gd name="T18" fmla="*/ 56 w 56"/>
                <a:gd name="T19" fmla="*/ 0 h 24"/>
                <a:gd name="T20" fmla="*/ 52 w 56"/>
                <a:gd name="T21" fmla="*/ 0 h 24"/>
                <a:gd name="T22" fmla="*/ 30 w 56"/>
                <a:gd name="T23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24">
                  <a:moveTo>
                    <a:pt x="30" y="20"/>
                  </a:moveTo>
                  <a:cubicBezTo>
                    <a:pt x="23" y="20"/>
                    <a:pt x="17" y="17"/>
                    <a:pt x="13" y="12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4" y="20"/>
                    <a:pt x="22" y="24"/>
                    <a:pt x="30" y="24"/>
                  </a:cubicBezTo>
                  <a:cubicBezTo>
                    <a:pt x="44" y="24"/>
                    <a:pt x="55" y="13"/>
                    <a:pt x="5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1" y="11"/>
                    <a:pt x="41" y="20"/>
                    <a:pt x="30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487" name="Freeform 441"/>
            <p:cNvSpPr>
              <a:spLocks/>
            </p:cNvSpPr>
            <p:nvPr/>
          </p:nvSpPr>
          <p:spPr bwMode="auto">
            <a:xfrm>
              <a:off x="5770563" y="3454524"/>
              <a:ext cx="177800" cy="76200"/>
            </a:xfrm>
            <a:custGeom>
              <a:avLst/>
              <a:gdLst>
                <a:gd name="T0" fmla="*/ 47 w 56"/>
                <a:gd name="T1" fmla="*/ 10 h 24"/>
                <a:gd name="T2" fmla="*/ 26 w 56"/>
                <a:gd name="T3" fmla="*/ 0 h 24"/>
                <a:gd name="T4" fmla="*/ 0 w 56"/>
                <a:gd name="T5" fmla="*/ 24 h 24"/>
                <a:gd name="T6" fmla="*/ 4 w 56"/>
                <a:gd name="T7" fmla="*/ 24 h 24"/>
                <a:gd name="T8" fmla="*/ 26 w 56"/>
                <a:gd name="T9" fmla="*/ 4 h 24"/>
                <a:gd name="T10" fmla="*/ 43 w 56"/>
                <a:gd name="T11" fmla="*/ 12 h 24"/>
                <a:gd name="T12" fmla="*/ 32 w 56"/>
                <a:gd name="T13" fmla="*/ 20 h 24"/>
                <a:gd name="T14" fmla="*/ 48 w 56"/>
                <a:gd name="T15" fmla="*/ 23 h 24"/>
                <a:gd name="T16" fmla="*/ 52 w 56"/>
                <a:gd name="T17" fmla="*/ 24 h 24"/>
                <a:gd name="T18" fmla="*/ 52 w 56"/>
                <a:gd name="T19" fmla="*/ 24 h 24"/>
                <a:gd name="T20" fmla="*/ 56 w 56"/>
                <a:gd name="T21" fmla="*/ 4 h 24"/>
                <a:gd name="T22" fmla="*/ 47 w 56"/>
                <a:gd name="T23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24">
                  <a:moveTo>
                    <a:pt x="47" y="10"/>
                  </a:moveTo>
                  <a:cubicBezTo>
                    <a:pt x="42" y="4"/>
                    <a:pt x="34" y="0"/>
                    <a:pt x="26" y="0"/>
                  </a:cubicBezTo>
                  <a:cubicBezTo>
                    <a:pt x="12" y="0"/>
                    <a:pt x="1" y="11"/>
                    <a:pt x="0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5" y="13"/>
                    <a:pt x="14" y="4"/>
                    <a:pt x="26" y="4"/>
                  </a:cubicBezTo>
                  <a:cubicBezTo>
                    <a:pt x="33" y="4"/>
                    <a:pt x="39" y="7"/>
                    <a:pt x="43" y="12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6" y="4"/>
                    <a:pt x="56" y="4"/>
                    <a:pt x="56" y="4"/>
                  </a:cubicBezTo>
                  <a:lnTo>
                    <a:pt x="47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32" name="Group 11131"/>
          <p:cNvGrpSpPr/>
          <p:nvPr/>
        </p:nvGrpSpPr>
        <p:grpSpPr>
          <a:xfrm>
            <a:off x="6164263" y="3454524"/>
            <a:ext cx="203200" cy="177800"/>
            <a:chOff x="6164263" y="3454524"/>
            <a:chExt cx="203200" cy="177800"/>
          </a:xfrm>
        </p:grpSpPr>
        <p:sp>
          <p:nvSpPr>
            <p:cNvPr id="10488" name="Oval 442"/>
            <p:cNvSpPr>
              <a:spLocks noChangeArrowheads="1"/>
            </p:cNvSpPr>
            <p:nvPr/>
          </p:nvSpPr>
          <p:spPr bwMode="auto">
            <a:xfrm>
              <a:off x="6253163" y="3530724"/>
              <a:ext cx="25400" cy="25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489" name="Freeform 443"/>
            <p:cNvSpPr>
              <a:spLocks/>
            </p:cNvSpPr>
            <p:nvPr/>
          </p:nvSpPr>
          <p:spPr bwMode="auto">
            <a:xfrm>
              <a:off x="6180138" y="3454524"/>
              <a:ext cx="187325" cy="88900"/>
            </a:xfrm>
            <a:custGeom>
              <a:avLst/>
              <a:gdLst>
                <a:gd name="T0" fmla="*/ 52 w 59"/>
                <a:gd name="T1" fmla="*/ 15 h 28"/>
                <a:gd name="T2" fmla="*/ 27 w 59"/>
                <a:gd name="T3" fmla="*/ 0 h 28"/>
                <a:gd name="T4" fmla="*/ 0 w 59"/>
                <a:gd name="T5" fmla="*/ 20 h 28"/>
                <a:gd name="T6" fmla="*/ 4 w 59"/>
                <a:gd name="T7" fmla="*/ 20 h 28"/>
                <a:gd name="T8" fmla="*/ 27 w 59"/>
                <a:gd name="T9" fmla="*/ 4 h 28"/>
                <a:gd name="T10" fmla="*/ 48 w 59"/>
                <a:gd name="T11" fmla="*/ 16 h 28"/>
                <a:gd name="T12" fmla="*/ 39 w 59"/>
                <a:gd name="T13" fmla="*/ 20 h 28"/>
                <a:gd name="T14" fmla="*/ 55 w 59"/>
                <a:gd name="T15" fmla="*/ 28 h 28"/>
                <a:gd name="T16" fmla="*/ 59 w 59"/>
                <a:gd name="T17" fmla="*/ 12 h 28"/>
                <a:gd name="T18" fmla="*/ 52 w 59"/>
                <a:gd name="T19" fmla="*/ 1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28">
                  <a:moveTo>
                    <a:pt x="52" y="15"/>
                  </a:moveTo>
                  <a:cubicBezTo>
                    <a:pt x="47" y="6"/>
                    <a:pt x="38" y="0"/>
                    <a:pt x="27" y="0"/>
                  </a:cubicBezTo>
                  <a:cubicBezTo>
                    <a:pt x="14" y="0"/>
                    <a:pt x="4" y="8"/>
                    <a:pt x="0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8" y="11"/>
                    <a:pt x="17" y="4"/>
                    <a:pt x="27" y="4"/>
                  </a:cubicBezTo>
                  <a:cubicBezTo>
                    <a:pt x="36" y="4"/>
                    <a:pt x="44" y="9"/>
                    <a:pt x="48" y="1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9" y="12"/>
                    <a:pt x="59" y="12"/>
                    <a:pt x="59" y="12"/>
                  </a:cubicBezTo>
                  <a:lnTo>
                    <a:pt x="52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490" name="Freeform 444"/>
            <p:cNvSpPr>
              <a:spLocks/>
            </p:cNvSpPr>
            <p:nvPr/>
          </p:nvSpPr>
          <p:spPr bwMode="auto">
            <a:xfrm>
              <a:off x="6164263" y="3543424"/>
              <a:ext cx="187325" cy="88900"/>
            </a:xfrm>
            <a:custGeom>
              <a:avLst/>
              <a:gdLst>
                <a:gd name="T0" fmla="*/ 32 w 59"/>
                <a:gd name="T1" fmla="*/ 24 h 28"/>
                <a:gd name="T2" fmla="*/ 11 w 59"/>
                <a:gd name="T3" fmla="*/ 12 h 28"/>
                <a:gd name="T4" fmla="*/ 20 w 59"/>
                <a:gd name="T5" fmla="*/ 8 h 28"/>
                <a:gd name="T6" fmla="*/ 4 w 59"/>
                <a:gd name="T7" fmla="*/ 0 h 28"/>
                <a:gd name="T8" fmla="*/ 0 w 59"/>
                <a:gd name="T9" fmla="*/ 16 h 28"/>
                <a:gd name="T10" fmla="*/ 7 w 59"/>
                <a:gd name="T11" fmla="*/ 13 h 28"/>
                <a:gd name="T12" fmla="*/ 32 w 59"/>
                <a:gd name="T13" fmla="*/ 28 h 28"/>
                <a:gd name="T14" fmla="*/ 59 w 59"/>
                <a:gd name="T15" fmla="*/ 8 h 28"/>
                <a:gd name="T16" fmla="*/ 55 w 59"/>
                <a:gd name="T17" fmla="*/ 8 h 28"/>
                <a:gd name="T18" fmla="*/ 32 w 59"/>
                <a:gd name="T19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28">
                  <a:moveTo>
                    <a:pt x="32" y="24"/>
                  </a:moveTo>
                  <a:cubicBezTo>
                    <a:pt x="23" y="24"/>
                    <a:pt x="15" y="19"/>
                    <a:pt x="11" y="12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12" y="22"/>
                    <a:pt x="21" y="28"/>
                    <a:pt x="32" y="28"/>
                  </a:cubicBezTo>
                  <a:cubicBezTo>
                    <a:pt x="45" y="28"/>
                    <a:pt x="55" y="20"/>
                    <a:pt x="59" y="8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1" y="17"/>
                    <a:pt x="42" y="24"/>
                    <a:pt x="32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31" name="Group 11130"/>
          <p:cNvGrpSpPr/>
          <p:nvPr/>
        </p:nvGrpSpPr>
        <p:grpSpPr>
          <a:xfrm>
            <a:off x="6572251" y="3467224"/>
            <a:ext cx="203200" cy="165100"/>
            <a:chOff x="6572251" y="3467224"/>
            <a:chExt cx="203200" cy="165100"/>
          </a:xfrm>
        </p:grpSpPr>
        <p:sp>
          <p:nvSpPr>
            <p:cNvPr id="10491" name="Freeform 445"/>
            <p:cNvSpPr>
              <a:spLocks/>
            </p:cNvSpPr>
            <p:nvPr/>
          </p:nvSpPr>
          <p:spPr bwMode="auto">
            <a:xfrm>
              <a:off x="6572251" y="3467224"/>
              <a:ext cx="114300" cy="139700"/>
            </a:xfrm>
            <a:custGeom>
              <a:avLst/>
              <a:gdLst>
                <a:gd name="T0" fmla="*/ 36 w 36"/>
                <a:gd name="T1" fmla="*/ 10 h 44"/>
                <a:gd name="T2" fmla="*/ 20 w 36"/>
                <a:gd name="T3" fmla="*/ 0 h 44"/>
                <a:gd name="T4" fmla="*/ 20 w 36"/>
                <a:gd name="T5" fmla="*/ 8 h 44"/>
                <a:gd name="T6" fmla="*/ 12 w 36"/>
                <a:gd name="T7" fmla="*/ 8 h 44"/>
                <a:gd name="T8" fmla="*/ 0 w 36"/>
                <a:gd name="T9" fmla="*/ 20 h 44"/>
                <a:gd name="T10" fmla="*/ 0 w 36"/>
                <a:gd name="T11" fmla="*/ 32 h 44"/>
                <a:gd name="T12" fmla="*/ 12 w 36"/>
                <a:gd name="T13" fmla="*/ 44 h 44"/>
                <a:gd name="T14" fmla="*/ 20 w 36"/>
                <a:gd name="T15" fmla="*/ 44 h 44"/>
                <a:gd name="T16" fmla="*/ 20 w 36"/>
                <a:gd name="T17" fmla="*/ 40 h 44"/>
                <a:gd name="T18" fmla="*/ 12 w 36"/>
                <a:gd name="T19" fmla="*/ 40 h 44"/>
                <a:gd name="T20" fmla="*/ 4 w 36"/>
                <a:gd name="T21" fmla="*/ 32 h 44"/>
                <a:gd name="T22" fmla="*/ 4 w 36"/>
                <a:gd name="T23" fmla="*/ 20 h 44"/>
                <a:gd name="T24" fmla="*/ 12 w 36"/>
                <a:gd name="T25" fmla="*/ 12 h 44"/>
                <a:gd name="T26" fmla="*/ 20 w 36"/>
                <a:gd name="T27" fmla="*/ 12 h 44"/>
                <a:gd name="T28" fmla="*/ 20 w 36"/>
                <a:gd name="T29" fmla="*/ 20 h 44"/>
                <a:gd name="T30" fmla="*/ 36 w 36"/>
                <a:gd name="T31" fmla="*/ 1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" h="44">
                  <a:moveTo>
                    <a:pt x="36" y="1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5" y="8"/>
                    <a:pt x="0" y="13"/>
                    <a:pt x="0" y="2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9"/>
                    <a:pt x="5" y="44"/>
                    <a:pt x="12" y="44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8" y="40"/>
                    <a:pt x="4" y="36"/>
                    <a:pt x="4" y="32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16"/>
                    <a:pt x="8" y="12"/>
                    <a:pt x="12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20"/>
                    <a:pt x="20" y="20"/>
                    <a:pt x="20" y="20"/>
                  </a:cubicBezTo>
                  <a:lnTo>
                    <a:pt x="3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492" name="Freeform 446"/>
            <p:cNvSpPr>
              <a:spLocks/>
            </p:cNvSpPr>
            <p:nvPr/>
          </p:nvSpPr>
          <p:spPr bwMode="auto">
            <a:xfrm>
              <a:off x="6661151" y="3492624"/>
              <a:ext cx="114300" cy="139700"/>
            </a:xfrm>
            <a:custGeom>
              <a:avLst/>
              <a:gdLst>
                <a:gd name="T0" fmla="*/ 24 w 36"/>
                <a:gd name="T1" fmla="*/ 0 h 44"/>
                <a:gd name="T2" fmla="*/ 16 w 36"/>
                <a:gd name="T3" fmla="*/ 0 h 44"/>
                <a:gd name="T4" fmla="*/ 16 w 36"/>
                <a:gd name="T5" fmla="*/ 4 h 44"/>
                <a:gd name="T6" fmla="*/ 24 w 36"/>
                <a:gd name="T7" fmla="*/ 4 h 44"/>
                <a:gd name="T8" fmla="*/ 32 w 36"/>
                <a:gd name="T9" fmla="*/ 12 h 44"/>
                <a:gd name="T10" fmla="*/ 32 w 36"/>
                <a:gd name="T11" fmla="*/ 24 h 44"/>
                <a:gd name="T12" fmla="*/ 24 w 36"/>
                <a:gd name="T13" fmla="*/ 32 h 44"/>
                <a:gd name="T14" fmla="*/ 16 w 36"/>
                <a:gd name="T15" fmla="*/ 32 h 44"/>
                <a:gd name="T16" fmla="*/ 16 w 36"/>
                <a:gd name="T17" fmla="*/ 24 h 44"/>
                <a:gd name="T18" fmla="*/ 0 w 36"/>
                <a:gd name="T19" fmla="*/ 34 h 44"/>
                <a:gd name="T20" fmla="*/ 16 w 36"/>
                <a:gd name="T21" fmla="*/ 44 h 44"/>
                <a:gd name="T22" fmla="*/ 16 w 36"/>
                <a:gd name="T23" fmla="*/ 36 h 44"/>
                <a:gd name="T24" fmla="*/ 24 w 36"/>
                <a:gd name="T25" fmla="*/ 36 h 44"/>
                <a:gd name="T26" fmla="*/ 36 w 36"/>
                <a:gd name="T27" fmla="*/ 24 h 44"/>
                <a:gd name="T28" fmla="*/ 36 w 36"/>
                <a:gd name="T29" fmla="*/ 12 h 44"/>
                <a:gd name="T30" fmla="*/ 24 w 36"/>
                <a:gd name="T3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" h="44">
                  <a:moveTo>
                    <a:pt x="2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8" y="4"/>
                    <a:pt x="32" y="8"/>
                    <a:pt x="32" y="12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28"/>
                    <a:pt x="28" y="32"/>
                    <a:pt x="24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5"/>
                    <a:pt x="31" y="0"/>
                    <a:pt x="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30" name="Group 11129"/>
          <p:cNvGrpSpPr/>
          <p:nvPr/>
        </p:nvGrpSpPr>
        <p:grpSpPr>
          <a:xfrm>
            <a:off x="6978651" y="3441824"/>
            <a:ext cx="203200" cy="203200"/>
            <a:chOff x="6978651" y="3441824"/>
            <a:chExt cx="203200" cy="203200"/>
          </a:xfrm>
        </p:grpSpPr>
        <p:sp>
          <p:nvSpPr>
            <p:cNvPr id="10493" name="Freeform 447"/>
            <p:cNvSpPr>
              <a:spLocks/>
            </p:cNvSpPr>
            <p:nvPr/>
          </p:nvSpPr>
          <p:spPr bwMode="auto">
            <a:xfrm>
              <a:off x="7042151" y="3467224"/>
              <a:ext cx="139700" cy="177800"/>
            </a:xfrm>
            <a:custGeom>
              <a:avLst/>
              <a:gdLst>
                <a:gd name="T0" fmla="*/ 32 w 44"/>
                <a:gd name="T1" fmla="*/ 0 h 56"/>
                <a:gd name="T2" fmla="*/ 28 w 44"/>
                <a:gd name="T3" fmla="*/ 0 h 56"/>
                <a:gd name="T4" fmla="*/ 28 w 44"/>
                <a:gd name="T5" fmla="*/ 8 h 56"/>
                <a:gd name="T6" fmla="*/ 32 w 44"/>
                <a:gd name="T7" fmla="*/ 8 h 56"/>
                <a:gd name="T8" fmla="*/ 36 w 44"/>
                <a:gd name="T9" fmla="*/ 12 h 56"/>
                <a:gd name="T10" fmla="*/ 36 w 44"/>
                <a:gd name="T11" fmla="*/ 36 h 56"/>
                <a:gd name="T12" fmla="*/ 32 w 44"/>
                <a:gd name="T13" fmla="*/ 40 h 56"/>
                <a:gd name="T14" fmla="*/ 16 w 44"/>
                <a:gd name="T15" fmla="*/ 40 h 56"/>
                <a:gd name="T16" fmla="*/ 16 w 44"/>
                <a:gd name="T17" fmla="*/ 32 h 56"/>
                <a:gd name="T18" fmla="*/ 0 w 44"/>
                <a:gd name="T19" fmla="*/ 44 h 56"/>
                <a:gd name="T20" fmla="*/ 16 w 44"/>
                <a:gd name="T21" fmla="*/ 56 h 56"/>
                <a:gd name="T22" fmla="*/ 16 w 44"/>
                <a:gd name="T23" fmla="*/ 48 h 56"/>
                <a:gd name="T24" fmla="*/ 32 w 44"/>
                <a:gd name="T25" fmla="*/ 48 h 56"/>
                <a:gd name="T26" fmla="*/ 44 w 44"/>
                <a:gd name="T27" fmla="*/ 36 h 56"/>
                <a:gd name="T28" fmla="*/ 44 w 44"/>
                <a:gd name="T29" fmla="*/ 12 h 56"/>
                <a:gd name="T30" fmla="*/ 32 w 44"/>
                <a:gd name="T3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" h="56">
                  <a:moveTo>
                    <a:pt x="3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6" y="10"/>
                    <a:pt x="36" y="12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8"/>
                    <a:pt x="34" y="40"/>
                    <a:pt x="32" y="40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9" y="48"/>
                    <a:pt x="44" y="43"/>
                    <a:pt x="44" y="36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5"/>
                    <a:pt x="39" y="0"/>
                    <a:pt x="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494" name="Freeform 448"/>
            <p:cNvSpPr>
              <a:spLocks/>
            </p:cNvSpPr>
            <p:nvPr/>
          </p:nvSpPr>
          <p:spPr bwMode="auto">
            <a:xfrm>
              <a:off x="6978651" y="3441824"/>
              <a:ext cx="139700" cy="177800"/>
            </a:xfrm>
            <a:custGeom>
              <a:avLst/>
              <a:gdLst>
                <a:gd name="T0" fmla="*/ 8 w 44"/>
                <a:gd name="T1" fmla="*/ 44 h 56"/>
                <a:gd name="T2" fmla="*/ 8 w 44"/>
                <a:gd name="T3" fmla="*/ 20 h 56"/>
                <a:gd name="T4" fmla="*/ 12 w 44"/>
                <a:gd name="T5" fmla="*/ 16 h 56"/>
                <a:gd name="T6" fmla="*/ 28 w 44"/>
                <a:gd name="T7" fmla="*/ 16 h 56"/>
                <a:gd name="T8" fmla="*/ 28 w 44"/>
                <a:gd name="T9" fmla="*/ 24 h 56"/>
                <a:gd name="T10" fmla="*/ 44 w 44"/>
                <a:gd name="T11" fmla="*/ 12 h 56"/>
                <a:gd name="T12" fmla="*/ 28 w 44"/>
                <a:gd name="T13" fmla="*/ 0 h 56"/>
                <a:gd name="T14" fmla="*/ 28 w 44"/>
                <a:gd name="T15" fmla="*/ 8 h 56"/>
                <a:gd name="T16" fmla="*/ 12 w 44"/>
                <a:gd name="T17" fmla="*/ 8 h 56"/>
                <a:gd name="T18" fmla="*/ 0 w 44"/>
                <a:gd name="T19" fmla="*/ 20 h 56"/>
                <a:gd name="T20" fmla="*/ 0 w 44"/>
                <a:gd name="T21" fmla="*/ 44 h 56"/>
                <a:gd name="T22" fmla="*/ 12 w 44"/>
                <a:gd name="T23" fmla="*/ 56 h 56"/>
                <a:gd name="T24" fmla="*/ 16 w 44"/>
                <a:gd name="T25" fmla="*/ 56 h 56"/>
                <a:gd name="T26" fmla="*/ 16 w 44"/>
                <a:gd name="T27" fmla="*/ 48 h 56"/>
                <a:gd name="T28" fmla="*/ 12 w 44"/>
                <a:gd name="T29" fmla="*/ 48 h 56"/>
                <a:gd name="T30" fmla="*/ 8 w 44"/>
                <a:gd name="T31" fmla="*/ 4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" h="56">
                  <a:moveTo>
                    <a:pt x="8" y="44"/>
                  </a:moveTo>
                  <a:cubicBezTo>
                    <a:pt x="8" y="20"/>
                    <a:pt x="8" y="20"/>
                    <a:pt x="8" y="20"/>
                  </a:cubicBezTo>
                  <a:cubicBezTo>
                    <a:pt x="8" y="18"/>
                    <a:pt x="10" y="16"/>
                    <a:pt x="12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5" y="8"/>
                    <a:pt x="0" y="13"/>
                    <a:pt x="0" y="2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51"/>
                    <a:pt x="5" y="56"/>
                    <a:pt x="12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0" y="48"/>
                    <a:pt x="8" y="46"/>
                    <a:pt x="8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0495" name="Freeform 449"/>
          <p:cNvSpPr>
            <a:spLocks/>
          </p:cNvSpPr>
          <p:nvPr/>
        </p:nvSpPr>
        <p:spPr bwMode="auto">
          <a:xfrm>
            <a:off x="7385051" y="3505324"/>
            <a:ext cx="203200" cy="101600"/>
          </a:xfrm>
          <a:custGeom>
            <a:avLst/>
            <a:gdLst>
              <a:gd name="T0" fmla="*/ 48 w 64"/>
              <a:gd name="T1" fmla="*/ 0 h 32"/>
              <a:gd name="T2" fmla="*/ 34 w 64"/>
              <a:gd name="T3" fmla="*/ 10 h 32"/>
              <a:gd name="T4" fmla="*/ 37 w 64"/>
              <a:gd name="T5" fmla="*/ 13 h 32"/>
              <a:gd name="T6" fmla="*/ 48 w 64"/>
              <a:gd name="T7" fmla="*/ 4 h 32"/>
              <a:gd name="T8" fmla="*/ 60 w 64"/>
              <a:gd name="T9" fmla="*/ 16 h 32"/>
              <a:gd name="T10" fmla="*/ 48 w 64"/>
              <a:gd name="T11" fmla="*/ 28 h 32"/>
              <a:gd name="T12" fmla="*/ 16 w 64"/>
              <a:gd name="T13" fmla="*/ 0 h 32"/>
              <a:gd name="T14" fmla="*/ 0 w 64"/>
              <a:gd name="T15" fmla="*/ 16 h 32"/>
              <a:gd name="T16" fmla="*/ 16 w 64"/>
              <a:gd name="T17" fmla="*/ 32 h 32"/>
              <a:gd name="T18" fmla="*/ 30 w 64"/>
              <a:gd name="T19" fmla="*/ 22 h 32"/>
              <a:gd name="T20" fmla="*/ 27 w 64"/>
              <a:gd name="T21" fmla="*/ 19 h 32"/>
              <a:gd name="T22" fmla="*/ 16 w 64"/>
              <a:gd name="T23" fmla="*/ 28 h 32"/>
              <a:gd name="T24" fmla="*/ 4 w 64"/>
              <a:gd name="T25" fmla="*/ 16 h 32"/>
              <a:gd name="T26" fmla="*/ 16 w 64"/>
              <a:gd name="T27" fmla="*/ 4 h 32"/>
              <a:gd name="T28" fmla="*/ 48 w 64"/>
              <a:gd name="T29" fmla="*/ 32 h 32"/>
              <a:gd name="T30" fmla="*/ 64 w 64"/>
              <a:gd name="T31" fmla="*/ 16 h 32"/>
              <a:gd name="T32" fmla="*/ 48 w 64"/>
              <a:gd name="T3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4" h="32">
                <a:moveTo>
                  <a:pt x="48" y="0"/>
                </a:moveTo>
                <a:cubicBezTo>
                  <a:pt x="43" y="0"/>
                  <a:pt x="38" y="5"/>
                  <a:pt x="34" y="10"/>
                </a:cubicBezTo>
                <a:cubicBezTo>
                  <a:pt x="37" y="13"/>
                  <a:pt x="37" y="13"/>
                  <a:pt x="37" y="13"/>
                </a:cubicBezTo>
                <a:cubicBezTo>
                  <a:pt x="41" y="7"/>
                  <a:pt x="45" y="4"/>
                  <a:pt x="48" y="4"/>
                </a:cubicBezTo>
                <a:cubicBezTo>
                  <a:pt x="55" y="4"/>
                  <a:pt x="60" y="9"/>
                  <a:pt x="60" y="16"/>
                </a:cubicBezTo>
                <a:cubicBezTo>
                  <a:pt x="60" y="23"/>
                  <a:pt x="55" y="28"/>
                  <a:pt x="48" y="28"/>
                </a:cubicBezTo>
                <a:cubicBezTo>
                  <a:pt x="38" y="28"/>
                  <a:pt x="28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25"/>
                  <a:pt x="7" y="32"/>
                  <a:pt x="16" y="32"/>
                </a:cubicBezTo>
                <a:cubicBezTo>
                  <a:pt x="21" y="32"/>
                  <a:pt x="26" y="27"/>
                  <a:pt x="30" y="22"/>
                </a:cubicBezTo>
                <a:cubicBezTo>
                  <a:pt x="27" y="19"/>
                  <a:pt x="27" y="19"/>
                  <a:pt x="27" y="19"/>
                </a:cubicBezTo>
                <a:cubicBezTo>
                  <a:pt x="23" y="25"/>
                  <a:pt x="19" y="28"/>
                  <a:pt x="16" y="28"/>
                </a:cubicBezTo>
                <a:cubicBezTo>
                  <a:pt x="9" y="28"/>
                  <a:pt x="4" y="23"/>
                  <a:pt x="4" y="16"/>
                </a:cubicBezTo>
                <a:cubicBezTo>
                  <a:pt x="4" y="9"/>
                  <a:pt x="9" y="4"/>
                  <a:pt x="16" y="4"/>
                </a:cubicBezTo>
                <a:cubicBezTo>
                  <a:pt x="26" y="4"/>
                  <a:pt x="36" y="32"/>
                  <a:pt x="48" y="32"/>
                </a:cubicBezTo>
                <a:cubicBezTo>
                  <a:pt x="57" y="32"/>
                  <a:pt x="64" y="25"/>
                  <a:pt x="64" y="16"/>
                </a:cubicBezTo>
                <a:cubicBezTo>
                  <a:pt x="64" y="7"/>
                  <a:pt x="57" y="0"/>
                  <a:pt x="4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128" name="Group 11127"/>
          <p:cNvGrpSpPr/>
          <p:nvPr/>
        </p:nvGrpSpPr>
        <p:grpSpPr>
          <a:xfrm>
            <a:off x="8199438" y="3441824"/>
            <a:ext cx="203200" cy="203200"/>
            <a:chOff x="8199438" y="3441824"/>
            <a:chExt cx="203200" cy="203200"/>
          </a:xfrm>
        </p:grpSpPr>
        <p:sp>
          <p:nvSpPr>
            <p:cNvPr id="10496" name="Freeform 450"/>
            <p:cNvSpPr>
              <a:spLocks/>
            </p:cNvSpPr>
            <p:nvPr/>
          </p:nvSpPr>
          <p:spPr bwMode="auto">
            <a:xfrm>
              <a:off x="8288338" y="3441824"/>
              <a:ext cx="25400" cy="44450"/>
            </a:xfrm>
            <a:custGeom>
              <a:avLst/>
              <a:gdLst>
                <a:gd name="T0" fmla="*/ 4 w 8"/>
                <a:gd name="T1" fmla="*/ 0 h 14"/>
                <a:gd name="T2" fmla="*/ 0 w 8"/>
                <a:gd name="T3" fmla="*/ 4 h 14"/>
                <a:gd name="T4" fmla="*/ 0 w 8"/>
                <a:gd name="T5" fmla="*/ 10 h 14"/>
                <a:gd name="T6" fmla="*/ 4 w 8"/>
                <a:gd name="T7" fmla="*/ 14 h 14"/>
                <a:gd name="T8" fmla="*/ 8 w 8"/>
                <a:gd name="T9" fmla="*/ 10 h 14"/>
                <a:gd name="T10" fmla="*/ 8 w 8"/>
                <a:gd name="T11" fmla="*/ 4 h 14"/>
                <a:gd name="T12" fmla="*/ 4 w 8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2" y="14"/>
                    <a:pt x="4" y="14"/>
                  </a:cubicBezTo>
                  <a:cubicBezTo>
                    <a:pt x="6" y="14"/>
                    <a:pt x="8" y="12"/>
                    <a:pt x="8" y="1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497" name="Freeform 451"/>
            <p:cNvSpPr>
              <a:spLocks/>
            </p:cNvSpPr>
            <p:nvPr/>
          </p:nvSpPr>
          <p:spPr bwMode="auto">
            <a:xfrm>
              <a:off x="8240713" y="3451349"/>
              <a:ext cx="41275" cy="44450"/>
            </a:xfrm>
            <a:custGeom>
              <a:avLst/>
              <a:gdLst>
                <a:gd name="T0" fmla="*/ 9 w 13"/>
                <a:gd name="T1" fmla="*/ 3 h 14"/>
                <a:gd name="T2" fmla="*/ 3 w 13"/>
                <a:gd name="T3" fmla="*/ 1 h 14"/>
                <a:gd name="T4" fmla="*/ 2 w 13"/>
                <a:gd name="T5" fmla="*/ 7 h 14"/>
                <a:gd name="T6" fmla="*/ 4 w 13"/>
                <a:gd name="T7" fmla="*/ 12 h 14"/>
                <a:gd name="T8" fmla="*/ 10 w 13"/>
                <a:gd name="T9" fmla="*/ 13 h 14"/>
                <a:gd name="T10" fmla="*/ 11 w 13"/>
                <a:gd name="T11" fmla="*/ 8 h 14"/>
                <a:gd name="T12" fmla="*/ 9 w 13"/>
                <a:gd name="T13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4">
                  <a:moveTo>
                    <a:pt x="9" y="3"/>
                  </a:moveTo>
                  <a:cubicBezTo>
                    <a:pt x="8" y="1"/>
                    <a:pt x="5" y="0"/>
                    <a:pt x="3" y="1"/>
                  </a:cubicBezTo>
                  <a:cubicBezTo>
                    <a:pt x="1" y="2"/>
                    <a:pt x="0" y="5"/>
                    <a:pt x="2" y="7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6" y="14"/>
                    <a:pt x="8" y="14"/>
                    <a:pt x="10" y="13"/>
                  </a:cubicBezTo>
                  <a:cubicBezTo>
                    <a:pt x="12" y="12"/>
                    <a:pt x="13" y="10"/>
                    <a:pt x="11" y="8"/>
                  </a:cubicBezTo>
                  <a:lnTo>
                    <a:pt x="9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498" name="Freeform 452"/>
            <p:cNvSpPr>
              <a:spLocks/>
            </p:cNvSpPr>
            <p:nvPr/>
          </p:nvSpPr>
          <p:spPr bwMode="auto">
            <a:xfrm>
              <a:off x="8208963" y="3483099"/>
              <a:ext cx="44450" cy="38100"/>
            </a:xfrm>
            <a:custGeom>
              <a:avLst/>
              <a:gdLst>
                <a:gd name="T0" fmla="*/ 3 w 14"/>
                <a:gd name="T1" fmla="*/ 9 h 12"/>
                <a:gd name="T2" fmla="*/ 8 w 14"/>
                <a:gd name="T3" fmla="*/ 11 h 12"/>
                <a:gd name="T4" fmla="*/ 13 w 14"/>
                <a:gd name="T5" fmla="*/ 10 h 12"/>
                <a:gd name="T6" fmla="*/ 12 w 14"/>
                <a:gd name="T7" fmla="*/ 4 h 12"/>
                <a:gd name="T8" fmla="*/ 7 w 14"/>
                <a:gd name="T9" fmla="*/ 2 h 12"/>
                <a:gd name="T10" fmla="*/ 1 w 14"/>
                <a:gd name="T11" fmla="*/ 3 h 12"/>
                <a:gd name="T12" fmla="*/ 3 w 14"/>
                <a:gd name="T13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2">
                  <a:moveTo>
                    <a:pt x="3" y="9"/>
                  </a:moveTo>
                  <a:cubicBezTo>
                    <a:pt x="8" y="11"/>
                    <a:pt x="8" y="11"/>
                    <a:pt x="8" y="11"/>
                  </a:cubicBezTo>
                  <a:cubicBezTo>
                    <a:pt x="10" y="12"/>
                    <a:pt x="12" y="12"/>
                    <a:pt x="13" y="10"/>
                  </a:cubicBezTo>
                  <a:cubicBezTo>
                    <a:pt x="14" y="8"/>
                    <a:pt x="14" y="5"/>
                    <a:pt x="12" y="4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5" y="0"/>
                    <a:pt x="2" y="1"/>
                    <a:pt x="1" y="3"/>
                  </a:cubicBezTo>
                  <a:cubicBezTo>
                    <a:pt x="0" y="5"/>
                    <a:pt x="1" y="7"/>
                    <a:pt x="3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499" name="Freeform 453"/>
            <p:cNvSpPr>
              <a:spLocks/>
            </p:cNvSpPr>
            <p:nvPr/>
          </p:nvSpPr>
          <p:spPr bwMode="auto">
            <a:xfrm>
              <a:off x="8199438" y="3530724"/>
              <a:ext cx="44450" cy="25400"/>
            </a:xfrm>
            <a:custGeom>
              <a:avLst/>
              <a:gdLst>
                <a:gd name="T0" fmla="*/ 10 w 14"/>
                <a:gd name="T1" fmla="*/ 8 h 8"/>
                <a:gd name="T2" fmla="*/ 14 w 14"/>
                <a:gd name="T3" fmla="*/ 4 h 8"/>
                <a:gd name="T4" fmla="*/ 10 w 14"/>
                <a:gd name="T5" fmla="*/ 0 h 8"/>
                <a:gd name="T6" fmla="*/ 4 w 14"/>
                <a:gd name="T7" fmla="*/ 0 h 8"/>
                <a:gd name="T8" fmla="*/ 0 w 14"/>
                <a:gd name="T9" fmla="*/ 4 h 8"/>
                <a:gd name="T10" fmla="*/ 4 w 14"/>
                <a:gd name="T11" fmla="*/ 8 h 8"/>
                <a:gd name="T12" fmla="*/ 10 w 1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8">
                  <a:moveTo>
                    <a:pt x="10" y="8"/>
                  </a:moveTo>
                  <a:cubicBezTo>
                    <a:pt x="12" y="8"/>
                    <a:pt x="14" y="6"/>
                    <a:pt x="14" y="4"/>
                  </a:cubicBezTo>
                  <a:cubicBezTo>
                    <a:pt x="14" y="2"/>
                    <a:pt x="12" y="0"/>
                    <a:pt x="1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lnTo>
                    <a:pt x="1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00" name="Freeform 454"/>
            <p:cNvSpPr>
              <a:spLocks/>
            </p:cNvSpPr>
            <p:nvPr/>
          </p:nvSpPr>
          <p:spPr bwMode="auto">
            <a:xfrm>
              <a:off x="8208963" y="3562474"/>
              <a:ext cx="44450" cy="41275"/>
            </a:xfrm>
            <a:custGeom>
              <a:avLst/>
              <a:gdLst>
                <a:gd name="T0" fmla="*/ 13 w 14"/>
                <a:gd name="T1" fmla="*/ 3 h 13"/>
                <a:gd name="T2" fmla="*/ 8 w 14"/>
                <a:gd name="T3" fmla="*/ 2 h 13"/>
                <a:gd name="T4" fmla="*/ 3 w 14"/>
                <a:gd name="T5" fmla="*/ 4 h 13"/>
                <a:gd name="T6" fmla="*/ 1 w 14"/>
                <a:gd name="T7" fmla="*/ 10 h 13"/>
                <a:gd name="T8" fmla="*/ 7 w 14"/>
                <a:gd name="T9" fmla="*/ 11 h 13"/>
                <a:gd name="T10" fmla="*/ 12 w 14"/>
                <a:gd name="T11" fmla="*/ 9 h 13"/>
                <a:gd name="T12" fmla="*/ 13 w 14"/>
                <a:gd name="T13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3">
                  <a:moveTo>
                    <a:pt x="13" y="3"/>
                  </a:moveTo>
                  <a:cubicBezTo>
                    <a:pt x="12" y="1"/>
                    <a:pt x="10" y="0"/>
                    <a:pt x="8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" y="5"/>
                    <a:pt x="0" y="8"/>
                    <a:pt x="1" y="10"/>
                  </a:cubicBezTo>
                  <a:cubicBezTo>
                    <a:pt x="2" y="12"/>
                    <a:pt x="5" y="13"/>
                    <a:pt x="7" y="11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4" y="8"/>
                    <a:pt x="14" y="5"/>
                    <a:pt x="13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01" name="Freeform 455"/>
            <p:cNvSpPr>
              <a:spLocks/>
            </p:cNvSpPr>
            <p:nvPr/>
          </p:nvSpPr>
          <p:spPr bwMode="auto">
            <a:xfrm>
              <a:off x="8240713" y="3591049"/>
              <a:ext cx="38100" cy="44450"/>
            </a:xfrm>
            <a:custGeom>
              <a:avLst/>
              <a:gdLst>
                <a:gd name="T0" fmla="*/ 10 w 12"/>
                <a:gd name="T1" fmla="*/ 1 h 14"/>
                <a:gd name="T2" fmla="*/ 4 w 12"/>
                <a:gd name="T3" fmla="*/ 2 h 14"/>
                <a:gd name="T4" fmla="*/ 2 w 12"/>
                <a:gd name="T5" fmla="*/ 7 h 14"/>
                <a:gd name="T6" fmla="*/ 3 w 12"/>
                <a:gd name="T7" fmla="*/ 13 h 14"/>
                <a:gd name="T8" fmla="*/ 9 w 12"/>
                <a:gd name="T9" fmla="*/ 11 h 14"/>
                <a:gd name="T10" fmla="*/ 11 w 12"/>
                <a:gd name="T11" fmla="*/ 6 h 14"/>
                <a:gd name="T12" fmla="*/ 10 w 12"/>
                <a:gd name="T13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4">
                  <a:moveTo>
                    <a:pt x="10" y="1"/>
                  </a:moveTo>
                  <a:cubicBezTo>
                    <a:pt x="8" y="0"/>
                    <a:pt x="5" y="0"/>
                    <a:pt x="4" y="2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9"/>
                    <a:pt x="1" y="12"/>
                    <a:pt x="3" y="13"/>
                  </a:cubicBezTo>
                  <a:cubicBezTo>
                    <a:pt x="5" y="14"/>
                    <a:pt x="7" y="13"/>
                    <a:pt x="9" y="11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4"/>
                    <a:pt x="12" y="2"/>
                    <a:pt x="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02" name="Freeform 456"/>
            <p:cNvSpPr>
              <a:spLocks/>
            </p:cNvSpPr>
            <p:nvPr/>
          </p:nvSpPr>
          <p:spPr bwMode="auto">
            <a:xfrm>
              <a:off x="8288338" y="3600574"/>
              <a:ext cx="25400" cy="44450"/>
            </a:xfrm>
            <a:custGeom>
              <a:avLst/>
              <a:gdLst>
                <a:gd name="T0" fmla="*/ 4 w 8"/>
                <a:gd name="T1" fmla="*/ 0 h 14"/>
                <a:gd name="T2" fmla="*/ 0 w 8"/>
                <a:gd name="T3" fmla="*/ 4 h 14"/>
                <a:gd name="T4" fmla="*/ 0 w 8"/>
                <a:gd name="T5" fmla="*/ 10 h 14"/>
                <a:gd name="T6" fmla="*/ 4 w 8"/>
                <a:gd name="T7" fmla="*/ 14 h 14"/>
                <a:gd name="T8" fmla="*/ 8 w 8"/>
                <a:gd name="T9" fmla="*/ 10 h 14"/>
                <a:gd name="T10" fmla="*/ 8 w 8"/>
                <a:gd name="T11" fmla="*/ 4 h 14"/>
                <a:gd name="T12" fmla="*/ 4 w 8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2" y="14"/>
                    <a:pt x="4" y="14"/>
                  </a:cubicBezTo>
                  <a:cubicBezTo>
                    <a:pt x="6" y="14"/>
                    <a:pt x="8" y="12"/>
                    <a:pt x="8" y="1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03" name="Freeform 457"/>
            <p:cNvSpPr>
              <a:spLocks/>
            </p:cNvSpPr>
            <p:nvPr/>
          </p:nvSpPr>
          <p:spPr bwMode="auto">
            <a:xfrm>
              <a:off x="8320088" y="3591049"/>
              <a:ext cx="41275" cy="44450"/>
            </a:xfrm>
            <a:custGeom>
              <a:avLst/>
              <a:gdLst>
                <a:gd name="T0" fmla="*/ 9 w 13"/>
                <a:gd name="T1" fmla="*/ 2 h 14"/>
                <a:gd name="T2" fmla="*/ 3 w 13"/>
                <a:gd name="T3" fmla="*/ 1 h 14"/>
                <a:gd name="T4" fmla="*/ 2 w 13"/>
                <a:gd name="T5" fmla="*/ 6 h 14"/>
                <a:gd name="T6" fmla="*/ 4 w 13"/>
                <a:gd name="T7" fmla="*/ 11 h 14"/>
                <a:gd name="T8" fmla="*/ 10 w 13"/>
                <a:gd name="T9" fmla="*/ 13 h 14"/>
                <a:gd name="T10" fmla="*/ 11 w 13"/>
                <a:gd name="T11" fmla="*/ 7 h 14"/>
                <a:gd name="T12" fmla="*/ 9 w 13"/>
                <a:gd name="T13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4">
                  <a:moveTo>
                    <a:pt x="9" y="2"/>
                  </a:moveTo>
                  <a:cubicBezTo>
                    <a:pt x="8" y="0"/>
                    <a:pt x="5" y="0"/>
                    <a:pt x="3" y="1"/>
                  </a:cubicBezTo>
                  <a:cubicBezTo>
                    <a:pt x="1" y="2"/>
                    <a:pt x="0" y="4"/>
                    <a:pt x="2" y="6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13"/>
                    <a:pt x="8" y="14"/>
                    <a:pt x="10" y="13"/>
                  </a:cubicBezTo>
                  <a:cubicBezTo>
                    <a:pt x="12" y="12"/>
                    <a:pt x="13" y="9"/>
                    <a:pt x="11" y="7"/>
                  </a:cubicBezTo>
                  <a:lnTo>
                    <a:pt x="9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04" name="Freeform 458"/>
            <p:cNvSpPr>
              <a:spLocks/>
            </p:cNvSpPr>
            <p:nvPr/>
          </p:nvSpPr>
          <p:spPr bwMode="auto">
            <a:xfrm>
              <a:off x="8348663" y="3565649"/>
              <a:ext cx="44450" cy="38100"/>
            </a:xfrm>
            <a:custGeom>
              <a:avLst/>
              <a:gdLst>
                <a:gd name="T0" fmla="*/ 11 w 14"/>
                <a:gd name="T1" fmla="*/ 3 h 12"/>
                <a:gd name="T2" fmla="*/ 6 w 14"/>
                <a:gd name="T3" fmla="*/ 1 h 12"/>
                <a:gd name="T4" fmla="*/ 1 w 14"/>
                <a:gd name="T5" fmla="*/ 2 h 12"/>
                <a:gd name="T6" fmla="*/ 2 w 14"/>
                <a:gd name="T7" fmla="*/ 8 h 12"/>
                <a:gd name="T8" fmla="*/ 7 w 14"/>
                <a:gd name="T9" fmla="*/ 10 h 12"/>
                <a:gd name="T10" fmla="*/ 13 w 14"/>
                <a:gd name="T11" fmla="*/ 9 h 12"/>
                <a:gd name="T12" fmla="*/ 11 w 14"/>
                <a:gd name="T1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2">
                  <a:moveTo>
                    <a:pt x="11" y="3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4" y="0"/>
                    <a:pt x="2" y="0"/>
                    <a:pt x="1" y="2"/>
                  </a:cubicBezTo>
                  <a:cubicBezTo>
                    <a:pt x="0" y="4"/>
                    <a:pt x="0" y="7"/>
                    <a:pt x="2" y="8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9" y="12"/>
                    <a:pt x="12" y="11"/>
                    <a:pt x="13" y="9"/>
                  </a:cubicBezTo>
                  <a:cubicBezTo>
                    <a:pt x="14" y="7"/>
                    <a:pt x="13" y="5"/>
                    <a:pt x="11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05" name="Freeform 459"/>
            <p:cNvSpPr>
              <a:spLocks/>
            </p:cNvSpPr>
            <p:nvPr/>
          </p:nvSpPr>
          <p:spPr bwMode="auto">
            <a:xfrm>
              <a:off x="8358188" y="3530724"/>
              <a:ext cx="44450" cy="25400"/>
            </a:xfrm>
            <a:custGeom>
              <a:avLst/>
              <a:gdLst>
                <a:gd name="T0" fmla="*/ 10 w 14"/>
                <a:gd name="T1" fmla="*/ 0 h 8"/>
                <a:gd name="T2" fmla="*/ 4 w 14"/>
                <a:gd name="T3" fmla="*/ 0 h 8"/>
                <a:gd name="T4" fmla="*/ 0 w 14"/>
                <a:gd name="T5" fmla="*/ 4 h 8"/>
                <a:gd name="T6" fmla="*/ 4 w 14"/>
                <a:gd name="T7" fmla="*/ 8 h 8"/>
                <a:gd name="T8" fmla="*/ 10 w 14"/>
                <a:gd name="T9" fmla="*/ 8 h 8"/>
                <a:gd name="T10" fmla="*/ 14 w 14"/>
                <a:gd name="T11" fmla="*/ 4 h 8"/>
                <a:gd name="T12" fmla="*/ 10 w 14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8">
                  <a:moveTo>
                    <a:pt x="1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2" y="8"/>
                    <a:pt x="14" y="6"/>
                    <a:pt x="14" y="4"/>
                  </a:cubicBezTo>
                  <a:cubicBezTo>
                    <a:pt x="14" y="2"/>
                    <a:pt x="12" y="0"/>
                    <a:pt x="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06" name="Freeform 460"/>
            <p:cNvSpPr>
              <a:spLocks/>
            </p:cNvSpPr>
            <p:nvPr/>
          </p:nvSpPr>
          <p:spPr bwMode="auto">
            <a:xfrm>
              <a:off x="8348663" y="3483099"/>
              <a:ext cx="44450" cy="41275"/>
            </a:xfrm>
            <a:custGeom>
              <a:avLst/>
              <a:gdLst>
                <a:gd name="T0" fmla="*/ 1 w 14"/>
                <a:gd name="T1" fmla="*/ 10 h 13"/>
                <a:gd name="T2" fmla="*/ 6 w 14"/>
                <a:gd name="T3" fmla="*/ 11 h 13"/>
                <a:gd name="T4" fmla="*/ 11 w 14"/>
                <a:gd name="T5" fmla="*/ 9 h 13"/>
                <a:gd name="T6" fmla="*/ 13 w 14"/>
                <a:gd name="T7" fmla="*/ 3 h 13"/>
                <a:gd name="T8" fmla="*/ 7 w 14"/>
                <a:gd name="T9" fmla="*/ 2 h 13"/>
                <a:gd name="T10" fmla="*/ 2 w 14"/>
                <a:gd name="T11" fmla="*/ 4 h 13"/>
                <a:gd name="T12" fmla="*/ 1 w 14"/>
                <a:gd name="T13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3">
                  <a:moveTo>
                    <a:pt x="1" y="10"/>
                  </a:moveTo>
                  <a:cubicBezTo>
                    <a:pt x="2" y="12"/>
                    <a:pt x="4" y="13"/>
                    <a:pt x="6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3" y="8"/>
                    <a:pt x="14" y="5"/>
                    <a:pt x="13" y="3"/>
                  </a:cubicBezTo>
                  <a:cubicBezTo>
                    <a:pt x="12" y="1"/>
                    <a:pt x="9" y="0"/>
                    <a:pt x="7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6"/>
                    <a:pt x="0" y="8"/>
                    <a:pt x="1" y="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07" name="Freeform 461"/>
            <p:cNvSpPr>
              <a:spLocks/>
            </p:cNvSpPr>
            <p:nvPr/>
          </p:nvSpPr>
          <p:spPr bwMode="auto">
            <a:xfrm>
              <a:off x="8323263" y="3451349"/>
              <a:ext cx="38100" cy="44450"/>
            </a:xfrm>
            <a:custGeom>
              <a:avLst/>
              <a:gdLst>
                <a:gd name="T0" fmla="*/ 2 w 12"/>
                <a:gd name="T1" fmla="*/ 13 h 14"/>
                <a:gd name="T2" fmla="*/ 8 w 12"/>
                <a:gd name="T3" fmla="*/ 12 h 14"/>
                <a:gd name="T4" fmla="*/ 10 w 12"/>
                <a:gd name="T5" fmla="*/ 7 h 14"/>
                <a:gd name="T6" fmla="*/ 9 w 12"/>
                <a:gd name="T7" fmla="*/ 1 h 14"/>
                <a:gd name="T8" fmla="*/ 3 w 12"/>
                <a:gd name="T9" fmla="*/ 3 h 14"/>
                <a:gd name="T10" fmla="*/ 1 w 12"/>
                <a:gd name="T11" fmla="*/ 8 h 14"/>
                <a:gd name="T12" fmla="*/ 2 w 12"/>
                <a:gd name="T13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4">
                  <a:moveTo>
                    <a:pt x="2" y="13"/>
                  </a:moveTo>
                  <a:cubicBezTo>
                    <a:pt x="4" y="14"/>
                    <a:pt x="7" y="14"/>
                    <a:pt x="8" y="12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2" y="5"/>
                    <a:pt x="11" y="2"/>
                    <a:pt x="9" y="1"/>
                  </a:cubicBezTo>
                  <a:cubicBezTo>
                    <a:pt x="7" y="0"/>
                    <a:pt x="5" y="1"/>
                    <a:pt x="3" y="3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0"/>
                    <a:pt x="0" y="12"/>
                    <a:pt x="2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29" name="Group 11128"/>
          <p:cNvGrpSpPr/>
          <p:nvPr/>
        </p:nvGrpSpPr>
        <p:grpSpPr>
          <a:xfrm>
            <a:off x="7802563" y="3441824"/>
            <a:ext cx="184150" cy="193675"/>
            <a:chOff x="7802563" y="3441824"/>
            <a:chExt cx="184150" cy="193675"/>
          </a:xfrm>
        </p:grpSpPr>
        <p:sp>
          <p:nvSpPr>
            <p:cNvPr id="10508" name="Oval 462"/>
            <p:cNvSpPr>
              <a:spLocks noChangeArrowheads="1"/>
            </p:cNvSpPr>
            <p:nvPr/>
          </p:nvSpPr>
          <p:spPr bwMode="auto">
            <a:xfrm>
              <a:off x="7869238" y="3441824"/>
              <a:ext cx="50800" cy="508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09" name="Freeform 463"/>
            <p:cNvSpPr>
              <a:spLocks/>
            </p:cNvSpPr>
            <p:nvPr/>
          </p:nvSpPr>
          <p:spPr bwMode="auto">
            <a:xfrm>
              <a:off x="7824788" y="3473574"/>
              <a:ext cx="34925" cy="31750"/>
            </a:xfrm>
            <a:custGeom>
              <a:avLst/>
              <a:gdLst>
                <a:gd name="T0" fmla="*/ 5 w 11"/>
                <a:gd name="T1" fmla="*/ 10 h 10"/>
                <a:gd name="T2" fmla="*/ 9 w 11"/>
                <a:gd name="T3" fmla="*/ 9 h 10"/>
                <a:gd name="T4" fmla="*/ 9 w 11"/>
                <a:gd name="T5" fmla="*/ 1 h 10"/>
                <a:gd name="T6" fmla="*/ 5 w 11"/>
                <a:gd name="T7" fmla="*/ 0 h 10"/>
                <a:gd name="T8" fmla="*/ 1 w 11"/>
                <a:gd name="T9" fmla="*/ 1 h 10"/>
                <a:gd name="T10" fmla="*/ 2 w 11"/>
                <a:gd name="T11" fmla="*/ 9 h 10"/>
                <a:gd name="T12" fmla="*/ 5 w 11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5" y="10"/>
                  </a:moveTo>
                  <a:cubicBezTo>
                    <a:pt x="6" y="10"/>
                    <a:pt x="8" y="10"/>
                    <a:pt x="9" y="9"/>
                  </a:cubicBezTo>
                  <a:cubicBezTo>
                    <a:pt x="11" y="7"/>
                    <a:pt x="11" y="3"/>
                    <a:pt x="9" y="1"/>
                  </a:cubicBezTo>
                  <a:cubicBezTo>
                    <a:pt x="8" y="1"/>
                    <a:pt x="6" y="0"/>
                    <a:pt x="5" y="0"/>
                  </a:cubicBezTo>
                  <a:cubicBezTo>
                    <a:pt x="4" y="0"/>
                    <a:pt x="2" y="1"/>
                    <a:pt x="1" y="1"/>
                  </a:cubicBezTo>
                  <a:cubicBezTo>
                    <a:pt x="0" y="3"/>
                    <a:pt x="0" y="7"/>
                    <a:pt x="2" y="9"/>
                  </a:cubicBezTo>
                  <a:cubicBezTo>
                    <a:pt x="2" y="10"/>
                    <a:pt x="4" y="10"/>
                    <a:pt x="5" y="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10" name="Oval 464"/>
            <p:cNvSpPr>
              <a:spLocks noChangeArrowheads="1"/>
            </p:cNvSpPr>
            <p:nvPr/>
          </p:nvSpPr>
          <p:spPr bwMode="auto">
            <a:xfrm>
              <a:off x="7802563" y="3527549"/>
              <a:ext cx="31750" cy="317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11" name="Rectangle 465"/>
            <p:cNvSpPr>
              <a:spLocks noChangeArrowheads="1"/>
            </p:cNvSpPr>
            <p:nvPr/>
          </p:nvSpPr>
          <p:spPr bwMode="auto">
            <a:xfrm>
              <a:off x="7840663" y="3581524"/>
              <a:ext cx="1588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12" name="Freeform 466"/>
            <p:cNvSpPr>
              <a:spLocks/>
            </p:cNvSpPr>
            <p:nvPr/>
          </p:nvSpPr>
          <p:spPr bwMode="auto">
            <a:xfrm>
              <a:off x="7824788" y="3581524"/>
              <a:ext cx="34925" cy="31750"/>
            </a:xfrm>
            <a:custGeom>
              <a:avLst/>
              <a:gdLst>
                <a:gd name="T0" fmla="*/ 5 w 11"/>
                <a:gd name="T1" fmla="*/ 0 h 10"/>
                <a:gd name="T2" fmla="*/ 2 w 11"/>
                <a:gd name="T3" fmla="*/ 1 h 10"/>
                <a:gd name="T4" fmla="*/ 2 w 11"/>
                <a:gd name="T5" fmla="*/ 9 h 10"/>
                <a:gd name="T6" fmla="*/ 5 w 11"/>
                <a:gd name="T7" fmla="*/ 10 h 10"/>
                <a:gd name="T8" fmla="*/ 9 w 11"/>
                <a:gd name="T9" fmla="*/ 9 h 10"/>
                <a:gd name="T10" fmla="*/ 9 w 11"/>
                <a:gd name="T11" fmla="*/ 1 h 10"/>
                <a:gd name="T12" fmla="*/ 5 w 11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5" y="0"/>
                  </a:moveTo>
                  <a:cubicBezTo>
                    <a:pt x="4" y="0"/>
                    <a:pt x="2" y="0"/>
                    <a:pt x="2" y="1"/>
                  </a:cubicBezTo>
                  <a:cubicBezTo>
                    <a:pt x="0" y="3"/>
                    <a:pt x="0" y="7"/>
                    <a:pt x="2" y="9"/>
                  </a:cubicBezTo>
                  <a:cubicBezTo>
                    <a:pt x="2" y="9"/>
                    <a:pt x="4" y="10"/>
                    <a:pt x="5" y="10"/>
                  </a:cubicBezTo>
                  <a:cubicBezTo>
                    <a:pt x="6" y="10"/>
                    <a:pt x="8" y="9"/>
                    <a:pt x="9" y="9"/>
                  </a:cubicBezTo>
                  <a:cubicBezTo>
                    <a:pt x="11" y="7"/>
                    <a:pt x="11" y="3"/>
                    <a:pt x="9" y="1"/>
                  </a:cubicBezTo>
                  <a:cubicBezTo>
                    <a:pt x="8" y="0"/>
                    <a:pt x="6" y="0"/>
                    <a:pt x="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13" name="Oval 467"/>
            <p:cNvSpPr>
              <a:spLocks noChangeArrowheads="1"/>
            </p:cNvSpPr>
            <p:nvPr/>
          </p:nvSpPr>
          <p:spPr bwMode="auto">
            <a:xfrm>
              <a:off x="7878763" y="3603749"/>
              <a:ext cx="31750" cy="317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14" name="Freeform 468"/>
            <p:cNvSpPr>
              <a:spLocks/>
            </p:cNvSpPr>
            <p:nvPr/>
          </p:nvSpPr>
          <p:spPr bwMode="auto">
            <a:xfrm>
              <a:off x="7929563" y="3581524"/>
              <a:ext cx="34925" cy="31750"/>
            </a:xfrm>
            <a:custGeom>
              <a:avLst/>
              <a:gdLst>
                <a:gd name="T0" fmla="*/ 6 w 11"/>
                <a:gd name="T1" fmla="*/ 0 h 10"/>
                <a:gd name="T2" fmla="*/ 2 w 11"/>
                <a:gd name="T3" fmla="*/ 1 h 10"/>
                <a:gd name="T4" fmla="*/ 2 w 11"/>
                <a:gd name="T5" fmla="*/ 9 h 10"/>
                <a:gd name="T6" fmla="*/ 6 w 11"/>
                <a:gd name="T7" fmla="*/ 10 h 10"/>
                <a:gd name="T8" fmla="*/ 10 w 11"/>
                <a:gd name="T9" fmla="*/ 9 h 10"/>
                <a:gd name="T10" fmla="*/ 10 w 11"/>
                <a:gd name="T11" fmla="*/ 1 h 10"/>
                <a:gd name="T12" fmla="*/ 6 w 11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7"/>
                    <a:pt x="2" y="9"/>
                  </a:cubicBezTo>
                  <a:cubicBezTo>
                    <a:pt x="3" y="9"/>
                    <a:pt x="5" y="10"/>
                    <a:pt x="6" y="10"/>
                  </a:cubicBezTo>
                  <a:cubicBezTo>
                    <a:pt x="7" y="10"/>
                    <a:pt x="9" y="9"/>
                    <a:pt x="10" y="9"/>
                  </a:cubicBezTo>
                  <a:cubicBezTo>
                    <a:pt x="11" y="7"/>
                    <a:pt x="11" y="3"/>
                    <a:pt x="10" y="1"/>
                  </a:cubicBezTo>
                  <a:cubicBezTo>
                    <a:pt x="9" y="0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15" name="Oval 469"/>
            <p:cNvSpPr>
              <a:spLocks noChangeArrowheads="1"/>
            </p:cNvSpPr>
            <p:nvPr/>
          </p:nvSpPr>
          <p:spPr bwMode="auto">
            <a:xfrm>
              <a:off x="7954963" y="3527549"/>
              <a:ext cx="31750" cy="317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16" name="Freeform 470"/>
            <p:cNvSpPr>
              <a:spLocks/>
            </p:cNvSpPr>
            <p:nvPr/>
          </p:nvSpPr>
          <p:spPr bwMode="auto">
            <a:xfrm>
              <a:off x="7929563" y="3473574"/>
              <a:ext cx="34925" cy="31750"/>
            </a:xfrm>
            <a:custGeom>
              <a:avLst/>
              <a:gdLst>
                <a:gd name="T0" fmla="*/ 6 w 11"/>
                <a:gd name="T1" fmla="*/ 10 h 10"/>
                <a:gd name="T2" fmla="*/ 10 w 11"/>
                <a:gd name="T3" fmla="*/ 9 h 10"/>
                <a:gd name="T4" fmla="*/ 10 w 11"/>
                <a:gd name="T5" fmla="*/ 1 h 10"/>
                <a:gd name="T6" fmla="*/ 6 w 11"/>
                <a:gd name="T7" fmla="*/ 0 h 10"/>
                <a:gd name="T8" fmla="*/ 2 w 11"/>
                <a:gd name="T9" fmla="*/ 1 h 10"/>
                <a:gd name="T10" fmla="*/ 2 w 11"/>
                <a:gd name="T11" fmla="*/ 9 h 10"/>
                <a:gd name="T12" fmla="*/ 6 w 11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6" y="10"/>
                  </a:moveTo>
                  <a:cubicBezTo>
                    <a:pt x="7" y="10"/>
                    <a:pt x="9" y="10"/>
                    <a:pt x="10" y="9"/>
                  </a:cubicBezTo>
                  <a:cubicBezTo>
                    <a:pt x="11" y="7"/>
                    <a:pt x="11" y="3"/>
                    <a:pt x="10" y="1"/>
                  </a:cubicBezTo>
                  <a:cubicBezTo>
                    <a:pt x="9" y="1"/>
                    <a:pt x="7" y="0"/>
                    <a:pt x="6" y="0"/>
                  </a:cubicBezTo>
                  <a:cubicBezTo>
                    <a:pt x="5" y="0"/>
                    <a:pt x="3" y="1"/>
                    <a:pt x="2" y="1"/>
                  </a:cubicBezTo>
                  <a:cubicBezTo>
                    <a:pt x="0" y="3"/>
                    <a:pt x="0" y="7"/>
                    <a:pt x="2" y="9"/>
                  </a:cubicBezTo>
                  <a:cubicBezTo>
                    <a:pt x="3" y="10"/>
                    <a:pt x="5" y="10"/>
                    <a:pt x="6" y="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59" name="Group 11158"/>
          <p:cNvGrpSpPr/>
          <p:nvPr/>
        </p:nvGrpSpPr>
        <p:grpSpPr>
          <a:xfrm>
            <a:off x="8199438" y="4146128"/>
            <a:ext cx="177800" cy="203200"/>
            <a:chOff x="8199438" y="4146128"/>
            <a:chExt cx="177800" cy="203200"/>
          </a:xfrm>
        </p:grpSpPr>
        <p:sp>
          <p:nvSpPr>
            <p:cNvPr id="10517" name="Freeform 471"/>
            <p:cNvSpPr>
              <a:spLocks noEditPoints="1"/>
            </p:cNvSpPr>
            <p:nvPr/>
          </p:nvSpPr>
          <p:spPr bwMode="auto">
            <a:xfrm>
              <a:off x="8199438" y="4146128"/>
              <a:ext cx="177800" cy="203200"/>
            </a:xfrm>
            <a:custGeom>
              <a:avLst/>
              <a:gdLst>
                <a:gd name="T0" fmla="*/ 76 w 112"/>
                <a:gd name="T1" fmla="*/ 0 h 128"/>
                <a:gd name="T2" fmla="*/ 0 w 112"/>
                <a:gd name="T3" fmla="*/ 0 h 128"/>
                <a:gd name="T4" fmla="*/ 0 w 112"/>
                <a:gd name="T5" fmla="*/ 128 h 128"/>
                <a:gd name="T6" fmla="*/ 112 w 112"/>
                <a:gd name="T7" fmla="*/ 128 h 128"/>
                <a:gd name="T8" fmla="*/ 112 w 112"/>
                <a:gd name="T9" fmla="*/ 36 h 128"/>
                <a:gd name="T10" fmla="*/ 76 w 112"/>
                <a:gd name="T11" fmla="*/ 0 h 128"/>
                <a:gd name="T12" fmla="*/ 96 w 112"/>
                <a:gd name="T13" fmla="*/ 112 h 128"/>
                <a:gd name="T14" fmla="*/ 16 w 112"/>
                <a:gd name="T15" fmla="*/ 112 h 128"/>
                <a:gd name="T16" fmla="*/ 16 w 112"/>
                <a:gd name="T17" fmla="*/ 16 h 128"/>
                <a:gd name="T18" fmla="*/ 68 w 112"/>
                <a:gd name="T19" fmla="*/ 16 h 128"/>
                <a:gd name="T20" fmla="*/ 96 w 112"/>
                <a:gd name="T21" fmla="*/ 44 h 128"/>
                <a:gd name="T22" fmla="*/ 96 w 112"/>
                <a:gd name="T23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2" h="128">
                  <a:moveTo>
                    <a:pt x="76" y="0"/>
                  </a:moveTo>
                  <a:lnTo>
                    <a:pt x="0" y="0"/>
                  </a:lnTo>
                  <a:lnTo>
                    <a:pt x="0" y="128"/>
                  </a:lnTo>
                  <a:lnTo>
                    <a:pt x="112" y="128"/>
                  </a:lnTo>
                  <a:lnTo>
                    <a:pt x="112" y="36"/>
                  </a:lnTo>
                  <a:lnTo>
                    <a:pt x="76" y="0"/>
                  </a:lnTo>
                  <a:close/>
                  <a:moveTo>
                    <a:pt x="96" y="112"/>
                  </a:moveTo>
                  <a:lnTo>
                    <a:pt x="16" y="112"/>
                  </a:lnTo>
                  <a:lnTo>
                    <a:pt x="16" y="16"/>
                  </a:lnTo>
                  <a:lnTo>
                    <a:pt x="68" y="16"/>
                  </a:lnTo>
                  <a:lnTo>
                    <a:pt x="96" y="44"/>
                  </a:lnTo>
                  <a:lnTo>
                    <a:pt x="96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18" name="Freeform 472"/>
            <p:cNvSpPr>
              <a:spLocks/>
            </p:cNvSpPr>
            <p:nvPr/>
          </p:nvSpPr>
          <p:spPr bwMode="auto">
            <a:xfrm>
              <a:off x="8237538" y="4184228"/>
              <a:ext cx="88900" cy="127000"/>
            </a:xfrm>
            <a:custGeom>
              <a:avLst/>
              <a:gdLst>
                <a:gd name="T0" fmla="*/ 16 w 28"/>
                <a:gd name="T1" fmla="*/ 0 h 40"/>
                <a:gd name="T2" fmla="*/ 12 w 28"/>
                <a:gd name="T3" fmla="*/ 1 h 40"/>
                <a:gd name="T4" fmla="*/ 12 w 28"/>
                <a:gd name="T5" fmla="*/ 29 h 40"/>
                <a:gd name="T6" fmla="*/ 8 w 28"/>
                <a:gd name="T7" fmla="*/ 28 h 40"/>
                <a:gd name="T8" fmla="*/ 0 w 28"/>
                <a:gd name="T9" fmla="*/ 34 h 40"/>
                <a:gd name="T10" fmla="*/ 8 w 28"/>
                <a:gd name="T11" fmla="*/ 40 h 40"/>
                <a:gd name="T12" fmla="*/ 12 w 28"/>
                <a:gd name="T13" fmla="*/ 39 h 40"/>
                <a:gd name="T14" fmla="*/ 16 w 28"/>
                <a:gd name="T15" fmla="*/ 34 h 40"/>
                <a:gd name="T16" fmla="*/ 16 w 28"/>
                <a:gd name="T17" fmla="*/ 12 h 40"/>
                <a:gd name="T18" fmla="*/ 28 w 28"/>
                <a:gd name="T19" fmla="*/ 24 h 40"/>
                <a:gd name="T20" fmla="*/ 16 w 28"/>
                <a:gd name="T21" fmla="*/ 4 h 40"/>
                <a:gd name="T22" fmla="*/ 16 w 28"/>
                <a:gd name="T2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40">
                  <a:moveTo>
                    <a:pt x="16" y="0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1" y="28"/>
                    <a:pt x="9" y="28"/>
                    <a:pt x="8" y="28"/>
                  </a:cubicBezTo>
                  <a:cubicBezTo>
                    <a:pt x="4" y="28"/>
                    <a:pt x="0" y="31"/>
                    <a:pt x="0" y="34"/>
                  </a:cubicBezTo>
                  <a:cubicBezTo>
                    <a:pt x="0" y="37"/>
                    <a:pt x="4" y="40"/>
                    <a:pt x="8" y="40"/>
                  </a:cubicBezTo>
                  <a:cubicBezTo>
                    <a:pt x="9" y="40"/>
                    <a:pt x="11" y="40"/>
                    <a:pt x="12" y="39"/>
                  </a:cubicBezTo>
                  <a:cubicBezTo>
                    <a:pt x="14" y="38"/>
                    <a:pt x="16" y="36"/>
                    <a:pt x="16" y="34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24" y="12"/>
                    <a:pt x="28" y="20"/>
                    <a:pt x="28" y="24"/>
                  </a:cubicBezTo>
                  <a:cubicBezTo>
                    <a:pt x="28" y="8"/>
                    <a:pt x="20" y="4"/>
                    <a:pt x="16" y="4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35" name="Group 11134"/>
          <p:cNvGrpSpPr/>
          <p:nvPr/>
        </p:nvGrpSpPr>
        <p:grpSpPr>
          <a:xfrm>
            <a:off x="4943476" y="3441824"/>
            <a:ext cx="204788" cy="203200"/>
            <a:chOff x="4943476" y="3441824"/>
            <a:chExt cx="204788" cy="203200"/>
          </a:xfrm>
        </p:grpSpPr>
        <p:sp>
          <p:nvSpPr>
            <p:cNvPr id="10519" name="Freeform 473"/>
            <p:cNvSpPr>
              <a:spLocks/>
            </p:cNvSpPr>
            <p:nvPr/>
          </p:nvSpPr>
          <p:spPr bwMode="auto">
            <a:xfrm>
              <a:off x="4943476" y="3492624"/>
              <a:ext cx="128588" cy="152400"/>
            </a:xfrm>
            <a:custGeom>
              <a:avLst/>
              <a:gdLst>
                <a:gd name="T0" fmla="*/ 24 w 40"/>
                <a:gd name="T1" fmla="*/ 32 h 48"/>
                <a:gd name="T2" fmla="*/ 8 w 40"/>
                <a:gd name="T3" fmla="*/ 12 h 48"/>
                <a:gd name="T4" fmla="*/ 12 w 40"/>
                <a:gd name="T5" fmla="*/ 0 h 48"/>
                <a:gd name="T6" fmla="*/ 3 w 40"/>
                <a:gd name="T7" fmla="*/ 0 h 48"/>
                <a:gd name="T8" fmla="*/ 0 w 40"/>
                <a:gd name="T9" fmla="*/ 12 h 48"/>
                <a:gd name="T10" fmla="*/ 24 w 40"/>
                <a:gd name="T11" fmla="*/ 40 h 48"/>
                <a:gd name="T12" fmla="*/ 24 w 40"/>
                <a:gd name="T13" fmla="*/ 48 h 48"/>
                <a:gd name="T14" fmla="*/ 40 w 40"/>
                <a:gd name="T15" fmla="*/ 36 h 48"/>
                <a:gd name="T16" fmla="*/ 24 w 40"/>
                <a:gd name="T17" fmla="*/ 24 h 48"/>
                <a:gd name="T18" fmla="*/ 24 w 40"/>
                <a:gd name="T19" fmla="*/ 3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8">
                  <a:moveTo>
                    <a:pt x="24" y="32"/>
                  </a:moveTo>
                  <a:cubicBezTo>
                    <a:pt x="15" y="30"/>
                    <a:pt x="8" y="22"/>
                    <a:pt x="8" y="12"/>
                  </a:cubicBezTo>
                  <a:cubicBezTo>
                    <a:pt x="8" y="7"/>
                    <a:pt x="10" y="3"/>
                    <a:pt x="1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4"/>
                    <a:pt x="0" y="8"/>
                    <a:pt x="0" y="12"/>
                  </a:cubicBezTo>
                  <a:cubicBezTo>
                    <a:pt x="0" y="26"/>
                    <a:pt x="10" y="38"/>
                    <a:pt x="24" y="40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24" y="24"/>
                    <a:pt x="24" y="24"/>
                    <a:pt x="24" y="24"/>
                  </a:cubicBezTo>
                  <a:lnTo>
                    <a:pt x="24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20" name="Freeform 474"/>
            <p:cNvSpPr>
              <a:spLocks/>
            </p:cNvSpPr>
            <p:nvPr/>
          </p:nvSpPr>
          <p:spPr bwMode="auto">
            <a:xfrm>
              <a:off x="5019676" y="3441824"/>
              <a:ext cx="128588" cy="152400"/>
            </a:xfrm>
            <a:custGeom>
              <a:avLst/>
              <a:gdLst>
                <a:gd name="T0" fmla="*/ 16 w 40"/>
                <a:gd name="T1" fmla="*/ 8 h 48"/>
                <a:gd name="T2" fmla="*/ 16 w 40"/>
                <a:gd name="T3" fmla="*/ 0 h 48"/>
                <a:gd name="T4" fmla="*/ 0 w 40"/>
                <a:gd name="T5" fmla="*/ 12 h 48"/>
                <a:gd name="T6" fmla="*/ 16 w 40"/>
                <a:gd name="T7" fmla="*/ 24 h 48"/>
                <a:gd name="T8" fmla="*/ 16 w 40"/>
                <a:gd name="T9" fmla="*/ 16 h 48"/>
                <a:gd name="T10" fmla="*/ 32 w 40"/>
                <a:gd name="T11" fmla="*/ 36 h 48"/>
                <a:gd name="T12" fmla="*/ 28 w 40"/>
                <a:gd name="T13" fmla="*/ 48 h 48"/>
                <a:gd name="T14" fmla="*/ 37 w 40"/>
                <a:gd name="T15" fmla="*/ 48 h 48"/>
                <a:gd name="T16" fmla="*/ 40 w 40"/>
                <a:gd name="T17" fmla="*/ 36 h 48"/>
                <a:gd name="T18" fmla="*/ 16 w 40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8">
                  <a:moveTo>
                    <a:pt x="16" y="8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25" y="18"/>
                    <a:pt x="32" y="26"/>
                    <a:pt x="32" y="36"/>
                  </a:cubicBezTo>
                  <a:cubicBezTo>
                    <a:pt x="32" y="41"/>
                    <a:pt x="30" y="45"/>
                    <a:pt x="28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9" y="44"/>
                    <a:pt x="40" y="40"/>
                    <a:pt x="40" y="36"/>
                  </a:cubicBezTo>
                  <a:cubicBezTo>
                    <a:pt x="40" y="22"/>
                    <a:pt x="30" y="10"/>
                    <a:pt x="16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40" name="Group 11139"/>
          <p:cNvGrpSpPr/>
          <p:nvPr/>
        </p:nvGrpSpPr>
        <p:grpSpPr>
          <a:xfrm>
            <a:off x="1689101" y="3448174"/>
            <a:ext cx="190500" cy="196850"/>
            <a:chOff x="1689101" y="3448174"/>
            <a:chExt cx="190500" cy="196850"/>
          </a:xfrm>
        </p:grpSpPr>
        <p:sp>
          <p:nvSpPr>
            <p:cNvPr id="10521" name="Freeform 475"/>
            <p:cNvSpPr>
              <a:spLocks/>
            </p:cNvSpPr>
            <p:nvPr/>
          </p:nvSpPr>
          <p:spPr bwMode="auto">
            <a:xfrm>
              <a:off x="1689101" y="3448174"/>
              <a:ext cx="190500" cy="88900"/>
            </a:xfrm>
            <a:custGeom>
              <a:avLst/>
              <a:gdLst>
                <a:gd name="T0" fmla="*/ 9 w 60"/>
                <a:gd name="T1" fmla="*/ 26 h 28"/>
                <a:gd name="T2" fmla="*/ 31 w 60"/>
                <a:gd name="T3" fmla="*/ 9 h 28"/>
                <a:gd name="T4" fmla="*/ 42 w 60"/>
                <a:gd name="T5" fmla="*/ 12 h 28"/>
                <a:gd name="T6" fmla="*/ 45 w 60"/>
                <a:gd name="T7" fmla="*/ 14 h 28"/>
                <a:gd name="T8" fmla="*/ 36 w 60"/>
                <a:gd name="T9" fmla="*/ 22 h 28"/>
                <a:gd name="T10" fmla="*/ 60 w 60"/>
                <a:gd name="T11" fmla="*/ 26 h 28"/>
                <a:gd name="T12" fmla="*/ 56 w 60"/>
                <a:gd name="T13" fmla="*/ 2 h 28"/>
                <a:gd name="T14" fmla="*/ 51 w 60"/>
                <a:gd name="T15" fmla="*/ 7 h 28"/>
                <a:gd name="T16" fmla="*/ 49 w 60"/>
                <a:gd name="T17" fmla="*/ 5 h 28"/>
                <a:gd name="T18" fmla="*/ 31 w 60"/>
                <a:gd name="T19" fmla="*/ 0 h 28"/>
                <a:gd name="T20" fmla="*/ 0 w 60"/>
                <a:gd name="T21" fmla="*/ 25 h 28"/>
                <a:gd name="T22" fmla="*/ 0 w 60"/>
                <a:gd name="T23" fmla="*/ 28 h 28"/>
                <a:gd name="T24" fmla="*/ 9 w 60"/>
                <a:gd name="T25" fmla="*/ 28 h 28"/>
                <a:gd name="T26" fmla="*/ 9 w 60"/>
                <a:gd name="T2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28">
                  <a:moveTo>
                    <a:pt x="9" y="26"/>
                  </a:moveTo>
                  <a:cubicBezTo>
                    <a:pt x="12" y="16"/>
                    <a:pt x="21" y="9"/>
                    <a:pt x="31" y="9"/>
                  </a:cubicBezTo>
                  <a:cubicBezTo>
                    <a:pt x="35" y="9"/>
                    <a:pt x="39" y="10"/>
                    <a:pt x="42" y="12"/>
                  </a:cubicBezTo>
                  <a:cubicBezTo>
                    <a:pt x="43" y="13"/>
                    <a:pt x="44" y="13"/>
                    <a:pt x="45" y="14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0" y="6"/>
                    <a:pt x="50" y="6"/>
                    <a:pt x="49" y="5"/>
                  </a:cubicBezTo>
                  <a:cubicBezTo>
                    <a:pt x="44" y="2"/>
                    <a:pt x="38" y="0"/>
                    <a:pt x="31" y="0"/>
                  </a:cubicBezTo>
                  <a:cubicBezTo>
                    <a:pt x="16" y="0"/>
                    <a:pt x="3" y="11"/>
                    <a:pt x="0" y="2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9" y="28"/>
                    <a:pt x="9" y="28"/>
                    <a:pt x="9" y="28"/>
                  </a:cubicBezTo>
                  <a:lnTo>
                    <a:pt x="9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22" name="Freeform 476"/>
            <p:cNvSpPr>
              <a:spLocks/>
            </p:cNvSpPr>
            <p:nvPr/>
          </p:nvSpPr>
          <p:spPr bwMode="auto">
            <a:xfrm>
              <a:off x="1689101" y="3556124"/>
              <a:ext cx="190500" cy="88900"/>
            </a:xfrm>
            <a:custGeom>
              <a:avLst/>
              <a:gdLst>
                <a:gd name="T0" fmla="*/ 51 w 60"/>
                <a:gd name="T1" fmla="*/ 2 h 28"/>
                <a:gd name="T2" fmla="*/ 29 w 60"/>
                <a:gd name="T3" fmla="*/ 19 h 28"/>
                <a:gd name="T4" fmla="*/ 18 w 60"/>
                <a:gd name="T5" fmla="*/ 16 h 28"/>
                <a:gd name="T6" fmla="*/ 15 w 60"/>
                <a:gd name="T7" fmla="*/ 14 h 28"/>
                <a:gd name="T8" fmla="*/ 24 w 60"/>
                <a:gd name="T9" fmla="*/ 6 h 28"/>
                <a:gd name="T10" fmla="*/ 0 w 60"/>
                <a:gd name="T11" fmla="*/ 2 h 28"/>
                <a:gd name="T12" fmla="*/ 4 w 60"/>
                <a:gd name="T13" fmla="*/ 26 h 28"/>
                <a:gd name="T14" fmla="*/ 9 w 60"/>
                <a:gd name="T15" fmla="*/ 21 h 28"/>
                <a:gd name="T16" fmla="*/ 11 w 60"/>
                <a:gd name="T17" fmla="*/ 23 h 28"/>
                <a:gd name="T18" fmla="*/ 29 w 60"/>
                <a:gd name="T19" fmla="*/ 28 h 28"/>
                <a:gd name="T20" fmla="*/ 60 w 60"/>
                <a:gd name="T21" fmla="*/ 3 h 28"/>
                <a:gd name="T22" fmla="*/ 60 w 60"/>
                <a:gd name="T23" fmla="*/ 0 h 28"/>
                <a:gd name="T24" fmla="*/ 51 w 60"/>
                <a:gd name="T25" fmla="*/ 0 h 28"/>
                <a:gd name="T26" fmla="*/ 51 w 60"/>
                <a:gd name="T2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28">
                  <a:moveTo>
                    <a:pt x="51" y="2"/>
                  </a:moveTo>
                  <a:cubicBezTo>
                    <a:pt x="48" y="12"/>
                    <a:pt x="39" y="19"/>
                    <a:pt x="29" y="19"/>
                  </a:cubicBezTo>
                  <a:cubicBezTo>
                    <a:pt x="25" y="19"/>
                    <a:pt x="21" y="18"/>
                    <a:pt x="18" y="16"/>
                  </a:cubicBezTo>
                  <a:cubicBezTo>
                    <a:pt x="17" y="15"/>
                    <a:pt x="16" y="15"/>
                    <a:pt x="15" y="14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0" y="22"/>
                    <a:pt x="10" y="22"/>
                    <a:pt x="11" y="23"/>
                  </a:cubicBezTo>
                  <a:cubicBezTo>
                    <a:pt x="16" y="26"/>
                    <a:pt x="22" y="28"/>
                    <a:pt x="29" y="28"/>
                  </a:cubicBezTo>
                  <a:cubicBezTo>
                    <a:pt x="44" y="28"/>
                    <a:pt x="57" y="17"/>
                    <a:pt x="60" y="3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51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060" name="Group 11059"/>
          <p:cNvGrpSpPr/>
          <p:nvPr/>
        </p:nvGrpSpPr>
        <p:grpSpPr>
          <a:xfrm>
            <a:off x="3722688" y="328191"/>
            <a:ext cx="204788" cy="203200"/>
            <a:chOff x="3722688" y="328191"/>
            <a:chExt cx="204788" cy="203200"/>
          </a:xfrm>
        </p:grpSpPr>
        <p:sp>
          <p:nvSpPr>
            <p:cNvPr id="10523" name="Freeform 477"/>
            <p:cNvSpPr>
              <a:spLocks noEditPoints="1"/>
            </p:cNvSpPr>
            <p:nvPr/>
          </p:nvSpPr>
          <p:spPr bwMode="auto">
            <a:xfrm>
              <a:off x="3735388" y="328191"/>
              <a:ext cx="192088" cy="177800"/>
            </a:xfrm>
            <a:custGeom>
              <a:avLst/>
              <a:gdLst>
                <a:gd name="T0" fmla="*/ 55 w 60"/>
                <a:gd name="T1" fmla="*/ 16 h 56"/>
                <a:gd name="T2" fmla="*/ 48 w 60"/>
                <a:gd name="T3" fmla="*/ 13 h 56"/>
                <a:gd name="T4" fmla="*/ 46 w 60"/>
                <a:gd name="T5" fmla="*/ 12 h 56"/>
                <a:gd name="T6" fmla="*/ 46 w 60"/>
                <a:gd name="T7" fmla="*/ 12 h 56"/>
                <a:gd name="T8" fmla="*/ 45 w 60"/>
                <a:gd name="T9" fmla="*/ 12 h 56"/>
                <a:gd name="T10" fmla="*/ 36 w 60"/>
                <a:gd name="T11" fmla="*/ 12 h 56"/>
                <a:gd name="T12" fmla="*/ 36 w 60"/>
                <a:gd name="T13" fmla="*/ 4 h 56"/>
                <a:gd name="T14" fmla="*/ 32 w 60"/>
                <a:gd name="T15" fmla="*/ 0 h 56"/>
                <a:gd name="T16" fmla="*/ 4 w 60"/>
                <a:gd name="T17" fmla="*/ 0 h 56"/>
                <a:gd name="T18" fmla="*/ 0 w 60"/>
                <a:gd name="T19" fmla="*/ 4 h 56"/>
                <a:gd name="T20" fmla="*/ 0 w 60"/>
                <a:gd name="T21" fmla="*/ 56 h 56"/>
                <a:gd name="T22" fmla="*/ 36 w 60"/>
                <a:gd name="T23" fmla="*/ 56 h 56"/>
                <a:gd name="T24" fmla="*/ 36 w 60"/>
                <a:gd name="T25" fmla="*/ 32 h 56"/>
                <a:gd name="T26" fmla="*/ 38 w 60"/>
                <a:gd name="T27" fmla="*/ 32 h 56"/>
                <a:gd name="T28" fmla="*/ 44 w 60"/>
                <a:gd name="T29" fmla="*/ 38 h 56"/>
                <a:gd name="T30" fmla="*/ 44 w 60"/>
                <a:gd name="T31" fmla="*/ 48 h 56"/>
                <a:gd name="T32" fmla="*/ 52 w 60"/>
                <a:gd name="T33" fmla="*/ 56 h 56"/>
                <a:gd name="T34" fmla="*/ 60 w 60"/>
                <a:gd name="T35" fmla="*/ 48 h 56"/>
                <a:gd name="T36" fmla="*/ 60 w 60"/>
                <a:gd name="T37" fmla="*/ 29 h 56"/>
                <a:gd name="T38" fmla="*/ 55 w 60"/>
                <a:gd name="T39" fmla="*/ 16 h 56"/>
                <a:gd name="T40" fmla="*/ 28 w 60"/>
                <a:gd name="T41" fmla="*/ 22 h 56"/>
                <a:gd name="T42" fmla="*/ 26 w 60"/>
                <a:gd name="T43" fmla="*/ 24 h 56"/>
                <a:gd name="T44" fmla="*/ 10 w 60"/>
                <a:gd name="T45" fmla="*/ 24 h 56"/>
                <a:gd name="T46" fmla="*/ 8 w 60"/>
                <a:gd name="T47" fmla="*/ 22 h 56"/>
                <a:gd name="T48" fmla="*/ 8 w 60"/>
                <a:gd name="T49" fmla="*/ 10 h 56"/>
                <a:gd name="T50" fmla="*/ 10 w 60"/>
                <a:gd name="T51" fmla="*/ 8 h 56"/>
                <a:gd name="T52" fmla="*/ 26 w 60"/>
                <a:gd name="T53" fmla="*/ 8 h 56"/>
                <a:gd name="T54" fmla="*/ 28 w 60"/>
                <a:gd name="T55" fmla="*/ 10 h 56"/>
                <a:gd name="T56" fmla="*/ 28 w 60"/>
                <a:gd name="T57" fmla="*/ 22 h 56"/>
                <a:gd name="T58" fmla="*/ 46 w 60"/>
                <a:gd name="T59" fmla="*/ 16 h 56"/>
                <a:gd name="T60" fmla="*/ 47 w 60"/>
                <a:gd name="T61" fmla="*/ 16 h 56"/>
                <a:gd name="T62" fmla="*/ 48 w 60"/>
                <a:gd name="T63" fmla="*/ 18 h 56"/>
                <a:gd name="T64" fmla="*/ 46 w 60"/>
                <a:gd name="T65" fmla="*/ 20 h 56"/>
                <a:gd name="T66" fmla="*/ 44 w 60"/>
                <a:gd name="T67" fmla="*/ 18 h 56"/>
                <a:gd name="T68" fmla="*/ 46 w 60"/>
                <a:gd name="T69" fmla="*/ 16 h 56"/>
                <a:gd name="T70" fmla="*/ 56 w 60"/>
                <a:gd name="T71" fmla="*/ 48 h 56"/>
                <a:gd name="T72" fmla="*/ 52 w 60"/>
                <a:gd name="T73" fmla="*/ 52 h 56"/>
                <a:gd name="T74" fmla="*/ 48 w 60"/>
                <a:gd name="T75" fmla="*/ 48 h 56"/>
                <a:gd name="T76" fmla="*/ 48 w 60"/>
                <a:gd name="T77" fmla="*/ 38 h 56"/>
                <a:gd name="T78" fmla="*/ 38 w 60"/>
                <a:gd name="T79" fmla="*/ 28 h 56"/>
                <a:gd name="T80" fmla="*/ 36 w 60"/>
                <a:gd name="T81" fmla="*/ 28 h 56"/>
                <a:gd name="T82" fmla="*/ 36 w 60"/>
                <a:gd name="T83" fmla="*/ 16 h 56"/>
                <a:gd name="T84" fmla="*/ 40 w 60"/>
                <a:gd name="T85" fmla="*/ 16 h 56"/>
                <a:gd name="T86" fmla="*/ 40 w 60"/>
                <a:gd name="T87" fmla="*/ 18 h 56"/>
                <a:gd name="T88" fmla="*/ 46 w 60"/>
                <a:gd name="T89" fmla="*/ 24 h 56"/>
                <a:gd name="T90" fmla="*/ 55 w 60"/>
                <a:gd name="T91" fmla="*/ 24 h 56"/>
                <a:gd name="T92" fmla="*/ 56 w 60"/>
                <a:gd name="T93" fmla="*/ 29 h 56"/>
                <a:gd name="T94" fmla="*/ 56 w 60"/>
                <a:gd name="T95" fmla="*/ 4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0" h="56">
                  <a:moveTo>
                    <a:pt x="55" y="16"/>
                  </a:moveTo>
                  <a:cubicBezTo>
                    <a:pt x="53" y="14"/>
                    <a:pt x="51" y="13"/>
                    <a:pt x="48" y="13"/>
                  </a:cubicBezTo>
                  <a:cubicBezTo>
                    <a:pt x="48" y="12"/>
                    <a:pt x="47" y="12"/>
                    <a:pt x="46" y="12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4" y="0"/>
                    <a:pt x="3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41" y="32"/>
                    <a:pt x="44" y="35"/>
                    <a:pt x="44" y="3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52"/>
                    <a:pt x="48" y="56"/>
                    <a:pt x="52" y="56"/>
                  </a:cubicBezTo>
                  <a:cubicBezTo>
                    <a:pt x="56" y="56"/>
                    <a:pt x="60" y="52"/>
                    <a:pt x="60" y="48"/>
                  </a:cubicBezTo>
                  <a:cubicBezTo>
                    <a:pt x="60" y="29"/>
                    <a:pt x="60" y="29"/>
                    <a:pt x="60" y="29"/>
                  </a:cubicBezTo>
                  <a:cubicBezTo>
                    <a:pt x="60" y="24"/>
                    <a:pt x="58" y="19"/>
                    <a:pt x="55" y="16"/>
                  </a:cubicBezTo>
                  <a:close/>
                  <a:moveTo>
                    <a:pt x="28" y="22"/>
                  </a:moveTo>
                  <a:cubicBezTo>
                    <a:pt x="28" y="23"/>
                    <a:pt x="27" y="24"/>
                    <a:pt x="26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4"/>
                    <a:pt x="8" y="23"/>
                    <a:pt x="8" y="22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9"/>
                    <a:pt x="9" y="8"/>
                    <a:pt x="10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8"/>
                    <a:pt x="28" y="9"/>
                    <a:pt x="28" y="10"/>
                  </a:cubicBezTo>
                  <a:lnTo>
                    <a:pt x="28" y="22"/>
                  </a:lnTo>
                  <a:close/>
                  <a:moveTo>
                    <a:pt x="46" y="16"/>
                  </a:moveTo>
                  <a:cubicBezTo>
                    <a:pt x="46" y="16"/>
                    <a:pt x="46" y="16"/>
                    <a:pt x="47" y="16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48" y="19"/>
                    <a:pt x="47" y="20"/>
                    <a:pt x="46" y="20"/>
                  </a:cubicBezTo>
                  <a:cubicBezTo>
                    <a:pt x="45" y="20"/>
                    <a:pt x="44" y="19"/>
                    <a:pt x="44" y="18"/>
                  </a:cubicBezTo>
                  <a:cubicBezTo>
                    <a:pt x="44" y="17"/>
                    <a:pt x="45" y="16"/>
                    <a:pt x="46" y="16"/>
                  </a:cubicBezTo>
                  <a:close/>
                  <a:moveTo>
                    <a:pt x="56" y="48"/>
                  </a:moveTo>
                  <a:cubicBezTo>
                    <a:pt x="56" y="50"/>
                    <a:pt x="54" y="52"/>
                    <a:pt x="52" y="52"/>
                  </a:cubicBezTo>
                  <a:cubicBezTo>
                    <a:pt x="50" y="52"/>
                    <a:pt x="48" y="50"/>
                    <a:pt x="48" y="48"/>
                  </a:cubicBezTo>
                  <a:cubicBezTo>
                    <a:pt x="48" y="38"/>
                    <a:pt x="48" y="38"/>
                    <a:pt x="48" y="38"/>
                  </a:cubicBezTo>
                  <a:cubicBezTo>
                    <a:pt x="48" y="32"/>
                    <a:pt x="44" y="28"/>
                    <a:pt x="38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17"/>
                    <a:pt x="40" y="17"/>
                    <a:pt x="40" y="18"/>
                  </a:cubicBezTo>
                  <a:cubicBezTo>
                    <a:pt x="40" y="21"/>
                    <a:pt x="43" y="24"/>
                    <a:pt x="46" y="24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6" y="26"/>
                    <a:pt x="56" y="27"/>
                    <a:pt x="56" y="29"/>
                  </a:cubicBezTo>
                  <a:lnTo>
                    <a:pt x="56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24" name="Rectangle 478"/>
            <p:cNvSpPr>
              <a:spLocks noChangeArrowheads="1"/>
            </p:cNvSpPr>
            <p:nvPr/>
          </p:nvSpPr>
          <p:spPr bwMode="auto">
            <a:xfrm>
              <a:off x="3722688" y="518691"/>
              <a:ext cx="141288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0525" name="Freeform 479"/>
          <p:cNvSpPr>
            <a:spLocks noEditPoints="1"/>
          </p:cNvSpPr>
          <p:nvPr/>
        </p:nvSpPr>
        <p:spPr bwMode="auto">
          <a:xfrm>
            <a:off x="4546601" y="328191"/>
            <a:ext cx="184150" cy="203200"/>
          </a:xfrm>
          <a:custGeom>
            <a:avLst/>
            <a:gdLst>
              <a:gd name="T0" fmla="*/ 49 w 58"/>
              <a:gd name="T1" fmla="*/ 37 h 64"/>
              <a:gd name="T2" fmla="*/ 56 w 58"/>
              <a:gd name="T3" fmla="*/ 27 h 64"/>
              <a:gd name="T4" fmla="*/ 55 w 58"/>
              <a:gd name="T5" fmla="*/ 24 h 64"/>
              <a:gd name="T6" fmla="*/ 45 w 58"/>
              <a:gd name="T7" fmla="*/ 24 h 64"/>
              <a:gd name="T8" fmla="*/ 45 w 58"/>
              <a:gd name="T9" fmla="*/ 20 h 64"/>
              <a:gd name="T10" fmla="*/ 49 w 58"/>
              <a:gd name="T11" fmla="*/ 17 h 64"/>
              <a:gd name="T12" fmla="*/ 56 w 58"/>
              <a:gd name="T13" fmla="*/ 7 h 64"/>
              <a:gd name="T14" fmla="*/ 55 w 58"/>
              <a:gd name="T15" fmla="*/ 4 h 64"/>
              <a:gd name="T16" fmla="*/ 45 w 58"/>
              <a:gd name="T17" fmla="*/ 4 h 64"/>
              <a:gd name="T18" fmla="*/ 41 w 58"/>
              <a:gd name="T19" fmla="*/ 0 h 64"/>
              <a:gd name="T20" fmla="*/ 17 w 58"/>
              <a:gd name="T21" fmla="*/ 0 h 64"/>
              <a:gd name="T22" fmla="*/ 13 w 58"/>
              <a:gd name="T23" fmla="*/ 4 h 64"/>
              <a:gd name="T24" fmla="*/ 3 w 58"/>
              <a:gd name="T25" fmla="*/ 4 h 64"/>
              <a:gd name="T26" fmla="*/ 2 w 58"/>
              <a:gd name="T27" fmla="*/ 7 h 64"/>
              <a:gd name="T28" fmla="*/ 9 w 58"/>
              <a:gd name="T29" fmla="*/ 17 h 64"/>
              <a:gd name="T30" fmla="*/ 13 w 58"/>
              <a:gd name="T31" fmla="*/ 20 h 64"/>
              <a:gd name="T32" fmla="*/ 13 w 58"/>
              <a:gd name="T33" fmla="*/ 24 h 64"/>
              <a:gd name="T34" fmla="*/ 3 w 58"/>
              <a:gd name="T35" fmla="*/ 24 h 64"/>
              <a:gd name="T36" fmla="*/ 2 w 58"/>
              <a:gd name="T37" fmla="*/ 27 h 64"/>
              <a:gd name="T38" fmla="*/ 9 w 58"/>
              <a:gd name="T39" fmla="*/ 37 h 64"/>
              <a:gd name="T40" fmla="*/ 13 w 58"/>
              <a:gd name="T41" fmla="*/ 40 h 64"/>
              <a:gd name="T42" fmla="*/ 13 w 58"/>
              <a:gd name="T43" fmla="*/ 44 h 64"/>
              <a:gd name="T44" fmla="*/ 3 w 58"/>
              <a:gd name="T45" fmla="*/ 44 h 64"/>
              <a:gd name="T46" fmla="*/ 2 w 58"/>
              <a:gd name="T47" fmla="*/ 47 h 64"/>
              <a:gd name="T48" fmla="*/ 9 w 58"/>
              <a:gd name="T49" fmla="*/ 57 h 64"/>
              <a:gd name="T50" fmla="*/ 13 w 58"/>
              <a:gd name="T51" fmla="*/ 60 h 64"/>
              <a:gd name="T52" fmla="*/ 13 w 58"/>
              <a:gd name="T53" fmla="*/ 60 h 64"/>
              <a:gd name="T54" fmla="*/ 17 w 58"/>
              <a:gd name="T55" fmla="*/ 64 h 64"/>
              <a:gd name="T56" fmla="*/ 41 w 58"/>
              <a:gd name="T57" fmla="*/ 64 h 64"/>
              <a:gd name="T58" fmla="*/ 45 w 58"/>
              <a:gd name="T59" fmla="*/ 60 h 64"/>
              <a:gd name="T60" fmla="*/ 45 w 58"/>
              <a:gd name="T61" fmla="*/ 60 h 64"/>
              <a:gd name="T62" fmla="*/ 49 w 58"/>
              <a:gd name="T63" fmla="*/ 57 h 64"/>
              <a:gd name="T64" fmla="*/ 56 w 58"/>
              <a:gd name="T65" fmla="*/ 47 h 64"/>
              <a:gd name="T66" fmla="*/ 55 w 58"/>
              <a:gd name="T67" fmla="*/ 44 h 64"/>
              <a:gd name="T68" fmla="*/ 45 w 58"/>
              <a:gd name="T69" fmla="*/ 44 h 64"/>
              <a:gd name="T70" fmla="*/ 45 w 58"/>
              <a:gd name="T71" fmla="*/ 40 h 64"/>
              <a:gd name="T72" fmla="*/ 49 w 58"/>
              <a:gd name="T73" fmla="*/ 37 h 64"/>
              <a:gd name="T74" fmla="*/ 29 w 58"/>
              <a:gd name="T75" fmla="*/ 60 h 64"/>
              <a:gd name="T76" fmla="*/ 21 w 58"/>
              <a:gd name="T77" fmla="*/ 52 h 64"/>
              <a:gd name="T78" fmla="*/ 29 w 58"/>
              <a:gd name="T79" fmla="*/ 44 h 64"/>
              <a:gd name="T80" fmla="*/ 37 w 58"/>
              <a:gd name="T81" fmla="*/ 52 h 64"/>
              <a:gd name="T82" fmla="*/ 29 w 58"/>
              <a:gd name="T83" fmla="*/ 60 h 64"/>
              <a:gd name="T84" fmla="*/ 29 w 58"/>
              <a:gd name="T85" fmla="*/ 40 h 64"/>
              <a:gd name="T86" fmla="*/ 21 w 58"/>
              <a:gd name="T87" fmla="*/ 32 h 64"/>
              <a:gd name="T88" fmla="*/ 29 w 58"/>
              <a:gd name="T89" fmla="*/ 24 h 64"/>
              <a:gd name="T90" fmla="*/ 37 w 58"/>
              <a:gd name="T91" fmla="*/ 32 h 64"/>
              <a:gd name="T92" fmla="*/ 29 w 58"/>
              <a:gd name="T93" fmla="*/ 40 h 64"/>
              <a:gd name="T94" fmla="*/ 29 w 58"/>
              <a:gd name="T95" fmla="*/ 20 h 64"/>
              <a:gd name="T96" fmla="*/ 21 w 58"/>
              <a:gd name="T97" fmla="*/ 12 h 64"/>
              <a:gd name="T98" fmla="*/ 29 w 58"/>
              <a:gd name="T99" fmla="*/ 4 h 64"/>
              <a:gd name="T100" fmla="*/ 37 w 58"/>
              <a:gd name="T101" fmla="*/ 12 h 64"/>
              <a:gd name="T102" fmla="*/ 29 w 58"/>
              <a:gd name="T103" fmla="*/ 2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8" h="64">
                <a:moveTo>
                  <a:pt x="49" y="37"/>
                </a:moveTo>
                <a:cubicBezTo>
                  <a:pt x="56" y="27"/>
                  <a:pt x="56" y="27"/>
                  <a:pt x="56" y="27"/>
                </a:cubicBezTo>
                <a:cubicBezTo>
                  <a:pt x="58" y="25"/>
                  <a:pt x="57" y="24"/>
                  <a:pt x="55" y="24"/>
                </a:cubicBezTo>
                <a:cubicBezTo>
                  <a:pt x="45" y="24"/>
                  <a:pt x="45" y="24"/>
                  <a:pt x="45" y="24"/>
                </a:cubicBezTo>
                <a:cubicBezTo>
                  <a:pt x="45" y="20"/>
                  <a:pt x="45" y="20"/>
                  <a:pt x="45" y="20"/>
                </a:cubicBezTo>
                <a:cubicBezTo>
                  <a:pt x="46" y="20"/>
                  <a:pt x="48" y="18"/>
                  <a:pt x="49" y="17"/>
                </a:cubicBezTo>
                <a:cubicBezTo>
                  <a:pt x="56" y="7"/>
                  <a:pt x="56" y="7"/>
                  <a:pt x="56" y="7"/>
                </a:cubicBezTo>
                <a:cubicBezTo>
                  <a:pt x="58" y="5"/>
                  <a:pt x="57" y="4"/>
                  <a:pt x="55" y="4"/>
                </a:cubicBezTo>
                <a:cubicBezTo>
                  <a:pt x="45" y="4"/>
                  <a:pt x="45" y="4"/>
                  <a:pt x="45" y="4"/>
                </a:cubicBezTo>
                <a:cubicBezTo>
                  <a:pt x="45" y="2"/>
                  <a:pt x="43" y="0"/>
                  <a:pt x="41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5" y="0"/>
                  <a:pt x="13" y="2"/>
                  <a:pt x="13" y="4"/>
                </a:cubicBezTo>
                <a:cubicBezTo>
                  <a:pt x="3" y="4"/>
                  <a:pt x="3" y="4"/>
                  <a:pt x="3" y="4"/>
                </a:cubicBezTo>
                <a:cubicBezTo>
                  <a:pt x="1" y="4"/>
                  <a:pt x="0" y="5"/>
                  <a:pt x="2" y="7"/>
                </a:cubicBezTo>
                <a:cubicBezTo>
                  <a:pt x="9" y="17"/>
                  <a:pt x="9" y="17"/>
                  <a:pt x="9" y="17"/>
                </a:cubicBezTo>
                <a:cubicBezTo>
                  <a:pt x="10" y="18"/>
                  <a:pt x="12" y="20"/>
                  <a:pt x="13" y="20"/>
                </a:cubicBezTo>
                <a:cubicBezTo>
                  <a:pt x="13" y="24"/>
                  <a:pt x="13" y="24"/>
                  <a:pt x="13" y="24"/>
                </a:cubicBezTo>
                <a:cubicBezTo>
                  <a:pt x="3" y="24"/>
                  <a:pt x="3" y="24"/>
                  <a:pt x="3" y="24"/>
                </a:cubicBezTo>
                <a:cubicBezTo>
                  <a:pt x="1" y="24"/>
                  <a:pt x="0" y="25"/>
                  <a:pt x="2" y="27"/>
                </a:cubicBezTo>
                <a:cubicBezTo>
                  <a:pt x="9" y="37"/>
                  <a:pt x="9" y="37"/>
                  <a:pt x="9" y="37"/>
                </a:cubicBezTo>
                <a:cubicBezTo>
                  <a:pt x="10" y="38"/>
                  <a:pt x="12" y="40"/>
                  <a:pt x="13" y="40"/>
                </a:cubicBezTo>
                <a:cubicBezTo>
                  <a:pt x="13" y="44"/>
                  <a:pt x="13" y="44"/>
                  <a:pt x="13" y="44"/>
                </a:cubicBezTo>
                <a:cubicBezTo>
                  <a:pt x="3" y="44"/>
                  <a:pt x="3" y="44"/>
                  <a:pt x="3" y="44"/>
                </a:cubicBezTo>
                <a:cubicBezTo>
                  <a:pt x="1" y="44"/>
                  <a:pt x="0" y="45"/>
                  <a:pt x="2" y="47"/>
                </a:cubicBezTo>
                <a:cubicBezTo>
                  <a:pt x="9" y="57"/>
                  <a:pt x="9" y="57"/>
                  <a:pt x="9" y="57"/>
                </a:cubicBezTo>
                <a:cubicBezTo>
                  <a:pt x="10" y="58"/>
                  <a:pt x="12" y="60"/>
                  <a:pt x="13" y="60"/>
                </a:cubicBezTo>
                <a:cubicBezTo>
                  <a:pt x="13" y="60"/>
                  <a:pt x="13" y="60"/>
                  <a:pt x="13" y="60"/>
                </a:cubicBezTo>
                <a:cubicBezTo>
                  <a:pt x="13" y="62"/>
                  <a:pt x="15" y="64"/>
                  <a:pt x="17" y="64"/>
                </a:cubicBezTo>
                <a:cubicBezTo>
                  <a:pt x="41" y="64"/>
                  <a:pt x="41" y="64"/>
                  <a:pt x="41" y="64"/>
                </a:cubicBezTo>
                <a:cubicBezTo>
                  <a:pt x="43" y="64"/>
                  <a:pt x="45" y="62"/>
                  <a:pt x="45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6" y="60"/>
                  <a:pt x="48" y="58"/>
                  <a:pt x="49" y="57"/>
                </a:cubicBezTo>
                <a:cubicBezTo>
                  <a:pt x="56" y="47"/>
                  <a:pt x="56" y="47"/>
                  <a:pt x="56" y="47"/>
                </a:cubicBezTo>
                <a:cubicBezTo>
                  <a:pt x="58" y="45"/>
                  <a:pt x="57" y="44"/>
                  <a:pt x="55" y="44"/>
                </a:cubicBezTo>
                <a:cubicBezTo>
                  <a:pt x="45" y="44"/>
                  <a:pt x="45" y="44"/>
                  <a:pt x="45" y="44"/>
                </a:cubicBezTo>
                <a:cubicBezTo>
                  <a:pt x="45" y="40"/>
                  <a:pt x="45" y="40"/>
                  <a:pt x="45" y="40"/>
                </a:cubicBezTo>
                <a:cubicBezTo>
                  <a:pt x="46" y="40"/>
                  <a:pt x="48" y="38"/>
                  <a:pt x="49" y="37"/>
                </a:cubicBezTo>
                <a:close/>
                <a:moveTo>
                  <a:pt x="29" y="60"/>
                </a:moveTo>
                <a:cubicBezTo>
                  <a:pt x="25" y="60"/>
                  <a:pt x="21" y="56"/>
                  <a:pt x="21" y="52"/>
                </a:cubicBezTo>
                <a:cubicBezTo>
                  <a:pt x="21" y="48"/>
                  <a:pt x="25" y="44"/>
                  <a:pt x="29" y="44"/>
                </a:cubicBezTo>
                <a:cubicBezTo>
                  <a:pt x="34" y="44"/>
                  <a:pt x="37" y="48"/>
                  <a:pt x="37" y="52"/>
                </a:cubicBezTo>
                <a:cubicBezTo>
                  <a:pt x="37" y="56"/>
                  <a:pt x="34" y="60"/>
                  <a:pt x="29" y="60"/>
                </a:cubicBezTo>
                <a:close/>
                <a:moveTo>
                  <a:pt x="29" y="40"/>
                </a:moveTo>
                <a:cubicBezTo>
                  <a:pt x="25" y="40"/>
                  <a:pt x="21" y="36"/>
                  <a:pt x="21" y="32"/>
                </a:cubicBezTo>
                <a:cubicBezTo>
                  <a:pt x="21" y="28"/>
                  <a:pt x="25" y="24"/>
                  <a:pt x="29" y="24"/>
                </a:cubicBezTo>
                <a:cubicBezTo>
                  <a:pt x="34" y="24"/>
                  <a:pt x="37" y="28"/>
                  <a:pt x="37" y="32"/>
                </a:cubicBezTo>
                <a:cubicBezTo>
                  <a:pt x="37" y="36"/>
                  <a:pt x="34" y="40"/>
                  <a:pt x="29" y="40"/>
                </a:cubicBezTo>
                <a:close/>
                <a:moveTo>
                  <a:pt x="29" y="20"/>
                </a:moveTo>
                <a:cubicBezTo>
                  <a:pt x="25" y="20"/>
                  <a:pt x="21" y="16"/>
                  <a:pt x="21" y="12"/>
                </a:cubicBezTo>
                <a:cubicBezTo>
                  <a:pt x="21" y="8"/>
                  <a:pt x="25" y="4"/>
                  <a:pt x="29" y="4"/>
                </a:cubicBezTo>
                <a:cubicBezTo>
                  <a:pt x="34" y="4"/>
                  <a:pt x="37" y="8"/>
                  <a:pt x="37" y="12"/>
                </a:cubicBezTo>
                <a:cubicBezTo>
                  <a:pt x="37" y="16"/>
                  <a:pt x="34" y="20"/>
                  <a:pt x="2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526" name="Freeform 480"/>
          <p:cNvSpPr>
            <a:spLocks noEditPoints="1"/>
          </p:cNvSpPr>
          <p:nvPr/>
        </p:nvSpPr>
        <p:spPr bwMode="auto">
          <a:xfrm>
            <a:off x="4943476" y="378991"/>
            <a:ext cx="204788" cy="101600"/>
          </a:xfrm>
          <a:custGeom>
            <a:avLst/>
            <a:gdLst>
              <a:gd name="T0" fmla="*/ 60 w 64"/>
              <a:gd name="T1" fmla="*/ 0 h 32"/>
              <a:gd name="T2" fmla="*/ 56 w 64"/>
              <a:gd name="T3" fmla="*/ 0 h 32"/>
              <a:gd name="T4" fmla="*/ 51 w 64"/>
              <a:gd name="T5" fmla="*/ 0 h 32"/>
              <a:gd name="T6" fmla="*/ 46 w 64"/>
              <a:gd name="T7" fmla="*/ 2 h 32"/>
              <a:gd name="T8" fmla="*/ 40 w 64"/>
              <a:gd name="T9" fmla="*/ 8 h 32"/>
              <a:gd name="T10" fmla="*/ 32 w 64"/>
              <a:gd name="T11" fmla="*/ 8 h 32"/>
              <a:gd name="T12" fmla="*/ 28 w 64"/>
              <a:gd name="T13" fmla="*/ 4 h 32"/>
              <a:gd name="T14" fmla="*/ 24 w 64"/>
              <a:gd name="T15" fmla="*/ 8 h 32"/>
              <a:gd name="T16" fmla="*/ 4 w 64"/>
              <a:gd name="T17" fmla="*/ 8 h 32"/>
              <a:gd name="T18" fmla="*/ 0 w 64"/>
              <a:gd name="T19" fmla="*/ 12 h 32"/>
              <a:gd name="T20" fmla="*/ 0 w 64"/>
              <a:gd name="T21" fmla="*/ 20 h 32"/>
              <a:gd name="T22" fmla="*/ 4 w 64"/>
              <a:gd name="T23" fmla="*/ 24 h 32"/>
              <a:gd name="T24" fmla="*/ 40 w 64"/>
              <a:gd name="T25" fmla="*/ 24 h 32"/>
              <a:gd name="T26" fmla="*/ 46 w 64"/>
              <a:gd name="T27" fmla="*/ 30 h 32"/>
              <a:gd name="T28" fmla="*/ 51 w 64"/>
              <a:gd name="T29" fmla="*/ 32 h 32"/>
              <a:gd name="T30" fmla="*/ 56 w 64"/>
              <a:gd name="T31" fmla="*/ 32 h 32"/>
              <a:gd name="T32" fmla="*/ 60 w 64"/>
              <a:gd name="T33" fmla="*/ 32 h 32"/>
              <a:gd name="T34" fmla="*/ 64 w 64"/>
              <a:gd name="T35" fmla="*/ 28 h 32"/>
              <a:gd name="T36" fmla="*/ 64 w 64"/>
              <a:gd name="T37" fmla="*/ 4 h 32"/>
              <a:gd name="T38" fmla="*/ 60 w 64"/>
              <a:gd name="T39" fmla="*/ 0 h 32"/>
              <a:gd name="T40" fmla="*/ 40 w 64"/>
              <a:gd name="T41" fmla="*/ 16 h 32"/>
              <a:gd name="T42" fmla="*/ 4 w 64"/>
              <a:gd name="T43" fmla="*/ 16 h 32"/>
              <a:gd name="T44" fmla="*/ 4 w 64"/>
              <a:gd name="T45" fmla="*/ 12 h 32"/>
              <a:gd name="T46" fmla="*/ 40 w 64"/>
              <a:gd name="T47" fmla="*/ 12 h 32"/>
              <a:gd name="T48" fmla="*/ 40 w 64"/>
              <a:gd name="T49" fmla="*/ 16 h 32"/>
              <a:gd name="T50" fmla="*/ 60 w 64"/>
              <a:gd name="T51" fmla="*/ 28 h 32"/>
              <a:gd name="T52" fmla="*/ 56 w 64"/>
              <a:gd name="T53" fmla="*/ 28 h 32"/>
              <a:gd name="T54" fmla="*/ 56 w 64"/>
              <a:gd name="T55" fmla="*/ 20 h 32"/>
              <a:gd name="T56" fmla="*/ 56 w 64"/>
              <a:gd name="T57" fmla="*/ 12 h 32"/>
              <a:gd name="T58" fmla="*/ 56 w 64"/>
              <a:gd name="T59" fmla="*/ 4 h 32"/>
              <a:gd name="T60" fmla="*/ 60 w 64"/>
              <a:gd name="T61" fmla="*/ 4 h 32"/>
              <a:gd name="T62" fmla="*/ 60 w 64"/>
              <a:gd name="T63" fmla="*/ 28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4" h="32">
                <a:moveTo>
                  <a:pt x="60" y="0"/>
                </a:moveTo>
                <a:cubicBezTo>
                  <a:pt x="56" y="0"/>
                  <a:pt x="56" y="0"/>
                  <a:pt x="56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49" y="0"/>
                  <a:pt x="47" y="1"/>
                  <a:pt x="46" y="2"/>
                </a:cubicBezTo>
                <a:cubicBezTo>
                  <a:pt x="40" y="8"/>
                  <a:pt x="40" y="8"/>
                  <a:pt x="40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6"/>
                  <a:pt x="30" y="4"/>
                  <a:pt x="28" y="4"/>
                </a:cubicBezTo>
                <a:cubicBezTo>
                  <a:pt x="26" y="4"/>
                  <a:pt x="24" y="6"/>
                  <a:pt x="24" y="8"/>
                </a:cubicBezTo>
                <a:cubicBezTo>
                  <a:pt x="4" y="8"/>
                  <a:pt x="4" y="8"/>
                  <a:pt x="4" y="8"/>
                </a:cubicBezTo>
                <a:cubicBezTo>
                  <a:pt x="2" y="8"/>
                  <a:pt x="0" y="10"/>
                  <a:pt x="0" y="12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2"/>
                  <a:pt x="2" y="24"/>
                  <a:pt x="4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6" y="30"/>
                  <a:pt x="46" y="30"/>
                  <a:pt x="46" y="30"/>
                </a:cubicBezTo>
                <a:cubicBezTo>
                  <a:pt x="47" y="31"/>
                  <a:pt x="49" y="32"/>
                  <a:pt x="51" y="32"/>
                </a:cubicBezTo>
                <a:cubicBezTo>
                  <a:pt x="56" y="32"/>
                  <a:pt x="56" y="32"/>
                  <a:pt x="56" y="32"/>
                </a:cubicBezTo>
                <a:cubicBezTo>
                  <a:pt x="60" y="32"/>
                  <a:pt x="60" y="32"/>
                  <a:pt x="60" y="32"/>
                </a:cubicBezTo>
                <a:cubicBezTo>
                  <a:pt x="62" y="32"/>
                  <a:pt x="64" y="30"/>
                  <a:pt x="64" y="28"/>
                </a:cubicBezTo>
                <a:cubicBezTo>
                  <a:pt x="64" y="4"/>
                  <a:pt x="64" y="4"/>
                  <a:pt x="64" y="4"/>
                </a:cubicBezTo>
                <a:cubicBezTo>
                  <a:pt x="64" y="2"/>
                  <a:pt x="62" y="0"/>
                  <a:pt x="60" y="0"/>
                </a:cubicBezTo>
                <a:close/>
                <a:moveTo>
                  <a:pt x="40" y="16"/>
                </a:moveTo>
                <a:cubicBezTo>
                  <a:pt x="4" y="16"/>
                  <a:pt x="4" y="16"/>
                  <a:pt x="4" y="16"/>
                </a:cubicBezTo>
                <a:cubicBezTo>
                  <a:pt x="4" y="12"/>
                  <a:pt x="4" y="12"/>
                  <a:pt x="4" y="12"/>
                </a:cubicBezTo>
                <a:cubicBezTo>
                  <a:pt x="40" y="12"/>
                  <a:pt x="40" y="12"/>
                  <a:pt x="40" y="12"/>
                </a:cubicBezTo>
                <a:lnTo>
                  <a:pt x="40" y="16"/>
                </a:lnTo>
                <a:close/>
                <a:moveTo>
                  <a:pt x="60" y="28"/>
                </a:moveTo>
                <a:cubicBezTo>
                  <a:pt x="56" y="28"/>
                  <a:pt x="56" y="28"/>
                  <a:pt x="56" y="28"/>
                </a:cubicBezTo>
                <a:cubicBezTo>
                  <a:pt x="56" y="20"/>
                  <a:pt x="56" y="20"/>
                  <a:pt x="56" y="20"/>
                </a:cubicBezTo>
                <a:cubicBezTo>
                  <a:pt x="56" y="12"/>
                  <a:pt x="56" y="12"/>
                  <a:pt x="56" y="12"/>
                </a:cubicBezTo>
                <a:cubicBezTo>
                  <a:pt x="56" y="4"/>
                  <a:pt x="56" y="4"/>
                  <a:pt x="56" y="4"/>
                </a:cubicBezTo>
                <a:cubicBezTo>
                  <a:pt x="60" y="4"/>
                  <a:pt x="60" y="4"/>
                  <a:pt x="60" y="4"/>
                </a:cubicBezTo>
                <a:lnTo>
                  <a:pt x="60" y="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066" name="Group 11065"/>
          <p:cNvGrpSpPr/>
          <p:nvPr/>
        </p:nvGrpSpPr>
        <p:grpSpPr>
          <a:xfrm>
            <a:off x="7385051" y="759991"/>
            <a:ext cx="203200" cy="152400"/>
            <a:chOff x="7385051" y="759991"/>
            <a:chExt cx="203200" cy="152400"/>
          </a:xfrm>
        </p:grpSpPr>
        <p:sp>
          <p:nvSpPr>
            <p:cNvPr id="10527" name="Freeform 481"/>
            <p:cNvSpPr>
              <a:spLocks/>
            </p:cNvSpPr>
            <p:nvPr/>
          </p:nvSpPr>
          <p:spPr bwMode="auto">
            <a:xfrm>
              <a:off x="7385051" y="823491"/>
              <a:ext cx="203200" cy="88900"/>
            </a:xfrm>
            <a:custGeom>
              <a:avLst/>
              <a:gdLst>
                <a:gd name="T0" fmla="*/ 60 w 64"/>
                <a:gd name="T1" fmla="*/ 0 h 28"/>
                <a:gd name="T2" fmla="*/ 52 w 64"/>
                <a:gd name="T3" fmla="*/ 0 h 28"/>
                <a:gd name="T4" fmla="*/ 52 w 64"/>
                <a:gd name="T5" fmla="*/ 16 h 28"/>
                <a:gd name="T6" fmla="*/ 12 w 64"/>
                <a:gd name="T7" fmla="*/ 16 h 28"/>
                <a:gd name="T8" fmla="*/ 12 w 64"/>
                <a:gd name="T9" fmla="*/ 0 h 28"/>
                <a:gd name="T10" fmla="*/ 4 w 64"/>
                <a:gd name="T11" fmla="*/ 0 h 28"/>
                <a:gd name="T12" fmla="*/ 0 w 64"/>
                <a:gd name="T13" fmla="*/ 4 h 28"/>
                <a:gd name="T14" fmla="*/ 0 w 64"/>
                <a:gd name="T15" fmla="*/ 24 h 28"/>
                <a:gd name="T16" fmla="*/ 4 w 64"/>
                <a:gd name="T17" fmla="*/ 24 h 28"/>
                <a:gd name="T18" fmla="*/ 4 w 64"/>
                <a:gd name="T19" fmla="*/ 28 h 28"/>
                <a:gd name="T20" fmla="*/ 12 w 64"/>
                <a:gd name="T21" fmla="*/ 28 h 28"/>
                <a:gd name="T22" fmla="*/ 12 w 64"/>
                <a:gd name="T23" fmla="*/ 24 h 28"/>
                <a:gd name="T24" fmla="*/ 52 w 64"/>
                <a:gd name="T25" fmla="*/ 24 h 28"/>
                <a:gd name="T26" fmla="*/ 52 w 64"/>
                <a:gd name="T27" fmla="*/ 28 h 28"/>
                <a:gd name="T28" fmla="*/ 60 w 64"/>
                <a:gd name="T29" fmla="*/ 28 h 28"/>
                <a:gd name="T30" fmla="*/ 60 w 64"/>
                <a:gd name="T31" fmla="*/ 24 h 28"/>
                <a:gd name="T32" fmla="*/ 64 w 64"/>
                <a:gd name="T33" fmla="*/ 24 h 28"/>
                <a:gd name="T34" fmla="*/ 64 w 64"/>
                <a:gd name="T35" fmla="*/ 4 h 28"/>
                <a:gd name="T36" fmla="*/ 60 w 64"/>
                <a:gd name="T3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28">
                  <a:moveTo>
                    <a:pt x="60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2"/>
                    <a:pt x="62" y="0"/>
                    <a:pt x="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28" name="Rectangle 482"/>
            <p:cNvSpPr>
              <a:spLocks noChangeArrowheads="1"/>
            </p:cNvSpPr>
            <p:nvPr/>
          </p:nvSpPr>
          <p:spPr bwMode="auto">
            <a:xfrm>
              <a:off x="7435851" y="823491"/>
              <a:ext cx="101600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29" name="Freeform 483"/>
            <p:cNvSpPr>
              <a:spLocks/>
            </p:cNvSpPr>
            <p:nvPr/>
          </p:nvSpPr>
          <p:spPr bwMode="auto">
            <a:xfrm>
              <a:off x="7397751" y="759991"/>
              <a:ext cx="177800" cy="50800"/>
            </a:xfrm>
            <a:custGeom>
              <a:avLst/>
              <a:gdLst>
                <a:gd name="T0" fmla="*/ 56 w 56"/>
                <a:gd name="T1" fmla="*/ 4 h 16"/>
                <a:gd name="T2" fmla="*/ 52 w 56"/>
                <a:gd name="T3" fmla="*/ 0 h 16"/>
                <a:gd name="T4" fmla="*/ 4 w 56"/>
                <a:gd name="T5" fmla="*/ 0 h 16"/>
                <a:gd name="T6" fmla="*/ 0 w 56"/>
                <a:gd name="T7" fmla="*/ 4 h 16"/>
                <a:gd name="T8" fmla="*/ 0 w 56"/>
                <a:gd name="T9" fmla="*/ 16 h 16"/>
                <a:gd name="T10" fmla="*/ 56 w 56"/>
                <a:gd name="T11" fmla="*/ 16 h 16"/>
                <a:gd name="T12" fmla="*/ 56 w 56"/>
                <a:gd name="T13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16">
                  <a:moveTo>
                    <a:pt x="56" y="4"/>
                  </a:moveTo>
                  <a:cubicBezTo>
                    <a:pt x="56" y="2"/>
                    <a:pt x="54" y="0"/>
                    <a:pt x="5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56" y="16"/>
                    <a:pt x="56" y="16"/>
                    <a:pt x="56" y="16"/>
                  </a:cubicBezTo>
                  <a:lnTo>
                    <a:pt x="56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0530" name="Freeform 484"/>
          <p:cNvSpPr>
            <a:spLocks noEditPoints="1"/>
          </p:cNvSpPr>
          <p:nvPr/>
        </p:nvSpPr>
        <p:spPr bwMode="auto">
          <a:xfrm>
            <a:off x="2909888" y="737766"/>
            <a:ext cx="209550" cy="209550"/>
          </a:xfrm>
          <a:custGeom>
            <a:avLst/>
            <a:gdLst>
              <a:gd name="T0" fmla="*/ 61 w 66"/>
              <a:gd name="T1" fmla="*/ 44 h 66"/>
              <a:gd name="T2" fmla="*/ 49 w 66"/>
              <a:gd name="T3" fmla="*/ 32 h 66"/>
              <a:gd name="T4" fmla="*/ 44 w 66"/>
              <a:gd name="T5" fmla="*/ 38 h 66"/>
              <a:gd name="T6" fmla="*/ 21 w 66"/>
              <a:gd name="T7" fmla="*/ 15 h 66"/>
              <a:gd name="T8" fmla="*/ 21 w 66"/>
              <a:gd name="T9" fmla="*/ 14 h 66"/>
              <a:gd name="T10" fmla="*/ 21 w 66"/>
              <a:gd name="T11" fmla="*/ 6 h 66"/>
              <a:gd name="T12" fmla="*/ 20 w 66"/>
              <a:gd name="T13" fmla="*/ 3 h 66"/>
              <a:gd name="T14" fmla="*/ 18 w 66"/>
              <a:gd name="T15" fmla="*/ 1 h 66"/>
              <a:gd name="T16" fmla="*/ 15 w 66"/>
              <a:gd name="T17" fmla="*/ 0 h 66"/>
              <a:gd name="T18" fmla="*/ 12 w 66"/>
              <a:gd name="T19" fmla="*/ 1 h 66"/>
              <a:gd name="T20" fmla="*/ 1 w 66"/>
              <a:gd name="T21" fmla="*/ 12 h 66"/>
              <a:gd name="T22" fmla="*/ 1 w 66"/>
              <a:gd name="T23" fmla="*/ 18 h 66"/>
              <a:gd name="T24" fmla="*/ 3 w 66"/>
              <a:gd name="T25" fmla="*/ 20 h 66"/>
              <a:gd name="T26" fmla="*/ 6 w 66"/>
              <a:gd name="T27" fmla="*/ 21 h 66"/>
              <a:gd name="T28" fmla="*/ 14 w 66"/>
              <a:gd name="T29" fmla="*/ 21 h 66"/>
              <a:gd name="T30" fmla="*/ 15 w 66"/>
              <a:gd name="T31" fmla="*/ 21 h 66"/>
              <a:gd name="T32" fmla="*/ 38 w 66"/>
              <a:gd name="T33" fmla="*/ 44 h 66"/>
              <a:gd name="T34" fmla="*/ 32 w 66"/>
              <a:gd name="T35" fmla="*/ 49 h 66"/>
              <a:gd name="T36" fmla="*/ 44 w 66"/>
              <a:gd name="T37" fmla="*/ 60 h 66"/>
              <a:gd name="T38" fmla="*/ 61 w 66"/>
              <a:gd name="T39" fmla="*/ 60 h 66"/>
              <a:gd name="T40" fmla="*/ 61 w 66"/>
              <a:gd name="T41" fmla="*/ 44 h 66"/>
              <a:gd name="T42" fmla="*/ 17 w 66"/>
              <a:gd name="T43" fmla="*/ 14 h 66"/>
              <a:gd name="T44" fmla="*/ 14 w 66"/>
              <a:gd name="T45" fmla="*/ 17 h 66"/>
              <a:gd name="T46" fmla="*/ 6 w 66"/>
              <a:gd name="T47" fmla="*/ 17 h 66"/>
              <a:gd name="T48" fmla="*/ 4 w 66"/>
              <a:gd name="T49" fmla="*/ 15 h 66"/>
              <a:gd name="T50" fmla="*/ 15 w 66"/>
              <a:gd name="T51" fmla="*/ 4 h 66"/>
              <a:gd name="T52" fmla="*/ 17 w 66"/>
              <a:gd name="T53" fmla="*/ 6 h 66"/>
              <a:gd name="T54" fmla="*/ 17 w 66"/>
              <a:gd name="T55" fmla="*/ 14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6" h="66">
                <a:moveTo>
                  <a:pt x="61" y="44"/>
                </a:moveTo>
                <a:cubicBezTo>
                  <a:pt x="49" y="32"/>
                  <a:pt x="49" y="32"/>
                  <a:pt x="49" y="32"/>
                </a:cubicBezTo>
                <a:cubicBezTo>
                  <a:pt x="44" y="38"/>
                  <a:pt x="44" y="38"/>
                  <a:pt x="44" y="38"/>
                </a:cubicBezTo>
                <a:cubicBezTo>
                  <a:pt x="21" y="15"/>
                  <a:pt x="21" y="15"/>
                  <a:pt x="21" y="15"/>
                </a:cubicBezTo>
                <a:cubicBezTo>
                  <a:pt x="21" y="15"/>
                  <a:pt x="21" y="14"/>
                  <a:pt x="21" y="14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5"/>
                  <a:pt x="21" y="3"/>
                  <a:pt x="20" y="3"/>
                </a:cubicBezTo>
                <a:cubicBezTo>
                  <a:pt x="18" y="1"/>
                  <a:pt x="18" y="1"/>
                  <a:pt x="18" y="1"/>
                </a:cubicBezTo>
                <a:cubicBezTo>
                  <a:pt x="17" y="0"/>
                  <a:pt x="16" y="0"/>
                  <a:pt x="15" y="0"/>
                </a:cubicBezTo>
                <a:cubicBezTo>
                  <a:pt x="14" y="0"/>
                  <a:pt x="13" y="0"/>
                  <a:pt x="12" y="1"/>
                </a:cubicBezTo>
                <a:cubicBezTo>
                  <a:pt x="1" y="12"/>
                  <a:pt x="1" y="12"/>
                  <a:pt x="1" y="12"/>
                </a:cubicBezTo>
                <a:cubicBezTo>
                  <a:pt x="0" y="14"/>
                  <a:pt x="0" y="16"/>
                  <a:pt x="1" y="18"/>
                </a:cubicBezTo>
                <a:cubicBezTo>
                  <a:pt x="3" y="20"/>
                  <a:pt x="3" y="20"/>
                  <a:pt x="3" y="20"/>
                </a:cubicBezTo>
                <a:cubicBezTo>
                  <a:pt x="4" y="20"/>
                  <a:pt x="5" y="21"/>
                  <a:pt x="6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5" y="21"/>
                  <a:pt x="15" y="21"/>
                </a:cubicBezTo>
                <a:cubicBezTo>
                  <a:pt x="38" y="44"/>
                  <a:pt x="38" y="44"/>
                  <a:pt x="38" y="44"/>
                </a:cubicBezTo>
                <a:cubicBezTo>
                  <a:pt x="32" y="49"/>
                  <a:pt x="32" y="49"/>
                  <a:pt x="32" y="49"/>
                </a:cubicBezTo>
                <a:cubicBezTo>
                  <a:pt x="44" y="60"/>
                  <a:pt x="44" y="60"/>
                  <a:pt x="44" y="60"/>
                </a:cubicBezTo>
                <a:cubicBezTo>
                  <a:pt x="55" y="66"/>
                  <a:pt x="61" y="60"/>
                  <a:pt x="61" y="60"/>
                </a:cubicBezTo>
                <a:cubicBezTo>
                  <a:pt x="61" y="60"/>
                  <a:pt x="66" y="55"/>
                  <a:pt x="61" y="44"/>
                </a:cubicBezTo>
                <a:close/>
                <a:moveTo>
                  <a:pt x="17" y="14"/>
                </a:moveTo>
                <a:cubicBezTo>
                  <a:pt x="14" y="17"/>
                  <a:pt x="14" y="17"/>
                  <a:pt x="14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4" y="15"/>
                  <a:pt x="4" y="15"/>
                  <a:pt x="4" y="15"/>
                </a:cubicBezTo>
                <a:cubicBezTo>
                  <a:pt x="15" y="4"/>
                  <a:pt x="15" y="4"/>
                  <a:pt x="15" y="4"/>
                </a:cubicBezTo>
                <a:cubicBezTo>
                  <a:pt x="17" y="6"/>
                  <a:pt x="17" y="6"/>
                  <a:pt x="17" y="6"/>
                </a:cubicBezTo>
                <a:lnTo>
                  <a:pt x="17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073" name="Group 11072"/>
          <p:cNvGrpSpPr/>
          <p:nvPr/>
        </p:nvGrpSpPr>
        <p:grpSpPr>
          <a:xfrm>
            <a:off x="468313" y="737766"/>
            <a:ext cx="203200" cy="200025"/>
            <a:chOff x="468313" y="737766"/>
            <a:chExt cx="203200" cy="200025"/>
          </a:xfrm>
        </p:grpSpPr>
        <p:sp>
          <p:nvSpPr>
            <p:cNvPr id="10531" name="Freeform 485"/>
            <p:cNvSpPr>
              <a:spLocks/>
            </p:cNvSpPr>
            <p:nvPr/>
          </p:nvSpPr>
          <p:spPr bwMode="auto">
            <a:xfrm>
              <a:off x="490538" y="737766"/>
              <a:ext cx="180975" cy="136525"/>
            </a:xfrm>
            <a:custGeom>
              <a:avLst/>
              <a:gdLst>
                <a:gd name="T0" fmla="*/ 57 w 57"/>
                <a:gd name="T1" fmla="*/ 13 h 43"/>
                <a:gd name="T2" fmla="*/ 49 w 57"/>
                <a:gd name="T3" fmla="*/ 0 h 43"/>
                <a:gd name="T4" fmla="*/ 0 w 57"/>
                <a:gd name="T5" fmla="*/ 29 h 43"/>
                <a:gd name="T6" fmla="*/ 9 w 57"/>
                <a:gd name="T7" fmla="*/ 43 h 43"/>
                <a:gd name="T8" fmla="*/ 11 w 57"/>
                <a:gd name="T9" fmla="*/ 41 h 43"/>
                <a:gd name="T10" fmla="*/ 27 w 57"/>
                <a:gd name="T11" fmla="*/ 31 h 43"/>
                <a:gd name="T12" fmla="*/ 28 w 57"/>
                <a:gd name="T13" fmla="*/ 31 h 43"/>
                <a:gd name="T14" fmla="*/ 28 w 57"/>
                <a:gd name="T15" fmla="*/ 31 h 43"/>
                <a:gd name="T16" fmla="*/ 38 w 57"/>
                <a:gd name="T17" fmla="*/ 34 h 43"/>
                <a:gd name="T18" fmla="*/ 47 w 57"/>
                <a:gd name="T19" fmla="*/ 29 h 43"/>
                <a:gd name="T20" fmla="*/ 42 w 57"/>
                <a:gd name="T21" fmla="*/ 22 h 43"/>
                <a:gd name="T22" fmla="*/ 57 w 57"/>
                <a:gd name="T23" fmla="*/ 1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" h="43">
                  <a:moveTo>
                    <a:pt x="57" y="13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5"/>
                    <a:pt x="20" y="31"/>
                    <a:pt x="27" y="31"/>
                  </a:cubicBezTo>
                  <a:cubicBezTo>
                    <a:pt x="27" y="31"/>
                    <a:pt x="27" y="31"/>
                    <a:pt x="28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31" y="31"/>
                    <a:pt x="35" y="32"/>
                    <a:pt x="38" y="34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2" y="22"/>
                    <a:pt x="42" y="22"/>
                    <a:pt x="42" y="22"/>
                  </a:cubicBezTo>
                  <a:lnTo>
                    <a:pt x="5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32" name="Freeform 486"/>
            <p:cNvSpPr>
              <a:spLocks/>
            </p:cNvSpPr>
            <p:nvPr/>
          </p:nvSpPr>
          <p:spPr bwMode="auto">
            <a:xfrm>
              <a:off x="468313" y="899691"/>
              <a:ext cx="57150" cy="38100"/>
            </a:xfrm>
            <a:custGeom>
              <a:avLst/>
              <a:gdLst>
                <a:gd name="T0" fmla="*/ 4 w 18"/>
                <a:gd name="T1" fmla="*/ 4 h 12"/>
                <a:gd name="T2" fmla="*/ 4 w 18"/>
                <a:gd name="T3" fmla="*/ 0 h 12"/>
                <a:gd name="T4" fmla="*/ 0 w 18"/>
                <a:gd name="T5" fmla="*/ 0 h 12"/>
                <a:gd name="T6" fmla="*/ 0 w 18"/>
                <a:gd name="T7" fmla="*/ 12 h 12"/>
                <a:gd name="T8" fmla="*/ 4 w 18"/>
                <a:gd name="T9" fmla="*/ 12 h 12"/>
                <a:gd name="T10" fmla="*/ 4 w 18"/>
                <a:gd name="T11" fmla="*/ 8 h 12"/>
                <a:gd name="T12" fmla="*/ 18 w 18"/>
                <a:gd name="T13" fmla="*/ 6 h 12"/>
                <a:gd name="T14" fmla="*/ 16 w 18"/>
                <a:gd name="T15" fmla="*/ 0 h 12"/>
                <a:gd name="T16" fmla="*/ 4 w 18"/>
                <a:gd name="T1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2">
                  <a:moveTo>
                    <a:pt x="4" y="4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7" y="4"/>
                    <a:pt x="16" y="2"/>
                    <a:pt x="16" y="0"/>
                  </a:cubicBezTo>
                  <a:lnTo>
                    <a:pt x="4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33" name="Freeform 487"/>
            <p:cNvSpPr>
              <a:spLocks noEditPoints="1"/>
            </p:cNvSpPr>
            <p:nvPr/>
          </p:nvSpPr>
          <p:spPr bwMode="auto">
            <a:xfrm>
              <a:off x="531813" y="848891"/>
              <a:ext cx="88900" cy="88900"/>
            </a:xfrm>
            <a:custGeom>
              <a:avLst/>
              <a:gdLst>
                <a:gd name="T0" fmla="*/ 14 w 28"/>
                <a:gd name="T1" fmla="*/ 0 h 28"/>
                <a:gd name="T2" fmla="*/ 0 w 28"/>
                <a:gd name="T3" fmla="*/ 14 h 28"/>
                <a:gd name="T4" fmla="*/ 14 w 28"/>
                <a:gd name="T5" fmla="*/ 28 h 28"/>
                <a:gd name="T6" fmla="*/ 28 w 28"/>
                <a:gd name="T7" fmla="*/ 14 h 28"/>
                <a:gd name="T8" fmla="*/ 14 w 28"/>
                <a:gd name="T9" fmla="*/ 0 h 28"/>
                <a:gd name="T10" fmla="*/ 14 w 28"/>
                <a:gd name="T11" fmla="*/ 20 h 28"/>
                <a:gd name="T12" fmla="*/ 8 w 28"/>
                <a:gd name="T13" fmla="*/ 14 h 28"/>
                <a:gd name="T14" fmla="*/ 14 w 28"/>
                <a:gd name="T15" fmla="*/ 8 h 28"/>
                <a:gd name="T16" fmla="*/ 20 w 28"/>
                <a:gd name="T17" fmla="*/ 14 h 28"/>
                <a:gd name="T18" fmla="*/ 14 w 28"/>
                <a:gd name="T1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lose/>
                  <a:moveTo>
                    <a:pt x="14" y="20"/>
                  </a:moveTo>
                  <a:cubicBezTo>
                    <a:pt x="11" y="20"/>
                    <a:pt x="8" y="17"/>
                    <a:pt x="8" y="14"/>
                  </a:cubicBezTo>
                  <a:cubicBezTo>
                    <a:pt x="8" y="11"/>
                    <a:pt x="11" y="8"/>
                    <a:pt x="14" y="8"/>
                  </a:cubicBezTo>
                  <a:cubicBezTo>
                    <a:pt x="17" y="8"/>
                    <a:pt x="20" y="11"/>
                    <a:pt x="20" y="14"/>
                  </a:cubicBezTo>
                  <a:cubicBezTo>
                    <a:pt x="20" y="17"/>
                    <a:pt x="17" y="20"/>
                    <a:pt x="14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0534" name="Freeform 488"/>
          <p:cNvSpPr>
            <a:spLocks noEditPoints="1"/>
          </p:cNvSpPr>
          <p:nvPr/>
        </p:nvSpPr>
        <p:spPr bwMode="auto">
          <a:xfrm>
            <a:off x="5351463" y="1140991"/>
            <a:ext cx="203200" cy="203200"/>
          </a:xfrm>
          <a:custGeom>
            <a:avLst/>
            <a:gdLst>
              <a:gd name="T0" fmla="*/ 42 w 64"/>
              <a:gd name="T1" fmla="*/ 37 h 64"/>
              <a:gd name="T2" fmla="*/ 42 w 64"/>
              <a:gd name="T3" fmla="*/ 36 h 64"/>
              <a:gd name="T4" fmla="*/ 41 w 64"/>
              <a:gd name="T5" fmla="*/ 34 h 64"/>
              <a:gd name="T6" fmla="*/ 41 w 64"/>
              <a:gd name="T7" fmla="*/ 30 h 64"/>
              <a:gd name="T8" fmla="*/ 43 w 64"/>
              <a:gd name="T9" fmla="*/ 26 h 64"/>
              <a:gd name="T10" fmla="*/ 43 w 64"/>
              <a:gd name="T11" fmla="*/ 23 h 64"/>
              <a:gd name="T12" fmla="*/ 37 w 64"/>
              <a:gd name="T13" fmla="*/ 17 h 64"/>
              <a:gd name="T14" fmla="*/ 37 w 64"/>
              <a:gd name="T15" fmla="*/ 14 h 64"/>
              <a:gd name="T16" fmla="*/ 44 w 64"/>
              <a:gd name="T17" fmla="*/ 1 h 64"/>
              <a:gd name="T18" fmla="*/ 43 w 64"/>
              <a:gd name="T19" fmla="*/ 0 h 64"/>
              <a:gd name="T20" fmla="*/ 26 w 64"/>
              <a:gd name="T21" fmla="*/ 11 h 64"/>
              <a:gd name="T22" fmla="*/ 25 w 64"/>
              <a:gd name="T23" fmla="*/ 14 h 64"/>
              <a:gd name="T24" fmla="*/ 27 w 64"/>
              <a:gd name="T25" fmla="*/ 18 h 64"/>
              <a:gd name="T26" fmla="*/ 26 w 64"/>
              <a:gd name="T27" fmla="*/ 21 h 64"/>
              <a:gd name="T28" fmla="*/ 18 w 64"/>
              <a:gd name="T29" fmla="*/ 27 h 64"/>
              <a:gd name="T30" fmla="*/ 16 w 64"/>
              <a:gd name="T31" fmla="*/ 30 h 64"/>
              <a:gd name="T32" fmla="*/ 16 w 64"/>
              <a:gd name="T33" fmla="*/ 36 h 64"/>
              <a:gd name="T34" fmla="*/ 16 w 64"/>
              <a:gd name="T35" fmla="*/ 38 h 64"/>
              <a:gd name="T36" fmla="*/ 0 w 64"/>
              <a:gd name="T37" fmla="*/ 50 h 64"/>
              <a:gd name="T38" fmla="*/ 32 w 64"/>
              <a:gd name="T39" fmla="*/ 64 h 64"/>
              <a:gd name="T40" fmla="*/ 64 w 64"/>
              <a:gd name="T41" fmla="*/ 50 h 64"/>
              <a:gd name="T42" fmla="*/ 42 w 64"/>
              <a:gd name="T43" fmla="*/ 37 h 64"/>
              <a:gd name="T44" fmla="*/ 11 w 64"/>
              <a:gd name="T45" fmla="*/ 46 h 64"/>
              <a:gd name="T46" fmla="*/ 16 w 64"/>
              <a:gd name="T47" fmla="*/ 43 h 64"/>
              <a:gd name="T48" fmla="*/ 17 w 64"/>
              <a:gd name="T49" fmla="*/ 43 h 64"/>
              <a:gd name="T50" fmla="*/ 17 w 64"/>
              <a:gd name="T51" fmla="*/ 45 h 64"/>
              <a:gd name="T52" fmla="*/ 17 w 64"/>
              <a:gd name="T53" fmla="*/ 45 h 64"/>
              <a:gd name="T54" fmla="*/ 32 w 64"/>
              <a:gd name="T55" fmla="*/ 51 h 64"/>
              <a:gd name="T56" fmla="*/ 47 w 64"/>
              <a:gd name="T57" fmla="*/ 45 h 64"/>
              <a:gd name="T58" fmla="*/ 48 w 64"/>
              <a:gd name="T59" fmla="*/ 43 h 64"/>
              <a:gd name="T60" fmla="*/ 54 w 64"/>
              <a:gd name="T61" fmla="*/ 47 h 64"/>
              <a:gd name="T62" fmla="*/ 32 w 64"/>
              <a:gd name="T63" fmla="*/ 57 h 64"/>
              <a:gd name="T64" fmla="*/ 11 w 64"/>
              <a:gd name="T65" fmla="*/ 4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4" h="64">
                <a:moveTo>
                  <a:pt x="42" y="37"/>
                </a:moveTo>
                <a:cubicBezTo>
                  <a:pt x="42" y="36"/>
                  <a:pt x="42" y="36"/>
                  <a:pt x="42" y="36"/>
                </a:cubicBezTo>
                <a:cubicBezTo>
                  <a:pt x="41" y="34"/>
                  <a:pt x="41" y="34"/>
                  <a:pt x="41" y="34"/>
                </a:cubicBezTo>
                <a:cubicBezTo>
                  <a:pt x="40" y="33"/>
                  <a:pt x="40" y="31"/>
                  <a:pt x="41" y="30"/>
                </a:cubicBezTo>
                <a:cubicBezTo>
                  <a:pt x="43" y="26"/>
                  <a:pt x="43" y="26"/>
                  <a:pt x="43" y="26"/>
                </a:cubicBezTo>
                <a:cubicBezTo>
                  <a:pt x="44" y="25"/>
                  <a:pt x="43" y="23"/>
                  <a:pt x="43" y="23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6" y="15"/>
                  <a:pt x="37" y="14"/>
                </a:cubicBezTo>
                <a:cubicBezTo>
                  <a:pt x="44" y="1"/>
                  <a:pt x="44" y="1"/>
                  <a:pt x="44" y="1"/>
                </a:cubicBezTo>
                <a:cubicBezTo>
                  <a:pt x="44" y="0"/>
                  <a:pt x="44" y="0"/>
                  <a:pt x="43" y="0"/>
                </a:cubicBezTo>
                <a:cubicBezTo>
                  <a:pt x="26" y="11"/>
                  <a:pt x="26" y="11"/>
                  <a:pt x="26" y="11"/>
                </a:cubicBezTo>
                <a:cubicBezTo>
                  <a:pt x="25" y="12"/>
                  <a:pt x="24" y="13"/>
                  <a:pt x="25" y="14"/>
                </a:cubicBezTo>
                <a:cubicBezTo>
                  <a:pt x="27" y="18"/>
                  <a:pt x="27" y="18"/>
                  <a:pt x="27" y="18"/>
                </a:cubicBezTo>
                <a:cubicBezTo>
                  <a:pt x="28" y="19"/>
                  <a:pt x="27" y="20"/>
                  <a:pt x="26" y="21"/>
                </a:cubicBezTo>
                <a:cubicBezTo>
                  <a:pt x="18" y="27"/>
                  <a:pt x="18" y="27"/>
                  <a:pt x="18" y="27"/>
                </a:cubicBezTo>
                <a:cubicBezTo>
                  <a:pt x="17" y="27"/>
                  <a:pt x="16" y="29"/>
                  <a:pt x="16" y="30"/>
                </a:cubicBezTo>
                <a:cubicBezTo>
                  <a:pt x="16" y="36"/>
                  <a:pt x="16" y="36"/>
                  <a:pt x="16" y="36"/>
                </a:cubicBezTo>
                <a:cubicBezTo>
                  <a:pt x="16" y="38"/>
                  <a:pt x="16" y="38"/>
                  <a:pt x="16" y="38"/>
                </a:cubicBezTo>
                <a:cubicBezTo>
                  <a:pt x="6" y="40"/>
                  <a:pt x="0" y="45"/>
                  <a:pt x="0" y="50"/>
                </a:cubicBezTo>
                <a:cubicBezTo>
                  <a:pt x="0" y="58"/>
                  <a:pt x="14" y="64"/>
                  <a:pt x="32" y="64"/>
                </a:cubicBezTo>
                <a:cubicBezTo>
                  <a:pt x="50" y="64"/>
                  <a:pt x="64" y="58"/>
                  <a:pt x="64" y="50"/>
                </a:cubicBezTo>
                <a:cubicBezTo>
                  <a:pt x="64" y="44"/>
                  <a:pt x="55" y="39"/>
                  <a:pt x="42" y="37"/>
                </a:cubicBezTo>
                <a:close/>
                <a:moveTo>
                  <a:pt x="11" y="46"/>
                </a:moveTo>
                <a:cubicBezTo>
                  <a:pt x="12" y="45"/>
                  <a:pt x="14" y="44"/>
                  <a:pt x="16" y="43"/>
                </a:cubicBezTo>
                <a:cubicBezTo>
                  <a:pt x="17" y="43"/>
                  <a:pt x="17" y="43"/>
                  <a:pt x="17" y="43"/>
                </a:cubicBezTo>
                <a:cubicBezTo>
                  <a:pt x="17" y="45"/>
                  <a:pt x="17" y="45"/>
                  <a:pt x="17" y="45"/>
                </a:cubicBezTo>
                <a:cubicBezTo>
                  <a:pt x="17" y="45"/>
                  <a:pt x="17" y="45"/>
                  <a:pt x="17" y="45"/>
                </a:cubicBezTo>
                <a:cubicBezTo>
                  <a:pt x="17" y="48"/>
                  <a:pt x="23" y="51"/>
                  <a:pt x="32" y="51"/>
                </a:cubicBezTo>
                <a:cubicBezTo>
                  <a:pt x="41" y="51"/>
                  <a:pt x="47" y="48"/>
                  <a:pt x="47" y="45"/>
                </a:cubicBezTo>
                <a:cubicBezTo>
                  <a:pt x="47" y="44"/>
                  <a:pt x="48" y="44"/>
                  <a:pt x="48" y="43"/>
                </a:cubicBezTo>
                <a:cubicBezTo>
                  <a:pt x="50" y="44"/>
                  <a:pt x="52" y="45"/>
                  <a:pt x="54" y="47"/>
                </a:cubicBezTo>
                <a:cubicBezTo>
                  <a:pt x="52" y="54"/>
                  <a:pt x="42" y="57"/>
                  <a:pt x="32" y="57"/>
                </a:cubicBezTo>
                <a:cubicBezTo>
                  <a:pt x="22" y="57"/>
                  <a:pt x="12" y="53"/>
                  <a:pt x="11" y="4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535" name="Freeform 489"/>
          <p:cNvSpPr>
            <a:spLocks/>
          </p:cNvSpPr>
          <p:nvPr/>
        </p:nvSpPr>
        <p:spPr bwMode="auto">
          <a:xfrm>
            <a:off x="2095501" y="1140991"/>
            <a:ext cx="203200" cy="203200"/>
          </a:xfrm>
          <a:custGeom>
            <a:avLst/>
            <a:gdLst>
              <a:gd name="T0" fmla="*/ 96 w 128"/>
              <a:gd name="T1" fmla="*/ 8 h 128"/>
              <a:gd name="T2" fmla="*/ 96 w 128"/>
              <a:gd name="T3" fmla="*/ 0 h 128"/>
              <a:gd name="T4" fmla="*/ 94 w 128"/>
              <a:gd name="T5" fmla="*/ 0 h 128"/>
              <a:gd name="T6" fmla="*/ 76 w 128"/>
              <a:gd name="T7" fmla="*/ 0 h 128"/>
              <a:gd name="T8" fmla="*/ 64 w 128"/>
              <a:gd name="T9" fmla="*/ 0 h 128"/>
              <a:gd name="T10" fmla="*/ 52 w 128"/>
              <a:gd name="T11" fmla="*/ 0 h 128"/>
              <a:gd name="T12" fmla="*/ 34 w 128"/>
              <a:gd name="T13" fmla="*/ 0 h 128"/>
              <a:gd name="T14" fmla="*/ 32 w 128"/>
              <a:gd name="T15" fmla="*/ 0 h 128"/>
              <a:gd name="T16" fmla="*/ 32 w 128"/>
              <a:gd name="T17" fmla="*/ 8 h 128"/>
              <a:gd name="T18" fmla="*/ 0 w 128"/>
              <a:gd name="T19" fmla="*/ 120 h 128"/>
              <a:gd name="T20" fmla="*/ 40 w 128"/>
              <a:gd name="T21" fmla="*/ 128 h 128"/>
              <a:gd name="T22" fmla="*/ 64 w 128"/>
              <a:gd name="T23" fmla="*/ 44 h 128"/>
              <a:gd name="T24" fmla="*/ 88 w 128"/>
              <a:gd name="T25" fmla="*/ 128 h 128"/>
              <a:gd name="T26" fmla="*/ 128 w 128"/>
              <a:gd name="T27" fmla="*/ 120 h 128"/>
              <a:gd name="T28" fmla="*/ 96 w 128"/>
              <a:gd name="T29" fmla="*/ 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8" h="128">
                <a:moveTo>
                  <a:pt x="96" y="8"/>
                </a:moveTo>
                <a:lnTo>
                  <a:pt x="96" y="0"/>
                </a:lnTo>
                <a:lnTo>
                  <a:pt x="94" y="0"/>
                </a:lnTo>
                <a:lnTo>
                  <a:pt x="76" y="0"/>
                </a:lnTo>
                <a:lnTo>
                  <a:pt x="64" y="0"/>
                </a:lnTo>
                <a:lnTo>
                  <a:pt x="52" y="0"/>
                </a:lnTo>
                <a:lnTo>
                  <a:pt x="34" y="0"/>
                </a:lnTo>
                <a:lnTo>
                  <a:pt x="32" y="0"/>
                </a:lnTo>
                <a:lnTo>
                  <a:pt x="32" y="8"/>
                </a:lnTo>
                <a:lnTo>
                  <a:pt x="0" y="120"/>
                </a:lnTo>
                <a:lnTo>
                  <a:pt x="40" y="128"/>
                </a:lnTo>
                <a:lnTo>
                  <a:pt x="64" y="44"/>
                </a:lnTo>
                <a:lnTo>
                  <a:pt x="88" y="128"/>
                </a:lnTo>
                <a:lnTo>
                  <a:pt x="128" y="120"/>
                </a:lnTo>
                <a:lnTo>
                  <a:pt x="9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076" name="Group 11075"/>
          <p:cNvGrpSpPr/>
          <p:nvPr/>
        </p:nvGrpSpPr>
        <p:grpSpPr>
          <a:xfrm>
            <a:off x="2503488" y="1166391"/>
            <a:ext cx="203200" cy="152400"/>
            <a:chOff x="2503488" y="1166391"/>
            <a:chExt cx="203200" cy="152400"/>
          </a:xfrm>
        </p:grpSpPr>
        <p:sp>
          <p:nvSpPr>
            <p:cNvPr id="10536" name="Freeform 490"/>
            <p:cNvSpPr>
              <a:spLocks/>
            </p:cNvSpPr>
            <p:nvPr/>
          </p:nvSpPr>
          <p:spPr bwMode="auto">
            <a:xfrm>
              <a:off x="2503488" y="1179091"/>
              <a:ext cx="203200" cy="139700"/>
            </a:xfrm>
            <a:custGeom>
              <a:avLst/>
              <a:gdLst>
                <a:gd name="T0" fmla="*/ 64 w 64"/>
                <a:gd name="T1" fmla="*/ 31 h 44"/>
                <a:gd name="T2" fmla="*/ 52 w 64"/>
                <a:gd name="T3" fmla="*/ 5 h 44"/>
                <a:gd name="T4" fmla="*/ 44 w 64"/>
                <a:gd name="T5" fmla="*/ 0 h 44"/>
                <a:gd name="T6" fmla="*/ 20 w 64"/>
                <a:gd name="T7" fmla="*/ 0 h 44"/>
                <a:gd name="T8" fmla="*/ 12 w 64"/>
                <a:gd name="T9" fmla="*/ 5 h 44"/>
                <a:gd name="T10" fmla="*/ 0 w 64"/>
                <a:gd name="T11" fmla="*/ 31 h 44"/>
                <a:gd name="T12" fmla="*/ 0 w 64"/>
                <a:gd name="T13" fmla="*/ 32 h 44"/>
                <a:gd name="T14" fmla="*/ 1 w 64"/>
                <a:gd name="T15" fmla="*/ 33 h 44"/>
                <a:gd name="T16" fmla="*/ 5 w 64"/>
                <a:gd name="T17" fmla="*/ 35 h 44"/>
                <a:gd name="T18" fmla="*/ 7 w 64"/>
                <a:gd name="T19" fmla="*/ 34 h 44"/>
                <a:gd name="T20" fmla="*/ 19 w 64"/>
                <a:gd name="T21" fmla="*/ 12 h 44"/>
                <a:gd name="T22" fmla="*/ 16 w 64"/>
                <a:gd name="T23" fmla="*/ 44 h 44"/>
                <a:gd name="T24" fmla="*/ 48 w 64"/>
                <a:gd name="T25" fmla="*/ 44 h 44"/>
                <a:gd name="T26" fmla="*/ 45 w 64"/>
                <a:gd name="T27" fmla="*/ 12 h 44"/>
                <a:gd name="T28" fmla="*/ 57 w 64"/>
                <a:gd name="T29" fmla="*/ 34 h 44"/>
                <a:gd name="T30" fmla="*/ 59 w 64"/>
                <a:gd name="T31" fmla="*/ 35 h 44"/>
                <a:gd name="T32" fmla="*/ 63 w 64"/>
                <a:gd name="T33" fmla="*/ 33 h 44"/>
                <a:gd name="T34" fmla="*/ 64 w 64"/>
                <a:gd name="T35" fmla="*/ 32 h 44"/>
                <a:gd name="T36" fmla="*/ 64 w 64"/>
                <a:gd name="T37" fmla="*/ 3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44">
                  <a:moveTo>
                    <a:pt x="64" y="31"/>
                  </a:moveTo>
                  <a:cubicBezTo>
                    <a:pt x="52" y="5"/>
                    <a:pt x="52" y="5"/>
                    <a:pt x="52" y="5"/>
                  </a:cubicBezTo>
                  <a:cubicBezTo>
                    <a:pt x="50" y="2"/>
                    <a:pt x="47" y="0"/>
                    <a:pt x="4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4" y="2"/>
                    <a:pt x="12" y="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2"/>
                    <a:pt x="0" y="32"/>
                  </a:cubicBezTo>
                  <a:cubicBezTo>
                    <a:pt x="0" y="33"/>
                    <a:pt x="1" y="33"/>
                    <a:pt x="1" y="33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6" y="36"/>
                    <a:pt x="7" y="35"/>
                    <a:pt x="7" y="34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48" y="44"/>
                    <a:pt x="48" y="44"/>
                    <a:pt x="48" y="44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7" y="35"/>
                    <a:pt x="58" y="36"/>
                    <a:pt x="59" y="35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3" y="33"/>
                    <a:pt x="64" y="33"/>
                    <a:pt x="64" y="32"/>
                  </a:cubicBezTo>
                  <a:cubicBezTo>
                    <a:pt x="64" y="32"/>
                    <a:pt x="64" y="31"/>
                    <a:pt x="64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37" name="Freeform 491"/>
            <p:cNvSpPr>
              <a:spLocks/>
            </p:cNvSpPr>
            <p:nvPr/>
          </p:nvSpPr>
          <p:spPr bwMode="auto">
            <a:xfrm>
              <a:off x="2579688" y="1166391"/>
              <a:ext cx="50800" cy="12700"/>
            </a:xfrm>
            <a:custGeom>
              <a:avLst/>
              <a:gdLst>
                <a:gd name="T0" fmla="*/ 16 w 16"/>
                <a:gd name="T1" fmla="*/ 2 h 4"/>
                <a:gd name="T2" fmla="*/ 14 w 16"/>
                <a:gd name="T3" fmla="*/ 0 h 4"/>
                <a:gd name="T4" fmla="*/ 2 w 16"/>
                <a:gd name="T5" fmla="*/ 0 h 4"/>
                <a:gd name="T6" fmla="*/ 0 w 16"/>
                <a:gd name="T7" fmla="*/ 2 h 4"/>
                <a:gd name="T8" fmla="*/ 0 w 16"/>
                <a:gd name="T9" fmla="*/ 4 h 4"/>
                <a:gd name="T10" fmla="*/ 16 w 16"/>
                <a:gd name="T11" fmla="*/ 4 h 4"/>
                <a:gd name="T12" fmla="*/ 16 w 16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6" y="2"/>
                  </a:moveTo>
                  <a:cubicBezTo>
                    <a:pt x="16" y="1"/>
                    <a:pt x="15" y="0"/>
                    <a:pt x="1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6" y="4"/>
                    <a:pt x="16" y="4"/>
                    <a:pt x="16" y="4"/>
                  </a:cubicBezTo>
                  <a:lnTo>
                    <a:pt x="16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079" name="Group 11078"/>
          <p:cNvGrpSpPr/>
          <p:nvPr/>
        </p:nvGrpSpPr>
        <p:grpSpPr>
          <a:xfrm>
            <a:off x="4543426" y="1207666"/>
            <a:ext cx="196850" cy="111125"/>
            <a:chOff x="4543426" y="1207666"/>
            <a:chExt cx="196850" cy="111125"/>
          </a:xfrm>
        </p:grpSpPr>
        <p:sp>
          <p:nvSpPr>
            <p:cNvPr id="10538" name="Freeform 492"/>
            <p:cNvSpPr>
              <a:spLocks/>
            </p:cNvSpPr>
            <p:nvPr/>
          </p:nvSpPr>
          <p:spPr bwMode="auto">
            <a:xfrm>
              <a:off x="4543426" y="1207666"/>
              <a:ext cx="196850" cy="85725"/>
            </a:xfrm>
            <a:custGeom>
              <a:avLst/>
              <a:gdLst>
                <a:gd name="T0" fmla="*/ 62 w 62"/>
                <a:gd name="T1" fmla="*/ 24 h 27"/>
                <a:gd name="T2" fmla="*/ 51 w 62"/>
                <a:gd name="T3" fmla="*/ 16 h 27"/>
                <a:gd name="T4" fmla="*/ 32 w 62"/>
                <a:gd name="T5" fmla="*/ 11 h 27"/>
                <a:gd name="T6" fmla="*/ 21 w 62"/>
                <a:gd name="T7" fmla="*/ 0 h 27"/>
                <a:gd name="T8" fmla="*/ 18 w 62"/>
                <a:gd name="T9" fmla="*/ 0 h 27"/>
                <a:gd name="T10" fmla="*/ 12 w 62"/>
                <a:gd name="T11" fmla="*/ 6 h 27"/>
                <a:gd name="T12" fmla="*/ 11 w 62"/>
                <a:gd name="T13" fmla="*/ 7 h 27"/>
                <a:gd name="T14" fmla="*/ 4 w 62"/>
                <a:gd name="T15" fmla="*/ 7 h 27"/>
                <a:gd name="T16" fmla="*/ 0 w 62"/>
                <a:gd name="T17" fmla="*/ 11 h 27"/>
                <a:gd name="T18" fmla="*/ 0 w 62"/>
                <a:gd name="T19" fmla="*/ 27 h 27"/>
                <a:gd name="T20" fmla="*/ 60 w 62"/>
                <a:gd name="T21" fmla="*/ 27 h 27"/>
                <a:gd name="T22" fmla="*/ 62 w 62"/>
                <a:gd name="T23" fmla="*/ 26 h 27"/>
                <a:gd name="T24" fmla="*/ 62 w 62"/>
                <a:gd name="T25" fmla="*/ 2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" h="27">
                  <a:moveTo>
                    <a:pt x="62" y="24"/>
                  </a:moveTo>
                  <a:cubicBezTo>
                    <a:pt x="60" y="20"/>
                    <a:pt x="56" y="17"/>
                    <a:pt x="51" y="16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0"/>
                    <a:pt x="19" y="0"/>
                    <a:pt x="18" y="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7"/>
                    <a:pt x="12" y="7"/>
                    <a:pt x="11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9"/>
                    <a:pt x="0" y="1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1" y="27"/>
                    <a:pt x="61" y="27"/>
                    <a:pt x="62" y="26"/>
                  </a:cubicBezTo>
                  <a:cubicBezTo>
                    <a:pt x="62" y="25"/>
                    <a:pt x="62" y="25"/>
                    <a:pt x="62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39" name="Freeform 493"/>
            <p:cNvSpPr>
              <a:spLocks/>
            </p:cNvSpPr>
            <p:nvPr/>
          </p:nvSpPr>
          <p:spPr bwMode="auto">
            <a:xfrm>
              <a:off x="4543426" y="1306091"/>
              <a:ext cx="63500" cy="12700"/>
            </a:xfrm>
            <a:custGeom>
              <a:avLst/>
              <a:gdLst>
                <a:gd name="T0" fmla="*/ 0 w 20"/>
                <a:gd name="T1" fmla="*/ 2 h 4"/>
                <a:gd name="T2" fmla="*/ 2 w 20"/>
                <a:gd name="T3" fmla="*/ 4 h 4"/>
                <a:gd name="T4" fmla="*/ 15 w 20"/>
                <a:gd name="T5" fmla="*/ 4 h 4"/>
                <a:gd name="T6" fmla="*/ 16 w 20"/>
                <a:gd name="T7" fmla="*/ 3 h 4"/>
                <a:gd name="T8" fmla="*/ 20 w 20"/>
                <a:gd name="T9" fmla="*/ 0 h 4"/>
                <a:gd name="T10" fmla="*/ 0 w 20"/>
                <a:gd name="T11" fmla="*/ 0 h 4"/>
                <a:gd name="T12" fmla="*/ 0 w 20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">
                  <a:moveTo>
                    <a:pt x="0" y="2"/>
                  </a:moveTo>
                  <a:cubicBezTo>
                    <a:pt x="0" y="3"/>
                    <a:pt x="1" y="4"/>
                    <a:pt x="2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4"/>
                    <a:pt x="16" y="4"/>
                    <a:pt x="16" y="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40" name="Freeform 494"/>
            <p:cNvSpPr>
              <a:spLocks/>
            </p:cNvSpPr>
            <p:nvPr/>
          </p:nvSpPr>
          <p:spPr bwMode="auto">
            <a:xfrm>
              <a:off x="4632326" y="1306091"/>
              <a:ext cx="104775" cy="12700"/>
            </a:xfrm>
            <a:custGeom>
              <a:avLst/>
              <a:gdLst>
                <a:gd name="T0" fmla="*/ 31 w 33"/>
                <a:gd name="T1" fmla="*/ 0 h 4"/>
                <a:gd name="T2" fmla="*/ 0 w 33"/>
                <a:gd name="T3" fmla="*/ 0 h 4"/>
                <a:gd name="T4" fmla="*/ 3 w 33"/>
                <a:gd name="T5" fmla="*/ 3 h 4"/>
                <a:gd name="T6" fmla="*/ 5 w 33"/>
                <a:gd name="T7" fmla="*/ 4 h 4"/>
                <a:gd name="T8" fmla="*/ 31 w 33"/>
                <a:gd name="T9" fmla="*/ 4 h 4"/>
                <a:gd name="T10" fmla="*/ 32 w 33"/>
                <a:gd name="T11" fmla="*/ 3 h 4"/>
                <a:gd name="T12" fmla="*/ 33 w 33"/>
                <a:gd name="T13" fmla="*/ 1 h 4"/>
                <a:gd name="T14" fmla="*/ 31 w 33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4">
                  <a:moveTo>
                    <a:pt x="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4"/>
                    <a:pt x="4" y="4"/>
                    <a:pt x="5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2" y="4"/>
                    <a:pt x="32" y="4"/>
                    <a:pt x="32" y="3"/>
                  </a:cubicBezTo>
                  <a:cubicBezTo>
                    <a:pt x="33" y="3"/>
                    <a:pt x="33" y="2"/>
                    <a:pt x="33" y="1"/>
                  </a:cubicBezTo>
                  <a:cubicBezTo>
                    <a:pt x="33" y="0"/>
                    <a:pt x="32" y="0"/>
                    <a:pt x="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0541" name="Freeform 495"/>
          <p:cNvSpPr>
            <a:spLocks/>
          </p:cNvSpPr>
          <p:nvPr/>
        </p:nvSpPr>
        <p:spPr bwMode="auto">
          <a:xfrm>
            <a:off x="1282701" y="5847928"/>
            <a:ext cx="165100" cy="127000"/>
          </a:xfrm>
          <a:custGeom>
            <a:avLst/>
            <a:gdLst>
              <a:gd name="T0" fmla="*/ 48 w 104"/>
              <a:gd name="T1" fmla="*/ 16 h 80"/>
              <a:gd name="T2" fmla="*/ 32 w 104"/>
              <a:gd name="T3" fmla="*/ 0 h 80"/>
              <a:gd name="T4" fmla="*/ 0 w 104"/>
              <a:gd name="T5" fmla="*/ 0 h 80"/>
              <a:gd name="T6" fmla="*/ 0 w 104"/>
              <a:gd name="T7" fmla="*/ 80 h 80"/>
              <a:gd name="T8" fmla="*/ 104 w 104"/>
              <a:gd name="T9" fmla="*/ 80 h 80"/>
              <a:gd name="T10" fmla="*/ 104 w 104"/>
              <a:gd name="T11" fmla="*/ 16 h 80"/>
              <a:gd name="T12" fmla="*/ 48 w 104"/>
              <a:gd name="T13" fmla="*/ 16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4" h="80">
                <a:moveTo>
                  <a:pt x="48" y="16"/>
                </a:moveTo>
                <a:lnTo>
                  <a:pt x="32" y="0"/>
                </a:lnTo>
                <a:lnTo>
                  <a:pt x="0" y="0"/>
                </a:lnTo>
                <a:lnTo>
                  <a:pt x="0" y="80"/>
                </a:lnTo>
                <a:lnTo>
                  <a:pt x="104" y="80"/>
                </a:lnTo>
                <a:lnTo>
                  <a:pt x="104" y="16"/>
                </a:lnTo>
                <a:lnTo>
                  <a:pt x="4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542" name="Freeform 496"/>
          <p:cNvSpPr>
            <a:spLocks/>
          </p:cNvSpPr>
          <p:nvPr/>
        </p:nvSpPr>
        <p:spPr bwMode="auto">
          <a:xfrm>
            <a:off x="1689101" y="5886028"/>
            <a:ext cx="114300" cy="88900"/>
          </a:xfrm>
          <a:custGeom>
            <a:avLst/>
            <a:gdLst>
              <a:gd name="T0" fmla="*/ 32 w 72"/>
              <a:gd name="T1" fmla="*/ 8 h 56"/>
              <a:gd name="T2" fmla="*/ 24 w 72"/>
              <a:gd name="T3" fmla="*/ 0 h 56"/>
              <a:gd name="T4" fmla="*/ 0 w 72"/>
              <a:gd name="T5" fmla="*/ 0 h 56"/>
              <a:gd name="T6" fmla="*/ 0 w 72"/>
              <a:gd name="T7" fmla="*/ 56 h 56"/>
              <a:gd name="T8" fmla="*/ 72 w 72"/>
              <a:gd name="T9" fmla="*/ 56 h 56"/>
              <a:gd name="T10" fmla="*/ 72 w 72"/>
              <a:gd name="T11" fmla="*/ 8 h 56"/>
              <a:gd name="T12" fmla="*/ 32 w 72"/>
              <a:gd name="T13" fmla="*/ 8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" h="56">
                <a:moveTo>
                  <a:pt x="32" y="8"/>
                </a:moveTo>
                <a:lnTo>
                  <a:pt x="24" y="0"/>
                </a:lnTo>
                <a:lnTo>
                  <a:pt x="0" y="0"/>
                </a:lnTo>
                <a:lnTo>
                  <a:pt x="0" y="56"/>
                </a:lnTo>
                <a:lnTo>
                  <a:pt x="72" y="56"/>
                </a:lnTo>
                <a:lnTo>
                  <a:pt x="72" y="8"/>
                </a:lnTo>
                <a:lnTo>
                  <a:pt x="3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143" name="Group 11142"/>
          <p:cNvGrpSpPr/>
          <p:nvPr/>
        </p:nvGrpSpPr>
        <p:grpSpPr>
          <a:xfrm>
            <a:off x="1689101" y="4146128"/>
            <a:ext cx="203200" cy="203200"/>
            <a:chOff x="1689101" y="4146128"/>
            <a:chExt cx="203200" cy="203200"/>
          </a:xfrm>
        </p:grpSpPr>
        <p:sp>
          <p:nvSpPr>
            <p:cNvPr id="10543" name="Rectangle 497"/>
            <p:cNvSpPr>
              <a:spLocks noChangeArrowheads="1"/>
            </p:cNvSpPr>
            <p:nvPr/>
          </p:nvSpPr>
          <p:spPr bwMode="auto">
            <a:xfrm>
              <a:off x="1816101" y="4273128"/>
              <a:ext cx="762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44" name="Freeform 498"/>
            <p:cNvSpPr>
              <a:spLocks/>
            </p:cNvSpPr>
            <p:nvPr/>
          </p:nvSpPr>
          <p:spPr bwMode="auto">
            <a:xfrm>
              <a:off x="1689101" y="4146128"/>
              <a:ext cx="165100" cy="203200"/>
            </a:xfrm>
            <a:custGeom>
              <a:avLst/>
              <a:gdLst>
                <a:gd name="T0" fmla="*/ 16 w 104"/>
                <a:gd name="T1" fmla="*/ 112 h 128"/>
                <a:gd name="T2" fmla="*/ 16 w 104"/>
                <a:gd name="T3" fmla="*/ 16 h 128"/>
                <a:gd name="T4" fmla="*/ 60 w 104"/>
                <a:gd name="T5" fmla="*/ 16 h 128"/>
                <a:gd name="T6" fmla="*/ 88 w 104"/>
                <a:gd name="T7" fmla="*/ 44 h 128"/>
                <a:gd name="T8" fmla="*/ 88 w 104"/>
                <a:gd name="T9" fmla="*/ 64 h 128"/>
                <a:gd name="T10" fmla="*/ 104 w 104"/>
                <a:gd name="T11" fmla="*/ 64 h 128"/>
                <a:gd name="T12" fmla="*/ 104 w 104"/>
                <a:gd name="T13" fmla="*/ 36 h 128"/>
                <a:gd name="T14" fmla="*/ 68 w 104"/>
                <a:gd name="T15" fmla="*/ 0 h 128"/>
                <a:gd name="T16" fmla="*/ 0 w 104"/>
                <a:gd name="T17" fmla="*/ 0 h 128"/>
                <a:gd name="T18" fmla="*/ 0 w 104"/>
                <a:gd name="T19" fmla="*/ 128 h 128"/>
                <a:gd name="T20" fmla="*/ 104 w 104"/>
                <a:gd name="T21" fmla="*/ 128 h 128"/>
                <a:gd name="T22" fmla="*/ 104 w 104"/>
                <a:gd name="T23" fmla="*/ 112 h 128"/>
                <a:gd name="T24" fmla="*/ 16 w 104"/>
                <a:gd name="T25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128">
                  <a:moveTo>
                    <a:pt x="16" y="112"/>
                  </a:moveTo>
                  <a:lnTo>
                    <a:pt x="16" y="16"/>
                  </a:lnTo>
                  <a:lnTo>
                    <a:pt x="60" y="16"/>
                  </a:lnTo>
                  <a:lnTo>
                    <a:pt x="88" y="44"/>
                  </a:lnTo>
                  <a:lnTo>
                    <a:pt x="88" y="64"/>
                  </a:lnTo>
                  <a:lnTo>
                    <a:pt x="104" y="64"/>
                  </a:lnTo>
                  <a:lnTo>
                    <a:pt x="104" y="36"/>
                  </a:lnTo>
                  <a:lnTo>
                    <a:pt x="68" y="0"/>
                  </a:lnTo>
                  <a:lnTo>
                    <a:pt x="0" y="0"/>
                  </a:lnTo>
                  <a:lnTo>
                    <a:pt x="0" y="128"/>
                  </a:lnTo>
                  <a:lnTo>
                    <a:pt x="104" y="128"/>
                  </a:lnTo>
                  <a:lnTo>
                    <a:pt x="104" y="112"/>
                  </a:lnTo>
                  <a:lnTo>
                    <a:pt x="16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42" name="Group 11141"/>
          <p:cNvGrpSpPr/>
          <p:nvPr/>
        </p:nvGrpSpPr>
        <p:grpSpPr>
          <a:xfrm>
            <a:off x="1282701" y="4146128"/>
            <a:ext cx="190500" cy="203200"/>
            <a:chOff x="1282701" y="4146128"/>
            <a:chExt cx="190500" cy="203200"/>
          </a:xfrm>
        </p:grpSpPr>
        <p:sp>
          <p:nvSpPr>
            <p:cNvPr id="10545" name="Freeform 499"/>
            <p:cNvSpPr>
              <a:spLocks/>
            </p:cNvSpPr>
            <p:nvPr/>
          </p:nvSpPr>
          <p:spPr bwMode="auto">
            <a:xfrm>
              <a:off x="1397001" y="4260428"/>
              <a:ext cx="76200" cy="76200"/>
            </a:xfrm>
            <a:custGeom>
              <a:avLst/>
              <a:gdLst>
                <a:gd name="T0" fmla="*/ 32 w 48"/>
                <a:gd name="T1" fmla="*/ 16 h 48"/>
                <a:gd name="T2" fmla="*/ 32 w 48"/>
                <a:gd name="T3" fmla="*/ 0 h 48"/>
                <a:gd name="T4" fmla="*/ 16 w 48"/>
                <a:gd name="T5" fmla="*/ 0 h 48"/>
                <a:gd name="T6" fmla="*/ 16 w 48"/>
                <a:gd name="T7" fmla="*/ 16 h 48"/>
                <a:gd name="T8" fmla="*/ 0 w 48"/>
                <a:gd name="T9" fmla="*/ 16 h 48"/>
                <a:gd name="T10" fmla="*/ 0 w 48"/>
                <a:gd name="T11" fmla="*/ 32 h 48"/>
                <a:gd name="T12" fmla="*/ 16 w 48"/>
                <a:gd name="T13" fmla="*/ 32 h 48"/>
                <a:gd name="T14" fmla="*/ 16 w 48"/>
                <a:gd name="T15" fmla="*/ 48 h 48"/>
                <a:gd name="T16" fmla="*/ 32 w 48"/>
                <a:gd name="T17" fmla="*/ 48 h 48"/>
                <a:gd name="T18" fmla="*/ 32 w 48"/>
                <a:gd name="T19" fmla="*/ 32 h 48"/>
                <a:gd name="T20" fmla="*/ 48 w 48"/>
                <a:gd name="T21" fmla="*/ 32 h 48"/>
                <a:gd name="T22" fmla="*/ 48 w 48"/>
                <a:gd name="T23" fmla="*/ 16 h 48"/>
                <a:gd name="T24" fmla="*/ 32 w 48"/>
                <a:gd name="T25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48">
                  <a:moveTo>
                    <a:pt x="32" y="16"/>
                  </a:moveTo>
                  <a:lnTo>
                    <a:pt x="32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16" y="48"/>
                  </a:lnTo>
                  <a:lnTo>
                    <a:pt x="32" y="48"/>
                  </a:lnTo>
                  <a:lnTo>
                    <a:pt x="32" y="32"/>
                  </a:lnTo>
                  <a:lnTo>
                    <a:pt x="48" y="32"/>
                  </a:lnTo>
                  <a:lnTo>
                    <a:pt x="48" y="16"/>
                  </a:lnTo>
                  <a:lnTo>
                    <a:pt x="32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46" name="Freeform 500"/>
            <p:cNvSpPr>
              <a:spLocks/>
            </p:cNvSpPr>
            <p:nvPr/>
          </p:nvSpPr>
          <p:spPr bwMode="auto">
            <a:xfrm>
              <a:off x="1282701" y="4146128"/>
              <a:ext cx="165100" cy="203200"/>
            </a:xfrm>
            <a:custGeom>
              <a:avLst/>
              <a:gdLst>
                <a:gd name="T0" fmla="*/ 16 w 104"/>
                <a:gd name="T1" fmla="*/ 112 h 128"/>
                <a:gd name="T2" fmla="*/ 16 w 104"/>
                <a:gd name="T3" fmla="*/ 16 h 128"/>
                <a:gd name="T4" fmla="*/ 60 w 104"/>
                <a:gd name="T5" fmla="*/ 16 h 128"/>
                <a:gd name="T6" fmla="*/ 88 w 104"/>
                <a:gd name="T7" fmla="*/ 44 h 128"/>
                <a:gd name="T8" fmla="*/ 88 w 104"/>
                <a:gd name="T9" fmla="*/ 56 h 128"/>
                <a:gd name="T10" fmla="*/ 104 w 104"/>
                <a:gd name="T11" fmla="*/ 56 h 128"/>
                <a:gd name="T12" fmla="*/ 104 w 104"/>
                <a:gd name="T13" fmla="*/ 36 h 128"/>
                <a:gd name="T14" fmla="*/ 68 w 104"/>
                <a:gd name="T15" fmla="*/ 0 h 128"/>
                <a:gd name="T16" fmla="*/ 0 w 104"/>
                <a:gd name="T17" fmla="*/ 0 h 128"/>
                <a:gd name="T18" fmla="*/ 0 w 104"/>
                <a:gd name="T19" fmla="*/ 128 h 128"/>
                <a:gd name="T20" fmla="*/ 64 w 104"/>
                <a:gd name="T21" fmla="*/ 128 h 128"/>
                <a:gd name="T22" fmla="*/ 64 w 104"/>
                <a:gd name="T23" fmla="*/ 112 h 128"/>
                <a:gd name="T24" fmla="*/ 16 w 104"/>
                <a:gd name="T25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128">
                  <a:moveTo>
                    <a:pt x="16" y="112"/>
                  </a:moveTo>
                  <a:lnTo>
                    <a:pt x="16" y="16"/>
                  </a:lnTo>
                  <a:lnTo>
                    <a:pt x="60" y="16"/>
                  </a:lnTo>
                  <a:lnTo>
                    <a:pt x="88" y="44"/>
                  </a:lnTo>
                  <a:lnTo>
                    <a:pt x="88" y="56"/>
                  </a:lnTo>
                  <a:lnTo>
                    <a:pt x="104" y="56"/>
                  </a:lnTo>
                  <a:lnTo>
                    <a:pt x="104" y="36"/>
                  </a:lnTo>
                  <a:lnTo>
                    <a:pt x="68" y="0"/>
                  </a:lnTo>
                  <a:lnTo>
                    <a:pt x="0" y="0"/>
                  </a:lnTo>
                  <a:lnTo>
                    <a:pt x="0" y="128"/>
                  </a:lnTo>
                  <a:lnTo>
                    <a:pt x="64" y="128"/>
                  </a:lnTo>
                  <a:lnTo>
                    <a:pt x="64" y="112"/>
                  </a:lnTo>
                  <a:lnTo>
                    <a:pt x="16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46" name="Group 11145"/>
          <p:cNvGrpSpPr/>
          <p:nvPr/>
        </p:nvGrpSpPr>
        <p:grpSpPr>
          <a:xfrm>
            <a:off x="2909888" y="4146128"/>
            <a:ext cx="200025" cy="203200"/>
            <a:chOff x="2909888" y="4146128"/>
            <a:chExt cx="200025" cy="203200"/>
          </a:xfrm>
        </p:grpSpPr>
        <p:sp>
          <p:nvSpPr>
            <p:cNvPr id="10547" name="Freeform 501"/>
            <p:cNvSpPr>
              <a:spLocks/>
            </p:cNvSpPr>
            <p:nvPr/>
          </p:nvSpPr>
          <p:spPr bwMode="auto">
            <a:xfrm>
              <a:off x="2998788" y="4238203"/>
              <a:ext cx="111125" cy="111125"/>
            </a:xfrm>
            <a:custGeom>
              <a:avLst/>
              <a:gdLst>
                <a:gd name="T0" fmla="*/ 52 w 70"/>
                <a:gd name="T1" fmla="*/ 20 h 70"/>
                <a:gd name="T2" fmla="*/ 34 w 70"/>
                <a:gd name="T3" fmla="*/ 0 h 70"/>
                <a:gd name="T4" fmla="*/ 18 w 70"/>
                <a:gd name="T5" fmla="*/ 20 h 70"/>
                <a:gd name="T6" fmla="*/ 0 w 70"/>
                <a:gd name="T7" fmla="*/ 38 h 70"/>
                <a:gd name="T8" fmla="*/ 16 w 70"/>
                <a:gd name="T9" fmla="*/ 38 h 70"/>
                <a:gd name="T10" fmla="*/ 16 w 70"/>
                <a:gd name="T11" fmla="*/ 70 h 70"/>
                <a:gd name="T12" fmla="*/ 56 w 70"/>
                <a:gd name="T13" fmla="*/ 70 h 70"/>
                <a:gd name="T14" fmla="*/ 56 w 70"/>
                <a:gd name="T15" fmla="*/ 38 h 70"/>
                <a:gd name="T16" fmla="*/ 70 w 70"/>
                <a:gd name="T17" fmla="*/ 38 h 70"/>
                <a:gd name="T18" fmla="*/ 52 w 70"/>
                <a:gd name="T19" fmla="*/ 2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70">
                  <a:moveTo>
                    <a:pt x="52" y="20"/>
                  </a:moveTo>
                  <a:lnTo>
                    <a:pt x="34" y="0"/>
                  </a:lnTo>
                  <a:lnTo>
                    <a:pt x="18" y="20"/>
                  </a:lnTo>
                  <a:lnTo>
                    <a:pt x="0" y="38"/>
                  </a:lnTo>
                  <a:lnTo>
                    <a:pt x="16" y="38"/>
                  </a:lnTo>
                  <a:lnTo>
                    <a:pt x="16" y="70"/>
                  </a:lnTo>
                  <a:lnTo>
                    <a:pt x="56" y="70"/>
                  </a:lnTo>
                  <a:lnTo>
                    <a:pt x="56" y="38"/>
                  </a:lnTo>
                  <a:lnTo>
                    <a:pt x="70" y="38"/>
                  </a:lnTo>
                  <a:lnTo>
                    <a:pt x="52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48" name="Freeform 502"/>
            <p:cNvSpPr>
              <a:spLocks/>
            </p:cNvSpPr>
            <p:nvPr/>
          </p:nvSpPr>
          <p:spPr bwMode="auto">
            <a:xfrm>
              <a:off x="2909888" y="4146128"/>
              <a:ext cx="177800" cy="203200"/>
            </a:xfrm>
            <a:custGeom>
              <a:avLst/>
              <a:gdLst>
                <a:gd name="T0" fmla="*/ 16 w 112"/>
                <a:gd name="T1" fmla="*/ 112 h 128"/>
                <a:gd name="T2" fmla="*/ 16 w 112"/>
                <a:gd name="T3" fmla="*/ 16 h 128"/>
                <a:gd name="T4" fmla="*/ 68 w 112"/>
                <a:gd name="T5" fmla="*/ 16 h 128"/>
                <a:gd name="T6" fmla="*/ 96 w 112"/>
                <a:gd name="T7" fmla="*/ 44 h 128"/>
                <a:gd name="T8" fmla="*/ 112 w 112"/>
                <a:gd name="T9" fmla="*/ 60 h 128"/>
                <a:gd name="T10" fmla="*/ 112 w 112"/>
                <a:gd name="T11" fmla="*/ 36 h 128"/>
                <a:gd name="T12" fmla="*/ 76 w 112"/>
                <a:gd name="T13" fmla="*/ 0 h 128"/>
                <a:gd name="T14" fmla="*/ 0 w 112"/>
                <a:gd name="T15" fmla="*/ 0 h 128"/>
                <a:gd name="T16" fmla="*/ 0 w 112"/>
                <a:gd name="T17" fmla="*/ 128 h 128"/>
                <a:gd name="T18" fmla="*/ 56 w 112"/>
                <a:gd name="T19" fmla="*/ 128 h 128"/>
                <a:gd name="T20" fmla="*/ 56 w 112"/>
                <a:gd name="T21" fmla="*/ 112 h 128"/>
                <a:gd name="T22" fmla="*/ 16 w 112"/>
                <a:gd name="T23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2" h="128">
                  <a:moveTo>
                    <a:pt x="16" y="112"/>
                  </a:moveTo>
                  <a:lnTo>
                    <a:pt x="16" y="16"/>
                  </a:lnTo>
                  <a:lnTo>
                    <a:pt x="68" y="16"/>
                  </a:lnTo>
                  <a:lnTo>
                    <a:pt x="96" y="44"/>
                  </a:lnTo>
                  <a:lnTo>
                    <a:pt x="112" y="60"/>
                  </a:lnTo>
                  <a:lnTo>
                    <a:pt x="112" y="36"/>
                  </a:lnTo>
                  <a:lnTo>
                    <a:pt x="76" y="0"/>
                  </a:lnTo>
                  <a:lnTo>
                    <a:pt x="0" y="0"/>
                  </a:lnTo>
                  <a:lnTo>
                    <a:pt x="0" y="128"/>
                  </a:lnTo>
                  <a:lnTo>
                    <a:pt x="56" y="128"/>
                  </a:lnTo>
                  <a:lnTo>
                    <a:pt x="56" y="112"/>
                  </a:lnTo>
                  <a:lnTo>
                    <a:pt x="16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93" name="Group 11192"/>
          <p:cNvGrpSpPr/>
          <p:nvPr/>
        </p:nvGrpSpPr>
        <p:grpSpPr>
          <a:xfrm>
            <a:off x="4943476" y="5390728"/>
            <a:ext cx="204788" cy="165100"/>
            <a:chOff x="4943476" y="5390728"/>
            <a:chExt cx="204788" cy="165100"/>
          </a:xfrm>
        </p:grpSpPr>
        <p:sp>
          <p:nvSpPr>
            <p:cNvPr id="10549" name="Freeform 503"/>
            <p:cNvSpPr>
              <a:spLocks/>
            </p:cNvSpPr>
            <p:nvPr/>
          </p:nvSpPr>
          <p:spPr bwMode="auto">
            <a:xfrm>
              <a:off x="4943476" y="5441528"/>
              <a:ext cx="204788" cy="114300"/>
            </a:xfrm>
            <a:custGeom>
              <a:avLst/>
              <a:gdLst>
                <a:gd name="T0" fmla="*/ 0 w 129"/>
                <a:gd name="T1" fmla="*/ 0 h 72"/>
                <a:gd name="T2" fmla="*/ 16 w 129"/>
                <a:gd name="T3" fmla="*/ 72 h 72"/>
                <a:gd name="T4" fmla="*/ 113 w 129"/>
                <a:gd name="T5" fmla="*/ 72 h 72"/>
                <a:gd name="T6" fmla="*/ 129 w 129"/>
                <a:gd name="T7" fmla="*/ 0 h 72"/>
                <a:gd name="T8" fmla="*/ 0 w 129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72">
                  <a:moveTo>
                    <a:pt x="0" y="0"/>
                  </a:moveTo>
                  <a:lnTo>
                    <a:pt x="16" y="72"/>
                  </a:lnTo>
                  <a:lnTo>
                    <a:pt x="113" y="72"/>
                  </a:lnTo>
                  <a:lnTo>
                    <a:pt x="1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50" name="Freeform 504"/>
            <p:cNvSpPr>
              <a:spLocks/>
            </p:cNvSpPr>
            <p:nvPr/>
          </p:nvSpPr>
          <p:spPr bwMode="auto">
            <a:xfrm>
              <a:off x="4956176" y="5390728"/>
              <a:ext cx="179388" cy="38100"/>
            </a:xfrm>
            <a:custGeom>
              <a:avLst/>
              <a:gdLst>
                <a:gd name="T0" fmla="*/ 113 w 113"/>
                <a:gd name="T1" fmla="*/ 16 h 24"/>
                <a:gd name="T2" fmla="*/ 40 w 113"/>
                <a:gd name="T3" fmla="*/ 16 h 24"/>
                <a:gd name="T4" fmla="*/ 24 w 113"/>
                <a:gd name="T5" fmla="*/ 0 h 24"/>
                <a:gd name="T6" fmla="*/ 0 w 113"/>
                <a:gd name="T7" fmla="*/ 0 h 24"/>
                <a:gd name="T8" fmla="*/ 0 w 113"/>
                <a:gd name="T9" fmla="*/ 24 h 24"/>
                <a:gd name="T10" fmla="*/ 113 w 113"/>
                <a:gd name="T11" fmla="*/ 24 h 24"/>
                <a:gd name="T12" fmla="*/ 113 w 113"/>
                <a:gd name="T13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24">
                  <a:moveTo>
                    <a:pt x="113" y="16"/>
                  </a:moveTo>
                  <a:lnTo>
                    <a:pt x="40" y="16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113" y="24"/>
                  </a:lnTo>
                  <a:lnTo>
                    <a:pt x="113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47" name="Group 11146"/>
          <p:cNvGrpSpPr/>
          <p:nvPr/>
        </p:nvGrpSpPr>
        <p:grpSpPr>
          <a:xfrm>
            <a:off x="3316288" y="4146128"/>
            <a:ext cx="177800" cy="203200"/>
            <a:chOff x="3316288" y="4146128"/>
            <a:chExt cx="177800" cy="203200"/>
          </a:xfrm>
        </p:grpSpPr>
        <p:sp>
          <p:nvSpPr>
            <p:cNvPr id="10551" name="Freeform 505"/>
            <p:cNvSpPr>
              <a:spLocks/>
            </p:cNvSpPr>
            <p:nvPr/>
          </p:nvSpPr>
          <p:spPr bwMode="auto">
            <a:xfrm>
              <a:off x="3316288" y="4146128"/>
              <a:ext cx="177800" cy="203200"/>
            </a:xfrm>
            <a:custGeom>
              <a:avLst/>
              <a:gdLst>
                <a:gd name="T0" fmla="*/ 76 w 112"/>
                <a:gd name="T1" fmla="*/ 0 h 128"/>
                <a:gd name="T2" fmla="*/ 0 w 112"/>
                <a:gd name="T3" fmla="*/ 0 h 128"/>
                <a:gd name="T4" fmla="*/ 0 w 112"/>
                <a:gd name="T5" fmla="*/ 128 h 128"/>
                <a:gd name="T6" fmla="*/ 72 w 112"/>
                <a:gd name="T7" fmla="*/ 128 h 128"/>
                <a:gd name="T8" fmla="*/ 48 w 112"/>
                <a:gd name="T9" fmla="*/ 112 h 128"/>
                <a:gd name="T10" fmla="*/ 16 w 112"/>
                <a:gd name="T11" fmla="*/ 112 h 128"/>
                <a:gd name="T12" fmla="*/ 16 w 112"/>
                <a:gd name="T13" fmla="*/ 16 h 128"/>
                <a:gd name="T14" fmla="*/ 68 w 112"/>
                <a:gd name="T15" fmla="*/ 16 h 128"/>
                <a:gd name="T16" fmla="*/ 96 w 112"/>
                <a:gd name="T17" fmla="*/ 44 h 128"/>
                <a:gd name="T18" fmla="*/ 96 w 112"/>
                <a:gd name="T19" fmla="*/ 56 h 128"/>
                <a:gd name="T20" fmla="*/ 112 w 112"/>
                <a:gd name="T21" fmla="*/ 72 h 128"/>
                <a:gd name="T22" fmla="*/ 112 w 112"/>
                <a:gd name="T23" fmla="*/ 36 h 128"/>
                <a:gd name="T24" fmla="*/ 76 w 112"/>
                <a:gd name="T2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2" h="128">
                  <a:moveTo>
                    <a:pt x="76" y="0"/>
                  </a:moveTo>
                  <a:lnTo>
                    <a:pt x="0" y="0"/>
                  </a:lnTo>
                  <a:lnTo>
                    <a:pt x="0" y="128"/>
                  </a:lnTo>
                  <a:lnTo>
                    <a:pt x="72" y="128"/>
                  </a:lnTo>
                  <a:lnTo>
                    <a:pt x="48" y="112"/>
                  </a:lnTo>
                  <a:lnTo>
                    <a:pt x="16" y="112"/>
                  </a:lnTo>
                  <a:lnTo>
                    <a:pt x="16" y="16"/>
                  </a:lnTo>
                  <a:lnTo>
                    <a:pt x="68" y="16"/>
                  </a:lnTo>
                  <a:lnTo>
                    <a:pt x="96" y="44"/>
                  </a:lnTo>
                  <a:lnTo>
                    <a:pt x="96" y="56"/>
                  </a:lnTo>
                  <a:lnTo>
                    <a:pt x="112" y="72"/>
                  </a:lnTo>
                  <a:lnTo>
                    <a:pt x="112" y="36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52" name="Freeform 506"/>
            <p:cNvSpPr>
              <a:spLocks noEditPoints="1"/>
            </p:cNvSpPr>
            <p:nvPr/>
          </p:nvSpPr>
          <p:spPr bwMode="auto">
            <a:xfrm>
              <a:off x="3354388" y="4209628"/>
              <a:ext cx="130175" cy="130175"/>
            </a:xfrm>
            <a:custGeom>
              <a:avLst/>
              <a:gdLst>
                <a:gd name="T0" fmla="*/ 32 w 41"/>
                <a:gd name="T1" fmla="*/ 16 h 41"/>
                <a:gd name="T2" fmla="*/ 16 w 41"/>
                <a:gd name="T3" fmla="*/ 0 h 41"/>
                <a:gd name="T4" fmla="*/ 0 w 41"/>
                <a:gd name="T5" fmla="*/ 16 h 41"/>
                <a:gd name="T6" fmla="*/ 16 w 41"/>
                <a:gd name="T7" fmla="*/ 32 h 41"/>
                <a:gd name="T8" fmla="*/ 22 w 41"/>
                <a:gd name="T9" fmla="*/ 31 h 41"/>
                <a:gd name="T10" fmla="*/ 33 w 41"/>
                <a:gd name="T11" fmla="*/ 41 h 41"/>
                <a:gd name="T12" fmla="*/ 41 w 41"/>
                <a:gd name="T13" fmla="*/ 33 h 41"/>
                <a:gd name="T14" fmla="*/ 31 w 41"/>
                <a:gd name="T15" fmla="*/ 22 h 41"/>
                <a:gd name="T16" fmla="*/ 32 w 41"/>
                <a:gd name="T17" fmla="*/ 16 h 41"/>
                <a:gd name="T18" fmla="*/ 16 w 41"/>
                <a:gd name="T19" fmla="*/ 24 h 41"/>
                <a:gd name="T20" fmla="*/ 8 w 41"/>
                <a:gd name="T21" fmla="*/ 16 h 41"/>
                <a:gd name="T22" fmla="*/ 16 w 41"/>
                <a:gd name="T23" fmla="*/ 8 h 41"/>
                <a:gd name="T24" fmla="*/ 24 w 41"/>
                <a:gd name="T25" fmla="*/ 16 h 41"/>
                <a:gd name="T26" fmla="*/ 16 w 41"/>
                <a:gd name="T27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" h="41">
                  <a:moveTo>
                    <a:pt x="32" y="16"/>
                  </a:moveTo>
                  <a:cubicBezTo>
                    <a:pt x="32" y="7"/>
                    <a:pt x="25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18" y="32"/>
                    <a:pt x="20" y="32"/>
                    <a:pt x="22" y="3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2" y="20"/>
                    <a:pt x="32" y="18"/>
                    <a:pt x="32" y="16"/>
                  </a:cubicBezTo>
                  <a:close/>
                  <a:moveTo>
                    <a:pt x="16" y="24"/>
                  </a:moveTo>
                  <a:cubicBezTo>
                    <a:pt x="12" y="24"/>
                    <a:pt x="8" y="20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20" y="8"/>
                    <a:pt x="24" y="12"/>
                    <a:pt x="24" y="16"/>
                  </a:cubicBezTo>
                  <a:cubicBezTo>
                    <a:pt x="24" y="20"/>
                    <a:pt x="20" y="24"/>
                    <a:pt x="16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92" name="Group 11191"/>
          <p:cNvGrpSpPr/>
          <p:nvPr/>
        </p:nvGrpSpPr>
        <p:grpSpPr>
          <a:xfrm>
            <a:off x="5351463" y="5403428"/>
            <a:ext cx="203200" cy="165100"/>
            <a:chOff x="5351463" y="5403428"/>
            <a:chExt cx="203200" cy="165100"/>
          </a:xfrm>
        </p:grpSpPr>
        <p:sp>
          <p:nvSpPr>
            <p:cNvPr id="10553" name="Freeform 507"/>
            <p:cNvSpPr>
              <a:spLocks/>
            </p:cNvSpPr>
            <p:nvPr/>
          </p:nvSpPr>
          <p:spPr bwMode="auto">
            <a:xfrm>
              <a:off x="5364163" y="5403428"/>
              <a:ext cx="177800" cy="38100"/>
            </a:xfrm>
            <a:custGeom>
              <a:avLst/>
              <a:gdLst>
                <a:gd name="T0" fmla="*/ 112 w 112"/>
                <a:gd name="T1" fmla="*/ 16 h 24"/>
                <a:gd name="T2" fmla="*/ 40 w 112"/>
                <a:gd name="T3" fmla="*/ 16 h 24"/>
                <a:gd name="T4" fmla="*/ 24 w 112"/>
                <a:gd name="T5" fmla="*/ 0 h 24"/>
                <a:gd name="T6" fmla="*/ 0 w 112"/>
                <a:gd name="T7" fmla="*/ 0 h 24"/>
                <a:gd name="T8" fmla="*/ 0 w 112"/>
                <a:gd name="T9" fmla="*/ 24 h 24"/>
                <a:gd name="T10" fmla="*/ 112 w 112"/>
                <a:gd name="T11" fmla="*/ 24 h 24"/>
                <a:gd name="T12" fmla="*/ 112 w 112"/>
                <a:gd name="T13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24">
                  <a:moveTo>
                    <a:pt x="112" y="16"/>
                  </a:moveTo>
                  <a:lnTo>
                    <a:pt x="40" y="16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112" y="24"/>
                  </a:lnTo>
                  <a:lnTo>
                    <a:pt x="112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54" name="Freeform 508"/>
            <p:cNvSpPr>
              <a:spLocks/>
            </p:cNvSpPr>
            <p:nvPr/>
          </p:nvSpPr>
          <p:spPr bwMode="auto">
            <a:xfrm>
              <a:off x="5351463" y="5454228"/>
              <a:ext cx="203200" cy="114300"/>
            </a:xfrm>
            <a:custGeom>
              <a:avLst/>
              <a:gdLst>
                <a:gd name="T0" fmla="*/ 0 w 128"/>
                <a:gd name="T1" fmla="*/ 0 h 72"/>
                <a:gd name="T2" fmla="*/ 16 w 128"/>
                <a:gd name="T3" fmla="*/ 72 h 72"/>
                <a:gd name="T4" fmla="*/ 48 w 128"/>
                <a:gd name="T5" fmla="*/ 72 h 72"/>
                <a:gd name="T6" fmla="*/ 48 w 128"/>
                <a:gd name="T7" fmla="*/ 48 h 72"/>
                <a:gd name="T8" fmla="*/ 32 w 128"/>
                <a:gd name="T9" fmla="*/ 48 h 72"/>
                <a:gd name="T10" fmla="*/ 64 w 128"/>
                <a:gd name="T11" fmla="*/ 16 h 72"/>
                <a:gd name="T12" fmla="*/ 96 w 128"/>
                <a:gd name="T13" fmla="*/ 48 h 72"/>
                <a:gd name="T14" fmla="*/ 80 w 128"/>
                <a:gd name="T15" fmla="*/ 48 h 72"/>
                <a:gd name="T16" fmla="*/ 80 w 128"/>
                <a:gd name="T17" fmla="*/ 72 h 72"/>
                <a:gd name="T18" fmla="*/ 112 w 128"/>
                <a:gd name="T19" fmla="*/ 72 h 72"/>
                <a:gd name="T20" fmla="*/ 128 w 128"/>
                <a:gd name="T21" fmla="*/ 0 h 72"/>
                <a:gd name="T22" fmla="*/ 0 w 128"/>
                <a:gd name="T2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72">
                  <a:moveTo>
                    <a:pt x="0" y="0"/>
                  </a:moveTo>
                  <a:lnTo>
                    <a:pt x="16" y="72"/>
                  </a:lnTo>
                  <a:lnTo>
                    <a:pt x="48" y="72"/>
                  </a:lnTo>
                  <a:lnTo>
                    <a:pt x="48" y="48"/>
                  </a:lnTo>
                  <a:lnTo>
                    <a:pt x="32" y="48"/>
                  </a:lnTo>
                  <a:lnTo>
                    <a:pt x="64" y="16"/>
                  </a:lnTo>
                  <a:lnTo>
                    <a:pt x="96" y="48"/>
                  </a:lnTo>
                  <a:lnTo>
                    <a:pt x="80" y="48"/>
                  </a:lnTo>
                  <a:lnTo>
                    <a:pt x="80" y="72"/>
                  </a:lnTo>
                  <a:lnTo>
                    <a:pt x="112" y="72"/>
                  </a:lnTo>
                  <a:lnTo>
                    <a:pt x="1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91" name="Group 11190"/>
          <p:cNvGrpSpPr/>
          <p:nvPr/>
        </p:nvGrpSpPr>
        <p:grpSpPr>
          <a:xfrm>
            <a:off x="5757863" y="5403428"/>
            <a:ext cx="203200" cy="165100"/>
            <a:chOff x="5757863" y="5403428"/>
            <a:chExt cx="203200" cy="165100"/>
          </a:xfrm>
        </p:grpSpPr>
        <p:sp>
          <p:nvSpPr>
            <p:cNvPr id="10555" name="Freeform 509"/>
            <p:cNvSpPr>
              <a:spLocks/>
            </p:cNvSpPr>
            <p:nvPr/>
          </p:nvSpPr>
          <p:spPr bwMode="auto">
            <a:xfrm>
              <a:off x="5770563" y="5403428"/>
              <a:ext cx="177800" cy="38100"/>
            </a:xfrm>
            <a:custGeom>
              <a:avLst/>
              <a:gdLst>
                <a:gd name="T0" fmla="*/ 112 w 112"/>
                <a:gd name="T1" fmla="*/ 16 h 24"/>
                <a:gd name="T2" fmla="*/ 40 w 112"/>
                <a:gd name="T3" fmla="*/ 16 h 24"/>
                <a:gd name="T4" fmla="*/ 24 w 112"/>
                <a:gd name="T5" fmla="*/ 0 h 24"/>
                <a:gd name="T6" fmla="*/ 0 w 112"/>
                <a:gd name="T7" fmla="*/ 0 h 24"/>
                <a:gd name="T8" fmla="*/ 0 w 112"/>
                <a:gd name="T9" fmla="*/ 24 h 24"/>
                <a:gd name="T10" fmla="*/ 112 w 112"/>
                <a:gd name="T11" fmla="*/ 24 h 24"/>
                <a:gd name="T12" fmla="*/ 112 w 112"/>
                <a:gd name="T13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24">
                  <a:moveTo>
                    <a:pt x="112" y="16"/>
                  </a:moveTo>
                  <a:lnTo>
                    <a:pt x="40" y="16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112" y="24"/>
                  </a:lnTo>
                  <a:lnTo>
                    <a:pt x="112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56" name="Freeform 510"/>
            <p:cNvSpPr>
              <a:spLocks/>
            </p:cNvSpPr>
            <p:nvPr/>
          </p:nvSpPr>
          <p:spPr bwMode="auto">
            <a:xfrm>
              <a:off x="5757863" y="5454228"/>
              <a:ext cx="203200" cy="114300"/>
            </a:xfrm>
            <a:custGeom>
              <a:avLst/>
              <a:gdLst>
                <a:gd name="T0" fmla="*/ 0 w 128"/>
                <a:gd name="T1" fmla="*/ 0 h 72"/>
                <a:gd name="T2" fmla="*/ 16 w 128"/>
                <a:gd name="T3" fmla="*/ 72 h 72"/>
                <a:gd name="T4" fmla="*/ 64 w 128"/>
                <a:gd name="T5" fmla="*/ 72 h 72"/>
                <a:gd name="T6" fmla="*/ 32 w 128"/>
                <a:gd name="T7" fmla="*/ 40 h 72"/>
                <a:gd name="T8" fmla="*/ 48 w 128"/>
                <a:gd name="T9" fmla="*/ 40 h 72"/>
                <a:gd name="T10" fmla="*/ 48 w 128"/>
                <a:gd name="T11" fmla="*/ 16 h 72"/>
                <a:gd name="T12" fmla="*/ 80 w 128"/>
                <a:gd name="T13" fmla="*/ 16 h 72"/>
                <a:gd name="T14" fmla="*/ 80 w 128"/>
                <a:gd name="T15" fmla="*/ 40 h 72"/>
                <a:gd name="T16" fmla="*/ 96 w 128"/>
                <a:gd name="T17" fmla="*/ 40 h 72"/>
                <a:gd name="T18" fmla="*/ 64 w 128"/>
                <a:gd name="T19" fmla="*/ 72 h 72"/>
                <a:gd name="T20" fmla="*/ 112 w 128"/>
                <a:gd name="T21" fmla="*/ 72 h 72"/>
                <a:gd name="T22" fmla="*/ 128 w 128"/>
                <a:gd name="T23" fmla="*/ 0 h 72"/>
                <a:gd name="T24" fmla="*/ 0 w 128"/>
                <a:gd name="T2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8" h="72">
                  <a:moveTo>
                    <a:pt x="0" y="0"/>
                  </a:moveTo>
                  <a:lnTo>
                    <a:pt x="16" y="72"/>
                  </a:lnTo>
                  <a:lnTo>
                    <a:pt x="64" y="72"/>
                  </a:lnTo>
                  <a:lnTo>
                    <a:pt x="32" y="40"/>
                  </a:lnTo>
                  <a:lnTo>
                    <a:pt x="48" y="40"/>
                  </a:lnTo>
                  <a:lnTo>
                    <a:pt x="48" y="16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96" y="40"/>
                  </a:lnTo>
                  <a:lnTo>
                    <a:pt x="64" y="72"/>
                  </a:lnTo>
                  <a:lnTo>
                    <a:pt x="112" y="72"/>
                  </a:lnTo>
                  <a:lnTo>
                    <a:pt x="1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0557" name="Freeform 511"/>
          <p:cNvSpPr>
            <a:spLocks/>
          </p:cNvSpPr>
          <p:nvPr/>
        </p:nvSpPr>
        <p:spPr bwMode="auto">
          <a:xfrm>
            <a:off x="4537076" y="5416128"/>
            <a:ext cx="203200" cy="152400"/>
          </a:xfrm>
          <a:custGeom>
            <a:avLst/>
            <a:gdLst>
              <a:gd name="T0" fmla="*/ 56 w 128"/>
              <a:gd name="T1" fmla="*/ 16 h 96"/>
              <a:gd name="T2" fmla="*/ 42 w 128"/>
              <a:gd name="T3" fmla="*/ 0 h 96"/>
              <a:gd name="T4" fmla="*/ 0 w 128"/>
              <a:gd name="T5" fmla="*/ 0 h 96"/>
              <a:gd name="T6" fmla="*/ 0 w 128"/>
              <a:gd name="T7" fmla="*/ 96 h 96"/>
              <a:gd name="T8" fmla="*/ 128 w 128"/>
              <a:gd name="T9" fmla="*/ 96 h 96"/>
              <a:gd name="T10" fmla="*/ 128 w 128"/>
              <a:gd name="T11" fmla="*/ 16 h 96"/>
              <a:gd name="T12" fmla="*/ 56 w 128"/>
              <a:gd name="T13" fmla="*/ 1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8" h="96">
                <a:moveTo>
                  <a:pt x="56" y="16"/>
                </a:moveTo>
                <a:lnTo>
                  <a:pt x="42" y="0"/>
                </a:lnTo>
                <a:lnTo>
                  <a:pt x="0" y="0"/>
                </a:lnTo>
                <a:lnTo>
                  <a:pt x="0" y="96"/>
                </a:lnTo>
                <a:lnTo>
                  <a:pt x="128" y="96"/>
                </a:lnTo>
                <a:lnTo>
                  <a:pt x="128" y="16"/>
                </a:lnTo>
                <a:lnTo>
                  <a:pt x="5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148" name="Group 11147"/>
          <p:cNvGrpSpPr/>
          <p:nvPr/>
        </p:nvGrpSpPr>
        <p:grpSpPr>
          <a:xfrm>
            <a:off x="3722688" y="4146128"/>
            <a:ext cx="192088" cy="203200"/>
            <a:chOff x="3722688" y="4146128"/>
            <a:chExt cx="192088" cy="203200"/>
          </a:xfrm>
        </p:grpSpPr>
        <p:sp>
          <p:nvSpPr>
            <p:cNvPr id="10558" name="Freeform 512"/>
            <p:cNvSpPr>
              <a:spLocks/>
            </p:cNvSpPr>
            <p:nvPr/>
          </p:nvSpPr>
          <p:spPr bwMode="auto">
            <a:xfrm>
              <a:off x="3722688" y="4146128"/>
              <a:ext cx="179388" cy="203200"/>
            </a:xfrm>
            <a:custGeom>
              <a:avLst/>
              <a:gdLst>
                <a:gd name="T0" fmla="*/ 69 w 113"/>
                <a:gd name="T1" fmla="*/ 16 h 128"/>
                <a:gd name="T2" fmla="*/ 97 w 113"/>
                <a:gd name="T3" fmla="*/ 44 h 128"/>
                <a:gd name="T4" fmla="*/ 97 w 113"/>
                <a:gd name="T5" fmla="*/ 64 h 128"/>
                <a:gd name="T6" fmla="*/ 113 w 113"/>
                <a:gd name="T7" fmla="*/ 64 h 128"/>
                <a:gd name="T8" fmla="*/ 113 w 113"/>
                <a:gd name="T9" fmla="*/ 36 h 128"/>
                <a:gd name="T10" fmla="*/ 77 w 113"/>
                <a:gd name="T11" fmla="*/ 0 h 128"/>
                <a:gd name="T12" fmla="*/ 0 w 113"/>
                <a:gd name="T13" fmla="*/ 0 h 128"/>
                <a:gd name="T14" fmla="*/ 0 w 113"/>
                <a:gd name="T15" fmla="*/ 128 h 128"/>
                <a:gd name="T16" fmla="*/ 65 w 113"/>
                <a:gd name="T17" fmla="*/ 128 h 128"/>
                <a:gd name="T18" fmla="*/ 65 w 113"/>
                <a:gd name="T19" fmla="*/ 112 h 128"/>
                <a:gd name="T20" fmla="*/ 17 w 113"/>
                <a:gd name="T21" fmla="*/ 112 h 128"/>
                <a:gd name="T22" fmla="*/ 17 w 113"/>
                <a:gd name="T23" fmla="*/ 16 h 128"/>
                <a:gd name="T24" fmla="*/ 69 w 113"/>
                <a:gd name="T25" fmla="*/ 1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" h="128">
                  <a:moveTo>
                    <a:pt x="69" y="16"/>
                  </a:moveTo>
                  <a:lnTo>
                    <a:pt x="97" y="44"/>
                  </a:lnTo>
                  <a:lnTo>
                    <a:pt x="97" y="64"/>
                  </a:lnTo>
                  <a:lnTo>
                    <a:pt x="113" y="64"/>
                  </a:lnTo>
                  <a:lnTo>
                    <a:pt x="113" y="36"/>
                  </a:lnTo>
                  <a:lnTo>
                    <a:pt x="77" y="0"/>
                  </a:lnTo>
                  <a:lnTo>
                    <a:pt x="0" y="0"/>
                  </a:lnTo>
                  <a:lnTo>
                    <a:pt x="0" y="128"/>
                  </a:lnTo>
                  <a:lnTo>
                    <a:pt x="65" y="128"/>
                  </a:lnTo>
                  <a:lnTo>
                    <a:pt x="65" y="112"/>
                  </a:lnTo>
                  <a:lnTo>
                    <a:pt x="17" y="112"/>
                  </a:lnTo>
                  <a:lnTo>
                    <a:pt x="17" y="16"/>
                  </a:lnTo>
                  <a:lnTo>
                    <a:pt x="69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59" name="Freeform 513"/>
            <p:cNvSpPr>
              <a:spLocks noEditPoints="1"/>
            </p:cNvSpPr>
            <p:nvPr/>
          </p:nvSpPr>
          <p:spPr bwMode="auto">
            <a:xfrm>
              <a:off x="3838576" y="4260428"/>
              <a:ext cx="76200" cy="88900"/>
            </a:xfrm>
            <a:custGeom>
              <a:avLst/>
              <a:gdLst>
                <a:gd name="T0" fmla="*/ 40 w 48"/>
                <a:gd name="T1" fmla="*/ 16 h 56"/>
                <a:gd name="T2" fmla="*/ 40 w 48"/>
                <a:gd name="T3" fmla="*/ 0 h 56"/>
                <a:gd name="T4" fmla="*/ 8 w 48"/>
                <a:gd name="T5" fmla="*/ 0 h 56"/>
                <a:gd name="T6" fmla="*/ 8 w 48"/>
                <a:gd name="T7" fmla="*/ 16 h 56"/>
                <a:gd name="T8" fmla="*/ 0 w 48"/>
                <a:gd name="T9" fmla="*/ 16 h 56"/>
                <a:gd name="T10" fmla="*/ 0 w 48"/>
                <a:gd name="T11" fmla="*/ 56 h 56"/>
                <a:gd name="T12" fmla="*/ 48 w 48"/>
                <a:gd name="T13" fmla="*/ 56 h 56"/>
                <a:gd name="T14" fmla="*/ 48 w 48"/>
                <a:gd name="T15" fmla="*/ 16 h 56"/>
                <a:gd name="T16" fmla="*/ 40 w 48"/>
                <a:gd name="T17" fmla="*/ 16 h 56"/>
                <a:gd name="T18" fmla="*/ 32 w 48"/>
                <a:gd name="T19" fmla="*/ 16 h 56"/>
                <a:gd name="T20" fmla="*/ 16 w 48"/>
                <a:gd name="T21" fmla="*/ 16 h 56"/>
                <a:gd name="T22" fmla="*/ 16 w 48"/>
                <a:gd name="T23" fmla="*/ 8 h 56"/>
                <a:gd name="T24" fmla="*/ 32 w 48"/>
                <a:gd name="T25" fmla="*/ 8 h 56"/>
                <a:gd name="T26" fmla="*/ 32 w 48"/>
                <a:gd name="T27" fmla="*/ 1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6">
                  <a:moveTo>
                    <a:pt x="40" y="16"/>
                  </a:moveTo>
                  <a:lnTo>
                    <a:pt x="40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0" y="16"/>
                  </a:lnTo>
                  <a:lnTo>
                    <a:pt x="0" y="56"/>
                  </a:lnTo>
                  <a:lnTo>
                    <a:pt x="48" y="56"/>
                  </a:lnTo>
                  <a:lnTo>
                    <a:pt x="48" y="16"/>
                  </a:lnTo>
                  <a:lnTo>
                    <a:pt x="40" y="16"/>
                  </a:lnTo>
                  <a:close/>
                  <a:moveTo>
                    <a:pt x="32" y="16"/>
                  </a:moveTo>
                  <a:lnTo>
                    <a:pt x="16" y="16"/>
                  </a:lnTo>
                  <a:lnTo>
                    <a:pt x="16" y="8"/>
                  </a:lnTo>
                  <a:lnTo>
                    <a:pt x="32" y="8"/>
                  </a:lnTo>
                  <a:lnTo>
                    <a:pt x="32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51" name="Group 11150"/>
          <p:cNvGrpSpPr/>
          <p:nvPr/>
        </p:nvGrpSpPr>
        <p:grpSpPr>
          <a:xfrm>
            <a:off x="4943476" y="4158828"/>
            <a:ext cx="166687" cy="190500"/>
            <a:chOff x="4943476" y="4158828"/>
            <a:chExt cx="166687" cy="190500"/>
          </a:xfrm>
        </p:grpSpPr>
        <p:sp>
          <p:nvSpPr>
            <p:cNvPr id="10560" name="Rectangle 514"/>
            <p:cNvSpPr>
              <a:spLocks noChangeArrowheads="1"/>
            </p:cNvSpPr>
            <p:nvPr/>
          </p:nvSpPr>
          <p:spPr bwMode="auto">
            <a:xfrm>
              <a:off x="4943476" y="43366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61" name="Rectangle 515"/>
            <p:cNvSpPr>
              <a:spLocks noChangeArrowheads="1"/>
            </p:cNvSpPr>
            <p:nvPr/>
          </p:nvSpPr>
          <p:spPr bwMode="auto">
            <a:xfrm>
              <a:off x="4943476" y="43112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62" name="Rectangle 516"/>
            <p:cNvSpPr>
              <a:spLocks noChangeArrowheads="1"/>
            </p:cNvSpPr>
            <p:nvPr/>
          </p:nvSpPr>
          <p:spPr bwMode="auto">
            <a:xfrm>
              <a:off x="4943476" y="42858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63" name="Rectangle 517"/>
            <p:cNvSpPr>
              <a:spLocks noChangeArrowheads="1"/>
            </p:cNvSpPr>
            <p:nvPr/>
          </p:nvSpPr>
          <p:spPr bwMode="auto">
            <a:xfrm>
              <a:off x="4943476" y="42604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64" name="Rectangle 518"/>
            <p:cNvSpPr>
              <a:spLocks noChangeArrowheads="1"/>
            </p:cNvSpPr>
            <p:nvPr/>
          </p:nvSpPr>
          <p:spPr bwMode="auto">
            <a:xfrm>
              <a:off x="4943476" y="42350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65" name="Rectangle 519"/>
            <p:cNvSpPr>
              <a:spLocks noChangeArrowheads="1"/>
            </p:cNvSpPr>
            <p:nvPr/>
          </p:nvSpPr>
          <p:spPr bwMode="auto">
            <a:xfrm>
              <a:off x="5097463" y="43112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66" name="Rectangle 520"/>
            <p:cNvSpPr>
              <a:spLocks noChangeArrowheads="1"/>
            </p:cNvSpPr>
            <p:nvPr/>
          </p:nvSpPr>
          <p:spPr bwMode="auto">
            <a:xfrm>
              <a:off x="5097463" y="42858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67" name="Rectangle 521"/>
            <p:cNvSpPr>
              <a:spLocks noChangeArrowheads="1"/>
            </p:cNvSpPr>
            <p:nvPr/>
          </p:nvSpPr>
          <p:spPr bwMode="auto">
            <a:xfrm>
              <a:off x="5097463" y="42604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68" name="Rectangle 522"/>
            <p:cNvSpPr>
              <a:spLocks noChangeArrowheads="1"/>
            </p:cNvSpPr>
            <p:nvPr/>
          </p:nvSpPr>
          <p:spPr bwMode="auto">
            <a:xfrm>
              <a:off x="5097463" y="42350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69" name="Rectangle 523"/>
            <p:cNvSpPr>
              <a:spLocks noChangeArrowheads="1"/>
            </p:cNvSpPr>
            <p:nvPr/>
          </p:nvSpPr>
          <p:spPr bwMode="auto">
            <a:xfrm>
              <a:off x="4943476" y="42096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70" name="Rectangle 524"/>
            <p:cNvSpPr>
              <a:spLocks noChangeArrowheads="1"/>
            </p:cNvSpPr>
            <p:nvPr/>
          </p:nvSpPr>
          <p:spPr bwMode="auto">
            <a:xfrm>
              <a:off x="4943476" y="41842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71" name="Rectangle 525"/>
            <p:cNvSpPr>
              <a:spLocks noChangeArrowheads="1"/>
            </p:cNvSpPr>
            <p:nvPr/>
          </p:nvSpPr>
          <p:spPr bwMode="auto">
            <a:xfrm>
              <a:off x="4943476" y="41588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72" name="Rectangle 526"/>
            <p:cNvSpPr>
              <a:spLocks noChangeArrowheads="1"/>
            </p:cNvSpPr>
            <p:nvPr/>
          </p:nvSpPr>
          <p:spPr bwMode="auto">
            <a:xfrm>
              <a:off x="4968876" y="41588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73" name="Rectangle 527"/>
            <p:cNvSpPr>
              <a:spLocks noChangeArrowheads="1"/>
            </p:cNvSpPr>
            <p:nvPr/>
          </p:nvSpPr>
          <p:spPr bwMode="auto">
            <a:xfrm>
              <a:off x="4994276" y="41588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74" name="Rectangle 528"/>
            <p:cNvSpPr>
              <a:spLocks noChangeArrowheads="1"/>
            </p:cNvSpPr>
            <p:nvPr/>
          </p:nvSpPr>
          <p:spPr bwMode="auto">
            <a:xfrm>
              <a:off x="5019676" y="41588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75" name="Rectangle 529"/>
            <p:cNvSpPr>
              <a:spLocks noChangeArrowheads="1"/>
            </p:cNvSpPr>
            <p:nvPr/>
          </p:nvSpPr>
          <p:spPr bwMode="auto">
            <a:xfrm>
              <a:off x="5045076" y="41588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76" name="Rectangle 530"/>
            <p:cNvSpPr>
              <a:spLocks noChangeArrowheads="1"/>
            </p:cNvSpPr>
            <p:nvPr/>
          </p:nvSpPr>
          <p:spPr bwMode="auto">
            <a:xfrm>
              <a:off x="5072063" y="41842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77" name="Rectangle 531"/>
            <p:cNvSpPr>
              <a:spLocks noChangeArrowheads="1"/>
            </p:cNvSpPr>
            <p:nvPr/>
          </p:nvSpPr>
          <p:spPr bwMode="auto">
            <a:xfrm>
              <a:off x="4968876" y="43366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78" name="Rectangle 532"/>
            <p:cNvSpPr>
              <a:spLocks noChangeArrowheads="1"/>
            </p:cNvSpPr>
            <p:nvPr/>
          </p:nvSpPr>
          <p:spPr bwMode="auto">
            <a:xfrm>
              <a:off x="4994276" y="43366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79" name="Rectangle 533"/>
            <p:cNvSpPr>
              <a:spLocks noChangeArrowheads="1"/>
            </p:cNvSpPr>
            <p:nvPr/>
          </p:nvSpPr>
          <p:spPr bwMode="auto">
            <a:xfrm>
              <a:off x="5019676" y="43366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80" name="Rectangle 534"/>
            <p:cNvSpPr>
              <a:spLocks noChangeArrowheads="1"/>
            </p:cNvSpPr>
            <p:nvPr/>
          </p:nvSpPr>
          <p:spPr bwMode="auto">
            <a:xfrm>
              <a:off x="5045076" y="43366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81" name="Rectangle 535"/>
            <p:cNvSpPr>
              <a:spLocks noChangeArrowheads="1"/>
            </p:cNvSpPr>
            <p:nvPr/>
          </p:nvSpPr>
          <p:spPr bwMode="auto">
            <a:xfrm>
              <a:off x="5072063" y="43366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82" name="Rectangle 536"/>
            <p:cNvSpPr>
              <a:spLocks noChangeArrowheads="1"/>
            </p:cNvSpPr>
            <p:nvPr/>
          </p:nvSpPr>
          <p:spPr bwMode="auto">
            <a:xfrm>
              <a:off x="5097463" y="42096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83" name="Rectangle 537"/>
            <p:cNvSpPr>
              <a:spLocks noChangeArrowheads="1"/>
            </p:cNvSpPr>
            <p:nvPr/>
          </p:nvSpPr>
          <p:spPr bwMode="auto">
            <a:xfrm>
              <a:off x="5097463" y="43366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202" name="Group 11201"/>
          <p:cNvGrpSpPr/>
          <p:nvPr/>
        </p:nvGrpSpPr>
        <p:grpSpPr>
          <a:xfrm>
            <a:off x="468313" y="5809828"/>
            <a:ext cx="190500" cy="165100"/>
            <a:chOff x="468313" y="5809828"/>
            <a:chExt cx="190500" cy="165100"/>
          </a:xfrm>
        </p:grpSpPr>
        <p:sp>
          <p:nvSpPr>
            <p:cNvPr id="10584" name="Rectangle 538"/>
            <p:cNvSpPr>
              <a:spLocks noChangeArrowheads="1"/>
            </p:cNvSpPr>
            <p:nvPr/>
          </p:nvSpPr>
          <p:spPr bwMode="auto">
            <a:xfrm>
              <a:off x="468313" y="59622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85" name="Rectangle 539"/>
            <p:cNvSpPr>
              <a:spLocks noChangeArrowheads="1"/>
            </p:cNvSpPr>
            <p:nvPr/>
          </p:nvSpPr>
          <p:spPr bwMode="auto">
            <a:xfrm>
              <a:off x="468313" y="59368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86" name="Rectangle 540"/>
            <p:cNvSpPr>
              <a:spLocks noChangeArrowheads="1"/>
            </p:cNvSpPr>
            <p:nvPr/>
          </p:nvSpPr>
          <p:spPr bwMode="auto">
            <a:xfrm>
              <a:off x="468313" y="59114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87" name="Rectangle 541"/>
            <p:cNvSpPr>
              <a:spLocks noChangeArrowheads="1"/>
            </p:cNvSpPr>
            <p:nvPr/>
          </p:nvSpPr>
          <p:spPr bwMode="auto">
            <a:xfrm>
              <a:off x="468313" y="58860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88" name="Rectangle 542"/>
            <p:cNvSpPr>
              <a:spLocks noChangeArrowheads="1"/>
            </p:cNvSpPr>
            <p:nvPr/>
          </p:nvSpPr>
          <p:spPr bwMode="auto">
            <a:xfrm>
              <a:off x="468313" y="58606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89" name="Rectangle 543"/>
            <p:cNvSpPr>
              <a:spLocks noChangeArrowheads="1"/>
            </p:cNvSpPr>
            <p:nvPr/>
          </p:nvSpPr>
          <p:spPr bwMode="auto">
            <a:xfrm>
              <a:off x="468313" y="58352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90" name="Rectangle 544"/>
            <p:cNvSpPr>
              <a:spLocks noChangeArrowheads="1"/>
            </p:cNvSpPr>
            <p:nvPr/>
          </p:nvSpPr>
          <p:spPr bwMode="auto">
            <a:xfrm>
              <a:off x="468313" y="58098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91" name="Rectangle 545"/>
            <p:cNvSpPr>
              <a:spLocks noChangeArrowheads="1"/>
            </p:cNvSpPr>
            <p:nvPr/>
          </p:nvSpPr>
          <p:spPr bwMode="auto">
            <a:xfrm>
              <a:off x="493713" y="58098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92" name="Rectangle 546"/>
            <p:cNvSpPr>
              <a:spLocks noChangeArrowheads="1"/>
            </p:cNvSpPr>
            <p:nvPr/>
          </p:nvSpPr>
          <p:spPr bwMode="auto">
            <a:xfrm>
              <a:off x="519113" y="58098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93" name="Rectangle 547"/>
            <p:cNvSpPr>
              <a:spLocks noChangeArrowheads="1"/>
            </p:cNvSpPr>
            <p:nvPr/>
          </p:nvSpPr>
          <p:spPr bwMode="auto">
            <a:xfrm>
              <a:off x="646113" y="59368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94" name="Rectangle 548"/>
            <p:cNvSpPr>
              <a:spLocks noChangeArrowheads="1"/>
            </p:cNvSpPr>
            <p:nvPr/>
          </p:nvSpPr>
          <p:spPr bwMode="auto">
            <a:xfrm>
              <a:off x="646113" y="59114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95" name="Rectangle 549"/>
            <p:cNvSpPr>
              <a:spLocks noChangeArrowheads="1"/>
            </p:cNvSpPr>
            <p:nvPr/>
          </p:nvSpPr>
          <p:spPr bwMode="auto">
            <a:xfrm>
              <a:off x="646113" y="58860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96" name="Rectangle 550"/>
            <p:cNvSpPr>
              <a:spLocks noChangeArrowheads="1"/>
            </p:cNvSpPr>
            <p:nvPr/>
          </p:nvSpPr>
          <p:spPr bwMode="auto">
            <a:xfrm>
              <a:off x="646113" y="58606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97" name="Rectangle 551"/>
            <p:cNvSpPr>
              <a:spLocks noChangeArrowheads="1"/>
            </p:cNvSpPr>
            <p:nvPr/>
          </p:nvSpPr>
          <p:spPr bwMode="auto">
            <a:xfrm>
              <a:off x="493713" y="59622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98" name="Rectangle 552"/>
            <p:cNvSpPr>
              <a:spLocks noChangeArrowheads="1"/>
            </p:cNvSpPr>
            <p:nvPr/>
          </p:nvSpPr>
          <p:spPr bwMode="auto">
            <a:xfrm>
              <a:off x="519113" y="59622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99" name="Rectangle 553"/>
            <p:cNvSpPr>
              <a:spLocks noChangeArrowheads="1"/>
            </p:cNvSpPr>
            <p:nvPr/>
          </p:nvSpPr>
          <p:spPr bwMode="auto">
            <a:xfrm>
              <a:off x="544513" y="59622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00" name="Rectangle 554"/>
            <p:cNvSpPr>
              <a:spLocks noChangeArrowheads="1"/>
            </p:cNvSpPr>
            <p:nvPr/>
          </p:nvSpPr>
          <p:spPr bwMode="auto">
            <a:xfrm>
              <a:off x="569913" y="59622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01" name="Rectangle 555"/>
            <p:cNvSpPr>
              <a:spLocks noChangeArrowheads="1"/>
            </p:cNvSpPr>
            <p:nvPr/>
          </p:nvSpPr>
          <p:spPr bwMode="auto">
            <a:xfrm>
              <a:off x="595313" y="59622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02" name="Rectangle 556"/>
            <p:cNvSpPr>
              <a:spLocks noChangeArrowheads="1"/>
            </p:cNvSpPr>
            <p:nvPr/>
          </p:nvSpPr>
          <p:spPr bwMode="auto">
            <a:xfrm>
              <a:off x="620713" y="59622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03" name="Rectangle 557"/>
            <p:cNvSpPr>
              <a:spLocks noChangeArrowheads="1"/>
            </p:cNvSpPr>
            <p:nvPr/>
          </p:nvSpPr>
          <p:spPr bwMode="auto">
            <a:xfrm>
              <a:off x="646113" y="59622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04" name="Rectangle 558"/>
            <p:cNvSpPr>
              <a:spLocks noChangeArrowheads="1"/>
            </p:cNvSpPr>
            <p:nvPr/>
          </p:nvSpPr>
          <p:spPr bwMode="auto">
            <a:xfrm>
              <a:off x="544513" y="58225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05" name="Rectangle 559"/>
            <p:cNvSpPr>
              <a:spLocks noChangeArrowheads="1"/>
            </p:cNvSpPr>
            <p:nvPr/>
          </p:nvSpPr>
          <p:spPr bwMode="auto">
            <a:xfrm>
              <a:off x="569913" y="58352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06" name="Rectangle 560"/>
            <p:cNvSpPr>
              <a:spLocks noChangeArrowheads="1"/>
            </p:cNvSpPr>
            <p:nvPr/>
          </p:nvSpPr>
          <p:spPr bwMode="auto">
            <a:xfrm>
              <a:off x="595313" y="58352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07" name="Rectangle 561"/>
            <p:cNvSpPr>
              <a:spLocks noChangeArrowheads="1"/>
            </p:cNvSpPr>
            <p:nvPr/>
          </p:nvSpPr>
          <p:spPr bwMode="auto">
            <a:xfrm>
              <a:off x="620713" y="58352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08" name="Rectangle 562"/>
            <p:cNvSpPr>
              <a:spLocks noChangeArrowheads="1"/>
            </p:cNvSpPr>
            <p:nvPr/>
          </p:nvSpPr>
          <p:spPr bwMode="auto">
            <a:xfrm>
              <a:off x="646113" y="58352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0609" name="Freeform 563"/>
          <p:cNvSpPr>
            <a:spLocks noEditPoints="1"/>
          </p:cNvSpPr>
          <p:nvPr/>
        </p:nvSpPr>
        <p:spPr bwMode="auto">
          <a:xfrm>
            <a:off x="468313" y="4146128"/>
            <a:ext cx="165100" cy="203200"/>
          </a:xfrm>
          <a:custGeom>
            <a:avLst/>
            <a:gdLst>
              <a:gd name="T0" fmla="*/ 68 w 104"/>
              <a:gd name="T1" fmla="*/ 0 h 128"/>
              <a:gd name="T2" fmla="*/ 0 w 104"/>
              <a:gd name="T3" fmla="*/ 0 h 128"/>
              <a:gd name="T4" fmla="*/ 0 w 104"/>
              <a:gd name="T5" fmla="*/ 128 h 128"/>
              <a:gd name="T6" fmla="*/ 104 w 104"/>
              <a:gd name="T7" fmla="*/ 128 h 128"/>
              <a:gd name="T8" fmla="*/ 104 w 104"/>
              <a:gd name="T9" fmla="*/ 36 h 128"/>
              <a:gd name="T10" fmla="*/ 68 w 104"/>
              <a:gd name="T11" fmla="*/ 0 h 128"/>
              <a:gd name="T12" fmla="*/ 88 w 104"/>
              <a:gd name="T13" fmla="*/ 112 h 128"/>
              <a:gd name="T14" fmla="*/ 16 w 104"/>
              <a:gd name="T15" fmla="*/ 112 h 128"/>
              <a:gd name="T16" fmla="*/ 16 w 104"/>
              <a:gd name="T17" fmla="*/ 16 h 128"/>
              <a:gd name="T18" fmla="*/ 60 w 104"/>
              <a:gd name="T19" fmla="*/ 16 h 128"/>
              <a:gd name="T20" fmla="*/ 64 w 104"/>
              <a:gd name="T21" fmla="*/ 20 h 128"/>
              <a:gd name="T22" fmla="*/ 64 w 104"/>
              <a:gd name="T23" fmla="*/ 40 h 128"/>
              <a:gd name="T24" fmla="*/ 84 w 104"/>
              <a:gd name="T25" fmla="*/ 40 h 128"/>
              <a:gd name="T26" fmla="*/ 88 w 104"/>
              <a:gd name="T27" fmla="*/ 44 h 128"/>
              <a:gd name="T28" fmla="*/ 88 w 104"/>
              <a:gd name="T29" fmla="*/ 1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4" h="128">
                <a:moveTo>
                  <a:pt x="68" y="0"/>
                </a:moveTo>
                <a:lnTo>
                  <a:pt x="0" y="0"/>
                </a:lnTo>
                <a:lnTo>
                  <a:pt x="0" y="128"/>
                </a:lnTo>
                <a:lnTo>
                  <a:pt x="104" y="128"/>
                </a:lnTo>
                <a:lnTo>
                  <a:pt x="104" y="36"/>
                </a:lnTo>
                <a:lnTo>
                  <a:pt x="68" y="0"/>
                </a:lnTo>
                <a:close/>
                <a:moveTo>
                  <a:pt x="88" y="112"/>
                </a:moveTo>
                <a:lnTo>
                  <a:pt x="16" y="112"/>
                </a:lnTo>
                <a:lnTo>
                  <a:pt x="16" y="16"/>
                </a:lnTo>
                <a:lnTo>
                  <a:pt x="60" y="16"/>
                </a:lnTo>
                <a:lnTo>
                  <a:pt x="64" y="20"/>
                </a:lnTo>
                <a:lnTo>
                  <a:pt x="64" y="40"/>
                </a:lnTo>
                <a:lnTo>
                  <a:pt x="84" y="40"/>
                </a:lnTo>
                <a:lnTo>
                  <a:pt x="88" y="44"/>
                </a:lnTo>
                <a:lnTo>
                  <a:pt x="88" y="1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610" name="Freeform 564"/>
          <p:cNvSpPr>
            <a:spLocks noEditPoints="1"/>
          </p:cNvSpPr>
          <p:nvPr/>
        </p:nvSpPr>
        <p:spPr bwMode="auto">
          <a:xfrm>
            <a:off x="874713" y="4146128"/>
            <a:ext cx="177800" cy="203200"/>
          </a:xfrm>
          <a:custGeom>
            <a:avLst/>
            <a:gdLst>
              <a:gd name="T0" fmla="*/ 82 w 112"/>
              <a:gd name="T1" fmla="*/ 0 h 128"/>
              <a:gd name="T2" fmla="*/ 24 w 112"/>
              <a:gd name="T3" fmla="*/ 0 h 128"/>
              <a:gd name="T4" fmla="*/ 24 w 112"/>
              <a:gd name="T5" fmla="*/ 24 h 128"/>
              <a:gd name="T6" fmla="*/ 0 w 112"/>
              <a:gd name="T7" fmla="*/ 24 h 128"/>
              <a:gd name="T8" fmla="*/ 0 w 112"/>
              <a:gd name="T9" fmla="*/ 128 h 128"/>
              <a:gd name="T10" fmla="*/ 88 w 112"/>
              <a:gd name="T11" fmla="*/ 128 h 128"/>
              <a:gd name="T12" fmla="*/ 88 w 112"/>
              <a:gd name="T13" fmla="*/ 104 h 128"/>
              <a:gd name="T14" fmla="*/ 112 w 112"/>
              <a:gd name="T15" fmla="*/ 104 h 128"/>
              <a:gd name="T16" fmla="*/ 112 w 112"/>
              <a:gd name="T17" fmla="*/ 34 h 128"/>
              <a:gd name="T18" fmla="*/ 82 w 112"/>
              <a:gd name="T19" fmla="*/ 0 h 128"/>
              <a:gd name="T20" fmla="*/ 72 w 112"/>
              <a:gd name="T21" fmla="*/ 112 h 128"/>
              <a:gd name="T22" fmla="*/ 16 w 112"/>
              <a:gd name="T23" fmla="*/ 112 h 128"/>
              <a:gd name="T24" fmla="*/ 16 w 112"/>
              <a:gd name="T25" fmla="*/ 40 h 128"/>
              <a:gd name="T26" fmla="*/ 24 w 112"/>
              <a:gd name="T27" fmla="*/ 40 h 128"/>
              <a:gd name="T28" fmla="*/ 24 w 112"/>
              <a:gd name="T29" fmla="*/ 104 h 128"/>
              <a:gd name="T30" fmla="*/ 72 w 112"/>
              <a:gd name="T31" fmla="*/ 104 h 128"/>
              <a:gd name="T32" fmla="*/ 72 w 112"/>
              <a:gd name="T33" fmla="*/ 112 h 128"/>
              <a:gd name="T34" fmla="*/ 40 w 112"/>
              <a:gd name="T35" fmla="*/ 88 h 128"/>
              <a:gd name="T36" fmla="*/ 40 w 112"/>
              <a:gd name="T37" fmla="*/ 16 h 128"/>
              <a:gd name="T38" fmla="*/ 72 w 112"/>
              <a:gd name="T39" fmla="*/ 16 h 128"/>
              <a:gd name="T40" fmla="*/ 72 w 112"/>
              <a:gd name="T41" fmla="*/ 40 h 128"/>
              <a:gd name="T42" fmla="*/ 96 w 112"/>
              <a:gd name="T43" fmla="*/ 40 h 128"/>
              <a:gd name="T44" fmla="*/ 96 w 112"/>
              <a:gd name="T45" fmla="*/ 88 h 128"/>
              <a:gd name="T46" fmla="*/ 40 w 112"/>
              <a:gd name="T47" fmla="*/ 8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2" h="128">
                <a:moveTo>
                  <a:pt x="82" y="0"/>
                </a:moveTo>
                <a:lnTo>
                  <a:pt x="24" y="0"/>
                </a:lnTo>
                <a:lnTo>
                  <a:pt x="24" y="24"/>
                </a:lnTo>
                <a:lnTo>
                  <a:pt x="0" y="24"/>
                </a:lnTo>
                <a:lnTo>
                  <a:pt x="0" y="128"/>
                </a:lnTo>
                <a:lnTo>
                  <a:pt x="88" y="128"/>
                </a:lnTo>
                <a:lnTo>
                  <a:pt x="88" y="104"/>
                </a:lnTo>
                <a:lnTo>
                  <a:pt x="112" y="104"/>
                </a:lnTo>
                <a:lnTo>
                  <a:pt x="112" y="34"/>
                </a:lnTo>
                <a:lnTo>
                  <a:pt x="82" y="0"/>
                </a:lnTo>
                <a:close/>
                <a:moveTo>
                  <a:pt x="72" y="112"/>
                </a:moveTo>
                <a:lnTo>
                  <a:pt x="16" y="112"/>
                </a:lnTo>
                <a:lnTo>
                  <a:pt x="16" y="40"/>
                </a:lnTo>
                <a:lnTo>
                  <a:pt x="24" y="40"/>
                </a:lnTo>
                <a:lnTo>
                  <a:pt x="24" y="104"/>
                </a:lnTo>
                <a:lnTo>
                  <a:pt x="72" y="104"/>
                </a:lnTo>
                <a:lnTo>
                  <a:pt x="72" y="112"/>
                </a:lnTo>
                <a:close/>
                <a:moveTo>
                  <a:pt x="40" y="88"/>
                </a:moveTo>
                <a:lnTo>
                  <a:pt x="40" y="16"/>
                </a:lnTo>
                <a:lnTo>
                  <a:pt x="72" y="16"/>
                </a:lnTo>
                <a:lnTo>
                  <a:pt x="72" y="40"/>
                </a:lnTo>
                <a:lnTo>
                  <a:pt x="96" y="40"/>
                </a:lnTo>
                <a:lnTo>
                  <a:pt x="96" y="88"/>
                </a:lnTo>
                <a:lnTo>
                  <a:pt x="40" y="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152" name="Group 11151"/>
          <p:cNvGrpSpPr/>
          <p:nvPr/>
        </p:nvGrpSpPr>
        <p:grpSpPr>
          <a:xfrm>
            <a:off x="5351463" y="4146128"/>
            <a:ext cx="177800" cy="203200"/>
            <a:chOff x="5351463" y="4146128"/>
            <a:chExt cx="177800" cy="203200"/>
          </a:xfrm>
        </p:grpSpPr>
        <p:sp>
          <p:nvSpPr>
            <p:cNvPr id="10611" name="Freeform 565"/>
            <p:cNvSpPr>
              <a:spLocks noEditPoints="1"/>
            </p:cNvSpPr>
            <p:nvPr/>
          </p:nvSpPr>
          <p:spPr bwMode="auto">
            <a:xfrm>
              <a:off x="5351463" y="4146128"/>
              <a:ext cx="177800" cy="203200"/>
            </a:xfrm>
            <a:custGeom>
              <a:avLst/>
              <a:gdLst>
                <a:gd name="T0" fmla="*/ 76 w 112"/>
                <a:gd name="T1" fmla="*/ 0 h 128"/>
                <a:gd name="T2" fmla="*/ 0 w 112"/>
                <a:gd name="T3" fmla="*/ 0 h 128"/>
                <a:gd name="T4" fmla="*/ 0 w 112"/>
                <a:gd name="T5" fmla="*/ 128 h 128"/>
                <a:gd name="T6" fmla="*/ 112 w 112"/>
                <a:gd name="T7" fmla="*/ 128 h 128"/>
                <a:gd name="T8" fmla="*/ 112 w 112"/>
                <a:gd name="T9" fmla="*/ 36 h 128"/>
                <a:gd name="T10" fmla="*/ 76 w 112"/>
                <a:gd name="T11" fmla="*/ 0 h 128"/>
                <a:gd name="T12" fmla="*/ 96 w 112"/>
                <a:gd name="T13" fmla="*/ 112 h 128"/>
                <a:gd name="T14" fmla="*/ 16 w 112"/>
                <a:gd name="T15" fmla="*/ 112 h 128"/>
                <a:gd name="T16" fmla="*/ 16 w 112"/>
                <a:gd name="T17" fmla="*/ 16 h 128"/>
                <a:gd name="T18" fmla="*/ 68 w 112"/>
                <a:gd name="T19" fmla="*/ 16 h 128"/>
                <a:gd name="T20" fmla="*/ 96 w 112"/>
                <a:gd name="T21" fmla="*/ 44 h 128"/>
                <a:gd name="T22" fmla="*/ 96 w 112"/>
                <a:gd name="T23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2" h="128">
                  <a:moveTo>
                    <a:pt x="76" y="0"/>
                  </a:moveTo>
                  <a:lnTo>
                    <a:pt x="0" y="0"/>
                  </a:lnTo>
                  <a:lnTo>
                    <a:pt x="0" y="128"/>
                  </a:lnTo>
                  <a:lnTo>
                    <a:pt x="112" y="128"/>
                  </a:lnTo>
                  <a:lnTo>
                    <a:pt x="112" y="36"/>
                  </a:lnTo>
                  <a:lnTo>
                    <a:pt x="76" y="0"/>
                  </a:lnTo>
                  <a:close/>
                  <a:moveTo>
                    <a:pt x="96" y="112"/>
                  </a:moveTo>
                  <a:lnTo>
                    <a:pt x="16" y="112"/>
                  </a:lnTo>
                  <a:lnTo>
                    <a:pt x="16" y="16"/>
                  </a:lnTo>
                  <a:lnTo>
                    <a:pt x="68" y="16"/>
                  </a:lnTo>
                  <a:lnTo>
                    <a:pt x="96" y="44"/>
                  </a:lnTo>
                  <a:lnTo>
                    <a:pt x="96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12" name="Rectangle 566"/>
            <p:cNvSpPr>
              <a:spLocks noChangeArrowheads="1"/>
            </p:cNvSpPr>
            <p:nvPr/>
          </p:nvSpPr>
          <p:spPr bwMode="auto">
            <a:xfrm>
              <a:off x="5402263" y="4235028"/>
              <a:ext cx="762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13" name="Rectangle 567"/>
            <p:cNvSpPr>
              <a:spLocks noChangeArrowheads="1"/>
            </p:cNvSpPr>
            <p:nvPr/>
          </p:nvSpPr>
          <p:spPr bwMode="auto">
            <a:xfrm>
              <a:off x="5402263" y="4209628"/>
              <a:ext cx="508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14" name="Rectangle 568"/>
            <p:cNvSpPr>
              <a:spLocks noChangeArrowheads="1"/>
            </p:cNvSpPr>
            <p:nvPr/>
          </p:nvSpPr>
          <p:spPr bwMode="auto">
            <a:xfrm>
              <a:off x="5402263" y="4260428"/>
              <a:ext cx="762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15" name="Rectangle 569"/>
            <p:cNvSpPr>
              <a:spLocks noChangeArrowheads="1"/>
            </p:cNvSpPr>
            <p:nvPr/>
          </p:nvSpPr>
          <p:spPr bwMode="auto">
            <a:xfrm>
              <a:off x="5402263" y="4285828"/>
              <a:ext cx="762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203" name="Group 11202"/>
          <p:cNvGrpSpPr/>
          <p:nvPr/>
        </p:nvGrpSpPr>
        <p:grpSpPr>
          <a:xfrm>
            <a:off x="874713" y="5771728"/>
            <a:ext cx="203200" cy="203200"/>
            <a:chOff x="874713" y="5771728"/>
            <a:chExt cx="203200" cy="203200"/>
          </a:xfrm>
        </p:grpSpPr>
        <p:sp>
          <p:nvSpPr>
            <p:cNvPr id="10616" name="Freeform 570"/>
            <p:cNvSpPr>
              <a:spLocks/>
            </p:cNvSpPr>
            <p:nvPr/>
          </p:nvSpPr>
          <p:spPr bwMode="auto">
            <a:xfrm>
              <a:off x="874713" y="5771728"/>
              <a:ext cx="203200" cy="203200"/>
            </a:xfrm>
            <a:custGeom>
              <a:avLst/>
              <a:gdLst>
                <a:gd name="T0" fmla="*/ 56 w 128"/>
                <a:gd name="T1" fmla="*/ 16 h 128"/>
                <a:gd name="T2" fmla="*/ 42 w 128"/>
                <a:gd name="T3" fmla="*/ 0 h 128"/>
                <a:gd name="T4" fmla="*/ 0 w 128"/>
                <a:gd name="T5" fmla="*/ 0 h 128"/>
                <a:gd name="T6" fmla="*/ 0 w 128"/>
                <a:gd name="T7" fmla="*/ 96 h 128"/>
                <a:gd name="T8" fmla="*/ 56 w 128"/>
                <a:gd name="T9" fmla="*/ 96 h 128"/>
                <a:gd name="T10" fmla="*/ 56 w 128"/>
                <a:gd name="T11" fmla="*/ 112 h 128"/>
                <a:gd name="T12" fmla="*/ 32 w 128"/>
                <a:gd name="T13" fmla="*/ 112 h 128"/>
                <a:gd name="T14" fmla="*/ 32 w 128"/>
                <a:gd name="T15" fmla="*/ 128 h 128"/>
                <a:gd name="T16" fmla="*/ 96 w 128"/>
                <a:gd name="T17" fmla="*/ 128 h 128"/>
                <a:gd name="T18" fmla="*/ 96 w 128"/>
                <a:gd name="T19" fmla="*/ 112 h 128"/>
                <a:gd name="T20" fmla="*/ 72 w 128"/>
                <a:gd name="T21" fmla="*/ 112 h 128"/>
                <a:gd name="T22" fmla="*/ 72 w 128"/>
                <a:gd name="T23" fmla="*/ 96 h 128"/>
                <a:gd name="T24" fmla="*/ 128 w 128"/>
                <a:gd name="T25" fmla="*/ 96 h 128"/>
                <a:gd name="T26" fmla="*/ 128 w 128"/>
                <a:gd name="T27" fmla="*/ 16 h 128"/>
                <a:gd name="T28" fmla="*/ 56 w 128"/>
                <a:gd name="T29" fmla="*/ 1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128">
                  <a:moveTo>
                    <a:pt x="56" y="16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56" y="96"/>
                  </a:lnTo>
                  <a:lnTo>
                    <a:pt x="56" y="112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96" y="128"/>
                  </a:lnTo>
                  <a:lnTo>
                    <a:pt x="96" y="112"/>
                  </a:lnTo>
                  <a:lnTo>
                    <a:pt x="72" y="112"/>
                  </a:lnTo>
                  <a:lnTo>
                    <a:pt x="72" y="96"/>
                  </a:lnTo>
                  <a:lnTo>
                    <a:pt x="128" y="96"/>
                  </a:lnTo>
                  <a:lnTo>
                    <a:pt x="128" y="16"/>
                  </a:lnTo>
                  <a:lnTo>
                    <a:pt x="5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17" name="Rectangle 571"/>
            <p:cNvSpPr>
              <a:spLocks noChangeArrowheads="1"/>
            </p:cNvSpPr>
            <p:nvPr/>
          </p:nvSpPr>
          <p:spPr bwMode="auto">
            <a:xfrm>
              <a:off x="887413" y="5949528"/>
              <a:ext cx="254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18" name="Rectangle 572"/>
            <p:cNvSpPr>
              <a:spLocks noChangeArrowheads="1"/>
            </p:cNvSpPr>
            <p:nvPr/>
          </p:nvSpPr>
          <p:spPr bwMode="auto">
            <a:xfrm>
              <a:off x="1039813" y="5949528"/>
              <a:ext cx="254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70" name="Group 11169"/>
          <p:cNvGrpSpPr/>
          <p:nvPr/>
        </p:nvGrpSpPr>
        <p:grpSpPr>
          <a:xfrm>
            <a:off x="468313" y="4552528"/>
            <a:ext cx="190500" cy="203200"/>
            <a:chOff x="468313" y="4552528"/>
            <a:chExt cx="190500" cy="203200"/>
          </a:xfrm>
        </p:grpSpPr>
        <p:sp>
          <p:nvSpPr>
            <p:cNvPr id="10619" name="Freeform 573"/>
            <p:cNvSpPr>
              <a:spLocks noEditPoints="1"/>
            </p:cNvSpPr>
            <p:nvPr/>
          </p:nvSpPr>
          <p:spPr bwMode="auto">
            <a:xfrm>
              <a:off x="582613" y="4628728"/>
              <a:ext cx="76200" cy="127000"/>
            </a:xfrm>
            <a:custGeom>
              <a:avLst/>
              <a:gdLst>
                <a:gd name="T0" fmla="*/ 12 w 24"/>
                <a:gd name="T1" fmla="*/ 0 h 40"/>
                <a:gd name="T2" fmla="*/ 0 w 24"/>
                <a:gd name="T3" fmla="*/ 12 h 40"/>
                <a:gd name="T4" fmla="*/ 4 w 24"/>
                <a:gd name="T5" fmla="*/ 21 h 40"/>
                <a:gd name="T6" fmla="*/ 4 w 24"/>
                <a:gd name="T7" fmla="*/ 40 h 40"/>
                <a:gd name="T8" fmla="*/ 12 w 24"/>
                <a:gd name="T9" fmla="*/ 32 h 40"/>
                <a:gd name="T10" fmla="*/ 20 w 24"/>
                <a:gd name="T11" fmla="*/ 40 h 40"/>
                <a:gd name="T12" fmla="*/ 20 w 24"/>
                <a:gd name="T13" fmla="*/ 21 h 40"/>
                <a:gd name="T14" fmla="*/ 24 w 24"/>
                <a:gd name="T15" fmla="*/ 12 h 40"/>
                <a:gd name="T16" fmla="*/ 12 w 24"/>
                <a:gd name="T17" fmla="*/ 0 h 40"/>
                <a:gd name="T18" fmla="*/ 12 w 24"/>
                <a:gd name="T19" fmla="*/ 20 h 40"/>
                <a:gd name="T20" fmla="*/ 4 w 24"/>
                <a:gd name="T21" fmla="*/ 12 h 40"/>
                <a:gd name="T22" fmla="*/ 12 w 24"/>
                <a:gd name="T23" fmla="*/ 4 h 40"/>
                <a:gd name="T24" fmla="*/ 20 w 24"/>
                <a:gd name="T25" fmla="*/ 12 h 40"/>
                <a:gd name="T26" fmla="*/ 12 w 24"/>
                <a:gd name="T2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40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6"/>
                    <a:pt x="2" y="19"/>
                    <a:pt x="4" y="21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2" y="19"/>
                    <a:pt x="24" y="16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20"/>
                  </a:moveTo>
                  <a:cubicBezTo>
                    <a:pt x="8" y="20"/>
                    <a:pt x="4" y="16"/>
                    <a:pt x="4" y="12"/>
                  </a:cubicBezTo>
                  <a:cubicBezTo>
                    <a:pt x="4" y="8"/>
                    <a:pt x="8" y="4"/>
                    <a:pt x="12" y="4"/>
                  </a:cubicBezTo>
                  <a:cubicBezTo>
                    <a:pt x="16" y="4"/>
                    <a:pt x="20" y="8"/>
                    <a:pt x="20" y="12"/>
                  </a:cubicBezTo>
                  <a:cubicBezTo>
                    <a:pt x="20" y="16"/>
                    <a:pt x="16" y="20"/>
                    <a:pt x="12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20" name="Freeform 574"/>
            <p:cNvSpPr>
              <a:spLocks/>
            </p:cNvSpPr>
            <p:nvPr/>
          </p:nvSpPr>
          <p:spPr bwMode="auto">
            <a:xfrm>
              <a:off x="468313" y="4552528"/>
              <a:ext cx="165100" cy="203200"/>
            </a:xfrm>
            <a:custGeom>
              <a:avLst/>
              <a:gdLst>
                <a:gd name="T0" fmla="*/ 54 w 104"/>
                <a:gd name="T1" fmla="*/ 112 h 128"/>
                <a:gd name="T2" fmla="*/ 16 w 104"/>
                <a:gd name="T3" fmla="*/ 112 h 128"/>
                <a:gd name="T4" fmla="*/ 16 w 104"/>
                <a:gd name="T5" fmla="*/ 16 h 128"/>
                <a:gd name="T6" fmla="*/ 60 w 104"/>
                <a:gd name="T7" fmla="*/ 16 h 128"/>
                <a:gd name="T8" fmla="*/ 84 w 104"/>
                <a:gd name="T9" fmla="*/ 40 h 128"/>
                <a:gd name="T10" fmla="*/ 104 w 104"/>
                <a:gd name="T11" fmla="*/ 40 h 128"/>
                <a:gd name="T12" fmla="*/ 104 w 104"/>
                <a:gd name="T13" fmla="*/ 36 h 128"/>
                <a:gd name="T14" fmla="*/ 68 w 104"/>
                <a:gd name="T15" fmla="*/ 0 h 128"/>
                <a:gd name="T16" fmla="*/ 0 w 104"/>
                <a:gd name="T17" fmla="*/ 0 h 128"/>
                <a:gd name="T18" fmla="*/ 0 w 104"/>
                <a:gd name="T19" fmla="*/ 128 h 128"/>
                <a:gd name="T20" fmla="*/ 68 w 104"/>
                <a:gd name="T21" fmla="*/ 128 h 128"/>
                <a:gd name="T22" fmla="*/ 54 w 104"/>
                <a:gd name="T23" fmla="*/ 112 h 128"/>
                <a:gd name="T24" fmla="*/ 54 w 104"/>
                <a:gd name="T25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128">
                  <a:moveTo>
                    <a:pt x="54" y="112"/>
                  </a:moveTo>
                  <a:lnTo>
                    <a:pt x="16" y="112"/>
                  </a:lnTo>
                  <a:lnTo>
                    <a:pt x="16" y="16"/>
                  </a:lnTo>
                  <a:lnTo>
                    <a:pt x="60" y="16"/>
                  </a:lnTo>
                  <a:lnTo>
                    <a:pt x="84" y="40"/>
                  </a:lnTo>
                  <a:lnTo>
                    <a:pt x="104" y="40"/>
                  </a:lnTo>
                  <a:lnTo>
                    <a:pt x="104" y="36"/>
                  </a:lnTo>
                  <a:lnTo>
                    <a:pt x="68" y="0"/>
                  </a:lnTo>
                  <a:lnTo>
                    <a:pt x="0" y="0"/>
                  </a:lnTo>
                  <a:lnTo>
                    <a:pt x="0" y="128"/>
                  </a:lnTo>
                  <a:lnTo>
                    <a:pt x="68" y="128"/>
                  </a:lnTo>
                  <a:lnTo>
                    <a:pt x="54" y="112"/>
                  </a:lnTo>
                  <a:lnTo>
                    <a:pt x="54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21" name="Rectangle 575"/>
            <p:cNvSpPr>
              <a:spLocks noChangeArrowheads="1"/>
            </p:cNvSpPr>
            <p:nvPr/>
          </p:nvSpPr>
          <p:spPr bwMode="auto">
            <a:xfrm>
              <a:off x="506413" y="4616028"/>
              <a:ext cx="635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22" name="Rectangle 576"/>
            <p:cNvSpPr>
              <a:spLocks noChangeArrowheads="1"/>
            </p:cNvSpPr>
            <p:nvPr/>
          </p:nvSpPr>
          <p:spPr bwMode="auto">
            <a:xfrm>
              <a:off x="506413" y="4641428"/>
              <a:ext cx="635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23" name="Rectangle 577"/>
            <p:cNvSpPr>
              <a:spLocks noChangeArrowheads="1"/>
            </p:cNvSpPr>
            <p:nvPr/>
          </p:nvSpPr>
          <p:spPr bwMode="auto">
            <a:xfrm>
              <a:off x="506413" y="4666828"/>
              <a:ext cx="635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53" name="Group 11152"/>
          <p:cNvGrpSpPr/>
          <p:nvPr/>
        </p:nvGrpSpPr>
        <p:grpSpPr>
          <a:xfrm>
            <a:off x="5757863" y="4146128"/>
            <a:ext cx="177800" cy="203200"/>
            <a:chOff x="5757863" y="4146128"/>
            <a:chExt cx="177800" cy="203200"/>
          </a:xfrm>
        </p:grpSpPr>
        <p:sp>
          <p:nvSpPr>
            <p:cNvPr id="10624" name="Freeform 578"/>
            <p:cNvSpPr>
              <a:spLocks noEditPoints="1"/>
            </p:cNvSpPr>
            <p:nvPr/>
          </p:nvSpPr>
          <p:spPr bwMode="auto">
            <a:xfrm>
              <a:off x="5757863" y="4146128"/>
              <a:ext cx="177800" cy="203200"/>
            </a:xfrm>
            <a:custGeom>
              <a:avLst/>
              <a:gdLst>
                <a:gd name="T0" fmla="*/ 76 w 112"/>
                <a:gd name="T1" fmla="*/ 0 h 128"/>
                <a:gd name="T2" fmla="*/ 0 w 112"/>
                <a:gd name="T3" fmla="*/ 0 h 128"/>
                <a:gd name="T4" fmla="*/ 0 w 112"/>
                <a:gd name="T5" fmla="*/ 128 h 128"/>
                <a:gd name="T6" fmla="*/ 112 w 112"/>
                <a:gd name="T7" fmla="*/ 128 h 128"/>
                <a:gd name="T8" fmla="*/ 112 w 112"/>
                <a:gd name="T9" fmla="*/ 36 h 128"/>
                <a:gd name="T10" fmla="*/ 76 w 112"/>
                <a:gd name="T11" fmla="*/ 0 h 128"/>
                <a:gd name="T12" fmla="*/ 96 w 112"/>
                <a:gd name="T13" fmla="*/ 112 h 128"/>
                <a:gd name="T14" fmla="*/ 16 w 112"/>
                <a:gd name="T15" fmla="*/ 112 h 128"/>
                <a:gd name="T16" fmla="*/ 16 w 112"/>
                <a:gd name="T17" fmla="*/ 16 h 128"/>
                <a:gd name="T18" fmla="*/ 68 w 112"/>
                <a:gd name="T19" fmla="*/ 16 h 128"/>
                <a:gd name="T20" fmla="*/ 96 w 112"/>
                <a:gd name="T21" fmla="*/ 44 h 128"/>
                <a:gd name="T22" fmla="*/ 96 w 112"/>
                <a:gd name="T23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2" h="128">
                  <a:moveTo>
                    <a:pt x="76" y="0"/>
                  </a:moveTo>
                  <a:lnTo>
                    <a:pt x="0" y="0"/>
                  </a:lnTo>
                  <a:lnTo>
                    <a:pt x="0" y="128"/>
                  </a:lnTo>
                  <a:lnTo>
                    <a:pt x="112" y="128"/>
                  </a:lnTo>
                  <a:lnTo>
                    <a:pt x="112" y="36"/>
                  </a:lnTo>
                  <a:lnTo>
                    <a:pt x="76" y="0"/>
                  </a:lnTo>
                  <a:close/>
                  <a:moveTo>
                    <a:pt x="96" y="112"/>
                  </a:moveTo>
                  <a:lnTo>
                    <a:pt x="16" y="112"/>
                  </a:lnTo>
                  <a:lnTo>
                    <a:pt x="16" y="16"/>
                  </a:lnTo>
                  <a:lnTo>
                    <a:pt x="68" y="16"/>
                  </a:lnTo>
                  <a:lnTo>
                    <a:pt x="96" y="44"/>
                  </a:lnTo>
                  <a:lnTo>
                    <a:pt x="96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25" name="Freeform 579"/>
            <p:cNvSpPr>
              <a:spLocks/>
            </p:cNvSpPr>
            <p:nvPr/>
          </p:nvSpPr>
          <p:spPr bwMode="auto">
            <a:xfrm>
              <a:off x="5795963" y="4238203"/>
              <a:ext cx="101600" cy="66675"/>
            </a:xfrm>
            <a:custGeom>
              <a:avLst/>
              <a:gdLst>
                <a:gd name="T0" fmla="*/ 24 w 64"/>
                <a:gd name="T1" fmla="*/ 8 h 42"/>
                <a:gd name="T2" fmla="*/ 0 w 64"/>
                <a:gd name="T3" fmla="*/ 32 h 42"/>
                <a:gd name="T4" fmla="*/ 0 w 64"/>
                <a:gd name="T5" fmla="*/ 42 h 42"/>
                <a:gd name="T6" fmla="*/ 24 w 64"/>
                <a:gd name="T7" fmla="*/ 18 h 42"/>
                <a:gd name="T8" fmla="*/ 40 w 64"/>
                <a:gd name="T9" fmla="*/ 34 h 42"/>
                <a:gd name="T10" fmla="*/ 64 w 64"/>
                <a:gd name="T11" fmla="*/ 10 h 42"/>
                <a:gd name="T12" fmla="*/ 64 w 64"/>
                <a:gd name="T13" fmla="*/ 0 h 42"/>
                <a:gd name="T14" fmla="*/ 40 w 64"/>
                <a:gd name="T15" fmla="*/ 24 h 42"/>
                <a:gd name="T16" fmla="*/ 24 w 64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42">
                  <a:moveTo>
                    <a:pt x="24" y="8"/>
                  </a:moveTo>
                  <a:lnTo>
                    <a:pt x="0" y="32"/>
                  </a:lnTo>
                  <a:lnTo>
                    <a:pt x="0" y="42"/>
                  </a:lnTo>
                  <a:lnTo>
                    <a:pt x="24" y="18"/>
                  </a:lnTo>
                  <a:lnTo>
                    <a:pt x="40" y="34"/>
                  </a:lnTo>
                  <a:lnTo>
                    <a:pt x="64" y="10"/>
                  </a:lnTo>
                  <a:lnTo>
                    <a:pt x="64" y="0"/>
                  </a:lnTo>
                  <a:lnTo>
                    <a:pt x="40" y="24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68" name="Group 11167"/>
          <p:cNvGrpSpPr/>
          <p:nvPr/>
        </p:nvGrpSpPr>
        <p:grpSpPr>
          <a:xfrm>
            <a:off x="1282701" y="4552528"/>
            <a:ext cx="177800" cy="203200"/>
            <a:chOff x="1282701" y="4552528"/>
            <a:chExt cx="177800" cy="203200"/>
          </a:xfrm>
        </p:grpSpPr>
        <p:sp>
          <p:nvSpPr>
            <p:cNvPr id="10626" name="Rectangle 580"/>
            <p:cNvSpPr>
              <a:spLocks noChangeArrowheads="1"/>
            </p:cNvSpPr>
            <p:nvPr/>
          </p:nvSpPr>
          <p:spPr bwMode="auto">
            <a:xfrm>
              <a:off x="1308101" y="46922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27" name="Rectangle 581"/>
            <p:cNvSpPr>
              <a:spLocks noChangeArrowheads="1"/>
            </p:cNvSpPr>
            <p:nvPr/>
          </p:nvSpPr>
          <p:spPr bwMode="auto">
            <a:xfrm>
              <a:off x="1308101" y="47176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28" name="Rectangle 582"/>
            <p:cNvSpPr>
              <a:spLocks noChangeArrowheads="1"/>
            </p:cNvSpPr>
            <p:nvPr/>
          </p:nvSpPr>
          <p:spPr bwMode="auto">
            <a:xfrm>
              <a:off x="1308101" y="46668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29" name="Rectangle 583"/>
            <p:cNvSpPr>
              <a:spLocks noChangeArrowheads="1"/>
            </p:cNvSpPr>
            <p:nvPr/>
          </p:nvSpPr>
          <p:spPr bwMode="auto">
            <a:xfrm>
              <a:off x="1308101" y="46414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30" name="Rectangle 584"/>
            <p:cNvSpPr>
              <a:spLocks noChangeArrowheads="1"/>
            </p:cNvSpPr>
            <p:nvPr/>
          </p:nvSpPr>
          <p:spPr bwMode="auto">
            <a:xfrm>
              <a:off x="1308101" y="46160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31" name="Rectangle 585"/>
            <p:cNvSpPr>
              <a:spLocks noChangeArrowheads="1"/>
            </p:cNvSpPr>
            <p:nvPr/>
          </p:nvSpPr>
          <p:spPr bwMode="auto">
            <a:xfrm>
              <a:off x="1308101" y="45906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32" name="Rectangle 586"/>
            <p:cNvSpPr>
              <a:spLocks noChangeArrowheads="1"/>
            </p:cNvSpPr>
            <p:nvPr/>
          </p:nvSpPr>
          <p:spPr bwMode="auto">
            <a:xfrm>
              <a:off x="1333501" y="45906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33" name="Rectangle 587"/>
            <p:cNvSpPr>
              <a:spLocks noChangeArrowheads="1"/>
            </p:cNvSpPr>
            <p:nvPr/>
          </p:nvSpPr>
          <p:spPr bwMode="auto">
            <a:xfrm>
              <a:off x="1358901" y="45906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34" name="Rectangle 588"/>
            <p:cNvSpPr>
              <a:spLocks noChangeArrowheads="1"/>
            </p:cNvSpPr>
            <p:nvPr/>
          </p:nvSpPr>
          <p:spPr bwMode="auto">
            <a:xfrm>
              <a:off x="1333501" y="47176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35" name="Rectangle 589"/>
            <p:cNvSpPr>
              <a:spLocks noChangeArrowheads="1"/>
            </p:cNvSpPr>
            <p:nvPr/>
          </p:nvSpPr>
          <p:spPr bwMode="auto">
            <a:xfrm>
              <a:off x="1384301" y="47176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36" name="Rectangle 590"/>
            <p:cNvSpPr>
              <a:spLocks noChangeArrowheads="1"/>
            </p:cNvSpPr>
            <p:nvPr/>
          </p:nvSpPr>
          <p:spPr bwMode="auto">
            <a:xfrm>
              <a:off x="1409701" y="46922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37" name="Rectangle 591"/>
            <p:cNvSpPr>
              <a:spLocks noChangeArrowheads="1"/>
            </p:cNvSpPr>
            <p:nvPr/>
          </p:nvSpPr>
          <p:spPr bwMode="auto">
            <a:xfrm>
              <a:off x="1409701" y="47176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38" name="Rectangle 592"/>
            <p:cNvSpPr>
              <a:spLocks noChangeArrowheads="1"/>
            </p:cNvSpPr>
            <p:nvPr/>
          </p:nvSpPr>
          <p:spPr bwMode="auto">
            <a:xfrm>
              <a:off x="1409701" y="46668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39" name="Rectangle 593"/>
            <p:cNvSpPr>
              <a:spLocks noChangeArrowheads="1"/>
            </p:cNvSpPr>
            <p:nvPr/>
          </p:nvSpPr>
          <p:spPr bwMode="auto">
            <a:xfrm>
              <a:off x="1409701" y="46414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40" name="Rectangle 594"/>
            <p:cNvSpPr>
              <a:spLocks noChangeArrowheads="1"/>
            </p:cNvSpPr>
            <p:nvPr/>
          </p:nvSpPr>
          <p:spPr bwMode="auto">
            <a:xfrm>
              <a:off x="1409701" y="46160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41" name="Rectangle 595"/>
            <p:cNvSpPr>
              <a:spLocks noChangeArrowheads="1"/>
            </p:cNvSpPr>
            <p:nvPr/>
          </p:nvSpPr>
          <p:spPr bwMode="auto">
            <a:xfrm>
              <a:off x="1358901" y="46922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42" name="Rectangle 596"/>
            <p:cNvSpPr>
              <a:spLocks noChangeArrowheads="1"/>
            </p:cNvSpPr>
            <p:nvPr/>
          </p:nvSpPr>
          <p:spPr bwMode="auto">
            <a:xfrm>
              <a:off x="1358901" y="47176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43" name="Rectangle 597"/>
            <p:cNvSpPr>
              <a:spLocks noChangeArrowheads="1"/>
            </p:cNvSpPr>
            <p:nvPr/>
          </p:nvSpPr>
          <p:spPr bwMode="auto">
            <a:xfrm>
              <a:off x="1358901" y="46668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44" name="Rectangle 598"/>
            <p:cNvSpPr>
              <a:spLocks noChangeArrowheads="1"/>
            </p:cNvSpPr>
            <p:nvPr/>
          </p:nvSpPr>
          <p:spPr bwMode="auto">
            <a:xfrm>
              <a:off x="1358901" y="46414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45" name="Rectangle 599"/>
            <p:cNvSpPr>
              <a:spLocks noChangeArrowheads="1"/>
            </p:cNvSpPr>
            <p:nvPr/>
          </p:nvSpPr>
          <p:spPr bwMode="auto">
            <a:xfrm>
              <a:off x="1358901" y="461602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46" name="Freeform 600"/>
            <p:cNvSpPr>
              <a:spLocks noEditPoints="1"/>
            </p:cNvSpPr>
            <p:nvPr/>
          </p:nvSpPr>
          <p:spPr bwMode="auto">
            <a:xfrm>
              <a:off x="1282701" y="4552528"/>
              <a:ext cx="177800" cy="203200"/>
            </a:xfrm>
            <a:custGeom>
              <a:avLst/>
              <a:gdLst>
                <a:gd name="T0" fmla="*/ 72 w 112"/>
                <a:gd name="T1" fmla="*/ 0 h 128"/>
                <a:gd name="T2" fmla="*/ 0 w 112"/>
                <a:gd name="T3" fmla="*/ 0 h 128"/>
                <a:gd name="T4" fmla="*/ 0 w 112"/>
                <a:gd name="T5" fmla="*/ 128 h 128"/>
                <a:gd name="T6" fmla="*/ 112 w 112"/>
                <a:gd name="T7" fmla="*/ 128 h 128"/>
                <a:gd name="T8" fmla="*/ 112 w 112"/>
                <a:gd name="T9" fmla="*/ 40 h 128"/>
                <a:gd name="T10" fmla="*/ 72 w 112"/>
                <a:gd name="T11" fmla="*/ 0 h 128"/>
                <a:gd name="T12" fmla="*/ 104 w 112"/>
                <a:gd name="T13" fmla="*/ 120 h 128"/>
                <a:gd name="T14" fmla="*/ 8 w 112"/>
                <a:gd name="T15" fmla="*/ 120 h 128"/>
                <a:gd name="T16" fmla="*/ 8 w 112"/>
                <a:gd name="T17" fmla="*/ 8 h 128"/>
                <a:gd name="T18" fmla="*/ 68 w 112"/>
                <a:gd name="T19" fmla="*/ 8 h 128"/>
                <a:gd name="T20" fmla="*/ 104 w 112"/>
                <a:gd name="T21" fmla="*/ 44 h 128"/>
                <a:gd name="T22" fmla="*/ 104 w 112"/>
                <a:gd name="T23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2" h="128">
                  <a:moveTo>
                    <a:pt x="72" y="0"/>
                  </a:moveTo>
                  <a:lnTo>
                    <a:pt x="0" y="0"/>
                  </a:lnTo>
                  <a:lnTo>
                    <a:pt x="0" y="128"/>
                  </a:lnTo>
                  <a:lnTo>
                    <a:pt x="112" y="128"/>
                  </a:lnTo>
                  <a:lnTo>
                    <a:pt x="112" y="40"/>
                  </a:lnTo>
                  <a:lnTo>
                    <a:pt x="72" y="0"/>
                  </a:lnTo>
                  <a:close/>
                  <a:moveTo>
                    <a:pt x="104" y="120"/>
                  </a:moveTo>
                  <a:lnTo>
                    <a:pt x="8" y="120"/>
                  </a:lnTo>
                  <a:lnTo>
                    <a:pt x="8" y="8"/>
                  </a:lnTo>
                  <a:lnTo>
                    <a:pt x="68" y="8"/>
                  </a:lnTo>
                  <a:lnTo>
                    <a:pt x="104" y="44"/>
                  </a:lnTo>
                  <a:lnTo>
                    <a:pt x="104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54" name="Group 11153"/>
          <p:cNvGrpSpPr/>
          <p:nvPr/>
        </p:nvGrpSpPr>
        <p:grpSpPr>
          <a:xfrm>
            <a:off x="6164263" y="4146128"/>
            <a:ext cx="177800" cy="203200"/>
            <a:chOff x="6164263" y="4146128"/>
            <a:chExt cx="177800" cy="203200"/>
          </a:xfrm>
        </p:grpSpPr>
        <p:sp>
          <p:nvSpPr>
            <p:cNvPr id="10647" name="Freeform 601"/>
            <p:cNvSpPr>
              <a:spLocks noEditPoints="1"/>
            </p:cNvSpPr>
            <p:nvPr/>
          </p:nvSpPr>
          <p:spPr bwMode="auto">
            <a:xfrm>
              <a:off x="6164263" y="4146128"/>
              <a:ext cx="177800" cy="203200"/>
            </a:xfrm>
            <a:custGeom>
              <a:avLst/>
              <a:gdLst>
                <a:gd name="T0" fmla="*/ 76 w 112"/>
                <a:gd name="T1" fmla="*/ 0 h 128"/>
                <a:gd name="T2" fmla="*/ 0 w 112"/>
                <a:gd name="T3" fmla="*/ 0 h 128"/>
                <a:gd name="T4" fmla="*/ 0 w 112"/>
                <a:gd name="T5" fmla="*/ 128 h 128"/>
                <a:gd name="T6" fmla="*/ 112 w 112"/>
                <a:gd name="T7" fmla="*/ 128 h 128"/>
                <a:gd name="T8" fmla="*/ 112 w 112"/>
                <a:gd name="T9" fmla="*/ 36 h 128"/>
                <a:gd name="T10" fmla="*/ 76 w 112"/>
                <a:gd name="T11" fmla="*/ 0 h 128"/>
                <a:gd name="T12" fmla="*/ 96 w 112"/>
                <a:gd name="T13" fmla="*/ 112 h 128"/>
                <a:gd name="T14" fmla="*/ 16 w 112"/>
                <a:gd name="T15" fmla="*/ 112 h 128"/>
                <a:gd name="T16" fmla="*/ 16 w 112"/>
                <a:gd name="T17" fmla="*/ 16 h 128"/>
                <a:gd name="T18" fmla="*/ 68 w 112"/>
                <a:gd name="T19" fmla="*/ 16 h 128"/>
                <a:gd name="T20" fmla="*/ 96 w 112"/>
                <a:gd name="T21" fmla="*/ 44 h 128"/>
                <a:gd name="T22" fmla="*/ 96 w 112"/>
                <a:gd name="T23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2" h="128">
                  <a:moveTo>
                    <a:pt x="76" y="0"/>
                  </a:moveTo>
                  <a:lnTo>
                    <a:pt x="0" y="0"/>
                  </a:lnTo>
                  <a:lnTo>
                    <a:pt x="0" y="128"/>
                  </a:lnTo>
                  <a:lnTo>
                    <a:pt x="112" y="128"/>
                  </a:lnTo>
                  <a:lnTo>
                    <a:pt x="112" y="36"/>
                  </a:lnTo>
                  <a:lnTo>
                    <a:pt x="76" y="0"/>
                  </a:lnTo>
                  <a:close/>
                  <a:moveTo>
                    <a:pt x="96" y="112"/>
                  </a:moveTo>
                  <a:lnTo>
                    <a:pt x="16" y="112"/>
                  </a:lnTo>
                  <a:lnTo>
                    <a:pt x="16" y="16"/>
                  </a:lnTo>
                  <a:lnTo>
                    <a:pt x="68" y="16"/>
                  </a:lnTo>
                  <a:lnTo>
                    <a:pt x="96" y="44"/>
                  </a:lnTo>
                  <a:lnTo>
                    <a:pt x="96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48" name="Freeform 602"/>
            <p:cNvSpPr>
              <a:spLocks noEditPoints="1"/>
            </p:cNvSpPr>
            <p:nvPr/>
          </p:nvSpPr>
          <p:spPr bwMode="auto">
            <a:xfrm>
              <a:off x="6202363" y="4222328"/>
              <a:ext cx="101600" cy="88900"/>
            </a:xfrm>
            <a:custGeom>
              <a:avLst/>
              <a:gdLst>
                <a:gd name="T0" fmla="*/ 0 w 64"/>
                <a:gd name="T1" fmla="*/ 56 h 56"/>
                <a:gd name="T2" fmla="*/ 64 w 64"/>
                <a:gd name="T3" fmla="*/ 56 h 56"/>
                <a:gd name="T4" fmla="*/ 64 w 64"/>
                <a:gd name="T5" fmla="*/ 0 h 56"/>
                <a:gd name="T6" fmla="*/ 0 w 64"/>
                <a:gd name="T7" fmla="*/ 0 h 56"/>
                <a:gd name="T8" fmla="*/ 0 w 64"/>
                <a:gd name="T9" fmla="*/ 56 h 56"/>
                <a:gd name="T10" fmla="*/ 32 w 64"/>
                <a:gd name="T11" fmla="*/ 8 h 56"/>
                <a:gd name="T12" fmla="*/ 56 w 64"/>
                <a:gd name="T13" fmla="*/ 8 h 56"/>
                <a:gd name="T14" fmla="*/ 56 w 64"/>
                <a:gd name="T15" fmla="*/ 24 h 56"/>
                <a:gd name="T16" fmla="*/ 32 w 64"/>
                <a:gd name="T17" fmla="*/ 24 h 56"/>
                <a:gd name="T18" fmla="*/ 32 w 64"/>
                <a:gd name="T19" fmla="*/ 8 h 56"/>
                <a:gd name="T20" fmla="*/ 32 w 64"/>
                <a:gd name="T21" fmla="*/ 32 h 56"/>
                <a:gd name="T22" fmla="*/ 56 w 64"/>
                <a:gd name="T23" fmla="*/ 32 h 56"/>
                <a:gd name="T24" fmla="*/ 56 w 64"/>
                <a:gd name="T25" fmla="*/ 48 h 56"/>
                <a:gd name="T26" fmla="*/ 32 w 64"/>
                <a:gd name="T27" fmla="*/ 48 h 56"/>
                <a:gd name="T28" fmla="*/ 32 w 64"/>
                <a:gd name="T29" fmla="*/ 32 h 56"/>
                <a:gd name="T30" fmla="*/ 8 w 64"/>
                <a:gd name="T31" fmla="*/ 8 h 56"/>
                <a:gd name="T32" fmla="*/ 24 w 64"/>
                <a:gd name="T33" fmla="*/ 8 h 56"/>
                <a:gd name="T34" fmla="*/ 24 w 64"/>
                <a:gd name="T35" fmla="*/ 24 h 56"/>
                <a:gd name="T36" fmla="*/ 8 w 64"/>
                <a:gd name="T37" fmla="*/ 24 h 56"/>
                <a:gd name="T38" fmla="*/ 8 w 64"/>
                <a:gd name="T39" fmla="*/ 8 h 56"/>
                <a:gd name="T40" fmla="*/ 8 w 64"/>
                <a:gd name="T41" fmla="*/ 32 h 56"/>
                <a:gd name="T42" fmla="*/ 24 w 64"/>
                <a:gd name="T43" fmla="*/ 32 h 56"/>
                <a:gd name="T44" fmla="*/ 24 w 64"/>
                <a:gd name="T45" fmla="*/ 48 h 56"/>
                <a:gd name="T46" fmla="*/ 8 w 64"/>
                <a:gd name="T47" fmla="*/ 48 h 56"/>
                <a:gd name="T48" fmla="*/ 8 w 64"/>
                <a:gd name="T49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4" h="56">
                  <a:moveTo>
                    <a:pt x="0" y="56"/>
                  </a:moveTo>
                  <a:lnTo>
                    <a:pt x="64" y="56"/>
                  </a:lnTo>
                  <a:lnTo>
                    <a:pt x="64" y="0"/>
                  </a:lnTo>
                  <a:lnTo>
                    <a:pt x="0" y="0"/>
                  </a:lnTo>
                  <a:lnTo>
                    <a:pt x="0" y="56"/>
                  </a:lnTo>
                  <a:close/>
                  <a:moveTo>
                    <a:pt x="32" y="8"/>
                  </a:moveTo>
                  <a:lnTo>
                    <a:pt x="56" y="8"/>
                  </a:lnTo>
                  <a:lnTo>
                    <a:pt x="56" y="24"/>
                  </a:lnTo>
                  <a:lnTo>
                    <a:pt x="32" y="24"/>
                  </a:lnTo>
                  <a:lnTo>
                    <a:pt x="32" y="8"/>
                  </a:lnTo>
                  <a:close/>
                  <a:moveTo>
                    <a:pt x="32" y="32"/>
                  </a:moveTo>
                  <a:lnTo>
                    <a:pt x="56" y="32"/>
                  </a:lnTo>
                  <a:lnTo>
                    <a:pt x="56" y="48"/>
                  </a:lnTo>
                  <a:lnTo>
                    <a:pt x="32" y="48"/>
                  </a:lnTo>
                  <a:lnTo>
                    <a:pt x="32" y="32"/>
                  </a:lnTo>
                  <a:close/>
                  <a:moveTo>
                    <a:pt x="8" y="8"/>
                  </a:moveTo>
                  <a:lnTo>
                    <a:pt x="24" y="8"/>
                  </a:lnTo>
                  <a:lnTo>
                    <a:pt x="24" y="24"/>
                  </a:lnTo>
                  <a:lnTo>
                    <a:pt x="8" y="24"/>
                  </a:lnTo>
                  <a:lnTo>
                    <a:pt x="8" y="8"/>
                  </a:lnTo>
                  <a:close/>
                  <a:moveTo>
                    <a:pt x="8" y="32"/>
                  </a:moveTo>
                  <a:lnTo>
                    <a:pt x="24" y="32"/>
                  </a:lnTo>
                  <a:lnTo>
                    <a:pt x="24" y="48"/>
                  </a:lnTo>
                  <a:lnTo>
                    <a:pt x="8" y="48"/>
                  </a:lnTo>
                  <a:lnTo>
                    <a:pt x="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55" name="Group 11154"/>
          <p:cNvGrpSpPr/>
          <p:nvPr/>
        </p:nvGrpSpPr>
        <p:grpSpPr>
          <a:xfrm>
            <a:off x="6572251" y="4146128"/>
            <a:ext cx="177800" cy="203200"/>
            <a:chOff x="6572251" y="4146128"/>
            <a:chExt cx="177800" cy="203200"/>
          </a:xfrm>
        </p:grpSpPr>
        <p:sp>
          <p:nvSpPr>
            <p:cNvPr id="10649" name="Freeform 603"/>
            <p:cNvSpPr>
              <a:spLocks noEditPoints="1"/>
            </p:cNvSpPr>
            <p:nvPr/>
          </p:nvSpPr>
          <p:spPr bwMode="auto">
            <a:xfrm>
              <a:off x="6572251" y="4146128"/>
              <a:ext cx="177800" cy="203200"/>
            </a:xfrm>
            <a:custGeom>
              <a:avLst/>
              <a:gdLst>
                <a:gd name="T0" fmla="*/ 76 w 112"/>
                <a:gd name="T1" fmla="*/ 0 h 128"/>
                <a:gd name="T2" fmla="*/ 0 w 112"/>
                <a:gd name="T3" fmla="*/ 0 h 128"/>
                <a:gd name="T4" fmla="*/ 0 w 112"/>
                <a:gd name="T5" fmla="*/ 128 h 128"/>
                <a:gd name="T6" fmla="*/ 112 w 112"/>
                <a:gd name="T7" fmla="*/ 128 h 128"/>
                <a:gd name="T8" fmla="*/ 112 w 112"/>
                <a:gd name="T9" fmla="*/ 36 h 128"/>
                <a:gd name="T10" fmla="*/ 76 w 112"/>
                <a:gd name="T11" fmla="*/ 0 h 128"/>
                <a:gd name="T12" fmla="*/ 96 w 112"/>
                <a:gd name="T13" fmla="*/ 112 h 128"/>
                <a:gd name="T14" fmla="*/ 16 w 112"/>
                <a:gd name="T15" fmla="*/ 112 h 128"/>
                <a:gd name="T16" fmla="*/ 16 w 112"/>
                <a:gd name="T17" fmla="*/ 16 h 128"/>
                <a:gd name="T18" fmla="*/ 68 w 112"/>
                <a:gd name="T19" fmla="*/ 16 h 128"/>
                <a:gd name="T20" fmla="*/ 96 w 112"/>
                <a:gd name="T21" fmla="*/ 44 h 128"/>
                <a:gd name="T22" fmla="*/ 96 w 112"/>
                <a:gd name="T23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2" h="128">
                  <a:moveTo>
                    <a:pt x="76" y="0"/>
                  </a:moveTo>
                  <a:lnTo>
                    <a:pt x="0" y="0"/>
                  </a:lnTo>
                  <a:lnTo>
                    <a:pt x="0" y="128"/>
                  </a:lnTo>
                  <a:lnTo>
                    <a:pt x="112" y="128"/>
                  </a:lnTo>
                  <a:lnTo>
                    <a:pt x="112" y="36"/>
                  </a:lnTo>
                  <a:lnTo>
                    <a:pt x="76" y="0"/>
                  </a:lnTo>
                  <a:close/>
                  <a:moveTo>
                    <a:pt x="96" y="112"/>
                  </a:moveTo>
                  <a:lnTo>
                    <a:pt x="16" y="112"/>
                  </a:lnTo>
                  <a:lnTo>
                    <a:pt x="16" y="16"/>
                  </a:lnTo>
                  <a:lnTo>
                    <a:pt x="68" y="16"/>
                  </a:lnTo>
                  <a:lnTo>
                    <a:pt x="96" y="44"/>
                  </a:lnTo>
                  <a:lnTo>
                    <a:pt x="96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50" name="Oval 604"/>
            <p:cNvSpPr>
              <a:spLocks noChangeArrowheads="1"/>
            </p:cNvSpPr>
            <p:nvPr/>
          </p:nvSpPr>
          <p:spPr bwMode="auto">
            <a:xfrm>
              <a:off x="6610351" y="4209628"/>
              <a:ext cx="38100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51" name="Freeform 605"/>
            <p:cNvSpPr>
              <a:spLocks/>
            </p:cNvSpPr>
            <p:nvPr/>
          </p:nvSpPr>
          <p:spPr bwMode="auto">
            <a:xfrm>
              <a:off x="6610351" y="4222328"/>
              <a:ext cx="101600" cy="88900"/>
            </a:xfrm>
            <a:custGeom>
              <a:avLst/>
              <a:gdLst>
                <a:gd name="T0" fmla="*/ 16 w 64"/>
                <a:gd name="T1" fmla="*/ 32 h 56"/>
                <a:gd name="T2" fmla="*/ 0 w 64"/>
                <a:gd name="T3" fmla="*/ 56 h 56"/>
                <a:gd name="T4" fmla="*/ 64 w 64"/>
                <a:gd name="T5" fmla="*/ 56 h 56"/>
                <a:gd name="T6" fmla="*/ 48 w 64"/>
                <a:gd name="T7" fmla="*/ 0 h 56"/>
                <a:gd name="T8" fmla="*/ 32 w 64"/>
                <a:gd name="T9" fmla="*/ 48 h 56"/>
                <a:gd name="T10" fmla="*/ 16 w 64"/>
                <a:gd name="T11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56">
                  <a:moveTo>
                    <a:pt x="16" y="32"/>
                  </a:moveTo>
                  <a:lnTo>
                    <a:pt x="0" y="56"/>
                  </a:lnTo>
                  <a:lnTo>
                    <a:pt x="64" y="56"/>
                  </a:lnTo>
                  <a:lnTo>
                    <a:pt x="48" y="0"/>
                  </a:lnTo>
                  <a:lnTo>
                    <a:pt x="32" y="48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56" name="Group 11155"/>
          <p:cNvGrpSpPr/>
          <p:nvPr/>
        </p:nvGrpSpPr>
        <p:grpSpPr>
          <a:xfrm>
            <a:off x="6978651" y="4146128"/>
            <a:ext cx="177800" cy="203200"/>
            <a:chOff x="6978651" y="4146128"/>
            <a:chExt cx="177800" cy="203200"/>
          </a:xfrm>
        </p:grpSpPr>
        <p:sp>
          <p:nvSpPr>
            <p:cNvPr id="10652" name="Freeform 606"/>
            <p:cNvSpPr>
              <a:spLocks noEditPoints="1"/>
            </p:cNvSpPr>
            <p:nvPr/>
          </p:nvSpPr>
          <p:spPr bwMode="auto">
            <a:xfrm>
              <a:off x="6978651" y="4146128"/>
              <a:ext cx="177800" cy="203200"/>
            </a:xfrm>
            <a:custGeom>
              <a:avLst/>
              <a:gdLst>
                <a:gd name="T0" fmla="*/ 76 w 112"/>
                <a:gd name="T1" fmla="*/ 0 h 128"/>
                <a:gd name="T2" fmla="*/ 0 w 112"/>
                <a:gd name="T3" fmla="*/ 0 h 128"/>
                <a:gd name="T4" fmla="*/ 0 w 112"/>
                <a:gd name="T5" fmla="*/ 128 h 128"/>
                <a:gd name="T6" fmla="*/ 112 w 112"/>
                <a:gd name="T7" fmla="*/ 128 h 128"/>
                <a:gd name="T8" fmla="*/ 112 w 112"/>
                <a:gd name="T9" fmla="*/ 36 h 128"/>
                <a:gd name="T10" fmla="*/ 76 w 112"/>
                <a:gd name="T11" fmla="*/ 0 h 128"/>
                <a:gd name="T12" fmla="*/ 96 w 112"/>
                <a:gd name="T13" fmla="*/ 112 h 128"/>
                <a:gd name="T14" fmla="*/ 16 w 112"/>
                <a:gd name="T15" fmla="*/ 112 h 128"/>
                <a:gd name="T16" fmla="*/ 16 w 112"/>
                <a:gd name="T17" fmla="*/ 16 h 128"/>
                <a:gd name="T18" fmla="*/ 68 w 112"/>
                <a:gd name="T19" fmla="*/ 16 h 128"/>
                <a:gd name="T20" fmla="*/ 96 w 112"/>
                <a:gd name="T21" fmla="*/ 44 h 128"/>
                <a:gd name="T22" fmla="*/ 96 w 112"/>
                <a:gd name="T23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2" h="128">
                  <a:moveTo>
                    <a:pt x="76" y="0"/>
                  </a:moveTo>
                  <a:lnTo>
                    <a:pt x="0" y="0"/>
                  </a:lnTo>
                  <a:lnTo>
                    <a:pt x="0" y="128"/>
                  </a:lnTo>
                  <a:lnTo>
                    <a:pt x="112" y="128"/>
                  </a:lnTo>
                  <a:lnTo>
                    <a:pt x="112" y="36"/>
                  </a:lnTo>
                  <a:lnTo>
                    <a:pt x="76" y="0"/>
                  </a:lnTo>
                  <a:close/>
                  <a:moveTo>
                    <a:pt x="96" y="112"/>
                  </a:moveTo>
                  <a:lnTo>
                    <a:pt x="16" y="112"/>
                  </a:lnTo>
                  <a:lnTo>
                    <a:pt x="16" y="16"/>
                  </a:lnTo>
                  <a:lnTo>
                    <a:pt x="68" y="16"/>
                  </a:lnTo>
                  <a:lnTo>
                    <a:pt x="96" y="44"/>
                  </a:lnTo>
                  <a:lnTo>
                    <a:pt x="96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53" name="Freeform 607"/>
            <p:cNvSpPr>
              <a:spLocks/>
            </p:cNvSpPr>
            <p:nvPr/>
          </p:nvSpPr>
          <p:spPr bwMode="auto">
            <a:xfrm>
              <a:off x="7042151" y="4222328"/>
              <a:ext cx="66675" cy="76200"/>
            </a:xfrm>
            <a:custGeom>
              <a:avLst/>
              <a:gdLst>
                <a:gd name="T0" fmla="*/ 0 w 42"/>
                <a:gd name="T1" fmla="*/ 48 h 48"/>
                <a:gd name="T2" fmla="*/ 42 w 42"/>
                <a:gd name="T3" fmla="*/ 24 h 48"/>
                <a:gd name="T4" fmla="*/ 0 w 42"/>
                <a:gd name="T5" fmla="*/ 0 h 48"/>
                <a:gd name="T6" fmla="*/ 0 w 42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48">
                  <a:moveTo>
                    <a:pt x="0" y="48"/>
                  </a:moveTo>
                  <a:lnTo>
                    <a:pt x="42" y="24"/>
                  </a:lnTo>
                  <a:lnTo>
                    <a:pt x="0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57" name="Group 11156"/>
          <p:cNvGrpSpPr/>
          <p:nvPr/>
        </p:nvGrpSpPr>
        <p:grpSpPr>
          <a:xfrm>
            <a:off x="7385051" y="4146128"/>
            <a:ext cx="177800" cy="203200"/>
            <a:chOff x="7385051" y="4146128"/>
            <a:chExt cx="177800" cy="203200"/>
          </a:xfrm>
        </p:grpSpPr>
        <p:sp>
          <p:nvSpPr>
            <p:cNvPr id="10254" name="Freeform 609"/>
            <p:cNvSpPr>
              <a:spLocks noEditPoints="1"/>
            </p:cNvSpPr>
            <p:nvPr/>
          </p:nvSpPr>
          <p:spPr bwMode="auto">
            <a:xfrm>
              <a:off x="7385051" y="4146128"/>
              <a:ext cx="177800" cy="203200"/>
            </a:xfrm>
            <a:custGeom>
              <a:avLst/>
              <a:gdLst>
                <a:gd name="T0" fmla="*/ 76 w 112"/>
                <a:gd name="T1" fmla="*/ 0 h 128"/>
                <a:gd name="T2" fmla="*/ 0 w 112"/>
                <a:gd name="T3" fmla="*/ 0 h 128"/>
                <a:gd name="T4" fmla="*/ 0 w 112"/>
                <a:gd name="T5" fmla="*/ 128 h 128"/>
                <a:gd name="T6" fmla="*/ 112 w 112"/>
                <a:gd name="T7" fmla="*/ 128 h 128"/>
                <a:gd name="T8" fmla="*/ 112 w 112"/>
                <a:gd name="T9" fmla="*/ 36 h 128"/>
                <a:gd name="T10" fmla="*/ 76 w 112"/>
                <a:gd name="T11" fmla="*/ 0 h 128"/>
                <a:gd name="T12" fmla="*/ 96 w 112"/>
                <a:gd name="T13" fmla="*/ 112 h 128"/>
                <a:gd name="T14" fmla="*/ 16 w 112"/>
                <a:gd name="T15" fmla="*/ 112 h 128"/>
                <a:gd name="T16" fmla="*/ 16 w 112"/>
                <a:gd name="T17" fmla="*/ 16 h 128"/>
                <a:gd name="T18" fmla="*/ 68 w 112"/>
                <a:gd name="T19" fmla="*/ 16 h 128"/>
                <a:gd name="T20" fmla="*/ 96 w 112"/>
                <a:gd name="T21" fmla="*/ 44 h 128"/>
                <a:gd name="T22" fmla="*/ 96 w 112"/>
                <a:gd name="T23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2" h="128">
                  <a:moveTo>
                    <a:pt x="76" y="0"/>
                  </a:moveTo>
                  <a:lnTo>
                    <a:pt x="0" y="0"/>
                  </a:lnTo>
                  <a:lnTo>
                    <a:pt x="0" y="128"/>
                  </a:lnTo>
                  <a:lnTo>
                    <a:pt x="112" y="128"/>
                  </a:lnTo>
                  <a:lnTo>
                    <a:pt x="112" y="36"/>
                  </a:lnTo>
                  <a:lnTo>
                    <a:pt x="76" y="0"/>
                  </a:lnTo>
                  <a:close/>
                  <a:moveTo>
                    <a:pt x="96" y="112"/>
                  </a:moveTo>
                  <a:lnTo>
                    <a:pt x="16" y="112"/>
                  </a:lnTo>
                  <a:lnTo>
                    <a:pt x="16" y="16"/>
                  </a:lnTo>
                  <a:lnTo>
                    <a:pt x="68" y="16"/>
                  </a:lnTo>
                  <a:lnTo>
                    <a:pt x="96" y="44"/>
                  </a:lnTo>
                  <a:lnTo>
                    <a:pt x="96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255" name="Freeform 610"/>
            <p:cNvSpPr>
              <a:spLocks/>
            </p:cNvSpPr>
            <p:nvPr/>
          </p:nvSpPr>
          <p:spPr bwMode="auto">
            <a:xfrm>
              <a:off x="7423151" y="4222328"/>
              <a:ext cx="38100" cy="76200"/>
            </a:xfrm>
            <a:custGeom>
              <a:avLst/>
              <a:gdLst>
                <a:gd name="T0" fmla="*/ 0 w 24"/>
                <a:gd name="T1" fmla="*/ 24 h 48"/>
                <a:gd name="T2" fmla="*/ 24 w 24"/>
                <a:gd name="T3" fmla="*/ 48 h 48"/>
                <a:gd name="T4" fmla="*/ 24 w 24"/>
                <a:gd name="T5" fmla="*/ 38 h 48"/>
                <a:gd name="T6" fmla="*/ 12 w 24"/>
                <a:gd name="T7" fmla="*/ 24 h 48"/>
                <a:gd name="T8" fmla="*/ 24 w 24"/>
                <a:gd name="T9" fmla="*/ 12 h 48"/>
                <a:gd name="T10" fmla="*/ 24 w 24"/>
                <a:gd name="T11" fmla="*/ 0 h 48"/>
                <a:gd name="T12" fmla="*/ 6 w 24"/>
                <a:gd name="T13" fmla="*/ 18 h 48"/>
                <a:gd name="T14" fmla="*/ 0 w 24"/>
                <a:gd name="T15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48">
                  <a:moveTo>
                    <a:pt x="0" y="24"/>
                  </a:moveTo>
                  <a:lnTo>
                    <a:pt x="24" y="48"/>
                  </a:lnTo>
                  <a:lnTo>
                    <a:pt x="24" y="38"/>
                  </a:lnTo>
                  <a:lnTo>
                    <a:pt x="12" y="24"/>
                  </a:lnTo>
                  <a:lnTo>
                    <a:pt x="24" y="12"/>
                  </a:lnTo>
                  <a:lnTo>
                    <a:pt x="24" y="0"/>
                  </a:lnTo>
                  <a:lnTo>
                    <a:pt x="6" y="1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256" name="Freeform 611"/>
            <p:cNvSpPr>
              <a:spLocks/>
            </p:cNvSpPr>
            <p:nvPr/>
          </p:nvSpPr>
          <p:spPr bwMode="auto">
            <a:xfrm>
              <a:off x="7486651" y="4222328"/>
              <a:ext cx="38100" cy="76200"/>
            </a:xfrm>
            <a:custGeom>
              <a:avLst/>
              <a:gdLst>
                <a:gd name="T0" fmla="*/ 0 w 24"/>
                <a:gd name="T1" fmla="*/ 10 h 48"/>
                <a:gd name="T2" fmla="*/ 12 w 24"/>
                <a:gd name="T3" fmla="*/ 24 h 48"/>
                <a:gd name="T4" fmla="*/ 0 w 24"/>
                <a:gd name="T5" fmla="*/ 36 h 48"/>
                <a:gd name="T6" fmla="*/ 0 w 24"/>
                <a:gd name="T7" fmla="*/ 48 h 48"/>
                <a:gd name="T8" fmla="*/ 18 w 24"/>
                <a:gd name="T9" fmla="*/ 28 h 48"/>
                <a:gd name="T10" fmla="*/ 24 w 24"/>
                <a:gd name="T11" fmla="*/ 24 h 48"/>
                <a:gd name="T12" fmla="*/ 0 w 24"/>
                <a:gd name="T13" fmla="*/ 0 h 48"/>
                <a:gd name="T14" fmla="*/ 0 w 24"/>
                <a:gd name="T15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48">
                  <a:moveTo>
                    <a:pt x="0" y="10"/>
                  </a:moveTo>
                  <a:lnTo>
                    <a:pt x="12" y="24"/>
                  </a:lnTo>
                  <a:lnTo>
                    <a:pt x="0" y="36"/>
                  </a:lnTo>
                  <a:lnTo>
                    <a:pt x="0" y="48"/>
                  </a:lnTo>
                  <a:lnTo>
                    <a:pt x="18" y="28"/>
                  </a:lnTo>
                  <a:lnTo>
                    <a:pt x="24" y="24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58" name="Group 11157"/>
          <p:cNvGrpSpPr/>
          <p:nvPr/>
        </p:nvGrpSpPr>
        <p:grpSpPr>
          <a:xfrm>
            <a:off x="7793038" y="4146128"/>
            <a:ext cx="177800" cy="203200"/>
            <a:chOff x="7793038" y="4146128"/>
            <a:chExt cx="177800" cy="203200"/>
          </a:xfrm>
        </p:grpSpPr>
        <p:sp>
          <p:nvSpPr>
            <p:cNvPr id="10257" name="Freeform 612"/>
            <p:cNvSpPr>
              <a:spLocks noEditPoints="1"/>
            </p:cNvSpPr>
            <p:nvPr/>
          </p:nvSpPr>
          <p:spPr bwMode="auto">
            <a:xfrm>
              <a:off x="7793038" y="4146128"/>
              <a:ext cx="177800" cy="203200"/>
            </a:xfrm>
            <a:custGeom>
              <a:avLst/>
              <a:gdLst>
                <a:gd name="T0" fmla="*/ 76 w 112"/>
                <a:gd name="T1" fmla="*/ 0 h 128"/>
                <a:gd name="T2" fmla="*/ 0 w 112"/>
                <a:gd name="T3" fmla="*/ 0 h 128"/>
                <a:gd name="T4" fmla="*/ 0 w 112"/>
                <a:gd name="T5" fmla="*/ 128 h 128"/>
                <a:gd name="T6" fmla="*/ 112 w 112"/>
                <a:gd name="T7" fmla="*/ 128 h 128"/>
                <a:gd name="T8" fmla="*/ 112 w 112"/>
                <a:gd name="T9" fmla="*/ 36 h 128"/>
                <a:gd name="T10" fmla="*/ 76 w 112"/>
                <a:gd name="T11" fmla="*/ 0 h 128"/>
                <a:gd name="T12" fmla="*/ 96 w 112"/>
                <a:gd name="T13" fmla="*/ 112 h 128"/>
                <a:gd name="T14" fmla="*/ 16 w 112"/>
                <a:gd name="T15" fmla="*/ 112 h 128"/>
                <a:gd name="T16" fmla="*/ 16 w 112"/>
                <a:gd name="T17" fmla="*/ 16 h 128"/>
                <a:gd name="T18" fmla="*/ 68 w 112"/>
                <a:gd name="T19" fmla="*/ 16 h 128"/>
                <a:gd name="T20" fmla="*/ 96 w 112"/>
                <a:gd name="T21" fmla="*/ 44 h 128"/>
                <a:gd name="T22" fmla="*/ 96 w 112"/>
                <a:gd name="T23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2" h="128">
                  <a:moveTo>
                    <a:pt x="76" y="0"/>
                  </a:moveTo>
                  <a:lnTo>
                    <a:pt x="0" y="0"/>
                  </a:lnTo>
                  <a:lnTo>
                    <a:pt x="0" y="128"/>
                  </a:lnTo>
                  <a:lnTo>
                    <a:pt x="112" y="128"/>
                  </a:lnTo>
                  <a:lnTo>
                    <a:pt x="112" y="36"/>
                  </a:lnTo>
                  <a:lnTo>
                    <a:pt x="76" y="0"/>
                  </a:lnTo>
                  <a:close/>
                  <a:moveTo>
                    <a:pt x="96" y="112"/>
                  </a:moveTo>
                  <a:lnTo>
                    <a:pt x="16" y="112"/>
                  </a:lnTo>
                  <a:lnTo>
                    <a:pt x="16" y="16"/>
                  </a:lnTo>
                  <a:lnTo>
                    <a:pt x="68" y="16"/>
                  </a:lnTo>
                  <a:lnTo>
                    <a:pt x="96" y="44"/>
                  </a:lnTo>
                  <a:lnTo>
                    <a:pt x="96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258" name="Rectangle 613"/>
            <p:cNvSpPr>
              <a:spLocks noChangeArrowheads="1"/>
            </p:cNvSpPr>
            <p:nvPr/>
          </p:nvSpPr>
          <p:spPr bwMode="auto">
            <a:xfrm>
              <a:off x="7831138" y="4285828"/>
              <a:ext cx="254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259" name="Rectangle 614"/>
            <p:cNvSpPr>
              <a:spLocks noChangeArrowheads="1"/>
            </p:cNvSpPr>
            <p:nvPr/>
          </p:nvSpPr>
          <p:spPr bwMode="auto">
            <a:xfrm>
              <a:off x="7869238" y="4222328"/>
              <a:ext cx="25400" cy="88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260" name="Rectangle 615"/>
            <p:cNvSpPr>
              <a:spLocks noChangeArrowheads="1"/>
            </p:cNvSpPr>
            <p:nvPr/>
          </p:nvSpPr>
          <p:spPr bwMode="auto">
            <a:xfrm>
              <a:off x="7907338" y="4260428"/>
              <a:ext cx="25400" cy="508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49" name="Group 11148"/>
          <p:cNvGrpSpPr/>
          <p:nvPr/>
        </p:nvGrpSpPr>
        <p:grpSpPr>
          <a:xfrm>
            <a:off x="4130676" y="4146128"/>
            <a:ext cx="203200" cy="203200"/>
            <a:chOff x="4130676" y="4146128"/>
            <a:chExt cx="203200" cy="203200"/>
          </a:xfrm>
        </p:grpSpPr>
        <p:sp>
          <p:nvSpPr>
            <p:cNvPr id="10261" name="Freeform 616"/>
            <p:cNvSpPr>
              <a:spLocks/>
            </p:cNvSpPr>
            <p:nvPr/>
          </p:nvSpPr>
          <p:spPr bwMode="auto">
            <a:xfrm>
              <a:off x="4130676" y="4146128"/>
              <a:ext cx="177800" cy="203200"/>
            </a:xfrm>
            <a:custGeom>
              <a:avLst/>
              <a:gdLst>
                <a:gd name="T0" fmla="*/ 16 w 112"/>
                <a:gd name="T1" fmla="*/ 112 h 128"/>
                <a:gd name="T2" fmla="*/ 16 w 112"/>
                <a:gd name="T3" fmla="*/ 16 h 128"/>
                <a:gd name="T4" fmla="*/ 68 w 112"/>
                <a:gd name="T5" fmla="*/ 16 h 128"/>
                <a:gd name="T6" fmla="*/ 96 w 112"/>
                <a:gd name="T7" fmla="*/ 44 h 128"/>
                <a:gd name="T8" fmla="*/ 96 w 112"/>
                <a:gd name="T9" fmla="*/ 64 h 128"/>
                <a:gd name="T10" fmla="*/ 112 w 112"/>
                <a:gd name="T11" fmla="*/ 64 h 128"/>
                <a:gd name="T12" fmla="*/ 112 w 112"/>
                <a:gd name="T13" fmla="*/ 36 h 128"/>
                <a:gd name="T14" fmla="*/ 76 w 112"/>
                <a:gd name="T15" fmla="*/ 0 h 128"/>
                <a:gd name="T16" fmla="*/ 0 w 112"/>
                <a:gd name="T17" fmla="*/ 0 h 128"/>
                <a:gd name="T18" fmla="*/ 0 w 112"/>
                <a:gd name="T19" fmla="*/ 128 h 128"/>
                <a:gd name="T20" fmla="*/ 48 w 112"/>
                <a:gd name="T21" fmla="*/ 128 h 128"/>
                <a:gd name="T22" fmla="*/ 48 w 112"/>
                <a:gd name="T23" fmla="*/ 112 h 128"/>
                <a:gd name="T24" fmla="*/ 16 w 112"/>
                <a:gd name="T25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2" h="128">
                  <a:moveTo>
                    <a:pt x="16" y="112"/>
                  </a:moveTo>
                  <a:lnTo>
                    <a:pt x="16" y="16"/>
                  </a:lnTo>
                  <a:lnTo>
                    <a:pt x="68" y="16"/>
                  </a:lnTo>
                  <a:lnTo>
                    <a:pt x="96" y="44"/>
                  </a:lnTo>
                  <a:lnTo>
                    <a:pt x="96" y="64"/>
                  </a:lnTo>
                  <a:lnTo>
                    <a:pt x="112" y="64"/>
                  </a:lnTo>
                  <a:lnTo>
                    <a:pt x="112" y="36"/>
                  </a:lnTo>
                  <a:lnTo>
                    <a:pt x="76" y="0"/>
                  </a:lnTo>
                  <a:lnTo>
                    <a:pt x="0" y="0"/>
                  </a:lnTo>
                  <a:lnTo>
                    <a:pt x="0" y="128"/>
                  </a:lnTo>
                  <a:lnTo>
                    <a:pt x="48" y="128"/>
                  </a:lnTo>
                  <a:lnTo>
                    <a:pt x="48" y="112"/>
                  </a:lnTo>
                  <a:lnTo>
                    <a:pt x="16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262" name="Freeform 617"/>
            <p:cNvSpPr>
              <a:spLocks/>
            </p:cNvSpPr>
            <p:nvPr/>
          </p:nvSpPr>
          <p:spPr bwMode="auto">
            <a:xfrm>
              <a:off x="4219576" y="4263603"/>
              <a:ext cx="114300" cy="85725"/>
            </a:xfrm>
            <a:custGeom>
              <a:avLst/>
              <a:gdLst>
                <a:gd name="T0" fmla="*/ 60 w 72"/>
                <a:gd name="T1" fmla="*/ 0 h 54"/>
                <a:gd name="T2" fmla="*/ 28 w 72"/>
                <a:gd name="T3" fmla="*/ 32 h 54"/>
                <a:gd name="T4" fmla="*/ 12 w 72"/>
                <a:gd name="T5" fmla="*/ 14 h 54"/>
                <a:gd name="T6" fmla="*/ 0 w 72"/>
                <a:gd name="T7" fmla="*/ 26 h 54"/>
                <a:gd name="T8" fmla="*/ 22 w 72"/>
                <a:gd name="T9" fmla="*/ 48 h 54"/>
                <a:gd name="T10" fmla="*/ 28 w 72"/>
                <a:gd name="T11" fmla="*/ 54 h 54"/>
                <a:gd name="T12" fmla="*/ 72 w 72"/>
                <a:gd name="T13" fmla="*/ 10 h 54"/>
                <a:gd name="T14" fmla="*/ 60 w 72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54">
                  <a:moveTo>
                    <a:pt x="60" y="0"/>
                  </a:moveTo>
                  <a:lnTo>
                    <a:pt x="28" y="32"/>
                  </a:lnTo>
                  <a:lnTo>
                    <a:pt x="12" y="14"/>
                  </a:lnTo>
                  <a:lnTo>
                    <a:pt x="0" y="26"/>
                  </a:lnTo>
                  <a:lnTo>
                    <a:pt x="22" y="48"/>
                  </a:lnTo>
                  <a:lnTo>
                    <a:pt x="28" y="54"/>
                  </a:lnTo>
                  <a:lnTo>
                    <a:pt x="72" y="1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0263" name="Freeform 618"/>
          <p:cNvSpPr>
            <a:spLocks noEditPoints="1"/>
          </p:cNvSpPr>
          <p:nvPr/>
        </p:nvSpPr>
        <p:spPr bwMode="auto">
          <a:xfrm>
            <a:off x="6572251" y="5403428"/>
            <a:ext cx="203200" cy="165100"/>
          </a:xfrm>
          <a:custGeom>
            <a:avLst/>
            <a:gdLst>
              <a:gd name="T0" fmla="*/ 56 w 128"/>
              <a:gd name="T1" fmla="*/ 16 h 104"/>
              <a:gd name="T2" fmla="*/ 42 w 128"/>
              <a:gd name="T3" fmla="*/ 0 h 104"/>
              <a:gd name="T4" fmla="*/ 0 w 128"/>
              <a:gd name="T5" fmla="*/ 0 h 104"/>
              <a:gd name="T6" fmla="*/ 0 w 128"/>
              <a:gd name="T7" fmla="*/ 104 h 104"/>
              <a:gd name="T8" fmla="*/ 128 w 128"/>
              <a:gd name="T9" fmla="*/ 104 h 104"/>
              <a:gd name="T10" fmla="*/ 128 w 128"/>
              <a:gd name="T11" fmla="*/ 16 h 104"/>
              <a:gd name="T12" fmla="*/ 56 w 128"/>
              <a:gd name="T13" fmla="*/ 16 h 104"/>
              <a:gd name="T14" fmla="*/ 88 w 128"/>
              <a:gd name="T15" fmla="*/ 72 h 104"/>
              <a:gd name="T16" fmla="*/ 72 w 128"/>
              <a:gd name="T17" fmla="*/ 72 h 104"/>
              <a:gd name="T18" fmla="*/ 72 w 128"/>
              <a:gd name="T19" fmla="*/ 88 h 104"/>
              <a:gd name="T20" fmla="*/ 56 w 128"/>
              <a:gd name="T21" fmla="*/ 88 h 104"/>
              <a:gd name="T22" fmla="*/ 56 w 128"/>
              <a:gd name="T23" fmla="*/ 72 h 104"/>
              <a:gd name="T24" fmla="*/ 40 w 128"/>
              <a:gd name="T25" fmla="*/ 72 h 104"/>
              <a:gd name="T26" fmla="*/ 40 w 128"/>
              <a:gd name="T27" fmla="*/ 56 h 104"/>
              <a:gd name="T28" fmla="*/ 56 w 128"/>
              <a:gd name="T29" fmla="*/ 56 h 104"/>
              <a:gd name="T30" fmla="*/ 56 w 128"/>
              <a:gd name="T31" fmla="*/ 40 h 104"/>
              <a:gd name="T32" fmla="*/ 72 w 128"/>
              <a:gd name="T33" fmla="*/ 40 h 104"/>
              <a:gd name="T34" fmla="*/ 72 w 128"/>
              <a:gd name="T35" fmla="*/ 56 h 104"/>
              <a:gd name="T36" fmla="*/ 88 w 128"/>
              <a:gd name="T37" fmla="*/ 56 h 104"/>
              <a:gd name="T38" fmla="*/ 88 w 128"/>
              <a:gd name="T39" fmla="*/ 72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8" h="104">
                <a:moveTo>
                  <a:pt x="56" y="16"/>
                </a:moveTo>
                <a:lnTo>
                  <a:pt x="42" y="0"/>
                </a:lnTo>
                <a:lnTo>
                  <a:pt x="0" y="0"/>
                </a:lnTo>
                <a:lnTo>
                  <a:pt x="0" y="104"/>
                </a:lnTo>
                <a:lnTo>
                  <a:pt x="128" y="104"/>
                </a:lnTo>
                <a:lnTo>
                  <a:pt x="128" y="16"/>
                </a:lnTo>
                <a:lnTo>
                  <a:pt x="56" y="16"/>
                </a:lnTo>
                <a:close/>
                <a:moveTo>
                  <a:pt x="88" y="72"/>
                </a:moveTo>
                <a:lnTo>
                  <a:pt x="72" y="72"/>
                </a:lnTo>
                <a:lnTo>
                  <a:pt x="72" y="88"/>
                </a:lnTo>
                <a:lnTo>
                  <a:pt x="56" y="88"/>
                </a:lnTo>
                <a:lnTo>
                  <a:pt x="56" y="72"/>
                </a:lnTo>
                <a:lnTo>
                  <a:pt x="40" y="72"/>
                </a:lnTo>
                <a:lnTo>
                  <a:pt x="40" y="56"/>
                </a:lnTo>
                <a:lnTo>
                  <a:pt x="56" y="56"/>
                </a:lnTo>
                <a:lnTo>
                  <a:pt x="56" y="40"/>
                </a:lnTo>
                <a:lnTo>
                  <a:pt x="72" y="40"/>
                </a:lnTo>
                <a:lnTo>
                  <a:pt x="72" y="56"/>
                </a:lnTo>
                <a:lnTo>
                  <a:pt x="88" y="56"/>
                </a:lnTo>
                <a:lnTo>
                  <a:pt x="88" y="7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264" name="Freeform 619"/>
          <p:cNvSpPr>
            <a:spLocks noEditPoints="1"/>
          </p:cNvSpPr>
          <p:nvPr/>
        </p:nvSpPr>
        <p:spPr bwMode="auto">
          <a:xfrm>
            <a:off x="6978651" y="5403428"/>
            <a:ext cx="203200" cy="165100"/>
          </a:xfrm>
          <a:custGeom>
            <a:avLst/>
            <a:gdLst>
              <a:gd name="T0" fmla="*/ 56 w 128"/>
              <a:gd name="T1" fmla="*/ 16 h 104"/>
              <a:gd name="T2" fmla="*/ 42 w 128"/>
              <a:gd name="T3" fmla="*/ 0 h 104"/>
              <a:gd name="T4" fmla="*/ 0 w 128"/>
              <a:gd name="T5" fmla="*/ 0 h 104"/>
              <a:gd name="T6" fmla="*/ 0 w 128"/>
              <a:gd name="T7" fmla="*/ 104 h 104"/>
              <a:gd name="T8" fmla="*/ 128 w 128"/>
              <a:gd name="T9" fmla="*/ 104 h 104"/>
              <a:gd name="T10" fmla="*/ 128 w 128"/>
              <a:gd name="T11" fmla="*/ 16 h 104"/>
              <a:gd name="T12" fmla="*/ 56 w 128"/>
              <a:gd name="T13" fmla="*/ 16 h 104"/>
              <a:gd name="T14" fmla="*/ 88 w 128"/>
              <a:gd name="T15" fmla="*/ 72 h 104"/>
              <a:gd name="T16" fmla="*/ 40 w 128"/>
              <a:gd name="T17" fmla="*/ 72 h 104"/>
              <a:gd name="T18" fmla="*/ 40 w 128"/>
              <a:gd name="T19" fmla="*/ 56 h 104"/>
              <a:gd name="T20" fmla="*/ 88 w 128"/>
              <a:gd name="T21" fmla="*/ 56 h 104"/>
              <a:gd name="T22" fmla="*/ 88 w 128"/>
              <a:gd name="T23" fmla="*/ 72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" h="104">
                <a:moveTo>
                  <a:pt x="56" y="16"/>
                </a:moveTo>
                <a:lnTo>
                  <a:pt x="42" y="0"/>
                </a:lnTo>
                <a:lnTo>
                  <a:pt x="0" y="0"/>
                </a:lnTo>
                <a:lnTo>
                  <a:pt x="0" y="104"/>
                </a:lnTo>
                <a:lnTo>
                  <a:pt x="128" y="104"/>
                </a:lnTo>
                <a:lnTo>
                  <a:pt x="128" y="16"/>
                </a:lnTo>
                <a:lnTo>
                  <a:pt x="56" y="16"/>
                </a:lnTo>
                <a:close/>
                <a:moveTo>
                  <a:pt x="88" y="72"/>
                </a:moveTo>
                <a:lnTo>
                  <a:pt x="40" y="72"/>
                </a:lnTo>
                <a:lnTo>
                  <a:pt x="40" y="56"/>
                </a:lnTo>
                <a:lnTo>
                  <a:pt x="88" y="56"/>
                </a:lnTo>
                <a:lnTo>
                  <a:pt x="88" y="7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265" name="Freeform 620"/>
          <p:cNvSpPr>
            <a:spLocks noEditPoints="1"/>
          </p:cNvSpPr>
          <p:nvPr/>
        </p:nvSpPr>
        <p:spPr bwMode="auto">
          <a:xfrm>
            <a:off x="7385051" y="5403428"/>
            <a:ext cx="203200" cy="165100"/>
          </a:xfrm>
          <a:custGeom>
            <a:avLst/>
            <a:gdLst>
              <a:gd name="T0" fmla="*/ 56 w 128"/>
              <a:gd name="T1" fmla="*/ 16 h 104"/>
              <a:gd name="T2" fmla="*/ 42 w 128"/>
              <a:gd name="T3" fmla="*/ 0 h 104"/>
              <a:gd name="T4" fmla="*/ 0 w 128"/>
              <a:gd name="T5" fmla="*/ 0 h 104"/>
              <a:gd name="T6" fmla="*/ 0 w 128"/>
              <a:gd name="T7" fmla="*/ 104 h 104"/>
              <a:gd name="T8" fmla="*/ 128 w 128"/>
              <a:gd name="T9" fmla="*/ 104 h 104"/>
              <a:gd name="T10" fmla="*/ 128 w 128"/>
              <a:gd name="T11" fmla="*/ 16 h 104"/>
              <a:gd name="T12" fmla="*/ 56 w 128"/>
              <a:gd name="T13" fmla="*/ 16 h 104"/>
              <a:gd name="T14" fmla="*/ 88 w 128"/>
              <a:gd name="T15" fmla="*/ 80 h 104"/>
              <a:gd name="T16" fmla="*/ 76 w 128"/>
              <a:gd name="T17" fmla="*/ 90 h 104"/>
              <a:gd name="T18" fmla="*/ 62 w 128"/>
              <a:gd name="T19" fmla="*/ 76 h 104"/>
              <a:gd name="T20" fmla="*/ 48 w 128"/>
              <a:gd name="T21" fmla="*/ 90 h 104"/>
              <a:gd name="T22" fmla="*/ 38 w 128"/>
              <a:gd name="T23" fmla="*/ 80 h 104"/>
              <a:gd name="T24" fmla="*/ 52 w 128"/>
              <a:gd name="T25" fmla="*/ 66 h 104"/>
              <a:gd name="T26" fmla="*/ 38 w 128"/>
              <a:gd name="T27" fmla="*/ 52 h 104"/>
              <a:gd name="T28" fmla="*/ 48 w 128"/>
              <a:gd name="T29" fmla="*/ 40 h 104"/>
              <a:gd name="T30" fmla="*/ 62 w 128"/>
              <a:gd name="T31" fmla="*/ 54 h 104"/>
              <a:gd name="T32" fmla="*/ 76 w 128"/>
              <a:gd name="T33" fmla="*/ 40 h 104"/>
              <a:gd name="T34" fmla="*/ 88 w 128"/>
              <a:gd name="T35" fmla="*/ 52 h 104"/>
              <a:gd name="T36" fmla="*/ 74 w 128"/>
              <a:gd name="T37" fmla="*/ 66 h 104"/>
              <a:gd name="T38" fmla="*/ 88 w 128"/>
              <a:gd name="T39" fmla="*/ 8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8" h="104">
                <a:moveTo>
                  <a:pt x="56" y="16"/>
                </a:moveTo>
                <a:lnTo>
                  <a:pt x="42" y="0"/>
                </a:lnTo>
                <a:lnTo>
                  <a:pt x="0" y="0"/>
                </a:lnTo>
                <a:lnTo>
                  <a:pt x="0" y="104"/>
                </a:lnTo>
                <a:lnTo>
                  <a:pt x="128" y="104"/>
                </a:lnTo>
                <a:lnTo>
                  <a:pt x="128" y="16"/>
                </a:lnTo>
                <a:lnTo>
                  <a:pt x="56" y="16"/>
                </a:lnTo>
                <a:close/>
                <a:moveTo>
                  <a:pt x="88" y="80"/>
                </a:moveTo>
                <a:lnTo>
                  <a:pt x="76" y="90"/>
                </a:lnTo>
                <a:lnTo>
                  <a:pt x="62" y="76"/>
                </a:lnTo>
                <a:lnTo>
                  <a:pt x="48" y="90"/>
                </a:lnTo>
                <a:lnTo>
                  <a:pt x="38" y="80"/>
                </a:lnTo>
                <a:lnTo>
                  <a:pt x="52" y="66"/>
                </a:lnTo>
                <a:lnTo>
                  <a:pt x="38" y="52"/>
                </a:lnTo>
                <a:lnTo>
                  <a:pt x="48" y="40"/>
                </a:lnTo>
                <a:lnTo>
                  <a:pt x="62" y="54"/>
                </a:lnTo>
                <a:lnTo>
                  <a:pt x="76" y="40"/>
                </a:lnTo>
                <a:lnTo>
                  <a:pt x="88" y="52"/>
                </a:lnTo>
                <a:lnTo>
                  <a:pt x="74" y="66"/>
                </a:lnTo>
                <a:lnTo>
                  <a:pt x="88" y="8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190" name="Group 11189"/>
          <p:cNvGrpSpPr/>
          <p:nvPr/>
        </p:nvGrpSpPr>
        <p:grpSpPr>
          <a:xfrm>
            <a:off x="6164263" y="5397078"/>
            <a:ext cx="203200" cy="171450"/>
            <a:chOff x="6164263" y="5397078"/>
            <a:chExt cx="203200" cy="171450"/>
          </a:xfrm>
        </p:grpSpPr>
        <p:sp>
          <p:nvSpPr>
            <p:cNvPr id="10266" name="Rectangle 621"/>
            <p:cNvSpPr>
              <a:spLocks noChangeArrowheads="1"/>
            </p:cNvSpPr>
            <p:nvPr/>
          </p:nvSpPr>
          <p:spPr bwMode="auto">
            <a:xfrm>
              <a:off x="6253163" y="5479628"/>
              <a:ext cx="25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267" name="Freeform 622"/>
            <p:cNvSpPr>
              <a:spLocks noEditPoints="1"/>
            </p:cNvSpPr>
            <p:nvPr/>
          </p:nvSpPr>
          <p:spPr bwMode="auto">
            <a:xfrm>
              <a:off x="6164263" y="5397078"/>
              <a:ext cx="203200" cy="171450"/>
            </a:xfrm>
            <a:custGeom>
              <a:avLst/>
              <a:gdLst>
                <a:gd name="T0" fmla="*/ 56 w 128"/>
                <a:gd name="T1" fmla="*/ 16 h 108"/>
                <a:gd name="T2" fmla="*/ 42 w 128"/>
                <a:gd name="T3" fmla="*/ 0 h 108"/>
                <a:gd name="T4" fmla="*/ 0 w 128"/>
                <a:gd name="T5" fmla="*/ 0 h 108"/>
                <a:gd name="T6" fmla="*/ 0 w 128"/>
                <a:gd name="T7" fmla="*/ 108 h 108"/>
                <a:gd name="T8" fmla="*/ 128 w 128"/>
                <a:gd name="T9" fmla="*/ 108 h 108"/>
                <a:gd name="T10" fmla="*/ 128 w 128"/>
                <a:gd name="T11" fmla="*/ 16 h 108"/>
                <a:gd name="T12" fmla="*/ 56 w 128"/>
                <a:gd name="T13" fmla="*/ 16 h 108"/>
                <a:gd name="T14" fmla="*/ 88 w 128"/>
                <a:gd name="T15" fmla="*/ 92 h 108"/>
                <a:gd name="T16" fmla="*/ 40 w 128"/>
                <a:gd name="T17" fmla="*/ 92 h 108"/>
                <a:gd name="T18" fmla="*/ 40 w 128"/>
                <a:gd name="T19" fmla="*/ 60 h 108"/>
                <a:gd name="T20" fmla="*/ 48 w 128"/>
                <a:gd name="T21" fmla="*/ 60 h 108"/>
                <a:gd name="T22" fmla="*/ 48 w 128"/>
                <a:gd name="T23" fmla="*/ 44 h 108"/>
                <a:gd name="T24" fmla="*/ 80 w 128"/>
                <a:gd name="T25" fmla="*/ 44 h 108"/>
                <a:gd name="T26" fmla="*/ 80 w 128"/>
                <a:gd name="T27" fmla="*/ 60 h 108"/>
                <a:gd name="T28" fmla="*/ 88 w 128"/>
                <a:gd name="T29" fmla="*/ 60 h 108"/>
                <a:gd name="T30" fmla="*/ 88 w 128"/>
                <a:gd name="T31" fmla="*/ 9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8" h="108">
                  <a:moveTo>
                    <a:pt x="56" y="16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0" y="108"/>
                  </a:lnTo>
                  <a:lnTo>
                    <a:pt x="128" y="108"/>
                  </a:lnTo>
                  <a:lnTo>
                    <a:pt x="128" y="16"/>
                  </a:lnTo>
                  <a:lnTo>
                    <a:pt x="56" y="16"/>
                  </a:lnTo>
                  <a:close/>
                  <a:moveTo>
                    <a:pt x="88" y="92"/>
                  </a:moveTo>
                  <a:lnTo>
                    <a:pt x="40" y="92"/>
                  </a:lnTo>
                  <a:lnTo>
                    <a:pt x="40" y="60"/>
                  </a:lnTo>
                  <a:lnTo>
                    <a:pt x="48" y="60"/>
                  </a:lnTo>
                  <a:lnTo>
                    <a:pt x="48" y="44"/>
                  </a:lnTo>
                  <a:lnTo>
                    <a:pt x="80" y="44"/>
                  </a:lnTo>
                  <a:lnTo>
                    <a:pt x="80" y="60"/>
                  </a:lnTo>
                  <a:lnTo>
                    <a:pt x="88" y="60"/>
                  </a:lnTo>
                  <a:lnTo>
                    <a:pt x="88" y="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0268" name="Freeform 623"/>
          <p:cNvSpPr>
            <a:spLocks noEditPoints="1"/>
          </p:cNvSpPr>
          <p:nvPr/>
        </p:nvSpPr>
        <p:spPr bwMode="auto">
          <a:xfrm>
            <a:off x="7793038" y="5403428"/>
            <a:ext cx="203200" cy="165100"/>
          </a:xfrm>
          <a:custGeom>
            <a:avLst/>
            <a:gdLst>
              <a:gd name="T0" fmla="*/ 56 w 128"/>
              <a:gd name="T1" fmla="*/ 16 h 104"/>
              <a:gd name="T2" fmla="*/ 42 w 128"/>
              <a:gd name="T3" fmla="*/ 0 h 104"/>
              <a:gd name="T4" fmla="*/ 0 w 128"/>
              <a:gd name="T5" fmla="*/ 0 h 104"/>
              <a:gd name="T6" fmla="*/ 0 w 128"/>
              <a:gd name="T7" fmla="*/ 104 h 104"/>
              <a:gd name="T8" fmla="*/ 128 w 128"/>
              <a:gd name="T9" fmla="*/ 104 h 104"/>
              <a:gd name="T10" fmla="*/ 128 w 128"/>
              <a:gd name="T11" fmla="*/ 16 h 104"/>
              <a:gd name="T12" fmla="*/ 56 w 128"/>
              <a:gd name="T13" fmla="*/ 16 h 104"/>
              <a:gd name="T14" fmla="*/ 60 w 128"/>
              <a:gd name="T15" fmla="*/ 88 h 104"/>
              <a:gd name="T16" fmla="*/ 54 w 128"/>
              <a:gd name="T17" fmla="*/ 82 h 104"/>
              <a:gd name="T18" fmla="*/ 32 w 128"/>
              <a:gd name="T19" fmla="*/ 60 h 104"/>
              <a:gd name="T20" fmla="*/ 44 w 128"/>
              <a:gd name="T21" fmla="*/ 48 h 104"/>
              <a:gd name="T22" fmla="*/ 60 w 128"/>
              <a:gd name="T23" fmla="*/ 66 h 104"/>
              <a:gd name="T24" fmla="*/ 92 w 128"/>
              <a:gd name="T25" fmla="*/ 34 h 104"/>
              <a:gd name="T26" fmla="*/ 104 w 128"/>
              <a:gd name="T27" fmla="*/ 44 h 104"/>
              <a:gd name="T28" fmla="*/ 60 w 128"/>
              <a:gd name="T29" fmla="*/ 88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8" h="104">
                <a:moveTo>
                  <a:pt x="56" y="16"/>
                </a:moveTo>
                <a:lnTo>
                  <a:pt x="42" y="0"/>
                </a:lnTo>
                <a:lnTo>
                  <a:pt x="0" y="0"/>
                </a:lnTo>
                <a:lnTo>
                  <a:pt x="0" y="104"/>
                </a:lnTo>
                <a:lnTo>
                  <a:pt x="128" y="104"/>
                </a:lnTo>
                <a:lnTo>
                  <a:pt x="128" y="16"/>
                </a:lnTo>
                <a:lnTo>
                  <a:pt x="56" y="16"/>
                </a:lnTo>
                <a:close/>
                <a:moveTo>
                  <a:pt x="60" y="88"/>
                </a:moveTo>
                <a:lnTo>
                  <a:pt x="54" y="82"/>
                </a:lnTo>
                <a:lnTo>
                  <a:pt x="32" y="60"/>
                </a:lnTo>
                <a:lnTo>
                  <a:pt x="44" y="48"/>
                </a:lnTo>
                <a:lnTo>
                  <a:pt x="60" y="66"/>
                </a:lnTo>
                <a:lnTo>
                  <a:pt x="92" y="34"/>
                </a:lnTo>
                <a:lnTo>
                  <a:pt x="104" y="44"/>
                </a:lnTo>
                <a:lnTo>
                  <a:pt x="60" y="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150" name="Group 11149"/>
          <p:cNvGrpSpPr/>
          <p:nvPr/>
        </p:nvGrpSpPr>
        <p:grpSpPr>
          <a:xfrm>
            <a:off x="4537076" y="4146128"/>
            <a:ext cx="203200" cy="203200"/>
            <a:chOff x="4537076" y="4146128"/>
            <a:chExt cx="203200" cy="203200"/>
          </a:xfrm>
        </p:grpSpPr>
        <p:sp>
          <p:nvSpPr>
            <p:cNvPr id="10269" name="Freeform 624"/>
            <p:cNvSpPr>
              <a:spLocks/>
            </p:cNvSpPr>
            <p:nvPr/>
          </p:nvSpPr>
          <p:spPr bwMode="auto">
            <a:xfrm>
              <a:off x="4537076" y="4146128"/>
              <a:ext cx="177800" cy="203200"/>
            </a:xfrm>
            <a:custGeom>
              <a:avLst/>
              <a:gdLst>
                <a:gd name="T0" fmla="*/ 16 w 112"/>
                <a:gd name="T1" fmla="*/ 112 h 128"/>
                <a:gd name="T2" fmla="*/ 16 w 112"/>
                <a:gd name="T3" fmla="*/ 16 h 128"/>
                <a:gd name="T4" fmla="*/ 68 w 112"/>
                <a:gd name="T5" fmla="*/ 16 h 128"/>
                <a:gd name="T6" fmla="*/ 96 w 112"/>
                <a:gd name="T7" fmla="*/ 44 h 128"/>
                <a:gd name="T8" fmla="*/ 96 w 112"/>
                <a:gd name="T9" fmla="*/ 64 h 128"/>
                <a:gd name="T10" fmla="*/ 112 w 112"/>
                <a:gd name="T11" fmla="*/ 64 h 128"/>
                <a:gd name="T12" fmla="*/ 112 w 112"/>
                <a:gd name="T13" fmla="*/ 36 h 128"/>
                <a:gd name="T14" fmla="*/ 76 w 112"/>
                <a:gd name="T15" fmla="*/ 0 h 128"/>
                <a:gd name="T16" fmla="*/ 0 w 112"/>
                <a:gd name="T17" fmla="*/ 0 h 128"/>
                <a:gd name="T18" fmla="*/ 0 w 112"/>
                <a:gd name="T19" fmla="*/ 128 h 128"/>
                <a:gd name="T20" fmla="*/ 48 w 112"/>
                <a:gd name="T21" fmla="*/ 128 h 128"/>
                <a:gd name="T22" fmla="*/ 48 w 112"/>
                <a:gd name="T23" fmla="*/ 112 h 128"/>
                <a:gd name="T24" fmla="*/ 16 w 112"/>
                <a:gd name="T25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2" h="128">
                  <a:moveTo>
                    <a:pt x="16" y="112"/>
                  </a:moveTo>
                  <a:lnTo>
                    <a:pt x="16" y="16"/>
                  </a:lnTo>
                  <a:lnTo>
                    <a:pt x="68" y="16"/>
                  </a:lnTo>
                  <a:lnTo>
                    <a:pt x="96" y="44"/>
                  </a:lnTo>
                  <a:lnTo>
                    <a:pt x="96" y="64"/>
                  </a:lnTo>
                  <a:lnTo>
                    <a:pt x="112" y="64"/>
                  </a:lnTo>
                  <a:lnTo>
                    <a:pt x="112" y="36"/>
                  </a:lnTo>
                  <a:lnTo>
                    <a:pt x="76" y="0"/>
                  </a:lnTo>
                  <a:lnTo>
                    <a:pt x="0" y="0"/>
                  </a:lnTo>
                  <a:lnTo>
                    <a:pt x="0" y="128"/>
                  </a:lnTo>
                  <a:lnTo>
                    <a:pt x="48" y="128"/>
                  </a:lnTo>
                  <a:lnTo>
                    <a:pt x="48" y="112"/>
                  </a:lnTo>
                  <a:lnTo>
                    <a:pt x="16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270" name="Freeform 625"/>
            <p:cNvSpPr>
              <a:spLocks/>
            </p:cNvSpPr>
            <p:nvPr/>
          </p:nvSpPr>
          <p:spPr bwMode="auto">
            <a:xfrm>
              <a:off x="4638676" y="4273128"/>
              <a:ext cx="101600" cy="76200"/>
            </a:xfrm>
            <a:custGeom>
              <a:avLst/>
              <a:gdLst>
                <a:gd name="T0" fmla="*/ 64 w 64"/>
                <a:gd name="T1" fmla="*/ 24 h 48"/>
                <a:gd name="T2" fmla="*/ 32 w 64"/>
                <a:gd name="T3" fmla="*/ 0 h 48"/>
                <a:gd name="T4" fmla="*/ 32 w 64"/>
                <a:gd name="T5" fmla="*/ 16 h 48"/>
                <a:gd name="T6" fmla="*/ 0 w 64"/>
                <a:gd name="T7" fmla="*/ 16 h 48"/>
                <a:gd name="T8" fmla="*/ 0 w 64"/>
                <a:gd name="T9" fmla="*/ 32 h 48"/>
                <a:gd name="T10" fmla="*/ 32 w 64"/>
                <a:gd name="T11" fmla="*/ 32 h 48"/>
                <a:gd name="T12" fmla="*/ 32 w 64"/>
                <a:gd name="T13" fmla="*/ 48 h 48"/>
                <a:gd name="T14" fmla="*/ 64 w 64"/>
                <a:gd name="T15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48">
                  <a:moveTo>
                    <a:pt x="64" y="24"/>
                  </a:moveTo>
                  <a:lnTo>
                    <a:pt x="32" y="0"/>
                  </a:lnTo>
                  <a:lnTo>
                    <a:pt x="32" y="16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32" y="32"/>
                  </a:lnTo>
                  <a:lnTo>
                    <a:pt x="32" y="48"/>
                  </a:lnTo>
                  <a:lnTo>
                    <a:pt x="64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0271" name="Freeform 626"/>
          <p:cNvSpPr>
            <a:spLocks noEditPoints="1"/>
          </p:cNvSpPr>
          <p:nvPr/>
        </p:nvSpPr>
        <p:spPr bwMode="auto">
          <a:xfrm>
            <a:off x="1689101" y="4552528"/>
            <a:ext cx="177800" cy="203200"/>
          </a:xfrm>
          <a:custGeom>
            <a:avLst/>
            <a:gdLst>
              <a:gd name="T0" fmla="*/ 76 w 112"/>
              <a:gd name="T1" fmla="*/ 0 h 128"/>
              <a:gd name="T2" fmla="*/ 0 w 112"/>
              <a:gd name="T3" fmla="*/ 0 h 128"/>
              <a:gd name="T4" fmla="*/ 0 w 112"/>
              <a:gd name="T5" fmla="*/ 128 h 128"/>
              <a:gd name="T6" fmla="*/ 112 w 112"/>
              <a:gd name="T7" fmla="*/ 128 h 128"/>
              <a:gd name="T8" fmla="*/ 112 w 112"/>
              <a:gd name="T9" fmla="*/ 36 h 128"/>
              <a:gd name="T10" fmla="*/ 76 w 112"/>
              <a:gd name="T11" fmla="*/ 0 h 128"/>
              <a:gd name="T12" fmla="*/ 96 w 112"/>
              <a:gd name="T13" fmla="*/ 112 h 128"/>
              <a:gd name="T14" fmla="*/ 16 w 112"/>
              <a:gd name="T15" fmla="*/ 112 h 128"/>
              <a:gd name="T16" fmla="*/ 16 w 112"/>
              <a:gd name="T17" fmla="*/ 16 h 128"/>
              <a:gd name="T18" fmla="*/ 32 w 112"/>
              <a:gd name="T19" fmla="*/ 16 h 128"/>
              <a:gd name="T20" fmla="*/ 32 w 112"/>
              <a:gd name="T21" fmla="*/ 88 h 128"/>
              <a:gd name="T22" fmla="*/ 48 w 112"/>
              <a:gd name="T23" fmla="*/ 64 h 128"/>
              <a:gd name="T24" fmla="*/ 64 w 112"/>
              <a:gd name="T25" fmla="*/ 88 h 128"/>
              <a:gd name="T26" fmla="*/ 64 w 112"/>
              <a:gd name="T27" fmla="*/ 16 h 128"/>
              <a:gd name="T28" fmla="*/ 68 w 112"/>
              <a:gd name="T29" fmla="*/ 16 h 128"/>
              <a:gd name="T30" fmla="*/ 96 w 112"/>
              <a:gd name="T31" fmla="*/ 44 h 128"/>
              <a:gd name="T32" fmla="*/ 96 w 112"/>
              <a:gd name="T33" fmla="*/ 1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2" h="128">
                <a:moveTo>
                  <a:pt x="76" y="0"/>
                </a:moveTo>
                <a:lnTo>
                  <a:pt x="0" y="0"/>
                </a:lnTo>
                <a:lnTo>
                  <a:pt x="0" y="128"/>
                </a:lnTo>
                <a:lnTo>
                  <a:pt x="112" y="128"/>
                </a:lnTo>
                <a:lnTo>
                  <a:pt x="112" y="36"/>
                </a:lnTo>
                <a:lnTo>
                  <a:pt x="76" y="0"/>
                </a:lnTo>
                <a:close/>
                <a:moveTo>
                  <a:pt x="96" y="112"/>
                </a:moveTo>
                <a:lnTo>
                  <a:pt x="16" y="112"/>
                </a:lnTo>
                <a:lnTo>
                  <a:pt x="16" y="16"/>
                </a:lnTo>
                <a:lnTo>
                  <a:pt x="32" y="16"/>
                </a:lnTo>
                <a:lnTo>
                  <a:pt x="32" y="88"/>
                </a:lnTo>
                <a:lnTo>
                  <a:pt x="48" y="64"/>
                </a:lnTo>
                <a:lnTo>
                  <a:pt x="64" y="88"/>
                </a:lnTo>
                <a:lnTo>
                  <a:pt x="64" y="16"/>
                </a:lnTo>
                <a:lnTo>
                  <a:pt x="68" y="16"/>
                </a:lnTo>
                <a:lnTo>
                  <a:pt x="96" y="44"/>
                </a:lnTo>
                <a:lnTo>
                  <a:pt x="96" y="1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167" name="Group 11166"/>
          <p:cNvGrpSpPr/>
          <p:nvPr/>
        </p:nvGrpSpPr>
        <p:grpSpPr>
          <a:xfrm>
            <a:off x="4130676" y="4552528"/>
            <a:ext cx="203200" cy="203200"/>
            <a:chOff x="4130676" y="4552528"/>
            <a:chExt cx="203200" cy="203200"/>
          </a:xfrm>
        </p:grpSpPr>
        <p:sp>
          <p:nvSpPr>
            <p:cNvPr id="10272" name="Freeform 627"/>
            <p:cNvSpPr>
              <a:spLocks noEditPoints="1"/>
            </p:cNvSpPr>
            <p:nvPr/>
          </p:nvSpPr>
          <p:spPr bwMode="auto">
            <a:xfrm>
              <a:off x="4130676" y="4666828"/>
              <a:ext cx="88900" cy="88900"/>
            </a:xfrm>
            <a:custGeom>
              <a:avLst/>
              <a:gdLst>
                <a:gd name="T0" fmla="*/ 0 w 56"/>
                <a:gd name="T1" fmla="*/ 0 h 56"/>
                <a:gd name="T2" fmla="*/ 0 w 56"/>
                <a:gd name="T3" fmla="*/ 56 h 56"/>
                <a:gd name="T4" fmla="*/ 56 w 56"/>
                <a:gd name="T5" fmla="*/ 56 h 56"/>
                <a:gd name="T6" fmla="*/ 56 w 56"/>
                <a:gd name="T7" fmla="*/ 24 h 56"/>
                <a:gd name="T8" fmla="*/ 32 w 56"/>
                <a:gd name="T9" fmla="*/ 0 h 56"/>
                <a:gd name="T10" fmla="*/ 0 w 56"/>
                <a:gd name="T11" fmla="*/ 0 h 56"/>
                <a:gd name="T12" fmla="*/ 48 w 56"/>
                <a:gd name="T13" fmla="*/ 28 h 56"/>
                <a:gd name="T14" fmla="*/ 48 w 56"/>
                <a:gd name="T15" fmla="*/ 48 h 56"/>
                <a:gd name="T16" fmla="*/ 8 w 56"/>
                <a:gd name="T17" fmla="*/ 48 h 56"/>
                <a:gd name="T18" fmla="*/ 8 w 56"/>
                <a:gd name="T19" fmla="*/ 8 h 56"/>
                <a:gd name="T20" fmla="*/ 28 w 56"/>
                <a:gd name="T21" fmla="*/ 8 h 56"/>
                <a:gd name="T22" fmla="*/ 32 w 56"/>
                <a:gd name="T23" fmla="*/ 12 h 56"/>
                <a:gd name="T24" fmla="*/ 32 w 56"/>
                <a:gd name="T25" fmla="*/ 24 h 56"/>
                <a:gd name="T26" fmla="*/ 44 w 56"/>
                <a:gd name="T27" fmla="*/ 24 h 56"/>
                <a:gd name="T28" fmla="*/ 48 w 56"/>
                <a:gd name="T29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" h="56">
                  <a:moveTo>
                    <a:pt x="0" y="0"/>
                  </a:moveTo>
                  <a:lnTo>
                    <a:pt x="0" y="56"/>
                  </a:lnTo>
                  <a:lnTo>
                    <a:pt x="56" y="56"/>
                  </a:lnTo>
                  <a:lnTo>
                    <a:pt x="56" y="24"/>
                  </a:lnTo>
                  <a:lnTo>
                    <a:pt x="32" y="0"/>
                  </a:lnTo>
                  <a:lnTo>
                    <a:pt x="0" y="0"/>
                  </a:lnTo>
                  <a:close/>
                  <a:moveTo>
                    <a:pt x="48" y="28"/>
                  </a:moveTo>
                  <a:lnTo>
                    <a:pt x="48" y="48"/>
                  </a:lnTo>
                  <a:lnTo>
                    <a:pt x="8" y="48"/>
                  </a:lnTo>
                  <a:lnTo>
                    <a:pt x="8" y="8"/>
                  </a:lnTo>
                  <a:lnTo>
                    <a:pt x="28" y="8"/>
                  </a:lnTo>
                  <a:lnTo>
                    <a:pt x="32" y="12"/>
                  </a:lnTo>
                  <a:lnTo>
                    <a:pt x="32" y="24"/>
                  </a:lnTo>
                  <a:lnTo>
                    <a:pt x="44" y="24"/>
                  </a:lnTo>
                  <a:lnTo>
                    <a:pt x="48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273" name="Freeform 628"/>
            <p:cNvSpPr>
              <a:spLocks noEditPoints="1"/>
            </p:cNvSpPr>
            <p:nvPr/>
          </p:nvSpPr>
          <p:spPr bwMode="auto">
            <a:xfrm>
              <a:off x="4130676" y="4552528"/>
              <a:ext cx="88900" cy="88900"/>
            </a:xfrm>
            <a:custGeom>
              <a:avLst/>
              <a:gdLst>
                <a:gd name="T0" fmla="*/ 0 w 56"/>
                <a:gd name="T1" fmla="*/ 0 h 56"/>
                <a:gd name="T2" fmla="*/ 0 w 56"/>
                <a:gd name="T3" fmla="*/ 56 h 56"/>
                <a:gd name="T4" fmla="*/ 56 w 56"/>
                <a:gd name="T5" fmla="*/ 56 h 56"/>
                <a:gd name="T6" fmla="*/ 56 w 56"/>
                <a:gd name="T7" fmla="*/ 24 h 56"/>
                <a:gd name="T8" fmla="*/ 32 w 56"/>
                <a:gd name="T9" fmla="*/ 0 h 56"/>
                <a:gd name="T10" fmla="*/ 0 w 56"/>
                <a:gd name="T11" fmla="*/ 0 h 56"/>
                <a:gd name="T12" fmla="*/ 48 w 56"/>
                <a:gd name="T13" fmla="*/ 28 h 56"/>
                <a:gd name="T14" fmla="*/ 48 w 56"/>
                <a:gd name="T15" fmla="*/ 48 h 56"/>
                <a:gd name="T16" fmla="*/ 8 w 56"/>
                <a:gd name="T17" fmla="*/ 48 h 56"/>
                <a:gd name="T18" fmla="*/ 8 w 56"/>
                <a:gd name="T19" fmla="*/ 8 h 56"/>
                <a:gd name="T20" fmla="*/ 28 w 56"/>
                <a:gd name="T21" fmla="*/ 8 h 56"/>
                <a:gd name="T22" fmla="*/ 32 w 56"/>
                <a:gd name="T23" fmla="*/ 12 h 56"/>
                <a:gd name="T24" fmla="*/ 32 w 56"/>
                <a:gd name="T25" fmla="*/ 24 h 56"/>
                <a:gd name="T26" fmla="*/ 44 w 56"/>
                <a:gd name="T27" fmla="*/ 24 h 56"/>
                <a:gd name="T28" fmla="*/ 48 w 56"/>
                <a:gd name="T29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" h="56">
                  <a:moveTo>
                    <a:pt x="0" y="0"/>
                  </a:moveTo>
                  <a:lnTo>
                    <a:pt x="0" y="56"/>
                  </a:lnTo>
                  <a:lnTo>
                    <a:pt x="56" y="56"/>
                  </a:lnTo>
                  <a:lnTo>
                    <a:pt x="56" y="24"/>
                  </a:lnTo>
                  <a:lnTo>
                    <a:pt x="32" y="0"/>
                  </a:lnTo>
                  <a:lnTo>
                    <a:pt x="0" y="0"/>
                  </a:lnTo>
                  <a:close/>
                  <a:moveTo>
                    <a:pt x="48" y="28"/>
                  </a:moveTo>
                  <a:lnTo>
                    <a:pt x="48" y="48"/>
                  </a:lnTo>
                  <a:lnTo>
                    <a:pt x="8" y="48"/>
                  </a:lnTo>
                  <a:lnTo>
                    <a:pt x="8" y="8"/>
                  </a:lnTo>
                  <a:lnTo>
                    <a:pt x="28" y="8"/>
                  </a:lnTo>
                  <a:lnTo>
                    <a:pt x="32" y="12"/>
                  </a:lnTo>
                  <a:lnTo>
                    <a:pt x="32" y="24"/>
                  </a:lnTo>
                  <a:lnTo>
                    <a:pt x="44" y="24"/>
                  </a:lnTo>
                  <a:lnTo>
                    <a:pt x="48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274" name="Freeform 629"/>
            <p:cNvSpPr>
              <a:spLocks noEditPoints="1"/>
            </p:cNvSpPr>
            <p:nvPr/>
          </p:nvSpPr>
          <p:spPr bwMode="auto">
            <a:xfrm>
              <a:off x="4244976" y="4552528"/>
              <a:ext cx="88900" cy="88900"/>
            </a:xfrm>
            <a:custGeom>
              <a:avLst/>
              <a:gdLst>
                <a:gd name="T0" fmla="*/ 32 w 56"/>
                <a:gd name="T1" fmla="*/ 0 h 56"/>
                <a:gd name="T2" fmla="*/ 0 w 56"/>
                <a:gd name="T3" fmla="*/ 0 h 56"/>
                <a:gd name="T4" fmla="*/ 0 w 56"/>
                <a:gd name="T5" fmla="*/ 56 h 56"/>
                <a:gd name="T6" fmla="*/ 56 w 56"/>
                <a:gd name="T7" fmla="*/ 56 h 56"/>
                <a:gd name="T8" fmla="*/ 56 w 56"/>
                <a:gd name="T9" fmla="*/ 24 h 56"/>
                <a:gd name="T10" fmla="*/ 32 w 56"/>
                <a:gd name="T11" fmla="*/ 0 h 56"/>
                <a:gd name="T12" fmla="*/ 48 w 56"/>
                <a:gd name="T13" fmla="*/ 48 h 56"/>
                <a:gd name="T14" fmla="*/ 8 w 56"/>
                <a:gd name="T15" fmla="*/ 48 h 56"/>
                <a:gd name="T16" fmla="*/ 8 w 56"/>
                <a:gd name="T17" fmla="*/ 8 h 56"/>
                <a:gd name="T18" fmla="*/ 28 w 56"/>
                <a:gd name="T19" fmla="*/ 8 h 56"/>
                <a:gd name="T20" fmla="*/ 32 w 56"/>
                <a:gd name="T21" fmla="*/ 12 h 56"/>
                <a:gd name="T22" fmla="*/ 32 w 56"/>
                <a:gd name="T23" fmla="*/ 24 h 56"/>
                <a:gd name="T24" fmla="*/ 44 w 56"/>
                <a:gd name="T25" fmla="*/ 24 h 56"/>
                <a:gd name="T26" fmla="*/ 48 w 56"/>
                <a:gd name="T27" fmla="*/ 28 h 56"/>
                <a:gd name="T28" fmla="*/ 48 w 56"/>
                <a:gd name="T29" fmla="*/ 4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" h="56">
                  <a:moveTo>
                    <a:pt x="32" y="0"/>
                  </a:moveTo>
                  <a:lnTo>
                    <a:pt x="0" y="0"/>
                  </a:lnTo>
                  <a:lnTo>
                    <a:pt x="0" y="56"/>
                  </a:lnTo>
                  <a:lnTo>
                    <a:pt x="56" y="56"/>
                  </a:lnTo>
                  <a:lnTo>
                    <a:pt x="56" y="24"/>
                  </a:lnTo>
                  <a:lnTo>
                    <a:pt x="32" y="0"/>
                  </a:lnTo>
                  <a:close/>
                  <a:moveTo>
                    <a:pt x="48" y="48"/>
                  </a:moveTo>
                  <a:lnTo>
                    <a:pt x="8" y="48"/>
                  </a:lnTo>
                  <a:lnTo>
                    <a:pt x="8" y="8"/>
                  </a:lnTo>
                  <a:lnTo>
                    <a:pt x="28" y="8"/>
                  </a:lnTo>
                  <a:lnTo>
                    <a:pt x="32" y="12"/>
                  </a:lnTo>
                  <a:lnTo>
                    <a:pt x="32" y="24"/>
                  </a:lnTo>
                  <a:lnTo>
                    <a:pt x="44" y="24"/>
                  </a:lnTo>
                  <a:lnTo>
                    <a:pt x="48" y="28"/>
                  </a:lnTo>
                  <a:lnTo>
                    <a:pt x="48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275" name="Freeform 630"/>
            <p:cNvSpPr>
              <a:spLocks noEditPoints="1"/>
            </p:cNvSpPr>
            <p:nvPr/>
          </p:nvSpPr>
          <p:spPr bwMode="auto">
            <a:xfrm>
              <a:off x="4244976" y="4666828"/>
              <a:ext cx="88900" cy="88900"/>
            </a:xfrm>
            <a:custGeom>
              <a:avLst/>
              <a:gdLst>
                <a:gd name="T0" fmla="*/ 0 w 56"/>
                <a:gd name="T1" fmla="*/ 0 h 56"/>
                <a:gd name="T2" fmla="*/ 0 w 56"/>
                <a:gd name="T3" fmla="*/ 56 h 56"/>
                <a:gd name="T4" fmla="*/ 56 w 56"/>
                <a:gd name="T5" fmla="*/ 56 h 56"/>
                <a:gd name="T6" fmla="*/ 56 w 56"/>
                <a:gd name="T7" fmla="*/ 24 h 56"/>
                <a:gd name="T8" fmla="*/ 32 w 56"/>
                <a:gd name="T9" fmla="*/ 0 h 56"/>
                <a:gd name="T10" fmla="*/ 0 w 56"/>
                <a:gd name="T11" fmla="*/ 0 h 56"/>
                <a:gd name="T12" fmla="*/ 48 w 56"/>
                <a:gd name="T13" fmla="*/ 28 h 56"/>
                <a:gd name="T14" fmla="*/ 48 w 56"/>
                <a:gd name="T15" fmla="*/ 48 h 56"/>
                <a:gd name="T16" fmla="*/ 8 w 56"/>
                <a:gd name="T17" fmla="*/ 48 h 56"/>
                <a:gd name="T18" fmla="*/ 8 w 56"/>
                <a:gd name="T19" fmla="*/ 8 h 56"/>
                <a:gd name="T20" fmla="*/ 28 w 56"/>
                <a:gd name="T21" fmla="*/ 8 h 56"/>
                <a:gd name="T22" fmla="*/ 32 w 56"/>
                <a:gd name="T23" fmla="*/ 12 h 56"/>
                <a:gd name="T24" fmla="*/ 32 w 56"/>
                <a:gd name="T25" fmla="*/ 24 h 56"/>
                <a:gd name="T26" fmla="*/ 44 w 56"/>
                <a:gd name="T27" fmla="*/ 24 h 56"/>
                <a:gd name="T28" fmla="*/ 48 w 56"/>
                <a:gd name="T29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" h="56">
                  <a:moveTo>
                    <a:pt x="0" y="0"/>
                  </a:moveTo>
                  <a:lnTo>
                    <a:pt x="0" y="56"/>
                  </a:lnTo>
                  <a:lnTo>
                    <a:pt x="56" y="56"/>
                  </a:lnTo>
                  <a:lnTo>
                    <a:pt x="56" y="24"/>
                  </a:lnTo>
                  <a:lnTo>
                    <a:pt x="32" y="0"/>
                  </a:lnTo>
                  <a:lnTo>
                    <a:pt x="0" y="0"/>
                  </a:lnTo>
                  <a:close/>
                  <a:moveTo>
                    <a:pt x="48" y="28"/>
                  </a:moveTo>
                  <a:lnTo>
                    <a:pt x="48" y="48"/>
                  </a:lnTo>
                  <a:lnTo>
                    <a:pt x="8" y="48"/>
                  </a:lnTo>
                  <a:lnTo>
                    <a:pt x="8" y="8"/>
                  </a:lnTo>
                  <a:lnTo>
                    <a:pt x="28" y="8"/>
                  </a:lnTo>
                  <a:lnTo>
                    <a:pt x="32" y="12"/>
                  </a:lnTo>
                  <a:lnTo>
                    <a:pt x="32" y="24"/>
                  </a:lnTo>
                  <a:lnTo>
                    <a:pt x="44" y="24"/>
                  </a:lnTo>
                  <a:lnTo>
                    <a:pt x="48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45" name="Group 11144"/>
          <p:cNvGrpSpPr/>
          <p:nvPr/>
        </p:nvGrpSpPr>
        <p:grpSpPr>
          <a:xfrm>
            <a:off x="2503488" y="4146128"/>
            <a:ext cx="203200" cy="203200"/>
            <a:chOff x="2503488" y="4146128"/>
            <a:chExt cx="203200" cy="203200"/>
          </a:xfrm>
        </p:grpSpPr>
        <p:sp>
          <p:nvSpPr>
            <p:cNvPr id="10276" name="Freeform 631"/>
            <p:cNvSpPr>
              <a:spLocks/>
            </p:cNvSpPr>
            <p:nvPr/>
          </p:nvSpPr>
          <p:spPr bwMode="auto">
            <a:xfrm>
              <a:off x="2595563" y="4235028"/>
              <a:ext cx="111125" cy="111125"/>
            </a:xfrm>
            <a:custGeom>
              <a:avLst/>
              <a:gdLst>
                <a:gd name="T0" fmla="*/ 54 w 70"/>
                <a:gd name="T1" fmla="*/ 32 h 70"/>
                <a:gd name="T2" fmla="*/ 54 w 70"/>
                <a:gd name="T3" fmla="*/ 0 h 70"/>
                <a:gd name="T4" fmla="*/ 14 w 70"/>
                <a:gd name="T5" fmla="*/ 0 h 70"/>
                <a:gd name="T6" fmla="*/ 14 w 70"/>
                <a:gd name="T7" fmla="*/ 32 h 70"/>
                <a:gd name="T8" fmla="*/ 0 w 70"/>
                <a:gd name="T9" fmla="*/ 32 h 70"/>
                <a:gd name="T10" fmla="*/ 18 w 70"/>
                <a:gd name="T11" fmla="*/ 50 h 70"/>
                <a:gd name="T12" fmla="*/ 36 w 70"/>
                <a:gd name="T13" fmla="*/ 70 h 70"/>
                <a:gd name="T14" fmla="*/ 52 w 70"/>
                <a:gd name="T15" fmla="*/ 50 h 70"/>
                <a:gd name="T16" fmla="*/ 70 w 70"/>
                <a:gd name="T17" fmla="*/ 32 h 70"/>
                <a:gd name="T18" fmla="*/ 54 w 70"/>
                <a:gd name="T19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70">
                  <a:moveTo>
                    <a:pt x="54" y="32"/>
                  </a:moveTo>
                  <a:lnTo>
                    <a:pt x="54" y="0"/>
                  </a:lnTo>
                  <a:lnTo>
                    <a:pt x="14" y="0"/>
                  </a:lnTo>
                  <a:lnTo>
                    <a:pt x="14" y="32"/>
                  </a:lnTo>
                  <a:lnTo>
                    <a:pt x="0" y="32"/>
                  </a:lnTo>
                  <a:lnTo>
                    <a:pt x="18" y="50"/>
                  </a:lnTo>
                  <a:lnTo>
                    <a:pt x="36" y="70"/>
                  </a:lnTo>
                  <a:lnTo>
                    <a:pt x="52" y="50"/>
                  </a:lnTo>
                  <a:lnTo>
                    <a:pt x="70" y="32"/>
                  </a:lnTo>
                  <a:lnTo>
                    <a:pt x="54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277" name="Freeform 632"/>
            <p:cNvSpPr>
              <a:spLocks/>
            </p:cNvSpPr>
            <p:nvPr/>
          </p:nvSpPr>
          <p:spPr bwMode="auto">
            <a:xfrm>
              <a:off x="2503488" y="4146128"/>
              <a:ext cx="165100" cy="203200"/>
            </a:xfrm>
            <a:custGeom>
              <a:avLst/>
              <a:gdLst>
                <a:gd name="T0" fmla="*/ 54 w 104"/>
                <a:gd name="T1" fmla="*/ 112 h 128"/>
                <a:gd name="T2" fmla="*/ 16 w 104"/>
                <a:gd name="T3" fmla="*/ 112 h 128"/>
                <a:gd name="T4" fmla="*/ 16 w 104"/>
                <a:gd name="T5" fmla="*/ 16 h 128"/>
                <a:gd name="T6" fmla="*/ 60 w 104"/>
                <a:gd name="T7" fmla="*/ 16 h 128"/>
                <a:gd name="T8" fmla="*/ 84 w 104"/>
                <a:gd name="T9" fmla="*/ 40 h 128"/>
                <a:gd name="T10" fmla="*/ 104 w 104"/>
                <a:gd name="T11" fmla="*/ 40 h 128"/>
                <a:gd name="T12" fmla="*/ 104 w 104"/>
                <a:gd name="T13" fmla="*/ 36 h 128"/>
                <a:gd name="T14" fmla="*/ 68 w 104"/>
                <a:gd name="T15" fmla="*/ 0 h 128"/>
                <a:gd name="T16" fmla="*/ 0 w 104"/>
                <a:gd name="T17" fmla="*/ 0 h 128"/>
                <a:gd name="T18" fmla="*/ 0 w 104"/>
                <a:gd name="T19" fmla="*/ 128 h 128"/>
                <a:gd name="T20" fmla="*/ 68 w 104"/>
                <a:gd name="T21" fmla="*/ 128 h 128"/>
                <a:gd name="T22" fmla="*/ 54 w 104"/>
                <a:gd name="T23" fmla="*/ 112 h 128"/>
                <a:gd name="T24" fmla="*/ 54 w 104"/>
                <a:gd name="T25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128">
                  <a:moveTo>
                    <a:pt x="54" y="112"/>
                  </a:moveTo>
                  <a:lnTo>
                    <a:pt x="16" y="112"/>
                  </a:lnTo>
                  <a:lnTo>
                    <a:pt x="16" y="16"/>
                  </a:lnTo>
                  <a:lnTo>
                    <a:pt x="60" y="16"/>
                  </a:lnTo>
                  <a:lnTo>
                    <a:pt x="84" y="40"/>
                  </a:lnTo>
                  <a:lnTo>
                    <a:pt x="104" y="40"/>
                  </a:lnTo>
                  <a:lnTo>
                    <a:pt x="104" y="36"/>
                  </a:lnTo>
                  <a:lnTo>
                    <a:pt x="68" y="0"/>
                  </a:lnTo>
                  <a:lnTo>
                    <a:pt x="0" y="0"/>
                  </a:lnTo>
                  <a:lnTo>
                    <a:pt x="0" y="128"/>
                  </a:lnTo>
                  <a:lnTo>
                    <a:pt x="68" y="128"/>
                  </a:lnTo>
                  <a:lnTo>
                    <a:pt x="54" y="112"/>
                  </a:lnTo>
                  <a:lnTo>
                    <a:pt x="54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44" name="Group 11143"/>
          <p:cNvGrpSpPr/>
          <p:nvPr/>
        </p:nvGrpSpPr>
        <p:grpSpPr>
          <a:xfrm>
            <a:off x="2095501" y="4146128"/>
            <a:ext cx="203200" cy="203200"/>
            <a:chOff x="2095501" y="4146128"/>
            <a:chExt cx="203200" cy="203200"/>
          </a:xfrm>
        </p:grpSpPr>
        <p:sp>
          <p:nvSpPr>
            <p:cNvPr id="10278" name="Freeform 633"/>
            <p:cNvSpPr>
              <a:spLocks/>
            </p:cNvSpPr>
            <p:nvPr/>
          </p:nvSpPr>
          <p:spPr bwMode="auto">
            <a:xfrm>
              <a:off x="2235201" y="4314403"/>
              <a:ext cx="25400" cy="34925"/>
            </a:xfrm>
            <a:custGeom>
              <a:avLst/>
              <a:gdLst>
                <a:gd name="T0" fmla="*/ 0 w 16"/>
                <a:gd name="T1" fmla="*/ 16 h 22"/>
                <a:gd name="T2" fmla="*/ 0 w 16"/>
                <a:gd name="T3" fmla="*/ 22 h 22"/>
                <a:gd name="T4" fmla="*/ 16 w 16"/>
                <a:gd name="T5" fmla="*/ 22 h 22"/>
                <a:gd name="T6" fmla="*/ 16 w 16"/>
                <a:gd name="T7" fmla="*/ 0 h 22"/>
                <a:gd name="T8" fmla="*/ 0 w 16"/>
                <a:gd name="T9" fmla="*/ 16 h 22"/>
                <a:gd name="T10" fmla="*/ 0 w 16"/>
                <a:gd name="T11" fmla="*/ 1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2">
                  <a:moveTo>
                    <a:pt x="0" y="16"/>
                  </a:moveTo>
                  <a:lnTo>
                    <a:pt x="0" y="22"/>
                  </a:lnTo>
                  <a:lnTo>
                    <a:pt x="16" y="22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279" name="Freeform 634"/>
            <p:cNvSpPr>
              <a:spLocks/>
            </p:cNvSpPr>
            <p:nvPr/>
          </p:nvSpPr>
          <p:spPr bwMode="auto">
            <a:xfrm>
              <a:off x="2095501" y="4146128"/>
              <a:ext cx="149225" cy="203200"/>
            </a:xfrm>
            <a:custGeom>
              <a:avLst/>
              <a:gdLst>
                <a:gd name="T0" fmla="*/ 16 w 94"/>
                <a:gd name="T1" fmla="*/ 16 h 128"/>
                <a:gd name="T2" fmla="*/ 60 w 94"/>
                <a:gd name="T3" fmla="*/ 16 h 128"/>
                <a:gd name="T4" fmla="*/ 84 w 94"/>
                <a:gd name="T5" fmla="*/ 38 h 128"/>
                <a:gd name="T6" fmla="*/ 94 w 94"/>
                <a:gd name="T7" fmla="*/ 28 h 128"/>
                <a:gd name="T8" fmla="*/ 68 w 94"/>
                <a:gd name="T9" fmla="*/ 0 h 128"/>
                <a:gd name="T10" fmla="*/ 0 w 94"/>
                <a:gd name="T11" fmla="*/ 0 h 128"/>
                <a:gd name="T12" fmla="*/ 0 w 94"/>
                <a:gd name="T13" fmla="*/ 128 h 128"/>
                <a:gd name="T14" fmla="*/ 40 w 94"/>
                <a:gd name="T15" fmla="*/ 128 h 128"/>
                <a:gd name="T16" fmla="*/ 40 w 94"/>
                <a:gd name="T17" fmla="*/ 112 h 128"/>
                <a:gd name="T18" fmla="*/ 16 w 94"/>
                <a:gd name="T19" fmla="*/ 112 h 128"/>
                <a:gd name="T20" fmla="*/ 16 w 94"/>
                <a:gd name="T21" fmla="*/ 1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128">
                  <a:moveTo>
                    <a:pt x="16" y="16"/>
                  </a:moveTo>
                  <a:lnTo>
                    <a:pt x="60" y="16"/>
                  </a:lnTo>
                  <a:lnTo>
                    <a:pt x="84" y="38"/>
                  </a:lnTo>
                  <a:lnTo>
                    <a:pt x="94" y="28"/>
                  </a:lnTo>
                  <a:lnTo>
                    <a:pt x="68" y="0"/>
                  </a:lnTo>
                  <a:lnTo>
                    <a:pt x="0" y="0"/>
                  </a:lnTo>
                  <a:lnTo>
                    <a:pt x="0" y="128"/>
                  </a:lnTo>
                  <a:lnTo>
                    <a:pt x="40" y="128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280" name="Freeform 635"/>
            <p:cNvSpPr>
              <a:spLocks/>
            </p:cNvSpPr>
            <p:nvPr/>
          </p:nvSpPr>
          <p:spPr bwMode="auto">
            <a:xfrm>
              <a:off x="2171701" y="4298528"/>
              <a:ext cx="38100" cy="38100"/>
            </a:xfrm>
            <a:custGeom>
              <a:avLst/>
              <a:gdLst>
                <a:gd name="T0" fmla="*/ 0 w 24"/>
                <a:gd name="T1" fmla="*/ 24 h 24"/>
                <a:gd name="T2" fmla="*/ 24 w 24"/>
                <a:gd name="T3" fmla="*/ 24 h 24"/>
                <a:gd name="T4" fmla="*/ 0 w 24"/>
                <a:gd name="T5" fmla="*/ 0 h 24"/>
                <a:gd name="T6" fmla="*/ 0 w 24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4">
                  <a:moveTo>
                    <a:pt x="0" y="24"/>
                  </a:moveTo>
                  <a:lnTo>
                    <a:pt x="24" y="24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281" name="Freeform 636"/>
            <p:cNvSpPr>
              <a:spLocks/>
            </p:cNvSpPr>
            <p:nvPr/>
          </p:nvSpPr>
          <p:spPr bwMode="auto">
            <a:xfrm>
              <a:off x="2184401" y="4209628"/>
              <a:ext cx="114300" cy="114300"/>
            </a:xfrm>
            <a:custGeom>
              <a:avLst/>
              <a:gdLst>
                <a:gd name="T0" fmla="*/ 48 w 72"/>
                <a:gd name="T1" fmla="*/ 0 h 72"/>
                <a:gd name="T2" fmla="*/ 0 w 72"/>
                <a:gd name="T3" fmla="*/ 48 h 72"/>
                <a:gd name="T4" fmla="*/ 24 w 72"/>
                <a:gd name="T5" fmla="*/ 72 h 72"/>
                <a:gd name="T6" fmla="*/ 72 w 72"/>
                <a:gd name="T7" fmla="*/ 24 h 72"/>
                <a:gd name="T8" fmla="*/ 48 w 72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72">
                  <a:moveTo>
                    <a:pt x="48" y="0"/>
                  </a:moveTo>
                  <a:lnTo>
                    <a:pt x="0" y="48"/>
                  </a:lnTo>
                  <a:lnTo>
                    <a:pt x="24" y="72"/>
                  </a:lnTo>
                  <a:lnTo>
                    <a:pt x="72" y="24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0282" name="Freeform 637"/>
          <p:cNvSpPr>
            <a:spLocks noEditPoints="1"/>
          </p:cNvSpPr>
          <p:nvPr/>
        </p:nvSpPr>
        <p:spPr bwMode="auto">
          <a:xfrm>
            <a:off x="8199438" y="5403428"/>
            <a:ext cx="203200" cy="165100"/>
          </a:xfrm>
          <a:custGeom>
            <a:avLst/>
            <a:gdLst>
              <a:gd name="T0" fmla="*/ 56 w 128"/>
              <a:gd name="T1" fmla="*/ 16 h 104"/>
              <a:gd name="T2" fmla="*/ 42 w 128"/>
              <a:gd name="T3" fmla="*/ 0 h 104"/>
              <a:gd name="T4" fmla="*/ 0 w 128"/>
              <a:gd name="T5" fmla="*/ 0 h 104"/>
              <a:gd name="T6" fmla="*/ 0 w 128"/>
              <a:gd name="T7" fmla="*/ 104 h 104"/>
              <a:gd name="T8" fmla="*/ 128 w 128"/>
              <a:gd name="T9" fmla="*/ 104 h 104"/>
              <a:gd name="T10" fmla="*/ 128 w 128"/>
              <a:gd name="T11" fmla="*/ 16 h 104"/>
              <a:gd name="T12" fmla="*/ 56 w 128"/>
              <a:gd name="T13" fmla="*/ 16 h 104"/>
              <a:gd name="T14" fmla="*/ 40 w 128"/>
              <a:gd name="T15" fmla="*/ 88 h 104"/>
              <a:gd name="T16" fmla="*/ 40 w 128"/>
              <a:gd name="T17" fmla="*/ 64 h 104"/>
              <a:gd name="T18" fmla="*/ 64 w 128"/>
              <a:gd name="T19" fmla="*/ 88 h 104"/>
              <a:gd name="T20" fmla="*/ 40 w 128"/>
              <a:gd name="T21" fmla="*/ 88 h 104"/>
              <a:gd name="T22" fmla="*/ 72 w 128"/>
              <a:gd name="T23" fmla="*/ 80 h 104"/>
              <a:gd name="T24" fmla="*/ 48 w 128"/>
              <a:gd name="T25" fmla="*/ 56 h 104"/>
              <a:gd name="T26" fmla="*/ 80 w 128"/>
              <a:gd name="T27" fmla="*/ 24 h 104"/>
              <a:gd name="T28" fmla="*/ 104 w 128"/>
              <a:gd name="T29" fmla="*/ 48 h 104"/>
              <a:gd name="T30" fmla="*/ 72 w 128"/>
              <a:gd name="T31" fmla="*/ 8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8" h="104">
                <a:moveTo>
                  <a:pt x="56" y="16"/>
                </a:moveTo>
                <a:lnTo>
                  <a:pt x="42" y="0"/>
                </a:lnTo>
                <a:lnTo>
                  <a:pt x="0" y="0"/>
                </a:lnTo>
                <a:lnTo>
                  <a:pt x="0" y="104"/>
                </a:lnTo>
                <a:lnTo>
                  <a:pt x="128" y="104"/>
                </a:lnTo>
                <a:lnTo>
                  <a:pt x="128" y="16"/>
                </a:lnTo>
                <a:lnTo>
                  <a:pt x="56" y="16"/>
                </a:lnTo>
                <a:close/>
                <a:moveTo>
                  <a:pt x="40" y="88"/>
                </a:moveTo>
                <a:lnTo>
                  <a:pt x="40" y="64"/>
                </a:lnTo>
                <a:lnTo>
                  <a:pt x="64" y="88"/>
                </a:lnTo>
                <a:lnTo>
                  <a:pt x="40" y="88"/>
                </a:lnTo>
                <a:close/>
                <a:moveTo>
                  <a:pt x="72" y="80"/>
                </a:moveTo>
                <a:lnTo>
                  <a:pt x="48" y="56"/>
                </a:lnTo>
                <a:lnTo>
                  <a:pt x="80" y="24"/>
                </a:lnTo>
                <a:lnTo>
                  <a:pt x="104" y="48"/>
                </a:lnTo>
                <a:lnTo>
                  <a:pt x="72" y="8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169" name="Group 11168"/>
          <p:cNvGrpSpPr/>
          <p:nvPr/>
        </p:nvGrpSpPr>
        <p:grpSpPr>
          <a:xfrm>
            <a:off x="874713" y="4552528"/>
            <a:ext cx="177800" cy="203200"/>
            <a:chOff x="874713" y="4552528"/>
            <a:chExt cx="177800" cy="203200"/>
          </a:xfrm>
        </p:grpSpPr>
        <p:sp>
          <p:nvSpPr>
            <p:cNvPr id="10283" name="Freeform 638"/>
            <p:cNvSpPr>
              <a:spLocks noEditPoints="1"/>
            </p:cNvSpPr>
            <p:nvPr/>
          </p:nvSpPr>
          <p:spPr bwMode="auto">
            <a:xfrm>
              <a:off x="874713" y="4552528"/>
              <a:ext cx="177800" cy="203200"/>
            </a:xfrm>
            <a:custGeom>
              <a:avLst/>
              <a:gdLst>
                <a:gd name="T0" fmla="*/ 76 w 112"/>
                <a:gd name="T1" fmla="*/ 0 h 128"/>
                <a:gd name="T2" fmla="*/ 0 w 112"/>
                <a:gd name="T3" fmla="*/ 0 h 128"/>
                <a:gd name="T4" fmla="*/ 0 w 112"/>
                <a:gd name="T5" fmla="*/ 128 h 128"/>
                <a:gd name="T6" fmla="*/ 112 w 112"/>
                <a:gd name="T7" fmla="*/ 128 h 128"/>
                <a:gd name="T8" fmla="*/ 112 w 112"/>
                <a:gd name="T9" fmla="*/ 36 h 128"/>
                <a:gd name="T10" fmla="*/ 76 w 112"/>
                <a:gd name="T11" fmla="*/ 0 h 128"/>
                <a:gd name="T12" fmla="*/ 48 w 112"/>
                <a:gd name="T13" fmla="*/ 64 h 128"/>
                <a:gd name="T14" fmla="*/ 56 w 112"/>
                <a:gd name="T15" fmla="*/ 64 h 128"/>
                <a:gd name="T16" fmla="*/ 56 w 112"/>
                <a:gd name="T17" fmla="*/ 56 h 128"/>
                <a:gd name="T18" fmla="*/ 48 w 112"/>
                <a:gd name="T19" fmla="*/ 56 h 128"/>
                <a:gd name="T20" fmla="*/ 48 w 112"/>
                <a:gd name="T21" fmla="*/ 48 h 128"/>
                <a:gd name="T22" fmla="*/ 56 w 112"/>
                <a:gd name="T23" fmla="*/ 48 h 128"/>
                <a:gd name="T24" fmla="*/ 56 w 112"/>
                <a:gd name="T25" fmla="*/ 40 h 128"/>
                <a:gd name="T26" fmla="*/ 48 w 112"/>
                <a:gd name="T27" fmla="*/ 40 h 128"/>
                <a:gd name="T28" fmla="*/ 48 w 112"/>
                <a:gd name="T29" fmla="*/ 32 h 128"/>
                <a:gd name="T30" fmla="*/ 56 w 112"/>
                <a:gd name="T31" fmla="*/ 32 h 128"/>
                <a:gd name="T32" fmla="*/ 56 w 112"/>
                <a:gd name="T33" fmla="*/ 24 h 128"/>
                <a:gd name="T34" fmla="*/ 48 w 112"/>
                <a:gd name="T35" fmla="*/ 24 h 128"/>
                <a:gd name="T36" fmla="*/ 48 w 112"/>
                <a:gd name="T37" fmla="*/ 16 h 128"/>
                <a:gd name="T38" fmla="*/ 56 w 112"/>
                <a:gd name="T39" fmla="*/ 16 h 128"/>
                <a:gd name="T40" fmla="*/ 56 w 112"/>
                <a:gd name="T41" fmla="*/ 24 h 128"/>
                <a:gd name="T42" fmla="*/ 64 w 112"/>
                <a:gd name="T43" fmla="*/ 24 h 128"/>
                <a:gd name="T44" fmla="*/ 64 w 112"/>
                <a:gd name="T45" fmla="*/ 32 h 128"/>
                <a:gd name="T46" fmla="*/ 56 w 112"/>
                <a:gd name="T47" fmla="*/ 32 h 128"/>
                <a:gd name="T48" fmla="*/ 56 w 112"/>
                <a:gd name="T49" fmla="*/ 40 h 128"/>
                <a:gd name="T50" fmla="*/ 64 w 112"/>
                <a:gd name="T51" fmla="*/ 40 h 128"/>
                <a:gd name="T52" fmla="*/ 64 w 112"/>
                <a:gd name="T53" fmla="*/ 48 h 128"/>
                <a:gd name="T54" fmla="*/ 56 w 112"/>
                <a:gd name="T55" fmla="*/ 48 h 128"/>
                <a:gd name="T56" fmla="*/ 56 w 112"/>
                <a:gd name="T57" fmla="*/ 56 h 128"/>
                <a:gd name="T58" fmla="*/ 64 w 112"/>
                <a:gd name="T59" fmla="*/ 56 h 128"/>
                <a:gd name="T60" fmla="*/ 64 w 112"/>
                <a:gd name="T61" fmla="*/ 64 h 128"/>
                <a:gd name="T62" fmla="*/ 56 w 112"/>
                <a:gd name="T63" fmla="*/ 64 h 128"/>
                <a:gd name="T64" fmla="*/ 56 w 112"/>
                <a:gd name="T65" fmla="*/ 72 h 128"/>
                <a:gd name="T66" fmla="*/ 64 w 112"/>
                <a:gd name="T67" fmla="*/ 72 h 128"/>
                <a:gd name="T68" fmla="*/ 64 w 112"/>
                <a:gd name="T69" fmla="*/ 80 h 128"/>
                <a:gd name="T70" fmla="*/ 56 w 112"/>
                <a:gd name="T71" fmla="*/ 80 h 128"/>
                <a:gd name="T72" fmla="*/ 56 w 112"/>
                <a:gd name="T73" fmla="*/ 72 h 128"/>
                <a:gd name="T74" fmla="*/ 48 w 112"/>
                <a:gd name="T75" fmla="*/ 72 h 128"/>
                <a:gd name="T76" fmla="*/ 48 w 112"/>
                <a:gd name="T77" fmla="*/ 64 h 128"/>
                <a:gd name="T78" fmla="*/ 32 w 112"/>
                <a:gd name="T79" fmla="*/ 112 h 128"/>
                <a:gd name="T80" fmla="*/ 16 w 112"/>
                <a:gd name="T81" fmla="*/ 112 h 128"/>
                <a:gd name="T82" fmla="*/ 16 w 112"/>
                <a:gd name="T83" fmla="*/ 16 h 128"/>
                <a:gd name="T84" fmla="*/ 40 w 112"/>
                <a:gd name="T85" fmla="*/ 16 h 128"/>
                <a:gd name="T86" fmla="*/ 40 w 112"/>
                <a:gd name="T87" fmla="*/ 80 h 128"/>
                <a:gd name="T88" fmla="*/ 32 w 112"/>
                <a:gd name="T89" fmla="*/ 80 h 128"/>
                <a:gd name="T90" fmla="*/ 32 w 112"/>
                <a:gd name="T91" fmla="*/ 112 h 128"/>
                <a:gd name="T92" fmla="*/ 72 w 112"/>
                <a:gd name="T93" fmla="*/ 120 h 128"/>
                <a:gd name="T94" fmla="*/ 40 w 112"/>
                <a:gd name="T95" fmla="*/ 120 h 128"/>
                <a:gd name="T96" fmla="*/ 40 w 112"/>
                <a:gd name="T97" fmla="*/ 88 h 128"/>
                <a:gd name="T98" fmla="*/ 72 w 112"/>
                <a:gd name="T99" fmla="*/ 88 h 128"/>
                <a:gd name="T100" fmla="*/ 72 w 112"/>
                <a:gd name="T101" fmla="*/ 120 h 128"/>
                <a:gd name="T102" fmla="*/ 96 w 112"/>
                <a:gd name="T103" fmla="*/ 112 h 128"/>
                <a:gd name="T104" fmla="*/ 80 w 112"/>
                <a:gd name="T105" fmla="*/ 112 h 128"/>
                <a:gd name="T106" fmla="*/ 80 w 112"/>
                <a:gd name="T107" fmla="*/ 80 h 128"/>
                <a:gd name="T108" fmla="*/ 72 w 112"/>
                <a:gd name="T109" fmla="*/ 80 h 128"/>
                <a:gd name="T110" fmla="*/ 72 w 112"/>
                <a:gd name="T111" fmla="*/ 20 h 128"/>
                <a:gd name="T112" fmla="*/ 96 w 112"/>
                <a:gd name="T113" fmla="*/ 44 h 128"/>
                <a:gd name="T114" fmla="*/ 96 w 112"/>
                <a:gd name="T115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" h="128">
                  <a:moveTo>
                    <a:pt x="76" y="0"/>
                  </a:moveTo>
                  <a:lnTo>
                    <a:pt x="0" y="0"/>
                  </a:lnTo>
                  <a:lnTo>
                    <a:pt x="0" y="128"/>
                  </a:lnTo>
                  <a:lnTo>
                    <a:pt x="112" y="128"/>
                  </a:lnTo>
                  <a:lnTo>
                    <a:pt x="112" y="36"/>
                  </a:lnTo>
                  <a:lnTo>
                    <a:pt x="76" y="0"/>
                  </a:lnTo>
                  <a:close/>
                  <a:moveTo>
                    <a:pt x="48" y="64"/>
                  </a:moveTo>
                  <a:lnTo>
                    <a:pt x="56" y="64"/>
                  </a:lnTo>
                  <a:lnTo>
                    <a:pt x="56" y="56"/>
                  </a:lnTo>
                  <a:lnTo>
                    <a:pt x="48" y="56"/>
                  </a:lnTo>
                  <a:lnTo>
                    <a:pt x="48" y="48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48" y="40"/>
                  </a:lnTo>
                  <a:lnTo>
                    <a:pt x="48" y="32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48" y="24"/>
                  </a:lnTo>
                  <a:lnTo>
                    <a:pt x="48" y="16"/>
                  </a:lnTo>
                  <a:lnTo>
                    <a:pt x="56" y="16"/>
                  </a:lnTo>
                  <a:lnTo>
                    <a:pt x="56" y="24"/>
                  </a:lnTo>
                  <a:lnTo>
                    <a:pt x="64" y="24"/>
                  </a:lnTo>
                  <a:lnTo>
                    <a:pt x="64" y="32"/>
                  </a:lnTo>
                  <a:lnTo>
                    <a:pt x="56" y="32"/>
                  </a:lnTo>
                  <a:lnTo>
                    <a:pt x="56" y="40"/>
                  </a:lnTo>
                  <a:lnTo>
                    <a:pt x="64" y="40"/>
                  </a:lnTo>
                  <a:lnTo>
                    <a:pt x="64" y="48"/>
                  </a:lnTo>
                  <a:lnTo>
                    <a:pt x="56" y="48"/>
                  </a:lnTo>
                  <a:lnTo>
                    <a:pt x="56" y="56"/>
                  </a:lnTo>
                  <a:lnTo>
                    <a:pt x="64" y="56"/>
                  </a:lnTo>
                  <a:lnTo>
                    <a:pt x="64" y="64"/>
                  </a:lnTo>
                  <a:lnTo>
                    <a:pt x="56" y="64"/>
                  </a:lnTo>
                  <a:lnTo>
                    <a:pt x="56" y="72"/>
                  </a:lnTo>
                  <a:lnTo>
                    <a:pt x="64" y="72"/>
                  </a:lnTo>
                  <a:lnTo>
                    <a:pt x="64" y="80"/>
                  </a:lnTo>
                  <a:lnTo>
                    <a:pt x="56" y="80"/>
                  </a:lnTo>
                  <a:lnTo>
                    <a:pt x="56" y="72"/>
                  </a:lnTo>
                  <a:lnTo>
                    <a:pt x="48" y="72"/>
                  </a:lnTo>
                  <a:lnTo>
                    <a:pt x="48" y="64"/>
                  </a:lnTo>
                  <a:close/>
                  <a:moveTo>
                    <a:pt x="32" y="112"/>
                  </a:moveTo>
                  <a:lnTo>
                    <a:pt x="16" y="112"/>
                  </a:lnTo>
                  <a:lnTo>
                    <a:pt x="16" y="16"/>
                  </a:lnTo>
                  <a:lnTo>
                    <a:pt x="40" y="16"/>
                  </a:lnTo>
                  <a:lnTo>
                    <a:pt x="40" y="80"/>
                  </a:lnTo>
                  <a:lnTo>
                    <a:pt x="32" y="80"/>
                  </a:lnTo>
                  <a:lnTo>
                    <a:pt x="32" y="112"/>
                  </a:lnTo>
                  <a:close/>
                  <a:moveTo>
                    <a:pt x="72" y="120"/>
                  </a:moveTo>
                  <a:lnTo>
                    <a:pt x="40" y="120"/>
                  </a:lnTo>
                  <a:lnTo>
                    <a:pt x="40" y="88"/>
                  </a:lnTo>
                  <a:lnTo>
                    <a:pt x="72" y="88"/>
                  </a:lnTo>
                  <a:lnTo>
                    <a:pt x="72" y="120"/>
                  </a:lnTo>
                  <a:close/>
                  <a:moveTo>
                    <a:pt x="96" y="112"/>
                  </a:moveTo>
                  <a:lnTo>
                    <a:pt x="80" y="112"/>
                  </a:lnTo>
                  <a:lnTo>
                    <a:pt x="80" y="80"/>
                  </a:lnTo>
                  <a:lnTo>
                    <a:pt x="72" y="80"/>
                  </a:lnTo>
                  <a:lnTo>
                    <a:pt x="72" y="20"/>
                  </a:lnTo>
                  <a:lnTo>
                    <a:pt x="96" y="44"/>
                  </a:lnTo>
                  <a:lnTo>
                    <a:pt x="96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284" name="Rectangle 639"/>
            <p:cNvSpPr>
              <a:spLocks noChangeArrowheads="1"/>
            </p:cNvSpPr>
            <p:nvPr/>
          </p:nvSpPr>
          <p:spPr bwMode="auto">
            <a:xfrm>
              <a:off x="950913" y="4704928"/>
              <a:ext cx="25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0285" name="Freeform 640"/>
          <p:cNvSpPr>
            <a:spLocks/>
          </p:cNvSpPr>
          <p:nvPr/>
        </p:nvSpPr>
        <p:spPr bwMode="auto">
          <a:xfrm>
            <a:off x="5351463" y="2654424"/>
            <a:ext cx="203200" cy="152400"/>
          </a:xfrm>
          <a:custGeom>
            <a:avLst/>
            <a:gdLst>
              <a:gd name="T0" fmla="*/ 56 w 64"/>
              <a:gd name="T1" fmla="*/ 18 h 48"/>
              <a:gd name="T2" fmla="*/ 56 w 64"/>
              <a:gd name="T3" fmla="*/ 18 h 48"/>
              <a:gd name="T4" fmla="*/ 38 w 64"/>
              <a:gd name="T5" fmla="*/ 0 h 48"/>
              <a:gd name="T6" fmla="*/ 22 w 64"/>
              <a:gd name="T7" fmla="*/ 9 h 48"/>
              <a:gd name="T8" fmla="*/ 18 w 64"/>
              <a:gd name="T9" fmla="*/ 8 h 48"/>
              <a:gd name="T10" fmla="*/ 8 w 64"/>
              <a:gd name="T11" fmla="*/ 18 h 48"/>
              <a:gd name="T12" fmla="*/ 8 w 64"/>
              <a:gd name="T13" fmla="*/ 18 h 48"/>
              <a:gd name="T14" fmla="*/ 0 w 64"/>
              <a:gd name="T15" fmla="*/ 32 h 48"/>
              <a:gd name="T16" fmla="*/ 16 w 64"/>
              <a:gd name="T17" fmla="*/ 48 h 48"/>
              <a:gd name="T18" fmla="*/ 24 w 64"/>
              <a:gd name="T19" fmla="*/ 48 h 48"/>
              <a:gd name="T20" fmla="*/ 24 w 64"/>
              <a:gd name="T21" fmla="*/ 36 h 48"/>
              <a:gd name="T22" fmla="*/ 16 w 64"/>
              <a:gd name="T23" fmla="*/ 36 h 48"/>
              <a:gd name="T24" fmla="*/ 32 w 64"/>
              <a:gd name="T25" fmla="*/ 20 h 48"/>
              <a:gd name="T26" fmla="*/ 48 w 64"/>
              <a:gd name="T27" fmla="*/ 36 h 48"/>
              <a:gd name="T28" fmla="*/ 40 w 64"/>
              <a:gd name="T29" fmla="*/ 36 h 48"/>
              <a:gd name="T30" fmla="*/ 40 w 64"/>
              <a:gd name="T31" fmla="*/ 48 h 48"/>
              <a:gd name="T32" fmla="*/ 48 w 64"/>
              <a:gd name="T33" fmla="*/ 48 h 48"/>
              <a:gd name="T34" fmla="*/ 64 w 64"/>
              <a:gd name="T35" fmla="*/ 32 h 48"/>
              <a:gd name="T36" fmla="*/ 56 w 64"/>
              <a:gd name="T37" fmla="*/ 1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4" h="48">
                <a:moveTo>
                  <a:pt x="56" y="18"/>
                </a:moveTo>
                <a:cubicBezTo>
                  <a:pt x="56" y="18"/>
                  <a:pt x="56" y="18"/>
                  <a:pt x="56" y="18"/>
                </a:cubicBezTo>
                <a:cubicBezTo>
                  <a:pt x="56" y="8"/>
                  <a:pt x="48" y="0"/>
                  <a:pt x="38" y="0"/>
                </a:cubicBezTo>
                <a:cubicBezTo>
                  <a:pt x="31" y="0"/>
                  <a:pt x="26" y="4"/>
                  <a:pt x="22" y="9"/>
                </a:cubicBezTo>
                <a:cubicBezTo>
                  <a:pt x="21" y="8"/>
                  <a:pt x="20" y="8"/>
                  <a:pt x="18" y="8"/>
                </a:cubicBezTo>
                <a:cubicBezTo>
                  <a:pt x="12" y="8"/>
                  <a:pt x="8" y="12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3" y="21"/>
                  <a:pt x="0" y="26"/>
                  <a:pt x="0" y="32"/>
                </a:cubicBezTo>
                <a:cubicBezTo>
                  <a:pt x="0" y="41"/>
                  <a:pt x="7" y="48"/>
                  <a:pt x="16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24" y="36"/>
                  <a:pt x="24" y="36"/>
                  <a:pt x="24" y="36"/>
                </a:cubicBezTo>
                <a:cubicBezTo>
                  <a:pt x="16" y="36"/>
                  <a:pt x="16" y="36"/>
                  <a:pt x="16" y="36"/>
                </a:cubicBezTo>
                <a:cubicBezTo>
                  <a:pt x="32" y="20"/>
                  <a:pt x="32" y="20"/>
                  <a:pt x="32" y="20"/>
                </a:cubicBezTo>
                <a:cubicBezTo>
                  <a:pt x="48" y="36"/>
                  <a:pt x="48" y="36"/>
                  <a:pt x="48" y="36"/>
                </a:cubicBezTo>
                <a:cubicBezTo>
                  <a:pt x="40" y="36"/>
                  <a:pt x="40" y="36"/>
                  <a:pt x="40" y="36"/>
                </a:cubicBezTo>
                <a:cubicBezTo>
                  <a:pt x="40" y="48"/>
                  <a:pt x="40" y="48"/>
                  <a:pt x="40" y="48"/>
                </a:cubicBezTo>
                <a:cubicBezTo>
                  <a:pt x="48" y="48"/>
                  <a:pt x="48" y="48"/>
                  <a:pt x="48" y="48"/>
                </a:cubicBezTo>
                <a:cubicBezTo>
                  <a:pt x="57" y="48"/>
                  <a:pt x="64" y="41"/>
                  <a:pt x="64" y="32"/>
                </a:cubicBezTo>
                <a:cubicBezTo>
                  <a:pt x="64" y="26"/>
                  <a:pt x="61" y="21"/>
                  <a:pt x="56" y="1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286" name="Freeform 641"/>
          <p:cNvSpPr>
            <a:spLocks/>
          </p:cNvSpPr>
          <p:nvPr/>
        </p:nvSpPr>
        <p:spPr bwMode="auto">
          <a:xfrm>
            <a:off x="5757863" y="2654424"/>
            <a:ext cx="203200" cy="152400"/>
          </a:xfrm>
          <a:custGeom>
            <a:avLst/>
            <a:gdLst>
              <a:gd name="T0" fmla="*/ 56 w 64"/>
              <a:gd name="T1" fmla="*/ 18 h 48"/>
              <a:gd name="T2" fmla="*/ 56 w 64"/>
              <a:gd name="T3" fmla="*/ 18 h 48"/>
              <a:gd name="T4" fmla="*/ 38 w 64"/>
              <a:gd name="T5" fmla="*/ 0 h 48"/>
              <a:gd name="T6" fmla="*/ 22 w 64"/>
              <a:gd name="T7" fmla="*/ 9 h 48"/>
              <a:gd name="T8" fmla="*/ 18 w 64"/>
              <a:gd name="T9" fmla="*/ 8 h 48"/>
              <a:gd name="T10" fmla="*/ 8 w 64"/>
              <a:gd name="T11" fmla="*/ 18 h 48"/>
              <a:gd name="T12" fmla="*/ 8 w 64"/>
              <a:gd name="T13" fmla="*/ 18 h 48"/>
              <a:gd name="T14" fmla="*/ 0 w 64"/>
              <a:gd name="T15" fmla="*/ 32 h 48"/>
              <a:gd name="T16" fmla="*/ 16 w 64"/>
              <a:gd name="T17" fmla="*/ 48 h 48"/>
              <a:gd name="T18" fmla="*/ 32 w 64"/>
              <a:gd name="T19" fmla="*/ 48 h 48"/>
              <a:gd name="T20" fmla="*/ 16 w 64"/>
              <a:gd name="T21" fmla="*/ 32 h 48"/>
              <a:gd name="T22" fmla="*/ 24 w 64"/>
              <a:gd name="T23" fmla="*/ 32 h 48"/>
              <a:gd name="T24" fmla="*/ 24 w 64"/>
              <a:gd name="T25" fmla="*/ 20 h 48"/>
              <a:gd name="T26" fmla="*/ 40 w 64"/>
              <a:gd name="T27" fmla="*/ 20 h 48"/>
              <a:gd name="T28" fmla="*/ 40 w 64"/>
              <a:gd name="T29" fmla="*/ 32 h 48"/>
              <a:gd name="T30" fmla="*/ 48 w 64"/>
              <a:gd name="T31" fmla="*/ 32 h 48"/>
              <a:gd name="T32" fmla="*/ 32 w 64"/>
              <a:gd name="T33" fmla="*/ 48 h 48"/>
              <a:gd name="T34" fmla="*/ 48 w 64"/>
              <a:gd name="T35" fmla="*/ 48 h 48"/>
              <a:gd name="T36" fmla="*/ 64 w 64"/>
              <a:gd name="T37" fmla="*/ 32 h 48"/>
              <a:gd name="T38" fmla="*/ 56 w 64"/>
              <a:gd name="T39" fmla="*/ 1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4" h="48">
                <a:moveTo>
                  <a:pt x="56" y="18"/>
                </a:moveTo>
                <a:cubicBezTo>
                  <a:pt x="56" y="18"/>
                  <a:pt x="56" y="18"/>
                  <a:pt x="56" y="18"/>
                </a:cubicBezTo>
                <a:cubicBezTo>
                  <a:pt x="56" y="8"/>
                  <a:pt x="48" y="0"/>
                  <a:pt x="38" y="0"/>
                </a:cubicBezTo>
                <a:cubicBezTo>
                  <a:pt x="31" y="0"/>
                  <a:pt x="26" y="4"/>
                  <a:pt x="22" y="9"/>
                </a:cubicBezTo>
                <a:cubicBezTo>
                  <a:pt x="21" y="8"/>
                  <a:pt x="20" y="8"/>
                  <a:pt x="18" y="8"/>
                </a:cubicBezTo>
                <a:cubicBezTo>
                  <a:pt x="12" y="8"/>
                  <a:pt x="8" y="12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3" y="21"/>
                  <a:pt x="0" y="26"/>
                  <a:pt x="0" y="32"/>
                </a:cubicBezTo>
                <a:cubicBezTo>
                  <a:pt x="0" y="41"/>
                  <a:pt x="7" y="48"/>
                  <a:pt x="16" y="48"/>
                </a:cubicBezTo>
                <a:cubicBezTo>
                  <a:pt x="32" y="48"/>
                  <a:pt x="32" y="48"/>
                  <a:pt x="32" y="48"/>
                </a:cubicBezTo>
                <a:cubicBezTo>
                  <a:pt x="16" y="32"/>
                  <a:pt x="16" y="32"/>
                  <a:pt x="16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20"/>
                  <a:pt x="24" y="20"/>
                  <a:pt x="24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32"/>
                  <a:pt x="40" y="32"/>
                  <a:pt x="40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32" y="48"/>
                  <a:pt x="32" y="48"/>
                  <a:pt x="32" y="48"/>
                </a:cubicBezTo>
                <a:cubicBezTo>
                  <a:pt x="48" y="48"/>
                  <a:pt x="48" y="48"/>
                  <a:pt x="48" y="48"/>
                </a:cubicBezTo>
                <a:cubicBezTo>
                  <a:pt x="57" y="48"/>
                  <a:pt x="64" y="41"/>
                  <a:pt x="64" y="32"/>
                </a:cubicBezTo>
                <a:cubicBezTo>
                  <a:pt x="64" y="26"/>
                  <a:pt x="61" y="21"/>
                  <a:pt x="56" y="1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088" name="Group 11087"/>
          <p:cNvGrpSpPr/>
          <p:nvPr/>
        </p:nvGrpSpPr>
        <p:grpSpPr>
          <a:xfrm>
            <a:off x="2095501" y="2248024"/>
            <a:ext cx="203200" cy="177800"/>
            <a:chOff x="2095501" y="2248024"/>
            <a:chExt cx="203200" cy="177800"/>
          </a:xfrm>
        </p:grpSpPr>
        <p:sp>
          <p:nvSpPr>
            <p:cNvPr id="10287" name="Freeform 642"/>
            <p:cNvSpPr>
              <a:spLocks/>
            </p:cNvSpPr>
            <p:nvPr/>
          </p:nvSpPr>
          <p:spPr bwMode="auto">
            <a:xfrm>
              <a:off x="2095501" y="2375024"/>
              <a:ext cx="203200" cy="50800"/>
            </a:xfrm>
            <a:custGeom>
              <a:avLst/>
              <a:gdLst>
                <a:gd name="T0" fmla="*/ 112 w 128"/>
                <a:gd name="T1" fmla="*/ 0 h 32"/>
                <a:gd name="T2" fmla="*/ 112 w 128"/>
                <a:gd name="T3" fmla="*/ 16 h 32"/>
                <a:gd name="T4" fmla="*/ 16 w 128"/>
                <a:gd name="T5" fmla="*/ 16 h 32"/>
                <a:gd name="T6" fmla="*/ 16 w 128"/>
                <a:gd name="T7" fmla="*/ 0 h 32"/>
                <a:gd name="T8" fmla="*/ 0 w 128"/>
                <a:gd name="T9" fmla="*/ 0 h 32"/>
                <a:gd name="T10" fmla="*/ 0 w 128"/>
                <a:gd name="T11" fmla="*/ 32 h 32"/>
                <a:gd name="T12" fmla="*/ 128 w 128"/>
                <a:gd name="T13" fmla="*/ 32 h 32"/>
                <a:gd name="T14" fmla="*/ 128 w 128"/>
                <a:gd name="T15" fmla="*/ 0 h 32"/>
                <a:gd name="T16" fmla="*/ 112 w 128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32">
                  <a:moveTo>
                    <a:pt x="112" y="0"/>
                  </a:moveTo>
                  <a:lnTo>
                    <a:pt x="112" y="16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128" y="32"/>
                  </a:lnTo>
                  <a:lnTo>
                    <a:pt x="128" y="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288" name="Freeform 643"/>
            <p:cNvSpPr>
              <a:spLocks/>
            </p:cNvSpPr>
            <p:nvPr/>
          </p:nvSpPr>
          <p:spPr bwMode="auto">
            <a:xfrm>
              <a:off x="2133601" y="2248024"/>
              <a:ext cx="127000" cy="127000"/>
            </a:xfrm>
            <a:custGeom>
              <a:avLst/>
              <a:gdLst>
                <a:gd name="T0" fmla="*/ 80 w 80"/>
                <a:gd name="T1" fmla="*/ 40 h 80"/>
                <a:gd name="T2" fmla="*/ 64 w 80"/>
                <a:gd name="T3" fmla="*/ 40 h 80"/>
                <a:gd name="T4" fmla="*/ 64 w 80"/>
                <a:gd name="T5" fmla="*/ 0 h 80"/>
                <a:gd name="T6" fmla="*/ 16 w 80"/>
                <a:gd name="T7" fmla="*/ 0 h 80"/>
                <a:gd name="T8" fmla="*/ 16 w 80"/>
                <a:gd name="T9" fmla="*/ 40 h 80"/>
                <a:gd name="T10" fmla="*/ 0 w 80"/>
                <a:gd name="T11" fmla="*/ 40 h 80"/>
                <a:gd name="T12" fmla="*/ 40 w 80"/>
                <a:gd name="T13" fmla="*/ 80 h 80"/>
                <a:gd name="T14" fmla="*/ 80 w 80"/>
                <a:gd name="T15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lnTo>
                    <a:pt x="64" y="40"/>
                  </a:lnTo>
                  <a:lnTo>
                    <a:pt x="64" y="0"/>
                  </a:lnTo>
                  <a:lnTo>
                    <a:pt x="16" y="0"/>
                  </a:lnTo>
                  <a:lnTo>
                    <a:pt x="16" y="40"/>
                  </a:lnTo>
                  <a:lnTo>
                    <a:pt x="0" y="40"/>
                  </a:lnTo>
                  <a:lnTo>
                    <a:pt x="40" y="80"/>
                  </a:lnTo>
                  <a:lnTo>
                    <a:pt x="8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089" name="Group 11088"/>
          <p:cNvGrpSpPr/>
          <p:nvPr/>
        </p:nvGrpSpPr>
        <p:grpSpPr>
          <a:xfrm>
            <a:off x="2503488" y="2235324"/>
            <a:ext cx="203200" cy="190500"/>
            <a:chOff x="2503488" y="2235324"/>
            <a:chExt cx="203200" cy="190500"/>
          </a:xfrm>
        </p:grpSpPr>
        <p:sp>
          <p:nvSpPr>
            <p:cNvPr id="10289" name="Freeform 644"/>
            <p:cNvSpPr>
              <a:spLocks/>
            </p:cNvSpPr>
            <p:nvPr/>
          </p:nvSpPr>
          <p:spPr bwMode="auto">
            <a:xfrm>
              <a:off x="2503488" y="2375024"/>
              <a:ext cx="203200" cy="50800"/>
            </a:xfrm>
            <a:custGeom>
              <a:avLst/>
              <a:gdLst>
                <a:gd name="T0" fmla="*/ 112 w 128"/>
                <a:gd name="T1" fmla="*/ 0 h 32"/>
                <a:gd name="T2" fmla="*/ 112 w 128"/>
                <a:gd name="T3" fmla="*/ 16 h 32"/>
                <a:gd name="T4" fmla="*/ 16 w 128"/>
                <a:gd name="T5" fmla="*/ 16 h 32"/>
                <a:gd name="T6" fmla="*/ 16 w 128"/>
                <a:gd name="T7" fmla="*/ 0 h 32"/>
                <a:gd name="T8" fmla="*/ 0 w 128"/>
                <a:gd name="T9" fmla="*/ 0 h 32"/>
                <a:gd name="T10" fmla="*/ 0 w 128"/>
                <a:gd name="T11" fmla="*/ 32 h 32"/>
                <a:gd name="T12" fmla="*/ 128 w 128"/>
                <a:gd name="T13" fmla="*/ 32 h 32"/>
                <a:gd name="T14" fmla="*/ 128 w 128"/>
                <a:gd name="T15" fmla="*/ 0 h 32"/>
                <a:gd name="T16" fmla="*/ 112 w 128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32">
                  <a:moveTo>
                    <a:pt x="112" y="0"/>
                  </a:moveTo>
                  <a:lnTo>
                    <a:pt x="112" y="16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128" y="32"/>
                  </a:lnTo>
                  <a:lnTo>
                    <a:pt x="128" y="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290" name="Freeform 645"/>
            <p:cNvSpPr>
              <a:spLocks/>
            </p:cNvSpPr>
            <p:nvPr/>
          </p:nvSpPr>
          <p:spPr bwMode="auto">
            <a:xfrm>
              <a:off x="2541588" y="2235324"/>
              <a:ext cx="127000" cy="127000"/>
            </a:xfrm>
            <a:custGeom>
              <a:avLst/>
              <a:gdLst>
                <a:gd name="T0" fmla="*/ 16 w 80"/>
                <a:gd name="T1" fmla="*/ 80 h 80"/>
                <a:gd name="T2" fmla="*/ 64 w 80"/>
                <a:gd name="T3" fmla="*/ 80 h 80"/>
                <a:gd name="T4" fmla="*/ 64 w 80"/>
                <a:gd name="T5" fmla="*/ 40 h 80"/>
                <a:gd name="T6" fmla="*/ 80 w 80"/>
                <a:gd name="T7" fmla="*/ 40 h 80"/>
                <a:gd name="T8" fmla="*/ 40 w 80"/>
                <a:gd name="T9" fmla="*/ 0 h 80"/>
                <a:gd name="T10" fmla="*/ 0 w 80"/>
                <a:gd name="T11" fmla="*/ 40 h 80"/>
                <a:gd name="T12" fmla="*/ 16 w 80"/>
                <a:gd name="T13" fmla="*/ 40 h 80"/>
                <a:gd name="T14" fmla="*/ 16 w 80"/>
                <a:gd name="T1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80">
                  <a:moveTo>
                    <a:pt x="16" y="80"/>
                  </a:moveTo>
                  <a:lnTo>
                    <a:pt x="64" y="80"/>
                  </a:lnTo>
                  <a:lnTo>
                    <a:pt x="64" y="40"/>
                  </a:lnTo>
                  <a:lnTo>
                    <a:pt x="80" y="40"/>
                  </a:lnTo>
                  <a:lnTo>
                    <a:pt x="40" y="0"/>
                  </a:lnTo>
                  <a:lnTo>
                    <a:pt x="0" y="40"/>
                  </a:lnTo>
                  <a:lnTo>
                    <a:pt x="16" y="40"/>
                  </a:lnTo>
                  <a:lnTo>
                    <a:pt x="16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099" name="Group 11098"/>
          <p:cNvGrpSpPr/>
          <p:nvPr/>
        </p:nvGrpSpPr>
        <p:grpSpPr>
          <a:xfrm>
            <a:off x="6572251" y="2235324"/>
            <a:ext cx="203200" cy="190500"/>
            <a:chOff x="6572251" y="2235324"/>
            <a:chExt cx="203200" cy="190500"/>
          </a:xfrm>
        </p:grpSpPr>
        <p:sp>
          <p:nvSpPr>
            <p:cNvPr id="10291" name="Freeform 646"/>
            <p:cNvSpPr>
              <a:spLocks/>
            </p:cNvSpPr>
            <p:nvPr/>
          </p:nvSpPr>
          <p:spPr bwMode="auto">
            <a:xfrm>
              <a:off x="6572251" y="2375024"/>
              <a:ext cx="203200" cy="50800"/>
            </a:xfrm>
            <a:custGeom>
              <a:avLst/>
              <a:gdLst>
                <a:gd name="T0" fmla="*/ 112 w 128"/>
                <a:gd name="T1" fmla="*/ 0 h 32"/>
                <a:gd name="T2" fmla="*/ 112 w 128"/>
                <a:gd name="T3" fmla="*/ 16 h 32"/>
                <a:gd name="T4" fmla="*/ 16 w 128"/>
                <a:gd name="T5" fmla="*/ 16 h 32"/>
                <a:gd name="T6" fmla="*/ 16 w 128"/>
                <a:gd name="T7" fmla="*/ 0 h 32"/>
                <a:gd name="T8" fmla="*/ 0 w 128"/>
                <a:gd name="T9" fmla="*/ 0 h 32"/>
                <a:gd name="T10" fmla="*/ 0 w 128"/>
                <a:gd name="T11" fmla="*/ 32 h 32"/>
                <a:gd name="T12" fmla="*/ 128 w 128"/>
                <a:gd name="T13" fmla="*/ 32 h 32"/>
                <a:gd name="T14" fmla="*/ 128 w 128"/>
                <a:gd name="T15" fmla="*/ 0 h 32"/>
                <a:gd name="T16" fmla="*/ 112 w 128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32">
                  <a:moveTo>
                    <a:pt x="112" y="0"/>
                  </a:moveTo>
                  <a:lnTo>
                    <a:pt x="112" y="16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128" y="32"/>
                  </a:lnTo>
                  <a:lnTo>
                    <a:pt x="128" y="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292" name="Freeform 647"/>
            <p:cNvSpPr>
              <a:spLocks/>
            </p:cNvSpPr>
            <p:nvPr/>
          </p:nvSpPr>
          <p:spPr bwMode="auto">
            <a:xfrm>
              <a:off x="6607176" y="2235324"/>
              <a:ext cx="127000" cy="127000"/>
            </a:xfrm>
            <a:custGeom>
              <a:avLst/>
              <a:gdLst>
                <a:gd name="T0" fmla="*/ 16 w 80"/>
                <a:gd name="T1" fmla="*/ 80 h 80"/>
                <a:gd name="T2" fmla="*/ 64 w 80"/>
                <a:gd name="T3" fmla="*/ 80 h 80"/>
                <a:gd name="T4" fmla="*/ 64 w 80"/>
                <a:gd name="T5" fmla="*/ 40 h 80"/>
                <a:gd name="T6" fmla="*/ 80 w 80"/>
                <a:gd name="T7" fmla="*/ 40 h 80"/>
                <a:gd name="T8" fmla="*/ 40 w 80"/>
                <a:gd name="T9" fmla="*/ 0 h 80"/>
                <a:gd name="T10" fmla="*/ 0 w 80"/>
                <a:gd name="T11" fmla="*/ 40 h 80"/>
                <a:gd name="T12" fmla="*/ 16 w 80"/>
                <a:gd name="T13" fmla="*/ 40 h 80"/>
                <a:gd name="T14" fmla="*/ 16 w 80"/>
                <a:gd name="T1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80">
                  <a:moveTo>
                    <a:pt x="16" y="80"/>
                  </a:moveTo>
                  <a:lnTo>
                    <a:pt x="64" y="80"/>
                  </a:lnTo>
                  <a:lnTo>
                    <a:pt x="64" y="40"/>
                  </a:lnTo>
                  <a:lnTo>
                    <a:pt x="80" y="40"/>
                  </a:lnTo>
                  <a:lnTo>
                    <a:pt x="40" y="0"/>
                  </a:lnTo>
                  <a:lnTo>
                    <a:pt x="0" y="40"/>
                  </a:lnTo>
                  <a:lnTo>
                    <a:pt x="16" y="40"/>
                  </a:lnTo>
                  <a:lnTo>
                    <a:pt x="16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092" name="Group 11091"/>
          <p:cNvGrpSpPr/>
          <p:nvPr/>
        </p:nvGrpSpPr>
        <p:grpSpPr>
          <a:xfrm>
            <a:off x="3749676" y="2235324"/>
            <a:ext cx="152400" cy="190500"/>
            <a:chOff x="3749676" y="2235324"/>
            <a:chExt cx="152400" cy="190500"/>
          </a:xfrm>
        </p:grpSpPr>
        <p:sp>
          <p:nvSpPr>
            <p:cNvPr id="10293" name="Freeform 648"/>
            <p:cNvSpPr>
              <a:spLocks/>
            </p:cNvSpPr>
            <p:nvPr/>
          </p:nvSpPr>
          <p:spPr bwMode="auto">
            <a:xfrm>
              <a:off x="3749676" y="2324224"/>
              <a:ext cx="152400" cy="101600"/>
            </a:xfrm>
            <a:custGeom>
              <a:avLst/>
              <a:gdLst>
                <a:gd name="T0" fmla="*/ 72 w 96"/>
                <a:gd name="T1" fmla="*/ 16 h 64"/>
                <a:gd name="T2" fmla="*/ 72 w 96"/>
                <a:gd name="T3" fmla="*/ 0 h 64"/>
                <a:gd name="T4" fmla="*/ 24 w 96"/>
                <a:gd name="T5" fmla="*/ 0 h 64"/>
                <a:gd name="T6" fmla="*/ 24 w 96"/>
                <a:gd name="T7" fmla="*/ 16 h 64"/>
                <a:gd name="T8" fmla="*/ 0 w 96"/>
                <a:gd name="T9" fmla="*/ 16 h 64"/>
                <a:gd name="T10" fmla="*/ 48 w 96"/>
                <a:gd name="T11" fmla="*/ 64 h 64"/>
                <a:gd name="T12" fmla="*/ 96 w 96"/>
                <a:gd name="T13" fmla="*/ 16 h 64"/>
                <a:gd name="T14" fmla="*/ 72 w 96"/>
                <a:gd name="T15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64">
                  <a:moveTo>
                    <a:pt x="72" y="16"/>
                  </a:moveTo>
                  <a:lnTo>
                    <a:pt x="72" y="0"/>
                  </a:lnTo>
                  <a:lnTo>
                    <a:pt x="24" y="0"/>
                  </a:lnTo>
                  <a:lnTo>
                    <a:pt x="24" y="16"/>
                  </a:lnTo>
                  <a:lnTo>
                    <a:pt x="0" y="16"/>
                  </a:lnTo>
                  <a:lnTo>
                    <a:pt x="48" y="64"/>
                  </a:lnTo>
                  <a:lnTo>
                    <a:pt x="96" y="16"/>
                  </a:lnTo>
                  <a:lnTo>
                    <a:pt x="72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294" name="Rectangle 649"/>
            <p:cNvSpPr>
              <a:spLocks noChangeArrowheads="1"/>
            </p:cNvSpPr>
            <p:nvPr/>
          </p:nvSpPr>
          <p:spPr bwMode="auto">
            <a:xfrm>
              <a:off x="3787776" y="2286124"/>
              <a:ext cx="762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295" name="Rectangle 650"/>
            <p:cNvSpPr>
              <a:spLocks noChangeArrowheads="1"/>
            </p:cNvSpPr>
            <p:nvPr/>
          </p:nvSpPr>
          <p:spPr bwMode="auto">
            <a:xfrm>
              <a:off x="3787776" y="2260724"/>
              <a:ext cx="762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296" name="Rectangle 651"/>
            <p:cNvSpPr>
              <a:spLocks noChangeArrowheads="1"/>
            </p:cNvSpPr>
            <p:nvPr/>
          </p:nvSpPr>
          <p:spPr bwMode="auto">
            <a:xfrm>
              <a:off x="3787776" y="2235324"/>
              <a:ext cx="762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093" name="Group 11092"/>
          <p:cNvGrpSpPr/>
          <p:nvPr/>
        </p:nvGrpSpPr>
        <p:grpSpPr>
          <a:xfrm>
            <a:off x="4156076" y="2235324"/>
            <a:ext cx="152400" cy="190500"/>
            <a:chOff x="4156076" y="2235324"/>
            <a:chExt cx="152400" cy="190500"/>
          </a:xfrm>
        </p:grpSpPr>
        <p:sp>
          <p:nvSpPr>
            <p:cNvPr id="10297" name="Freeform 652"/>
            <p:cNvSpPr>
              <a:spLocks/>
            </p:cNvSpPr>
            <p:nvPr/>
          </p:nvSpPr>
          <p:spPr bwMode="auto">
            <a:xfrm>
              <a:off x="4156076" y="2235324"/>
              <a:ext cx="152400" cy="101600"/>
            </a:xfrm>
            <a:custGeom>
              <a:avLst/>
              <a:gdLst>
                <a:gd name="T0" fmla="*/ 48 w 96"/>
                <a:gd name="T1" fmla="*/ 0 h 64"/>
                <a:gd name="T2" fmla="*/ 0 w 96"/>
                <a:gd name="T3" fmla="*/ 48 h 64"/>
                <a:gd name="T4" fmla="*/ 24 w 96"/>
                <a:gd name="T5" fmla="*/ 48 h 64"/>
                <a:gd name="T6" fmla="*/ 24 w 96"/>
                <a:gd name="T7" fmla="*/ 64 h 64"/>
                <a:gd name="T8" fmla="*/ 72 w 96"/>
                <a:gd name="T9" fmla="*/ 64 h 64"/>
                <a:gd name="T10" fmla="*/ 72 w 96"/>
                <a:gd name="T11" fmla="*/ 48 h 64"/>
                <a:gd name="T12" fmla="*/ 96 w 96"/>
                <a:gd name="T13" fmla="*/ 48 h 64"/>
                <a:gd name="T14" fmla="*/ 48 w 96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64">
                  <a:moveTo>
                    <a:pt x="48" y="0"/>
                  </a:moveTo>
                  <a:lnTo>
                    <a:pt x="0" y="48"/>
                  </a:lnTo>
                  <a:lnTo>
                    <a:pt x="24" y="48"/>
                  </a:lnTo>
                  <a:lnTo>
                    <a:pt x="24" y="64"/>
                  </a:lnTo>
                  <a:lnTo>
                    <a:pt x="72" y="64"/>
                  </a:lnTo>
                  <a:lnTo>
                    <a:pt x="72" y="48"/>
                  </a:lnTo>
                  <a:lnTo>
                    <a:pt x="96" y="4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298" name="Rectangle 653"/>
            <p:cNvSpPr>
              <a:spLocks noChangeArrowheads="1"/>
            </p:cNvSpPr>
            <p:nvPr/>
          </p:nvSpPr>
          <p:spPr bwMode="auto">
            <a:xfrm>
              <a:off x="4194176" y="2349624"/>
              <a:ext cx="762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299" name="Rectangle 654"/>
            <p:cNvSpPr>
              <a:spLocks noChangeArrowheads="1"/>
            </p:cNvSpPr>
            <p:nvPr/>
          </p:nvSpPr>
          <p:spPr bwMode="auto">
            <a:xfrm>
              <a:off x="4194176" y="2387724"/>
              <a:ext cx="762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300" name="Rectangle 655"/>
            <p:cNvSpPr>
              <a:spLocks noChangeArrowheads="1"/>
            </p:cNvSpPr>
            <p:nvPr/>
          </p:nvSpPr>
          <p:spPr bwMode="auto">
            <a:xfrm>
              <a:off x="4194176" y="2413124"/>
              <a:ext cx="762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086" name="Group 11085"/>
          <p:cNvGrpSpPr/>
          <p:nvPr/>
        </p:nvGrpSpPr>
        <p:grpSpPr>
          <a:xfrm>
            <a:off x="468313" y="2222624"/>
            <a:ext cx="203200" cy="203200"/>
            <a:chOff x="468313" y="2222624"/>
            <a:chExt cx="203200" cy="203200"/>
          </a:xfrm>
        </p:grpSpPr>
        <p:sp>
          <p:nvSpPr>
            <p:cNvPr id="10301" name="Freeform 656"/>
            <p:cNvSpPr>
              <a:spLocks/>
            </p:cNvSpPr>
            <p:nvPr/>
          </p:nvSpPr>
          <p:spPr bwMode="auto">
            <a:xfrm>
              <a:off x="519113" y="2286124"/>
              <a:ext cx="101600" cy="88900"/>
            </a:xfrm>
            <a:custGeom>
              <a:avLst/>
              <a:gdLst>
                <a:gd name="T0" fmla="*/ 48 w 64"/>
                <a:gd name="T1" fmla="*/ 0 h 56"/>
                <a:gd name="T2" fmla="*/ 16 w 64"/>
                <a:gd name="T3" fmla="*/ 0 h 56"/>
                <a:gd name="T4" fmla="*/ 16 w 64"/>
                <a:gd name="T5" fmla="*/ 24 h 56"/>
                <a:gd name="T6" fmla="*/ 0 w 64"/>
                <a:gd name="T7" fmla="*/ 24 h 56"/>
                <a:gd name="T8" fmla="*/ 32 w 64"/>
                <a:gd name="T9" fmla="*/ 56 h 56"/>
                <a:gd name="T10" fmla="*/ 64 w 64"/>
                <a:gd name="T11" fmla="*/ 24 h 56"/>
                <a:gd name="T12" fmla="*/ 48 w 64"/>
                <a:gd name="T13" fmla="*/ 24 h 56"/>
                <a:gd name="T14" fmla="*/ 48 w 64"/>
                <a:gd name="T1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56">
                  <a:moveTo>
                    <a:pt x="48" y="0"/>
                  </a:moveTo>
                  <a:lnTo>
                    <a:pt x="16" y="0"/>
                  </a:lnTo>
                  <a:lnTo>
                    <a:pt x="16" y="24"/>
                  </a:lnTo>
                  <a:lnTo>
                    <a:pt x="0" y="24"/>
                  </a:lnTo>
                  <a:lnTo>
                    <a:pt x="32" y="56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302" name="Freeform 657"/>
            <p:cNvSpPr>
              <a:spLocks noEditPoints="1"/>
            </p:cNvSpPr>
            <p:nvPr/>
          </p:nvSpPr>
          <p:spPr bwMode="auto">
            <a:xfrm>
              <a:off x="468313" y="2222624"/>
              <a:ext cx="203200" cy="203200"/>
            </a:xfrm>
            <a:custGeom>
              <a:avLst/>
              <a:gdLst>
                <a:gd name="T0" fmla="*/ 32 w 64"/>
                <a:gd name="T1" fmla="*/ 0 h 64"/>
                <a:gd name="T2" fmla="*/ 0 w 64"/>
                <a:gd name="T3" fmla="*/ 32 h 64"/>
                <a:gd name="T4" fmla="*/ 32 w 64"/>
                <a:gd name="T5" fmla="*/ 64 h 64"/>
                <a:gd name="T6" fmla="*/ 64 w 64"/>
                <a:gd name="T7" fmla="*/ 32 h 64"/>
                <a:gd name="T8" fmla="*/ 32 w 64"/>
                <a:gd name="T9" fmla="*/ 0 h 64"/>
                <a:gd name="T10" fmla="*/ 32 w 64"/>
                <a:gd name="T11" fmla="*/ 56 h 64"/>
                <a:gd name="T12" fmla="*/ 8 w 64"/>
                <a:gd name="T13" fmla="*/ 32 h 64"/>
                <a:gd name="T14" fmla="*/ 32 w 64"/>
                <a:gd name="T15" fmla="*/ 8 h 64"/>
                <a:gd name="T16" fmla="*/ 56 w 64"/>
                <a:gd name="T17" fmla="*/ 32 h 64"/>
                <a:gd name="T18" fmla="*/ 32 w 64"/>
                <a:gd name="T19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50" y="64"/>
                    <a:pt x="64" y="50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lose/>
                  <a:moveTo>
                    <a:pt x="32" y="56"/>
                  </a:moveTo>
                  <a:cubicBezTo>
                    <a:pt x="19" y="56"/>
                    <a:pt x="8" y="45"/>
                    <a:pt x="8" y="32"/>
                  </a:cubicBezTo>
                  <a:cubicBezTo>
                    <a:pt x="8" y="19"/>
                    <a:pt x="19" y="8"/>
                    <a:pt x="32" y="8"/>
                  </a:cubicBezTo>
                  <a:cubicBezTo>
                    <a:pt x="45" y="8"/>
                    <a:pt x="56" y="19"/>
                    <a:pt x="56" y="32"/>
                  </a:cubicBezTo>
                  <a:cubicBezTo>
                    <a:pt x="56" y="45"/>
                    <a:pt x="45" y="56"/>
                    <a:pt x="32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087" name="Group 11086"/>
          <p:cNvGrpSpPr/>
          <p:nvPr/>
        </p:nvGrpSpPr>
        <p:grpSpPr>
          <a:xfrm>
            <a:off x="874713" y="2222624"/>
            <a:ext cx="203200" cy="203200"/>
            <a:chOff x="874713" y="2222624"/>
            <a:chExt cx="203200" cy="203200"/>
          </a:xfrm>
        </p:grpSpPr>
        <p:sp>
          <p:nvSpPr>
            <p:cNvPr id="10303" name="Freeform 658"/>
            <p:cNvSpPr>
              <a:spLocks/>
            </p:cNvSpPr>
            <p:nvPr/>
          </p:nvSpPr>
          <p:spPr bwMode="auto">
            <a:xfrm>
              <a:off x="925513" y="2273424"/>
              <a:ext cx="101600" cy="88900"/>
            </a:xfrm>
            <a:custGeom>
              <a:avLst/>
              <a:gdLst>
                <a:gd name="T0" fmla="*/ 0 w 64"/>
                <a:gd name="T1" fmla="*/ 32 h 56"/>
                <a:gd name="T2" fmla="*/ 16 w 64"/>
                <a:gd name="T3" fmla="*/ 32 h 56"/>
                <a:gd name="T4" fmla="*/ 16 w 64"/>
                <a:gd name="T5" fmla="*/ 56 h 56"/>
                <a:gd name="T6" fmla="*/ 48 w 64"/>
                <a:gd name="T7" fmla="*/ 56 h 56"/>
                <a:gd name="T8" fmla="*/ 48 w 64"/>
                <a:gd name="T9" fmla="*/ 32 h 56"/>
                <a:gd name="T10" fmla="*/ 64 w 64"/>
                <a:gd name="T11" fmla="*/ 32 h 56"/>
                <a:gd name="T12" fmla="*/ 32 w 64"/>
                <a:gd name="T13" fmla="*/ 0 h 56"/>
                <a:gd name="T14" fmla="*/ 0 w 64"/>
                <a:gd name="T15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56">
                  <a:moveTo>
                    <a:pt x="0" y="32"/>
                  </a:moveTo>
                  <a:lnTo>
                    <a:pt x="16" y="32"/>
                  </a:lnTo>
                  <a:lnTo>
                    <a:pt x="16" y="56"/>
                  </a:lnTo>
                  <a:lnTo>
                    <a:pt x="48" y="56"/>
                  </a:lnTo>
                  <a:lnTo>
                    <a:pt x="48" y="32"/>
                  </a:lnTo>
                  <a:lnTo>
                    <a:pt x="64" y="32"/>
                  </a:lnTo>
                  <a:lnTo>
                    <a:pt x="32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304" name="Freeform 659"/>
            <p:cNvSpPr>
              <a:spLocks noEditPoints="1"/>
            </p:cNvSpPr>
            <p:nvPr/>
          </p:nvSpPr>
          <p:spPr bwMode="auto">
            <a:xfrm>
              <a:off x="874713" y="2222624"/>
              <a:ext cx="203200" cy="203200"/>
            </a:xfrm>
            <a:custGeom>
              <a:avLst/>
              <a:gdLst>
                <a:gd name="T0" fmla="*/ 32 w 64"/>
                <a:gd name="T1" fmla="*/ 0 h 64"/>
                <a:gd name="T2" fmla="*/ 0 w 64"/>
                <a:gd name="T3" fmla="*/ 32 h 64"/>
                <a:gd name="T4" fmla="*/ 32 w 64"/>
                <a:gd name="T5" fmla="*/ 64 h 64"/>
                <a:gd name="T6" fmla="*/ 64 w 64"/>
                <a:gd name="T7" fmla="*/ 32 h 64"/>
                <a:gd name="T8" fmla="*/ 32 w 64"/>
                <a:gd name="T9" fmla="*/ 0 h 64"/>
                <a:gd name="T10" fmla="*/ 32 w 64"/>
                <a:gd name="T11" fmla="*/ 56 h 64"/>
                <a:gd name="T12" fmla="*/ 8 w 64"/>
                <a:gd name="T13" fmla="*/ 32 h 64"/>
                <a:gd name="T14" fmla="*/ 32 w 64"/>
                <a:gd name="T15" fmla="*/ 8 h 64"/>
                <a:gd name="T16" fmla="*/ 56 w 64"/>
                <a:gd name="T17" fmla="*/ 32 h 64"/>
                <a:gd name="T18" fmla="*/ 32 w 64"/>
                <a:gd name="T19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50" y="64"/>
                    <a:pt x="64" y="50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lose/>
                  <a:moveTo>
                    <a:pt x="32" y="56"/>
                  </a:moveTo>
                  <a:cubicBezTo>
                    <a:pt x="19" y="56"/>
                    <a:pt x="8" y="45"/>
                    <a:pt x="8" y="32"/>
                  </a:cubicBezTo>
                  <a:cubicBezTo>
                    <a:pt x="8" y="19"/>
                    <a:pt x="19" y="8"/>
                    <a:pt x="32" y="8"/>
                  </a:cubicBezTo>
                  <a:cubicBezTo>
                    <a:pt x="45" y="8"/>
                    <a:pt x="56" y="19"/>
                    <a:pt x="56" y="32"/>
                  </a:cubicBezTo>
                  <a:cubicBezTo>
                    <a:pt x="56" y="45"/>
                    <a:pt x="45" y="56"/>
                    <a:pt x="32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0305" name="Freeform 660"/>
          <p:cNvSpPr>
            <a:spLocks noEditPoints="1"/>
          </p:cNvSpPr>
          <p:nvPr/>
        </p:nvSpPr>
        <p:spPr bwMode="auto">
          <a:xfrm>
            <a:off x="1282701" y="2222624"/>
            <a:ext cx="203200" cy="203200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32 w 64"/>
              <a:gd name="T11" fmla="*/ 49 h 64"/>
              <a:gd name="T12" fmla="*/ 14 w 64"/>
              <a:gd name="T13" fmla="*/ 31 h 64"/>
              <a:gd name="T14" fmla="*/ 23 w 64"/>
              <a:gd name="T15" fmla="*/ 31 h 64"/>
              <a:gd name="T16" fmla="*/ 23 w 64"/>
              <a:gd name="T17" fmla="*/ 19 h 64"/>
              <a:gd name="T18" fmla="*/ 41 w 64"/>
              <a:gd name="T19" fmla="*/ 19 h 64"/>
              <a:gd name="T20" fmla="*/ 41 w 64"/>
              <a:gd name="T21" fmla="*/ 31 h 64"/>
              <a:gd name="T22" fmla="*/ 50 w 64"/>
              <a:gd name="T23" fmla="*/ 31 h 64"/>
              <a:gd name="T24" fmla="*/ 32 w 64"/>
              <a:gd name="T25" fmla="*/ 4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32" y="49"/>
                </a:moveTo>
                <a:cubicBezTo>
                  <a:pt x="14" y="31"/>
                  <a:pt x="14" y="31"/>
                  <a:pt x="14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19"/>
                  <a:pt x="23" y="19"/>
                  <a:pt x="23" y="19"/>
                </a:cubicBezTo>
                <a:cubicBezTo>
                  <a:pt x="41" y="19"/>
                  <a:pt x="41" y="19"/>
                  <a:pt x="41" y="19"/>
                </a:cubicBezTo>
                <a:cubicBezTo>
                  <a:pt x="41" y="31"/>
                  <a:pt x="41" y="31"/>
                  <a:pt x="41" y="31"/>
                </a:cubicBezTo>
                <a:cubicBezTo>
                  <a:pt x="50" y="31"/>
                  <a:pt x="50" y="31"/>
                  <a:pt x="50" y="31"/>
                </a:cubicBezTo>
                <a:lnTo>
                  <a:pt x="32" y="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306" name="Freeform 661"/>
          <p:cNvSpPr>
            <a:spLocks noEditPoints="1"/>
          </p:cNvSpPr>
          <p:nvPr/>
        </p:nvSpPr>
        <p:spPr bwMode="auto">
          <a:xfrm>
            <a:off x="1689101" y="2222624"/>
            <a:ext cx="203200" cy="203200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41 w 64"/>
              <a:gd name="T11" fmla="*/ 33 h 64"/>
              <a:gd name="T12" fmla="*/ 41 w 64"/>
              <a:gd name="T13" fmla="*/ 45 h 64"/>
              <a:gd name="T14" fmla="*/ 23 w 64"/>
              <a:gd name="T15" fmla="*/ 45 h 64"/>
              <a:gd name="T16" fmla="*/ 23 w 64"/>
              <a:gd name="T17" fmla="*/ 33 h 64"/>
              <a:gd name="T18" fmla="*/ 14 w 64"/>
              <a:gd name="T19" fmla="*/ 33 h 64"/>
              <a:gd name="T20" fmla="*/ 32 w 64"/>
              <a:gd name="T21" fmla="*/ 15 h 64"/>
              <a:gd name="T22" fmla="*/ 50 w 64"/>
              <a:gd name="T23" fmla="*/ 33 h 64"/>
              <a:gd name="T24" fmla="*/ 41 w 64"/>
              <a:gd name="T25" fmla="*/ 3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41" y="33"/>
                </a:moveTo>
                <a:cubicBezTo>
                  <a:pt x="41" y="45"/>
                  <a:pt x="41" y="45"/>
                  <a:pt x="41" y="45"/>
                </a:cubicBezTo>
                <a:cubicBezTo>
                  <a:pt x="23" y="45"/>
                  <a:pt x="23" y="45"/>
                  <a:pt x="23" y="45"/>
                </a:cubicBezTo>
                <a:cubicBezTo>
                  <a:pt x="23" y="33"/>
                  <a:pt x="23" y="33"/>
                  <a:pt x="23" y="33"/>
                </a:cubicBezTo>
                <a:cubicBezTo>
                  <a:pt x="14" y="33"/>
                  <a:pt x="14" y="33"/>
                  <a:pt x="14" y="33"/>
                </a:cubicBezTo>
                <a:cubicBezTo>
                  <a:pt x="32" y="15"/>
                  <a:pt x="32" y="15"/>
                  <a:pt x="32" y="15"/>
                </a:cubicBezTo>
                <a:cubicBezTo>
                  <a:pt x="50" y="33"/>
                  <a:pt x="50" y="33"/>
                  <a:pt x="50" y="33"/>
                </a:cubicBezTo>
                <a:lnTo>
                  <a:pt x="41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090" name="Group 11089"/>
          <p:cNvGrpSpPr/>
          <p:nvPr/>
        </p:nvGrpSpPr>
        <p:grpSpPr>
          <a:xfrm>
            <a:off x="2922588" y="2235324"/>
            <a:ext cx="177800" cy="190500"/>
            <a:chOff x="2922588" y="2235324"/>
            <a:chExt cx="177800" cy="190500"/>
          </a:xfrm>
        </p:grpSpPr>
        <p:sp>
          <p:nvSpPr>
            <p:cNvPr id="10307" name="Freeform 662"/>
            <p:cNvSpPr>
              <a:spLocks noEditPoints="1"/>
            </p:cNvSpPr>
            <p:nvPr/>
          </p:nvSpPr>
          <p:spPr bwMode="auto">
            <a:xfrm>
              <a:off x="2922588" y="2349624"/>
              <a:ext cx="177800" cy="76200"/>
            </a:xfrm>
            <a:custGeom>
              <a:avLst/>
              <a:gdLst>
                <a:gd name="T0" fmla="*/ 0 w 112"/>
                <a:gd name="T1" fmla="*/ 0 h 48"/>
                <a:gd name="T2" fmla="*/ 0 w 112"/>
                <a:gd name="T3" fmla="*/ 48 h 48"/>
                <a:gd name="T4" fmla="*/ 112 w 112"/>
                <a:gd name="T5" fmla="*/ 48 h 48"/>
                <a:gd name="T6" fmla="*/ 112 w 112"/>
                <a:gd name="T7" fmla="*/ 0 h 48"/>
                <a:gd name="T8" fmla="*/ 0 w 112"/>
                <a:gd name="T9" fmla="*/ 0 h 48"/>
                <a:gd name="T10" fmla="*/ 104 w 112"/>
                <a:gd name="T11" fmla="*/ 40 h 48"/>
                <a:gd name="T12" fmla="*/ 8 w 112"/>
                <a:gd name="T13" fmla="*/ 40 h 48"/>
                <a:gd name="T14" fmla="*/ 8 w 112"/>
                <a:gd name="T15" fmla="*/ 8 h 48"/>
                <a:gd name="T16" fmla="*/ 104 w 112"/>
                <a:gd name="T17" fmla="*/ 8 h 48"/>
                <a:gd name="T18" fmla="*/ 104 w 112"/>
                <a:gd name="T19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48">
                  <a:moveTo>
                    <a:pt x="0" y="0"/>
                  </a:moveTo>
                  <a:lnTo>
                    <a:pt x="0" y="48"/>
                  </a:lnTo>
                  <a:lnTo>
                    <a:pt x="112" y="48"/>
                  </a:lnTo>
                  <a:lnTo>
                    <a:pt x="112" y="0"/>
                  </a:lnTo>
                  <a:lnTo>
                    <a:pt x="0" y="0"/>
                  </a:lnTo>
                  <a:close/>
                  <a:moveTo>
                    <a:pt x="104" y="40"/>
                  </a:moveTo>
                  <a:lnTo>
                    <a:pt x="8" y="40"/>
                  </a:lnTo>
                  <a:lnTo>
                    <a:pt x="8" y="8"/>
                  </a:lnTo>
                  <a:lnTo>
                    <a:pt x="104" y="8"/>
                  </a:lnTo>
                  <a:lnTo>
                    <a:pt x="104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308" name="Rectangle 663"/>
            <p:cNvSpPr>
              <a:spLocks noChangeArrowheads="1"/>
            </p:cNvSpPr>
            <p:nvPr/>
          </p:nvSpPr>
          <p:spPr bwMode="auto">
            <a:xfrm>
              <a:off x="2947988" y="2387724"/>
              <a:ext cx="1270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309" name="Freeform 664"/>
            <p:cNvSpPr>
              <a:spLocks/>
            </p:cNvSpPr>
            <p:nvPr/>
          </p:nvSpPr>
          <p:spPr bwMode="auto">
            <a:xfrm>
              <a:off x="2947988" y="2235324"/>
              <a:ext cx="127000" cy="101600"/>
            </a:xfrm>
            <a:custGeom>
              <a:avLst/>
              <a:gdLst>
                <a:gd name="T0" fmla="*/ 80 w 80"/>
                <a:gd name="T1" fmla="*/ 24 h 64"/>
                <a:gd name="T2" fmla="*/ 64 w 80"/>
                <a:gd name="T3" fmla="*/ 24 h 64"/>
                <a:gd name="T4" fmla="*/ 64 w 80"/>
                <a:gd name="T5" fmla="*/ 0 h 64"/>
                <a:gd name="T6" fmla="*/ 16 w 80"/>
                <a:gd name="T7" fmla="*/ 0 h 64"/>
                <a:gd name="T8" fmla="*/ 16 w 80"/>
                <a:gd name="T9" fmla="*/ 24 h 64"/>
                <a:gd name="T10" fmla="*/ 0 w 80"/>
                <a:gd name="T11" fmla="*/ 24 h 64"/>
                <a:gd name="T12" fmla="*/ 40 w 80"/>
                <a:gd name="T13" fmla="*/ 64 h 64"/>
                <a:gd name="T14" fmla="*/ 80 w 80"/>
                <a:gd name="T15" fmla="*/ 2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64">
                  <a:moveTo>
                    <a:pt x="80" y="24"/>
                  </a:moveTo>
                  <a:lnTo>
                    <a:pt x="64" y="24"/>
                  </a:lnTo>
                  <a:lnTo>
                    <a:pt x="64" y="0"/>
                  </a:lnTo>
                  <a:lnTo>
                    <a:pt x="16" y="0"/>
                  </a:lnTo>
                  <a:lnTo>
                    <a:pt x="16" y="24"/>
                  </a:lnTo>
                  <a:lnTo>
                    <a:pt x="0" y="24"/>
                  </a:lnTo>
                  <a:lnTo>
                    <a:pt x="40" y="64"/>
                  </a:lnTo>
                  <a:lnTo>
                    <a:pt x="8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091" name="Group 11090"/>
          <p:cNvGrpSpPr/>
          <p:nvPr/>
        </p:nvGrpSpPr>
        <p:grpSpPr>
          <a:xfrm>
            <a:off x="3328988" y="2235324"/>
            <a:ext cx="177800" cy="190500"/>
            <a:chOff x="3328988" y="2235324"/>
            <a:chExt cx="177800" cy="190500"/>
          </a:xfrm>
        </p:grpSpPr>
        <p:sp>
          <p:nvSpPr>
            <p:cNvPr id="10310" name="Freeform 665"/>
            <p:cNvSpPr>
              <a:spLocks noEditPoints="1"/>
            </p:cNvSpPr>
            <p:nvPr/>
          </p:nvSpPr>
          <p:spPr bwMode="auto">
            <a:xfrm>
              <a:off x="3328988" y="2349624"/>
              <a:ext cx="177800" cy="76200"/>
            </a:xfrm>
            <a:custGeom>
              <a:avLst/>
              <a:gdLst>
                <a:gd name="T0" fmla="*/ 0 w 112"/>
                <a:gd name="T1" fmla="*/ 0 h 48"/>
                <a:gd name="T2" fmla="*/ 0 w 112"/>
                <a:gd name="T3" fmla="*/ 48 h 48"/>
                <a:gd name="T4" fmla="*/ 112 w 112"/>
                <a:gd name="T5" fmla="*/ 48 h 48"/>
                <a:gd name="T6" fmla="*/ 112 w 112"/>
                <a:gd name="T7" fmla="*/ 0 h 48"/>
                <a:gd name="T8" fmla="*/ 0 w 112"/>
                <a:gd name="T9" fmla="*/ 0 h 48"/>
                <a:gd name="T10" fmla="*/ 104 w 112"/>
                <a:gd name="T11" fmla="*/ 40 h 48"/>
                <a:gd name="T12" fmla="*/ 8 w 112"/>
                <a:gd name="T13" fmla="*/ 40 h 48"/>
                <a:gd name="T14" fmla="*/ 8 w 112"/>
                <a:gd name="T15" fmla="*/ 8 h 48"/>
                <a:gd name="T16" fmla="*/ 104 w 112"/>
                <a:gd name="T17" fmla="*/ 8 h 48"/>
                <a:gd name="T18" fmla="*/ 104 w 112"/>
                <a:gd name="T19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48">
                  <a:moveTo>
                    <a:pt x="0" y="0"/>
                  </a:moveTo>
                  <a:lnTo>
                    <a:pt x="0" y="48"/>
                  </a:lnTo>
                  <a:lnTo>
                    <a:pt x="112" y="48"/>
                  </a:lnTo>
                  <a:lnTo>
                    <a:pt x="112" y="0"/>
                  </a:lnTo>
                  <a:lnTo>
                    <a:pt x="0" y="0"/>
                  </a:lnTo>
                  <a:close/>
                  <a:moveTo>
                    <a:pt x="104" y="40"/>
                  </a:moveTo>
                  <a:lnTo>
                    <a:pt x="8" y="40"/>
                  </a:lnTo>
                  <a:lnTo>
                    <a:pt x="8" y="8"/>
                  </a:lnTo>
                  <a:lnTo>
                    <a:pt x="104" y="8"/>
                  </a:lnTo>
                  <a:lnTo>
                    <a:pt x="104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311" name="Rectangle 666"/>
            <p:cNvSpPr>
              <a:spLocks noChangeArrowheads="1"/>
            </p:cNvSpPr>
            <p:nvPr/>
          </p:nvSpPr>
          <p:spPr bwMode="auto">
            <a:xfrm>
              <a:off x="3354388" y="2387724"/>
              <a:ext cx="1270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312" name="Freeform 667"/>
            <p:cNvSpPr>
              <a:spLocks/>
            </p:cNvSpPr>
            <p:nvPr/>
          </p:nvSpPr>
          <p:spPr bwMode="auto">
            <a:xfrm>
              <a:off x="3354388" y="2235324"/>
              <a:ext cx="127000" cy="101600"/>
            </a:xfrm>
            <a:custGeom>
              <a:avLst/>
              <a:gdLst>
                <a:gd name="T0" fmla="*/ 16 w 80"/>
                <a:gd name="T1" fmla="*/ 64 h 64"/>
                <a:gd name="T2" fmla="*/ 64 w 80"/>
                <a:gd name="T3" fmla="*/ 64 h 64"/>
                <a:gd name="T4" fmla="*/ 64 w 80"/>
                <a:gd name="T5" fmla="*/ 40 h 64"/>
                <a:gd name="T6" fmla="*/ 80 w 80"/>
                <a:gd name="T7" fmla="*/ 40 h 64"/>
                <a:gd name="T8" fmla="*/ 40 w 80"/>
                <a:gd name="T9" fmla="*/ 0 h 64"/>
                <a:gd name="T10" fmla="*/ 0 w 80"/>
                <a:gd name="T11" fmla="*/ 40 h 64"/>
                <a:gd name="T12" fmla="*/ 16 w 80"/>
                <a:gd name="T13" fmla="*/ 40 h 64"/>
                <a:gd name="T14" fmla="*/ 16 w 8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64">
                  <a:moveTo>
                    <a:pt x="16" y="64"/>
                  </a:moveTo>
                  <a:lnTo>
                    <a:pt x="64" y="64"/>
                  </a:lnTo>
                  <a:lnTo>
                    <a:pt x="64" y="40"/>
                  </a:lnTo>
                  <a:lnTo>
                    <a:pt x="80" y="40"/>
                  </a:lnTo>
                  <a:lnTo>
                    <a:pt x="40" y="0"/>
                  </a:lnTo>
                  <a:lnTo>
                    <a:pt x="0" y="40"/>
                  </a:lnTo>
                  <a:lnTo>
                    <a:pt x="16" y="40"/>
                  </a:lnTo>
                  <a:lnTo>
                    <a:pt x="16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098" name="Group 11097"/>
          <p:cNvGrpSpPr/>
          <p:nvPr/>
        </p:nvGrpSpPr>
        <p:grpSpPr>
          <a:xfrm>
            <a:off x="6189663" y="2308349"/>
            <a:ext cx="139700" cy="117475"/>
            <a:chOff x="6189663" y="2308349"/>
            <a:chExt cx="139700" cy="117475"/>
          </a:xfrm>
        </p:grpSpPr>
        <p:sp>
          <p:nvSpPr>
            <p:cNvPr id="10313" name="Freeform 668"/>
            <p:cNvSpPr>
              <a:spLocks/>
            </p:cNvSpPr>
            <p:nvPr/>
          </p:nvSpPr>
          <p:spPr bwMode="auto">
            <a:xfrm>
              <a:off x="6196013" y="2308349"/>
              <a:ext cx="123825" cy="79375"/>
            </a:xfrm>
            <a:custGeom>
              <a:avLst/>
              <a:gdLst>
                <a:gd name="T0" fmla="*/ 38 w 78"/>
                <a:gd name="T1" fmla="*/ 50 h 50"/>
                <a:gd name="T2" fmla="*/ 78 w 78"/>
                <a:gd name="T3" fmla="*/ 12 h 50"/>
                <a:gd name="T4" fmla="*/ 66 w 78"/>
                <a:gd name="T5" fmla="*/ 0 h 50"/>
                <a:gd name="T6" fmla="*/ 38 w 78"/>
                <a:gd name="T7" fmla="*/ 28 h 50"/>
                <a:gd name="T8" fmla="*/ 12 w 78"/>
                <a:gd name="T9" fmla="*/ 0 h 50"/>
                <a:gd name="T10" fmla="*/ 0 w 78"/>
                <a:gd name="T11" fmla="*/ 12 h 50"/>
                <a:gd name="T12" fmla="*/ 34 w 78"/>
                <a:gd name="T13" fmla="*/ 44 h 50"/>
                <a:gd name="T14" fmla="*/ 38 w 78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50">
                  <a:moveTo>
                    <a:pt x="38" y="50"/>
                  </a:moveTo>
                  <a:lnTo>
                    <a:pt x="78" y="12"/>
                  </a:lnTo>
                  <a:lnTo>
                    <a:pt x="66" y="0"/>
                  </a:lnTo>
                  <a:lnTo>
                    <a:pt x="38" y="28"/>
                  </a:lnTo>
                  <a:lnTo>
                    <a:pt x="12" y="0"/>
                  </a:lnTo>
                  <a:lnTo>
                    <a:pt x="0" y="12"/>
                  </a:lnTo>
                  <a:lnTo>
                    <a:pt x="34" y="44"/>
                  </a:lnTo>
                  <a:lnTo>
                    <a:pt x="38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314" name="Rectangle 669"/>
            <p:cNvSpPr>
              <a:spLocks noChangeArrowheads="1"/>
            </p:cNvSpPr>
            <p:nvPr/>
          </p:nvSpPr>
          <p:spPr bwMode="auto">
            <a:xfrm>
              <a:off x="6189663" y="2400424"/>
              <a:ext cx="1397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094" name="Group 11093"/>
          <p:cNvGrpSpPr/>
          <p:nvPr/>
        </p:nvGrpSpPr>
        <p:grpSpPr>
          <a:xfrm>
            <a:off x="4549776" y="2222624"/>
            <a:ext cx="190500" cy="203200"/>
            <a:chOff x="4549776" y="2222624"/>
            <a:chExt cx="190500" cy="203200"/>
          </a:xfrm>
        </p:grpSpPr>
        <p:sp>
          <p:nvSpPr>
            <p:cNvPr id="10315" name="Freeform 670"/>
            <p:cNvSpPr>
              <a:spLocks/>
            </p:cNvSpPr>
            <p:nvPr/>
          </p:nvSpPr>
          <p:spPr bwMode="auto">
            <a:xfrm>
              <a:off x="4565651" y="2222624"/>
              <a:ext cx="158750" cy="165100"/>
            </a:xfrm>
            <a:custGeom>
              <a:avLst/>
              <a:gdLst>
                <a:gd name="T0" fmla="*/ 50 w 100"/>
                <a:gd name="T1" fmla="*/ 104 h 104"/>
                <a:gd name="T2" fmla="*/ 50 w 100"/>
                <a:gd name="T3" fmla="*/ 104 h 104"/>
                <a:gd name="T4" fmla="*/ 50 w 100"/>
                <a:gd name="T5" fmla="*/ 104 h 104"/>
                <a:gd name="T6" fmla="*/ 66 w 100"/>
                <a:gd name="T7" fmla="*/ 88 h 104"/>
                <a:gd name="T8" fmla="*/ 66 w 100"/>
                <a:gd name="T9" fmla="*/ 88 h 104"/>
                <a:gd name="T10" fmla="*/ 100 w 100"/>
                <a:gd name="T11" fmla="*/ 54 h 104"/>
                <a:gd name="T12" fmla="*/ 84 w 100"/>
                <a:gd name="T13" fmla="*/ 36 h 104"/>
                <a:gd name="T14" fmla="*/ 62 w 100"/>
                <a:gd name="T15" fmla="*/ 58 h 104"/>
                <a:gd name="T16" fmla="*/ 62 w 100"/>
                <a:gd name="T17" fmla="*/ 0 h 104"/>
                <a:gd name="T18" fmla="*/ 38 w 100"/>
                <a:gd name="T19" fmla="*/ 0 h 104"/>
                <a:gd name="T20" fmla="*/ 38 w 100"/>
                <a:gd name="T21" fmla="*/ 58 h 104"/>
                <a:gd name="T22" fmla="*/ 16 w 100"/>
                <a:gd name="T23" fmla="*/ 36 h 104"/>
                <a:gd name="T24" fmla="*/ 0 w 100"/>
                <a:gd name="T25" fmla="*/ 54 h 104"/>
                <a:gd name="T26" fmla="*/ 34 w 100"/>
                <a:gd name="T27" fmla="*/ 88 h 104"/>
                <a:gd name="T28" fmla="*/ 50 w 100"/>
                <a:gd name="T2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0" h="104">
                  <a:moveTo>
                    <a:pt x="50" y="104"/>
                  </a:moveTo>
                  <a:lnTo>
                    <a:pt x="50" y="104"/>
                  </a:lnTo>
                  <a:lnTo>
                    <a:pt x="50" y="104"/>
                  </a:lnTo>
                  <a:lnTo>
                    <a:pt x="66" y="88"/>
                  </a:lnTo>
                  <a:lnTo>
                    <a:pt x="66" y="88"/>
                  </a:lnTo>
                  <a:lnTo>
                    <a:pt x="100" y="54"/>
                  </a:lnTo>
                  <a:lnTo>
                    <a:pt x="84" y="36"/>
                  </a:lnTo>
                  <a:lnTo>
                    <a:pt x="62" y="58"/>
                  </a:lnTo>
                  <a:lnTo>
                    <a:pt x="62" y="0"/>
                  </a:lnTo>
                  <a:lnTo>
                    <a:pt x="38" y="0"/>
                  </a:lnTo>
                  <a:lnTo>
                    <a:pt x="38" y="58"/>
                  </a:lnTo>
                  <a:lnTo>
                    <a:pt x="16" y="36"/>
                  </a:lnTo>
                  <a:lnTo>
                    <a:pt x="0" y="54"/>
                  </a:lnTo>
                  <a:lnTo>
                    <a:pt x="34" y="88"/>
                  </a:lnTo>
                  <a:lnTo>
                    <a:pt x="50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316" name="Rectangle 671"/>
            <p:cNvSpPr>
              <a:spLocks noChangeArrowheads="1"/>
            </p:cNvSpPr>
            <p:nvPr/>
          </p:nvSpPr>
          <p:spPr bwMode="auto">
            <a:xfrm>
              <a:off x="4549776" y="2400424"/>
              <a:ext cx="1905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095" name="Group 11094"/>
          <p:cNvGrpSpPr/>
          <p:nvPr/>
        </p:nvGrpSpPr>
        <p:grpSpPr>
          <a:xfrm>
            <a:off x="4956176" y="2222624"/>
            <a:ext cx="192088" cy="203200"/>
            <a:chOff x="4956176" y="2222624"/>
            <a:chExt cx="192088" cy="203200"/>
          </a:xfrm>
        </p:grpSpPr>
        <p:sp>
          <p:nvSpPr>
            <p:cNvPr id="10317" name="Freeform 672"/>
            <p:cNvSpPr>
              <a:spLocks/>
            </p:cNvSpPr>
            <p:nvPr/>
          </p:nvSpPr>
          <p:spPr bwMode="auto">
            <a:xfrm>
              <a:off x="4972051" y="2222624"/>
              <a:ext cx="160338" cy="165100"/>
            </a:xfrm>
            <a:custGeom>
              <a:avLst/>
              <a:gdLst>
                <a:gd name="T0" fmla="*/ 38 w 101"/>
                <a:gd name="T1" fmla="*/ 46 h 104"/>
                <a:gd name="T2" fmla="*/ 38 w 101"/>
                <a:gd name="T3" fmla="*/ 104 h 104"/>
                <a:gd name="T4" fmla="*/ 63 w 101"/>
                <a:gd name="T5" fmla="*/ 104 h 104"/>
                <a:gd name="T6" fmla="*/ 63 w 101"/>
                <a:gd name="T7" fmla="*/ 46 h 104"/>
                <a:gd name="T8" fmla="*/ 85 w 101"/>
                <a:gd name="T9" fmla="*/ 68 h 104"/>
                <a:gd name="T10" fmla="*/ 101 w 101"/>
                <a:gd name="T11" fmla="*/ 50 h 104"/>
                <a:gd name="T12" fmla="*/ 67 w 101"/>
                <a:gd name="T13" fmla="*/ 16 h 104"/>
                <a:gd name="T14" fmla="*/ 67 w 101"/>
                <a:gd name="T15" fmla="*/ 16 h 104"/>
                <a:gd name="T16" fmla="*/ 50 w 101"/>
                <a:gd name="T17" fmla="*/ 0 h 104"/>
                <a:gd name="T18" fmla="*/ 50 w 101"/>
                <a:gd name="T19" fmla="*/ 0 h 104"/>
                <a:gd name="T20" fmla="*/ 50 w 101"/>
                <a:gd name="T21" fmla="*/ 0 h 104"/>
                <a:gd name="T22" fmla="*/ 34 w 101"/>
                <a:gd name="T23" fmla="*/ 16 h 104"/>
                <a:gd name="T24" fmla="*/ 0 w 101"/>
                <a:gd name="T25" fmla="*/ 50 h 104"/>
                <a:gd name="T26" fmla="*/ 16 w 101"/>
                <a:gd name="T27" fmla="*/ 68 h 104"/>
                <a:gd name="T28" fmla="*/ 38 w 101"/>
                <a:gd name="T29" fmla="*/ 4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1" h="104">
                  <a:moveTo>
                    <a:pt x="38" y="46"/>
                  </a:moveTo>
                  <a:lnTo>
                    <a:pt x="38" y="104"/>
                  </a:lnTo>
                  <a:lnTo>
                    <a:pt x="63" y="104"/>
                  </a:lnTo>
                  <a:lnTo>
                    <a:pt x="63" y="46"/>
                  </a:lnTo>
                  <a:lnTo>
                    <a:pt x="85" y="68"/>
                  </a:lnTo>
                  <a:lnTo>
                    <a:pt x="101" y="50"/>
                  </a:lnTo>
                  <a:lnTo>
                    <a:pt x="67" y="16"/>
                  </a:lnTo>
                  <a:lnTo>
                    <a:pt x="67" y="16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34" y="16"/>
                  </a:lnTo>
                  <a:lnTo>
                    <a:pt x="0" y="50"/>
                  </a:lnTo>
                  <a:lnTo>
                    <a:pt x="16" y="68"/>
                  </a:lnTo>
                  <a:lnTo>
                    <a:pt x="38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318" name="Rectangle 673"/>
            <p:cNvSpPr>
              <a:spLocks noChangeArrowheads="1"/>
            </p:cNvSpPr>
            <p:nvPr/>
          </p:nvSpPr>
          <p:spPr bwMode="auto">
            <a:xfrm>
              <a:off x="4956176" y="2400424"/>
              <a:ext cx="192088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096" name="Group 11095"/>
          <p:cNvGrpSpPr/>
          <p:nvPr/>
        </p:nvGrpSpPr>
        <p:grpSpPr>
          <a:xfrm>
            <a:off x="5364163" y="2263899"/>
            <a:ext cx="177800" cy="161925"/>
            <a:chOff x="5364163" y="2263899"/>
            <a:chExt cx="177800" cy="161925"/>
          </a:xfrm>
        </p:grpSpPr>
        <p:sp>
          <p:nvSpPr>
            <p:cNvPr id="10319" name="Freeform 674"/>
            <p:cNvSpPr>
              <a:spLocks/>
            </p:cNvSpPr>
            <p:nvPr/>
          </p:nvSpPr>
          <p:spPr bwMode="auto">
            <a:xfrm>
              <a:off x="5373688" y="2263899"/>
              <a:ext cx="158750" cy="123825"/>
            </a:xfrm>
            <a:custGeom>
              <a:avLst/>
              <a:gdLst>
                <a:gd name="T0" fmla="*/ 23 w 50"/>
                <a:gd name="T1" fmla="*/ 37 h 39"/>
                <a:gd name="T2" fmla="*/ 26 w 50"/>
                <a:gd name="T3" fmla="*/ 39 h 39"/>
                <a:gd name="T4" fmla="*/ 26 w 50"/>
                <a:gd name="T5" fmla="*/ 39 h 39"/>
                <a:gd name="T6" fmla="*/ 29 w 50"/>
                <a:gd name="T7" fmla="*/ 37 h 39"/>
                <a:gd name="T8" fmla="*/ 48 w 50"/>
                <a:gd name="T9" fmla="*/ 6 h 39"/>
                <a:gd name="T10" fmla="*/ 47 w 50"/>
                <a:gd name="T11" fmla="*/ 1 h 39"/>
                <a:gd name="T12" fmla="*/ 42 w 50"/>
                <a:gd name="T13" fmla="*/ 2 h 39"/>
                <a:gd name="T14" fmla="*/ 26 w 50"/>
                <a:gd name="T15" fmla="*/ 28 h 39"/>
                <a:gd name="T16" fmla="*/ 8 w 50"/>
                <a:gd name="T17" fmla="*/ 2 h 39"/>
                <a:gd name="T18" fmla="*/ 3 w 50"/>
                <a:gd name="T19" fmla="*/ 1 h 39"/>
                <a:gd name="T20" fmla="*/ 2 w 50"/>
                <a:gd name="T21" fmla="*/ 7 h 39"/>
                <a:gd name="T22" fmla="*/ 23 w 50"/>
                <a:gd name="T23" fmla="*/ 3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" h="39">
                  <a:moveTo>
                    <a:pt x="23" y="37"/>
                  </a:moveTo>
                  <a:cubicBezTo>
                    <a:pt x="24" y="38"/>
                    <a:pt x="25" y="39"/>
                    <a:pt x="26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8" y="39"/>
                    <a:pt x="29" y="38"/>
                    <a:pt x="29" y="37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50" y="5"/>
                    <a:pt x="49" y="2"/>
                    <a:pt x="47" y="1"/>
                  </a:cubicBezTo>
                  <a:cubicBezTo>
                    <a:pt x="45" y="0"/>
                    <a:pt x="43" y="0"/>
                    <a:pt x="42" y="2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0"/>
                    <a:pt x="5" y="0"/>
                    <a:pt x="3" y="1"/>
                  </a:cubicBezTo>
                  <a:cubicBezTo>
                    <a:pt x="1" y="2"/>
                    <a:pt x="0" y="5"/>
                    <a:pt x="2" y="7"/>
                  </a:cubicBezTo>
                  <a:lnTo>
                    <a:pt x="23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320" name="Freeform 675"/>
            <p:cNvSpPr>
              <a:spLocks/>
            </p:cNvSpPr>
            <p:nvPr/>
          </p:nvSpPr>
          <p:spPr bwMode="auto">
            <a:xfrm>
              <a:off x="5364163" y="2400424"/>
              <a:ext cx="177800" cy="25400"/>
            </a:xfrm>
            <a:custGeom>
              <a:avLst/>
              <a:gdLst>
                <a:gd name="T0" fmla="*/ 52 w 56"/>
                <a:gd name="T1" fmla="*/ 0 h 8"/>
                <a:gd name="T2" fmla="*/ 4 w 56"/>
                <a:gd name="T3" fmla="*/ 0 h 8"/>
                <a:gd name="T4" fmla="*/ 0 w 56"/>
                <a:gd name="T5" fmla="*/ 4 h 8"/>
                <a:gd name="T6" fmla="*/ 4 w 56"/>
                <a:gd name="T7" fmla="*/ 8 h 8"/>
                <a:gd name="T8" fmla="*/ 52 w 56"/>
                <a:gd name="T9" fmla="*/ 8 h 8"/>
                <a:gd name="T10" fmla="*/ 56 w 56"/>
                <a:gd name="T11" fmla="*/ 4 h 8"/>
                <a:gd name="T12" fmla="*/ 52 w 56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4" y="8"/>
                    <a:pt x="56" y="6"/>
                    <a:pt x="56" y="4"/>
                  </a:cubicBezTo>
                  <a:cubicBezTo>
                    <a:pt x="56" y="2"/>
                    <a:pt x="54" y="0"/>
                    <a:pt x="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097" name="Group 11096"/>
          <p:cNvGrpSpPr/>
          <p:nvPr/>
        </p:nvGrpSpPr>
        <p:grpSpPr>
          <a:xfrm>
            <a:off x="5770563" y="2286124"/>
            <a:ext cx="177800" cy="139700"/>
            <a:chOff x="5770563" y="2286124"/>
            <a:chExt cx="177800" cy="139700"/>
          </a:xfrm>
        </p:grpSpPr>
        <p:sp>
          <p:nvSpPr>
            <p:cNvPr id="10321" name="Freeform 676"/>
            <p:cNvSpPr>
              <a:spLocks/>
            </p:cNvSpPr>
            <p:nvPr/>
          </p:nvSpPr>
          <p:spPr bwMode="auto">
            <a:xfrm>
              <a:off x="5799138" y="2286124"/>
              <a:ext cx="120650" cy="95250"/>
            </a:xfrm>
            <a:custGeom>
              <a:avLst/>
              <a:gdLst>
                <a:gd name="T0" fmla="*/ 17 w 38"/>
                <a:gd name="T1" fmla="*/ 28 h 30"/>
                <a:gd name="T2" fmla="*/ 21 w 38"/>
                <a:gd name="T3" fmla="*/ 28 h 30"/>
                <a:gd name="T4" fmla="*/ 37 w 38"/>
                <a:gd name="T5" fmla="*/ 3 h 30"/>
                <a:gd name="T6" fmla="*/ 35 w 38"/>
                <a:gd name="T7" fmla="*/ 0 h 30"/>
                <a:gd name="T8" fmla="*/ 3 w 38"/>
                <a:gd name="T9" fmla="*/ 0 h 30"/>
                <a:gd name="T10" fmla="*/ 1 w 38"/>
                <a:gd name="T11" fmla="*/ 3 h 30"/>
                <a:gd name="T12" fmla="*/ 17 w 38"/>
                <a:gd name="T13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30">
                  <a:moveTo>
                    <a:pt x="17" y="28"/>
                  </a:moveTo>
                  <a:cubicBezTo>
                    <a:pt x="18" y="30"/>
                    <a:pt x="20" y="30"/>
                    <a:pt x="21" y="28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8" y="2"/>
                    <a:pt x="37" y="0"/>
                    <a:pt x="3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1" y="3"/>
                  </a:cubicBezTo>
                  <a:lnTo>
                    <a:pt x="17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322" name="Freeform 677"/>
            <p:cNvSpPr>
              <a:spLocks/>
            </p:cNvSpPr>
            <p:nvPr/>
          </p:nvSpPr>
          <p:spPr bwMode="auto">
            <a:xfrm>
              <a:off x="5770563" y="2400424"/>
              <a:ext cx="177800" cy="25400"/>
            </a:xfrm>
            <a:custGeom>
              <a:avLst/>
              <a:gdLst>
                <a:gd name="T0" fmla="*/ 52 w 56"/>
                <a:gd name="T1" fmla="*/ 0 h 8"/>
                <a:gd name="T2" fmla="*/ 4 w 56"/>
                <a:gd name="T3" fmla="*/ 0 h 8"/>
                <a:gd name="T4" fmla="*/ 0 w 56"/>
                <a:gd name="T5" fmla="*/ 4 h 8"/>
                <a:gd name="T6" fmla="*/ 4 w 56"/>
                <a:gd name="T7" fmla="*/ 8 h 8"/>
                <a:gd name="T8" fmla="*/ 52 w 56"/>
                <a:gd name="T9" fmla="*/ 8 h 8"/>
                <a:gd name="T10" fmla="*/ 56 w 56"/>
                <a:gd name="T11" fmla="*/ 4 h 8"/>
                <a:gd name="T12" fmla="*/ 52 w 56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4" y="8"/>
                    <a:pt x="56" y="6"/>
                    <a:pt x="56" y="4"/>
                  </a:cubicBezTo>
                  <a:cubicBezTo>
                    <a:pt x="56" y="2"/>
                    <a:pt x="54" y="0"/>
                    <a:pt x="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21" name="Group 11120"/>
          <p:cNvGrpSpPr/>
          <p:nvPr/>
        </p:nvGrpSpPr>
        <p:grpSpPr>
          <a:xfrm>
            <a:off x="5764213" y="3035424"/>
            <a:ext cx="193675" cy="203200"/>
            <a:chOff x="5764213" y="3035424"/>
            <a:chExt cx="193675" cy="203200"/>
          </a:xfrm>
        </p:grpSpPr>
        <p:sp>
          <p:nvSpPr>
            <p:cNvPr id="10323" name="Freeform 678"/>
            <p:cNvSpPr>
              <a:spLocks/>
            </p:cNvSpPr>
            <p:nvPr/>
          </p:nvSpPr>
          <p:spPr bwMode="auto">
            <a:xfrm>
              <a:off x="5837238" y="3117974"/>
              <a:ext cx="120650" cy="120650"/>
            </a:xfrm>
            <a:custGeom>
              <a:avLst/>
              <a:gdLst>
                <a:gd name="T0" fmla="*/ 76 w 76"/>
                <a:gd name="T1" fmla="*/ 16 h 76"/>
                <a:gd name="T2" fmla="*/ 58 w 76"/>
                <a:gd name="T3" fmla="*/ 0 h 76"/>
                <a:gd name="T4" fmla="*/ 14 w 76"/>
                <a:gd name="T5" fmla="*/ 44 h 76"/>
                <a:gd name="T6" fmla="*/ 0 w 76"/>
                <a:gd name="T7" fmla="*/ 28 h 76"/>
                <a:gd name="T8" fmla="*/ 0 w 76"/>
                <a:gd name="T9" fmla="*/ 76 h 76"/>
                <a:gd name="T10" fmla="*/ 48 w 76"/>
                <a:gd name="T11" fmla="*/ 76 h 76"/>
                <a:gd name="T12" fmla="*/ 32 w 76"/>
                <a:gd name="T13" fmla="*/ 60 h 76"/>
                <a:gd name="T14" fmla="*/ 76 w 76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76">
                  <a:moveTo>
                    <a:pt x="76" y="16"/>
                  </a:moveTo>
                  <a:lnTo>
                    <a:pt x="58" y="0"/>
                  </a:lnTo>
                  <a:lnTo>
                    <a:pt x="14" y="44"/>
                  </a:lnTo>
                  <a:lnTo>
                    <a:pt x="0" y="28"/>
                  </a:lnTo>
                  <a:lnTo>
                    <a:pt x="0" y="76"/>
                  </a:lnTo>
                  <a:lnTo>
                    <a:pt x="48" y="76"/>
                  </a:lnTo>
                  <a:lnTo>
                    <a:pt x="32" y="60"/>
                  </a:lnTo>
                  <a:lnTo>
                    <a:pt x="7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324" name="Freeform 679"/>
            <p:cNvSpPr>
              <a:spLocks/>
            </p:cNvSpPr>
            <p:nvPr/>
          </p:nvSpPr>
          <p:spPr bwMode="auto">
            <a:xfrm>
              <a:off x="5764213" y="3035424"/>
              <a:ext cx="123825" cy="120650"/>
            </a:xfrm>
            <a:custGeom>
              <a:avLst/>
              <a:gdLst>
                <a:gd name="T0" fmla="*/ 78 w 78"/>
                <a:gd name="T1" fmla="*/ 48 h 76"/>
                <a:gd name="T2" fmla="*/ 78 w 78"/>
                <a:gd name="T3" fmla="*/ 0 h 76"/>
                <a:gd name="T4" fmla="*/ 30 w 78"/>
                <a:gd name="T5" fmla="*/ 0 h 76"/>
                <a:gd name="T6" fmla="*/ 44 w 78"/>
                <a:gd name="T7" fmla="*/ 16 h 76"/>
                <a:gd name="T8" fmla="*/ 0 w 78"/>
                <a:gd name="T9" fmla="*/ 60 h 76"/>
                <a:gd name="T10" fmla="*/ 18 w 78"/>
                <a:gd name="T11" fmla="*/ 76 h 76"/>
                <a:gd name="T12" fmla="*/ 62 w 78"/>
                <a:gd name="T13" fmla="*/ 32 h 76"/>
                <a:gd name="T14" fmla="*/ 78 w 78"/>
                <a:gd name="T15" fmla="*/ 4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6">
                  <a:moveTo>
                    <a:pt x="78" y="48"/>
                  </a:moveTo>
                  <a:lnTo>
                    <a:pt x="78" y="0"/>
                  </a:lnTo>
                  <a:lnTo>
                    <a:pt x="30" y="0"/>
                  </a:lnTo>
                  <a:lnTo>
                    <a:pt x="44" y="16"/>
                  </a:lnTo>
                  <a:lnTo>
                    <a:pt x="0" y="60"/>
                  </a:lnTo>
                  <a:lnTo>
                    <a:pt x="18" y="76"/>
                  </a:lnTo>
                  <a:lnTo>
                    <a:pt x="62" y="32"/>
                  </a:lnTo>
                  <a:lnTo>
                    <a:pt x="78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20" name="Group 11119"/>
          <p:cNvGrpSpPr/>
          <p:nvPr/>
        </p:nvGrpSpPr>
        <p:grpSpPr>
          <a:xfrm>
            <a:off x="5354638" y="3035424"/>
            <a:ext cx="203200" cy="203200"/>
            <a:chOff x="5354638" y="3035424"/>
            <a:chExt cx="203200" cy="203200"/>
          </a:xfrm>
        </p:grpSpPr>
        <p:sp>
          <p:nvSpPr>
            <p:cNvPr id="10325" name="Freeform 680"/>
            <p:cNvSpPr>
              <a:spLocks/>
            </p:cNvSpPr>
            <p:nvPr/>
          </p:nvSpPr>
          <p:spPr bwMode="auto">
            <a:xfrm>
              <a:off x="5354638" y="3156074"/>
              <a:ext cx="82550" cy="82550"/>
            </a:xfrm>
            <a:custGeom>
              <a:avLst/>
              <a:gdLst>
                <a:gd name="T0" fmla="*/ 34 w 52"/>
                <a:gd name="T1" fmla="*/ 0 h 52"/>
                <a:gd name="T2" fmla="*/ 14 w 52"/>
                <a:gd name="T3" fmla="*/ 20 h 52"/>
                <a:gd name="T4" fmla="*/ 0 w 52"/>
                <a:gd name="T5" fmla="*/ 4 h 52"/>
                <a:gd name="T6" fmla="*/ 0 w 52"/>
                <a:gd name="T7" fmla="*/ 52 h 52"/>
                <a:gd name="T8" fmla="*/ 48 w 52"/>
                <a:gd name="T9" fmla="*/ 52 h 52"/>
                <a:gd name="T10" fmla="*/ 32 w 52"/>
                <a:gd name="T11" fmla="*/ 36 h 52"/>
                <a:gd name="T12" fmla="*/ 52 w 52"/>
                <a:gd name="T13" fmla="*/ 16 h 52"/>
                <a:gd name="T14" fmla="*/ 34 w 52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52">
                  <a:moveTo>
                    <a:pt x="34" y="0"/>
                  </a:moveTo>
                  <a:lnTo>
                    <a:pt x="14" y="20"/>
                  </a:lnTo>
                  <a:lnTo>
                    <a:pt x="0" y="4"/>
                  </a:lnTo>
                  <a:lnTo>
                    <a:pt x="0" y="52"/>
                  </a:lnTo>
                  <a:lnTo>
                    <a:pt x="48" y="52"/>
                  </a:lnTo>
                  <a:lnTo>
                    <a:pt x="32" y="36"/>
                  </a:lnTo>
                  <a:lnTo>
                    <a:pt x="52" y="1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326" name="Freeform 681"/>
            <p:cNvSpPr>
              <a:spLocks/>
            </p:cNvSpPr>
            <p:nvPr/>
          </p:nvSpPr>
          <p:spPr bwMode="auto">
            <a:xfrm>
              <a:off x="5405438" y="3035424"/>
              <a:ext cx="107950" cy="98425"/>
            </a:xfrm>
            <a:custGeom>
              <a:avLst/>
              <a:gdLst>
                <a:gd name="T0" fmla="*/ 46 w 68"/>
                <a:gd name="T1" fmla="*/ 34 h 62"/>
                <a:gd name="T2" fmla="*/ 68 w 68"/>
                <a:gd name="T3" fmla="*/ 34 h 62"/>
                <a:gd name="T4" fmla="*/ 34 w 68"/>
                <a:gd name="T5" fmla="*/ 0 h 62"/>
                <a:gd name="T6" fmla="*/ 0 w 68"/>
                <a:gd name="T7" fmla="*/ 34 h 62"/>
                <a:gd name="T8" fmla="*/ 22 w 68"/>
                <a:gd name="T9" fmla="*/ 34 h 62"/>
                <a:gd name="T10" fmla="*/ 22 w 68"/>
                <a:gd name="T11" fmla="*/ 62 h 62"/>
                <a:gd name="T12" fmla="*/ 46 w 68"/>
                <a:gd name="T13" fmla="*/ 62 h 62"/>
                <a:gd name="T14" fmla="*/ 46 w 68"/>
                <a:gd name="T15" fmla="*/ 3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62">
                  <a:moveTo>
                    <a:pt x="46" y="34"/>
                  </a:moveTo>
                  <a:lnTo>
                    <a:pt x="68" y="34"/>
                  </a:lnTo>
                  <a:lnTo>
                    <a:pt x="34" y="0"/>
                  </a:lnTo>
                  <a:lnTo>
                    <a:pt x="0" y="34"/>
                  </a:lnTo>
                  <a:lnTo>
                    <a:pt x="22" y="34"/>
                  </a:lnTo>
                  <a:lnTo>
                    <a:pt x="22" y="62"/>
                  </a:lnTo>
                  <a:lnTo>
                    <a:pt x="46" y="62"/>
                  </a:lnTo>
                  <a:lnTo>
                    <a:pt x="46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327" name="Freeform 682"/>
            <p:cNvSpPr>
              <a:spLocks/>
            </p:cNvSpPr>
            <p:nvPr/>
          </p:nvSpPr>
          <p:spPr bwMode="auto">
            <a:xfrm>
              <a:off x="5472113" y="3156074"/>
              <a:ext cx="85725" cy="82550"/>
            </a:xfrm>
            <a:custGeom>
              <a:avLst/>
              <a:gdLst>
                <a:gd name="T0" fmla="*/ 38 w 54"/>
                <a:gd name="T1" fmla="*/ 20 h 52"/>
                <a:gd name="T2" fmla="*/ 18 w 54"/>
                <a:gd name="T3" fmla="*/ 0 h 52"/>
                <a:gd name="T4" fmla="*/ 0 w 54"/>
                <a:gd name="T5" fmla="*/ 16 h 52"/>
                <a:gd name="T6" fmla="*/ 20 w 54"/>
                <a:gd name="T7" fmla="*/ 36 h 52"/>
                <a:gd name="T8" fmla="*/ 6 w 54"/>
                <a:gd name="T9" fmla="*/ 52 h 52"/>
                <a:gd name="T10" fmla="*/ 54 w 54"/>
                <a:gd name="T11" fmla="*/ 52 h 52"/>
                <a:gd name="T12" fmla="*/ 54 w 54"/>
                <a:gd name="T13" fmla="*/ 4 h 52"/>
                <a:gd name="T14" fmla="*/ 38 w 54"/>
                <a:gd name="T15" fmla="*/ 2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2">
                  <a:moveTo>
                    <a:pt x="38" y="20"/>
                  </a:moveTo>
                  <a:lnTo>
                    <a:pt x="18" y="0"/>
                  </a:lnTo>
                  <a:lnTo>
                    <a:pt x="0" y="16"/>
                  </a:lnTo>
                  <a:lnTo>
                    <a:pt x="20" y="36"/>
                  </a:lnTo>
                  <a:lnTo>
                    <a:pt x="6" y="52"/>
                  </a:lnTo>
                  <a:lnTo>
                    <a:pt x="54" y="52"/>
                  </a:lnTo>
                  <a:lnTo>
                    <a:pt x="54" y="4"/>
                  </a:lnTo>
                  <a:lnTo>
                    <a:pt x="3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38" name="Freeform 838"/>
          <p:cNvSpPr>
            <a:spLocks noEditPoints="1"/>
          </p:cNvSpPr>
          <p:nvPr/>
        </p:nvSpPr>
        <p:spPr bwMode="auto">
          <a:xfrm>
            <a:off x="2092326" y="328191"/>
            <a:ext cx="203200" cy="203200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43 w 64"/>
              <a:gd name="T11" fmla="*/ 6 h 64"/>
              <a:gd name="T12" fmla="*/ 40 w 64"/>
              <a:gd name="T13" fmla="*/ 14 h 64"/>
              <a:gd name="T14" fmla="*/ 25 w 64"/>
              <a:gd name="T15" fmla="*/ 14 h 64"/>
              <a:gd name="T16" fmla="*/ 21 w 64"/>
              <a:gd name="T17" fmla="*/ 6 h 64"/>
              <a:gd name="T18" fmla="*/ 43 w 64"/>
              <a:gd name="T19" fmla="*/ 6 h 64"/>
              <a:gd name="T20" fmla="*/ 14 w 64"/>
              <a:gd name="T21" fmla="*/ 40 h 64"/>
              <a:gd name="T22" fmla="*/ 7 w 64"/>
              <a:gd name="T23" fmla="*/ 43 h 64"/>
              <a:gd name="T24" fmla="*/ 4 w 64"/>
              <a:gd name="T25" fmla="*/ 32 h 64"/>
              <a:gd name="T26" fmla="*/ 7 w 64"/>
              <a:gd name="T27" fmla="*/ 21 h 64"/>
              <a:gd name="T28" fmla="*/ 14 w 64"/>
              <a:gd name="T29" fmla="*/ 24 h 64"/>
              <a:gd name="T30" fmla="*/ 12 w 64"/>
              <a:gd name="T31" fmla="*/ 32 h 64"/>
              <a:gd name="T32" fmla="*/ 14 w 64"/>
              <a:gd name="T33" fmla="*/ 40 h 64"/>
              <a:gd name="T34" fmla="*/ 32 w 64"/>
              <a:gd name="T35" fmla="*/ 60 h 64"/>
              <a:gd name="T36" fmla="*/ 21 w 64"/>
              <a:gd name="T37" fmla="*/ 58 h 64"/>
              <a:gd name="T38" fmla="*/ 25 w 64"/>
              <a:gd name="T39" fmla="*/ 50 h 64"/>
              <a:gd name="T40" fmla="*/ 40 w 64"/>
              <a:gd name="T41" fmla="*/ 50 h 64"/>
              <a:gd name="T42" fmla="*/ 43 w 64"/>
              <a:gd name="T43" fmla="*/ 58 h 64"/>
              <a:gd name="T44" fmla="*/ 32 w 64"/>
              <a:gd name="T45" fmla="*/ 60 h 64"/>
              <a:gd name="T46" fmla="*/ 32 w 64"/>
              <a:gd name="T47" fmla="*/ 48 h 64"/>
              <a:gd name="T48" fmla="*/ 16 w 64"/>
              <a:gd name="T49" fmla="*/ 32 h 64"/>
              <a:gd name="T50" fmla="*/ 32 w 64"/>
              <a:gd name="T51" fmla="*/ 16 h 64"/>
              <a:gd name="T52" fmla="*/ 48 w 64"/>
              <a:gd name="T53" fmla="*/ 32 h 64"/>
              <a:gd name="T54" fmla="*/ 32 w 64"/>
              <a:gd name="T55" fmla="*/ 48 h 64"/>
              <a:gd name="T56" fmla="*/ 51 w 64"/>
              <a:gd name="T57" fmla="*/ 40 h 64"/>
              <a:gd name="T58" fmla="*/ 52 w 64"/>
              <a:gd name="T59" fmla="*/ 32 h 64"/>
              <a:gd name="T60" fmla="*/ 51 w 64"/>
              <a:gd name="T61" fmla="*/ 24 h 64"/>
              <a:gd name="T62" fmla="*/ 58 w 64"/>
              <a:gd name="T63" fmla="*/ 21 h 64"/>
              <a:gd name="T64" fmla="*/ 60 w 64"/>
              <a:gd name="T65" fmla="*/ 32 h 64"/>
              <a:gd name="T66" fmla="*/ 58 w 64"/>
              <a:gd name="T67" fmla="*/ 43 h 64"/>
              <a:gd name="T68" fmla="*/ 51 w 64"/>
              <a:gd name="T69" fmla="*/ 4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5" y="0"/>
                  <a:pt x="0" y="14"/>
                  <a:pt x="0" y="32"/>
                </a:cubicBezTo>
                <a:cubicBezTo>
                  <a:pt x="0" y="50"/>
                  <a:pt x="15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43" y="6"/>
                </a:moveTo>
                <a:cubicBezTo>
                  <a:pt x="40" y="14"/>
                  <a:pt x="40" y="14"/>
                  <a:pt x="40" y="14"/>
                </a:cubicBezTo>
                <a:cubicBezTo>
                  <a:pt x="35" y="11"/>
                  <a:pt x="29" y="11"/>
                  <a:pt x="25" y="14"/>
                </a:cubicBezTo>
                <a:cubicBezTo>
                  <a:pt x="21" y="6"/>
                  <a:pt x="21" y="6"/>
                  <a:pt x="21" y="6"/>
                </a:cubicBezTo>
                <a:cubicBezTo>
                  <a:pt x="28" y="3"/>
                  <a:pt x="36" y="3"/>
                  <a:pt x="43" y="6"/>
                </a:cubicBezTo>
                <a:close/>
                <a:moveTo>
                  <a:pt x="14" y="40"/>
                </a:moveTo>
                <a:cubicBezTo>
                  <a:pt x="7" y="43"/>
                  <a:pt x="7" y="43"/>
                  <a:pt x="7" y="43"/>
                </a:cubicBezTo>
                <a:cubicBezTo>
                  <a:pt x="5" y="39"/>
                  <a:pt x="4" y="36"/>
                  <a:pt x="4" y="32"/>
                </a:cubicBezTo>
                <a:cubicBezTo>
                  <a:pt x="4" y="28"/>
                  <a:pt x="5" y="25"/>
                  <a:pt x="7" y="21"/>
                </a:cubicBezTo>
                <a:cubicBezTo>
                  <a:pt x="14" y="24"/>
                  <a:pt x="14" y="24"/>
                  <a:pt x="14" y="24"/>
                </a:cubicBezTo>
                <a:cubicBezTo>
                  <a:pt x="13" y="27"/>
                  <a:pt x="12" y="29"/>
                  <a:pt x="12" y="32"/>
                </a:cubicBezTo>
                <a:cubicBezTo>
                  <a:pt x="12" y="35"/>
                  <a:pt x="13" y="37"/>
                  <a:pt x="14" y="40"/>
                </a:cubicBezTo>
                <a:close/>
                <a:moveTo>
                  <a:pt x="32" y="60"/>
                </a:moveTo>
                <a:cubicBezTo>
                  <a:pt x="29" y="60"/>
                  <a:pt x="25" y="59"/>
                  <a:pt x="21" y="58"/>
                </a:cubicBezTo>
                <a:cubicBezTo>
                  <a:pt x="25" y="50"/>
                  <a:pt x="25" y="50"/>
                  <a:pt x="25" y="50"/>
                </a:cubicBezTo>
                <a:cubicBezTo>
                  <a:pt x="29" y="53"/>
                  <a:pt x="35" y="53"/>
                  <a:pt x="40" y="50"/>
                </a:cubicBezTo>
                <a:cubicBezTo>
                  <a:pt x="43" y="58"/>
                  <a:pt x="43" y="58"/>
                  <a:pt x="43" y="58"/>
                </a:cubicBezTo>
                <a:cubicBezTo>
                  <a:pt x="40" y="59"/>
                  <a:pt x="36" y="60"/>
                  <a:pt x="32" y="60"/>
                </a:cubicBezTo>
                <a:close/>
                <a:moveTo>
                  <a:pt x="32" y="48"/>
                </a:moveTo>
                <a:cubicBezTo>
                  <a:pt x="24" y="48"/>
                  <a:pt x="16" y="41"/>
                  <a:pt x="16" y="32"/>
                </a:cubicBezTo>
                <a:cubicBezTo>
                  <a:pt x="16" y="23"/>
                  <a:pt x="24" y="16"/>
                  <a:pt x="32" y="16"/>
                </a:cubicBezTo>
                <a:cubicBezTo>
                  <a:pt x="41" y="16"/>
                  <a:pt x="48" y="23"/>
                  <a:pt x="48" y="32"/>
                </a:cubicBezTo>
                <a:cubicBezTo>
                  <a:pt x="48" y="41"/>
                  <a:pt x="41" y="48"/>
                  <a:pt x="32" y="48"/>
                </a:cubicBezTo>
                <a:close/>
                <a:moveTo>
                  <a:pt x="51" y="40"/>
                </a:moveTo>
                <a:cubicBezTo>
                  <a:pt x="52" y="37"/>
                  <a:pt x="52" y="35"/>
                  <a:pt x="52" y="32"/>
                </a:cubicBezTo>
                <a:cubicBezTo>
                  <a:pt x="52" y="29"/>
                  <a:pt x="52" y="27"/>
                  <a:pt x="51" y="24"/>
                </a:cubicBezTo>
                <a:cubicBezTo>
                  <a:pt x="58" y="21"/>
                  <a:pt x="58" y="21"/>
                  <a:pt x="58" y="21"/>
                </a:cubicBezTo>
                <a:cubicBezTo>
                  <a:pt x="60" y="25"/>
                  <a:pt x="60" y="28"/>
                  <a:pt x="60" y="32"/>
                </a:cubicBezTo>
                <a:cubicBezTo>
                  <a:pt x="60" y="36"/>
                  <a:pt x="60" y="39"/>
                  <a:pt x="58" y="43"/>
                </a:cubicBezTo>
                <a:lnTo>
                  <a:pt x="51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39" name="Freeform 839"/>
          <p:cNvSpPr>
            <a:spLocks noEditPoints="1"/>
          </p:cNvSpPr>
          <p:nvPr/>
        </p:nvSpPr>
        <p:spPr bwMode="auto">
          <a:xfrm>
            <a:off x="4130676" y="759991"/>
            <a:ext cx="190500" cy="177800"/>
          </a:xfrm>
          <a:custGeom>
            <a:avLst/>
            <a:gdLst>
              <a:gd name="T0" fmla="*/ 0 w 120"/>
              <a:gd name="T1" fmla="*/ 0 h 112"/>
              <a:gd name="T2" fmla="*/ 0 w 120"/>
              <a:gd name="T3" fmla="*/ 16 h 112"/>
              <a:gd name="T4" fmla="*/ 0 w 120"/>
              <a:gd name="T5" fmla="*/ 40 h 112"/>
              <a:gd name="T6" fmla="*/ 0 w 120"/>
              <a:gd name="T7" fmla="*/ 56 h 112"/>
              <a:gd name="T8" fmla="*/ 16 w 120"/>
              <a:gd name="T9" fmla="*/ 56 h 112"/>
              <a:gd name="T10" fmla="*/ 16 w 120"/>
              <a:gd name="T11" fmla="*/ 112 h 112"/>
              <a:gd name="T12" fmla="*/ 32 w 120"/>
              <a:gd name="T13" fmla="*/ 112 h 112"/>
              <a:gd name="T14" fmla="*/ 32 w 120"/>
              <a:gd name="T15" fmla="*/ 88 h 112"/>
              <a:gd name="T16" fmla="*/ 88 w 120"/>
              <a:gd name="T17" fmla="*/ 88 h 112"/>
              <a:gd name="T18" fmla="*/ 88 w 120"/>
              <a:gd name="T19" fmla="*/ 112 h 112"/>
              <a:gd name="T20" fmla="*/ 104 w 120"/>
              <a:gd name="T21" fmla="*/ 112 h 112"/>
              <a:gd name="T22" fmla="*/ 104 w 120"/>
              <a:gd name="T23" fmla="*/ 56 h 112"/>
              <a:gd name="T24" fmla="*/ 120 w 120"/>
              <a:gd name="T25" fmla="*/ 56 h 112"/>
              <a:gd name="T26" fmla="*/ 120 w 120"/>
              <a:gd name="T27" fmla="*/ 40 h 112"/>
              <a:gd name="T28" fmla="*/ 120 w 120"/>
              <a:gd name="T29" fmla="*/ 16 h 112"/>
              <a:gd name="T30" fmla="*/ 120 w 120"/>
              <a:gd name="T31" fmla="*/ 0 h 112"/>
              <a:gd name="T32" fmla="*/ 0 w 120"/>
              <a:gd name="T33" fmla="*/ 0 h 112"/>
              <a:gd name="T34" fmla="*/ 56 w 120"/>
              <a:gd name="T35" fmla="*/ 16 h 112"/>
              <a:gd name="T36" fmla="*/ 72 w 120"/>
              <a:gd name="T37" fmla="*/ 16 h 112"/>
              <a:gd name="T38" fmla="*/ 68 w 120"/>
              <a:gd name="T39" fmla="*/ 40 h 112"/>
              <a:gd name="T40" fmla="*/ 52 w 120"/>
              <a:gd name="T41" fmla="*/ 40 h 112"/>
              <a:gd name="T42" fmla="*/ 56 w 120"/>
              <a:gd name="T43" fmla="*/ 16 h 112"/>
              <a:gd name="T44" fmla="*/ 20 w 120"/>
              <a:gd name="T45" fmla="*/ 40 h 112"/>
              <a:gd name="T46" fmla="*/ 24 w 120"/>
              <a:gd name="T47" fmla="*/ 16 h 112"/>
              <a:gd name="T48" fmla="*/ 40 w 120"/>
              <a:gd name="T49" fmla="*/ 16 h 112"/>
              <a:gd name="T50" fmla="*/ 36 w 120"/>
              <a:gd name="T51" fmla="*/ 40 h 112"/>
              <a:gd name="T52" fmla="*/ 20 w 120"/>
              <a:gd name="T53" fmla="*/ 40 h 112"/>
              <a:gd name="T54" fmla="*/ 88 w 120"/>
              <a:gd name="T55" fmla="*/ 80 h 112"/>
              <a:gd name="T56" fmla="*/ 32 w 120"/>
              <a:gd name="T57" fmla="*/ 80 h 112"/>
              <a:gd name="T58" fmla="*/ 32 w 120"/>
              <a:gd name="T59" fmla="*/ 56 h 112"/>
              <a:gd name="T60" fmla="*/ 48 w 120"/>
              <a:gd name="T61" fmla="*/ 56 h 112"/>
              <a:gd name="T62" fmla="*/ 64 w 120"/>
              <a:gd name="T63" fmla="*/ 56 h 112"/>
              <a:gd name="T64" fmla="*/ 80 w 120"/>
              <a:gd name="T65" fmla="*/ 56 h 112"/>
              <a:gd name="T66" fmla="*/ 88 w 120"/>
              <a:gd name="T67" fmla="*/ 56 h 112"/>
              <a:gd name="T68" fmla="*/ 88 w 120"/>
              <a:gd name="T69" fmla="*/ 80 h 112"/>
              <a:gd name="T70" fmla="*/ 100 w 120"/>
              <a:gd name="T71" fmla="*/ 40 h 112"/>
              <a:gd name="T72" fmla="*/ 84 w 120"/>
              <a:gd name="T73" fmla="*/ 40 h 112"/>
              <a:gd name="T74" fmla="*/ 88 w 120"/>
              <a:gd name="T75" fmla="*/ 16 h 112"/>
              <a:gd name="T76" fmla="*/ 104 w 120"/>
              <a:gd name="T77" fmla="*/ 16 h 112"/>
              <a:gd name="T78" fmla="*/ 100 w 120"/>
              <a:gd name="T79" fmla="*/ 4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0" h="112">
                <a:moveTo>
                  <a:pt x="0" y="0"/>
                </a:moveTo>
                <a:lnTo>
                  <a:pt x="0" y="16"/>
                </a:lnTo>
                <a:lnTo>
                  <a:pt x="0" y="40"/>
                </a:lnTo>
                <a:lnTo>
                  <a:pt x="0" y="56"/>
                </a:lnTo>
                <a:lnTo>
                  <a:pt x="16" y="56"/>
                </a:lnTo>
                <a:lnTo>
                  <a:pt x="16" y="112"/>
                </a:lnTo>
                <a:lnTo>
                  <a:pt x="32" y="112"/>
                </a:lnTo>
                <a:lnTo>
                  <a:pt x="32" y="88"/>
                </a:lnTo>
                <a:lnTo>
                  <a:pt x="88" y="88"/>
                </a:lnTo>
                <a:lnTo>
                  <a:pt x="88" y="112"/>
                </a:lnTo>
                <a:lnTo>
                  <a:pt x="104" y="112"/>
                </a:lnTo>
                <a:lnTo>
                  <a:pt x="104" y="56"/>
                </a:lnTo>
                <a:lnTo>
                  <a:pt x="120" y="56"/>
                </a:lnTo>
                <a:lnTo>
                  <a:pt x="120" y="40"/>
                </a:lnTo>
                <a:lnTo>
                  <a:pt x="120" y="16"/>
                </a:lnTo>
                <a:lnTo>
                  <a:pt x="120" y="0"/>
                </a:lnTo>
                <a:lnTo>
                  <a:pt x="0" y="0"/>
                </a:lnTo>
                <a:close/>
                <a:moveTo>
                  <a:pt x="56" y="16"/>
                </a:moveTo>
                <a:lnTo>
                  <a:pt x="72" y="16"/>
                </a:lnTo>
                <a:lnTo>
                  <a:pt x="68" y="40"/>
                </a:lnTo>
                <a:lnTo>
                  <a:pt x="52" y="40"/>
                </a:lnTo>
                <a:lnTo>
                  <a:pt x="56" y="16"/>
                </a:lnTo>
                <a:close/>
                <a:moveTo>
                  <a:pt x="20" y="40"/>
                </a:moveTo>
                <a:lnTo>
                  <a:pt x="24" y="16"/>
                </a:lnTo>
                <a:lnTo>
                  <a:pt x="40" y="16"/>
                </a:lnTo>
                <a:lnTo>
                  <a:pt x="36" y="40"/>
                </a:lnTo>
                <a:lnTo>
                  <a:pt x="20" y="40"/>
                </a:lnTo>
                <a:close/>
                <a:moveTo>
                  <a:pt x="88" y="80"/>
                </a:moveTo>
                <a:lnTo>
                  <a:pt x="32" y="80"/>
                </a:lnTo>
                <a:lnTo>
                  <a:pt x="32" y="56"/>
                </a:lnTo>
                <a:lnTo>
                  <a:pt x="48" y="56"/>
                </a:lnTo>
                <a:lnTo>
                  <a:pt x="64" y="56"/>
                </a:lnTo>
                <a:lnTo>
                  <a:pt x="80" y="56"/>
                </a:lnTo>
                <a:lnTo>
                  <a:pt x="88" y="56"/>
                </a:lnTo>
                <a:lnTo>
                  <a:pt x="88" y="80"/>
                </a:lnTo>
                <a:close/>
                <a:moveTo>
                  <a:pt x="100" y="40"/>
                </a:moveTo>
                <a:lnTo>
                  <a:pt x="84" y="40"/>
                </a:lnTo>
                <a:lnTo>
                  <a:pt x="88" y="16"/>
                </a:lnTo>
                <a:lnTo>
                  <a:pt x="104" y="16"/>
                </a:lnTo>
                <a:lnTo>
                  <a:pt x="100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40" name="Freeform 840"/>
          <p:cNvSpPr>
            <a:spLocks noEditPoints="1"/>
          </p:cNvSpPr>
          <p:nvPr/>
        </p:nvSpPr>
        <p:spPr bwMode="auto">
          <a:xfrm>
            <a:off x="4537076" y="756816"/>
            <a:ext cx="203200" cy="180975"/>
          </a:xfrm>
          <a:custGeom>
            <a:avLst/>
            <a:gdLst>
              <a:gd name="T0" fmla="*/ 60 w 64"/>
              <a:gd name="T1" fmla="*/ 49 h 57"/>
              <a:gd name="T2" fmla="*/ 53 w 64"/>
              <a:gd name="T3" fmla="*/ 49 h 57"/>
              <a:gd name="T4" fmla="*/ 35 w 64"/>
              <a:gd name="T5" fmla="*/ 5 h 57"/>
              <a:gd name="T6" fmla="*/ 29 w 64"/>
              <a:gd name="T7" fmla="*/ 5 h 57"/>
              <a:gd name="T8" fmla="*/ 11 w 64"/>
              <a:gd name="T9" fmla="*/ 49 h 57"/>
              <a:gd name="T10" fmla="*/ 4 w 64"/>
              <a:gd name="T11" fmla="*/ 49 h 57"/>
              <a:gd name="T12" fmla="*/ 0 w 64"/>
              <a:gd name="T13" fmla="*/ 53 h 57"/>
              <a:gd name="T14" fmla="*/ 0 w 64"/>
              <a:gd name="T15" fmla="*/ 57 h 57"/>
              <a:gd name="T16" fmla="*/ 64 w 64"/>
              <a:gd name="T17" fmla="*/ 57 h 57"/>
              <a:gd name="T18" fmla="*/ 64 w 64"/>
              <a:gd name="T19" fmla="*/ 53 h 57"/>
              <a:gd name="T20" fmla="*/ 60 w 64"/>
              <a:gd name="T21" fmla="*/ 49 h 57"/>
              <a:gd name="T22" fmla="*/ 30 w 64"/>
              <a:gd name="T23" fmla="*/ 13 h 57"/>
              <a:gd name="T24" fmla="*/ 34 w 64"/>
              <a:gd name="T25" fmla="*/ 13 h 57"/>
              <a:gd name="T26" fmla="*/ 37 w 64"/>
              <a:gd name="T27" fmla="*/ 21 h 57"/>
              <a:gd name="T28" fmla="*/ 27 w 64"/>
              <a:gd name="T29" fmla="*/ 21 h 57"/>
              <a:gd name="T30" fmla="*/ 30 w 64"/>
              <a:gd name="T31" fmla="*/ 13 h 57"/>
              <a:gd name="T32" fmla="*/ 20 w 64"/>
              <a:gd name="T33" fmla="*/ 37 h 57"/>
              <a:gd name="T34" fmla="*/ 24 w 64"/>
              <a:gd name="T35" fmla="*/ 29 h 57"/>
              <a:gd name="T36" fmla="*/ 41 w 64"/>
              <a:gd name="T37" fmla="*/ 29 h 57"/>
              <a:gd name="T38" fmla="*/ 44 w 64"/>
              <a:gd name="T39" fmla="*/ 37 h 57"/>
              <a:gd name="T40" fmla="*/ 20 w 64"/>
              <a:gd name="T41" fmla="*/ 3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4" h="57">
                <a:moveTo>
                  <a:pt x="60" y="49"/>
                </a:moveTo>
                <a:cubicBezTo>
                  <a:pt x="53" y="49"/>
                  <a:pt x="53" y="49"/>
                  <a:pt x="53" y="49"/>
                </a:cubicBezTo>
                <a:cubicBezTo>
                  <a:pt x="35" y="5"/>
                  <a:pt x="35" y="5"/>
                  <a:pt x="35" y="5"/>
                </a:cubicBezTo>
                <a:cubicBezTo>
                  <a:pt x="34" y="0"/>
                  <a:pt x="31" y="0"/>
                  <a:pt x="29" y="5"/>
                </a:cubicBezTo>
                <a:cubicBezTo>
                  <a:pt x="11" y="49"/>
                  <a:pt x="11" y="49"/>
                  <a:pt x="11" y="49"/>
                </a:cubicBezTo>
                <a:cubicBezTo>
                  <a:pt x="4" y="49"/>
                  <a:pt x="4" y="49"/>
                  <a:pt x="4" y="49"/>
                </a:cubicBezTo>
                <a:cubicBezTo>
                  <a:pt x="2" y="49"/>
                  <a:pt x="0" y="51"/>
                  <a:pt x="0" y="53"/>
                </a:cubicBezTo>
                <a:cubicBezTo>
                  <a:pt x="0" y="57"/>
                  <a:pt x="0" y="57"/>
                  <a:pt x="0" y="57"/>
                </a:cubicBezTo>
                <a:cubicBezTo>
                  <a:pt x="64" y="57"/>
                  <a:pt x="64" y="57"/>
                  <a:pt x="64" y="57"/>
                </a:cubicBezTo>
                <a:cubicBezTo>
                  <a:pt x="64" y="53"/>
                  <a:pt x="64" y="53"/>
                  <a:pt x="64" y="53"/>
                </a:cubicBezTo>
                <a:cubicBezTo>
                  <a:pt x="64" y="51"/>
                  <a:pt x="62" y="49"/>
                  <a:pt x="60" y="49"/>
                </a:cubicBezTo>
                <a:close/>
                <a:moveTo>
                  <a:pt x="30" y="13"/>
                </a:moveTo>
                <a:cubicBezTo>
                  <a:pt x="34" y="13"/>
                  <a:pt x="34" y="13"/>
                  <a:pt x="34" y="13"/>
                </a:cubicBezTo>
                <a:cubicBezTo>
                  <a:pt x="37" y="21"/>
                  <a:pt x="37" y="21"/>
                  <a:pt x="37" y="21"/>
                </a:cubicBezTo>
                <a:cubicBezTo>
                  <a:pt x="27" y="21"/>
                  <a:pt x="27" y="21"/>
                  <a:pt x="27" y="21"/>
                </a:cubicBezTo>
                <a:lnTo>
                  <a:pt x="30" y="13"/>
                </a:lnTo>
                <a:close/>
                <a:moveTo>
                  <a:pt x="20" y="37"/>
                </a:moveTo>
                <a:cubicBezTo>
                  <a:pt x="24" y="29"/>
                  <a:pt x="24" y="29"/>
                  <a:pt x="24" y="29"/>
                </a:cubicBezTo>
                <a:cubicBezTo>
                  <a:pt x="41" y="29"/>
                  <a:pt x="41" y="29"/>
                  <a:pt x="41" y="29"/>
                </a:cubicBezTo>
                <a:cubicBezTo>
                  <a:pt x="44" y="37"/>
                  <a:pt x="44" y="37"/>
                  <a:pt x="44" y="37"/>
                </a:cubicBezTo>
                <a:lnTo>
                  <a:pt x="20" y="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41" name="Freeform 841"/>
          <p:cNvSpPr>
            <a:spLocks noEditPoints="1"/>
          </p:cNvSpPr>
          <p:nvPr/>
        </p:nvSpPr>
        <p:spPr bwMode="auto">
          <a:xfrm>
            <a:off x="8212138" y="1140991"/>
            <a:ext cx="152400" cy="203200"/>
          </a:xfrm>
          <a:custGeom>
            <a:avLst/>
            <a:gdLst>
              <a:gd name="T0" fmla="*/ 36 w 48"/>
              <a:gd name="T1" fmla="*/ 19 h 64"/>
              <a:gd name="T2" fmla="*/ 36 w 48"/>
              <a:gd name="T3" fmla="*/ 12 h 64"/>
              <a:gd name="T4" fmla="*/ 28 w 48"/>
              <a:gd name="T5" fmla="*/ 12 h 64"/>
              <a:gd name="T6" fmla="*/ 28 w 48"/>
              <a:gd name="T7" fmla="*/ 9 h 64"/>
              <a:gd name="T8" fmla="*/ 32 w 48"/>
              <a:gd name="T9" fmla="*/ 8 h 64"/>
              <a:gd name="T10" fmla="*/ 32 w 48"/>
              <a:gd name="T11" fmla="*/ 0 h 64"/>
              <a:gd name="T12" fmla="*/ 22 w 48"/>
              <a:gd name="T13" fmla="*/ 4 h 64"/>
              <a:gd name="T14" fmla="*/ 19 w 48"/>
              <a:gd name="T15" fmla="*/ 12 h 64"/>
              <a:gd name="T16" fmla="*/ 12 w 48"/>
              <a:gd name="T17" fmla="*/ 12 h 64"/>
              <a:gd name="T18" fmla="*/ 12 w 48"/>
              <a:gd name="T19" fmla="*/ 19 h 64"/>
              <a:gd name="T20" fmla="*/ 0 w 48"/>
              <a:gd name="T21" fmla="*/ 40 h 64"/>
              <a:gd name="T22" fmla="*/ 24 w 48"/>
              <a:gd name="T23" fmla="*/ 64 h 64"/>
              <a:gd name="T24" fmla="*/ 48 w 48"/>
              <a:gd name="T25" fmla="*/ 40 h 64"/>
              <a:gd name="T26" fmla="*/ 36 w 48"/>
              <a:gd name="T27" fmla="*/ 19 h 64"/>
              <a:gd name="T28" fmla="*/ 38 w 48"/>
              <a:gd name="T29" fmla="*/ 36 h 64"/>
              <a:gd name="T30" fmla="*/ 37 w 48"/>
              <a:gd name="T31" fmla="*/ 36 h 64"/>
              <a:gd name="T32" fmla="*/ 35 w 48"/>
              <a:gd name="T33" fmla="*/ 35 h 64"/>
              <a:gd name="T34" fmla="*/ 32 w 48"/>
              <a:gd name="T35" fmla="*/ 31 h 64"/>
              <a:gd name="T36" fmla="*/ 27 w 48"/>
              <a:gd name="T37" fmla="*/ 29 h 64"/>
              <a:gd name="T38" fmla="*/ 21 w 48"/>
              <a:gd name="T39" fmla="*/ 28 h 64"/>
              <a:gd name="T40" fmla="*/ 16 w 48"/>
              <a:gd name="T41" fmla="*/ 30 h 64"/>
              <a:gd name="T42" fmla="*/ 12 w 48"/>
              <a:gd name="T43" fmla="*/ 34 h 64"/>
              <a:gd name="T44" fmla="*/ 9 w 48"/>
              <a:gd name="T45" fmla="*/ 34 h 64"/>
              <a:gd name="T46" fmla="*/ 9 w 48"/>
              <a:gd name="T47" fmla="*/ 31 h 64"/>
              <a:gd name="T48" fmla="*/ 14 w 48"/>
              <a:gd name="T49" fmla="*/ 26 h 64"/>
              <a:gd name="T50" fmla="*/ 21 w 48"/>
              <a:gd name="T51" fmla="*/ 24 h 64"/>
              <a:gd name="T52" fmla="*/ 28 w 48"/>
              <a:gd name="T53" fmla="*/ 25 h 64"/>
              <a:gd name="T54" fmla="*/ 34 w 48"/>
              <a:gd name="T55" fmla="*/ 28 h 64"/>
              <a:gd name="T56" fmla="*/ 39 w 48"/>
              <a:gd name="T57" fmla="*/ 33 h 64"/>
              <a:gd name="T58" fmla="*/ 38 w 48"/>
              <a:gd name="T5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8" h="64">
                <a:moveTo>
                  <a:pt x="36" y="19"/>
                </a:moveTo>
                <a:cubicBezTo>
                  <a:pt x="36" y="12"/>
                  <a:pt x="36" y="12"/>
                  <a:pt x="36" y="12"/>
                </a:cubicBezTo>
                <a:cubicBezTo>
                  <a:pt x="28" y="12"/>
                  <a:pt x="28" y="12"/>
                  <a:pt x="28" y="12"/>
                </a:cubicBezTo>
                <a:cubicBezTo>
                  <a:pt x="27" y="11"/>
                  <a:pt x="27" y="9"/>
                  <a:pt x="28" y="9"/>
                </a:cubicBezTo>
                <a:cubicBezTo>
                  <a:pt x="28" y="9"/>
                  <a:pt x="29" y="8"/>
                  <a:pt x="32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27" y="0"/>
                  <a:pt x="24" y="1"/>
                  <a:pt x="22" y="4"/>
                </a:cubicBezTo>
                <a:cubicBezTo>
                  <a:pt x="19" y="6"/>
                  <a:pt x="19" y="9"/>
                  <a:pt x="19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9"/>
                  <a:pt x="12" y="19"/>
                  <a:pt x="12" y="19"/>
                </a:cubicBezTo>
                <a:cubicBezTo>
                  <a:pt x="5" y="23"/>
                  <a:pt x="0" y="31"/>
                  <a:pt x="0" y="40"/>
                </a:cubicBezTo>
                <a:cubicBezTo>
                  <a:pt x="0" y="53"/>
                  <a:pt x="11" y="64"/>
                  <a:pt x="24" y="64"/>
                </a:cubicBezTo>
                <a:cubicBezTo>
                  <a:pt x="37" y="64"/>
                  <a:pt x="48" y="53"/>
                  <a:pt x="48" y="40"/>
                </a:cubicBezTo>
                <a:cubicBezTo>
                  <a:pt x="48" y="31"/>
                  <a:pt x="43" y="23"/>
                  <a:pt x="36" y="19"/>
                </a:cubicBezTo>
                <a:close/>
                <a:moveTo>
                  <a:pt x="38" y="36"/>
                </a:moveTo>
                <a:cubicBezTo>
                  <a:pt x="37" y="36"/>
                  <a:pt x="37" y="36"/>
                  <a:pt x="37" y="36"/>
                </a:cubicBezTo>
                <a:cubicBezTo>
                  <a:pt x="36" y="36"/>
                  <a:pt x="36" y="36"/>
                  <a:pt x="35" y="35"/>
                </a:cubicBezTo>
                <a:cubicBezTo>
                  <a:pt x="34" y="34"/>
                  <a:pt x="33" y="32"/>
                  <a:pt x="32" y="31"/>
                </a:cubicBezTo>
                <a:cubicBezTo>
                  <a:pt x="30" y="30"/>
                  <a:pt x="29" y="29"/>
                  <a:pt x="27" y="29"/>
                </a:cubicBezTo>
                <a:cubicBezTo>
                  <a:pt x="25" y="28"/>
                  <a:pt x="23" y="28"/>
                  <a:pt x="21" y="28"/>
                </a:cubicBezTo>
                <a:cubicBezTo>
                  <a:pt x="20" y="28"/>
                  <a:pt x="18" y="29"/>
                  <a:pt x="16" y="30"/>
                </a:cubicBezTo>
                <a:cubicBezTo>
                  <a:pt x="15" y="31"/>
                  <a:pt x="13" y="32"/>
                  <a:pt x="12" y="34"/>
                </a:cubicBezTo>
                <a:cubicBezTo>
                  <a:pt x="11" y="34"/>
                  <a:pt x="10" y="35"/>
                  <a:pt x="9" y="34"/>
                </a:cubicBezTo>
                <a:cubicBezTo>
                  <a:pt x="8" y="33"/>
                  <a:pt x="8" y="32"/>
                  <a:pt x="9" y="31"/>
                </a:cubicBezTo>
                <a:cubicBezTo>
                  <a:pt x="10" y="29"/>
                  <a:pt x="12" y="28"/>
                  <a:pt x="14" y="26"/>
                </a:cubicBezTo>
                <a:cubicBezTo>
                  <a:pt x="16" y="25"/>
                  <a:pt x="19" y="25"/>
                  <a:pt x="21" y="24"/>
                </a:cubicBezTo>
                <a:cubicBezTo>
                  <a:pt x="23" y="24"/>
                  <a:pt x="26" y="24"/>
                  <a:pt x="28" y="25"/>
                </a:cubicBezTo>
                <a:cubicBezTo>
                  <a:pt x="30" y="25"/>
                  <a:pt x="32" y="26"/>
                  <a:pt x="34" y="28"/>
                </a:cubicBezTo>
                <a:cubicBezTo>
                  <a:pt x="36" y="29"/>
                  <a:pt x="38" y="31"/>
                  <a:pt x="39" y="33"/>
                </a:cubicBezTo>
                <a:cubicBezTo>
                  <a:pt x="39" y="34"/>
                  <a:pt x="39" y="35"/>
                  <a:pt x="38" y="3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084" name="Group 11083"/>
          <p:cNvGrpSpPr/>
          <p:nvPr/>
        </p:nvGrpSpPr>
        <p:grpSpPr>
          <a:xfrm>
            <a:off x="2120901" y="1547391"/>
            <a:ext cx="127000" cy="190500"/>
            <a:chOff x="2120901" y="1547391"/>
            <a:chExt cx="127000" cy="190500"/>
          </a:xfrm>
        </p:grpSpPr>
        <p:sp>
          <p:nvSpPr>
            <p:cNvPr id="42" name="Freeform 842"/>
            <p:cNvSpPr>
              <a:spLocks noEditPoints="1"/>
            </p:cNvSpPr>
            <p:nvPr/>
          </p:nvSpPr>
          <p:spPr bwMode="auto">
            <a:xfrm>
              <a:off x="2120901" y="1547391"/>
              <a:ext cx="127000" cy="139700"/>
            </a:xfrm>
            <a:custGeom>
              <a:avLst/>
              <a:gdLst>
                <a:gd name="T0" fmla="*/ 34 w 40"/>
                <a:gd name="T1" fmla="*/ 6 h 44"/>
                <a:gd name="T2" fmla="*/ 20 w 40"/>
                <a:gd name="T3" fmla="*/ 0 h 44"/>
                <a:gd name="T4" fmla="*/ 6 w 40"/>
                <a:gd name="T5" fmla="*/ 6 h 44"/>
                <a:gd name="T6" fmla="*/ 0 w 40"/>
                <a:gd name="T7" fmla="*/ 20 h 44"/>
                <a:gd name="T8" fmla="*/ 2 w 40"/>
                <a:gd name="T9" fmla="*/ 29 h 44"/>
                <a:gd name="T10" fmla="*/ 8 w 40"/>
                <a:gd name="T11" fmla="*/ 36 h 44"/>
                <a:gd name="T12" fmla="*/ 8 w 40"/>
                <a:gd name="T13" fmla="*/ 43 h 44"/>
                <a:gd name="T14" fmla="*/ 8 w 40"/>
                <a:gd name="T15" fmla="*/ 43 h 44"/>
                <a:gd name="T16" fmla="*/ 10 w 40"/>
                <a:gd name="T17" fmla="*/ 44 h 44"/>
                <a:gd name="T18" fmla="*/ 18 w 40"/>
                <a:gd name="T19" fmla="*/ 44 h 44"/>
                <a:gd name="T20" fmla="*/ 22 w 40"/>
                <a:gd name="T21" fmla="*/ 44 h 44"/>
                <a:gd name="T22" fmla="*/ 30 w 40"/>
                <a:gd name="T23" fmla="*/ 44 h 44"/>
                <a:gd name="T24" fmla="*/ 32 w 40"/>
                <a:gd name="T25" fmla="*/ 42 h 44"/>
                <a:gd name="T26" fmla="*/ 32 w 40"/>
                <a:gd name="T27" fmla="*/ 40 h 44"/>
                <a:gd name="T28" fmla="*/ 32 w 40"/>
                <a:gd name="T29" fmla="*/ 38 h 44"/>
                <a:gd name="T30" fmla="*/ 33 w 40"/>
                <a:gd name="T31" fmla="*/ 35 h 44"/>
                <a:gd name="T32" fmla="*/ 38 w 40"/>
                <a:gd name="T33" fmla="*/ 29 h 44"/>
                <a:gd name="T34" fmla="*/ 40 w 40"/>
                <a:gd name="T35" fmla="*/ 20 h 44"/>
                <a:gd name="T36" fmla="*/ 34 w 40"/>
                <a:gd name="T37" fmla="*/ 6 h 44"/>
                <a:gd name="T38" fmla="*/ 34 w 40"/>
                <a:gd name="T39" fmla="*/ 27 h 44"/>
                <a:gd name="T40" fmla="*/ 31 w 40"/>
                <a:gd name="T41" fmla="*/ 31 h 44"/>
                <a:gd name="T42" fmla="*/ 29 w 40"/>
                <a:gd name="T43" fmla="*/ 33 h 44"/>
                <a:gd name="T44" fmla="*/ 28 w 40"/>
                <a:gd name="T45" fmla="*/ 35 h 44"/>
                <a:gd name="T46" fmla="*/ 28 w 40"/>
                <a:gd name="T47" fmla="*/ 38 h 44"/>
                <a:gd name="T48" fmla="*/ 26 w 40"/>
                <a:gd name="T49" fmla="*/ 40 h 44"/>
                <a:gd name="T50" fmla="*/ 14 w 40"/>
                <a:gd name="T51" fmla="*/ 40 h 44"/>
                <a:gd name="T52" fmla="*/ 12 w 40"/>
                <a:gd name="T53" fmla="*/ 38 h 44"/>
                <a:gd name="T54" fmla="*/ 11 w 40"/>
                <a:gd name="T55" fmla="*/ 33 h 44"/>
                <a:gd name="T56" fmla="*/ 9 w 40"/>
                <a:gd name="T57" fmla="*/ 31 h 44"/>
                <a:gd name="T58" fmla="*/ 6 w 40"/>
                <a:gd name="T59" fmla="*/ 27 h 44"/>
                <a:gd name="T60" fmla="*/ 4 w 40"/>
                <a:gd name="T61" fmla="*/ 20 h 44"/>
                <a:gd name="T62" fmla="*/ 9 w 40"/>
                <a:gd name="T63" fmla="*/ 9 h 44"/>
                <a:gd name="T64" fmla="*/ 20 w 40"/>
                <a:gd name="T65" fmla="*/ 4 h 44"/>
                <a:gd name="T66" fmla="*/ 31 w 40"/>
                <a:gd name="T67" fmla="*/ 9 h 44"/>
                <a:gd name="T68" fmla="*/ 36 w 40"/>
                <a:gd name="T69" fmla="*/ 20 h 44"/>
                <a:gd name="T70" fmla="*/ 34 w 40"/>
                <a:gd name="T71" fmla="*/ 2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0" h="44">
                  <a:moveTo>
                    <a:pt x="34" y="6"/>
                  </a:moveTo>
                  <a:cubicBezTo>
                    <a:pt x="31" y="2"/>
                    <a:pt x="26" y="0"/>
                    <a:pt x="20" y="0"/>
                  </a:cubicBezTo>
                  <a:cubicBezTo>
                    <a:pt x="14" y="0"/>
                    <a:pt x="9" y="2"/>
                    <a:pt x="6" y="6"/>
                  </a:cubicBezTo>
                  <a:cubicBezTo>
                    <a:pt x="2" y="9"/>
                    <a:pt x="0" y="14"/>
                    <a:pt x="0" y="20"/>
                  </a:cubicBezTo>
                  <a:cubicBezTo>
                    <a:pt x="0" y="23"/>
                    <a:pt x="1" y="26"/>
                    <a:pt x="2" y="29"/>
                  </a:cubicBezTo>
                  <a:cubicBezTo>
                    <a:pt x="4" y="32"/>
                    <a:pt x="6" y="34"/>
                    <a:pt x="8" y="36"/>
                  </a:cubicBezTo>
                  <a:cubicBezTo>
                    <a:pt x="8" y="36"/>
                    <a:pt x="8" y="39"/>
                    <a:pt x="8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4"/>
                    <a:pt x="9" y="44"/>
                    <a:pt x="10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9" y="44"/>
                    <a:pt x="21" y="44"/>
                    <a:pt x="22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1" y="44"/>
                    <a:pt x="32" y="43"/>
                    <a:pt x="32" y="42"/>
                  </a:cubicBezTo>
                  <a:cubicBezTo>
                    <a:pt x="32" y="42"/>
                    <a:pt x="32" y="41"/>
                    <a:pt x="32" y="40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7"/>
                    <a:pt x="33" y="35"/>
                    <a:pt x="33" y="35"/>
                  </a:cubicBezTo>
                  <a:cubicBezTo>
                    <a:pt x="33" y="35"/>
                    <a:pt x="36" y="32"/>
                    <a:pt x="38" y="29"/>
                  </a:cubicBezTo>
                  <a:cubicBezTo>
                    <a:pt x="39" y="26"/>
                    <a:pt x="40" y="23"/>
                    <a:pt x="40" y="20"/>
                  </a:cubicBezTo>
                  <a:cubicBezTo>
                    <a:pt x="40" y="14"/>
                    <a:pt x="38" y="9"/>
                    <a:pt x="34" y="6"/>
                  </a:cubicBezTo>
                  <a:close/>
                  <a:moveTo>
                    <a:pt x="34" y="27"/>
                  </a:moveTo>
                  <a:cubicBezTo>
                    <a:pt x="33" y="29"/>
                    <a:pt x="31" y="31"/>
                    <a:pt x="31" y="31"/>
                  </a:cubicBezTo>
                  <a:cubicBezTo>
                    <a:pt x="30" y="32"/>
                    <a:pt x="29" y="33"/>
                    <a:pt x="29" y="33"/>
                  </a:cubicBezTo>
                  <a:cubicBezTo>
                    <a:pt x="28" y="34"/>
                    <a:pt x="28" y="34"/>
                    <a:pt x="28" y="35"/>
                  </a:cubicBezTo>
                  <a:cubicBezTo>
                    <a:pt x="28" y="36"/>
                    <a:pt x="28" y="37"/>
                    <a:pt x="28" y="38"/>
                  </a:cubicBezTo>
                  <a:cubicBezTo>
                    <a:pt x="28" y="39"/>
                    <a:pt x="27" y="40"/>
                    <a:pt x="26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3" y="40"/>
                    <a:pt x="12" y="39"/>
                    <a:pt x="12" y="38"/>
                  </a:cubicBezTo>
                  <a:cubicBezTo>
                    <a:pt x="12" y="38"/>
                    <a:pt x="12" y="34"/>
                    <a:pt x="11" y="33"/>
                  </a:cubicBezTo>
                  <a:cubicBezTo>
                    <a:pt x="11" y="33"/>
                    <a:pt x="10" y="32"/>
                    <a:pt x="9" y="31"/>
                  </a:cubicBezTo>
                  <a:cubicBezTo>
                    <a:pt x="9" y="31"/>
                    <a:pt x="7" y="29"/>
                    <a:pt x="6" y="27"/>
                  </a:cubicBezTo>
                  <a:cubicBezTo>
                    <a:pt x="5" y="25"/>
                    <a:pt x="4" y="23"/>
                    <a:pt x="4" y="20"/>
                  </a:cubicBezTo>
                  <a:cubicBezTo>
                    <a:pt x="4" y="16"/>
                    <a:pt x="6" y="12"/>
                    <a:pt x="9" y="9"/>
                  </a:cubicBezTo>
                  <a:cubicBezTo>
                    <a:pt x="12" y="6"/>
                    <a:pt x="16" y="4"/>
                    <a:pt x="20" y="4"/>
                  </a:cubicBezTo>
                  <a:cubicBezTo>
                    <a:pt x="24" y="4"/>
                    <a:pt x="28" y="6"/>
                    <a:pt x="31" y="9"/>
                  </a:cubicBezTo>
                  <a:cubicBezTo>
                    <a:pt x="34" y="12"/>
                    <a:pt x="36" y="16"/>
                    <a:pt x="36" y="20"/>
                  </a:cubicBezTo>
                  <a:cubicBezTo>
                    <a:pt x="36" y="23"/>
                    <a:pt x="35" y="25"/>
                    <a:pt x="34" y="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3" name="Freeform 843"/>
            <p:cNvSpPr>
              <a:spLocks/>
            </p:cNvSpPr>
            <p:nvPr/>
          </p:nvSpPr>
          <p:spPr bwMode="auto">
            <a:xfrm>
              <a:off x="2146301" y="1699791"/>
              <a:ext cx="76200" cy="12700"/>
            </a:xfrm>
            <a:custGeom>
              <a:avLst/>
              <a:gdLst>
                <a:gd name="T0" fmla="*/ 22 w 24"/>
                <a:gd name="T1" fmla="*/ 0 h 4"/>
                <a:gd name="T2" fmla="*/ 2 w 24"/>
                <a:gd name="T3" fmla="*/ 0 h 4"/>
                <a:gd name="T4" fmla="*/ 0 w 24"/>
                <a:gd name="T5" fmla="*/ 2 h 4"/>
                <a:gd name="T6" fmla="*/ 2 w 24"/>
                <a:gd name="T7" fmla="*/ 4 h 4"/>
                <a:gd name="T8" fmla="*/ 22 w 24"/>
                <a:gd name="T9" fmla="*/ 4 h 4"/>
                <a:gd name="T10" fmla="*/ 24 w 24"/>
                <a:gd name="T11" fmla="*/ 2 h 4"/>
                <a:gd name="T12" fmla="*/ 22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4" y="3"/>
                    <a:pt x="24" y="2"/>
                  </a:cubicBezTo>
                  <a:cubicBezTo>
                    <a:pt x="24" y="1"/>
                    <a:pt x="23" y="0"/>
                    <a:pt x="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4" name="Freeform 844"/>
            <p:cNvSpPr>
              <a:spLocks/>
            </p:cNvSpPr>
            <p:nvPr/>
          </p:nvSpPr>
          <p:spPr bwMode="auto">
            <a:xfrm>
              <a:off x="2159001" y="1725191"/>
              <a:ext cx="50800" cy="12700"/>
            </a:xfrm>
            <a:custGeom>
              <a:avLst/>
              <a:gdLst>
                <a:gd name="T0" fmla="*/ 14 w 16"/>
                <a:gd name="T1" fmla="*/ 0 h 4"/>
                <a:gd name="T2" fmla="*/ 2 w 16"/>
                <a:gd name="T3" fmla="*/ 0 h 4"/>
                <a:gd name="T4" fmla="*/ 0 w 16"/>
                <a:gd name="T5" fmla="*/ 2 h 4"/>
                <a:gd name="T6" fmla="*/ 2 w 16"/>
                <a:gd name="T7" fmla="*/ 4 h 4"/>
                <a:gd name="T8" fmla="*/ 14 w 16"/>
                <a:gd name="T9" fmla="*/ 4 h 4"/>
                <a:gd name="T10" fmla="*/ 16 w 16"/>
                <a:gd name="T11" fmla="*/ 2 h 4"/>
                <a:gd name="T12" fmla="*/ 14 w 1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6" y="3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054" name="Group 11053"/>
          <p:cNvGrpSpPr/>
          <p:nvPr/>
        </p:nvGrpSpPr>
        <p:grpSpPr>
          <a:xfrm>
            <a:off x="2503488" y="1548805"/>
            <a:ext cx="203200" cy="203200"/>
            <a:chOff x="2503488" y="1547391"/>
            <a:chExt cx="203200" cy="203200"/>
          </a:xfrm>
        </p:grpSpPr>
        <p:sp>
          <p:nvSpPr>
            <p:cNvPr id="45" name="Freeform 845"/>
            <p:cNvSpPr>
              <a:spLocks/>
            </p:cNvSpPr>
            <p:nvPr/>
          </p:nvSpPr>
          <p:spPr bwMode="auto">
            <a:xfrm>
              <a:off x="2535238" y="1569616"/>
              <a:ext cx="22225" cy="22225"/>
            </a:xfrm>
            <a:custGeom>
              <a:avLst/>
              <a:gdLst>
                <a:gd name="T0" fmla="*/ 6 w 7"/>
                <a:gd name="T1" fmla="*/ 4 h 7"/>
                <a:gd name="T2" fmla="*/ 4 w 7"/>
                <a:gd name="T3" fmla="*/ 1 h 7"/>
                <a:gd name="T4" fmla="*/ 1 w 7"/>
                <a:gd name="T5" fmla="*/ 1 h 7"/>
                <a:gd name="T6" fmla="*/ 1 w 7"/>
                <a:gd name="T7" fmla="*/ 4 h 7"/>
                <a:gd name="T8" fmla="*/ 4 w 7"/>
                <a:gd name="T9" fmla="*/ 7 h 7"/>
                <a:gd name="T10" fmla="*/ 6 w 7"/>
                <a:gd name="T11" fmla="*/ 7 h 7"/>
                <a:gd name="T12" fmla="*/ 6 w 7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6" y="4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6" y="7"/>
                    <a:pt x="6" y="7"/>
                  </a:cubicBezTo>
                  <a:cubicBezTo>
                    <a:pt x="7" y="6"/>
                    <a:pt x="7" y="5"/>
                    <a:pt x="6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6" name="Freeform 846"/>
            <p:cNvSpPr>
              <a:spLocks/>
            </p:cNvSpPr>
            <p:nvPr/>
          </p:nvSpPr>
          <p:spPr bwMode="auto">
            <a:xfrm>
              <a:off x="2503488" y="1636291"/>
              <a:ext cx="25400" cy="12700"/>
            </a:xfrm>
            <a:custGeom>
              <a:avLst/>
              <a:gdLst>
                <a:gd name="T0" fmla="*/ 6 w 8"/>
                <a:gd name="T1" fmla="*/ 0 h 4"/>
                <a:gd name="T2" fmla="*/ 2 w 8"/>
                <a:gd name="T3" fmla="*/ 0 h 4"/>
                <a:gd name="T4" fmla="*/ 0 w 8"/>
                <a:gd name="T5" fmla="*/ 2 h 4"/>
                <a:gd name="T6" fmla="*/ 2 w 8"/>
                <a:gd name="T7" fmla="*/ 4 h 4"/>
                <a:gd name="T8" fmla="*/ 6 w 8"/>
                <a:gd name="T9" fmla="*/ 4 h 4"/>
                <a:gd name="T10" fmla="*/ 8 w 8"/>
                <a:gd name="T11" fmla="*/ 2 h 4"/>
                <a:gd name="T12" fmla="*/ 6 w 8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4"/>
                    <a:pt x="8" y="3"/>
                    <a:pt x="8" y="2"/>
                  </a:cubicBezTo>
                  <a:cubicBezTo>
                    <a:pt x="8" y="1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7" name="Freeform 847"/>
            <p:cNvSpPr>
              <a:spLocks/>
            </p:cNvSpPr>
            <p:nvPr/>
          </p:nvSpPr>
          <p:spPr bwMode="auto">
            <a:xfrm>
              <a:off x="2681288" y="1648991"/>
              <a:ext cx="25400" cy="12700"/>
            </a:xfrm>
            <a:custGeom>
              <a:avLst/>
              <a:gdLst>
                <a:gd name="T0" fmla="*/ 6 w 8"/>
                <a:gd name="T1" fmla="*/ 0 h 4"/>
                <a:gd name="T2" fmla="*/ 2 w 8"/>
                <a:gd name="T3" fmla="*/ 0 h 4"/>
                <a:gd name="T4" fmla="*/ 0 w 8"/>
                <a:gd name="T5" fmla="*/ 2 h 4"/>
                <a:gd name="T6" fmla="*/ 2 w 8"/>
                <a:gd name="T7" fmla="*/ 4 h 4"/>
                <a:gd name="T8" fmla="*/ 6 w 8"/>
                <a:gd name="T9" fmla="*/ 4 h 4"/>
                <a:gd name="T10" fmla="*/ 8 w 8"/>
                <a:gd name="T11" fmla="*/ 2 h 4"/>
                <a:gd name="T12" fmla="*/ 6 w 8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4"/>
                    <a:pt x="8" y="3"/>
                    <a:pt x="8" y="2"/>
                  </a:cubicBezTo>
                  <a:cubicBezTo>
                    <a:pt x="8" y="1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8" name="Freeform 848"/>
            <p:cNvSpPr>
              <a:spLocks/>
            </p:cNvSpPr>
            <p:nvPr/>
          </p:nvSpPr>
          <p:spPr bwMode="auto">
            <a:xfrm>
              <a:off x="2662238" y="1579141"/>
              <a:ext cx="22225" cy="22225"/>
            </a:xfrm>
            <a:custGeom>
              <a:avLst/>
              <a:gdLst>
                <a:gd name="T0" fmla="*/ 6 w 7"/>
                <a:gd name="T1" fmla="*/ 1 h 7"/>
                <a:gd name="T2" fmla="*/ 3 w 7"/>
                <a:gd name="T3" fmla="*/ 1 h 7"/>
                <a:gd name="T4" fmla="*/ 0 w 7"/>
                <a:gd name="T5" fmla="*/ 4 h 7"/>
                <a:gd name="T6" fmla="*/ 0 w 7"/>
                <a:gd name="T7" fmla="*/ 6 h 7"/>
                <a:gd name="T8" fmla="*/ 3 w 7"/>
                <a:gd name="T9" fmla="*/ 6 h 7"/>
                <a:gd name="T10" fmla="*/ 6 w 7"/>
                <a:gd name="T11" fmla="*/ 4 h 7"/>
                <a:gd name="T12" fmla="*/ 6 w 7"/>
                <a:gd name="T1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5" y="0"/>
                    <a:pt x="4" y="0"/>
                    <a:pt x="3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6"/>
                    <a:pt x="0" y="6"/>
                  </a:cubicBezTo>
                  <a:cubicBezTo>
                    <a:pt x="1" y="7"/>
                    <a:pt x="2" y="7"/>
                    <a:pt x="3" y="6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2"/>
                    <a:pt x="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9" name="Freeform 849"/>
            <p:cNvSpPr>
              <a:spLocks/>
            </p:cNvSpPr>
            <p:nvPr/>
          </p:nvSpPr>
          <p:spPr bwMode="auto">
            <a:xfrm>
              <a:off x="2605088" y="1547391"/>
              <a:ext cx="12700" cy="25400"/>
            </a:xfrm>
            <a:custGeom>
              <a:avLst/>
              <a:gdLst>
                <a:gd name="T0" fmla="*/ 2 w 4"/>
                <a:gd name="T1" fmla="*/ 8 h 8"/>
                <a:gd name="T2" fmla="*/ 3 w 4"/>
                <a:gd name="T3" fmla="*/ 7 h 8"/>
                <a:gd name="T4" fmla="*/ 4 w 4"/>
                <a:gd name="T5" fmla="*/ 6 h 8"/>
                <a:gd name="T6" fmla="*/ 4 w 4"/>
                <a:gd name="T7" fmla="*/ 2 h 8"/>
                <a:gd name="T8" fmla="*/ 2 w 4"/>
                <a:gd name="T9" fmla="*/ 0 h 8"/>
                <a:gd name="T10" fmla="*/ 0 w 4"/>
                <a:gd name="T11" fmla="*/ 1 h 8"/>
                <a:gd name="T12" fmla="*/ 0 w 4"/>
                <a:gd name="T13" fmla="*/ 2 h 8"/>
                <a:gd name="T14" fmla="*/ 0 w 4"/>
                <a:gd name="T15" fmla="*/ 6 h 8"/>
                <a:gd name="T16" fmla="*/ 2 w 4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8">
                  <a:moveTo>
                    <a:pt x="2" y="8"/>
                  </a:moveTo>
                  <a:cubicBezTo>
                    <a:pt x="3" y="8"/>
                    <a:pt x="3" y="8"/>
                    <a:pt x="3" y="7"/>
                  </a:cubicBezTo>
                  <a:cubicBezTo>
                    <a:pt x="4" y="7"/>
                    <a:pt x="4" y="7"/>
                    <a:pt x="4" y="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1" y="8"/>
                    <a:pt x="2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0" name="Freeform 850"/>
            <p:cNvSpPr>
              <a:spLocks noEditPoints="1"/>
            </p:cNvSpPr>
            <p:nvPr/>
          </p:nvSpPr>
          <p:spPr bwMode="auto">
            <a:xfrm>
              <a:off x="2554288" y="1598191"/>
              <a:ext cx="101600" cy="114300"/>
            </a:xfrm>
            <a:custGeom>
              <a:avLst/>
              <a:gdLst>
                <a:gd name="T0" fmla="*/ 16 w 32"/>
                <a:gd name="T1" fmla="*/ 0 h 36"/>
                <a:gd name="T2" fmla="*/ 0 w 32"/>
                <a:gd name="T3" fmla="*/ 16 h 36"/>
                <a:gd name="T4" fmla="*/ 8 w 32"/>
                <a:gd name="T5" fmla="*/ 30 h 36"/>
                <a:gd name="T6" fmla="*/ 8 w 32"/>
                <a:gd name="T7" fmla="*/ 36 h 36"/>
                <a:gd name="T8" fmla="*/ 24 w 32"/>
                <a:gd name="T9" fmla="*/ 36 h 36"/>
                <a:gd name="T10" fmla="*/ 24 w 32"/>
                <a:gd name="T11" fmla="*/ 30 h 36"/>
                <a:gd name="T12" fmla="*/ 32 w 32"/>
                <a:gd name="T13" fmla="*/ 16 h 36"/>
                <a:gd name="T14" fmla="*/ 16 w 32"/>
                <a:gd name="T15" fmla="*/ 0 h 36"/>
                <a:gd name="T16" fmla="*/ 22 w 32"/>
                <a:gd name="T17" fmla="*/ 26 h 36"/>
                <a:gd name="T18" fmla="*/ 20 w 32"/>
                <a:gd name="T19" fmla="*/ 27 h 36"/>
                <a:gd name="T20" fmla="*/ 20 w 32"/>
                <a:gd name="T21" fmla="*/ 30 h 36"/>
                <a:gd name="T22" fmla="*/ 20 w 32"/>
                <a:gd name="T23" fmla="*/ 32 h 36"/>
                <a:gd name="T24" fmla="*/ 12 w 32"/>
                <a:gd name="T25" fmla="*/ 32 h 36"/>
                <a:gd name="T26" fmla="*/ 12 w 32"/>
                <a:gd name="T27" fmla="*/ 30 h 36"/>
                <a:gd name="T28" fmla="*/ 12 w 32"/>
                <a:gd name="T29" fmla="*/ 27 h 36"/>
                <a:gd name="T30" fmla="*/ 10 w 32"/>
                <a:gd name="T31" fmla="*/ 26 h 36"/>
                <a:gd name="T32" fmla="*/ 4 w 32"/>
                <a:gd name="T33" fmla="*/ 16 h 36"/>
                <a:gd name="T34" fmla="*/ 16 w 32"/>
                <a:gd name="T35" fmla="*/ 4 h 36"/>
                <a:gd name="T36" fmla="*/ 28 w 32"/>
                <a:gd name="T37" fmla="*/ 16 h 36"/>
                <a:gd name="T38" fmla="*/ 22 w 32"/>
                <a:gd name="T39" fmla="*/ 2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2" h="36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2"/>
                    <a:pt x="3" y="27"/>
                    <a:pt x="8" y="30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9" y="27"/>
                    <a:pt x="32" y="22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lose/>
                  <a:moveTo>
                    <a:pt x="22" y="26"/>
                  </a:moveTo>
                  <a:cubicBezTo>
                    <a:pt x="20" y="27"/>
                    <a:pt x="20" y="27"/>
                    <a:pt x="20" y="27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6" y="24"/>
                    <a:pt x="4" y="20"/>
                    <a:pt x="4" y="16"/>
                  </a:cubicBezTo>
                  <a:cubicBezTo>
                    <a:pt x="4" y="9"/>
                    <a:pt x="9" y="4"/>
                    <a:pt x="16" y="4"/>
                  </a:cubicBezTo>
                  <a:cubicBezTo>
                    <a:pt x="23" y="4"/>
                    <a:pt x="28" y="9"/>
                    <a:pt x="28" y="16"/>
                  </a:cubicBezTo>
                  <a:cubicBezTo>
                    <a:pt x="28" y="20"/>
                    <a:pt x="26" y="24"/>
                    <a:pt x="22" y="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1" name="Freeform 851"/>
            <p:cNvSpPr>
              <a:spLocks/>
            </p:cNvSpPr>
            <p:nvPr/>
          </p:nvSpPr>
          <p:spPr bwMode="auto">
            <a:xfrm>
              <a:off x="2579688" y="1725191"/>
              <a:ext cx="50800" cy="25400"/>
            </a:xfrm>
            <a:custGeom>
              <a:avLst/>
              <a:gdLst>
                <a:gd name="T0" fmla="*/ 0 w 16"/>
                <a:gd name="T1" fmla="*/ 4 h 8"/>
                <a:gd name="T2" fmla="*/ 4 w 16"/>
                <a:gd name="T3" fmla="*/ 4 h 8"/>
                <a:gd name="T4" fmla="*/ 4 w 16"/>
                <a:gd name="T5" fmla="*/ 4 h 8"/>
                <a:gd name="T6" fmla="*/ 8 w 16"/>
                <a:gd name="T7" fmla="*/ 8 h 8"/>
                <a:gd name="T8" fmla="*/ 12 w 16"/>
                <a:gd name="T9" fmla="*/ 4 h 8"/>
                <a:gd name="T10" fmla="*/ 12 w 16"/>
                <a:gd name="T11" fmla="*/ 4 h 8"/>
                <a:gd name="T12" fmla="*/ 16 w 16"/>
                <a:gd name="T13" fmla="*/ 4 h 8"/>
                <a:gd name="T14" fmla="*/ 16 w 16"/>
                <a:gd name="T15" fmla="*/ 0 h 8"/>
                <a:gd name="T16" fmla="*/ 0 w 16"/>
                <a:gd name="T17" fmla="*/ 0 h 8"/>
                <a:gd name="T18" fmla="*/ 0 w 16"/>
                <a:gd name="T1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8">
                  <a:moveTo>
                    <a:pt x="0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6"/>
                    <a:pt x="6" y="8"/>
                    <a:pt x="8" y="8"/>
                  </a:cubicBezTo>
                  <a:cubicBezTo>
                    <a:pt x="10" y="8"/>
                    <a:pt x="12" y="6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056" name="Group 11055"/>
          <p:cNvGrpSpPr/>
          <p:nvPr/>
        </p:nvGrpSpPr>
        <p:grpSpPr>
          <a:xfrm>
            <a:off x="874713" y="328191"/>
            <a:ext cx="190500" cy="203200"/>
            <a:chOff x="874713" y="328191"/>
            <a:chExt cx="190500" cy="203200"/>
          </a:xfrm>
        </p:grpSpPr>
        <p:sp>
          <p:nvSpPr>
            <p:cNvPr id="52" name="Rectangle 852"/>
            <p:cNvSpPr>
              <a:spLocks noChangeArrowheads="1"/>
            </p:cNvSpPr>
            <p:nvPr/>
          </p:nvSpPr>
          <p:spPr bwMode="auto">
            <a:xfrm>
              <a:off x="887413" y="455191"/>
              <a:ext cx="76200" cy="76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3" name="Rectangle 853"/>
            <p:cNvSpPr>
              <a:spLocks noChangeArrowheads="1"/>
            </p:cNvSpPr>
            <p:nvPr/>
          </p:nvSpPr>
          <p:spPr bwMode="auto">
            <a:xfrm>
              <a:off x="976313" y="455191"/>
              <a:ext cx="76200" cy="76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4" name="Freeform 854"/>
            <p:cNvSpPr>
              <a:spLocks noEditPoints="1"/>
            </p:cNvSpPr>
            <p:nvPr/>
          </p:nvSpPr>
          <p:spPr bwMode="auto">
            <a:xfrm>
              <a:off x="874713" y="328191"/>
              <a:ext cx="190500" cy="114300"/>
            </a:xfrm>
            <a:custGeom>
              <a:avLst/>
              <a:gdLst>
                <a:gd name="T0" fmla="*/ 36 w 60"/>
                <a:gd name="T1" fmla="*/ 20 h 36"/>
                <a:gd name="T2" fmla="*/ 36 w 60"/>
                <a:gd name="T3" fmla="*/ 20 h 36"/>
                <a:gd name="T4" fmla="*/ 52 w 60"/>
                <a:gd name="T5" fmla="*/ 10 h 36"/>
                <a:gd name="T6" fmla="*/ 42 w 60"/>
                <a:gd name="T7" fmla="*/ 0 h 36"/>
                <a:gd name="T8" fmla="*/ 32 w 60"/>
                <a:gd name="T9" fmla="*/ 16 h 36"/>
                <a:gd name="T10" fmla="*/ 32 w 60"/>
                <a:gd name="T11" fmla="*/ 16 h 36"/>
                <a:gd name="T12" fmla="*/ 28 w 60"/>
                <a:gd name="T13" fmla="*/ 16 h 36"/>
                <a:gd name="T14" fmla="*/ 28 w 60"/>
                <a:gd name="T15" fmla="*/ 16 h 36"/>
                <a:gd name="T16" fmla="*/ 18 w 60"/>
                <a:gd name="T17" fmla="*/ 0 h 36"/>
                <a:gd name="T18" fmla="*/ 8 w 60"/>
                <a:gd name="T19" fmla="*/ 10 h 36"/>
                <a:gd name="T20" fmla="*/ 24 w 60"/>
                <a:gd name="T21" fmla="*/ 20 h 36"/>
                <a:gd name="T22" fmla="*/ 24 w 60"/>
                <a:gd name="T23" fmla="*/ 20 h 36"/>
                <a:gd name="T24" fmla="*/ 0 w 60"/>
                <a:gd name="T25" fmla="*/ 20 h 36"/>
                <a:gd name="T26" fmla="*/ 0 w 60"/>
                <a:gd name="T27" fmla="*/ 36 h 36"/>
                <a:gd name="T28" fmla="*/ 28 w 60"/>
                <a:gd name="T29" fmla="*/ 36 h 36"/>
                <a:gd name="T30" fmla="*/ 28 w 60"/>
                <a:gd name="T31" fmla="*/ 20 h 36"/>
                <a:gd name="T32" fmla="*/ 32 w 60"/>
                <a:gd name="T33" fmla="*/ 20 h 36"/>
                <a:gd name="T34" fmla="*/ 32 w 60"/>
                <a:gd name="T35" fmla="*/ 36 h 36"/>
                <a:gd name="T36" fmla="*/ 60 w 60"/>
                <a:gd name="T37" fmla="*/ 36 h 36"/>
                <a:gd name="T38" fmla="*/ 60 w 60"/>
                <a:gd name="T39" fmla="*/ 20 h 36"/>
                <a:gd name="T40" fmla="*/ 36 w 60"/>
                <a:gd name="T41" fmla="*/ 20 h 36"/>
                <a:gd name="T42" fmla="*/ 12 w 60"/>
                <a:gd name="T43" fmla="*/ 10 h 36"/>
                <a:gd name="T44" fmla="*/ 18 w 60"/>
                <a:gd name="T45" fmla="*/ 4 h 36"/>
                <a:gd name="T46" fmla="*/ 24 w 60"/>
                <a:gd name="T47" fmla="*/ 16 h 36"/>
                <a:gd name="T48" fmla="*/ 12 w 60"/>
                <a:gd name="T49" fmla="*/ 10 h 36"/>
                <a:gd name="T50" fmla="*/ 42 w 60"/>
                <a:gd name="T51" fmla="*/ 4 h 36"/>
                <a:gd name="T52" fmla="*/ 48 w 60"/>
                <a:gd name="T53" fmla="*/ 10 h 36"/>
                <a:gd name="T54" fmla="*/ 36 w 60"/>
                <a:gd name="T55" fmla="*/ 16 h 36"/>
                <a:gd name="T56" fmla="*/ 42 w 60"/>
                <a:gd name="T57" fmla="*/ 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36">
                  <a:moveTo>
                    <a:pt x="36" y="20"/>
                  </a:moveTo>
                  <a:cubicBezTo>
                    <a:pt x="36" y="20"/>
                    <a:pt x="36" y="20"/>
                    <a:pt x="36" y="20"/>
                  </a:cubicBezTo>
                  <a:cubicBezTo>
                    <a:pt x="42" y="19"/>
                    <a:pt x="52" y="17"/>
                    <a:pt x="52" y="10"/>
                  </a:cubicBezTo>
                  <a:cubicBezTo>
                    <a:pt x="52" y="5"/>
                    <a:pt x="47" y="0"/>
                    <a:pt x="42" y="0"/>
                  </a:cubicBezTo>
                  <a:cubicBezTo>
                    <a:pt x="37" y="0"/>
                    <a:pt x="33" y="4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4"/>
                    <a:pt x="23" y="0"/>
                    <a:pt x="18" y="0"/>
                  </a:cubicBezTo>
                  <a:cubicBezTo>
                    <a:pt x="13" y="0"/>
                    <a:pt x="8" y="5"/>
                    <a:pt x="8" y="10"/>
                  </a:cubicBezTo>
                  <a:cubicBezTo>
                    <a:pt x="8" y="17"/>
                    <a:pt x="18" y="19"/>
                    <a:pt x="24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20"/>
                    <a:pt x="60" y="20"/>
                    <a:pt x="60" y="20"/>
                  </a:cubicBezTo>
                  <a:lnTo>
                    <a:pt x="36" y="20"/>
                  </a:lnTo>
                  <a:close/>
                  <a:moveTo>
                    <a:pt x="12" y="10"/>
                  </a:moveTo>
                  <a:cubicBezTo>
                    <a:pt x="12" y="7"/>
                    <a:pt x="15" y="4"/>
                    <a:pt x="18" y="4"/>
                  </a:cubicBezTo>
                  <a:cubicBezTo>
                    <a:pt x="21" y="4"/>
                    <a:pt x="23" y="8"/>
                    <a:pt x="24" y="16"/>
                  </a:cubicBezTo>
                  <a:cubicBezTo>
                    <a:pt x="18" y="15"/>
                    <a:pt x="12" y="13"/>
                    <a:pt x="12" y="10"/>
                  </a:cubicBezTo>
                  <a:close/>
                  <a:moveTo>
                    <a:pt x="42" y="4"/>
                  </a:moveTo>
                  <a:cubicBezTo>
                    <a:pt x="45" y="4"/>
                    <a:pt x="48" y="7"/>
                    <a:pt x="48" y="10"/>
                  </a:cubicBezTo>
                  <a:cubicBezTo>
                    <a:pt x="48" y="13"/>
                    <a:pt x="42" y="15"/>
                    <a:pt x="36" y="16"/>
                  </a:cubicBezTo>
                  <a:cubicBezTo>
                    <a:pt x="37" y="8"/>
                    <a:pt x="39" y="4"/>
                    <a:pt x="42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55" name="Freeform 855"/>
          <p:cNvSpPr>
            <a:spLocks noEditPoints="1"/>
          </p:cNvSpPr>
          <p:nvPr/>
        </p:nvSpPr>
        <p:spPr bwMode="auto">
          <a:xfrm>
            <a:off x="461963" y="1547391"/>
            <a:ext cx="209550" cy="225425"/>
          </a:xfrm>
          <a:custGeom>
            <a:avLst/>
            <a:gdLst>
              <a:gd name="T0" fmla="*/ 9 w 66"/>
              <a:gd name="T1" fmla="*/ 53 h 71"/>
              <a:gd name="T2" fmla="*/ 2 w 66"/>
              <a:gd name="T3" fmla="*/ 61 h 71"/>
              <a:gd name="T4" fmla="*/ 5 w 66"/>
              <a:gd name="T5" fmla="*/ 64 h 71"/>
              <a:gd name="T6" fmla="*/ 13 w 66"/>
              <a:gd name="T7" fmla="*/ 57 h 71"/>
              <a:gd name="T8" fmla="*/ 66 w 66"/>
              <a:gd name="T9" fmla="*/ 0 h 71"/>
              <a:gd name="T10" fmla="*/ 9 w 66"/>
              <a:gd name="T11" fmla="*/ 53 h 71"/>
              <a:gd name="T12" fmla="*/ 20 w 66"/>
              <a:gd name="T13" fmla="*/ 50 h 71"/>
              <a:gd name="T14" fmla="*/ 16 w 66"/>
              <a:gd name="T15" fmla="*/ 50 h 71"/>
              <a:gd name="T16" fmla="*/ 15 w 66"/>
              <a:gd name="T17" fmla="*/ 48 h 71"/>
              <a:gd name="T18" fmla="*/ 16 w 66"/>
              <a:gd name="T19" fmla="*/ 46 h 71"/>
              <a:gd name="T20" fmla="*/ 58 w 66"/>
              <a:gd name="T21" fmla="*/ 12 h 71"/>
              <a:gd name="T22" fmla="*/ 20 w 66"/>
              <a:gd name="T23" fmla="*/ 5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" h="71">
                <a:moveTo>
                  <a:pt x="9" y="53"/>
                </a:moveTo>
                <a:cubicBezTo>
                  <a:pt x="2" y="61"/>
                  <a:pt x="2" y="61"/>
                  <a:pt x="2" y="61"/>
                </a:cubicBezTo>
                <a:cubicBezTo>
                  <a:pt x="5" y="64"/>
                  <a:pt x="5" y="64"/>
                  <a:pt x="5" y="64"/>
                </a:cubicBezTo>
                <a:cubicBezTo>
                  <a:pt x="13" y="57"/>
                  <a:pt x="13" y="57"/>
                  <a:pt x="13" y="57"/>
                </a:cubicBezTo>
                <a:cubicBezTo>
                  <a:pt x="54" y="71"/>
                  <a:pt x="66" y="35"/>
                  <a:pt x="66" y="0"/>
                </a:cubicBezTo>
                <a:cubicBezTo>
                  <a:pt x="42" y="20"/>
                  <a:pt x="0" y="9"/>
                  <a:pt x="9" y="53"/>
                </a:cubicBezTo>
                <a:close/>
                <a:moveTo>
                  <a:pt x="20" y="50"/>
                </a:moveTo>
                <a:cubicBezTo>
                  <a:pt x="19" y="51"/>
                  <a:pt x="17" y="51"/>
                  <a:pt x="16" y="50"/>
                </a:cubicBezTo>
                <a:cubicBezTo>
                  <a:pt x="16" y="50"/>
                  <a:pt x="15" y="49"/>
                  <a:pt x="15" y="48"/>
                </a:cubicBezTo>
                <a:cubicBezTo>
                  <a:pt x="15" y="47"/>
                  <a:pt x="16" y="47"/>
                  <a:pt x="16" y="46"/>
                </a:cubicBezTo>
                <a:cubicBezTo>
                  <a:pt x="58" y="12"/>
                  <a:pt x="58" y="12"/>
                  <a:pt x="58" y="12"/>
                </a:cubicBezTo>
                <a:lnTo>
                  <a:pt x="20" y="5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56" name="Freeform 856"/>
          <p:cNvSpPr>
            <a:spLocks noEditPoints="1"/>
          </p:cNvSpPr>
          <p:nvPr/>
        </p:nvSpPr>
        <p:spPr bwMode="auto">
          <a:xfrm>
            <a:off x="871538" y="1560091"/>
            <a:ext cx="206375" cy="196850"/>
          </a:xfrm>
          <a:custGeom>
            <a:avLst/>
            <a:gdLst>
              <a:gd name="T0" fmla="*/ 55 w 65"/>
              <a:gd name="T1" fmla="*/ 37 h 62"/>
              <a:gd name="T2" fmla="*/ 62 w 65"/>
              <a:gd name="T3" fmla="*/ 22 h 62"/>
              <a:gd name="T4" fmla="*/ 47 w 65"/>
              <a:gd name="T5" fmla="*/ 14 h 62"/>
              <a:gd name="T6" fmla="*/ 43 w 65"/>
              <a:gd name="T7" fmla="*/ 17 h 62"/>
              <a:gd name="T8" fmla="*/ 44 w 65"/>
              <a:gd name="T9" fmla="*/ 12 h 62"/>
              <a:gd name="T10" fmla="*/ 32 w 65"/>
              <a:gd name="T11" fmla="*/ 0 h 62"/>
              <a:gd name="T12" fmla="*/ 20 w 65"/>
              <a:gd name="T13" fmla="*/ 12 h 62"/>
              <a:gd name="T14" fmla="*/ 21 w 65"/>
              <a:gd name="T15" fmla="*/ 17 h 62"/>
              <a:gd name="T16" fmla="*/ 17 w 65"/>
              <a:gd name="T17" fmla="*/ 14 h 62"/>
              <a:gd name="T18" fmla="*/ 2 w 65"/>
              <a:gd name="T19" fmla="*/ 22 h 62"/>
              <a:gd name="T20" fmla="*/ 9 w 65"/>
              <a:gd name="T21" fmla="*/ 37 h 62"/>
              <a:gd name="T22" fmla="*/ 15 w 65"/>
              <a:gd name="T23" fmla="*/ 38 h 62"/>
              <a:gd name="T24" fmla="*/ 11 w 65"/>
              <a:gd name="T25" fmla="*/ 41 h 62"/>
              <a:gd name="T26" fmla="*/ 13 w 65"/>
              <a:gd name="T27" fmla="*/ 58 h 62"/>
              <a:gd name="T28" fmla="*/ 30 w 65"/>
              <a:gd name="T29" fmla="*/ 55 h 62"/>
              <a:gd name="T30" fmla="*/ 32 w 65"/>
              <a:gd name="T31" fmla="*/ 50 h 62"/>
              <a:gd name="T32" fmla="*/ 34 w 65"/>
              <a:gd name="T33" fmla="*/ 55 h 62"/>
              <a:gd name="T34" fmla="*/ 51 w 65"/>
              <a:gd name="T35" fmla="*/ 58 h 62"/>
              <a:gd name="T36" fmla="*/ 53 w 65"/>
              <a:gd name="T37" fmla="*/ 41 h 62"/>
              <a:gd name="T38" fmla="*/ 50 w 65"/>
              <a:gd name="T39" fmla="*/ 38 h 62"/>
              <a:gd name="T40" fmla="*/ 55 w 65"/>
              <a:gd name="T41" fmla="*/ 37 h 62"/>
              <a:gd name="T42" fmla="*/ 32 w 65"/>
              <a:gd name="T43" fmla="*/ 44 h 62"/>
              <a:gd name="T44" fmla="*/ 20 w 65"/>
              <a:gd name="T45" fmla="*/ 32 h 62"/>
              <a:gd name="T46" fmla="*/ 32 w 65"/>
              <a:gd name="T47" fmla="*/ 20 h 62"/>
              <a:gd name="T48" fmla="*/ 44 w 65"/>
              <a:gd name="T49" fmla="*/ 32 h 62"/>
              <a:gd name="T50" fmla="*/ 32 w 65"/>
              <a:gd name="T51" fmla="*/ 4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5" h="62">
                <a:moveTo>
                  <a:pt x="55" y="37"/>
                </a:moveTo>
                <a:cubicBezTo>
                  <a:pt x="61" y="35"/>
                  <a:pt x="65" y="28"/>
                  <a:pt x="62" y="22"/>
                </a:cubicBezTo>
                <a:cubicBezTo>
                  <a:pt x="60" y="16"/>
                  <a:pt x="54" y="12"/>
                  <a:pt x="47" y="14"/>
                </a:cubicBezTo>
                <a:cubicBezTo>
                  <a:pt x="46" y="15"/>
                  <a:pt x="44" y="16"/>
                  <a:pt x="43" y="17"/>
                </a:cubicBezTo>
                <a:cubicBezTo>
                  <a:pt x="44" y="16"/>
                  <a:pt x="44" y="14"/>
                  <a:pt x="44" y="12"/>
                </a:cubicBezTo>
                <a:cubicBezTo>
                  <a:pt x="44" y="5"/>
                  <a:pt x="39" y="0"/>
                  <a:pt x="32" y="0"/>
                </a:cubicBezTo>
                <a:cubicBezTo>
                  <a:pt x="25" y="0"/>
                  <a:pt x="20" y="5"/>
                  <a:pt x="20" y="12"/>
                </a:cubicBezTo>
                <a:cubicBezTo>
                  <a:pt x="20" y="14"/>
                  <a:pt x="20" y="16"/>
                  <a:pt x="21" y="17"/>
                </a:cubicBezTo>
                <a:cubicBezTo>
                  <a:pt x="20" y="16"/>
                  <a:pt x="18" y="15"/>
                  <a:pt x="17" y="14"/>
                </a:cubicBezTo>
                <a:cubicBezTo>
                  <a:pt x="10" y="12"/>
                  <a:pt x="4" y="16"/>
                  <a:pt x="2" y="22"/>
                </a:cubicBezTo>
                <a:cubicBezTo>
                  <a:pt x="0" y="28"/>
                  <a:pt x="3" y="35"/>
                  <a:pt x="9" y="37"/>
                </a:cubicBezTo>
                <a:cubicBezTo>
                  <a:pt x="11" y="38"/>
                  <a:pt x="13" y="38"/>
                  <a:pt x="15" y="38"/>
                </a:cubicBezTo>
                <a:cubicBezTo>
                  <a:pt x="13" y="39"/>
                  <a:pt x="12" y="40"/>
                  <a:pt x="11" y="41"/>
                </a:cubicBezTo>
                <a:cubicBezTo>
                  <a:pt x="7" y="46"/>
                  <a:pt x="8" y="54"/>
                  <a:pt x="13" y="58"/>
                </a:cubicBezTo>
                <a:cubicBezTo>
                  <a:pt x="19" y="62"/>
                  <a:pt x="26" y="61"/>
                  <a:pt x="30" y="55"/>
                </a:cubicBezTo>
                <a:cubicBezTo>
                  <a:pt x="31" y="54"/>
                  <a:pt x="32" y="52"/>
                  <a:pt x="32" y="50"/>
                </a:cubicBezTo>
                <a:cubicBezTo>
                  <a:pt x="32" y="52"/>
                  <a:pt x="33" y="54"/>
                  <a:pt x="34" y="55"/>
                </a:cubicBezTo>
                <a:cubicBezTo>
                  <a:pt x="38" y="61"/>
                  <a:pt x="45" y="62"/>
                  <a:pt x="51" y="58"/>
                </a:cubicBezTo>
                <a:cubicBezTo>
                  <a:pt x="56" y="54"/>
                  <a:pt x="57" y="46"/>
                  <a:pt x="53" y="41"/>
                </a:cubicBezTo>
                <a:cubicBezTo>
                  <a:pt x="52" y="40"/>
                  <a:pt x="51" y="39"/>
                  <a:pt x="50" y="38"/>
                </a:cubicBezTo>
                <a:cubicBezTo>
                  <a:pt x="51" y="38"/>
                  <a:pt x="53" y="38"/>
                  <a:pt x="55" y="37"/>
                </a:cubicBezTo>
                <a:close/>
                <a:moveTo>
                  <a:pt x="32" y="44"/>
                </a:moveTo>
                <a:cubicBezTo>
                  <a:pt x="25" y="44"/>
                  <a:pt x="20" y="39"/>
                  <a:pt x="20" y="32"/>
                </a:cubicBezTo>
                <a:cubicBezTo>
                  <a:pt x="20" y="25"/>
                  <a:pt x="25" y="20"/>
                  <a:pt x="32" y="20"/>
                </a:cubicBezTo>
                <a:cubicBezTo>
                  <a:pt x="39" y="20"/>
                  <a:pt x="44" y="25"/>
                  <a:pt x="44" y="32"/>
                </a:cubicBezTo>
                <a:cubicBezTo>
                  <a:pt x="44" y="39"/>
                  <a:pt x="39" y="44"/>
                  <a:pt x="32" y="4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57" name="Freeform 857"/>
          <p:cNvSpPr>
            <a:spLocks/>
          </p:cNvSpPr>
          <p:nvPr/>
        </p:nvSpPr>
        <p:spPr bwMode="auto">
          <a:xfrm>
            <a:off x="1282701" y="1547391"/>
            <a:ext cx="190500" cy="203200"/>
          </a:xfrm>
          <a:custGeom>
            <a:avLst/>
            <a:gdLst>
              <a:gd name="T0" fmla="*/ 55 w 60"/>
              <a:gd name="T1" fmla="*/ 34 h 64"/>
              <a:gd name="T2" fmla="*/ 60 w 60"/>
              <a:gd name="T3" fmla="*/ 26 h 64"/>
              <a:gd name="T4" fmla="*/ 48 w 60"/>
              <a:gd name="T5" fmla="*/ 16 h 64"/>
              <a:gd name="T6" fmla="*/ 47 w 60"/>
              <a:gd name="T7" fmla="*/ 16 h 64"/>
              <a:gd name="T8" fmla="*/ 48 w 60"/>
              <a:gd name="T9" fmla="*/ 12 h 64"/>
              <a:gd name="T10" fmla="*/ 38 w 60"/>
              <a:gd name="T11" fmla="*/ 0 h 64"/>
              <a:gd name="T12" fmla="*/ 30 w 60"/>
              <a:gd name="T13" fmla="*/ 5 h 64"/>
              <a:gd name="T14" fmla="*/ 22 w 60"/>
              <a:gd name="T15" fmla="*/ 0 h 64"/>
              <a:gd name="T16" fmla="*/ 12 w 60"/>
              <a:gd name="T17" fmla="*/ 12 h 64"/>
              <a:gd name="T18" fmla="*/ 13 w 60"/>
              <a:gd name="T19" fmla="*/ 16 h 64"/>
              <a:gd name="T20" fmla="*/ 12 w 60"/>
              <a:gd name="T21" fmla="*/ 16 h 64"/>
              <a:gd name="T22" fmla="*/ 0 w 60"/>
              <a:gd name="T23" fmla="*/ 26 h 64"/>
              <a:gd name="T24" fmla="*/ 5 w 60"/>
              <a:gd name="T25" fmla="*/ 34 h 64"/>
              <a:gd name="T26" fmla="*/ 0 w 60"/>
              <a:gd name="T27" fmla="*/ 42 h 64"/>
              <a:gd name="T28" fmla="*/ 12 w 60"/>
              <a:gd name="T29" fmla="*/ 52 h 64"/>
              <a:gd name="T30" fmla="*/ 27 w 60"/>
              <a:gd name="T31" fmla="*/ 44 h 64"/>
              <a:gd name="T32" fmla="*/ 32 w 60"/>
              <a:gd name="T33" fmla="*/ 64 h 64"/>
              <a:gd name="T34" fmla="*/ 40 w 60"/>
              <a:gd name="T35" fmla="*/ 64 h 64"/>
              <a:gd name="T36" fmla="*/ 32 w 60"/>
              <a:gd name="T37" fmla="*/ 43 h 64"/>
              <a:gd name="T38" fmla="*/ 48 w 60"/>
              <a:gd name="T39" fmla="*/ 52 h 64"/>
              <a:gd name="T40" fmla="*/ 60 w 60"/>
              <a:gd name="T41" fmla="*/ 42 h 64"/>
              <a:gd name="T42" fmla="*/ 55 w 60"/>
              <a:gd name="T43" fmla="*/ 3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0" h="64">
                <a:moveTo>
                  <a:pt x="55" y="34"/>
                </a:moveTo>
                <a:cubicBezTo>
                  <a:pt x="58" y="32"/>
                  <a:pt x="60" y="29"/>
                  <a:pt x="60" y="26"/>
                </a:cubicBezTo>
                <a:cubicBezTo>
                  <a:pt x="60" y="20"/>
                  <a:pt x="55" y="16"/>
                  <a:pt x="48" y="16"/>
                </a:cubicBezTo>
                <a:cubicBezTo>
                  <a:pt x="48" y="16"/>
                  <a:pt x="47" y="16"/>
                  <a:pt x="47" y="16"/>
                </a:cubicBezTo>
                <a:cubicBezTo>
                  <a:pt x="48" y="15"/>
                  <a:pt x="48" y="13"/>
                  <a:pt x="48" y="12"/>
                </a:cubicBezTo>
                <a:cubicBezTo>
                  <a:pt x="48" y="5"/>
                  <a:pt x="44" y="0"/>
                  <a:pt x="38" y="0"/>
                </a:cubicBezTo>
                <a:cubicBezTo>
                  <a:pt x="35" y="0"/>
                  <a:pt x="32" y="2"/>
                  <a:pt x="30" y="5"/>
                </a:cubicBezTo>
                <a:cubicBezTo>
                  <a:pt x="28" y="2"/>
                  <a:pt x="25" y="0"/>
                  <a:pt x="22" y="0"/>
                </a:cubicBezTo>
                <a:cubicBezTo>
                  <a:pt x="16" y="0"/>
                  <a:pt x="12" y="5"/>
                  <a:pt x="12" y="12"/>
                </a:cubicBezTo>
                <a:cubicBezTo>
                  <a:pt x="12" y="13"/>
                  <a:pt x="12" y="15"/>
                  <a:pt x="13" y="16"/>
                </a:cubicBezTo>
                <a:cubicBezTo>
                  <a:pt x="13" y="16"/>
                  <a:pt x="12" y="16"/>
                  <a:pt x="12" y="16"/>
                </a:cubicBezTo>
                <a:cubicBezTo>
                  <a:pt x="5" y="16"/>
                  <a:pt x="0" y="20"/>
                  <a:pt x="0" y="26"/>
                </a:cubicBezTo>
                <a:cubicBezTo>
                  <a:pt x="0" y="29"/>
                  <a:pt x="2" y="32"/>
                  <a:pt x="5" y="34"/>
                </a:cubicBezTo>
                <a:cubicBezTo>
                  <a:pt x="2" y="36"/>
                  <a:pt x="0" y="39"/>
                  <a:pt x="0" y="42"/>
                </a:cubicBezTo>
                <a:cubicBezTo>
                  <a:pt x="0" y="48"/>
                  <a:pt x="5" y="52"/>
                  <a:pt x="12" y="52"/>
                </a:cubicBezTo>
                <a:cubicBezTo>
                  <a:pt x="16" y="52"/>
                  <a:pt x="24" y="52"/>
                  <a:pt x="27" y="44"/>
                </a:cubicBezTo>
                <a:cubicBezTo>
                  <a:pt x="32" y="64"/>
                  <a:pt x="32" y="64"/>
                  <a:pt x="32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32" y="43"/>
                  <a:pt x="32" y="43"/>
                  <a:pt x="32" y="43"/>
                </a:cubicBezTo>
                <a:cubicBezTo>
                  <a:pt x="36" y="47"/>
                  <a:pt x="44" y="52"/>
                  <a:pt x="48" y="52"/>
                </a:cubicBezTo>
                <a:cubicBezTo>
                  <a:pt x="55" y="52"/>
                  <a:pt x="60" y="48"/>
                  <a:pt x="60" y="42"/>
                </a:cubicBezTo>
                <a:cubicBezTo>
                  <a:pt x="60" y="39"/>
                  <a:pt x="58" y="36"/>
                  <a:pt x="55" y="3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244" name="Freeform 867"/>
          <p:cNvSpPr>
            <a:spLocks noEditPoints="1"/>
          </p:cNvSpPr>
          <p:nvPr/>
        </p:nvSpPr>
        <p:spPr bwMode="auto">
          <a:xfrm>
            <a:off x="4943476" y="4603328"/>
            <a:ext cx="128588" cy="152400"/>
          </a:xfrm>
          <a:custGeom>
            <a:avLst/>
            <a:gdLst>
              <a:gd name="T0" fmla="*/ 54 w 81"/>
              <a:gd name="T1" fmla="*/ 0 h 96"/>
              <a:gd name="T2" fmla="*/ 16 w 81"/>
              <a:gd name="T3" fmla="*/ 0 h 96"/>
              <a:gd name="T4" fmla="*/ 16 w 81"/>
              <a:gd name="T5" fmla="*/ 16 h 96"/>
              <a:gd name="T6" fmla="*/ 0 w 81"/>
              <a:gd name="T7" fmla="*/ 16 h 96"/>
              <a:gd name="T8" fmla="*/ 0 w 81"/>
              <a:gd name="T9" fmla="*/ 32 h 96"/>
              <a:gd name="T10" fmla="*/ 0 w 81"/>
              <a:gd name="T11" fmla="*/ 40 h 96"/>
              <a:gd name="T12" fmla="*/ 0 w 81"/>
              <a:gd name="T13" fmla="*/ 96 h 96"/>
              <a:gd name="T14" fmla="*/ 40 w 81"/>
              <a:gd name="T15" fmla="*/ 96 h 96"/>
              <a:gd name="T16" fmla="*/ 48 w 81"/>
              <a:gd name="T17" fmla="*/ 96 h 96"/>
              <a:gd name="T18" fmla="*/ 64 w 81"/>
              <a:gd name="T19" fmla="*/ 96 h 96"/>
              <a:gd name="T20" fmla="*/ 64 w 81"/>
              <a:gd name="T21" fmla="*/ 80 h 96"/>
              <a:gd name="T22" fmla="*/ 81 w 81"/>
              <a:gd name="T23" fmla="*/ 80 h 96"/>
              <a:gd name="T24" fmla="*/ 81 w 81"/>
              <a:gd name="T25" fmla="*/ 26 h 96"/>
              <a:gd name="T26" fmla="*/ 54 w 81"/>
              <a:gd name="T27" fmla="*/ 0 h 96"/>
              <a:gd name="T28" fmla="*/ 56 w 81"/>
              <a:gd name="T29" fmla="*/ 14 h 96"/>
              <a:gd name="T30" fmla="*/ 66 w 81"/>
              <a:gd name="T31" fmla="*/ 24 h 96"/>
              <a:gd name="T32" fmla="*/ 56 w 81"/>
              <a:gd name="T33" fmla="*/ 24 h 96"/>
              <a:gd name="T34" fmla="*/ 56 w 81"/>
              <a:gd name="T35" fmla="*/ 14 h 96"/>
              <a:gd name="T36" fmla="*/ 56 w 81"/>
              <a:gd name="T37" fmla="*/ 88 h 96"/>
              <a:gd name="T38" fmla="*/ 8 w 81"/>
              <a:gd name="T39" fmla="*/ 88 h 96"/>
              <a:gd name="T40" fmla="*/ 8 w 81"/>
              <a:gd name="T41" fmla="*/ 24 h 96"/>
              <a:gd name="T42" fmla="*/ 16 w 81"/>
              <a:gd name="T43" fmla="*/ 24 h 96"/>
              <a:gd name="T44" fmla="*/ 16 w 81"/>
              <a:gd name="T45" fmla="*/ 80 h 96"/>
              <a:gd name="T46" fmla="*/ 56 w 81"/>
              <a:gd name="T47" fmla="*/ 80 h 96"/>
              <a:gd name="T48" fmla="*/ 56 w 81"/>
              <a:gd name="T49" fmla="*/ 88 h 96"/>
              <a:gd name="T50" fmla="*/ 72 w 81"/>
              <a:gd name="T51" fmla="*/ 72 h 96"/>
              <a:gd name="T52" fmla="*/ 24 w 81"/>
              <a:gd name="T53" fmla="*/ 72 h 96"/>
              <a:gd name="T54" fmla="*/ 24 w 81"/>
              <a:gd name="T55" fmla="*/ 8 h 96"/>
              <a:gd name="T56" fmla="*/ 48 w 81"/>
              <a:gd name="T57" fmla="*/ 8 h 96"/>
              <a:gd name="T58" fmla="*/ 48 w 81"/>
              <a:gd name="T59" fmla="*/ 32 h 96"/>
              <a:gd name="T60" fmla="*/ 72 w 81"/>
              <a:gd name="T61" fmla="*/ 32 h 96"/>
              <a:gd name="T62" fmla="*/ 72 w 81"/>
              <a:gd name="T63" fmla="*/ 72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1" h="96">
                <a:moveTo>
                  <a:pt x="54" y="0"/>
                </a:moveTo>
                <a:lnTo>
                  <a:pt x="16" y="0"/>
                </a:lnTo>
                <a:lnTo>
                  <a:pt x="16" y="16"/>
                </a:lnTo>
                <a:lnTo>
                  <a:pt x="0" y="16"/>
                </a:lnTo>
                <a:lnTo>
                  <a:pt x="0" y="32"/>
                </a:lnTo>
                <a:lnTo>
                  <a:pt x="0" y="40"/>
                </a:lnTo>
                <a:lnTo>
                  <a:pt x="0" y="96"/>
                </a:lnTo>
                <a:lnTo>
                  <a:pt x="40" y="96"/>
                </a:lnTo>
                <a:lnTo>
                  <a:pt x="48" y="96"/>
                </a:lnTo>
                <a:lnTo>
                  <a:pt x="64" y="96"/>
                </a:lnTo>
                <a:lnTo>
                  <a:pt x="64" y="80"/>
                </a:lnTo>
                <a:lnTo>
                  <a:pt x="81" y="80"/>
                </a:lnTo>
                <a:lnTo>
                  <a:pt x="81" y="26"/>
                </a:lnTo>
                <a:lnTo>
                  <a:pt x="54" y="0"/>
                </a:lnTo>
                <a:close/>
                <a:moveTo>
                  <a:pt x="56" y="14"/>
                </a:moveTo>
                <a:lnTo>
                  <a:pt x="66" y="24"/>
                </a:lnTo>
                <a:lnTo>
                  <a:pt x="56" y="24"/>
                </a:lnTo>
                <a:lnTo>
                  <a:pt x="56" y="14"/>
                </a:lnTo>
                <a:close/>
                <a:moveTo>
                  <a:pt x="56" y="88"/>
                </a:moveTo>
                <a:lnTo>
                  <a:pt x="8" y="88"/>
                </a:lnTo>
                <a:lnTo>
                  <a:pt x="8" y="24"/>
                </a:lnTo>
                <a:lnTo>
                  <a:pt x="16" y="24"/>
                </a:lnTo>
                <a:lnTo>
                  <a:pt x="16" y="80"/>
                </a:lnTo>
                <a:lnTo>
                  <a:pt x="56" y="80"/>
                </a:lnTo>
                <a:lnTo>
                  <a:pt x="56" y="88"/>
                </a:lnTo>
                <a:close/>
                <a:moveTo>
                  <a:pt x="72" y="72"/>
                </a:moveTo>
                <a:lnTo>
                  <a:pt x="24" y="72"/>
                </a:lnTo>
                <a:lnTo>
                  <a:pt x="24" y="8"/>
                </a:lnTo>
                <a:lnTo>
                  <a:pt x="48" y="8"/>
                </a:lnTo>
                <a:lnTo>
                  <a:pt x="48" y="32"/>
                </a:lnTo>
                <a:lnTo>
                  <a:pt x="72" y="32"/>
                </a:lnTo>
                <a:lnTo>
                  <a:pt x="72" y="7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085" name="Group 11084"/>
          <p:cNvGrpSpPr/>
          <p:nvPr/>
        </p:nvGrpSpPr>
        <p:grpSpPr>
          <a:xfrm>
            <a:off x="1689101" y="1547391"/>
            <a:ext cx="212725" cy="203200"/>
            <a:chOff x="1689101" y="1547391"/>
            <a:chExt cx="212725" cy="203200"/>
          </a:xfrm>
        </p:grpSpPr>
        <p:sp>
          <p:nvSpPr>
            <p:cNvPr id="10245" name="Freeform 868"/>
            <p:cNvSpPr>
              <a:spLocks/>
            </p:cNvSpPr>
            <p:nvPr/>
          </p:nvSpPr>
          <p:spPr bwMode="auto">
            <a:xfrm>
              <a:off x="1733551" y="1560091"/>
              <a:ext cx="123825" cy="190500"/>
            </a:xfrm>
            <a:custGeom>
              <a:avLst/>
              <a:gdLst>
                <a:gd name="T0" fmla="*/ 35 w 39"/>
                <a:gd name="T1" fmla="*/ 36 h 60"/>
                <a:gd name="T2" fmla="*/ 23 w 39"/>
                <a:gd name="T3" fmla="*/ 36 h 60"/>
                <a:gd name="T4" fmla="*/ 15 w 39"/>
                <a:gd name="T5" fmla="*/ 0 h 60"/>
                <a:gd name="T6" fmla="*/ 11 w 39"/>
                <a:gd name="T7" fmla="*/ 0 h 60"/>
                <a:gd name="T8" fmla="*/ 15 w 39"/>
                <a:gd name="T9" fmla="*/ 36 h 60"/>
                <a:gd name="T10" fmla="*/ 3 w 39"/>
                <a:gd name="T11" fmla="*/ 36 h 60"/>
                <a:gd name="T12" fmla="*/ 0 w 39"/>
                <a:gd name="T13" fmla="*/ 40 h 60"/>
                <a:gd name="T14" fmla="*/ 6 w 39"/>
                <a:gd name="T15" fmla="*/ 56 h 60"/>
                <a:gd name="T16" fmla="*/ 11 w 39"/>
                <a:gd name="T17" fmla="*/ 60 h 60"/>
                <a:gd name="T18" fmla="*/ 27 w 39"/>
                <a:gd name="T19" fmla="*/ 60 h 60"/>
                <a:gd name="T20" fmla="*/ 32 w 39"/>
                <a:gd name="T21" fmla="*/ 56 h 60"/>
                <a:gd name="T22" fmla="*/ 38 w 39"/>
                <a:gd name="T23" fmla="*/ 40 h 60"/>
                <a:gd name="T24" fmla="*/ 35 w 39"/>
                <a:gd name="T25" fmla="*/ 3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60">
                  <a:moveTo>
                    <a:pt x="35" y="36"/>
                  </a:moveTo>
                  <a:cubicBezTo>
                    <a:pt x="23" y="36"/>
                    <a:pt x="23" y="36"/>
                    <a:pt x="23" y="3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0" y="40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7" y="58"/>
                    <a:pt x="9" y="60"/>
                    <a:pt x="11" y="60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9" y="60"/>
                    <a:pt x="32" y="58"/>
                    <a:pt x="32" y="56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39" y="38"/>
                    <a:pt x="37" y="36"/>
                    <a:pt x="35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246" name="Freeform 869"/>
            <p:cNvSpPr>
              <a:spLocks/>
            </p:cNvSpPr>
            <p:nvPr/>
          </p:nvSpPr>
          <p:spPr bwMode="auto">
            <a:xfrm>
              <a:off x="1800226" y="1547391"/>
              <a:ext cx="101600" cy="88900"/>
            </a:xfrm>
            <a:custGeom>
              <a:avLst/>
              <a:gdLst>
                <a:gd name="T0" fmla="*/ 28 w 32"/>
                <a:gd name="T1" fmla="*/ 0 h 28"/>
                <a:gd name="T2" fmla="*/ 0 w 32"/>
                <a:gd name="T3" fmla="*/ 24 h 28"/>
                <a:gd name="T4" fmla="*/ 16 w 32"/>
                <a:gd name="T5" fmla="*/ 12 h 28"/>
                <a:gd name="T6" fmla="*/ 6 w 32"/>
                <a:gd name="T7" fmla="*/ 26 h 28"/>
                <a:gd name="T8" fmla="*/ 28 w 32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8">
                  <a:moveTo>
                    <a:pt x="28" y="0"/>
                  </a:moveTo>
                  <a:cubicBezTo>
                    <a:pt x="4" y="0"/>
                    <a:pt x="0" y="16"/>
                    <a:pt x="0" y="24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18" y="28"/>
                    <a:pt x="32" y="17"/>
                    <a:pt x="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247" name="Freeform 870"/>
            <p:cNvSpPr>
              <a:spLocks/>
            </p:cNvSpPr>
            <p:nvPr/>
          </p:nvSpPr>
          <p:spPr bwMode="auto">
            <a:xfrm>
              <a:off x="1689101" y="1595016"/>
              <a:ext cx="76200" cy="53975"/>
            </a:xfrm>
            <a:custGeom>
              <a:avLst/>
              <a:gdLst>
                <a:gd name="T0" fmla="*/ 12 w 24"/>
                <a:gd name="T1" fmla="*/ 8 h 17"/>
                <a:gd name="T2" fmla="*/ 24 w 24"/>
                <a:gd name="T3" fmla="*/ 16 h 17"/>
                <a:gd name="T4" fmla="*/ 0 w 24"/>
                <a:gd name="T5" fmla="*/ 0 h 17"/>
                <a:gd name="T6" fmla="*/ 18 w 24"/>
                <a:gd name="T7" fmla="*/ 17 h 17"/>
                <a:gd name="T8" fmla="*/ 12 w 2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7">
                  <a:moveTo>
                    <a:pt x="12" y="8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0"/>
                    <a:pt x="4" y="0"/>
                    <a:pt x="0" y="0"/>
                  </a:cubicBezTo>
                  <a:cubicBezTo>
                    <a:pt x="3" y="12"/>
                    <a:pt x="11" y="17"/>
                    <a:pt x="18" y="17"/>
                  </a:cubicBezTo>
                  <a:lnTo>
                    <a:pt x="12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0248" name="Freeform 871"/>
          <p:cNvSpPr>
            <a:spLocks noEditPoints="1"/>
          </p:cNvSpPr>
          <p:nvPr/>
        </p:nvSpPr>
        <p:spPr bwMode="auto">
          <a:xfrm>
            <a:off x="7793038" y="340891"/>
            <a:ext cx="203200" cy="190500"/>
          </a:xfrm>
          <a:custGeom>
            <a:avLst/>
            <a:gdLst>
              <a:gd name="T0" fmla="*/ 108 w 128"/>
              <a:gd name="T1" fmla="*/ 6 h 120"/>
              <a:gd name="T2" fmla="*/ 104 w 128"/>
              <a:gd name="T3" fmla="*/ 0 h 120"/>
              <a:gd name="T4" fmla="*/ 102 w 128"/>
              <a:gd name="T5" fmla="*/ 0 h 120"/>
              <a:gd name="T6" fmla="*/ 28 w 128"/>
              <a:gd name="T7" fmla="*/ 0 h 120"/>
              <a:gd name="T8" fmla="*/ 24 w 128"/>
              <a:gd name="T9" fmla="*/ 0 h 120"/>
              <a:gd name="T10" fmla="*/ 20 w 128"/>
              <a:gd name="T11" fmla="*/ 6 h 120"/>
              <a:gd name="T12" fmla="*/ 0 w 128"/>
              <a:gd name="T13" fmla="*/ 40 h 120"/>
              <a:gd name="T14" fmla="*/ 58 w 128"/>
              <a:gd name="T15" fmla="*/ 114 h 120"/>
              <a:gd name="T16" fmla="*/ 64 w 128"/>
              <a:gd name="T17" fmla="*/ 120 h 120"/>
              <a:gd name="T18" fmla="*/ 70 w 128"/>
              <a:gd name="T19" fmla="*/ 114 h 120"/>
              <a:gd name="T20" fmla="*/ 128 w 128"/>
              <a:gd name="T21" fmla="*/ 40 h 120"/>
              <a:gd name="T22" fmla="*/ 108 w 128"/>
              <a:gd name="T23" fmla="*/ 6 h 120"/>
              <a:gd name="T24" fmla="*/ 104 w 128"/>
              <a:gd name="T25" fmla="*/ 14 h 120"/>
              <a:gd name="T26" fmla="*/ 114 w 128"/>
              <a:gd name="T27" fmla="*/ 32 h 120"/>
              <a:gd name="T28" fmla="*/ 98 w 128"/>
              <a:gd name="T29" fmla="*/ 32 h 120"/>
              <a:gd name="T30" fmla="*/ 104 w 128"/>
              <a:gd name="T31" fmla="*/ 14 h 120"/>
              <a:gd name="T32" fmla="*/ 98 w 128"/>
              <a:gd name="T33" fmla="*/ 8 h 120"/>
              <a:gd name="T34" fmla="*/ 90 w 128"/>
              <a:gd name="T35" fmla="*/ 32 h 120"/>
              <a:gd name="T36" fmla="*/ 72 w 128"/>
              <a:gd name="T37" fmla="*/ 8 h 120"/>
              <a:gd name="T38" fmla="*/ 98 w 128"/>
              <a:gd name="T39" fmla="*/ 8 h 120"/>
              <a:gd name="T40" fmla="*/ 82 w 128"/>
              <a:gd name="T41" fmla="*/ 32 h 120"/>
              <a:gd name="T42" fmla="*/ 46 w 128"/>
              <a:gd name="T43" fmla="*/ 32 h 120"/>
              <a:gd name="T44" fmla="*/ 64 w 128"/>
              <a:gd name="T45" fmla="*/ 8 h 120"/>
              <a:gd name="T46" fmla="*/ 82 w 128"/>
              <a:gd name="T47" fmla="*/ 32 h 120"/>
              <a:gd name="T48" fmla="*/ 56 w 128"/>
              <a:gd name="T49" fmla="*/ 8 h 120"/>
              <a:gd name="T50" fmla="*/ 38 w 128"/>
              <a:gd name="T51" fmla="*/ 32 h 120"/>
              <a:gd name="T52" fmla="*/ 30 w 128"/>
              <a:gd name="T53" fmla="*/ 8 h 120"/>
              <a:gd name="T54" fmla="*/ 56 w 128"/>
              <a:gd name="T55" fmla="*/ 8 h 120"/>
              <a:gd name="T56" fmla="*/ 24 w 128"/>
              <a:gd name="T57" fmla="*/ 14 h 120"/>
              <a:gd name="T58" fmla="*/ 32 w 128"/>
              <a:gd name="T59" fmla="*/ 32 h 120"/>
              <a:gd name="T60" fmla="*/ 14 w 128"/>
              <a:gd name="T61" fmla="*/ 32 h 120"/>
              <a:gd name="T62" fmla="*/ 24 w 128"/>
              <a:gd name="T63" fmla="*/ 14 h 120"/>
              <a:gd name="T64" fmla="*/ 10 w 128"/>
              <a:gd name="T65" fmla="*/ 40 h 120"/>
              <a:gd name="T66" fmla="*/ 32 w 128"/>
              <a:gd name="T67" fmla="*/ 40 h 120"/>
              <a:gd name="T68" fmla="*/ 34 w 128"/>
              <a:gd name="T69" fmla="*/ 40 h 120"/>
              <a:gd name="T70" fmla="*/ 54 w 128"/>
              <a:gd name="T71" fmla="*/ 96 h 120"/>
              <a:gd name="T72" fmla="*/ 10 w 128"/>
              <a:gd name="T73" fmla="*/ 40 h 120"/>
              <a:gd name="T74" fmla="*/ 64 w 128"/>
              <a:gd name="T75" fmla="*/ 98 h 120"/>
              <a:gd name="T76" fmla="*/ 42 w 128"/>
              <a:gd name="T77" fmla="*/ 40 h 120"/>
              <a:gd name="T78" fmla="*/ 86 w 128"/>
              <a:gd name="T79" fmla="*/ 40 h 120"/>
              <a:gd name="T80" fmla="*/ 64 w 128"/>
              <a:gd name="T81" fmla="*/ 98 h 120"/>
              <a:gd name="T82" fmla="*/ 94 w 128"/>
              <a:gd name="T83" fmla="*/ 40 h 120"/>
              <a:gd name="T84" fmla="*/ 96 w 128"/>
              <a:gd name="T85" fmla="*/ 40 h 120"/>
              <a:gd name="T86" fmla="*/ 118 w 128"/>
              <a:gd name="T87" fmla="*/ 40 h 120"/>
              <a:gd name="T88" fmla="*/ 74 w 128"/>
              <a:gd name="T89" fmla="*/ 96 h 120"/>
              <a:gd name="T90" fmla="*/ 94 w 128"/>
              <a:gd name="T91" fmla="*/ 4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8" h="120">
                <a:moveTo>
                  <a:pt x="108" y="6"/>
                </a:moveTo>
                <a:lnTo>
                  <a:pt x="104" y="0"/>
                </a:lnTo>
                <a:lnTo>
                  <a:pt x="102" y="0"/>
                </a:lnTo>
                <a:lnTo>
                  <a:pt x="28" y="0"/>
                </a:lnTo>
                <a:lnTo>
                  <a:pt x="24" y="0"/>
                </a:lnTo>
                <a:lnTo>
                  <a:pt x="20" y="6"/>
                </a:lnTo>
                <a:lnTo>
                  <a:pt x="0" y="40"/>
                </a:lnTo>
                <a:lnTo>
                  <a:pt x="58" y="114"/>
                </a:lnTo>
                <a:lnTo>
                  <a:pt x="64" y="120"/>
                </a:lnTo>
                <a:lnTo>
                  <a:pt x="70" y="114"/>
                </a:lnTo>
                <a:lnTo>
                  <a:pt x="128" y="40"/>
                </a:lnTo>
                <a:lnTo>
                  <a:pt x="108" y="6"/>
                </a:lnTo>
                <a:close/>
                <a:moveTo>
                  <a:pt x="104" y="14"/>
                </a:moveTo>
                <a:lnTo>
                  <a:pt x="114" y="32"/>
                </a:lnTo>
                <a:lnTo>
                  <a:pt x="98" y="32"/>
                </a:lnTo>
                <a:lnTo>
                  <a:pt x="104" y="14"/>
                </a:lnTo>
                <a:close/>
                <a:moveTo>
                  <a:pt x="98" y="8"/>
                </a:moveTo>
                <a:lnTo>
                  <a:pt x="90" y="32"/>
                </a:lnTo>
                <a:lnTo>
                  <a:pt x="72" y="8"/>
                </a:lnTo>
                <a:lnTo>
                  <a:pt x="98" y="8"/>
                </a:lnTo>
                <a:close/>
                <a:moveTo>
                  <a:pt x="82" y="32"/>
                </a:moveTo>
                <a:lnTo>
                  <a:pt x="46" y="32"/>
                </a:lnTo>
                <a:lnTo>
                  <a:pt x="64" y="8"/>
                </a:lnTo>
                <a:lnTo>
                  <a:pt x="82" y="32"/>
                </a:lnTo>
                <a:close/>
                <a:moveTo>
                  <a:pt x="56" y="8"/>
                </a:moveTo>
                <a:lnTo>
                  <a:pt x="38" y="32"/>
                </a:lnTo>
                <a:lnTo>
                  <a:pt x="30" y="8"/>
                </a:lnTo>
                <a:lnTo>
                  <a:pt x="56" y="8"/>
                </a:lnTo>
                <a:close/>
                <a:moveTo>
                  <a:pt x="24" y="14"/>
                </a:moveTo>
                <a:lnTo>
                  <a:pt x="32" y="32"/>
                </a:lnTo>
                <a:lnTo>
                  <a:pt x="14" y="32"/>
                </a:lnTo>
                <a:lnTo>
                  <a:pt x="24" y="14"/>
                </a:lnTo>
                <a:close/>
                <a:moveTo>
                  <a:pt x="10" y="40"/>
                </a:moveTo>
                <a:lnTo>
                  <a:pt x="32" y="40"/>
                </a:lnTo>
                <a:lnTo>
                  <a:pt x="34" y="40"/>
                </a:lnTo>
                <a:lnTo>
                  <a:pt x="54" y="96"/>
                </a:lnTo>
                <a:lnTo>
                  <a:pt x="10" y="40"/>
                </a:lnTo>
                <a:close/>
                <a:moveTo>
                  <a:pt x="64" y="98"/>
                </a:moveTo>
                <a:lnTo>
                  <a:pt x="42" y="40"/>
                </a:lnTo>
                <a:lnTo>
                  <a:pt x="86" y="40"/>
                </a:lnTo>
                <a:lnTo>
                  <a:pt x="64" y="98"/>
                </a:lnTo>
                <a:close/>
                <a:moveTo>
                  <a:pt x="94" y="40"/>
                </a:moveTo>
                <a:lnTo>
                  <a:pt x="96" y="40"/>
                </a:lnTo>
                <a:lnTo>
                  <a:pt x="118" y="40"/>
                </a:lnTo>
                <a:lnTo>
                  <a:pt x="74" y="96"/>
                </a:lnTo>
                <a:lnTo>
                  <a:pt x="94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249" name="Freeform 872"/>
          <p:cNvSpPr>
            <a:spLocks noEditPoints="1"/>
          </p:cNvSpPr>
          <p:nvPr/>
        </p:nvSpPr>
        <p:spPr bwMode="auto">
          <a:xfrm>
            <a:off x="7385051" y="328191"/>
            <a:ext cx="203200" cy="203200"/>
          </a:xfrm>
          <a:custGeom>
            <a:avLst/>
            <a:gdLst>
              <a:gd name="T0" fmla="*/ 62 w 64"/>
              <a:gd name="T1" fmla="*/ 20 h 64"/>
              <a:gd name="T2" fmla="*/ 17 w 64"/>
              <a:gd name="T3" fmla="*/ 0 h 64"/>
              <a:gd name="T4" fmla="*/ 14 w 64"/>
              <a:gd name="T5" fmla="*/ 0 h 64"/>
              <a:gd name="T6" fmla="*/ 12 w 64"/>
              <a:gd name="T7" fmla="*/ 2 h 64"/>
              <a:gd name="T8" fmla="*/ 6 w 64"/>
              <a:gd name="T9" fmla="*/ 17 h 64"/>
              <a:gd name="T10" fmla="*/ 6 w 64"/>
              <a:gd name="T11" fmla="*/ 20 h 64"/>
              <a:gd name="T12" fmla="*/ 8 w 64"/>
              <a:gd name="T13" fmla="*/ 22 h 64"/>
              <a:gd name="T14" fmla="*/ 16 w 64"/>
              <a:gd name="T15" fmla="*/ 26 h 64"/>
              <a:gd name="T16" fmla="*/ 16 w 64"/>
              <a:gd name="T17" fmla="*/ 48 h 64"/>
              <a:gd name="T18" fmla="*/ 4 w 64"/>
              <a:gd name="T19" fmla="*/ 48 h 64"/>
              <a:gd name="T20" fmla="*/ 4 w 64"/>
              <a:gd name="T21" fmla="*/ 40 h 64"/>
              <a:gd name="T22" fmla="*/ 0 w 64"/>
              <a:gd name="T23" fmla="*/ 40 h 64"/>
              <a:gd name="T24" fmla="*/ 0 w 64"/>
              <a:gd name="T25" fmla="*/ 64 h 64"/>
              <a:gd name="T26" fmla="*/ 4 w 64"/>
              <a:gd name="T27" fmla="*/ 64 h 64"/>
              <a:gd name="T28" fmla="*/ 4 w 64"/>
              <a:gd name="T29" fmla="*/ 56 h 64"/>
              <a:gd name="T30" fmla="*/ 16 w 64"/>
              <a:gd name="T31" fmla="*/ 56 h 64"/>
              <a:gd name="T32" fmla="*/ 20 w 64"/>
              <a:gd name="T33" fmla="*/ 56 h 64"/>
              <a:gd name="T34" fmla="*/ 24 w 64"/>
              <a:gd name="T35" fmla="*/ 56 h 64"/>
              <a:gd name="T36" fmla="*/ 24 w 64"/>
              <a:gd name="T37" fmla="*/ 30 h 64"/>
              <a:gd name="T38" fmla="*/ 42 w 64"/>
              <a:gd name="T39" fmla="*/ 38 h 64"/>
              <a:gd name="T40" fmla="*/ 46 w 64"/>
              <a:gd name="T41" fmla="*/ 37 h 64"/>
              <a:gd name="T42" fmla="*/ 62 w 64"/>
              <a:gd name="T43" fmla="*/ 27 h 64"/>
              <a:gd name="T44" fmla="*/ 64 w 64"/>
              <a:gd name="T45" fmla="*/ 23 h 64"/>
              <a:gd name="T46" fmla="*/ 62 w 64"/>
              <a:gd name="T47" fmla="*/ 20 h 64"/>
              <a:gd name="T48" fmla="*/ 20 w 64"/>
              <a:gd name="T49" fmla="*/ 22 h 64"/>
              <a:gd name="T50" fmla="*/ 16 w 64"/>
              <a:gd name="T51" fmla="*/ 18 h 64"/>
              <a:gd name="T52" fmla="*/ 20 w 64"/>
              <a:gd name="T53" fmla="*/ 14 h 64"/>
              <a:gd name="T54" fmla="*/ 24 w 64"/>
              <a:gd name="T55" fmla="*/ 18 h 64"/>
              <a:gd name="T56" fmla="*/ 20 w 64"/>
              <a:gd name="T57" fmla="*/ 2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4" h="64">
                <a:moveTo>
                  <a:pt x="62" y="20"/>
                </a:moveTo>
                <a:cubicBezTo>
                  <a:pt x="17" y="0"/>
                  <a:pt x="17" y="0"/>
                  <a:pt x="17" y="0"/>
                </a:cubicBezTo>
                <a:cubicBezTo>
                  <a:pt x="16" y="0"/>
                  <a:pt x="15" y="0"/>
                  <a:pt x="14" y="0"/>
                </a:cubicBezTo>
                <a:cubicBezTo>
                  <a:pt x="13" y="1"/>
                  <a:pt x="13" y="1"/>
                  <a:pt x="12" y="2"/>
                </a:cubicBezTo>
                <a:cubicBezTo>
                  <a:pt x="6" y="17"/>
                  <a:pt x="6" y="17"/>
                  <a:pt x="6" y="17"/>
                </a:cubicBezTo>
                <a:cubicBezTo>
                  <a:pt x="5" y="18"/>
                  <a:pt x="5" y="19"/>
                  <a:pt x="6" y="20"/>
                </a:cubicBezTo>
                <a:cubicBezTo>
                  <a:pt x="6" y="21"/>
                  <a:pt x="7" y="22"/>
                  <a:pt x="8" y="22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48"/>
                  <a:pt x="16" y="48"/>
                  <a:pt x="16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4" y="40"/>
                  <a:pt x="4" y="40"/>
                  <a:pt x="4" y="4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64"/>
                  <a:pt x="0" y="64"/>
                  <a:pt x="0" y="64"/>
                </a:cubicBezTo>
                <a:cubicBezTo>
                  <a:pt x="4" y="64"/>
                  <a:pt x="4" y="64"/>
                  <a:pt x="4" y="64"/>
                </a:cubicBezTo>
                <a:cubicBezTo>
                  <a:pt x="4" y="56"/>
                  <a:pt x="4" y="56"/>
                  <a:pt x="4" y="56"/>
                </a:cubicBezTo>
                <a:cubicBezTo>
                  <a:pt x="16" y="56"/>
                  <a:pt x="16" y="56"/>
                  <a:pt x="16" y="56"/>
                </a:cubicBezTo>
                <a:cubicBezTo>
                  <a:pt x="20" y="56"/>
                  <a:pt x="20" y="56"/>
                  <a:pt x="20" y="56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30"/>
                  <a:pt x="24" y="30"/>
                  <a:pt x="24" y="30"/>
                </a:cubicBezTo>
                <a:cubicBezTo>
                  <a:pt x="42" y="38"/>
                  <a:pt x="42" y="38"/>
                  <a:pt x="42" y="38"/>
                </a:cubicBezTo>
                <a:cubicBezTo>
                  <a:pt x="44" y="38"/>
                  <a:pt x="45" y="38"/>
                  <a:pt x="46" y="37"/>
                </a:cubicBezTo>
                <a:cubicBezTo>
                  <a:pt x="62" y="27"/>
                  <a:pt x="62" y="27"/>
                  <a:pt x="62" y="27"/>
                </a:cubicBezTo>
                <a:cubicBezTo>
                  <a:pt x="64" y="26"/>
                  <a:pt x="64" y="25"/>
                  <a:pt x="64" y="23"/>
                </a:cubicBezTo>
                <a:cubicBezTo>
                  <a:pt x="64" y="22"/>
                  <a:pt x="63" y="21"/>
                  <a:pt x="62" y="20"/>
                </a:cubicBezTo>
                <a:close/>
                <a:moveTo>
                  <a:pt x="20" y="22"/>
                </a:moveTo>
                <a:cubicBezTo>
                  <a:pt x="18" y="22"/>
                  <a:pt x="16" y="20"/>
                  <a:pt x="16" y="18"/>
                </a:cubicBezTo>
                <a:cubicBezTo>
                  <a:pt x="16" y="16"/>
                  <a:pt x="18" y="14"/>
                  <a:pt x="20" y="14"/>
                </a:cubicBezTo>
                <a:cubicBezTo>
                  <a:pt x="22" y="14"/>
                  <a:pt x="24" y="16"/>
                  <a:pt x="24" y="18"/>
                </a:cubicBezTo>
                <a:cubicBezTo>
                  <a:pt x="24" y="20"/>
                  <a:pt x="22" y="22"/>
                  <a:pt x="20" y="2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072" name="Group 11071"/>
          <p:cNvGrpSpPr/>
          <p:nvPr/>
        </p:nvGrpSpPr>
        <p:grpSpPr>
          <a:xfrm>
            <a:off x="874713" y="734591"/>
            <a:ext cx="206375" cy="206375"/>
            <a:chOff x="874713" y="734591"/>
            <a:chExt cx="206375" cy="206375"/>
          </a:xfrm>
        </p:grpSpPr>
        <p:sp>
          <p:nvSpPr>
            <p:cNvPr id="10250" name="Freeform 873"/>
            <p:cNvSpPr>
              <a:spLocks/>
            </p:cNvSpPr>
            <p:nvPr/>
          </p:nvSpPr>
          <p:spPr bwMode="auto">
            <a:xfrm>
              <a:off x="874713" y="734591"/>
              <a:ext cx="171450" cy="171450"/>
            </a:xfrm>
            <a:custGeom>
              <a:avLst/>
              <a:gdLst>
                <a:gd name="T0" fmla="*/ 37 w 54"/>
                <a:gd name="T1" fmla="*/ 23 h 54"/>
                <a:gd name="T2" fmla="*/ 31 w 54"/>
                <a:gd name="T3" fmla="*/ 23 h 54"/>
                <a:gd name="T4" fmla="*/ 28 w 54"/>
                <a:gd name="T5" fmla="*/ 8 h 54"/>
                <a:gd name="T6" fmla="*/ 20 w 54"/>
                <a:gd name="T7" fmla="*/ 0 h 54"/>
                <a:gd name="T8" fmla="*/ 17 w 54"/>
                <a:gd name="T9" fmla="*/ 14 h 54"/>
                <a:gd name="T10" fmla="*/ 25 w 54"/>
                <a:gd name="T11" fmla="*/ 23 h 54"/>
                <a:gd name="T12" fmla="*/ 23 w 54"/>
                <a:gd name="T13" fmla="*/ 25 h 54"/>
                <a:gd name="T14" fmla="*/ 14 w 54"/>
                <a:gd name="T15" fmla="*/ 17 h 54"/>
                <a:gd name="T16" fmla="*/ 0 w 54"/>
                <a:gd name="T17" fmla="*/ 20 h 54"/>
                <a:gd name="T18" fmla="*/ 8 w 54"/>
                <a:gd name="T19" fmla="*/ 28 h 54"/>
                <a:gd name="T20" fmla="*/ 23 w 54"/>
                <a:gd name="T21" fmla="*/ 31 h 54"/>
                <a:gd name="T22" fmla="*/ 23 w 54"/>
                <a:gd name="T23" fmla="*/ 37 h 54"/>
                <a:gd name="T24" fmla="*/ 40 w 54"/>
                <a:gd name="T25" fmla="*/ 54 h 54"/>
                <a:gd name="T26" fmla="*/ 54 w 54"/>
                <a:gd name="T27" fmla="*/ 40 h 54"/>
                <a:gd name="T28" fmla="*/ 37 w 54"/>
                <a:gd name="T29" fmla="*/ 2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4">
                  <a:moveTo>
                    <a:pt x="37" y="23"/>
                  </a:moveTo>
                  <a:cubicBezTo>
                    <a:pt x="35" y="21"/>
                    <a:pt x="33" y="21"/>
                    <a:pt x="31" y="23"/>
                  </a:cubicBezTo>
                  <a:cubicBezTo>
                    <a:pt x="31" y="23"/>
                    <a:pt x="37" y="17"/>
                    <a:pt x="28" y="8"/>
                  </a:cubicBezTo>
                  <a:cubicBezTo>
                    <a:pt x="25" y="6"/>
                    <a:pt x="20" y="0"/>
                    <a:pt x="20" y="0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6" y="25"/>
                    <a:pt x="8" y="28"/>
                  </a:cubicBezTo>
                  <a:cubicBezTo>
                    <a:pt x="17" y="37"/>
                    <a:pt x="23" y="31"/>
                    <a:pt x="23" y="31"/>
                  </a:cubicBezTo>
                  <a:cubicBezTo>
                    <a:pt x="21" y="33"/>
                    <a:pt x="21" y="35"/>
                    <a:pt x="23" y="37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54" y="40"/>
                    <a:pt x="54" y="40"/>
                    <a:pt x="54" y="40"/>
                  </a:cubicBezTo>
                  <a:lnTo>
                    <a:pt x="37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251" name="Freeform 874"/>
            <p:cNvSpPr>
              <a:spLocks/>
            </p:cNvSpPr>
            <p:nvPr/>
          </p:nvSpPr>
          <p:spPr bwMode="auto">
            <a:xfrm>
              <a:off x="1008063" y="867941"/>
              <a:ext cx="73025" cy="73025"/>
            </a:xfrm>
            <a:custGeom>
              <a:avLst/>
              <a:gdLst>
                <a:gd name="T0" fmla="*/ 17 w 23"/>
                <a:gd name="T1" fmla="*/ 3 h 23"/>
                <a:gd name="T2" fmla="*/ 15 w 23"/>
                <a:gd name="T3" fmla="*/ 0 h 23"/>
                <a:gd name="T4" fmla="*/ 0 w 23"/>
                <a:gd name="T5" fmla="*/ 15 h 23"/>
                <a:gd name="T6" fmla="*/ 3 w 23"/>
                <a:gd name="T7" fmla="*/ 17 h 23"/>
                <a:gd name="T8" fmla="*/ 22 w 23"/>
                <a:gd name="T9" fmla="*/ 22 h 23"/>
                <a:gd name="T10" fmla="*/ 17 w 23"/>
                <a:gd name="T11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3">
                  <a:moveTo>
                    <a:pt x="17" y="3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3" y="17"/>
                  </a:cubicBezTo>
                  <a:cubicBezTo>
                    <a:pt x="9" y="23"/>
                    <a:pt x="22" y="22"/>
                    <a:pt x="22" y="22"/>
                  </a:cubicBezTo>
                  <a:cubicBezTo>
                    <a:pt x="22" y="22"/>
                    <a:pt x="23" y="9"/>
                    <a:pt x="17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113" name="Group 11112"/>
          <p:cNvGrpSpPr/>
          <p:nvPr/>
        </p:nvGrpSpPr>
        <p:grpSpPr>
          <a:xfrm>
            <a:off x="2095501" y="2629024"/>
            <a:ext cx="203200" cy="203200"/>
            <a:chOff x="2095501" y="2629024"/>
            <a:chExt cx="203200" cy="203200"/>
          </a:xfrm>
        </p:grpSpPr>
        <p:sp>
          <p:nvSpPr>
            <p:cNvPr id="10252" name="Freeform 875"/>
            <p:cNvSpPr>
              <a:spLocks noEditPoints="1"/>
            </p:cNvSpPr>
            <p:nvPr/>
          </p:nvSpPr>
          <p:spPr bwMode="auto">
            <a:xfrm>
              <a:off x="2095501" y="2629024"/>
              <a:ext cx="203200" cy="203200"/>
            </a:xfrm>
            <a:custGeom>
              <a:avLst/>
              <a:gdLst>
                <a:gd name="T0" fmla="*/ 52 w 64"/>
                <a:gd name="T1" fmla="*/ 24 h 64"/>
                <a:gd name="T2" fmla="*/ 42 w 64"/>
                <a:gd name="T3" fmla="*/ 24 h 64"/>
                <a:gd name="T4" fmla="*/ 47 w 64"/>
                <a:gd name="T5" fmla="*/ 19 h 64"/>
                <a:gd name="T6" fmla="*/ 48 w 64"/>
                <a:gd name="T7" fmla="*/ 14 h 64"/>
                <a:gd name="T8" fmla="*/ 44 w 64"/>
                <a:gd name="T9" fmla="*/ 12 h 64"/>
                <a:gd name="T10" fmla="*/ 40 w 64"/>
                <a:gd name="T11" fmla="*/ 12 h 64"/>
                <a:gd name="T12" fmla="*/ 40 w 64"/>
                <a:gd name="T13" fmla="*/ 4 h 64"/>
                <a:gd name="T14" fmla="*/ 36 w 64"/>
                <a:gd name="T15" fmla="*/ 0 h 64"/>
                <a:gd name="T16" fmla="*/ 28 w 64"/>
                <a:gd name="T17" fmla="*/ 0 h 64"/>
                <a:gd name="T18" fmla="*/ 24 w 64"/>
                <a:gd name="T19" fmla="*/ 4 h 64"/>
                <a:gd name="T20" fmla="*/ 24 w 64"/>
                <a:gd name="T21" fmla="*/ 12 h 64"/>
                <a:gd name="T22" fmla="*/ 20 w 64"/>
                <a:gd name="T23" fmla="*/ 12 h 64"/>
                <a:gd name="T24" fmla="*/ 16 w 64"/>
                <a:gd name="T25" fmla="*/ 14 h 64"/>
                <a:gd name="T26" fmla="*/ 17 w 64"/>
                <a:gd name="T27" fmla="*/ 19 h 64"/>
                <a:gd name="T28" fmla="*/ 22 w 64"/>
                <a:gd name="T29" fmla="*/ 24 h 64"/>
                <a:gd name="T30" fmla="*/ 12 w 64"/>
                <a:gd name="T31" fmla="*/ 24 h 64"/>
                <a:gd name="T32" fmla="*/ 0 w 64"/>
                <a:gd name="T33" fmla="*/ 48 h 64"/>
                <a:gd name="T34" fmla="*/ 0 w 64"/>
                <a:gd name="T35" fmla="*/ 64 h 64"/>
                <a:gd name="T36" fmla="*/ 64 w 64"/>
                <a:gd name="T37" fmla="*/ 64 h 64"/>
                <a:gd name="T38" fmla="*/ 64 w 64"/>
                <a:gd name="T39" fmla="*/ 48 h 64"/>
                <a:gd name="T40" fmla="*/ 52 w 64"/>
                <a:gd name="T41" fmla="*/ 24 h 64"/>
                <a:gd name="T42" fmla="*/ 28 w 64"/>
                <a:gd name="T43" fmla="*/ 4 h 64"/>
                <a:gd name="T44" fmla="*/ 36 w 64"/>
                <a:gd name="T45" fmla="*/ 4 h 64"/>
                <a:gd name="T46" fmla="*/ 36 w 64"/>
                <a:gd name="T47" fmla="*/ 16 h 64"/>
                <a:gd name="T48" fmla="*/ 44 w 64"/>
                <a:gd name="T49" fmla="*/ 16 h 64"/>
                <a:gd name="T50" fmla="*/ 32 w 64"/>
                <a:gd name="T51" fmla="*/ 28 h 64"/>
                <a:gd name="T52" fmla="*/ 20 w 64"/>
                <a:gd name="T53" fmla="*/ 16 h 64"/>
                <a:gd name="T54" fmla="*/ 28 w 64"/>
                <a:gd name="T55" fmla="*/ 16 h 64"/>
                <a:gd name="T56" fmla="*/ 28 w 64"/>
                <a:gd name="T57" fmla="*/ 4 h 64"/>
                <a:gd name="T58" fmla="*/ 14 w 64"/>
                <a:gd name="T59" fmla="*/ 28 h 64"/>
                <a:gd name="T60" fmla="*/ 26 w 64"/>
                <a:gd name="T61" fmla="*/ 28 h 64"/>
                <a:gd name="T62" fmla="*/ 29 w 64"/>
                <a:gd name="T63" fmla="*/ 31 h 64"/>
                <a:gd name="T64" fmla="*/ 32 w 64"/>
                <a:gd name="T65" fmla="*/ 32 h 64"/>
                <a:gd name="T66" fmla="*/ 35 w 64"/>
                <a:gd name="T67" fmla="*/ 31 h 64"/>
                <a:gd name="T68" fmla="*/ 38 w 64"/>
                <a:gd name="T69" fmla="*/ 28 h 64"/>
                <a:gd name="T70" fmla="*/ 50 w 64"/>
                <a:gd name="T71" fmla="*/ 28 h 64"/>
                <a:gd name="T72" fmla="*/ 58 w 64"/>
                <a:gd name="T73" fmla="*/ 44 h 64"/>
                <a:gd name="T74" fmla="*/ 6 w 64"/>
                <a:gd name="T75" fmla="*/ 44 h 64"/>
                <a:gd name="T76" fmla="*/ 14 w 64"/>
                <a:gd name="T77" fmla="*/ 28 h 64"/>
                <a:gd name="T78" fmla="*/ 4 w 64"/>
                <a:gd name="T79" fmla="*/ 60 h 64"/>
                <a:gd name="T80" fmla="*/ 4 w 64"/>
                <a:gd name="T81" fmla="*/ 48 h 64"/>
                <a:gd name="T82" fmla="*/ 60 w 64"/>
                <a:gd name="T83" fmla="*/ 48 h 64"/>
                <a:gd name="T84" fmla="*/ 60 w 64"/>
                <a:gd name="T85" fmla="*/ 60 h 64"/>
                <a:gd name="T86" fmla="*/ 4 w 64"/>
                <a:gd name="T87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" h="64">
                  <a:moveTo>
                    <a:pt x="52" y="24"/>
                  </a:moveTo>
                  <a:cubicBezTo>
                    <a:pt x="42" y="24"/>
                    <a:pt x="42" y="24"/>
                    <a:pt x="42" y="24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8" y="18"/>
                    <a:pt x="48" y="16"/>
                    <a:pt x="48" y="14"/>
                  </a:cubicBezTo>
                  <a:cubicBezTo>
                    <a:pt x="47" y="13"/>
                    <a:pt x="46" y="12"/>
                    <a:pt x="44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38" y="0"/>
                    <a:pt x="36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6" y="0"/>
                    <a:pt x="24" y="2"/>
                    <a:pt x="24" y="4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8" y="12"/>
                    <a:pt x="17" y="13"/>
                    <a:pt x="16" y="14"/>
                  </a:cubicBezTo>
                  <a:cubicBezTo>
                    <a:pt x="16" y="16"/>
                    <a:pt x="16" y="18"/>
                    <a:pt x="17" y="19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4" y="48"/>
                    <a:pt x="64" y="48"/>
                    <a:pt x="64" y="48"/>
                  </a:cubicBezTo>
                  <a:lnTo>
                    <a:pt x="52" y="24"/>
                  </a:lnTo>
                  <a:close/>
                  <a:moveTo>
                    <a:pt x="28" y="4"/>
                  </a:moveTo>
                  <a:cubicBezTo>
                    <a:pt x="36" y="4"/>
                    <a:pt x="36" y="4"/>
                    <a:pt x="36" y="4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8" y="16"/>
                    <a:pt x="28" y="16"/>
                    <a:pt x="28" y="16"/>
                  </a:cubicBezTo>
                  <a:lnTo>
                    <a:pt x="28" y="4"/>
                  </a:lnTo>
                  <a:close/>
                  <a:moveTo>
                    <a:pt x="14" y="28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2"/>
                    <a:pt x="31" y="32"/>
                    <a:pt x="32" y="32"/>
                  </a:cubicBezTo>
                  <a:cubicBezTo>
                    <a:pt x="33" y="32"/>
                    <a:pt x="34" y="32"/>
                    <a:pt x="35" y="31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14" y="28"/>
                  </a:lnTo>
                  <a:close/>
                  <a:moveTo>
                    <a:pt x="4" y="60"/>
                  </a:moveTo>
                  <a:cubicBezTo>
                    <a:pt x="4" y="48"/>
                    <a:pt x="4" y="48"/>
                    <a:pt x="4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60"/>
                    <a:pt x="60" y="60"/>
                    <a:pt x="60" y="60"/>
                  </a:cubicBezTo>
                  <a:lnTo>
                    <a:pt x="4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253" name="Rectangle 876"/>
            <p:cNvSpPr>
              <a:spLocks noChangeArrowheads="1"/>
            </p:cNvSpPr>
            <p:nvPr/>
          </p:nvSpPr>
          <p:spPr bwMode="auto">
            <a:xfrm>
              <a:off x="2247901" y="2794124"/>
              <a:ext cx="25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1434953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90" name="Group 11289"/>
          <p:cNvGrpSpPr/>
          <p:nvPr/>
        </p:nvGrpSpPr>
        <p:grpSpPr>
          <a:xfrm>
            <a:off x="1282701" y="811064"/>
            <a:ext cx="203200" cy="203200"/>
            <a:chOff x="1282701" y="811064"/>
            <a:chExt cx="203200" cy="203200"/>
          </a:xfrm>
        </p:grpSpPr>
        <p:sp>
          <p:nvSpPr>
            <p:cNvPr id="4" name="Freeform 270"/>
            <p:cNvSpPr>
              <a:spLocks noEditPoints="1"/>
            </p:cNvSpPr>
            <p:nvPr/>
          </p:nvSpPr>
          <p:spPr bwMode="auto">
            <a:xfrm>
              <a:off x="1282701" y="849164"/>
              <a:ext cx="203200" cy="88900"/>
            </a:xfrm>
            <a:custGeom>
              <a:avLst/>
              <a:gdLst>
                <a:gd name="T0" fmla="*/ 60 w 64"/>
                <a:gd name="T1" fmla="*/ 0 h 28"/>
                <a:gd name="T2" fmla="*/ 4 w 64"/>
                <a:gd name="T3" fmla="*/ 0 h 28"/>
                <a:gd name="T4" fmla="*/ 0 w 64"/>
                <a:gd name="T5" fmla="*/ 4 h 28"/>
                <a:gd name="T6" fmla="*/ 0 w 64"/>
                <a:gd name="T7" fmla="*/ 24 h 28"/>
                <a:gd name="T8" fmla="*/ 4 w 64"/>
                <a:gd name="T9" fmla="*/ 28 h 28"/>
                <a:gd name="T10" fmla="*/ 8 w 64"/>
                <a:gd name="T11" fmla="*/ 28 h 28"/>
                <a:gd name="T12" fmla="*/ 8 w 64"/>
                <a:gd name="T13" fmla="*/ 16 h 28"/>
                <a:gd name="T14" fmla="*/ 56 w 64"/>
                <a:gd name="T15" fmla="*/ 16 h 28"/>
                <a:gd name="T16" fmla="*/ 56 w 64"/>
                <a:gd name="T17" fmla="*/ 28 h 28"/>
                <a:gd name="T18" fmla="*/ 60 w 64"/>
                <a:gd name="T19" fmla="*/ 28 h 28"/>
                <a:gd name="T20" fmla="*/ 64 w 64"/>
                <a:gd name="T21" fmla="*/ 24 h 28"/>
                <a:gd name="T22" fmla="*/ 64 w 64"/>
                <a:gd name="T23" fmla="*/ 4 h 28"/>
                <a:gd name="T24" fmla="*/ 60 w 64"/>
                <a:gd name="T25" fmla="*/ 0 h 28"/>
                <a:gd name="T26" fmla="*/ 8 w 64"/>
                <a:gd name="T27" fmla="*/ 8 h 28"/>
                <a:gd name="T28" fmla="*/ 4 w 64"/>
                <a:gd name="T29" fmla="*/ 8 h 28"/>
                <a:gd name="T30" fmla="*/ 4 w 64"/>
                <a:gd name="T31" fmla="*/ 4 h 28"/>
                <a:gd name="T32" fmla="*/ 8 w 64"/>
                <a:gd name="T33" fmla="*/ 4 h 28"/>
                <a:gd name="T34" fmla="*/ 8 w 64"/>
                <a:gd name="T35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28">
                  <a:moveTo>
                    <a:pt x="6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6"/>
                    <a:pt x="2" y="28"/>
                    <a:pt x="4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2" y="28"/>
                    <a:pt x="64" y="26"/>
                    <a:pt x="64" y="2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2"/>
                    <a:pt x="62" y="0"/>
                    <a:pt x="60" y="0"/>
                  </a:cubicBezTo>
                  <a:close/>
                  <a:moveTo>
                    <a:pt x="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8" y="4"/>
                    <a:pt x="8" y="4"/>
                    <a:pt x="8" y="4"/>
                  </a:cubicBezTo>
                  <a:lnTo>
                    <a:pt x="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" name="Freeform 271"/>
            <p:cNvSpPr>
              <a:spLocks/>
            </p:cNvSpPr>
            <p:nvPr/>
          </p:nvSpPr>
          <p:spPr bwMode="auto">
            <a:xfrm>
              <a:off x="1320801" y="912664"/>
              <a:ext cx="127000" cy="101600"/>
            </a:xfrm>
            <a:custGeom>
              <a:avLst/>
              <a:gdLst>
                <a:gd name="T0" fmla="*/ 72 w 80"/>
                <a:gd name="T1" fmla="*/ 40 h 64"/>
                <a:gd name="T2" fmla="*/ 56 w 80"/>
                <a:gd name="T3" fmla="*/ 40 h 64"/>
                <a:gd name="T4" fmla="*/ 56 w 80"/>
                <a:gd name="T5" fmla="*/ 56 h 64"/>
                <a:gd name="T6" fmla="*/ 8 w 80"/>
                <a:gd name="T7" fmla="*/ 56 h 64"/>
                <a:gd name="T8" fmla="*/ 8 w 80"/>
                <a:gd name="T9" fmla="*/ 0 h 64"/>
                <a:gd name="T10" fmla="*/ 0 w 80"/>
                <a:gd name="T11" fmla="*/ 0 h 64"/>
                <a:gd name="T12" fmla="*/ 0 w 80"/>
                <a:gd name="T13" fmla="*/ 64 h 64"/>
                <a:gd name="T14" fmla="*/ 56 w 80"/>
                <a:gd name="T15" fmla="*/ 64 h 64"/>
                <a:gd name="T16" fmla="*/ 80 w 80"/>
                <a:gd name="T17" fmla="*/ 40 h 64"/>
                <a:gd name="T18" fmla="*/ 80 w 80"/>
                <a:gd name="T19" fmla="*/ 0 h 64"/>
                <a:gd name="T20" fmla="*/ 72 w 80"/>
                <a:gd name="T21" fmla="*/ 0 h 64"/>
                <a:gd name="T22" fmla="*/ 72 w 80"/>
                <a:gd name="T23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" h="64">
                  <a:moveTo>
                    <a:pt x="72" y="40"/>
                  </a:moveTo>
                  <a:lnTo>
                    <a:pt x="56" y="40"/>
                  </a:lnTo>
                  <a:lnTo>
                    <a:pt x="56" y="56"/>
                  </a:lnTo>
                  <a:lnTo>
                    <a:pt x="8" y="56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56" y="64"/>
                  </a:lnTo>
                  <a:lnTo>
                    <a:pt x="80" y="40"/>
                  </a:lnTo>
                  <a:lnTo>
                    <a:pt x="80" y="0"/>
                  </a:lnTo>
                  <a:lnTo>
                    <a:pt x="72" y="0"/>
                  </a:lnTo>
                  <a:lnTo>
                    <a:pt x="72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" name="Freeform 272"/>
            <p:cNvSpPr>
              <a:spLocks/>
            </p:cNvSpPr>
            <p:nvPr/>
          </p:nvSpPr>
          <p:spPr bwMode="auto">
            <a:xfrm>
              <a:off x="1320801" y="811064"/>
              <a:ext cx="127000" cy="25400"/>
            </a:xfrm>
            <a:custGeom>
              <a:avLst/>
              <a:gdLst>
                <a:gd name="T0" fmla="*/ 8 w 80"/>
                <a:gd name="T1" fmla="*/ 8 h 16"/>
                <a:gd name="T2" fmla="*/ 72 w 80"/>
                <a:gd name="T3" fmla="*/ 8 h 16"/>
                <a:gd name="T4" fmla="*/ 72 w 80"/>
                <a:gd name="T5" fmla="*/ 16 h 16"/>
                <a:gd name="T6" fmla="*/ 80 w 80"/>
                <a:gd name="T7" fmla="*/ 16 h 16"/>
                <a:gd name="T8" fmla="*/ 80 w 80"/>
                <a:gd name="T9" fmla="*/ 0 h 16"/>
                <a:gd name="T10" fmla="*/ 0 w 80"/>
                <a:gd name="T11" fmla="*/ 0 h 16"/>
                <a:gd name="T12" fmla="*/ 0 w 80"/>
                <a:gd name="T13" fmla="*/ 16 h 16"/>
                <a:gd name="T14" fmla="*/ 8 w 80"/>
                <a:gd name="T15" fmla="*/ 16 h 16"/>
                <a:gd name="T16" fmla="*/ 8 w 80"/>
                <a:gd name="T1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16">
                  <a:moveTo>
                    <a:pt x="8" y="8"/>
                  </a:moveTo>
                  <a:lnTo>
                    <a:pt x="72" y="8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" name="Rectangle 273"/>
            <p:cNvSpPr>
              <a:spLocks noChangeArrowheads="1"/>
            </p:cNvSpPr>
            <p:nvPr/>
          </p:nvSpPr>
          <p:spPr bwMode="auto">
            <a:xfrm>
              <a:off x="1346201" y="925364"/>
              <a:ext cx="762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" name="Rectangle 274"/>
            <p:cNvSpPr>
              <a:spLocks noChangeArrowheads="1"/>
            </p:cNvSpPr>
            <p:nvPr/>
          </p:nvSpPr>
          <p:spPr bwMode="auto">
            <a:xfrm>
              <a:off x="1346201" y="950764"/>
              <a:ext cx="508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289" name="Group 11288"/>
          <p:cNvGrpSpPr/>
          <p:nvPr/>
        </p:nvGrpSpPr>
        <p:grpSpPr>
          <a:xfrm>
            <a:off x="1701801" y="811064"/>
            <a:ext cx="190500" cy="203200"/>
            <a:chOff x="1701801" y="811064"/>
            <a:chExt cx="190500" cy="203200"/>
          </a:xfrm>
        </p:grpSpPr>
        <p:sp>
          <p:nvSpPr>
            <p:cNvPr id="9" name="Freeform 275"/>
            <p:cNvSpPr>
              <a:spLocks noEditPoints="1"/>
            </p:cNvSpPr>
            <p:nvPr/>
          </p:nvSpPr>
          <p:spPr bwMode="auto">
            <a:xfrm>
              <a:off x="1701801" y="811064"/>
              <a:ext cx="190500" cy="139700"/>
            </a:xfrm>
            <a:custGeom>
              <a:avLst/>
              <a:gdLst>
                <a:gd name="T0" fmla="*/ 56 w 60"/>
                <a:gd name="T1" fmla="*/ 20 h 44"/>
                <a:gd name="T2" fmla="*/ 48 w 60"/>
                <a:gd name="T3" fmla="*/ 20 h 44"/>
                <a:gd name="T4" fmla="*/ 48 w 60"/>
                <a:gd name="T5" fmla="*/ 12 h 44"/>
                <a:gd name="T6" fmla="*/ 36 w 60"/>
                <a:gd name="T7" fmla="*/ 0 h 44"/>
                <a:gd name="T8" fmla="*/ 12 w 60"/>
                <a:gd name="T9" fmla="*/ 0 h 44"/>
                <a:gd name="T10" fmla="*/ 12 w 60"/>
                <a:gd name="T11" fmla="*/ 20 h 44"/>
                <a:gd name="T12" fmla="*/ 4 w 60"/>
                <a:gd name="T13" fmla="*/ 20 h 44"/>
                <a:gd name="T14" fmla="*/ 0 w 60"/>
                <a:gd name="T15" fmla="*/ 24 h 44"/>
                <a:gd name="T16" fmla="*/ 0 w 60"/>
                <a:gd name="T17" fmla="*/ 40 h 44"/>
                <a:gd name="T18" fmla="*/ 4 w 60"/>
                <a:gd name="T19" fmla="*/ 44 h 44"/>
                <a:gd name="T20" fmla="*/ 8 w 60"/>
                <a:gd name="T21" fmla="*/ 44 h 44"/>
                <a:gd name="T22" fmla="*/ 8 w 60"/>
                <a:gd name="T23" fmla="*/ 32 h 44"/>
                <a:gd name="T24" fmla="*/ 52 w 60"/>
                <a:gd name="T25" fmla="*/ 32 h 44"/>
                <a:gd name="T26" fmla="*/ 52 w 60"/>
                <a:gd name="T27" fmla="*/ 44 h 44"/>
                <a:gd name="T28" fmla="*/ 56 w 60"/>
                <a:gd name="T29" fmla="*/ 44 h 44"/>
                <a:gd name="T30" fmla="*/ 60 w 60"/>
                <a:gd name="T31" fmla="*/ 40 h 44"/>
                <a:gd name="T32" fmla="*/ 60 w 60"/>
                <a:gd name="T33" fmla="*/ 24 h 44"/>
                <a:gd name="T34" fmla="*/ 56 w 60"/>
                <a:gd name="T35" fmla="*/ 20 h 44"/>
                <a:gd name="T36" fmla="*/ 8 w 60"/>
                <a:gd name="T37" fmla="*/ 28 h 44"/>
                <a:gd name="T38" fmla="*/ 4 w 60"/>
                <a:gd name="T39" fmla="*/ 28 h 44"/>
                <a:gd name="T40" fmla="*/ 4 w 60"/>
                <a:gd name="T41" fmla="*/ 24 h 44"/>
                <a:gd name="T42" fmla="*/ 8 w 60"/>
                <a:gd name="T43" fmla="*/ 24 h 44"/>
                <a:gd name="T44" fmla="*/ 8 w 60"/>
                <a:gd name="T45" fmla="*/ 28 h 44"/>
                <a:gd name="T46" fmla="*/ 44 w 60"/>
                <a:gd name="T47" fmla="*/ 20 h 44"/>
                <a:gd name="T48" fmla="*/ 16 w 60"/>
                <a:gd name="T49" fmla="*/ 20 h 44"/>
                <a:gd name="T50" fmla="*/ 16 w 60"/>
                <a:gd name="T51" fmla="*/ 4 h 44"/>
                <a:gd name="T52" fmla="*/ 36 w 60"/>
                <a:gd name="T53" fmla="*/ 4 h 44"/>
                <a:gd name="T54" fmla="*/ 36 w 60"/>
                <a:gd name="T55" fmla="*/ 12 h 44"/>
                <a:gd name="T56" fmla="*/ 44 w 60"/>
                <a:gd name="T57" fmla="*/ 12 h 44"/>
                <a:gd name="T58" fmla="*/ 44 w 60"/>
                <a:gd name="T59" fmla="*/ 2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0" h="44">
                  <a:moveTo>
                    <a:pt x="56" y="20"/>
                  </a:moveTo>
                  <a:cubicBezTo>
                    <a:pt x="48" y="20"/>
                    <a:pt x="48" y="20"/>
                    <a:pt x="48" y="20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20"/>
                    <a:pt x="0" y="21"/>
                    <a:pt x="0" y="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8" y="44"/>
                    <a:pt x="60" y="42"/>
                    <a:pt x="60" y="40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0" y="21"/>
                    <a:pt x="58" y="20"/>
                    <a:pt x="56" y="20"/>
                  </a:cubicBezTo>
                  <a:close/>
                  <a:moveTo>
                    <a:pt x="8" y="28"/>
                  </a:moveTo>
                  <a:cubicBezTo>
                    <a:pt x="4" y="28"/>
                    <a:pt x="4" y="28"/>
                    <a:pt x="4" y="28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8" y="24"/>
                    <a:pt x="8" y="24"/>
                    <a:pt x="8" y="24"/>
                  </a:cubicBezTo>
                  <a:lnTo>
                    <a:pt x="8" y="28"/>
                  </a:lnTo>
                  <a:close/>
                  <a:moveTo>
                    <a:pt x="44" y="20"/>
                  </a:moveTo>
                  <a:cubicBezTo>
                    <a:pt x="16" y="20"/>
                    <a:pt x="16" y="20"/>
                    <a:pt x="16" y="20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44" y="12"/>
                    <a:pt x="44" y="12"/>
                    <a:pt x="44" y="12"/>
                  </a:cubicBezTo>
                  <a:lnTo>
                    <a:pt x="44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" name="Rectangle 276"/>
            <p:cNvSpPr>
              <a:spLocks noChangeArrowheads="1"/>
            </p:cNvSpPr>
            <p:nvPr/>
          </p:nvSpPr>
          <p:spPr bwMode="auto">
            <a:xfrm>
              <a:off x="1816101" y="925364"/>
              <a:ext cx="12700" cy="88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" name="Rectangle 277"/>
            <p:cNvSpPr>
              <a:spLocks noChangeArrowheads="1"/>
            </p:cNvSpPr>
            <p:nvPr/>
          </p:nvSpPr>
          <p:spPr bwMode="auto">
            <a:xfrm>
              <a:off x="1790701" y="925364"/>
              <a:ext cx="12700" cy="88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" name="Rectangle 278"/>
            <p:cNvSpPr>
              <a:spLocks noChangeArrowheads="1"/>
            </p:cNvSpPr>
            <p:nvPr/>
          </p:nvSpPr>
          <p:spPr bwMode="auto">
            <a:xfrm>
              <a:off x="1765301" y="925364"/>
              <a:ext cx="12700" cy="88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" name="Freeform 279"/>
            <p:cNvSpPr>
              <a:spLocks/>
            </p:cNvSpPr>
            <p:nvPr/>
          </p:nvSpPr>
          <p:spPr bwMode="auto">
            <a:xfrm>
              <a:off x="1714501" y="925364"/>
              <a:ext cx="38100" cy="88900"/>
            </a:xfrm>
            <a:custGeom>
              <a:avLst/>
              <a:gdLst>
                <a:gd name="T0" fmla="*/ 8 w 12"/>
                <a:gd name="T1" fmla="*/ 12 h 28"/>
                <a:gd name="T2" fmla="*/ 8 w 12"/>
                <a:gd name="T3" fmla="*/ 12 h 28"/>
                <a:gd name="T4" fmla="*/ 0 w 12"/>
                <a:gd name="T5" fmla="*/ 24 h 28"/>
                <a:gd name="T6" fmla="*/ 0 w 12"/>
                <a:gd name="T7" fmla="*/ 28 h 28"/>
                <a:gd name="T8" fmla="*/ 12 w 12"/>
                <a:gd name="T9" fmla="*/ 12 h 28"/>
                <a:gd name="T10" fmla="*/ 12 w 12"/>
                <a:gd name="T11" fmla="*/ 12 h 28"/>
                <a:gd name="T12" fmla="*/ 12 w 12"/>
                <a:gd name="T13" fmla="*/ 0 h 28"/>
                <a:gd name="T14" fmla="*/ 8 w 12"/>
                <a:gd name="T15" fmla="*/ 0 h 28"/>
                <a:gd name="T16" fmla="*/ 8 w 12"/>
                <a:gd name="T17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8">
                  <a:moveTo>
                    <a:pt x="8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8" y="17"/>
                    <a:pt x="4" y="21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7" y="25"/>
                    <a:pt x="11" y="20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8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" name="Freeform 280"/>
            <p:cNvSpPr>
              <a:spLocks/>
            </p:cNvSpPr>
            <p:nvPr/>
          </p:nvSpPr>
          <p:spPr bwMode="auto">
            <a:xfrm>
              <a:off x="1841501" y="925364"/>
              <a:ext cx="38100" cy="88900"/>
            </a:xfrm>
            <a:custGeom>
              <a:avLst/>
              <a:gdLst>
                <a:gd name="T0" fmla="*/ 4 w 12"/>
                <a:gd name="T1" fmla="*/ 12 h 28"/>
                <a:gd name="T2" fmla="*/ 4 w 12"/>
                <a:gd name="T3" fmla="*/ 12 h 28"/>
                <a:gd name="T4" fmla="*/ 4 w 12"/>
                <a:gd name="T5" fmla="*/ 0 h 28"/>
                <a:gd name="T6" fmla="*/ 0 w 12"/>
                <a:gd name="T7" fmla="*/ 0 h 28"/>
                <a:gd name="T8" fmla="*/ 0 w 12"/>
                <a:gd name="T9" fmla="*/ 12 h 28"/>
                <a:gd name="T10" fmla="*/ 0 w 12"/>
                <a:gd name="T11" fmla="*/ 12 h 28"/>
                <a:gd name="T12" fmla="*/ 12 w 12"/>
                <a:gd name="T13" fmla="*/ 28 h 28"/>
                <a:gd name="T14" fmla="*/ 12 w 12"/>
                <a:gd name="T15" fmla="*/ 24 h 28"/>
                <a:gd name="T16" fmla="*/ 4 w 12"/>
                <a:gd name="T17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8">
                  <a:moveTo>
                    <a:pt x="4" y="12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20"/>
                    <a:pt x="5" y="25"/>
                    <a:pt x="12" y="28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7" y="21"/>
                    <a:pt x="4" y="17"/>
                    <a:pt x="4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287" name="Group 11286"/>
          <p:cNvGrpSpPr/>
          <p:nvPr/>
        </p:nvGrpSpPr>
        <p:grpSpPr>
          <a:xfrm>
            <a:off x="2503488" y="836464"/>
            <a:ext cx="203200" cy="165100"/>
            <a:chOff x="2503488" y="836464"/>
            <a:chExt cx="203200" cy="165100"/>
          </a:xfrm>
        </p:grpSpPr>
        <p:sp>
          <p:nvSpPr>
            <p:cNvPr id="15" name="Oval 281"/>
            <p:cNvSpPr>
              <a:spLocks noChangeArrowheads="1"/>
            </p:cNvSpPr>
            <p:nvPr/>
          </p:nvSpPr>
          <p:spPr bwMode="auto">
            <a:xfrm>
              <a:off x="2643188" y="899964"/>
              <a:ext cx="38100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6" name="Freeform 282"/>
            <p:cNvSpPr>
              <a:spLocks/>
            </p:cNvSpPr>
            <p:nvPr/>
          </p:nvSpPr>
          <p:spPr bwMode="auto">
            <a:xfrm>
              <a:off x="2503488" y="836464"/>
              <a:ext cx="76200" cy="152400"/>
            </a:xfrm>
            <a:custGeom>
              <a:avLst/>
              <a:gdLst>
                <a:gd name="T0" fmla="*/ 0 w 24"/>
                <a:gd name="T1" fmla="*/ 16 h 48"/>
                <a:gd name="T2" fmla="*/ 8 w 24"/>
                <a:gd name="T3" fmla="*/ 16 h 48"/>
                <a:gd name="T4" fmla="*/ 8 w 24"/>
                <a:gd name="T5" fmla="*/ 48 h 48"/>
                <a:gd name="T6" fmla="*/ 12 w 24"/>
                <a:gd name="T7" fmla="*/ 48 h 48"/>
                <a:gd name="T8" fmla="*/ 16 w 24"/>
                <a:gd name="T9" fmla="*/ 44 h 48"/>
                <a:gd name="T10" fmla="*/ 16 w 24"/>
                <a:gd name="T11" fmla="*/ 16 h 48"/>
                <a:gd name="T12" fmla="*/ 24 w 24"/>
                <a:gd name="T13" fmla="*/ 16 h 48"/>
                <a:gd name="T14" fmla="*/ 12 w 24"/>
                <a:gd name="T15" fmla="*/ 0 h 48"/>
                <a:gd name="T16" fmla="*/ 0 w 24"/>
                <a:gd name="T17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48">
                  <a:moveTo>
                    <a:pt x="0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4" y="48"/>
                    <a:pt x="16" y="46"/>
                    <a:pt x="16" y="44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7" name="Freeform 283"/>
            <p:cNvSpPr>
              <a:spLocks noEditPoints="1"/>
            </p:cNvSpPr>
            <p:nvPr/>
          </p:nvSpPr>
          <p:spPr bwMode="auto">
            <a:xfrm>
              <a:off x="2592388" y="836464"/>
              <a:ext cx="114300" cy="165100"/>
            </a:xfrm>
            <a:custGeom>
              <a:avLst/>
              <a:gdLst>
                <a:gd name="T0" fmla="*/ 0 w 72"/>
                <a:gd name="T1" fmla="*/ 0 h 104"/>
                <a:gd name="T2" fmla="*/ 0 w 72"/>
                <a:gd name="T3" fmla="*/ 104 h 104"/>
                <a:gd name="T4" fmla="*/ 72 w 72"/>
                <a:gd name="T5" fmla="*/ 104 h 104"/>
                <a:gd name="T6" fmla="*/ 72 w 72"/>
                <a:gd name="T7" fmla="*/ 0 h 104"/>
                <a:gd name="T8" fmla="*/ 0 w 72"/>
                <a:gd name="T9" fmla="*/ 0 h 104"/>
                <a:gd name="T10" fmla="*/ 64 w 72"/>
                <a:gd name="T11" fmla="*/ 96 h 104"/>
                <a:gd name="T12" fmla="*/ 8 w 72"/>
                <a:gd name="T13" fmla="*/ 96 h 104"/>
                <a:gd name="T14" fmla="*/ 8 w 72"/>
                <a:gd name="T15" fmla="*/ 8 h 104"/>
                <a:gd name="T16" fmla="*/ 64 w 72"/>
                <a:gd name="T17" fmla="*/ 8 h 104"/>
                <a:gd name="T18" fmla="*/ 64 w 72"/>
                <a:gd name="T19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104">
                  <a:moveTo>
                    <a:pt x="0" y="0"/>
                  </a:moveTo>
                  <a:lnTo>
                    <a:pt x="0" y="104"/>
                  </a:lnTo>
                  <a:lnTo>
                    <a:pt x="72" y="104"/>
                  </a:lnTo>
                  <a:lnTo>
                    <a:pt x="72" y="0"/>
                  </a:lnTo>
                  <a:lnTo>
                    <a:pt x="0" y="0"/>
                  </a:lnTo>
                  <a:close/>
                  <a:moveTo>
                    <a:pt x="64" y="96"/>
                  </a:moveTo>
                  <a:lnTo>
                    <a:pt x="8" y="96"/>
                  </a:lnTo>
                  <a:lnTo>
                    <a:pt x="8" y="8"/>
                  </a:lnTo>
                  <a:lnTo>
                    <a:pt x="64" y="8"/>
                  </a:lnTo>
                  <a:lnTo>
                    <a:pt x="64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8" name="Freeform 284"/>
            <p:cNvSpPr>
              <a:spLocks/>
            </p:cNvSpPr>
            <p:nvPr/>
          </p:nvSpPr>
          <p:spPr bwMode="auto">
            <a:xfrm>
              <a:off x="2617788" y="874564"/>
              <a:ext cx="25400" cy="88900"/>
            </a:xfrm>
            <a:custGeom>
              <a:avLst/>
              <a:gdLst>
                <a:gd name="T0" fmla="*/ 4 w 8"/>
                <a:gd name="T1" fmla="*/ 26 h 28"/>
                <a:gd name="T2" fmla="*/ 8 w 8"/>
                <a:gd name="T3" fmla="*/ 19 h 28"/>
                <a:gd name="T4" fmla="*/ 8 w 8"/>
                <a:gd name="T5" fmla="*/ 9 h 28"/>
                <a:gd name="T6" fmla="*/ 4 w 8"/>
                <a:gd name="T7" fmla="*/ 2 h 28"/>
                <a:gd name="T8" fmla="*/ 0 w 8"/>
                <a:gd name="T9" fmla="*/ 0 h 28"/>
                <a:gd name="T10" fmla="*/ 0 w 8"/>
                <a:gd name="T11" fmla="*/ 28 h 28"/>
                <a:gd name="T12" fmla="*/ 4 w 8"/>
                <a:gd name="T13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8">
                  <a:moveTo>
                    <a:pt x="4" y="26"/>
                  </a:moveTo>
                  <a:cubicBezTo>
                    <a:pt x="6" y="25"/>
                    <a:pt x="8" y="22"/>
                    <a:pt x="8" y="1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6"/>
                    <a:pt x="6" y="3"/>
                    <a:pt x="4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9" name="Freeform 285"/>
          <p:cNvSpPr>
            <a:spLocks noEditPoints="1"/>
          </p:cNvSpPr>
          <p:nvPr/>
        </p:nvSpPr>
        <p:spPr bwMode="auto">
          <a:xfrm>
            <a:off x="7410451" y="404664"/>
            <a:ext cx="168275" cy="203200"/>
          </a:xfrm>
          <a:custGeom>
            <a:avLst/>
            <a:gdLst>
              <a:gd name="T0" fmla="*/ 48 w 53"/>
              <a:gd name="T1" fmla="*/ 31 h 64"/>
              <a:gd name="T2" fmla="*/ 40 w 53"/>
              <a:gd name="T3" fmla="*/ 28 h 64"/>
              <a:gd name="T4" fmla="*/ 32 w 53"/>
              <a:gd name="T5" fmla="*/ 31 h 64"/>
              <a:gd name="T6" fmla="*/ 29 w 53"/>
              <a:gd name="T7" fmla="*/ 34 h 64"/>
              <a:gd name="T8" fmla="*/ 24 w 53"/>
              <a:gd name="T9" fmla="*/ 30 h 64"/>
              <a:gd name="T10" fmla="*/ 24 w 53"/>
              <a:gd name="T11" fmla="*/ 19 h 64"/>
              <a:gd name="T12" fmla="*/ 16 w 53"/>
              <a:gd name="T13" fmla="*/ 0 h 64"/>
              <a:gd name="T14" fmla="*/ 16 w 53"/>
              <a:gd name="T15" fmla="*/ 22 h 64"/>
              <a:gd name="T16" fmla="*/ 0 w 53"/>
              <a:gd name="T17" fmla="*/ 6 h 64"/>
              <a:gd name="T18" fmla="*/ 8 w 53"/>
              <a:gd name="T19" fmla="*/ 25 h 64"/>
              <a:gd name="T20" fmla="*/ 16 w 53"/>
              <a:gd name="T21" fmla="*/ 33 h 64"/>
              <a:gd name="T22" fmla="*/ 16 w 53"/>
              <a:gd name="T23" fmla="*/ 41 h 64"/>
              <a:gd name="T24" fmla="*/ 12 w 53"/>
              <a:gd name="T25" fmla="*/ 40 h 64"/>
              <a:gd name="T26" fmla="*/ 0 w 53"/>
              <a:gd name="T27" fmla="*/ 52 h 64"/>
              <a:gd name="T28" fmla="*/ 12 w 53"/>
              <a:gd name="T29" fmla="*/ 64 h 64"/>
              <a:gd name="T30" fmla="*/ 24 w 53"/>
              <a:gd name="T31" fmla="*/ 41 h 64"/>
              <a:gd name="T32" fmla="*/ 40 w 53"/>
              <a:gd name="T33" fmla="*/ 52 h 64"/>
              <a:gd name="T34" fmla="*/ 48 w 53"/>
              <a:gd name="T35" fmla="*/ 48 h 64"/>
              <a:gd name="T36" fmla="*/ 48 w 53"/>
              <a:gd name="T37" fmla="*/ 31 h 64"/>
              <a:gd name="T38" fmla="*/ 12 w 53"/>
              <a:gd name="T39" fmla="*/ 60 h 64"/>
              <a:gd name="T40" fmla="*/ 4 w 53"/>
              <a:gd name="T41" fmla="*/ 52 h 64"/>
              <a:gd name="T42" fmla="*/ 12 w 53"/>
              <a:gd name="T43" fmla="*/ 44 h 64"/>
              <a:gd name="T44" fmla="*/ 20 w 53"/>
              <a:gd name="T45" fmla="*/ 52 h 64"/>
              <a:gd name="T46" fmla="*/ 12 w 53"/>
              <a:gd name="T47" fmla="*/ 60 h 64"/>
              <a:gd name="T48" fmla="*/ 46 w 53"/>
              <a:gd name="T49" fmla="*/ 45 h 64"/>
              <a:gd name="T50" fmla="*/ 40 w 53"/>
              <a:gd name="T51" fmla="*/ 48 h 64"/>
              <a:gd name="T52" fmla="*/ 34 w 53"/>
              <a:gd name="T53" fmla="*/ 45 h 64"/>
              <a:gd name="T54" fmla="*/ 34 w 53"/>
              <a:gd name="T55" fmla="*/ 34 h 64"/>
              <a:gd name="T56" fmla="*/ 40 w 53"/>
              <a:gd name="T57" fmla="*/ 32 h 64"/>
              <a:gd name="T58" fmla="*/ 46 w 53"/>
              <a:gd name="T59" fmla="*/ 34 h 64"/>
              <a:gd name="T60" fmla="*/ 46 w 53"/>
              <a:gd name="T61" fmla="*/ 45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3" h="64">
                <a:moveTo>
                  <a:pt x="48" y="31"/>
                </a:moveTo>
                <a:cubicBezTo>
                  <a:pt x="46" y="29"/>
                  <a:pt x="43" y="28"/>
                  <a:pt x="40" y="28"/>
                </a:cubicBezTo>
                <a:cubicBezTo>
                  <a:pt x="37" y="28"/>
                  <a:pt x="34" y="29"/>
                  <a:pt x="32" y="31"/>
                </a:cubicBezTo>
                <a:cubicBezTo>
                  <a:pt x="31" y="32"/>
                  <a:pt x="30" y="33"/>
                  <a:pt x="29" y="34"/>
                </a:cubicBezTo>
                <a:cubicBezTo>
                  <a:pt x="24" y="30"/>
                  <a:pt x="24" y="30"/>
                  <a:pt x="24" y="30"/>
                </a:cubicBezTo>
                <a:cubicBezTo>
                  <a:pt x="24" y="19"/>
                  <a:pt x="24" y="19"/>
                  <a:pt x="24" y="19"/>
                </a:cubicBezTo>
                <a:cubicBezTo>
                  <a:pt x="24" y="12"/>
                  <a:pt x="21" y="5"/>
                  <a:pt x="16" y="0"/>
                </a:cubicBezTo>
                <a:cubicBezTo>
                  <a:pt x="16" y="22"/>
                  <a:pt x="16" y="22"/>
                  <a:pt x="16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14"/>
                  <a:pt x="3" y="20"/>
                  <a:pt x="8" y="25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41"/>
                  <a:pt x="16" y="41"/>
                  <a:pt x="16" y="41"/>
                </a:cubicBezTo>
                <a:cubicBezTo>
                  <a:pt x="15" y="40"/>
                  <a:pt x="14" y="40"/>
                  <a:pt x="12" y="40"/>
                </a:cubicBezTo>
                <a:cubicBezTo>
                  <a:pt x="5" y="40"/>
                  <a:pt x="0" y="45"/>
                  <a:pt x="0" y="52"/>
                </a:cubicBezTo>
                <a:cubicBezTo>
                  <a:pt x="0" y="59"/>
                  <a:pt x="5" y="64"/>
                  <a:pt x="12" y="64"/>
                </a:cubicBezTo>
                <a:cubicBezTo>
                  <a:pt x="25" y="64"/>
                  <a:pt x="24" y="51"/>
                  <a:pt x="24" y="41"/>
                </a:cubicBezTo>
                <a:cubicBezTo>
                  <a:pt x="29" y="46"/>
                  <a:pt x="33" y="52"/>
                  <a:pt x="40" y="52"/>
                </a:cubicBezTo>
                <a:cubicBezTo>
                  <a:pt x="43" y="52"/>
                  <a:pt x="46" y="50"/>
                  <a:pt x="48" y="48"/>
                </a:cubicBezTo>
                <a:cubicBezTo>
                  <a:pt x="53" y="43"/>
                  <a:pt x="53" y="36"/>
                  <a:pt x="48" y="31"/>
                </a:cubicBezTo>
                <a:close/>
                <a:moveTo>
                  <a:pt x="12" y="60"/>
                </a:moveTo>
                <a:cubicBezTo>
                  <a:pt x="8" y="60"/>
                  <a:pt x="4" y="56"/>
                  <a:pt x="4" y="52"/>
                </a:cubicBezTo>
                <a:cubicBezTo>
                  <a:pt x="4" y="48"/>
                  <a:pt x="8" y="44"/>
                  <a:pt x="12" y="44"/>
                </a:cubicBezTo>
                <a:cubicBezTo>
                  <a:pt x="16" y="44"/>
                  <a:pt x="20" y="48"/>
                  <a:pt x="20" y="52"/>
                </a:cubicBezTo>
                <a:cubicBezTo>
                  <a:pt x="20" y="56"/>
                  <a:pt x="16" y="60"/>
                  <a:pt x="12" y="60"/>
                </a:cubicBezTo>
                <a:close/>
                <a:moveTo>
                  <a:pt x="46" y="45"/>
                </a:moveTo>
                <a:cubicBezTo>
                  <a:pt x="44" y="47"/>
                  <a:pt x="42" y="48"/>
                  <a:pt x="40" y="48"/>
                </a:cubicBezTo>
                <a:cubicBezTo>
                  <a:pt x="38" y="48"/>
                  <a:pt x="36" y="47"/>
                  <a:pt x="34" y="45"/>
                </a:cubicBezTo>
                <a:cubicBezTo>
                  <a:pt x="31" y="42"/>
                  <a:pt x="31" y="37"/>
                  <a:pt x="34" y="34"/>
                </a:cubicBezTo>
                <a:cubicBezTo>
                  <a:pt x="36" y="32"/>
                  <a:pt x="38" y="32"/>
                  <a:pt x="40" y="32"/>
                </a:cubicBezTo>
                <a:cubicBezTo>
                  <a:pt x="42" y="32"/>
                  <a:pt x="44" y="32"/>
                  <a:pt x="46" y="34"/>
                </a:cubicBezTo>
                <a:cubicBezTo>
                  <a:pt x="49" y="37"/>
                  <a:pt x="49" y="42"/>
                  <a:pt x="46" y="4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292" name="Group 11291"/>
          <p:cNvGrpSpPr/>
          <p:nvPr/>
        </p:nvGrpSpPr>
        <p:grpSpPr>
          <a:xfrm>
            <a:off x="468313" y="811064"/>
            <a:ext cx="203200" cy="203200"/>
            <a:chOff x="468313" y="811064"/>
            <a:chExt cx="203200" cy="203200"/>
          </a:xfrm>
        </p:grpSpPr>
        <p:sp>
          <p:nvSpPr>
            <p:cNvPr id="20" name="Freeform 286"/>
            <p:cNvSpPr>
              <a:spLocks/>
            </p:cNvSpPr>
            <p:nvPr/>
          </p:nvSpPr>
          <p:spPr bwMode="auto">
            <a:xfrm>
              <a:off x="506413" y="811064"/>
              <a:ext cx="127000" cy="63500"/>
            </a:xfrm>
            <a:custGeom>
              <a:avLst/>
              <a:gdLst>
                <a:gd name="T0" fmla="*/ 8 w 80"/>
                <a:gd name="T1" fmla="*/ 8 h 40"/>
                <a:gd name="T2" fmla="*/ 50 w 80"/>
                <a:gd name="T3" fmla="*/ 8 h 40"/>
                <a:gd name="T4" fmla="*/ 72 w 80"/>
                <a:gd name="T5" fmla="*/ 30 h 40"/>
                <a:gd name="T6" fmla="*/ 72 w 80"/>
                <a:gd name="T7" fmla="*/ 40 h 40"/>
                <a:gd name="T8" fmla="*/ 80 w 80"/>
                <a:gd name="T9" fmla="*/ 40 h 40"/>
                <a:gd name="T10" fmla="*/ 80 w 80"/>
                <a:gd name="T11" fmla="*/ 26 h 40"/>
                <a:gd name="T12" fmla="*/ 54 w 80"/>
                <a:gd name="T13" fmla="*/ 0 h 40"/>
                <a:gd name="T14" fmla="*/ 0 w 80"/>
                <a:gd name="T15" fmla="*/ 0 h 40"/>
                <a:gd name="T16" fmla="*/ 0 w 80"/>
                <a:gd name="T17" fmla="*/ 40 h 40"/>
                <a:gd name="T18" fmla="*/ 8 w 80"/>
                <a:gd name="T19" fmla="*/ 40 h 40"/>
                <a:gd name="T20" fmla="*/ 8 w 80"/>
                <a:gd name="T21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40">
                  <a:moveTo>
                    <a:pt x="8" y="8"/>
                  </a:moveTo>
                  <a:lnTo>
                    <a:pt x="50" y="8"/>
                  </a:lnTo>
                  <a:lnTo>
                    <a:pt x="72" y="30"/>
                  </a:lnTo>
                  <a:lnTo>
                    <a:pt x="72" y="40"/>
                  </a:lnTo>
                  <a:lnTo>
                    <a:pt x="80" y="40"/>
                  </a:lnTo>
                  <a:lnTo>
                    <a:pt x="80" y="26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1" name="Freeform 287"/>
            <p:cNvSpPr>
              <a:spLocks noEditPoints="1"/>
            </p:cNvSpPr>
            <p:nvPr/>
          </p:nvSpPr>
          <p:spPr bwMode="auto">
            <a:xfrm>
              <a:off x="468313" y="887264"/>
              <a:ext cx="203200" cy="88900"/>
            </a:xfrm>
            <a:custGeom>
              <a:avLst/>
              <a:gdLst>
                <a:gd name="T0" fmla="*/ 50 w 64"/>
                <a:gd name="T1" fmla="*/ 0 h 28"/>
                <a:gd name="T2" fmla="*/ 6 w 64"/>
                <a:gd name="T3" fmla="*/ 5 h 28"/>
                <a:gd name="T4" fmla="*/ 64 w 64"/>
                <a:gd name="T5" fmla="*/ 28 h 28"/>
                <a:gd name="T6" fmla="*/ 40 w 64"/>
                <a:gd name="T7" fmla="*/ 4 h 28"/>
                <a:gd name="T8" fmla="*/ 44 w 64"/>
                <a:gd name="T9" fmla="*/ 8 h 28"/>
                <a:gd name="T10" fmla="*/ 40 w 64"/>
                <a:gd name="T11" fmla="*/ 4 h 28"/>
                <a:gd name="T12" fmla="*/ 36 w 64"/>
                <a:gd name="T13" fmla="*/ 4 h 28"/>
                <a:gd name="T14" fmla="*/ 32 w 64"/>
                <a:gd name="T15" fmla="*/ 8 h 28"/>
                <a:gd name="T16" fmla="*/ 40 w 64"/>
                <a:gd name="T17" fmla="*/ 12 h 28"/>
                <a:gd name="T18" fmla="*/ 36 w 64"/>
                <a:gd name="T19" fmla="*/ 16 h 28"/>
                <a:gd name="T20" fmla="*/ 40 w 64"/>
                <a:gd name="T21" fmla="*/ 12 h 28"/>
                <a:gd name="T22" fmla="*/ 28 w 64"/>
                <a:gd name="T23" fmla="*/ 4 h 28"/>
                <a:gd name="T24" fmla="*/ 24 w 64"/>
                <a:gd name="T25" fmla="*/ 8 h 28"/>
                <a:gd name="T26" fmla="*/ 32 w 64"/>
                <a:gd name="T27" fmla="*/ 12 h 28"/>
                <a:gd name="T28" fmla="*/ 28 w 64"/>
                <a:gd name="T29" fmla="*/ 16 h 28"/>
                <a:gd name="T30" fmla="*/ 32 w 64"/>
                <a:gd name="T31" fmla="*/ 12 h 28"/>
                <a:gd name="T32" fmla="*/ 12 w 64"/>
                <a:gd name="T33" fmla="*/ 24 h 28"/>
                <a:gd name="T34" fmla="*/ 16 w 64"/>
                <a:gd name="T35" fmla="*/ 20 h 28"/>
                <a:gd name="T36" fmla="*/ 16 w 64"/>
                <a:gd name="T37" fmla="*/ 16 h 28"/>
                <a:gd name="T38" fmla="*/ 12 w 64"/>
                <a:gd name="T39" fmla="*/ 12 h 28"/>
                <a:gd name="T40" fmla="*/ 16 w 64"/>
                <a:gd name="T41" fmla="*/ 16 h 28"/>
                <a:gd name="T42" fmla="*/ 20 w 64"/>
                <a:gd name="T43" fmla="*/ 4 h 28"/>
                <a:gd name="T44" fmla="*/ 16 w 64"/>
                <a:gd name="T45" fmla="*/ 8 h 28"/>
                <a:gd name="T46" fmla="*/ 24 w 64"/>
                <a:gd name="T47" fmla="*/ 12 h 28"/>
                <a:gd name="T48" fmla="*/ 20 w 64"/>
                <a:gd name="T49" fmla="*/ 16 h 28"/>
                <a:gd name="T50" fmla="*/ 24 w 64"/>
                <a:gd name="T51" fmla="*/ 12 h 28"/>
                <a:gd name="T52" fmla="*/ 20 w 64"/>
                <a:gd name="T53" fmla="*/ 24 h 28"/>
                <a:gd name="T54" fmla="*/ 44 w 64"/>
                <a:gd name="T55" fmla="*/ 20 h 28"/>
                <a:gd name="T56" fmla="*/ 44 w 64"/>
                <a:gd name="T57" fmla="*/ 12 h 28"/>
                <a:gd name="T58" fmla="*/ 48 w 64"/>
                <a:gd name="T59" fmla="*/ 16 h 28"/>
                <a:gd name="T60" fmla="*/ 44 w 64"/>
                <a:gd name="T61" fmla="*/ 12 h 28"/>
                <a:gd name="T62" fmla="*/ 48 w 64"/>
                <a:gd name="T63" fmla="*/ 24 h 28"/>
                <a:gd name="T64" fmla="*/ 52 w 64"/>
                <a:gd name="T6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4" h="28">
                  <a:moveTo>
                    <a:pt x="58" y="5"/>
                  </a:moveTo>
                  <a:cubicBezTo>
                    <a:pt x="57" y="2"/>
                    <a:pt x="54" y="0"/>
                    <a:pt x="5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0"/>
                    <a:pt x="7" y="2"/>
                    <a:pt x="6" y="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4" y="28"/>
                    <a:pt x="64" y="28"/>
                    <a:pt x="64" y="28"/>
                  </a:cubicBezTo>
                  <a:lnTo>
                    <a:pt x="58" y="5"/>
                  </a:lnTo>
                  <a:close/>
                  <a:moveTo>
                    <a:pt x="40" y="4"/>
                  </a:moveTo>
                  <a:cubicBezTo>
                    <a:pt x="44" y="4"/>
                    <a:pt x="44" y="4"/>
                    <a:pt x="44" y="4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0" y="8"/>
                    <a:pt x="40" y="8"/>
                    <a:pt x="40" y="8"/>
                  </a:cubicBezTo>
                  <a:lnTo>
                    <a:pt x="40" y="4"/>
                  </a:lnTo>
                  <a:close/>
                  <a:moveTo>
                    <a:pt x="32" y="4"/>
                  </a:moveTo>
                  <a:cubicBezTo>
                    <a:pt x="36" y="4"/>
                    <a:pt x="36" y="4"/>
                    <a:pt x="36" y="4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2" y="8"/>
                    <a:pt x="32" y="8"/>
                    <a:pt x="32" y="8"/>
                  </a:cubicBezTo>
                  <a:lnTo>
                    <a:pt x="32" y="4"/>
                  </a:lnTo>
                  <a:close/>
                  <a:moveTo>
                    <a:pt x="40" y="12"/>
                  </a:moveTo>
                  <a:cubicBezTo>
                    <a:pt x="40" y="16"/>
                    <a:pt x="40" y="16"/>
                    <a:pt x="40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2"/>
                    <a:pt x="36" y="12"/>
                    <a:pt x="36" y="12"/>
                  </a:cubicBezTo>
                  <a:lnTo>
                    <a:pt x="40" y="12"/>
                  </a:lnTo>
                  <a:close/>
                  <a:moveTo>
                    <a:pt x="24" y="4"/>
                  </a:moveTo>
                  <a:cubicBezTo>
                    <a:pt x="28" y="4"/>
                    <a:pt x="28" y="4"/>
                    <a:pt x="28" y="4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4" y="8"/>
                    <a:pt x="24" y="8"/>
                    <a:pt x="24" y="8"/>
                  </a:cubicBezTo>
                  <a:lnTo>
                    <a:pt x="24" y="4"/>
                  </a:lnTo>
                  <a:close/>
                  <a:moveTo>
                    <a:pt x="32" y="12"/>
                  </a:moveTo>
                  <a:cubicBezTo>
                    <a:pt x="32" y="16"/>
                    <a:pt x="32" y="16"/>
                    <a:pt x="32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2"/>
                    <a:pt x="28" y="12"/>
                    <a:pt x="28" y="12"/>
                  </a:cubicBezTo>
                  <a:lnTo>
                    <a:pt x="32" y="12"/>
                  </a:lnTo>
                  <a:close/>
                  <a:moveTo>
                    <a:pt x="16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6" y="20"/>
                    <a:pt x="16" y="20"/>
                    <a:pt x="16" y="20"/>
                  </a:cubicBezTo>
                  <a:lnTo>
                    <a:pt x="16" y="24"/>
                  </a:lnTo>
                  <a:close/>
                  <a:moveTo>
                    <a:pt x="16" y="16"/>
                  </a:moveTo>
                  <a:cubicBezTo>
                    <a:pt x="12" y="16"/>
                    <a:pt x="12" y="16"/>
                    <a:pt x="12" y="16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6" y="12"/>
                    <a:pt x="16" y="12"/>
                    <a:pt x="16" y="12"/>
                  </a:cubicBezTo>
                  <a:lnTo>
                    <a:pt x="16" y="16"/>
                  </a:lnTo>
                  <a:close/>
                  <a:moveTo>
                    <a:pt x="16" y="4"/>
                  </a:moveTo>
                  <a:cubicBezTo>
                    <a:pt x="20" y="4"/>
                    <a:pt x="20" y="4"/>
                    <a:pt x="20" y="4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6" y="8"/>
                    <a:pt x="16" y="8"/>
                    <a:pt x="16" y="8"/>
                  </a:cubicBezTo>
                  <a:lnTo>
                    <a:pt x="16" y="4"/>
                  </a:lnTo>
                  <a:close/>
                  <a:moveTo>
                    <a:pt x="24" y="12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2"/>
                    <a:pt x="20" y="12"/>
                    <a:pt x="20" y="12"/>
                  </a:cubicBezTo>
                  <a:lnTo>
                    <a:pt x="24" y="12"/>
                  </a:lnTo>
                  <a:close/>
                  <a:moveTo>
                    <a:pt x="44" y="24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44" y="20"/>
                    <a:pt x="44" y="20"/>
                    <a:pt x="44" y="20"/>
                  </a:cubicBezTo>
                  <a:lnTo>
                    <a:pt x="44" y="24"/>
                  </a:lnTo>
                  <a:close/>
                  <a:moveTo>
                    <a:pt x="44" y="12"/>
                  </a:moveTo>
                  <a:cubicBezTo>
                    <a:pt x="48" y="12"/>
                    <a:pt x="48" y="12"/>
                    <a:pt x="48" y="12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4" y="16"/>
                    <a:pt x="44" y="16"/>
                    <a:pt x="44" y="16"/>
                  </a:cubicBezTo>
                  <a:lnTo>
                    <a:pt x="44" y="12"/>
                  </a:lnTo>
                  <a:close/>
                  <a:moveTo>
                    <a:pt x="52" y="24"/>
                  </a:moveTo>
                  <a:cubicBezTo>
                    <a:pt x="48" y="24"/>
                    <a:pt x="48" y="24"/>
                    <a:pt x="48" y="2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52" y="20"/>
                    <a:pt x="52" y="20"/>
                    <a:pt x="52" y="20"/>
                  </a:cubicBezTo>
                  <a:lnTo>
                    <a:pt x="52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2" name="Freeform 288"/>
            <p:cNvSpPr>
              <a:spLocks/>
            </p:cNvSpPr>
            <p:nvPr/>
          </p:nvSpPr>
          <p:spPr bwMode="auto">
            <a:xfrm>
              <a:off x="468313" y="988864"/>
              <a:ext cx="203200" cy="25400"/>
            </a:xfrm>
            <a:custGeom>
              <a:avLst/>
              <a:gdLst>
                <a:gd name="T0" fmla="*/ 2 w 64"/>
                <a:gd name="T1" fmla="*/ 4 h 8"/>
                <a:gd name="T2" fmla="*/ 9 w 64"/>
                <a:gd name="T3" fmla="*/ 8 h 8"/>
                <a:gd name="T4" fmla="*/ 56 w 64"/>
                <a:gd name="T5" fmla="*/ 8 h 8"/>
                <a:gd name="T6" fmla="*/ 62 w 64"/>
                <a:gd name="T7" fmla="*/ 5 h 8"/>
                <a:gd name="T8" fmla="*/ 64 w 64"/>
                <a:gd name="T9" fmla="*/ 0 h 8"/>
                <a:gd name="T10" fmla="*/ 0 w 64"/>
                <a:gd name="T11" fmla="*/ 0 h 8"/>
                <a:gd name="T12" fmla="*/ 2 w 64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8">
                  <a:moveTo>
                    <a:pt x="2" y="4"/>
                  </a:moveTo>
                  <a:cubicBezTo>
                    <a:pt x="3" y="6"/>
                    <a:pt x="6" y="8"/>
                    <a:pt x="9" y="8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9" y="8"/>
                    <a:pt x="61" y="7"/>
                    <a:pt x="62" y="5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23" name="Freeform 289"/>
          <p:cNvSpPr>
            <a:spLocks noEditPoints="1"/>
          </p:cNvSpPr>
          <p:nvPr/>
        </p:nvSpPr>
        <p:spPr bwMode="auto">
          <a:xfrm>
            <a:off x="7818438" y="417364"/>
            <a:ext cx="152400" cy="193675"/>
          </a:xfrm>
          <a:custGeom>
            <a:avLst/>
            <a:gdLst>
              <a:gd name="T0" fmla="*/ 47 w 48"/>
              <a:gd name="T1" fmla="*/ 45 h 61"/>
              <a:gd name="T2" fmla="*/ 33 w 48"/>
              <a:gd name="T3" fmla="*/ 41 h 61"/>
              <a:gd name="T4" fmla="*/ 31 w 48"/>
              <a:gd name="T5" fmla="*/ 42 h 61"/>
              <a:gd name="T6" fmla="*/ 30 w 48"/>
              <a:gd name="T7" fmla="*/ 41 h 61"/>
              <a:gd name="T8" fmla="*/ 29 w 48"/>
              <a:gd name="T9" fmla="*/ 38 h 61"/>
              <a:gd name="T10" fmla="*/ 42 w 48"/>
              <a:gd name="T11" fmla="*/ 16 h 61"/>
              <a:gd name="T12" fmla="*/ 42 w 48"/>
              <a:gd name="T13" fmla="*/ 0 h 61"/>
              <a:gd name="T14" fmla="*/ 24 w 48"/>
              <a:gd name="T15" fmla="*/ 31 h 61"/>
              <a:gd name="T16" fmla="*/ 6 w 48"/>
              <a:gd name="T17" fmla="*/ 0 h 61"/>
              <a:gd name="T18" fmla="*/ 6 w 48"/>
              <a:gd name="T19" fmla="*/ 16 h 61"/>
              <a:gd name="T20" fmla="*/ 19 w 48"/>
              <a:gd name="T21" fmla="*/ 38 h 61"/>
              <a:gd name="T22" fmla="*/ 18 w 48"/>
              <a:gd name="T23" fmla="*/ 41 h 61"/>
              <a:gd name="T24" fmla="*/ 17 w 48"/>
              <a:gd name="T25" fmla="*/ 42 h 61"/>
              <a:gd name="T26" fmla="*/ 15 w 48"/>
              <a:gd name="T27" fmla="*/ 41 h 61"/>
              <a:gd name="T28" fmla="*/ 1 w 48"/>
              <a:gd name="T29" fmla="*/ 45 h 61"/>
              <a:gd name="T30" fmla="*/ 0 w 48"/>
              <a:gd name="T31" fmla="*/ 52 h 61"/>
              <a:gd name="T32" fmla="*/ 5 w 48"/>
              <a:gd name="T33" fmla="*/ 59 h 61"/>
              <a:gd name="T34" fmla="*/ 19 w 48"/>
              <a:gd name="T35" fmla="*/ 55 h 61"/>
              <a:gd name="T36" fmla="*/ 24 w 48"/>
              <a:gd name="T37" fmla="*/ 46 h 61"/>
              <a:gd name="T38" fmla="*/ 29 w 48"/>
              <a:gd name="T39" fmla="*/ 55 h 61"/>
              <a:gd name="T40" fmla="*/ 43 w 48"/>
              <a:gd name="T41" fmla="*/ 59 h 61"/>
              <a:gd name="T42" fmla="*/ 48 w 48"/>
              <a:gd name="T43" fmla="*/ 52 h 61"/>
              <a:gd name="T44" fmla="*/ 47 w 48"/>
              <a:gd name="T45" fmla="*/ 45 h 61"/>
              <a:gd name="T46" fmla="*/ 15 w 48"/>
              <a:gd name="T47" fmla="*/ 53 h 61"/>
              <a:gd name="T48" fmla="*/ 15 w 48"/>
              <a:gd name="T49" fmla="*/ 53 h 61"/>
              <a:gd name="T50" fmla="*/ 7 w 48"/>
              <a:gd name="T51" fmla="*/ 55 h 61"/>
              <a:gd name="T52" fmla="*/ 4 w 48"/>
              <a:gd name="T53" fmla="*/ 51 h 61"/>
              <a:gd name="T54" fmla="*/ 5 w 48"/>
              <a:gd name="T55" fmla="*/ 47 h 61"/>
              <a:gd name="T56" fmla="*/ 13 w 48"/>
              <a:gd name="T57" fmla="*/ 45 h 61"/>
              <a:gd name="T58" fmla="*/ 15 w 48"/>
              <a:gd name="T59" fmla="*/ 46 h 61"/>
              <a:gd name="T60" fmla="*/ 16 w 48"/>
              <a:gd name="T61" fmla="*/ 49 h 61"/>
              <a:gd name="T62" fmla="*/ 15 w 48"/>
              <a:gd name="T63" fmla="*/ 53 h 61"/>
              <a:gd name="T64" fmla="*/ 41 w 48"/>
              <a:gd name="T65" fmla="*/ 55 h 61"/>
              <a:gd name="T66" fmla="*/ 33 w 48"/>
              <a:gd name="T67" fmla="*/ 53 h 61"/>
              <a:gd name="T68" fmla="*/ 33 w 48"/>
              <a:gd name="T69" fmla="*/ 53 h 61"/>
              <a:gd name="T70" fmla="*/ 32 w 48"/>
              <a:gd name="T71" fmla="*/ 49 h 61"/>
              <a:gd name="T72" fmla="*/ 33 w 48"/>
              <a:gd name="T73" fmla="*/ 46 h 61"/>
              <a:gd name="T74" fmla="*/ 35 w 48"/>
              <a:gd name="T75" fmla="*/ 45 h 61"/>
              <a:gd name="T76" fmla="*/ 43 w 48"/>
              <a:gd name="T77" fmla="*/ 47 h 61"/>
              <a:gd name="T78" fmla="*/ 44 w 48"/>
              <a:gd name="T79" fmla="*/ 51 h 61"/>
              <a:gd name="T80" fmla="*/ 41 w 48"/>
              <a:gd name="T81" fmla="*/ 55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8" h="61">
                <a:moveTo>
                  <a:pt x="47" y="45"/>
                </a:moveTo>
                <a:cubicBezTo>
                  <a:pt x="44" y="40"/>
                  <a:pt x="38" y="39"/>
                  <a:pt x="33" y="41"/>
                </a:cubicBezTo>
                <a:cubicBezTo>
                  <a:pt x="32" y="42"/>
                  <a:pt x="32" y="42"/>
                  <a:pt x="31" y="42"/>
                </a:cubicBezTo>
                <a:cubicBezTo>
                  <a:pt x="31" y="42"/>
                  <a:pt x="30" y="41"/>
                  <a:pt x="30" y="41"/>
                </a:cubicBezTo>
                <a:cubicBezTo>
                  <a:pt x="29" y="38"/>
                  <a:pt x="29" y="38"/>
                  <a:pt x="29" y="38"/>
                </a:cubicBezTo>
                <a:cubicBezTo>
                  <a:pt x="35" y="28"/>
                  <a:pt x="42" y="16"/>
                  <a:pt x="42" y="16"/>
                </a:cubicBezTo>
                <a:cubicBezTo>
                  <a:pt x="45" y="11"/>
                  <a:pt x="45" y="5"/>
                  <a:pt x="42" y="0"/>
                </a:cubicBezTo>
                <a:cubicBezTo>
                  <a:pt x="24" y="31"/>
                  <a:pt x="24" y="31"/>
                  <a:pt x="24" y="31"/>
                </a:cubicBezTo>
                <a:cubicBezTo>
                  <a:pt x="6" y="0"/>
                  <a:pt x="6" y="0"/>
                  <a:pt x="6" y="0"/>
                </a:cubicBezTo>
                <a:cubicBezTo>
                  <a:pt x="3" y="5"/>
                  <a:pt x="3" y="11"/>
                  <a:pt x="6" y="16"/>
                </a:cubicBezTo>
                <a:cubicBezTo>
                  <a:pt x="6" y="16"/>
                  <a:pt x="13" y="28"/>
                  <a:pt x="19" y="38"/>
                </a:cubicBezTo>
                <a:cubicBezTo>
                  <a:pt x="18" y="41"/>
                  <a:pt x="18" y="41"/>
                  <a:pt x="18" y="41"/>
                </a:cubicBezTo>
                <a:cubicBezTo>
                  <a:pt x="18" y="41"/>
                  <a:pt x="17" y="42"/>
                  <a:pt x="17" y="42"/>
                </a:cubicBezTo>
                <a:cubicBezTo>
                  <a:pt x="16" y="42"/>
                  <a:pt x="16" y="42"/>
                  <a:pt x="15" y="41"/>
                </a:cubicBezTo>
                <a:cubicBezTo>
                  <a:pt x="10" y="39"/>
                  <a:pt x="4" y="40"/>
                  <a:pt x="1" y="45"/>
                </a:cubicBezTo>
                <a:cubicBezTo>
                  <a:pt x="0" y="47"/>
                  <a:pt x="0" y="49"/>
                  <a:pt x="0" y="52"/>
                </a:cubicBezTo>
                <a:cubicBezTo>
                  <a:pt x="1" y="54"/>
                  <a:pt x="2" y="57"/>
                  <a:pt x="5" y="59"/>
                </a:cubicBezTo>
                <a:cubicBezTo>
                  <a:pt x="10" y="61"/>
                  <a:pt x="16" y="60"/>
                  <a:pt x="19" y="55"/>
                </a:cubicBezTo>
                <a:cubicBezTo>
                  <a:pt x="19" y="55"/>
                  <a:pt x="21" y="51"/>
                  <a:pt x="24" y="46"/>
                </a:cubicBezTo>
                <a:cubicBezTo>
                  <a:pt x="27" y="51"/>
                  <a:pt x="29" y="55"/>
                  <a:pt x="29" y="55"/>
                </a:cubicBezTo>
                <a:cubicBezTo>
                  <a:pt x="32" y="60"/>
                  <a:pt x="38" y="61"/>
                  <a:pt x="43" y="59"/>
                </a:cubicBezTo>
                <a:cubicBezTo>
                  <a:pt x="46" y="57"/>
                  <a:pt x="47" y="54"/>
                  <a:pt x="48" y="52"/>
                </a:cubicBezTo>
                <a:cubicBezTo>
                  <a:pt x="48" y="49"/>
                  <a:pt x="48" y="47"/>
                  <a:pt x="47" y="45"/>
                </a:cubicBezTo>
                <a:close/>
                <a:moveTo>
                  <a:pt x="15" y="53"/>
                </a:moveTo>
                <a:cubicBezTo>
                  <a:pt x="15" y="53"/>
                  <a:pt x="15" y="53"/>
                  <a:pt x="15" y="53"/>
                </a:cubicBezTo>
                <a:cubicBezTo>
                  <a:pt x="14" y="56"/>
                  <a:pt x="10" y="57"/>
                  <a:pt x="7" y="55"/>
                </a:cubicBezTo>
                <a:cubicBezTo>
                  <a:pt x="5" y="54"/>
                  <a:pt x="4" y="53"/>
                  <a:pt x="4" y="51"/>
                </a:cubicBezTo>
                <a:cubicBezTo>
                  <a:pt x="4" y="50"/>
                  <a:pt x="4" y="48"/>
                  <a:pt x="5" y="47"/>
                </a:cubicBezTo>
                <a:cubicBezTo>
                  <a:pt x="6" y="44"/>
                  <a:pt x="10" y="43"/>
                  <a:pt x="13" y="45"/>
                </a:cubicBezTo>
                <a:cubicBezTo>
                  <a:pt x="14" y="45"/>
                  <a:pt x="14" y="46"/>
                  <a:pt x="15" y="46"/>
                </a:cubicBezTo>
                <a:cubicBezTo>
                  <a:pt x="15" y="47"/>
                  <a:pt x="16" y="48"/>
                  <a:pt x="16" y="49"/>
                </a:cubicBezTo>
                <a:cubicBezTo>
                  <a:pt x="16" y="50"/>
                  <a:pt x="16" y="51"/>
                  <a:pt x="15" y="53"/>
                </a:cubicBezTo>
                <a:close/>
                <a:moveTo>
                  <a:pt x="41" y="55"/>
                </a:moveTo>
                <a:cubicBezTo>
                  <a:pt x="38" y="57"/>
                  <a:pt x="34" y="56"/>
                  <a:pt x="33" y="53"/>
                </a:cubicBezTo>
                <a:cubicBezTo>
                  <a:pt x="33" y="53"/>
                  <a:pt x="33" y="53"/>
                  <a:pt x="33" y="53"/>
                </a:cubicBezTo>
                <a:cubicBezTo>
                  <a:pt x="32" y="51"/>
                  <a:pt x="32" y="50"/>
                  <a:pt x="32" y="49"/>
                </a:cubicBezTo>
                <a:cubicBezTo>
                  <a:pt x="32" y="48"/>
                  <a:pt x="33" y="47"/>
                  <a:pt x="33" y="46"/>
                </a:cubicBezTo>
                <a:cubicBezTo>
                  <a:pt x="34" y="46"/>
                  <a:pt x="34" y="45"/>
                  <a:pt x="35" y="45"/>
                </a:cubicBezTo>
                <a:cubicBezTo>
                  <a:pt x="38" y="43"/>
                  <a:pt x="42" y="44"/>
                  <a:pt x="43" y="47"/>
                </a:cubicBezTo>
                <a:cubicBezTo>
                  <a:pt x="44" y="48"/>
                  <a:pt x="44" y="50"/>
                  <a:pt x="44" y="51"/>
                </a:cubicBezTo>
                <a:cubicBezTo>
                  <a:pt x="44" y="53"/>
                  <a:pt x="43" y="54"/>
                  <a:pt x="41" y="5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276" name="Group 11275"/>
          <p:cNvGrpSpPr/>
          <p:nvPr/>
        </p:nvGrpSpPr>
        <p:grpSpPr>
          <a:xfrm>
            <a:off x="7385051" y="823764"/>
            <a:ext cx="203200" cy="165100"/>
            <a:chOff x="7385051" y="823764"/>
            <a:chExt cx="203200" cy="165100"/>
          </a:xfrm>
        </p:grpSpPr>
        <p:sp>
          <p:nvSpPr>
            <p:cNvPr id="24" name="Rectangle 290"/>
            <p:cNvSpPr>
              <a:spLocks noChangeArrowheads="1"/>
            </p:cNvSpPr>
            <p:nvPr/>
          </p:nvSpPr>
          <p:spPr bwMode="auto">
            <a:xfrm>
              <a:off x="7385051" y="823764"/>
              <a:ext cx="38100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5" name="Rectangle 291"/>
            <p:cNvSpPr>
              <a:spLocks noChangeArrowheads="1"/>
            </p:cNvSpPr>
            <p:nvPr/>
          </p:nvSpPr>
          <p:spPr bwMode="auto">
            <a:xfrm>
              <a:off x="7448551" y="836464"/>
              <a:ext cx="139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6" name="Rectangle 292"/>
            <p:cNvSpPr>
              <a:spLocks noChangeArrowheads="1"/>
            </p:cNvSpPr>
            <p:nvPr/>
          </p:nvSpPr>
          <p:spPr bwMode="auto">
            <a:xfrm>
              <a:off x="7385051" y="887264"/>
              <a:ext cx="38100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7" name="Rectangle 293"/>
            <p:cNvSpPr>
              <a:spLocks noChangeArrowheads="1"/>
            </p:cNvSpPr>
            <p:nvPr/>
          </p:nvSpPr>
          <p:spPr bwMode="auto">
            <a:xfrm>
              <a:off x="7448551" y="899964"/>
              <a:ext cx="139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8" name="Rectangle 294"/>
            <p:cNvSpPr>
              <a:spLocks noChangeArrowheads="1"/>
            </p:cNvSpPr>
            <p:nvPr/>
          </p:nvSpPr>
          <p:spPr bwMode="auto">
            <a:xfrm>
              <a:off x="7385051" y="950764"/>
              <a:ext cx="38100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9" name="Rectangle 295"/>
            <p:cNvSpPr>
              <a:spLocks noChangeArrowheads="1"/>
            </p:cNvSpPr>
            <p:nvPr/>
          </p:nvSpPr>
          <p:spPr bwMode="auto">
            <a:xfrm>
              <a:off x="7448551" y="963464"/>
              <a:ext cx="139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275" name="Group 11274"/>
          <p:cNvGrpSpPr/>
          <p:nvPr/>
        </p:nvGrpSpPr>
        <p:grpSpPr>
          <a:xfrm>
            <a:off x="7818438" y="811064"/>
            <a:ext cx="177800" cy="177800"/>
            <a:chOff x="7818438" y="811064"/>
            <a:chExt cx="177800" cy="177800"/>
          </a:xfrm>
        </p:grpSpPr>
        <p:sp>
          <p:nvSpPr>
            <p:cNvPr id="30" name="Rectangle 296"/>
            <p:cNvSpPr>
              <a:spLocks noChangeArrowheads="1"/>
            </p:cNvSpPr>
            <p:nvPr/>
          </p:nvSpPr>
          <p:spPr bwMode="auto">
            <a:xfrm>
              <a:off x="7881938" y="836464"/>
              <a:ext cx="1143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1" name="Rectangle 297"/>
            <p:cNvSpPr>
              <a:spLocks noChangeArrowheads="1"/>
            </p:cNvSpPr>
            <p:nvPr/>
          </p:nvSpPr>
          <p:spPr bwMode="auto">
            <a:xfrm>
              <a:off x="7881938" y="899964"/>
              <a:ext cx="1143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2" name="Rectangle 298"/>
            <p:cNvSpPr>
              <a:spLocks noChangeArrowheads="1"/>
            </p:cNvSpPr>
            <p:nvPr/>
          </p:nvSpPr>
          <p:spPr bwMode="auto">
            <a:xfrm>
              <a:off x="7881938" y="963464"/>
              <a:ext cx="1143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3" name="Freeform 299"/>
            <p:cNvSpPr>
              <a:spLocks/>
            </p:cNvSpPr>
            <p:nvPr/>
          </p:nvSpPr>
          <p:spPr bwMode="auto">
            <a:xfrm>
              <a:off x="7818438" y="811064"/>
              <a:ext cx="25400" cy="50800"/>
            </a:xfrm>
            <a:custGeom>
              <a:avLst/>
              <a:gdLst>
                <a:gd name="T0" fmla="*/ 8 w 16"/>
                <a:gd name="T1" fmla="*/ 32 h 32"/>
                <a:gd name="T2" fmla="*/ 16 w 16"/>
                <a:gd name="T3" fmla="*/ 32 h 32"/>
                <a:gd name="T4" fmla="*/ 16 w 16"/>
                <a:gd name="T5" fmla="*/ 0 h 32"/>
                <a:gd name="T6" fmla="*/ 0 w 16"/>
                <a:gd name="T7" fmla="*/ 0 h 32"/>
                <a:gd name="T8" fmla="*/ 0 w 16"/>
                <a:gd name="T9" fmla="*/ 8 h 32"/>
                <a:gd name="T10" fmla="*/ 8 w 16"/>
                <a:gd name="T11" fmla="*/ 8 h 32"/>
                <a:gd name="T12" fmla="*/ 8 w 16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32">
                  <a:moveTo>
                    <a:pt x="8" y="32"/>
                  </a:moveTo>
                  <a:lnTo>
                    <a:pt x="16" y="32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lnTo>
                    <a:pt x="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4" name="Freeform 300"/>
            <p:cNvSpPr>
              <a:spLocks/>
            </p:cNvSpPr>
            <p:nvPr/>
          </p:nvSpPr>
          <p:spPr bwMode="auto">
            <a:xfrm>
              <a:off x="7818438" y="874564"/>
              <a:ext cx="38100" cy="50800"/>
            </a:xfrm>
            <a:custGeom>
              <a:avLst/>
              <a:gdLst>
                <a:gd name="T0" fmla="*/ 0 w 24"/>
                <a:gd name="T1" fmla="*/ 8 h 32"/>
                <a:gd name="T2" fmla="*/ 16 w 24"/>
                <a:gd name="T3" fmla="*/ 8 h 32"/>
                <a:gd name="T4" fmla="*/ 16 w 24"/>
                <a:gd name="T5" fmla="*/ 12 h 32"/>
                <a:gd name="T6" fmla="*/ 0 w 24"/>
                <a:gd name="T7" fmla="*/ 28 h 32"/>
                <a:gd name="T8" fmla="*/ 0 w 24"/>
                <a:gd name="T9" fmla="*/ 32 h 32"/>
                <a:gd name="T10" fmla="*/ 24 w 24"/>
                <a:gd name="T11" fmla="*/ 32 h 32"/>
                <a:gd name="T12" fmla="*/ 24 w 24"/>
                <a:gd name="T13" fmla="*/ 24 h 32"/>
                <a:gd name="T14" fmla="*/ 16 w 24"/>
                <a:gd name="T15" fmla="*/ 24 h 32"/>
                <a:gd name="T16" fmla="*/ 24 w 24"/>
                <a:gd name="T17" fmla="*/ 16 h 32"/>
                <a:gd name="T18" fmla="*/ 24 w 24"/>
                <a:gd name="T19" fmla="*/ 0 h 32"/>
                <a:gd name="T20" fmla="*/ 0 w 24"/>
                <a:gd name="T21" fmla="*/ 0 h 32"/>
                <a:gd name="T22" fmla="*/ 0 w 24"/>
                <a:gd name="T23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2">
                  <a:moveTo>
                    <a:pt x="0" y="8"/>
                  </a:moveTo>
                  <a:lnTo>
                    <a:pt x="16" y="8"/>
                  </a:lnTo>
                  <a:lnTo>
                    <a:pt x="16" y="12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24" y="32"/>
                  </a:lnTo>
                  <a:lnTo>
                    <a:pt x="24" y="24"/>
                  </a:lnTo>
                  <a:lnTo>
                    <a:pt x="16" y="24"/>
                  </a:lnTo>
                  <a:lnTo>
                    <a:pt x="24" y="16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5" name="Freeform 301"/>
            <p:cNvSpPr>
              <a:spLocks/>
            </p:cNvSpPr>
            <p:nvPr/>
          </p:nvSpPr>
          <p:spPr bwMode="auto">
            <a:xfrm>
              <a:off x="7818438" y="938064"/>
              <a:ext cx="38100" cy="50800"/>
            </a:xfrm>
            <a:custGeom>
              <a:avLst/>
              <a:gdLst>
                <a:gd name="T0" fmla="*/ 0 w 24"/>
                <a:gd name="T1" fmla="*/ 8 h 32"/>
                <a:gd name="T2" fmla="*/ 16 w 24"/>
                <a:gd name="T3" fmla="*/ 8 h 32"/>
                <a:gd name="T4" fmla="*/ 16 w 24"/>
                <a:gd name="T5" fmla="*/ 16 h 32"/>
                <a:gd name="T6" fmla="*/ 8 w 24"/>
                <a:gd name="T7" fmla="*/ 16 h 32"/>
                <a:gd name="T8" fmla="*/ 8 w 24"/>
                <a:gd name="T9" fmla="*/ 24 h 32"/>
                <a:gd name="T10" fmla="*/ 0 w 24"/>
                <a:gd name="T11" fmla="*/ 24 h 32"/>
                <a:gd name="T12" fmla="*/ 0 w 24"/>
                <a:gd name="T13" fmla="*/ 32 h 32"/>
                <a:gd name="T14" fmla="*/ 24 w 24"/>
                <a:gd name="T15" fmla="*/ 32 h 32"/>
                <a:gd name="T16" fmla="*/ 24 w 24"/>
                <a:gd name="T17" fmla="*/ 0 h 32"/>
                <a:gd name="T18" fmla="*/ 0 w 24"/>
                <a:gd name="T19" fmla="*/ 0 h 32"/>
                <a:gd name="T20" fmla="*/ 0 w 24"/>
                <a:gd name="T21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32">
                  <a:moveTo>
                    <a:pt x="0" y="8"/>
                  </a:moveTo>
                  <a:lnTo>
                    <a:pt x="16" y="8"/>
                  </a:lnTo>
                  <a:lnTo>
                    <a:pt x="16" y="16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24" y="32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295" name="Group 11294"/>
          <p:cNvGrpSpPr/>
          <p:nvPr/>
        </p:nvGrpSpPr>
        <p:grpSpPr>
          <a:xfrm>
            <a:off x="1282701" y="1242864"/>
            <a:ext cx="203200" cy="139700"/>
            <a:chOff x="1282701" y="1242864"/>
            <a:chExt cx="203200" cy="139700"/>
          </a:xfrm>
        </p:grpSpPr>
        <p:sp>
          <p:nvSpPr>
            <p:cNvPr id="36" name="Rectangle 302"/>
            <p:cNvSpPr>
              <a:spLocks noChangeArrowheads="1"/>
            </p:cNvSpPr>
            <p:nvPr/>
          </p:nvSpPr>
          <p:spPr bwMode="auto">
            <a:xfrm>
              <a:off x="1308101" y="1242864"/>
              <a:ext cx="1778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7" name="Rectangle 303"/>
            <p:cNvSpPr>
              <a:spLocks noChangeArrowheads="1"/>
            </p:cNvSpPr>
            <p:nvPr/>
          </p:nvSpPr>
          <p:spPr bwMode="auto">
            <a:xfrm>
              <a:off x="1308101" y="1369864"/>
              <a:ext cx="1778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8" name="Rectangle 304"/>
            <p:cNvSpPr>
              <a:spLocks noChangeArrowheads="1"/>
            </p:cNvSpPr>
            <p:nvPr/>
          </p:nvSpPr>
          <p:spPr bwMode="auto">
            <a:xfrm>
              <a:off x="1371601" y="1319064"/>
              <a:ext cx="1143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9" name="Rectangle 305"/>
            <p:cNvSpPr>
              <a:spLocks noChangeArrowheads="1"/>
            </p:cNvSpPr>
            <p:nvPr/>
          </p:nvSpPr>
          <p:spPr bwMode="auto">
            <a:xfrm>
              <a:off x="1371601" y="1344464"/>
              <a:ext cx="1143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0" name="Rectangle 306"/>
            <p:cNvSpPr>
              <a:spLocks noChangeArrowheads="1"/>
            </p:cNvSpPr>
            <p:nvPr/>
          </p:nvSpPr>
          <p:spPr bwMode="auto">
            <a:xfrm>
              <a:off x="1371601" y="1293664"/>
              <a:ext cx="1143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1" name="Rectangle 307"/>
            <p:cNvSpPr>
              <a:spLocks noChangeArrowheads="1"/>
            </p:cNvSpPr>
            <p:nvPr/>
          </p:nvSpPr>
          <p:spPr bwMode="auto">
            <a:xfrm>
              <a:off x="1371601" y="1268264"/>
              <a:ext cx="1143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2" name="Freeform 308"/>
            <p:cNvSpPr>
              <a:spLocks/>
            </p:cNvSpPr>
            <p:nvPr/>
          </p:nvSpPr>
          <p:spPr bwMode="auto">
            <a:xfrm>
              <a:off x="1282701" y="1280964"/>
              <a:ext cx="50800" cy="63500"/>
            </a:xfrm>
            <a:custGeom>
              <a:avLst/>
              <a:gdLst>
                <a:gd name="T0" fmla="*/ 32 w 32"/>
                <a:gd name="T1" fmla="*/ 0 h 40"/>
                <a:gd name="T2" fmla="*/ 0 w 32"/>
                <a:gd name="T3" fmla="*/ 20 h 40"/>
                <a:gd name="T4" fmla="*/ 32 w 32"/>
                <a:gd name="T5" fmla="*/ 40 h 40"/>
                <a:gd name="T6" fmla="*/ 32 w 32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40">
                  <a:moveTo>
                    <a:pt x="32" y="0"/>
                  </a:moveTo>
                  <a:lnTo>
                    <a:pt x="0" y="20"/>
                  </a:lnTo>
                  <a:lnTo>
                    <a:pt x="32" y="4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296" name="Group 11295"/>
          <p:cNvGrpSpPr/>
          <p:nvPr/>
        </p:nvGrpSpPr>
        <p:grpSpPr>
          <a:xfrm>
            <a:off x="1689101" y="1242864"/>
            <a:ext cx="203200" cy="139700"/>
            <a:chOff x="1689101" y="1242864"/>
            <a:chExt cx="203200" cy="139700"/>
          </a:xfrm>
        </p:grpSpPr>
        <p:sp>
          <p:nvSpPr>
            <p:cNvPr id="43" name="Rectangle 309"/>
            <p:cNvSpPr>
              <a:spLocks noChangeArrowheads="1"/>
            </p:cNvSpPr>
            <p:nvPr/>
          </p:nvSpPr>
          <p:spPr bwMode="auto">
            <a:xfrm>
              <a:off x="1689101" y="1242864"/>
              <a:ext cx="1778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4" name="Rectangle 310"/>
            <p:cNvSpPr>
              <a:spLocks noChangeArrowheads="1"/>
            </p:cNvSpPr>
            <p:nvPr/>
          </p:nvSpPr>
          <p:spPr bwMode="auto">
            <a:xfrm>
              <a:off x="1689101" y="1369864"/>
              <a:ext cx="1778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5" name="Rectangle 311"/>
            <p:cNvSpPr>
              <a:spLocks noChangeArrowheads="1"/>
            </p:cNvSpPr>
            <p:nvPr/>
          </p:nvSpPr>
          <p:spPr bwMode="auto">
            <a:xfrm>
              <a:off x="1689101" y="1319064"/>
              <a:ext cx="1143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6" name="Rectangle 312"/>
            <p:cNvSpPr>
              <a:spLocks noChangeArrowheads="1"/>
            </p:cNvSpPr>
            <p:nvPr/>
          </p:nvSpPr>
          <p:spPr bwMode="auto">
            <a:xfrm>
              <a:off x="1689101" y="1344464"/>
              <a:ext cx="1143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7" name="Rectangle 313"/>
            <p:cNvSpPr>
              <a:spLocks noChangeArrowheads="1"/>
            </p:cNvSpPr>
            <p:nvPr/>
          </p:nvSpPr>
          <p:spPr bwMode="auto">
            <a:xfrm>
              <a:off x="1689101" y="1293664"/>
              <a:ext cx="1143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8" name="Rectangle 314"/>
            <p:cNvSpPr>
              <a:spLocks noChangeArrowheads="1"/>
            </p:cNvSpPr>
            <p:nvPr/>
          </p:nvSpPr>
          <p:spPr bwMode="auto">
            <a:xfrm>
              <a:off x="1689101" y="1268264"/>
              <a:ext cx="1143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9" name="Freeform 315"/>
            <p:cNvSpPr>
              <a:spLocks/>
            </p:cNvSpPr>
            <p:nvPr/>
          </p:nvSpPr>
          <p:spPr bwMode="auto">
            <a:xfrm>
              <a:off x="1841501" y="1280964"/>
              <a:ext cx="50800" cy="63500"/>
            </a:xfrm>
            <a:custGeom>
              <a:avLst/>
              <a:gdLst>
                <a:gd name="T0" fmla="*/ 0 w 32"/>
                <a:gd name="T1" fmla="*/ 40 h 40"/>
                <a:gd name="T2" fmla="*/ 32 w 32"/>
                <a:gd name="T3" fmla="*/ 20 h 40"/>
                <a:gd name="T4" fmla="*/ 0 w 32"/>
                <a:gd name="T5" fmla="*/ 0 h 40"/>
                <a:gd name="T6" fmla="*/ 0 w 32"/>
                <a:gd name="T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40">
                  <a:moveTo>
                    <a:pt x="0" y="40"/>
                  </a:moveTo>
                  <a:lnTo>
                    <a:pt x="32" y="20"/>
                  </a:lnTo>
                  <a:lnTo>
                    <a:pt x="0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274" name="Group 11273"/>
          <p:cNvGrpSpPr/>
          <p:nvPr/>
        </p:nvGrpSpPr>
        <p:grpSpPr>
          <a:xfrm>
            <a:off x="8199438" y="823764"/>
            <a:ext cx="203200" cy="190500"/>
            <a:chOff x="8199438" y="823764"/>
            <a:chExt cx="203200" cy="190500"/>
          </a:xfrm>
        </p:grpSpPr>
        <p:sp>
          <p:nvSpPr>
            <p:cNvPr id="50" name="Rectangle 316"/>
            <p:cNvSpPr>
              <a:spLocks noChangeArrowheads="1"/>
            </p:cNvSpPr>
            <p:nvPr/>
          </p:nvSpPr>
          <p:spPr bwMode="auto">
            <a:xfrm>
              <a:off x="8288338" y="874564"/>
              <a:ext cx="1143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1" name="Rectangle 317"/>
            <p:cNvSpPr>
              <a:spLocks noChangeArrowheads="1"/>
            </p:cNvSpPr>
            <p:nvPr/>
          </p:nvSpPr>
          <p:spPr bwMode="auto">
            <a:xfrm>
              <a:off x="8288338" y="849164"/>
              <a:ext cx="1143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2" name="Rectangle 318"/>
            <p:cNvSpPr>
              <a:spLocks noChangeArrowheads="1"/>
            </p:cNvSpPr>
            <p:nvPr/>
          </p:nvSpPr>
          <p:spPr bwMode="auto">
            <a:xfrm>
              <a:off x="8288338" y="899964"/>
              <a:ext cx="1143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3" name="Rectangle 319"/>
            <p:cNvSpPr>
              <a:spLocks noChangeArrowheads="1"/>
            </p:cNvSpPr>
            <p:nvPr/>
          </p:nvSpPr>
          <p:spPr bwMode="auto">
            <a:xfrm>
              <a:off x="8288338" y="925364"/>
              <a:ext cx="1143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4" name="Rectangle 320"/>
            <p:cNvSpPr>
              <a:spLocks noChangeArrowheads="1"/>
            </p:cNvSpPr>
            <p:nvPr/>
          </p:nvSpPr>
          <p:spPr bwMode="auto">
            <a:xfrm>
              <a:off x="8288338" y="950764"/>
              <a:ext cx="889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5" name="Rectangle 321"/>
            <p:cNvSpPr>
              <a:spLocks noChangeArrowheads="1"/>
            </p:cNvSpPr>
            <p:nvPr/>
          </p:nvSpPr>
          <p:spPr bwMode="auto">
            <a:xfrm>
              <a:off x="8288338" y="976164"/>
              <a:ext cx="508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6" name="Freeform 322"/>
            <p:cNvSpPr>
              <a:spLocks/>
            </p:cNvSpPr>
            <p:nvPr/>
          </p:nvSpPr>
          <p:spPr bwMode="auto">
            <a:xfrm>
              <a:off x="8199438" y="823764"/>
              <a:ext cx="63500" cy="190500"/>
            </a:xfrm>
            <a:custGeom>
              <a:avLst/>
              <a:gdLst>
                <a:gd name="T0" fmla="*/ 40 w 40"/>
                <a:gd name="T1" fmla="*/ 32 h 120"/>
                <a:gd name="T2" fmla="*/ 20 w 40"/>
                <a:gd name="T3" fmla="*/ 0 h 120"/>
                <a:gd name="T4" fmla="*/ 0 w 40"/>
                <a:gd name="T5" fmla="*/ 32 h 120"/>
                <a:gd name="T6" fmla="*/ 16 w 40"/>
                <a:gd name="T7" fmla="*/ 32 h 120"/>
                <a:gd name="T8" fmla="*/ 16 w 40"/>
                <a:gd name="T9" fmla="*/ 88 h 120"/>
                <a:gd name="T10" fmla="*/ 0 w 40"/>
                <a:gd name="T11" fmla="*/ 88 h 120"/>
                <a:gd name="T12" fmla="*/ 20 w 40"/>
                <a:gd name="T13" fmla="*/ 120 h 120"/>
                <a:gd name="T14" fmla="*/ 40 w 40"/>
                <a:gd name="T15" fmla="*/ 88 h 120"/>
                <a:gd name="T16" fmla="*/ 24 w 40"/>
                <a:gd name="T17" fmla="*/ 88 h 120"/>
                <a:gd name="T18" fmla="*/ 24 w 40"/>
                <a:gd name="T19" fmla="*/ 32 h 120"/>
                <a:gd name="T20" fmla="*/ 40 w 40"/>
                <a:gd name="T21" fmla="*/ 3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120">
                  <a:moveTo>
                    <a:pt x="40" y="32"/>
                  </a:moveTo>
                  <a:lnTo>
                    <a:pt x="20" y="0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16" y="88"/>
                  </a:lnTo>
                  <a:lnTo>
                    <a:pt x="0" y="88"/>
                  </a:lnTo>
                  <a:lnTo>
                    <a:pt x="20" y="120"/>
                  </a:lnTo>
                  <a:lnTo>
                    <a:pt x="40" y="88"/>
                  </a:lnTo>
                  <a:lnTo>
                    <a:pt x="24" y="88"/>
                  </a:lnTo>
                  <a:lnTo>
                    <a:pt x="24" y="32"/>
                  </a:lnTo>
                  <a:lnTo>
                    <a:pt x="4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264" name="Group 11263"/>
          <p:cNvGrpSpPr/>
          <p:nvPr/>
        </p:nvGrpSpPr>
        <p:grpSpPr>
          <a:xfrm>
            <a:off x="1689101" y="404664"/>
            <a:ext cx="203200" cy="203200"/>
            <a:chOff x="1689101" y="404664"/>
            <a:chExt cx="203200" cy="203200"/>
          </a:xfrm>
        </p:grpSpPr>
        <p:sp>
          <p:nvSpPr>
            <p:cNvPr id="57" name="Freeform 323"/>
            <p:cNvSpPr>
              <a:spLocks noEditPoints="1"/>
            </p:cNvSpPr>
            <p:nvPr/>
          </p:nvSpPr>
          <p:spPr bwMode="auto">
            <a:xfrm>
              <a:off x="1689101" y="430064"/>
              <a:ext cx="203200" cy="177800"/>
            </a:xfrm>
            <a:custGeom>
              <a:avLst/>
              <a:gdLst>
                <a:gd name="T0" fmla="*/ 96 w 128"/>
                <a:gd name="T1" fmla="*/ 40 h 112"/>
                <a:gd name="T2" fmla="*/ 96 w 128"/>
                <a:gd name="T3" fmla="*/ 0 h 112"/>
                <a:gd name="T4" fmla="*/ 80 w 128"/>
                <a:gd name="T5" fmla="*/ 0 h 112"/>
                <a:gd name="T6" fmla="*/ 80 w 128"/>
                <a:gd name="T7" fmla="*/ 8 h 112"/>
                <a:gd name="T8" fmla="*/ 88 w 128"/>
                <a:gd name="T9" fmla="*/ 8 h 112"/>
                <a:gd name="T10" fmla="*/ 88 w 128"/>
                <a:gd name="T11" fmla="*/ 40 h 112"/>
                <a:gd name="T12" fmla="*/ 56 w 128"/>
                <a:gd name="T13" fmla="*/ 40 h 112"/>
                <a:gd name="T14" fmla="*/ 56 w 128"/>
                <a:gd name="T15" fmla="*/ 96 h 112"/>
                <a:gd name="T16" fmla="*/ 8 w 128"/>
                <a:gd name="T17" fmla="*/ 96 h 112"/>
                <a:gd name="T18" fmla="*/ 8 w 128"/>
                <a:gd name="T19" fmla="*/ 8 h 112"/>
                <a:gd name="T20" fmla="*/ 16 w 128"/>
                <a:gd name="T21" fmla="*/ 8 h 112"/>
                <a:gd name="T22" fmla="*/ 16 w 128"/>
                <a:gd name="T23" fmla="*/ 0 h 112"/>
                <a:gd name="T24" fmla="*/ 0 w 128"/>
                <a:gd name="T25" fmla="*/ 0 h 112"/>
                <a:gd name="T26" fmla="*/ 0 w 128"/>
                <a:gd name="T27" fmla="*/ 104 h 112"/>
                <a:gd name="T28" fmla="*/ 56 w 128"/>
                <a:gd name="T29" fmla="*/ 104 h 112"/>
                <a:gd name="T30" fmla="*/ 56 w 128"/>
                <a:gd name="T31" fmla="*/ 112 h 112"/>
                <a:gd name="T32" fmla="*/ 128 w 128"/>
                <a:gd name="T33" fmla="*/ 112 h 112"/>
                <a:gd name="T34" fmla="*/ 128 w 128"/>
                <a:gd name="T35" fmla="*/ 40 h 112"/>
                <a:gd name="T36" fmla="*/ 96 w 128"/>
                <a:gd name="T37" fmla="*/ 40 h 112"/>
                <a:gd name="T38" fmla="*/ 120 w 128"/>
                <a:gd name="T39" fmla="*/ 104 h 112"/>
                <a:gd name="T40" fmla="*/ 64 w 128"/>
                <a:gd name="T41" fmla="*/ 104 h 112"/>
                <a:gd name="T42" fmla="*/ 64 w 128"/>
                <a:gd name="T43" fmla="*/ 48 h 112"/>
                <a:gd name="T44" fmla="*/ 120 w 128"/>
                <a:gd name="T45" fmla="*/ 48 h 112"/>
                <a:gd name="T46" fmla="*/ 120 w 128"/>
                <a:gd name="T47" fmla="*/ 104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8" h="112">
                  <a:moveTo>
                    <a:pt x="96" y="40"/>
                  </a:moveTo>
                  <a:lnTo>
                    <a:pt x="96" y="0"/>
                  </a:lnTo>
                  <a:lnTo>
                    <a:pt x="80" y="0"/>
                  </a:lnTo>
                  <a:lnTo>
                    <a:pt x="80" y="8"/>
                  </a:lnTo>
                  <a:lnTo>
                    <a:pt x="88" y="8"/>
                  </a:lnTo>
                  <a:lnTo>
                    <a:pt x="88" y="40"/>
                  </a:lnTo>
                  <a:lnTo>
                    <a:pt x="56" y="40"/>
                  </a:lnTo>
                  <a:lnTo>
                    <a:pt x="56" y="96"/>
                  </a:lnTo>
                  <a:lnTo>
                    <a:pt x="8" y="96"/>
                  </a:lnTo>
                  <a:lnTo>
                    <a:pt x="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56" y="104"/>
                  </a:lnTo>
                  <a:lnTo>
                    <a:pt x="56" y="112"/>
                  </a:lnTo>
                  <a:lnTo>
                    <a:pt x="128" y="112"/>
                  </a:lnTo>
                  <a:lnTo>
                    <a:pt x="128" y="40"/>
                  </a:lnTo>
                  <a:lnTo>
                    <a:pt x="96" y="40"/>
                  </a:lnTo>
                  <a:close/>
                  <a:moveTo>
                    <a:pt x="120" y="104"/>
                  </a:moveTo>
                  <a:lnTo>
                    <a:pt x="64" y="104"/>
                  </a:lnTo>
                  <a:lnTo>
                    <a:pt x="64" y="48"/>
                  </a:lnTo>
                  <a:lnTo>
                    <a:pt x="120" y="48"/>
                  </a:lnTo>
                  <a:lnTo>
                    <a:pt x="120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8" name="Freeform 324"/>
            <p:cNvSpPr>
              <a:spLocks/>
            </p:cNvSpPr>
            <p:nvPr/>
          </p:nvSpPr>
          <p:spPr bwMode="auto">
            <a:xfrm>
              <a:off x="1727201" y="404664"/>
              <a:ext cx="76200" cy="50800"/>
            </a:xfrm>
            <a:custGeom>
              <a:avLst/>
              <a:gdLst>
                <a:gd name="T0" fmla="*/ 24 w 24"/>
                <a:gd name="T1" fmla="*/ 6 h 16"/>
                <a:gd name="T2" fmla="*/ 22 w 24"/>
                <a:gd name="T3" fmla="*/ 4 h 16"/>
                <a:gd name="T4" fmla="*/ 16 w 24"/>
                <a:gd name="T5" fmla="*/ 4 h 16"/>
                <a:gd name="T6" fmla="*/ 16 w 24"/>
                <a:gd name="T7" fmla="*/ 0 h 16"/>
                <a:gd name="T8" fmla="*/ 8 w 24"/>
                <a:gd name="T9" fmla="*/ 0 h 16"/>
                <a:gd name="T10" fmla="*/ 8 w 24"/>
                <a:gd name="T11" fmla="*/ 4 h 16"/>
                <a:gd name="T12" fmla="*/ 2 w 24"/>
                <a:gd name="T13" fmla="*/ 4 h 16"/>
                <a:gd name="T14" fmla="*/ 0 w 24"/>
                <a:gd name="T15" fmla="*/ 6 h 16"/>
                <a:gd name="T16" fmla="*/ 0 w 24"/>
                <a:gd name="T17" fmla="*/ 16 h 16"/>
                <a:gd name="T18" fmla="*/ 24 w 24"/>
                <a:gd name="T19" fmla="*/ 16 h 16"/>
                <a:gd name="T20" fmla="*/ 24 w 24"/>
                <a:gd name="T2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cubicBezTo>
                    <a:pt x="24" y="5"/>
                    <a:pt x="23" y="4"/>
                    <a:pt x="22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5"/>
                    <a:pt x="0" y="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4" y="16"/>
                    <a:pt x="24" y="16"/>
                    <a:pt x="24" y="16"/>
                  </a:cubicBez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9" name="Rectangle 325"/>
            <p:cNvSpPr>
              <a:spLocks noChangeArrowheads="1"/>
            </p:cNvSpPr>
            <p:nvPr/>
          </p:nvSpPr>
          <p:spPr bwMode="auto">
            <a:xfrm>
              <a:off x="1803401" y="518964"/>
              <a:ext cx="635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0" name="Rectangle 326"/>
            <p:cNvSpPr>
              <a:spLocks noChangeArrowheads="1"/>
            </p:cNvSpPr>
            <p:nvPr/>
          </p:nvSpPr>
          <p:spPr bwMode="auto">
            <a:xfrm>
              <a:off x="1803401" y="544364"/>
              <a:ext cx="635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1" name="Rectangle 327"/>
            <p:cNvSpPr>
              <a:spLocks noChangeArrowheads="1"/>
            </p:cNvSpPr>
            <p:nvPr/>
          </p:nvSpPr>
          <p:spPr bwMode="auto">
            <a:xfrm>
              <a:off x="1803401" y="569764"/>
              <a:ext cx="381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62" name="Freeform 683"/>
          <p:cNvSpPr>
            <a:spLocks noEditPoints="1"/>
          </p:cNvSpPr>
          <p:nvPr/>
        </p:nvSpPr>
        <p:spPr bwMode="auto">
          <a:xfrm>
            <a:off x="3316288" y="417364"/>
            <a:ext cx="203200" cy="190500"/>
          </a:xfrm>
          <a:custGeom>
            <a:avLst/>
            <a:gdLst>
              <a:gd name="T0" fmla="*/ 60 w 64"/>
              <a:gd name="T1" fmla="*/ 10 h 60"/>
              <a:gd name="T2" fmla="*/ 56 w 64"/>
              <a:gd name="T3" fmla="*/ 8 h 60"/>
              <a:gd name="T4" fmla="*/ 60 w 64"/>
              <a:gd name="T5" fmla="*/ 4 h 60"/>
              <a:gd name="T6" fmla="*/ 44 w 64"/>
              <a:gd name="T7" fmla="*/ 0 h 60"/>
              <a:gd name="T8" fmla="*/ 48 w 64"/>
              <a:gd name="T9" fmla="*/ 4 h 60"/>
              <a:gd name="T10" fmla="*/ 46 w 64"/>
              <a:gd name="T11" fmla="*/ 8 h 60"/>
              <a:gd name="T12" fmla="*/ 44 w 64"/>
              <a:gd name="T13" fmla="*/ 20 h 60"/>
              <a:gd name="T14" fmla="*/ 40 w 64"/>
              <a:gd name="T15" fmla="*/ 16 h 60"/>
              <a:gd name="T16" fmla="*/ 28 w 64"/>
              <a:gd name="T17" fmla="*/ 12 h 60"/>
              <a:gd name="T18" fmla="*/ 24 w 64"/>
              <a:gd name="T19" fmla="*/ 20 h 60"/>
              <a:gd name="T20" fmla="*/ 20 w 64"/>
              <a:gd name="T21" fmla="*/ 10 h 60"/>
              <a:gd name="T22" fmla="*/ 16 w 64"/>
              <a:gd name="T23" fmla="*/ 8 h 60"/>
              <a:gd name="T24" fmla="*/ 20 w 64"/>
              <a:gd name="T25" fmla="*/ 4 h 60"/>
              <a:gd name="T26" fmla="*/ 4 w 64"/>
              <a:gd name="T27" fmla="*/ 0 h 60"/>
              <a:gd name="T28" fmla="*/ 8 w 64"/>
              <a:gd name="T29" fmla="*/ 4 h 60"/>
              <a:gd name="T30" fmla="*/ 6 w 64"/>
              <a:gd name="T31" fmla="*/ 8 h 60"/>
              <a:gd name="T32" fmla="*/ 4 w 64"/>
              <a:gd name="T33" fmla="*/ 20 h 60"/>
              <a:gd name="T34" fmla="*/ 0 w 64"/>
              <a:gd name="T35" fmla="*/ 56 h 60"/>
              <a:gd name="T36" fmla="*/ 20 w 64"/>
              <a:gd name="T37" fmla="*/ 60 h 60"/>
              <a:gd name="T38" fmla="*/ 24 w 64"/>
              <a:gd name="T39" fmla="*/ 28 h 60"/>
              <a:gd name="T40" fmla="*/ 28 w 64"/>
              <a:gd name="T41" fmla="*/ 30 h 60"/>
              <a:gd name="T42" fmla="*/ 34 w 64"/>
              <a:gd name="T43" fmla="*/ 32 h 60"/>
              <a:gd name="T44" fmla="*/ 34 w 64"/>
              <a:gd name="T45" fmla="*/ 28 h 60"/>
              <a:gd name="T46" fmla="*/ 40 w 64"/>
              <a:gd name="T47" fmla="*/ 56 h 60"/>
              <a:gd name="T48" fmla="*/ 60 w 64"/>
              <a:gd name="T49" fmla="*/ 60 h 60"/>
              <a:gd name="T50" fmla="*/ 64 w 64"/>
              <a:gd name="T51" fmla="*/ 24 h 60"/>
              <a:gd name="T52" fmla="*/ 20 w 64"/>
              <a:gd name="T53" fmla="*/ 55 h 60"/>
              <a:gd name="T54" fmla="*/ 5 w 64"/>
              <a:gd name="T55" fmla="*/ 56 h 60"/>
              <a:gd name="T56" fmla="*/ 4 w 64"/>
              <a:gd name="T57" fmla="*/ 53 h 60"/>
              <a:gd name="T58" fmla="*/ 19 w 64"/>
              <a:gd name="T59" fmla="*/ 52 h 60"/>
              <a:gd name="T60" fmla="*/ 20 w 64"/>
              <a:gd name="T61" fmla="*/ 55 h 60"/>
              <a:gd name="T62" fmla="*/ 59 w 64"/>
              <a:gd name="T63" fmla="*/ 56 h 60"/>
              <a:gd name="T64" fmla="*/ 44 w 64"/>
              <a:gd name="T65" fmla="*/ 55 h 60"/>
              <a:gd name="T66" fmla="*/ 45 w 64"/>
              <a:gd name="T67" fmla="*/ 52 h 60"/>
              <a:gd name="T68" fmla="*/ 60 w 64"/>
              <a:gd name="T69" fmla="*/ 53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4" h="60">
                <a:moveTo>
                  <a:pt x="60" y="20"/>
                </a:moveTo>
                <a:cubicBezTo>
                  <a:pt x="60" y="10"/>
                  <a:pt x="60" y="10"/>
                  <a:pt x="60" y="10"/>
                </a:cubicBezTo>
                <a:cubicBezTo>
                  <a:pt x="60" y="9"/>
                  <a:pt x="59" y="8"/>
                  <a:pt x="58" y="8"/>
                </a:cubicBezTo>
                <a:cubicBezTo>
                  <a:pt x="56" y="8"/>
                  <a:pt x="56" y="8"/>
                  <a:pt x="56" y="8"/>
                </a:cubicBezTo>
                <a:cubicBezTo>
                  <a:pt x="56" y="4"/>
                  <a:pt x="56" y="4"/>
                  <a:pt x="56" y="4"/>
                </a:cubicBezTo>
                <a:cubicBezTo>
                  <a:pt x="60" y="4"/>
                  <a:pt x="60" y="4"/>
                  <a:pt x="60" y="4"/>
                </a:cubicBezTo>
                <a:cubicBezTo>
                  <a:pt x="60" y="0"/>
                  <a:pt x="60" y="0"/>
                  <a:pt x="6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4" y="4"/>
                  <a:pt x="44" y="4"/>
                  <a:pt x="44" y="4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8"/>
                  <a:pt x="48" y="8"/>
                  <a:pt x="48" y="8"/>
                </a:cubicBezTo>
                <a:cubicBezTo>
                  <a:pt x="46" y="8"/>
                  <a:pt x="46" y="8"/>
                  <a:pt x="46" y="8"/>
                </a:cubicBezTo>
                <a:cubicBezTo>
                  <a:pt x="45" y="8"/>
                  <a:pt x="44" y="9"/>
                  <a:pt x="44" y="10"/>
                </a:cubicBezTo>
                <a:cubicBezTo>
                  <a:pt x="44" y="20"/>
                  <a:pt x="44" y="20"/>
                  <a:pt x="44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14"/>
                  <a:pt x="38" y="12"/>
                  <a:pt x="36" y="12"/>
                </a:cubicBezTo>
                <a:cubicBezTo>
                  <a:pt x="28" y="12"/>
                  <a:pt x="28" y="12"/>
                  <a:pt x="28" y="12"/>
                </a:cubicBezTo>
                <a:cubicBezTo>
                  <a:pt x="26" y="12"/>
                  <a:pt x="24" y="14"/>
                  <a:pt x="24" y="16"/>
                </a:cubicBezTo>
                <a:cubicBezTo>
                  <a:pt x="24" y="20"/>
                  <a:pt x="24" y="20"/>
                  <a:pt x="24" y="20"/>
                </a:cubicBezTo>
                <a:cubicBezTo>
                  <a:pt x="20" y="20"/>
                  <a:pt x="20" y="20"/>
                  <a:pt x="20" y="20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9"/>
                  <a:pt x="19" y="8"/>
                  <a:pt x="18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4"/>
                  <a:pt x="16" y="4"/>
                  <a:pt x="16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0"/>
                  <a:pt x="20" y="0"/>
                  <a:pt x="20" y="0"/>
                </a:cubicBezTo>
                <a:cubicBezTo>
                  <a:pt x="4" y="0"/>
                  <a:pt x="4" y="0"/>
                  <a:pt x="4" y="0"/>
                </a:cubicBezTo>
                <a:cubicBezTo>
                  <a:pt x="4" y="4"/>
                  <a:pt x="4" y="4"/>
                  <a:pt x="4" y="4"/>
                </a:cubicBezTo>
                <a:cubicBezTo>
                  <a:pt x="8" y="4"/>
                  <a:pt x="8" y="4"/>
                  <a:pt x="8" y="4"/>
                </a:cubicBezTo>
                <a:cubicBezTo>
                  <a:pt x="8" y="8"/>
                  <a:pt x="8" y="8"/>
                  <a:pt x="8" y="8"/>
                </a:cubicBezTo>
                <a:cubicBezTo>
                  <a:pt x="6" y="8"/>
                  <a:pt x="6" y="8"/>
                  <a:pt x="6" y="8"/>
                </a:cubicBezTo>
                <a:cubicBezTo>
                  <a:pt x="5" y="8"/>
                  <a:pt x="4" y="9"/>
                  <a:pt x="4" y="10"/>
                </a:cubicBezTo>
                <a:cubicBezTo>
                  <a:pt x="4" y="20"/>
                  <a:pt x="4" y="20"/>
                  <a:pt x="4" y="20"/>
                </a:cubicBezTo>
                <a:cubicBezTo>
                  <a:pt x="2" y="20"/>
                  <a:pt x="0" y="22"/>
                  <a:pt x="0" y="24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8"/>
                  <a:pt x="2" y="60"/>
                  <a:pt x="4" y="60"/>
                </a:cubicBezTo>
                <a:cubicBezTo>
                  <a:pt x="20" y="60"/>
                  <a:pt x="20" y="60"/>
                  <a:pt x="20" y="60"/>
                </a:cubicBezTo>
                <a:cubicBezTo>
                  <a:pt x="22" y="60"/>
                  <a:pt x="24" y="58"/>
                  <a:pt x="24" y="56"/>
                </a:cubicBezTo>
                <a:cubicBezTo>
                  <a:pt x="24" y="28"/>
                  <a:pt x="24" y="28"/>
                  <a:pt x="24" y="28"/>
                </a:cubicBezTo>
                <a:cubicBezTo>
                  <a:pt x="30" y="28"/>
                  <a:pt x="30" y="28"/>
                  <a:pt x="30" y="28"/>
                </a:cubicBezTo>
                <a:cubicBezTo>
                  <a:pt x="29" y="28"/>
                  <a:pt x="28" y="29"/>
                  <a:pt x="28" y="30"/>
                </a:cubicBezTo>
                <a:cubicBezTo>
                  <a:pt x="28" y="31"/>
                  <a:pt x="29" y="32"/>
                  <a:pt x="30" y="32"/>
                </a:cubicBezTo>
                <a:cubicBezTo>
                  <a:pt x="34" y="32"/>
                  <a:pt x="34" y="32"/>
                  <a:pt x="34" y="32"/>
                </a:cubicBezTo>
                <a:cubicBezTo>
                  <a:pt x="35" y="32"/>
                  <a:pt x="36" y="31"/>
                  <a:pt x="36" y="30"/>
                </a:cubicBezTo>
                <a:cubicBezTo>
                  <a:pt x="36" y="29"/>
                  <a:pt x="35" y="28"/>
                  <a:pt x="34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56"/>
                  <a:pt x="40" y="56"/>
                  <a:pt x="40" y="56"/>
                </a:cubicBezTo>
                <a:cubicBezTo>
                  <a:pt x="40" y="58"/>
                  <a:pt x="42" y="60"/>
                  <a:pt x="44" y="60"/>
                </a:cubicBezTo>
                <a:cubicBezTo>
                  <a:pt x="60" y="60"/>
                  <a:pt x="60" y="60"/>
                  <a:pt x="60" y="60"/>
                </a:cubicBezTo>
                <a:cubicBezTo>
                  <a:pt x="62" y="60"/>
                  <a:pt x="64" y="58"/>
                  <a:pt x="64" y="56"/>
                </a:cubicBezTo>
                <a:cubicBezTo>
                  <a:pt x="64" y="24"/>
                  <a:pt x="64" y="24"/>
                  <a:pt x="64" y="24"/>
                </a:cubicBezTo>
                <a:cubicBezTo>
                  <a:pt x="64" y="22"/>
                  <a:pt x="62" y="20"/>
                  <a:pt x="60" y="20"/>
                </a:cubicBezTo>
                <a:close/>
                <a:moveTo>
                  <a:pt x="20" y="55"/>
                </a:moveTo>
                <a:cubicBezTo>
                  <a:pt x="20" y="56"/>
                  <a:pt x="20" y="56"/>
                  <a:pt x="19" y="56"/>
                </a:cubicBezTo>
                <a:cubicBezTo>
                  <a:pt x="5" y="56"/>
                  <a:pt x="5" y="56"/>
                  <a:pt x="5" y="56"/>
                </a:cubicBezTo>
                <a:cubicBezTo>
                  <a:pt x="4" y="56"/>
                  <a:pt x="4" y="56"/>
                  <a:pt x="4" y="55"/>
                </a:cubicBezTo>
                <a:cubicBezTo>
                  <a:pt x="4" y="53"/>
                  <a:pt x="4" y="53"/>
                  <a:pt x="4" y="53"/>
                </a:cubicBezTo>
                <a:cubicBezTo>
                  <a:pt x="4" y="52"/>
                  <a:pt x="4" y="52"/>
                  <a:pt x="5" y="52"/>
                </a:cubicBezTo>
                <a:cubicBezTo>
                  <a:pt x="19" y="52"/>
                  <a:pt x="19" y="52"/>
                  <a:pt x="19" y="52"/>
                </a:cubicBezTo>
                <a:cubicBezTo>
                  <a:pt x="20" y="52"/>
                  <a:pt x="20" y="52"/>
                  <a:pt x="20" y="53"/>
                </a:cubicBezTo>
                <a:lnTo>
                  <a:pt x="20" y="55"/>
                </a:lnTo>
                <a:close/>
                <a:moveTo>
                  <a:pt x="60" y="55"/>
                </a:moveTo>
                <a:cubicBezTo>
                  <a:pt x="60" y="56"/>
                  <a:pt x="60" y="56"/>
                  <a:pt x="59" y="56"/>
                </a:cubicBezTo>
                <a:cubicBezTo>
                  <a:pt x="45" y="56"/>
                  <a:pt x="45" y="56"/>
                  <a:pt x="45" y="56"/>
                </a:cubicBezTo>
                <a:cubicBezTo>
                  <a:pt x="44" y="56"/>
                  <a:pt x="44" y="56"/>
                  <a:pt x="44" y="55"/>
                </a:cubicBezTo>
                <a:cubicBezTo>
                  <a:pt x="44" y="53"/>
                  <a:pt x="44" y="53"/>
                  <a:pt x="44" y="53"/>
                </a:cubicBezTo>
                <a:cubicBezTo>
                  <a:pt x="44" y="52"/>
                  <a:pt x="44" y="52"/>
                  <a:pt x="45" y="52"/>
                </a:cubicBezTo>
                <a:cubicBezTo>
                  <a:pt x="59" y="52"/>
                  <a:pt x="59" y="52"/>
                  <a:pt x="59" y="52"/>
                </a:cubicBezTo>
                <a:cubicBezTo>
                  <a:pt x="60" y="52"/>
                  <a:pt x="60" y="52"/>
                  <a:pt x="60" y="53"/>
                </a:cubicBezTo>
                <a:lnTo>
                  <a:pt x="60" y="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284" name="Group 11283"/>
          <p:cNvGrpSpPr/>
          <p:nvPr/>
        </p:nvGrpSpPr>
        <p:grpSpPr>
          <a:xfrm>
            <a:off x="4130676" y="811064"/>
            <a:ext cx="203200" cy="203200"/>
            <a:chOff x="4130676" y="811064"/>
            <a:chExt cx="203200" cy="203200"/>
          </a:xfrm>
        </p:grpSpPr>
        <p:sp>
          <p:nvSpPr>
            <p:cNvPr id="63" name="Freeform 684"/>
            <p:cNvSpPr>
              <a:spLocks noEditPoints="1"/>
            </p:cNvSpPr>
            <p:nvPr/>
          </p:nvSpPr>
          <p:spPr bwMode="auto">
            <a:xfrm>
              <a:off x="4130676" y="811064"/>
              <a:ext cx="203200" cy="203200"/>
            </a:xfrm>
            <a:custGeom>
              <a:avLst/>
              <a:gdLst>
                <a:gd name="T0" fmla="*/ 0 w 128"/>
                <a:gd name="T1" fmla="*/ 0 h 128"/>
                <a:gd name="T2" fmla="*/ 0 w 128"/>
                <a:gd name="T3" fmla="*/ 128 h 128"/>
                <a:gd name="T4" fmla="*/ 128 w 128"/>
                <a:gd name="T5" fmla="*/ 128 h 128"/>
                <a:gd name="T6" fmla="*/ 128 w 128"/>
                <a:gd name="T7" fmla="*/ 0 h 128"/>
                <a:gd name="T8" fmla="*/ 0 w 128"/>
                <a:gd name="T9" fmla="*/ 0 h 128"/>
                <a:gd name="T10" fmla="*/ 120 w 128"/>
                <a:gd name="T11" fmla="*/ 120 h 128"/>
                <a:gd name="T12" fmla="*/ 8 w 128"/>
                <a:gd name="T13" fmla="*/ 120 h 128"/>
                <a:gd name="T14" fmla="*/ 8 w 128"/>
                <a:gd name="T15" fmla="*/ 8 h 128"/>
                <a:gd name="T16" fmla="*/ 120 w 128"/>
                <a:gd name="T17" fmla="*/ 8 h 128"/>
                <a:gd name="T18" fmla="*/ 120 w 128"/>
                <a:gd name="T19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0" y="0"/>
                  </a:moveTo>
                  <a:lnTo>
                    <a:pt x="0" y="128"/>
                  </a:lnTo>
                  <a:lnTo>
                    <a:pt x="128" y="128"/>
                  </a:lnTo>
                  <a:lnTo>
                    <a:pt x="128" y="0"/>
                  </a:lnTo>
                  <a:lnTo>
                    <a:pt x="0" y="0"/>
                  </a:lnTo>
                  <a:close/>
                  <a:moveTo>
                    <a:pt x="120" y="120"/>
                  </a:moveTo>
                  <a:lnTo>
                    <a:pt x="8" y="120"/>
                  </a:lnTo>
                  <a:lnTo>
                    <a:pt x="8" y="8"/>
                  </a:lnTo>
                  <a:lnTo>
                    <a:pt x="120" y="8"/>
                  </a:lnTo>
                  <a:lnTo>
                    <a:pt x="12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4" name="Freeform 685"/>
            <p:cNvSpPr>
              <a:spLocks noEditPoints="1"/>
            </p:cNvSpPr>
            <p:nvPr/>
          </p:nvSpPr>
          <p:spPr bwMode="auto">
            <a:xfrm>
              <a:off x="4178301" y="861864"/>
              <a:ext cx="104775" cy="117475"/>
            </a:xfrm>
            <a:custGeom>
              <a:avLst/>
              <a:gdLst>
                <a:gd name="T0" fmla="*/ 33 w 33"/>
                <a:gd name="T1" fmla="*/ 26 h 37"/>
                <a:gd name="T2" fmla="*/ 33 w 33"/>
                <a:gd name="T3" fmla="*/ 26 h 37"/>
                <a:gd name="T4" fmla="*/ 26 w 33"/>
                <a:gd name="T5" fmla="*/ 17 h 37"/>
                <a:gd name="T6" fmla="*/ 31 w 33"/>
                <a:gd name="T7" fmla="*/ 9 h 37"/>
                <a:gd name="T8" fmla="*/ 31 w 33"/>
                <a:gd name="T9" fmla="*/ 9 h 37"/>
                <a:gd name="T10" fmla="*/ 29 w 33"/>
                <a:gd name="T11" fmla="*/ 3 h 37"/>
                <a:gd name="T12" fmla="*/ 19 w 33"/>
                <a:gd name="T13" fmla="*/ 0 h 37"/>
                <a:gd name="T14" fmla="*/ 0 w 33"/>
                <a:gd name="T15" fmla="*/ 0 h 37"/>
                <a:gd name="T16" fmla="*/ 0 w 33"/>
                <a:gd name="T17" fmla="*/ 37 h 37"/>
                <a:gd name="T18" fmla="*/ 19 w 33"/>
                <a:gd name="T19" fmla="*/ 37 h 37"/>
                <a:gd name="T20" fmla="*/ 33 w 33"/>
                <a:gd name="T21" fmla="*/ 26 h 37"/>
                <a:gd name="T22" fmla="*/ 10 w 33"/>
                <a:gd name="T23" fmla="*/ 8 h 37"/>
                <a:gd name="T24" fmla="*/ 17 w 33"/>
                <a:gd name="T25" fmla="*/ 8 h 37"/>
                <a:gd name="T26" fmla="*/ 21 w 33"/>
                <a:gd name="T27" fmla="*/ 11 h 37"/>
                <a:gd name="T28" fmla="*/ 21 w 33"/>
                <a:gd name="T29" fmla="*/ 11 h 37"/>
                <a:gd name="T30" fmla="*/ 16 w 33"/>
                <a:gd name="T31" fmla="*/ 15 h 37"/>
                <a:gd name="T32" fmla="*/ 10 w 33"/>
                <a:gd name="T33" fmla="*/ 15 h 37"/>
                <a:gd name="T34" fmla="*/ 10 w 33"/>
                <a:gd name="T35" fmla="*/ 8 h 37"/>
                <a:gd name="T36" fmla="*/ 10 w 33"/>
                <a:gd name="T37" fmla="*/ 28 h 37"/>
                <a:gd name="T38" fmla="*/ 10 w 33"/>
                <a:gd name="T39" fmla="*/ 22 h 37"/>
                <a:gd name="T40" fmla="*/ 18 w 33"/>
                <a:gd name="T41" fmla="*/ 22 h 37"/>
                <a:gd name="T42" fmla="*/ 23 w 33"/>
                <a:gd name="T43" fmla="*/ 25 h 37"/>
                <a:gd name="T44" fmla="*/ 23 w 33"/>
                <a:gd name="T45" fmla="*/ 25 h 37"/>
                <a:gd name="T46" fmla="*/ 18 w 33"/>
                <a:gd name="T47" fmla="*/ 28 h 37"/>
                <a:gd name="T48" fmla="*/ 10 w 33"/>
                <a:gd name="T4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" h="37">
                  <a:moveTo>
                    <a:pt x="33" y="26"/>
                  </a:moveTo>
                  <a:cubicBezTo>
                    <a:pt x="33" y="26"/>
                    <a:pt x="33" y="26"/>
                    <a:pt x="33" y="26"/>
                  </a:cubicBezTo>
                  <a:cubicBezTo>
                    <a:pt x="33" y="21"/>
                    <a:pt x="30" y="19"/>
                    <a:pt x="26" y="17"/>
                  </a:cubicBezTo>
                  <a:cubicBezTo>
                    <a:pt x="29" y="16"/>
                    <a:pt x="31" y="14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7"/>
                    <a:pt x="30" y="5"/>
                    <a:pt x="29" y="3"/>
                  </a:cubicBezTo>
                  <a:cubicBezTo>
                    <a:pt x="27" y="1"/>
                    <a:pt x="23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28" y="37"/>
                    <a:pt x="33" y="33"/>
                    <a:pt x="33" y="26"/>
                  </a:cubicBezTo>
                  <a:close/>
                  <a:moveTo>
                    <a:pt x="10" y="8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20" y="8"/>
                    <a:pt x="21" y="9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4"/>
                    <a:pt x="19" y="15"/>
                    <a:pt x="16" y="15"/>
                  </a:cubicBezTo>
                  <a:cubicBezTo>
                    <a:pt x="10" y="15"/>
                    <a:pt x="10" y="15"/>
                    <a:pt x="10" y="15"/>
                  </a:cubicBezTo>
                  <a:lnTo>
                    <a:pt x="10" y="8"/>
                  </a:lnTo>
                  <a:close/>
                  <a:moveTo>
                    <a:pt x="10" y="28"/>
                  </a:moveTo>
                  <a:cubicBezTo>
                    <a:pt x="10" y="22"/>
                    <a:pt x="10" y="22"/>
                    <a:pt x="10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1" y="22"/>
                    <a:pt x="23" y="23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7"/>
                    <a:pt x="21" y="28"/>
                    <a:pt x="18" y="28"/>
                  </a:cubicBezTo>
                  <a:lnTo>
                    <a:pt x="10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285" name="Group 11284"/>
          <p:cNvGrpSpPr/>
          <p:nvPr/>
        </p:nvGrpSpPr>
        <p:grpSpPr>
          <a:xfrm>
            <a:off x="3722688" y="811064"/>
            <a:ext cx="204788" cy="203200"/>
            <a:chOff x="3722688" y="811064"/>
            <a:chExt cx="204788" cy="203200"/>
          </a:xfrm>
        </p:grpSpPr>
        <p:sp>
          <p:nvSpPr>
            <p:cNvPr id="65" name="Freeform 686"/>
            <p:cNvSpPr>
              <a:spLocks noEditPoints="1"/>
            </p:cNvSpPr>
            <p:nvPr/>
          </p:nvSpPr>
          <p:spPr bwMode="auto">
            <a:xfrm>
              <a:off x="3722688" y="811064"/>
              <a:ext cx="204788" cy="203200"/>
            </a:xfrm>
            <a:custGeom>
              <a:avLst/>
              <a:gdLst>
                <a:gd name="T0" fmla="*/ 0 w 129"/>
                <a:gd name="T1" fmla="*/ 0 h 128"/>
                <a:gd name="T2" fmla="*/ 0 w 129"/>
                <a:gd name="T3" fmla="*/ 128 h 128"/>
                <a:gd name="T4" fmla="*/ 129 w 129"/>
                <a:gd name="T5" fmla="*/ 128 h 128"/>
                <a:gd name="T6" fmla="*/ 129 w 129"/>
                <a:gd name="T7" fmla="*/ 0 h 128"/>
                <a:gd name="T8" fmla="*/ 0 w 129"/>
                <a:gd name="T9" fmla="*/ 0 h 128"/>
                <a:gd name="T10" fmla="*/ 121 w 129"/>
                <a:gd name="T11" fmla="*/ 120 h 128"/>
                <a:gd name="T12" fmla="*/ 8 w 129"/>
                <a:gd name="T13" fmla="*/ 120 h 128"/>
                <a:gd name="T14" fmla="*/ 8 w 129"/>
                <a:gd name="T15" fmla="*/ 8 h 128"/>
                <a:gd name="T16" fmla="*/ 121 w 129"/>
                <a:gd name="T17" fmla="*/ 8 h 128"/>
                <a:gd name="T18" fmla="*/ 121 w 129"/>
                <a:gd name="T19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128">
                  <a:moveTo>
                    <a:pt x="0" y="0"/>
                  </a:moveTo>
                  <a:lnTo>
                    <a:pt x="0" y="128"/>
                  </a:lnTo>
                  <a:lnTo>
                    <a:pt x="129" y="128"/>
                  </a:lnTo>
                  <a:lnTo>
                    <a:pt x="129" y="0"/>
                  </a:lnTo>
                  <a:lnTo>
                    <a:pt x="0" y="0"/>
                  </a:lnTo>
                  <a:close/>
                  <a:moveTo>
                    <a:pt x="121" y="120"/>
                  </a:moveTo>
                  <a:lnTo>
                    <a:pt x="8" y="120"/>
                  </a:lnTo>
                  <a:lnTo>
                    <a:pt x="8" y="8"/>
                  </a:lnTo>
                  <a:lnTo>
                    <a:pt x="121" y="8"/>
                  </a:lnTo>
                  <a:lnTo>
                    <a:pt x="121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6" name="Freeform 687"/>
            <p:cNvSpPr>
              <a:spLocks/>
            </p:cNvSpPr>
            <p:nvPr/>
          </p:nvSpPr>
          <p:spPr bwMode="auto">
            <a:xfrm>
              <a:off x="3819526" y="849164"/>
              <a:ext cx="44450" cy="25400"/>
            </a:xfrm>
            <a:custGeom>
              <a:avLst/>
              <a:gdLst>
                <a:gd name="T0" fmla="*/ 28 w 28"/>
                <a:gd name="T1" fmla="*/ 0 h 16"/>
                <a:gd name="T2" fmla="*/ 4 w 28"/>
                <a:gd name="T3" fmla="*/ 0 h 16"/>
                <a:gd name="T4" fmla="*/ 0 w 28"/>
                <a:gd name="T5" fmla="*/ 16 h 16"/>
                <a:gd name="T6" fmla="*/ 24 w 28"/>
                <a:gd name="T7" fmla="*/ 16 h 16"/>
                <a:gd name="T8" fmla="*/ 28 w 2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6">
                  <a:moveTo>
                    <a:pt x="28" y="0"/>
                  </a:moveTo>
                  <a:lnTo>
                    <a:pt x="4" y="0"/>
                  </a:lnTo>
                  <a:lnTo>
                    <a:pt x="0" y="16"/>
                  </a:lnTo>
                  <a:lnTo>
                    <a:pt x="24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7" name="Freeform 688"/>
            <p:cNvSpPr>
              <a:spLocks/>
            </p:cNvSpPr>
            <p:nvPr/>
          </p:nvSpPr>
          <p:spPr bwMode="auto">
            <a:xfrm>
              <a:off x="3787776" y="887264"/>
              <a:ext cx="66675" cy="88900"/>
            </a:xfrm>
            <a:custGeom>
              <a:avLst/>
              <a:gdLst>
                <a:gd name="T0" fmla="*/ 42 w 42"/>
                <a:gd name="T1" fmla="*/ 0 h 56"/>
                <a:gd name="T2" fmla="*/ 18 w 42"/>
                <a:gd name="T3" fmla="*/ 0 h 56"/>
                <a:gd name="T4" fmla="*/ 0 w 42"/>
                <a:gd name="T5" fmla="*/ 56 h 56"/>
                <a:gd name="T6" fmla="*/ 24 w 42"/>
                <a:gd name="T7" fmla="*/ 56 h 56"/>
                <a:gd name="T8" fmla="*/ 42 w 42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6">
                  <a:moveTo>
                    <a:pt x="42" y="0"/>
                  </a:moveTo>
                  <a:lnTo>
                    <a:pt x="18" y="0"/>
                  </a:lnTo>
                  <a:lnTo>
                    <a:pt x="0" y="56"/>
                  </a:lnTo>
                  <a:lnTo>
                    <a:pt x="24" y="56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286" name="Group 11285"/>
          <p:cNvGrpSpPr/>
          <p:nvPr/>
        </p:nvGrpSpPr>
        <p:grpSpPr>
          <a:xfrm>
            <a:off x="3316288" y="811064"/>
            <a:ext cx="203200" cy="203200"/>
            <a:chOff x="3316288" y="811064"/>
            <a:chExt cx="203200" cy="203200"/>
          </a:xfrm>
        </p:grpSpPr>
        <p:sp>
          <p:nvSpPr>
            <p:cNvPr id="68" name="Freeform 689"/>
            <p:cNvSpPr>
              <a:spLocks noEditPoints="1"/>
            </p:cNvSpPr>
            <p:nvPr/>
          </p:nvSpPr>
          <p:spPr bwMode="auto">
            <a:xfrm>
              <a:off x="3316288" y="811064"/>
              <a:ext cx="203200" cy="203200"/>
            </a:xfrm>
            <a:custGeom>
              <a:avLst/>
              <a:gdLst>
                <a:gd name="T0" fmla="*/ 0 w 128"/>
                <a:gd name="T1" fmla="*/ 0 h 128"/>
                <a:gd name="T2" fmla="*/ 0 w 128"/>
                <a:gd name="T3" fmla="*/ 128 h 128"/>
                <a:gd name="T4" fmla="*/ 128 w 128"/>
                <a:gd name="T5" fmla="*/ 128 h 128"/>
                <a:gd name="T6" fmla="*/ 128 w 128"/>
                <a:gd name="T7" fmla="*/ 0 h 128"/>
                <a:gd name="T8" fmla="*/ 0 w 128"/>
                <a:gd name="T9" fmla="*/ 0 h 128"/>
                <a:gd name="T10" fmla="*/ 120 w 128"/>
                <a:gd name="T11" fmla="*/ 120 h 128"/>
                <a:gd name="T12" fmla="*/ 8 w 128"/>
                <a:gd name="T13" fmla="*/ 120 h 128"/>
                <a:gd name="T14" fmla="*/ 8 w 128"/>
                <a:gd name="T15" fmla="*/ 8 h 128"/>
                <a:gd name="T16" fmla="*/ 120 w 128"/>
                <a:gd name="T17" fmla="*/ 8 h 128"/>
                <a:gd name="T18" fmla="*/ 120 w 128"/>
                <a:gd name="T19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0" y="0"/>
                  </a:moveTo>
                  <a:lnTo>
                    <a:pt x="0" y="128"/>
                  </a:lnTo>
                  <a:lnTo>
                    <a:pt x="128" y="128"/>
                  </a:lnTo>
                  <a:lnTo>
                    <a:pt x="128" y="0"/>
                  </a:lnTo>
                  <a:lnTo>
                    <a:pt x="0" y="0"/>
                  </a:lnTo>
                  <a:close/>
                  <a:moveTo>
                    <a:pt x="120" y="120"/>
                  </a:moveTo>
                  <a:lnTo>
                    <a:pt x="8" y="120"/>
                  </a:lnTo>
                  <a:lnTo>
                    <a:pt x="8" y="8"/>
                  </a:lnTo>
                  <a:lnTo>
                    <a:pt x="120" y="8"/>
                  </a:lnTo>
                  <a:lnTo>
                    <a:pt x="12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9" name="Freeform 690"/>
            <p:cNvSpPr>
              <a:spLocks/>
            </p:cNvSpPr>
            <p:nvPr/>
          </p:nvSpPr>
          <p:spPr bwMode="auto">
            <a:xfrm>
              <a:off x="3367088" y="852339"/>
              <a:ext cx="92075" cy="98425"/>
            </a:xfrm>
            <a:custGeom>
              <a:avLst/>
              <a:gdLst>
                <a:gd name="T0" fmla="*/ 15 w 29"/>
                <a:gd name="T1" fmla="*/ 31 h 31"/>
                <a:gd name="T2" fmla="*/ 29 w 29"/>
                <a:gd name="T3" fmla="*/ 17 h 31"/>
                <a:gd name="T4" fmla="*/ 29 w 29"/>
                <a:gd name="T5" fmla="*/ 0 h 31"/>
                <a:gd name="T6" fmla="*/ 20 w 29"/>
                <a:gd name="T7" fmla="*/ 0 h 31"/>
                <a:gd name="T8" fmla="*/ 20 w 29"/>
                <a:gd name="T9" fmla="*/ 17 h 31"/>
                <a:gd name="T10" fmla="*/ 15 w 29"/>
                <a:gd name="T11" fmla="*/ 24 h 31"/>
                <a:gd name="T12" fmla="*/ 9 w 29"/>
                <a:gd name="T13" fmla="*/ 17 h 31"/>
                <a:gd name="T14" fmla="*/ 9 w 29"/>
                <a:gd name="T15" fmla="*/ 0 h 31"/>
                <a:gd name="T16" fmla="*/ 0 w 29"/>
                <a:gd name="T17" fmla="*/ 0 h 31"/>
                <a:gd name="T18" fmla="*/ 0 w 29"/>
                <a:gd name="T19" fmla="*/ 17 h 31"/>
                <a:gd name="T20" fmla="*/ 15 w 29"/>
                <a:gd name="T2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31">
                  <a:moveTo>
                    <a:pt x="15" y="31"/>
                  </a:moveTo>
                  <a:cubicBezTo>
                    <a:pt x="23" y="31"/>
                    <a:pt x="29" y="27"/>
                    <a:pt x="29" y="17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22"/>
                    <a:pt x="18" y="24"/>
                    <a:pt x="15" y="24"/>
                  </a:cubicBezTo>
                  <a:cubicBezTo>
                    <a:pt x="11" y="24"/>
                    <a:pt x="9" y="21"/>
                    <a:pt x="9" y="17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7"/>
                    <a:pt x="6" y="31"/>
                    <a:pt x="15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0" name="Rectangle 691"/>
            <p:cNvSpPr>
              <a:spLocks noChangeArrowheads="1"/>
            </p:cNvSpPr>
            <p:nvPr/>
          </p:nvSpPr>
          <p:spPr bwMode="auto">
            <a:xfrm>
              <a:off x="3367088" y="963464"/>
              <a:ext cx="1016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283" name="Group 11282"/>
          <p:cNvGrpSpPr/>
          <p:nvPr/>
        </p:nvGrpSpPr>
        <p:grpSpPr>
          <a:xfrm>
            <a:off x="4537076" y="811064"/>
            <a:ext cx="203200" cy="203200"/>
            <a:chOff x="4537076" y="811064"/>
            <a:chExt cx="203200" cy="203200"/>
          </a:xfrm>
        </p:grpSpPr>
        <p:sp>
          <p:nvSpPr>
            <p:cNvPr id="71" name="Freeform 692"/>
            <p:cNvSpPr>
              <a:spLocks noEditPoints="1"/>
            </p:cNvSpPr>
            <p:nvPr/>
          </p:nvSpPr>
          <p:spPr bwMode="auto">
            <a:xfrm>
              <a:off x="4537076" y="811064"/>
              <a:ext cx="203200" cy="203200"/>
            </a:xfrm>
            <a:custGeom>
              <a:avLst/>
              <a:gdLst>
                <a:gd name="T0" fmla="*/ 0 w 128"/>
                <a:gd name="T1" fmla="*/ 0 h 128"/>
                <a:gd name="T2" fmla="*/ 0 w 128"/>
                <a:gd name="T3" fmla="*/ 128 h 128"/>
                <a:gd name="T4" fmla="*/ 128 w 128"/>
                <a:gd name="T5" fmla="*/ 128 h 128"/>
                <a:gd name="T6" fmla="*/ 128 w 128"/>
                <a:gd name="T7" fmla="*/ 0 h 128"/>
                <a:gd name="T8" fmla="*/ 0 w 128"/>
                <a:gd name="T9" fmla="*/ 0 h 128"/>
                <a:gd name="T10" fmla="*/ 120 w 128"/>
                <a:gd name="T11" fmla="*/ 120 h 128"/>
                <a:gd name="T12" fmla="*/ 8 w 128"/>
                <a:gd name="T13" fmla="*/ 120 h 128"/>
                <a:gd name="T14" fmla="*/ 8 w 128"/>
                <a:gd name="T15" fmla="*/ 8 h 128"/>
                <a:gd name="T16" fmla="*/ 120 w 128"/>
                <a:gd name="T17" fmla="*/ 8 h 128"/>
                <a:gd name="T18" fmla="*/ 120 w 128"/>
                <a:gd name="T19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0" y="0"/>
                  </a:moveTo>
                  <a:lnTo>
                    <a:pt x="0" y="128"/>
                  </a:lnTo>
                  <a:lnTo>
                    <a:pt x="128" y="128"/>
                  </a:lnTo>
                  <a:lnTo>
                    <a:pt x="128" y="0"/>
                  </a:lnTo>
                  <a:lnTo>
                    <a:pt x="0" y="0"/>
                  </a:lnTo>
                  <a:close/>
                  <a:moveTo>
                    <a:pt x="120" y="120"/>
                  </a:moveTo>
                  <a:lnTo>
                    <a:pt x="8" y="120"/>
                  </a:lnTo>
                  <a:lnTo>
                    <a:pt x="8" y="8"/>
                  </a:lnTo>
                  <a:lnTo>
                    <a:pt x="120" y="8"/>
                  </a:lnTo>
                  <a:lnTo>
                    <a:pt x="12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2" name="Freeform 693"/>
            <p:cNvSpPr>
              <a:spLocks/>
            </p:cNvSpPr>
            <p:nvPr/>
          </p:nvSpPr>
          <p:spPr bwMode="auto">
            <a:xfrm>
              <a:off x="4562476" y="858689"/>
              <a:ext cx="152400" cy="120650"/>
            </a:xfrm>
            <a:custGeom>
              <a:avLst/>
              <a:gdLst>
                <a:gd name="T0" fmla="*/ 24 w 48"/>
                <a:gd name="T1" fmla="*/ 24 h 38"/>
                <a:gd name="T2" fmla="*/ 30 w 48"/>
                <a:gd name="T3" fmla="*/ 27 h 38"/>
                <a:gd name="T4" fmla="*/ 30 w 48"/>
                <a:gd name="T5" fmla="*/ 27 h 38"/>
                <a:gd name="T6" fmla="*/ 26 w 48"/>
                <a:gd name="T7" fmla="*/ 30 h 38"/>
                <a:gd name="T8" fmla="*/ 14 w 48"/>
                <a:gd name="T9" fmla="*/ 25 h 38"/>
                <a:gd name="T10" fmla="*/ 9 w 48"/>
                <a:gd name="T11" fmla="*/ 32 h 38"/>
                <a:gd name="T12" fmla="*/ 26 w 48"/>
                <a:gd name="T13" fmla="*/ 38 h 38"/>
                <a:gd name="T14" fmla="*/ 41 w 48"/>
                <a:gd name="T15" fmla="*/ 26 h 38"/>
                <a:gd name="T16" fmla="*/ 41 w 48"/>
                <a:gd name="T17" fmla="*/ 26 h 38"/>
                <a:gd name="T18" fmla="*/ 39 w 48"/>
                <a:gd name="T19" fmla="*/ 21 h 38"/>
                <a:gd name="T20" fmla="*/ 48 w 48"/>
                <a:gd name="T21" fmla="*/ 21 h 38"/>
                <a:gd name="T22" fmla="*/ 48 w 48"/>
                <a:gd name="T23" fmla="*/ 17 h 38"/>
                <a:gd name="T24" fmla="*/ 34 w 48"/>
                <a:gd name="T25" fmla="*/ 17 h 38"/>
                <a:gd name="T26" fmla="*/ 27 w 48"/>
                <a:gd name="T27" fmla="*/ 15 h 38"/>
                <a:gd name="T28" fmla="*/ 21 w 48"/>
                <a:gd name="T29" fmla="*/ 11 h 38"/>
                <a:gd name="T30" fmla="*/ 21 w 48"/>
                <a:gd name="T31" fmla="*/ 11 h 38"/>
                <a:gd name="T32" fmla="*/ 24 w 48"/>
                <a:gd name="T33" fmla="*/ 9 h 38"/>
                <a:gd name="T34" fmla="*/ 35 w 48"/>
                <a:gd name="T35" fmla="*/ 12 h 38"/>
                <a:gd name="T36" fmla="*/ 40 w 48"/>
                <a:gd name="T37" fmla="*/ 5 h 38"/>
                <a:gd name="T38" fmla="*/ 25 w 48"/>
                <a:gd name="T39" fmla="*/ 0 h 38"/>
                <a:gd name="T40" fmla="*/ 11 w 48"/>
                <a:gd name="T41" fmla="*/ 12 h 38"/>
                <a:gd name="T42" fmla="*/ 11 w 48"/>
                <a:gd name="T43" fmla="*/ 12 h 38"/>
                <a:gd name="T44" fmla="*/ 12 w 48"/>
                <a:gd name="T45" fmla="*/ 17 h 38"/>
                <a:gd name="T46" fmla="*/ 0 w 48"/>
                <a:gd name="T47" fmla="*/ 17 h 38"/>
                <a:gd name="T48" fmla="*/ 0 w 48"/>
                <a:gd name="T49" fmla="*/ 21 h 38"/>
                <a:gd name="T50" fmla="*/ 16 w 48"/>
                <a:gd name="T51" fmla="*/ 21 h 38"/>
                <a:gd name="T52" fmla="*/ 24 w 48"/>
                <a:gd name="T53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38">
                  <a:moveTo>
                    <a:pt x="24" y="24"/>
                  </a:moveTo>
                  <a:cubicBezTo>
                    <a:pt x="29" y="25"/>
                    <a:pt x="30" y="26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9"/>
                    <a:pt x="29" y="30"/>
                    <a:pt x="26" y="30"/>
                  </a:cubicBezTo>
                  <a:cubicBezTo>
                    <a:pt x="22" y="30"/>
                    <a:pt x="18" y="28"/>
                    <a:pt x="14" y="25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3" y="36"/>
                    <a:pt x="19" y="38"/>
                    <a:pt x="26" y="38"/>
                  </a:cubicBezTo>
                  <a:cubicBezTo>
                    <a:pt x="35" y="38"/>
                    <a:pt x="41" y="34"/>
                    <a:pt x="41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4"/>
                    <a:pt x="40" y="22"/>
                    <a:pt x="39" y="21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2" y="16"/>
                    <a:pt x="30" y="15"/>
                    <a:pt x="27" y="15"/>
                  </a:cubicBezTo>
                  <a:cubicBezTo>
                    <a:pt x="22" y="14"/>
                    <a:pt x="21" y="13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2" y="9"/>
                    <a:pt x="24" y="9"/>
                  </a:cubicBezTo>
                  <a:cubicBezTo>
                    <a:pt x="28" y="9"/>
                    <a:pt x="31" y="10"/>
                    <a:pt x="35" y="12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6" y="2"/>
                    <a:pt x="31" y="0"/>
                    <a:pt x="25" y="0"/>
                  </a:cubicBezTo>
                  <a:cubicBezTo>
                    <a:pt x="16" y="0"/>
                    <a:pt x="11" y="5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4"/>
                    <a:pt x="11" y="16"/>
                    <a:pt x="12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8" y="22"/>
                    <a:pt x="21" y="23"/>
                    <a:pt x="24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281" name="Group 11280"/>
          <p:cNvGrpSpPr/>
          <p:nvPr/>
        </p:nvGrpSpPr>
        <p:grpSpPr>
          <a:xfrm>
            <a:off x="5351463" y="836464"/>
            <a:ext cx="203200" cy="139700"/>
            <a:chOff x="5351463" y="836464"/>
            <a:chExt cx="203200" cy="139700"/>
          </a:xfrm>
        </p:grpSpPr>
        <p:sp>
          <p:nvSpPr>
            <p:cNvPr id="73" name="Rectangle 694"/>
            <p:cNvSpPr>
              <a:spLocks noChangeArrowheads="1"/>
            </p:cNvSpPr>
            <p:nvPr/>
          </p:nvSpPr>
          <p:spPr bwMode="auto">
            <a:xfrm>
              <a:off x="5351463" y="836464"/>
              <a:ext cx="139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4" name="Rectangle 695"/>
            <p:cNvSpPr>
              <a:spLocks noChangeArrowheads="1"/>
            </p:cNvSpPr>
            <p:nvPr/>
          </p:nvSpPr>
          <p:spPr bwMode="auto">
            <a:xfrm>
              <a:off x="5351463" y="861864"/>
              <a:ext cx="2032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5" name="Rectangle 696"/>
            <p:cNvSpPr>
              <a:spLocks noChangeArrowheads="1"/>
            </p:cNvSpPr>
            <p:nvPr/>
          </p:nvSpPr>
          <p:spPr bwMode="auto">
            <a:xfrm>
              <a:off x="5351463" y="887264"/>
              <a:ext cx="152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6" name="Rectangle 697"/>
            <p:cNvSpPr>
              <a:spLocks noChangeArrowheads="1"/>
            </p:cNvSpPr>
            <p:nvPr/>
          </p:nvSpPr>
          <p:spPr bwMode="auto">
            <a:xfrm>
              <a:off x="5351463" y="912664"/>
              <a:ext cx="1905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7" name="Rectangle 698"/>
            <p:cNvSpPr>
              <a:spLocks noChangeArrowheads="1"/>
            </p:cNvSpPr>
            <p:nvPr/>
          </p:nvSpPr>
          <p:spPr bwMode="auto">
            <a:xfrm>
              <a:off x="5351463" y="938064"/>
              <a:ext cx="139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8" name="Rectangle 699"/>
            <p:cNvSpPr>
              <a:spLocks noChangeArrowheads="1"/>
            </p:cNvSpPr>
            <p:nvPr/>
          </p:nvSpPr>
          <p:spPr bwMode="auto">
            <a:xfrm>
              <a:off x="5351463" y="963464"/>
              <a:ext cx="1778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280" name="Group 11279"/>
          <p:cNvGrpSpPr/>
          <p:nvPr/>
        </p:nvGrpSpPr>
        <p:grpSpPr>
          <a:xfrm>
            <a:off x="5757863" y="836464"/>
            <a:ext cx="203200" cy="139700"/>
            <a:chOff x="5757863" y="836464"/>
            <a:chExt cx="203200" cy="139700"/>
          </a:xfrm>
        </p:grpSpPr>
        <p:sp>
          <p:nvSpPr>
            <p:cNvPr id="79" name="Rectangle 700"/>
            <p:cNvSpPr>
              <a:spLocks noChangeArrowheads="1"/>
            </p:cNvSpPr>
            <p:nvPr/>
          </p:nvSpPr>
          <p:spPr bwMode="auto">
            <a:xfrm>
              <a:off x="5821363" y="836464"/>
              <a:ext cx="762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0" name="Rectangle 701"/>
            <p:cNvSpPr>
              <a:spLocks noChangeArrowheads="1"/>
            </p:cNvSpPr>
            <p:nvPr/>
          </p:nvSpPr>
          <p:spPr bwMode="auto">
            <a:xfrm>
              <a:off x="5757863" y="887264"/>
              <a:ext cx="2032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1" name="Rectangle 702"/>
            <p:cNvSpPr>
              <a:spLocks noChangeArrowheads="1"/>
            </p:cNvSpPr>
            <p:nvPr/>
          </p:nvSpPr>
          <p:spPr bwMode="auto">
            <a:xfrm>
              <a:off x="5783263" y="861864"/>
              <a:ext cx="139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2" name="Rectangle 703"/>
            <p:cNvSpPr>
              <a:spLocks noChangeArrowheads="1"/>
            </p:cNvSpPr>
            <p:nvPr/>
          </p:nvSpPr>
          <p:spPr bwMode="auto">
            <a:xfrm>
              <a:off x="5770563" y="912664"/>
              <a:ext cx="1778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3" name="Rectangle 704"/>
            <p:cNvSpPr>
              <a:spLocks noChangeArrowheads="1"/>
            </p:cNvSpPr>
            <p:nvPr/>
          </p:nvSpPr>
          <p:spPr bwMode="auto">
            <a:xfrm>
              <a:off x="5795963" y="938064"/>
              <a:ext cx="1270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4" name="Rectangle 705"/>
            <p:cNvSpPr>
              <a:spLocks noChangeArrowheads="1"/>
            </p:cNvSpPr>
            <p:nvPr/>
          </p:nvSpPr>
          <p:spPr bwMode="auto">
            <a:xfrm>
              <a:off x="5770563" y="963464"/>
              <a:ext cx="1651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279" name="Group 11278"/>
          <p:cNvGrpSpPr/>
          <p:nvPr/>
        </p:nvGrpSpPr>
        <p:grpSpPr>
          <a:xfrm>
            <a:off x="6164263" y="836464"/>
            <a:ext cx="203200" cy="139700"/>
            <a:chOff x="6164263" y="836464"/>
            <a:chExt cx="203200" cy="139700"/>
          </a:xfrm>
        </p:grpSpPr>
        <p:sp>
          <p:nvSpPr>
            <p:cNvPr id="85" name="Rectangle 706"/>
            <p:cNvSpPr>
              <a:spLocks noChangeArrowheads="1"/>
            </p:cNvSpPr>
            <p:nvPr/>
          </p:nvSpPr>
          <p:spPr bwMode="auto">
            <a:xfrm>
              <a:off x="6227763" y="836464"/>
              <a:ext cx="139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6" name="Rectangle 707"/>
            <p:cNvSpPr>
              <a:spLocks noChangeArrowheads="1"/>
            </p:cNvSpPr>
            <p:nvPr/>
          </p:nvSpPr>
          <p:spPr bwMode="auto">
            <a:xfrm>
              <a:off x="6164263" y="861864"/>
              <a:ext cx="2032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7" name="Rectangle 708"/>
            <p:cNvSpPr>
              <a:spLocks noChangeArrowheads="1"/>
            </p:cNvSpPr>
            <p:nvPr/>
          </p:nvSpPr>
          <p:spPr bwMode="auto">
            <a:xfrm>
              <a:off x="6215063" y="887264"/>
              <a:ext cx="152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8" name="Rectangle 709"/>
            <p:cNvSpPr>
              <a:spLocks noChangeArrowheads="1"/>
            </p:cNvSpPr>
            <p:nvPr/>
          </p:nvSpPr>
          <p:spPr bwMode="auto">
            <a:xfrm>
              <a:off x="6176963" y="912664"/>
              <a:ext cx="1905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9" name="Rectangle 710"/>
            <p:cNvSpPr>
              <a:spLocks noChangeArrowheads="1"/>
            </p:cNvSpPr>
            <p:nvPr/>
          </p:nvSpPr>
          <p:spPr bwMode="auto">
            <a:xfrm>
              <a:off x="6227763" y="938064"/>
              <a:ext cx="139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0" name="Rectangle 711"/>
            <p:cNvSpPr>
              <a:spLocks noChangeArrowheads="1"/>
            </p:cNvSpPr>
            <p:nvPr/>
          </p:nvSpPr>
          <p:spPr bwMode="auto">
            <a:xfrm>
              <a:off x="6189663" y="963464"/>
              <a:ext cx="1778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282" name="Group 11281"/>
          <p:cNvGrpSpPr/>
          <p:nvPr/>
        </p:nvGrpSpPr>
        <p:grpSpPr>
          <a:xfrm>
            <a:off x="4943476" y="836464"/>
            <a:ext cx="204788" cy="139700"/>
            <a:chOff x="4943476" y="836464"/>
            <a:chExt cx="204788" cy="139700"/>
          </a:xfrm>
        </p:grpSpPr>
        <p:sp>
          <p:nvSpPr>
            <p:cNvPr id="91" name="Rectangle 712"/>
            <p:cNvSpPr>
              <a:spLocks noChangeArrowheads="1"/>
            </p:cNvSpPr>
            <p:nvPr/>
          </p:nvSpPr>
          <p:spPr bwMode="auto">
            <a:xfrm>
              <a:off x="4943476" y="836464"/>
              <a:ext cx="204788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2" name="Rectangle 713"/>
            <p:cNvSpPr>
              <a:spLocks noChangeArrowheads="1"/>
            </p:cNvSpPr>
            <p:nvPr/>
          </p:nvSpPr>
          <p:spPr bwMode="auto">
            <a:xfrm>
              <a:off x="4943476" y="861864"/>
              <a:ext cx="204788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3" name="Rectangle 714"/>
            <p:cNvSpPr>
              <a:spLocks noChangeArrowheads="1"/>
            </p:cNvSpPr>
            <p:nvPr/>
          </p:nvSpPr>
          <p:spPr bwMode="auto">
            <a:xfrm>
              <a:off x="4943476" y="887264"/>
              <a:ext cx="204788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4" name="Rectangle 715"/>
            <p:cNvSpPr>
              <a:spLocks noChangeArrowheads="1"/>
            </p:cNvSpPr>
            <p:nvPr/>
          </p:nvSpPr>
          <p:spPr bwMode="auto">
            <a:xfrm>
              <a:off x="4943476" y="912664"/>
              <a:ext cx="204788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5" name="Rectangle 716"/>
            <p:cNvSpPr>
              <a:spLocks noChangeArrowheads="1"/>
            </p:cNvSpPr>
            <p:nvPr/>
          </p:nvSpPr>
          <p:spPr bwMode="auto">
            <a:xfrm>
              <a:off x="4943476" y="938064"/>
              <a:ext cx="204788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" name="Rectangle 717"/>
            <p:cNvSpPr>
              <a:spLocks noChangeArrowheads="1"/>
            </p:cNvSpPr>
            <p:nvPr/>
          </p:nvSpPr>
          <p:spPr bwMode="auto">
            <a:xfrm>
              <a:off x="4943476" y="963464"/>
              <a:ext cx="204788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278" name="Group 11277"/>
          <p:cNvGrpSpPr/>
          <p:nvPr/>
        </p:nvGrpSpPr>
        <p:grpSpPr>
          <a:xfrm>
            <a:off x="6572251" y="823764"/>
            <a:ext cx="203200" cy="165100"/>
            <a:chOff x="6572251" y="823764"/>
            <a:chExt cx="203200" cy="165100"/>
          </a:xfrm>
        </p:grpSpPr>
        <p:sp>
          <p:nvSpPr>
            <p:cNvPr id="97" name="Oval 718"/>
            <p:cNvSpPr>
              <a:spLocks noChangeArrowheads="1"/>
            </p:cNvSpPr>
            <p:nvPr/>
          </p:nvSpPr>
          <p:spPr bwMode="auto">
            <a:xfrm>
              <a:off x="6572251" y="823764"/>
              <a:ext cx="38100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8" name="Freeform 719"/>
            <p:cNvSpPr>
              <a:spLocks/>
            </p:cNvSpPr>
            <p:nvPr/>
          </p:nvSpPr>
          <p:spPr bwMode="auto">
            <a:xfrm>
              <a:off x="6635751" y="836464"/>
              <a:ext cx="139700" cy="25400"/>
            </a:xfrm>
            <a:custGeom>
              <a:avLst/>
              <a:gdLst>
                <a:gd name="T0" fmla="*/ 4 w 44"/>
                <a:gd name="T1" fmla="*/ 8 h 8"/>
                <a:gd name="T2" fmla="*/ 40 w 44"/>
                <a:gd name="T3" fmla="*/ 8 h 8"/>
                <a:gd name="T4" fmla="*/ 44 w 44"/>
                <a:gd name="T5" fmla="*/ 4 h 8"/>
                <a:gd name="T6" fmla="*/ 40 w 44"/>
                <a:gd name="T7" fmla="*/ 0 h 8"/>
                <a:gd name="T8" fmla="*/ 4 w 44"/>
                <a:gd name="T9" fmla="*/ 0 h 8"/>
                <a:gd name="T10" fmla="*/ 0 w 44"/>
                <a:gd name="T11" fmla="*/ 4 h 8"/>
                <a:gd name="T12" fmla="*/ 4 w 4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8">
                  <a:moveTo>
                    <a:pt x="4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2" y="8"/>
                    <a:pt x="44" y="6"/>
                    <a:pt x="44" y="4"/>
                  </a:cubicBezTo>
                  <a:cubicBezTo>
                    <a:pt x="44" y="2"/>
                    <a:pt x="42" y="0"/>
                    <a:pt x="4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9" name="Oval 720"/>
            <p:cNvSpPr>
              <a:spLocks noChangeArrowheads="1"/>
            </p:cNvSpPr>
            <p:nvPr/>
          </p:nvSpPr>
          <p:spPr bwMode="auto">
            <a:xfrm>
              <a:off x="6572251" y="887264"/>
              <a:ext cx="38100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0" name="Freeform 721"/>
            <p:cNvSpPr>
              <a:spLocks/>
            </p:cNvSpPr>
            <p:nvPr/>
          </p:nvSpPr>
          <p:spPr bwMode="auto">
            <a:xfrm>
              <a:off x="6635751" y="899964"/>
              <a:ext cx="139700" cy="25400"/>
            </a:xfrm>
            <a:custGeom>
              <a:avLst/>
              <a:gdLst>
                <a:gd name="T0" fmla="*/ 40 w 44"/>
                <a:gd name="T1" fmla="*/ 0 h 8"/>
                <a:gd name="T2" fmla="*/ 4 w 44"/>
                <a:gd name="T3" fmla="*/ 0 h 8"/>
                <a:gd name="T4" fmla="*/ 0 w 44"/>
                <a:gd name="T5" fmla="*/ 4 h 8"/>
                <a:gd name="T6" fmla="*/ 4 w 44"/>
                <a:gd name="T7" fmla="*/ 8 h 8"/>
                <a:gd name="T8" fmla="*/ 40 w 44"/>
                <a:gd name="T9" fmla="*/ 8 h 8"/>
                <a:gd name="T10" fmla="*/ 44 w 44"/>
                <a:gd name="T11" fmla="*/ 4 h 8"/>
                <a:gd name="T12" fmla="*/ 40 w 44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8">
                  <a:moveTo>
                    <a:pt x="4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2" y="8"/>
                    <a:pt x="44" y="6"/>
                    <a:pt x="44" y="4"/>
                  </a:cubicBezTo>
                  <a:cubicBezTo>
                    <a:pt x="44" y="2"/>
                    <a:pt x="42" y="0"/>
                    <a:pt x="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1" name="Oval 722"/>
            <p:cNvSpPr>
              <a:spLocks noChangeArrowheads="1"/>
            </p:cNvSpPr>
            <p:nvPr/>
          </p:nvSpPr>
          <p:spPr bwMode="auto">
            <a:xfrm>
              <a:off x="6572251" y="950764"/>
              <a:ext cx="38100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2" name="Freeform 723"/>
            <p:cNvSpPr>
              <a:spLocks/>
            </p:cNvSpPr>
            <p:nvPr/>
          </p:nvSpPr>
          <p:spPr bwMode="auto">
            <a:xfrm>
              <a:off x="6635751" y="963464"/>
              <a:ext cx="139700" cy="25400"/>
            </a:xfrm>
            <a:custGeom>
              <a:avLst/>
              <a:gdLst>
                <a:gd name="T0" fmla="*/ 40 w 44"/>
                <a:gd name="T1" fmla="*/ 0 h 8"/>
                <a:gd name="T2" fmla="*/ 4 w 44"/>
                <a:gd name="T3" fmla="*/ 0 h 8"/>
                <a:gd name="T4" fmla="*/ 0 w 44"/>
                <a:gd name="T5" fmla="*/ 4 h 8"/>
                <a:gd name="T6" fmla="*/ 4 w 44"/>
                <a:gd name="T7" fmla="*/ 8 h 8"/>
                <a:gd name="T8" fmla="*/ 40 w 44"/>
                <a:gd name="T9" fmla="*/ 8 h 8"/>
                <a:gd name="T10" fmla="*/ 44 w 44"/>
                <a:gd name="T11" fmla="*/ 4 h 8"/>
                <a:gd name="T12" fmla="*/ 40 w 44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8">
                  <a:moveTo>
                    <a:pt x="4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2" y="8"/>
                    <a:pt x="44" y="6"/>
                    <a:pt x="44" y="4"/>
                  </a:cubicBezTo>
                  <a:cubicBezTo>
                    <a:pt x="44" y="2"/>
                    <a:pt x="42" y="0"/>
                    <a:pt x="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277" name="Group 11276"/>
          <p:cNvGrpSpPr/>
          <p:nvPr/>
        </p:nvGrpSpPr>
        <p:grpSpPr>
          <a:xfrm>
            <a:off x="6985001" y="811064"/>
            <a:ext cx="196850" cy="190500"/>
            <a:chOff x="6985001" y="811064"/>
            <a:chExt cx="196850" cy="190500"/>
          </a:xfrm>
        </p:grpSpPr>
        <p:sp>
          <p:nvSpPr>
            <p:cNvPr id="103" name="Freeform 724"/>
            <p:cNvSpPr>
              <a:spLocks/>
            </p:cNvSpPr>
            <p:nvPr/>
          </p:nvSpPr>
          <p:spPr bwMode="auto">
            <a:xfrm>
              <a:off x="7042151" y="836464"/>
              <a:ext cx="139700" cy="25400"/>
            </a:xfrm>
            <a:custGeom>
              <a:avLst/>
              <a:gdLst>
                <a:gd name="T0" fmla="*/ 4 w 44"/>
                <a:gd name="T1" fmla="*/ 8 h 8"/>
                <a:gd name="T2" fmla="*/ 40 w 44"/>
                <a:gd name="T3" fmla="*/ 8 h 8"/>
                <a:gd name="T4" fmla="*/ 44 w 44"/>
                <a:gd name="T5" fmla="*/ 4 h 8"/>
                <a:gd name="T6" fmla="*/ 40 w 44"/>
                <a:gd name="T7" fmla="*/ 0 h 8"/>
                <a:gd name="T8" fmla="*/ 4 w 44"/>
                <a:gd name="T9" fmla="*/ 0 h 8"/>
                <a:gd name="T10" fmla="*/ 0 w 44"/>
                <a:gd name="T11" fmla="*/ 4 h 8"/>
                <a:gd name="T12" fmla="*/ 4 w 4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8">
                  <a:moveTo>
                    <a:pt x="4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2" y="8"/>
                    <a:pt x="44" y="6"/>
                    <a:pt x="44" y="4"/>
                  </a:cubicBezTo>
                  <a:cubicBezTo>
                    <a:pt x="44" y="2"/>
                    <a:pt x="42" y="0"/>
                    <a:pt x="4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4" name="Freeform 725"/>
            <p:cNvSpPr>
              <a:spLocks/>
            </p:cNvSpPr>
            <p:nvPr/>
          </p:nvSpPr>
          <p:spPr bwMode="auto">
            <a:xfrm>
              <a:off x="7042151" y="899964"/>
              <a:ext cx="139700" cy="25400"/>
            </a:xfrm>
            <a:custGeom>
              <a:avLst/>
              <a:gdLst>
                <a:gd name="T0" fmla="*/ 40 w 44"/>
                <a:gd name="T1" fmla="*/ 0 h 8"/>
                <a:gd name="T2" fmla="*/ 4 w 44"/>
                <a:gd name="T3" fmla="*/ 0 h 8"/>
                <a:gd name="T4" fmla="*/ 0 w 44"/>
                <a:gd name="T5" fmla="*/ 4 h 8"/>
                <a:gd name="T6" fmla="*/ 4 w 44"/>
                <a:gd name="T7" fmla="*/ 8 h 8"/>
                <a:gd name="T8" fmla="*/ 40 w 44"/>
                <a:gd name="T9" fmla="*/ 8 h 8"/>
                <a:gd name="T10" fmla="*/ 44 w 44"/>
                <a:gd name="T11" fmla="*/ 4 h 8"/>
                <a:gd name="T12" fmla="*/ 40 w 44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8">
                  <a:moveTo>
                    <a:pt x="4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2" y="8"/>
                    <a:pt x="44" y="6"/>
                    <a:pt x="44" y="4"/>
                  </a:cubicBezTo>
                  <a:cubicBezTo>
                    <a:pt x="44" y="2"/>
                    <a:pt x="42" y="0"/>
                    <a:pt x="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" name="Freeform 726"/>
            <p:cNvSpPr>
              <a:spLocks/>
            </p:cNvSpPr>
            <p:nvPr/>
          </p:nvSpPr>
          <p:spPr bwMode="auto">
            <a:xfrm>
              <a:off x="7042151" y="963464"/>
              <a:ext cx="139700" cy="25400"/>
            </a:xfrm>
            <a:custGeom>
              <a:avLst/>
              <a:gdLst>
                <a:gd name="T0" fmla="*/ 40 w 44"/>
                <a:gd name="T1" fmla="*/ 0 h 8"/>
                <a:gd name="T2" fmla="*/ 4 w 44"/>
                <a:gd name="T3" fmla="*/ 0 h 8"/>
                <a:gd name="T4" fmla="*/ 0 w 44"/>
                <a:gd name="T5" fmla="*/ 4 h 8"/>
                <a:gd name="T6" fmla="*/ 4 w 44"/>
                <a:gd name="T7" fmla="*/ 8 h 8"/>
                <a:gd name="T8" fmla="*/ 40 w 44"/>
                <a:gd name="T9" fmla="*/ 8 h 8"/>
                <a:gd name="T10" fmla="*/ 44 w 44"/>
                <a:gd name="T11" fmla="*/ 4 h 8"/>
                <a:gd name="T12" fmla="*/ 40 w 44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8">
                  <a:moveTo>
                    <a:pt x="4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2" y="8"/>
                    <a:pt x="44" y="6"/>
                    <a:pt x="44" y="4"/>
                  </a:cubicBezTo>
                  <a:cubicBezTo>
                    <a:pt x="44" y="2"/>
                    <a:pt x="42" y="0"/>
                    <a:pt x="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" name="Freeform 727"/>
            <p:cNvSpPr>
              <a:spLocks/>
            </p:cNvSpPr>
            <p:nvPr/>
          </p:nvSpPr>
          <p:spPr bwMode="auto">
            <a:xfrm>
              <a:off x="6991351" y="811064"/>
              <a:ext cx="22225" cy="44450"/>
            </a:xfrm>
            <a:custGeom>
              <a:avLst/>
              <a:gdLst>
                <a:gd name="T0" fmla="*/ 6 w 14"/>
                <a:gd name="T1" fmla="*/ 8 h 28"/>
                <a:gd name="T2" fmla="*/ 6 w 14"/>
                <a:gd name="T3" fmla="*/ 8 h 28"/>
                <a:gd name="T4" fmla="*/ 8 w 14"/>
                <a:gd name="T5" fmla="*/ 8 h 28"/>
                <a:gd name="T6" fmla="*/ 8 w 14"/>
                <a:gd name="T7" fmla="*/ 6 h 28"/>
                <a:gd name="T8" fmla="*/ 8 w 14"/>
                <a:gd name="T9" fmla="*/ 6 h 28"/>
                <a:gd name="T10" fmla="*/ 8 w 14"/>
                <a:gd name="T11" fmla="*/ 8 h 28"/>
                <a:gd name="T12" fmla="*/ 8 w 14"/>
                <a:gd name="T13" fmla="*/ 10 h 28"/>
                <a:gd name="T14" fmla="*/ 8 w 14"/>
                <a:gd name="T15" fmla="*/ 10 h 28"/>
                <a:gd name="T16" fmla="*/ 8 w 14"/>
                <a:gd name="T17" fmla="*/ 12 h 28"/>
                <a:gd name="T18" fmla="*/ 8 w 14"/>
                <a:gd name="T19" fmla="*/ 28 h 28"/>
                <a:gd name="T20" fmla="*/ 14 w 14"/>
                <a:gd name="T21" fmla="*/ 28 h 28"/>
                <a:gd name="T22" fmla="*/ 14 w 14"/>
                <a:gd name="T23" fmla="*/ 0 h 28"/>
                <a:gd name="T24" fmla="*/ 10 w 14"/>
                <a:gd name="T25" fmla="*/ 0 h 28"/>
                <a:gd name="T26" fmla="*/ 0 w 14"/>
                <a:gd name="T27" fmla="*/ 8 h 28"/>
                <a:gd name="T28" fmla="*/ 2 w 14"/>
                <a:gd name="T29" fmla="*/ 10 h 28"/>
                <a:gd name="T30" fmla="*/ 6 w 14"/>
                <a:gd name="T31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28">
                  <a:moveTo>
                    <a:pt x="6" y="8"/>
                  </a:moveTo>
                  <a:lnTo>
                    <a:pt x="6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8" y="28"/>
                  </a:lnTo>
                  <a:lnTo>
                    <a:pt x="14" y="28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0" y="8"/>
                  </a:lnTo>
                  <a:lnTo>
                    <a:pt x="2" y="10"/>
                  </a:lnTo>
                  <a:lnTo>
                    <a:pt x="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7" name="Freeform 728"/>
            <p:cNvSpPr>
              <a:spLocks/>
            </p:cNvSpPr>
            <p:nvPr/>
          </p:nvSpPr>
          <p:spPr bwMode="auto">
            <a:xfrm>
              <a:off x="6985001" y="880914"/>
              <a:ext cx="31750" cy="47625"/>
            </a:xfrm>
            <a:custGeom>
              <a:avLst/>
              <a:gdLst>
                <a:gd name="T0" fmla="*/ 4 w 10"/>
                <a:gd name="T1" fmla="*/ 12 h 15"/>
                <a:gd name="T2" fmla="*/ 6 w 10"/>
                <a:gd name="T3" fmla="*/ 10 h 15"/>
                <a:gd name="T4" fmla="*/ 7 w 10"/>
                <a:gd name="T5" fmla="*/ 9 h 15"/>
                <a:gd name="T6" fmla="*/ 9 w 10"/>
                <a:gd name="T7" fmla="*/ 7 h 15"/>
                <a:gd name="T8" fmla="*/ 9 w 10"/>
                <a:gd name="T9" fmla="*/ 6 h 15"/>
                <a:gd name="T10" fmla="*/ 10 w 10"/>
                <a:gd name="T11" fmla="*/ 4 h 15"/>
                <a:gd name="T12" fmla="*/ 9 w 10"/>
                <a:gd name="T13" fmla="*/ 3 h 15"/>
                <a:gd name="T14" fmla="*/ 8 w 10"/>
                <a:gd name="T15" fmla="*/ 1 h 15"/>
                <a:gd name="T16" fmla="*/ 7 w 10"/>
                <a:gd name="T17" fmla="*/ 1 h 15"/>
                <a:gd name="T18" fmla="*/ 5 w 10"/>
                <a:gd name="T19" fmla="*/ 0 h 15"/>
                <a:gd name="T20" fmla="*/ 4 w 10"/>
                <a:gd name="T21" fmla="*/ 0 h 15"/>
                <a:gd name="T22" fmla="*/ 2 w 10"/>
                <a:gd name="T23" fmla="*/ 1 h 15"/>
                <a:gd name="T24" fmla="*/ 1 w 10"/>
                <a:gd name="T25" fmla="*/ 2 h 15"/>
                <a:gd name="T26" fmla="*/ 0 w 10"/>
                <a:gd name="T27" fmla="*/ 2 h 15"/>
                <a:gd name="T28" fmla="*/ 2 w 10"/>
                <a:gd name="T29" fmla="*/ 4 h 15"/>
                <a:gd name="T30" fmla="*/ 4 w 10"/>
                <a:gd name="T31" fmla="*/ 3 h 15"/>
                <a:gd name="T32" fmla="*/ 5 w 10"/>
                <a:gd name="T33" fmla="*/ 3 h 15"/>
                <a:gd name="T34" fmla="*/ 6 w 10"/>
                <a:gd name="T35" fmla="*/ 3 h 15"/>
                <a:gd name="T36" fmla="*/ 7 w 10"/>
                <a:gd name="T37" fmla="*/ 4 h 15"/>
                <a:gd name="T38" fmla="*/ 6 w 10"/>
                <a:gd name="T39" fmla="*/ 6 h 15"/>
                <a:gd name="T40" fmla="*/ 6 w 10"/>
                <a:gd name="T41" fmla="*/ 7 h 15"/>
                <a:gd name="T42" fmla="*/ 5 w 10"/>
                <a:gd name="T43" fmla="*/ 8 h 15"/>
                <a:gd name="T44" fmla="*/ 4 w 10"/>
                <a:gd name="T45" fmla="*/ 9 h 15"/>
                <a:gd name="T46" fmla="*/ 0 w 10"/>
                <a:gd name="T47" fmla="*/ 13 h 15"/>
                <a:gd name="T48" fmla="*/ 0 w 10"/>
                <a:gd name="T49" fmla="*/ 15 h 15"/>
                <a:gd name="T50" fmla="*/ 10 w 10"/>
                <a:gd name="T51" fmla="*/ 15 h 15"/>
                <a:gd name="T52" fmla="*/ 10 w 10"/>
                <a:gd name="T53" fmla="*/ 12 h 15"/>
                <a:gd name="T54" fmla="*/ 4 w 10"/>
                <a:gd name="T55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" h="15">
                  <a:moveTo>
                    <a:pt x="4" y="12"/>
                  </a:move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7" y="9"/>
                    <a:pt x="7" y="9"/>
                  </a:cubicBezTo>
                  <a:cubicBezTo>
                    <a:pt x="8" y="8"/>
                    <a:pt x="8" y="8"/>
                    <a:pt x="9" y="7"/>
                  </a:cubicBezTo>
                  <a:cubicBezTo>
                    <a:pt x="9" y="7"/>
                    <a:pt x="9" y="6"/>
                    <a:pt x="9" y="6"/>
                  </a:cubicBezTo>
                  <a:cubicBezTo>
                    <a:pt x="10" y="5"/>
                    <a:pt x="10" y="5"/>
                    <a:pt x="10" y="4"/>
                  </a:cubicBezTo>
                  <a:cubicBezTo>
                    <a:pt x="10" y="4"/>
                    <a:pt x="10" y="3"/>
                    <a:pt x="9" y="3"/>
                  </a:cubicBezTo>
                  <a:cubicBezTo>
                    <a:pt x="9" y="2"/>
                    <a:pt x="9" y="2"/>
                    <a:pt x="8" y="1"/>
                  </a:cubicBezTo>
                  <a:cubicBezTo>
                    <a:pt x="8" y="1"/>
                    <a:pt x="8" y="1"/>
                    <a:pt x="7" y="1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2" y="1"/>
                    <a:pt x="2" y="1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4"/>
                    <a:pt x="7" y="4"/>
                    <a:pt x="7" y="4"/>
                  </a:cubicBezTo>
                  <a:cubicBezTo>
                    <a:pt x="7" y="5"/>
                    <a:pt x="7" y="5"/>
                    <a:pt x="6" y="6"/>
                  </a:cubicBezTo>
                  <a:cubicBezTo>
                    <a:pt x="6" y="6"/>
                    <a:pt x="6" y="6"/>
                    <a:pt x="6" y="7"/>
                  </a:cubicBezTo>
                  <a:cubicBezTo>
                    <a:pt x="6" y="7"/>
                    <a:pt x="5" y="7"/>
                    <a:pt x="5" y="8"/>
                  </a:cubicBezTo>
                  <a:cubicBezTo>
                    <a:pt x="5" y="8"/>
                    <a:pt x="4" y="9"/>
                    <a:pt x="4" y="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4" y="12"/>
                    <a:pt x="4" y="12"/>
                    <a:pt x="4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8" name="Freeform 729"/>
            <p:cNvSpPr>
              <a:spLocks/>
            </p:cNvSpPr>
            <p:nvPr/>
          </p:nvSpPr>
          <p:spPr bwMode="auto">
            <a:xfrm>
              <a:off x="6985001" y="953939"/>
              <a:ext cx="31750" cy="47625"/>
            </a:xfrm>
            <a:custGeom>
              <a:avLst/>
              <a:gdLst>
                <a:gd name="T0" fmla="*/ 7 w 10"/>
                <a:gd name="T1" fmla="*/ 7 h 15"/>
                <a:gd name="T2" fmla="*/ 7 w 10"/>
                <a:gd name="T3" fmla="*/ 7 h 15"/>
                <a:gd name="T4" fmla="*/ 8 w 10"/>
                <a:gd name="T5" fmla="*/ 7 h 15"/>
                <a:gd name="T6" fmla="*/ 9 w 10"/>
                <a:gd name="T7" fmla="*/ 6 h 15"/>
                <a:gd name="T8" fmla="*/ 9 w 10"/>
                <a:gd name="T9" fmla="*/ 5 h 15"/>
                <a:gd name="T10" fmla="*/ 10 w 10"/>
                <a:gd name="T11" fmla="*/ 4 h 15"/>
                <a:gd name="T12" fmla="*/ 9 w 10"/>
                <a:gd name="T13" fmla="*/ 2 h 15"/>
                <a:gd name="T14" fmla="*/ 8 w 10"/>
                <a:gd name="T15" fmla="*/ 1 h 15"/>
                <a:gd name="T16" fmla="*/ 7 w 10"/>
                <a:gd name="T17" fmla="*/ 1 h 15"/>
                <a:gd name="T18" fmla="*/ 5 w 10"/>
                <a:gd name="T19" fmla="*/ 0 h 15"/>
                <a:gd name="T20" fmla="*/ 4 w 10"/>
                <a:gd name="T21" fmla="*/ 0 h 15"/>
                <a:gd name="T22" fmla="*/ 2 w 10"/>
                <a:gd name="T23" fmla="*/ 1 h 15"/>
                <a:gd name="T24" fmla="*/ 1 w 10"/>
                <a:gd name="T25" fmla="*/ 1 h 15"/>
                <a:gd name="T26" fmla="*/ 0 w 10"/>
                <a:gd name="T27" fmla="*/ 2 h 15"/>
                <a:gd name="T28" fmla="*/ 2 w 10"/>
                <a:gd name="T29" fmla="*/ 4 h 15"/>
                <a:gd name="T30" fmla="*/ 2 w 10"/>
                <a:gd name="T31" fmla="*/ 3 h 15"/>
                <a:gd name="T32" fmla="*/ 3 w 10"/>
                <a:gd name="T33" fmla="*/ 3 h 15"/>
                <a:gd name="T34" fmla="*/ 4 w 10"/>
                <a:gd name="T35" fmla="*/ 3 h 15"/>
                <a:gd name="T36" fmla="*/ 5 w 10"/>
                <a:gd name="T37" fmla="*/ 3 h 15"/>
                <a:gd name="T38" fmla="*/ 6 w 10"/>
                <a:gd name="T39" fmla="*/ 3 h 15"/>
                <a:gd name="T40" fmla="*/ 7 w 10"/>
                <a:gd name="T41" fmla="*/ 4 h 15"/>
                <a:gd name="T42" fmla="*/ 6 w 10"/>
                <a:gd name="T43" fmla="*/ 5 h 15"/>
                <a:gd name="T44" fmla="*/ 6 w 10"/>
                <a:gd name="T45" fmla="*/ 6 h 15"/>
                <a:gd name="T46" fmla="*/ 5 w 10"/>
                <a:gd name="T47" fmla="*/ 6 h 15"/>
                <a:gd name="T48" fmla="*/ 4 w 10"/>
                <a:gd name="T49" fmla="*/ 6 h 15"/>
                <a:gd name="T50" fmla="*/ 3 w 10"/>
                <a:gd name="T51" fmla="*/ 6 h 15"/>
                <a:gd name="T52" fmla="*/ 3 w 10"/>
                <a:gd name="T53" fmla="*/ 9 h 15"/>
                <a:gd name="T54" fmla="*/ 4 w 10"/>
                <a:gd name="T55" fmla="*/ 9 h 15"/>
                <a:gd name="T56" fmla="*/ 5 w 10"/>
                <a:gd name="T57" fmla="*/ 9 h 15"/>
                <a:gd name="T58" fmla="*/ 6 w 10"/>
                <a:gd name="T59" fmla="*/ 9 h 15"/>
                <a:gd name="T60" fmla="*/ 7 w 10"/>
                <a:gd name="T61" fmla="*/ 10 h 15"/>
                <a:gd name="T62" fmla="*/ 7 w 10"/>
                <a:gd name="T63" fmla="*/ 10 h 15"/>
                <a:gd name="T64" fmla="*/ 7 w 10"/>
                <a:gd name="T65" fmla="*/ 11 h 15"/>
                <a:gd name="T66" fmla="*/ 6 w 10"/>
                <a:gd name="T67" fmla="*/ 12 h 15"/>
                <a:gd name="T68" fmla="*/ 5 w 10"/>
                <a:gd name="T69" fmla="*/ 12 h 15"/>
                <a:gd name="T70" fmla="*/ 4 w 10"/>
                <a:gd name="T71" fmla="*/ 13 h 15"/>
                <a:gd name="T72" fmla="*/ 3 w 10"/>
                <a:gd name="T73" fmla="*/ 13 h 15"/>
                <a:gd name="T74" fmla="*/ 2 w 10"/>
                <a:gd name="T75" fmla="*/ 12 h 15"/>
                <a:gd name="T76" fmla="*/ 1 w 10"/>
                <a:gd name="T77" fmla="*/ 12 h 15"/>
                <a:gd name="T78" fmla="*/ 0 w 10"/>
                <a:gd name="T79" fmla="*/ 12 h 15"/>
                <a:gd name="T80" fmla="*/ 0 w 10"/>
                <a:gd name="T81" fmla="*/ 14 h 15"/>
                <a:gd name="T82" fmla="*/ 2 w 10"/>
                <a:gd name="T83" fmla="*/ 15 h 15"/>
                <a:gd name="T84" fmla="*/ 4 w 10"/>
                <a:gd name="T85" fmla="*/ 15 h 15"/>
                <a:gd name="T86" fmla="*/ 7 w 10"/>
                <a:gd name="T87" fmla="*/ 15 h 15"/>
                <a:gd name="T88" fmla="*/ 9 w 10"/>
                <a:gd name="T89" fmla="*/ 14 h 15"/>
                <a:gd name="T90" fmla="*/ 10 w 10"/>
                <a:gd name="T91" fmla="*/ 12 h 15"/>
                <a:gd name="T92" fmla="*/ 10 w 10"/>
                <a:gd name="T93" fmla="*/ 11 h 15"/>
                <a:gd name="T94" fmla="*/ 9 w 10"/>
                <a:gd name="T95" fmla="*/ 8 h 15"/>
                <a:gd name="T96" fmla="*/ 7 w 10"/>
                <a:gd name="T97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" h="15">
                  <a:moveTo>
                    <a:pt x="7" y="7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8" y="7"/>
                  </a:cubicBezTo>
                  <a:cubicBezTo>
                    <a:pt x="8" y="7"/>
                    <a:pt x="8" y="6"/>
                    <a:pt x="9" y="6"/>
                  </a:cubicBezTo>
                  <a:cubicBezTo>
                    <a:pt x="9" y="6"/>
                    <a:pt x="9" y="5"/>
                    <a:pt x="9" y="5"/>
                  </a:cubicBezTo>
                  <a:cubicBezTo>
                    <a:pt x="10" y="5"/>
                    <a:pt x="10" y="4"/>
                    <a:pt x="10" y="4"/>
                  </a:cubicBezTo>
                  <a:cubicBezTo>
                    <a:pt x="10" y="3"/>
                    <a:pt x="9" y="3"/>
                    <a:pt x="9" y="2"/>
                  </a:cubicBezTo>
                  <a:cubicBezTo>
                    <a:pt x="9" y="2"/>
                    <a:pt x="9" y="2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3"/>
                    <a:pt x="7" y="4"/>
                    <a:pt x="7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5" y="6"/>
                    <a:pt x="4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5" y="12"/>
                  </a:cubicBezTo>
                  <a:cubicBezTo>
                    <a:pt x="5" y="13"/>
                    <a:pt x="5" y="13"/>
                    <a:pt x="4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4"/>
                    <a:pt x="2" y="15"/>
                    <a:pt x="2" y="15"/>
                  </a:cubicBezTo>
                  <a:cubicBezTo>
                    <a:pt x="3" y="15"/>
                    <a:pt x="4" y="15"/>
                    <a:pt x="4" y="15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8" y="14"/>
                    <a:pt x="9" y="14"/>
                  </a:cubicBezTo>
                  <a:cubicBezTo>
                    <a:pt x="9" y="13"/>
                    <a:pt x="9" y="13"/>
                    <a:pt x="10" y="12"/>
                  </a:cubicBezTo>
                  <a:cubicBezTo>
                    <a:pt x="10" y="12"/>
                    <a:pt x="10" y="11"/>
                    <a:pt x="10" y="11"/>
                  </a:cubicBezTo>
                  <a:cubicBezTo>
                    <a:pt x="10" y="10"/>
                    <a:pt x="10" y="9"/>
                    <a:pt x="9" y="8"/>
                  </a:cubicBezTo>
                  <a:cubicBezTo>
                    <a:pt x="9" y="8"/>
                    <a:pt x="8" y="7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09" name="Freeform 730"/>
          <p:cNvSpPr>
            <a:spLocks/>
          </p:cNvSpPr>
          <p:nvPr/>
        </p:nvSpPr>
        <p:spPr bwMode="auto">
          <a:xfrm>
            <a:off x="2928938" y="830114"/>
            <a:ext cx="155575" cy="171450"/>
          </a:xfrm>
          <a:custGeom>
            <a:avLst/>
            <a:gdLst>
              <a:gd name="T0" fmla="*/ 49 w 49"/>
              <a:gd name="T1" fmla="*/ 0 h 54"/>
              <a:gd name="T2" fmla="*/ 45 w 49"/>
              <a:gd name="T3" fmla="*/ 1 h 54"/>
              <a:gd name="T4" fmla="*/ 32 w 49"/>
              <a:gd name="T5" fmla="*/ 1 h 54"/>
              <a:gd name="T6" fmla="*/ 17 w 49"/>
              <a:gd name="T7" fmla="*/ 1 h 54"/>
              <a:gd name="T8" fmla="*/ 4 w 49"/>
              <a:gd name="T9" fmla="*/ 1 h 54"/>
              <a:gd name="T10" fmla="*/ 0 w 49"/>
              <a:gd name="T11" fmla="*/ 0 h 54"/>
              <a:gd name="T12" fmla="*/ 0 w 49"/>
              <a:gd name="T13" fmla="*/ 1 h 54"/>
              <a:gd name="T14" fmla="*/ 0 w 49"/>
              <a:gd name="T15" fmla="*/ 4 h 54"/>
              <a:gd name="T16" fmla="*/ 0 w 49"/>
              <a:gd name="T17" fmla="*/ 13 h 54"/>
              <a:gd name="T18" fmla="*/ 4 w 49"/>
              <a:gd name="T19" fmla="*/ 13 h 54"/>
              <a:gd name="T20" fmla="*/ 4 w 49"/>
              <a:gd name="T21" fmla="*/ 7 h 54"/>
              <a:gd name="T22" fmla="*/ 5 w 49"/>
              <a:gd name="T23" fmla="*/ 6 h 54"/>
              <a:gd name="T24" fmla="*/ 6 w 49"/>
              <a:gd name="T25" fmla="*/ 6 h 54"/>
              <a:gd name="T26" fmla="*/ 13 w 49"/>
              <a:gd name="T27" fmla="*/ 5 h 54"/>
              <a:gd name="T28" fmla="*/ 19 w 49"/>
              <a:gd name="T29" fmla="*/ 5 h 54"/>
              <a:gd name="T30" fmla="*/ 19 w 49"/>
              <a:gd name="T31" fmla="*/ 16 h 54"/>
              <a:gd name="T32" fmla="*/ 19 w 49"/>
              <a:gd name="T33" fmla="*/ 39 h 54"/>
              <a:gd name="T34" fmla="*/ 18 w 49"/>
              <a:gd name="T35" fmla="*/ 49 h 54"/>
              <a:gd name="T36" fmla="*/ 17 w 49"/>
              <a:gd name="T37" fmla="*/ 50 h 54"/>
              <a:gd name="T38" fmla="*/ 12 w 49"/>
              <a:gd name="T39" fmla="*/ 51 h 54"/>
              <a:gd name="T40" fmla="*/ 12 w 49"/>
              <a:gd name="T41" fmla="*/ 54 h 54"/>
              <a:gd name="T42" fmla="*/ 24 w 49"/>
              <a:gd name="T43" fmla="*/ 54 h 54"/>
              <a:gd name="T44" fmla="*/ 37 w 49"/>
              <a:gd name="T45" fmla="*/ 54 h 54"/>
              <a:gd name="T46" fmla="*/ 37 w 49"/>
              <a:gd name="T47" fmla="*/ 51 h 54"/>
              <a:gd name="T48" fmla="*/ 31 w 49"/>
              <a:gd name="T49" fmla="*/ 50 h 54"/>
              <a:gd name="T50" fmla="*/ 30 w 49"/>
              <a:gd name="T51" fmla="*/ 49 h 54"/>
              <a:gd name="T52" fmla="*/ 30 w 49"/>
              <a:gd name="T53" fmla="*/ 39 h 54"/>
              <a:gd name="T54" fmla="*/ 30 w 49"/>
              <a:gd name="T55" fmla="*/ 16 h 54"/>
              <a:gd name="T56" fmla="*/ 30 w 49"/>
              <a:gd name="T57" fmla="*/ 5 h 54"/>
              <a:gd name="T58" fmla="*/ 35 w 49"/>
              <a:gd name="T59" fmla="*/ 5 h 54"/>
              <a:gd name="T60" fmla="*/ 43 w 49"/>
              <a:gd name="T61" fmla="*/ 6 h 54"/>
              <a:gd name="T62" fmla="*/ 44 w 49"/>
              <a:gd name="T63" fmla="*/ 6 h 54"/>
              <a:gd name="T64" fmla="*/ 45 w 49"/>
              <a:gd name="T65" fmla="*/ 8 h 54"/>
              <a:gd name="T66" fmla="*/ 45 w 49"/>
              <a:gd name="T67" fmla="*/ 13 h 54"/>
              <a:gd name="T68" fmla="*/ 48 w 49"/>
              <a:gd name="T69" fmla="*/ 13 h 54"/>
              <a:gd name="T70" fmla="*/ 49 w 49"/>
              <a:gd name="T71" fmla="*/ 5 h 54"/>
              <a:gd name="T72" fmla="*/ 49 w 49"/>
              <a:gd name="T73" fmla="*/ 1 h 54"/>
              <a:gd name="T74" fmla="*/ 49 w 49"/>
              <a:gd name="T75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9" h="54">
                <a:moveTo>
                  <a:pt x="49" y="0"/>
                </a:moveTo>
                <a:cubicBezTo>
                  <a:pt x="47" y="1"/>
                  <a:pt x="46" y="1"/>
                  <a:pt x="45" y="1"/>
                </a:cubicBezTo>
                <a:cubicBezTo>
                  <a:pt x="43" y="1"/>
                  <a:pt x="39" y="1"/>
                  <a:pt x="32" y="1"/>
                </a:cubicBezTo>
                <a:cubicBezTo>
                  <a:pt x="17" y="1"/>
                  <a:pt x="17" y="1"/>
                  <a:pt x="17" y="1"/>
                </a:cubicBezTo>
                <a:cubicBezTo>
                  <a:pt x="10" y="1"/>
                  <a:pt x="6" y="1"/>
                  <a:pt x="4" y="1"/>
                </a:cubicBezTo>
                <a:cubicBezTo>
                  <a:pt x="3" y="1"/>
                  <a:pt x="1" y="1"/>
                  <a:pt x="0" y="0"/>
                </a:cubicBezTo>
                <a:cubicBezTo>
                  <a:pt x="0" y="1"/>
                  <a:pt x="0" y="1"/>
                  <a:pt x="0" y="1"/>
                </a:cubicBezTo>
                <a:cubicBezTo>
                  <a:pt x="0" y="2"/>
                  <a:pt x="0" y="3"/>
                  <a:pt x="0" y="4"/>
                </a:cubicBezTo>
                <a:cubicBezTo>
                  <a:pt x="0" y="5"/>
                  <a:pt x="0" y="8"/>
                  <a:pt x="0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11"/>
                  <a:pt x="4" y="9"/>
                  <a:pt x="4" y="7"/>
                </a:cubicBezTo>
                <a:cubicBezTo>
                  <a:pt x="4" y="7"/>
                  <a:pt x="4" y="6"/>
                  <a:pt x="5" y="6"/>
                </a:cubicBezTo>
                <a:cubicBezTo>
                  <a:pt x="5" y="6"/>
                  <a:pt x="5" y="6"/>
                  <a:pt x="6" y="6"/>
                </a:cubicBezTo>
                <a:cubicBezTo>
                  <a:pt x="8" y="5"/>
                  <a:pt x="11" y="5"/>
                  <a:pt x="13" y="5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6"/>
                  <a:pt x="19" y="10"/>
                  <a:pt x="19" y="16"/>
                </a:cubicBezTo>
                <a:cubicBezTo>
                  <a:pt x="19" y="39"/>
                  <a:pt x="19" y="39"/>
                  <a:pt x="19" y="39"/>
                </a:cubicBezTo>
                <a:cubicBezTo>
                  <a:pt x="19" y="44"/>
                  <a:pt x="19" y="48"/>
                  <a:pt x="18" y="49"/>
                </a:cubicBezTo>
                <a:cubicBezTo>
                  <a:pt x="18" y="49"/>
                  <a:pt x="18" y="50"/>
                  <a:pt x="17" y="50"/>
                </a:cubicBezTo>
                <a:cubicBezTo>
                  <a:pt x="17" y="51"/>
                  <a:pt x="15" y="51"/>
                  <a:pt x="12" y="51"/>
                </a:cubicBezTo>
                <a:cubicBezTo>
                  <a:pt x="12" y="54"/>
                  <a:pt x="12" y="54"/>
                  <a:pt x="12" y="54"/>
                </a:cubicBezTo>
                <a:cubicBezTo>
                  <a:pt x="17" y="54"/>
                  <a:pt x="21" y="54"/>
                  <a:pt x="24" y="54"/>
                </a:cubicBezTo>
                <a:cubicBezTo>
                  <a:pt x="28" y="54"/>
                  <a:pt x="32" y="54"/>
                  <a:pt x="37" y="54"/>
                </a:cubicBezTo>
                <a:cubicBezTo>
                  <a:pt x="37" y="51"/>
                  <a:pt x="37" y="51"/>
                  <a:pt x="37" y="51"/>
                </a:cubicBezTo>
                <a:cubicBezTo>
                  <a:pt x="34" y="51"/>
                  <a:pt x="32" y="51"/>
                  <a:pt x="31" y="50"/>
                </a:cubicBezTo>
                <a:cubicBezTo>
                  <a:pt x="31" y="50"/>
                  <a:pt x="30" y="49"/>
                  <a:pt x="30" y="49"/>
                </a:cubicBezTo>
                <a:cubicBezTo>
                  <a:pt x="30" y="48"/>
                  <a:pt x="30" y="44"/>
                  <a:pt x="30" y="39"/>
                </a:cubicBezTo>
                <a:cubicBezTo>
                  <a:pt x="30" y="16"/>
                  <a:pt x="30" y="16"/>
                  <a:pt x="30" y="16"/>
                </a:cubicBezTo>
                <a:cubicBezTo>
                  <a:pt x="30" y="10"/>
                  <a:pt x="30" y="6"/>
                  <a:pt x="30" y="5"/>
                </a:cubicBezTo>
                <a:cubicBezTo>
                  <a:pt x="35" y="5"/>
                  <a:pt x="35" y="5"/>
                  <a:pt x="35" y="5"/>
                </a:cubicBezTo>
                <a:cubicBezTo>
                  <a:pt x="38" y="5"/>
                  <a:pt x="41" y="5"/>
                  <a:pt x="43" y="6"/>
                </a:cubicBezTo>
                <a:cubicBezTo>
                  <a:pt x="44" y="6"/>
                  <a:pt x="44" y="6"/>
                  <a:pt x="44" y="6"/>
                </a:cubicBezTo>
                <a:cubicBezTo>
                  <a:pt x="44" y="6"/>
                  <a:pt x="45" y="7"/>
                  <a:pt x="45" y="8"/>
                </a:cubicBezTo>
                <a:cubicBezTo>
                  <a:pt x="45" y="9"/>
                  <a:pt x="45" y="11"/>
                  <a:pt x="45" y="13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8"/>
                  <a:pt x="48" y="5"/>
                  <a:pt x="49" y="5"/>
                </a:cubicBezTo>
                <a:cubicBezTo>
                  <a:pt x="49" y="4"/>
                  <a:pt x="49" y="2"/>
                  <a:pt x="49" y="1"/>
                </a:cubicBezTo>
                <a:lnTo>
                  <a:pt x="4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10" name="Freeform 731"/>
          <p:cNvSpPr>
            <a:spLocks noEditPoints="1"/>
          </p:cNvSpPr>
          <p:nvPr/>
        </p:nvSpPr>
        <p:spPr bwMode="auto">
          <a:xfrm>
            <a:off x="4130676" y="411014"/>
            <a:ext cx="203200" cy="196850"/>
          </a:xfrm>
          <a:custGeom>
            <a:avLst/>
            <a:gdLst>
              <a:gd name="T0" fmla="*/ 57 w 64"/>
              <a:gd name="T1" fmla="*/ 24 h 62"/>
              <a:gd name="T2" fmla="*/ 48 w 64"/>
              <a:gd name="T3" fmla="*/ 40 h 62"/>
              <a:gd name="T4" fmla="*/ 55 w 64"/>
              <a:gd name="T5" fmla="*/ 40 h 62"/>
              <a:gd name="T6" fmla="*/ 36 w 64"/>
              <a:gd name="T7" fmla="*/ 52 h 62"/>
              <a:gd name="T8" fmla="*/ 36 w 64"/>
              <a:gd name="T9" fmla="*/ 15 h 62"/>
              <a:gd name="T10" fmla="*/ 40 w 64"/>
              <a:gd name="T11" fmla="*/ 8 h 62"/>
              <a:gd name="T12" fmla="*/ 32 w 64"/>
              <a:gd name="T13" fmla="*/ 0 h 62"/>
              <a:gd name="T14" fmla="*/ 24 w 64"/>
              <a:gd name="T15" fmla="*/ 8 h 62"/>
              <a:gd name="T16" fmla="*/ 28 w 64"/>
              <a:gd name="T17" fmla="*/ 15 h 62"/>
              <a:gd name="T18" fmla="*/ 28 w 64"/>
              <a:gd name="T19" fmla="*/ 52 h 62"/>
              <a:gd name="T20" fmla="*/ 9 w 64"/>
              <a:gd name="T21" fmla="*/ 40 h 62"/>
              <a:gd name="T22" fmla="*/ 16 w 64"/>
              <a:gd name="T23" fmla="*/ 40 h 62"/>
              <a:gd name="T24" fmla="*/ 9 w 64"/>
              <a:gd name="T25" fmla="*/ 24 h 62"/>
              <a:gd name="T26" fmla="*/ 0 w 64"/>
              <a:gd name="T27" fmla="*/ 40 h 62"/>
              <a:gd name="T28" fmla="*/ 5 w 64"/>
              <a:gd name="T29" fmla="*/ 40 h 62"/>
              <a:gd name="T30" fmla="*/ 6 w 64"/>
              <a:gd name="T31" fmla="*/ 45 h 62"/>
              <a:gd name="T32" fmla="*/ 12 w 64"/>
              <a:gd name="T33" fmla="*/ 54 h 62"/>
              <a:gd name="T34" fmla="*/ 21 w 64"/>
              <a:gd name="T35" fmla="*/ 60 h 62"/>
              <a:gd name="T36" fmla="*/ 32 w 64"/>
              <a:gd name="T37" fmla="*/ 62 h 62"/>
              <a:gd name="T38" fmla="*/ 43 w 64"/>
              <a:gd name="T39" fmla="*/ 60 h 62"/>
              <a:gd name="T40" fmla="*/ 52 w 64"/>
              <a:gd name="T41" fmla="*/ 54 h 62"/>
              <a:gd name="T42" fmla="*/ 58 w 64"/>
              <a:gd name="T43" fmla="*/ 45 h 62"/>
              <a:gd name="T44" fmla="*/ 60 w 64"/>
              <a:gd name="T45" fmla="*/ 40 h 62"/>
              <a:gd name="T46" fmla="*/ 64 w 64"/>
              <a:gd name="T47" fmla="*/ 40 h 62"/>
              <a:gd name="T48" fmla="*/ 57 w 64"/>
              <a:gd name="T49" fmla="*/ 24 h 62"/>
              <a:gd name="T50" fmla="*/ 32 w 64"/>
              <a:gd name="T51" fmla="*/ 12 h 62"/>
              <a:gd name="T52" fmla="*/ 28 w 64"/>
              <a:gd name="T53" fmla="*/ 8 h 62"/>
              <a:gd name="T54" fmla="*/ 32 w 64"/>
              <a:gd name="T55" fmla="*/ 4 h 62"/>
              <a:gd name="T56" fmla="*/ 36 w 64"/>
              <a:gd name="T57" fmla="*/ 8 h 62"/>
              <a:gd name="T58" fmla="*/ 32 w 64"/>
              <a:gd name="T59" fmla="*/ 1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4" h="62">
                <a:moveTo>
                  <a:pt x="57" y="24"/>
                </a:moveTo>
                <a:cubicBezTo>
                  <a:pt x="48" y="40"/>
                  <a:pt x="48" y="40"/>
                  <a:pt x="48" y="40"/>
                </a:cubicBezTo>
                <a:cubicBezTo>
                  <a:pt x="55" y="40"/>
                  <a:pt x="55" y="40"/>
                  <a:pt x="55" y="40"/>
                </a:cubicBezTo>
                <a:cubicBezTo>
                  <a:pt x="51" y="45"/>
                  <a:pt x="44" y="50"/>
                  <a:pt x="36" y="52"/>
                </a:cubicBezTo>
                <a:cubicBezTo>
                  <a:pt x="36" y="15"/>
                  <a:pt x="36" y="15"/>
                  <a:pt x="36" y="15"/>
                </a:cubicBezTo>
                <a:cubicBezTo>
                  <a:pt x="39" y="14"/>
                  <a:pt x="40" y="11"/>
                  <a:pt x="40" y="8"/>
                </a:cubicBezTo>
                <a:cubicBezTo>
                  <a:pt x="40" y="4"/>
                  <a:pt x="37" y="0"/>
                  <a:pt x="32" y="0"/>
                </a:cubicBezTo>
                <a:cubicBezTo>
                  <a:pt x="28" y="0"/>
                  <a:pt x="24" y="4"/>
                  <a:pt x="24" y="8"/>
                </a:cubicBezTo>
                <a:cubicBezTo>
                  <a:pt x="24" y="11"/>
                  <a:pt x="26" y="14"/>
                  <a:pt x="28" y="15"/>
                </a:cubicBezTo>
                <a:cubicBezTo>
                  <a:pt x="28" y="52"/>
                  <a:pt x="28" y="52"/>
                  <a:pt x="28" y="52"/>
                </a:cubicBezTo>
                <a:cubicBezTo>
                  <a:pt x="20" y="50"/>
                  <a:pt x="13" y="45"/>
                  <a:pt x="9" y="40"/>
                </a:cubicBezTo>
                <a:cubicBezTo>
                  <a:pt x="16" y="40"/>
                  <a:pt x="16" y="40"/>
                  <a:pt x="16" y="40"/>
                </a:cubicBezTo>
                <a:cubicBezTo>
                  <a:pt x="9" y="24"/>
                  <a:pt x="9" y="24"/>
                  <a:pt x="9" y="24"/>
                </a:cubicBezTo>
                <a:cubicBezTo>
                  <a:pt x="0" y="40"/>
                  <a:pt x="0" y="40"/>
                  <a:pt x="0" y="40"/>
                </a:cubicBezTo>
                <a:cubicBezTo>
                  <a:pt x="5" y="40"/>
                  <a:pt x="5" y="40"/>
                  <a:pt x="5" y="40"/>
                </a:cubicBezTo>
                <a:cubicBezTo>
                  <a:pt x="5" y="42"/>
                  <a:pt x="6" y="43"/>
                  <a:pt x="6" y="45"/>
                </a:cubicBezTo>
                <a:cubicBezTo>
                  <a:pt x="8" y="48"/>
                  <a:pt x="10" y="51"/>
                  <a:pt x="12" y="54"/>
                </a:cubicBezTo>
                <a:cubicBezTo>
                  <a:pt x="15" y="56"/>
                  <a:pt x="18" y="58"/>
                  <a:pt x="21" y="60"/>
                </a:cubicBezTo>
                <a:cubicBezTo>
                  <a:pt x="25" y="61"/>
                  <a:pt x="28" y="62"/>
                  <a:pt x="32" y="62"/>
                </a:cubicBezTo>
                <a:cubicBezTo>
                  <a:pt x="36" y="62"/>
                  <a:pt x="40" y="61"/>
                  <a:pt x="43" y="60"/>
                </a:cubicBezTo>
                <a:cubicBezTo>
                  <a:pt x="46" y="58"/>
                  <a:pt x="50" y="56"/>
                  <a:pt x="52" y="54"/>
                </a:cubicBezTo>
                <a:cubicBezTo>
                  <a:pt x="55" y="51"/>
                  <a:pt x="57" y="48"/>
                  <a:pt x="58" y="45"/>
                </a:cubicBezTo>
                <a:cubicBezTo>
                  <a:pt x="59" y="43"/>
                  <a:pt x="59" y="42"/>
                  <a:pt x="60" y="40"/>
                </a:cubicBezTo>
                <a:cubicBezTo>
                  <a:pt x="64" y="40"/>
                  <a:pt x="64" y="40"/>
                  <a:pt x="64" y="40"/>
                </a:cubicBezTo>
                <a:lnTo>
                  <a:pt x="57" y="24"/>
                </a:lnTo>
                <a:close/>
                <a:moveTo>
                  <a:pt x="32" y="12"/>
                </a:moveTo>
                <a:cubicBezTo>
                  <a:pt x="30" y="12"/>
                  <a:pt x="28" y="10"/>
                  <a:pt x="28" y="8"/>
                </a:cubicBezTo>
                <a:cubicBezTo>
                  <a:pt x="28" y="6"/>
                  <a:pt x="30" y="4"/>
                  <a:pt x="32" y="4"/>
                </a:cubicBezTo>
                <a:cubicBezTo>
                  <a:pt x="34" y="4"/>
                  <a:pt x="36" y="6"/>
                  <a:pt x="36" y="8"/>
                </a:cubicBezTo>
                <a:cubicBezTo>
                  <a:pt x="36" y="10"/>
                  <a:pt x="34" y="12"/>
                  <a:pt x="32" y="1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267" name="Group 11266"/>
          <p:cNvGrpSpPr/>
          <p:nvPr/>
        </p:nvGrpSpPr>
        <p:grpSpPr>
          <a:xfrm>
            <a:off x="3722688" y="404664"/>
            <a:ext cx="204788" cy="177800"/>
            <a:chOff x="3722688" y="404664"/>
            <a:chExt cx="204788" cy="177800"/>
          </a:xfrm>
        </p:grpSpPr>
        <p:sp>
          <p:nvSpPr>
            <p:cNvPr id="111" name="Freeform 732"/>
            <p:cNvSpPr>
              <a:spLocks noEditPoints="1"/>
            </p:cNvSpPr>
            <p:nvPr/>
          </p:nvSpPr>
          <p:spPr bwMode="auto">
            <a:xfrm>
              <a:off x="3722688" y="404664"/>
              <a:ext cx="204788" cy="177800"/>
            </a:xfrm>
            <a:custGeom>
              <a:avLst/>
              <a:gdLst>
                <a:gd name="T0" fmla="*/ 121 w 129"/>
                <a:gd name="T1" fmla="*/ 40 h 112"/>
                <a:gd name="T2" fmla="*/ 105 w 129"/>
                <a:gd name="T3" fmla="*/ 40 h 112"/>
                <a:gd name="T4" fmla="*/ 105 w 129"/>
                <a:gd name="T5" fmla="*/ 26 h 112"/>
                <a:gd name="T6" fmla="*/ 81 w 129"/>
                <a:gd name="T7" fmla="*/ 0 h 112"/>
                <a:gd name="T8" fmla="*/ 25 w 129"/>
                <a:gd name="T9" fmla="*/ 0 h 112"/>
                <a:gd name="T10" fmla="*/ 25 w 129"/>
                <a:gd name="T11" fmla="*/ 40 h 112"/>
                <a:gd name="T12" fmla="*/ 8 w 129"/>
                <a:gd name="T13" fmla="*/ 40 h 112"/>
                <a:gd name="T14" fmla="*/ 0 w 129"/>
                <a:gd name="T15" fmla="*/ 48 h 112"/>
                <a:gd name="T16" fmla="*/ 0 w 129"/>
                <a:gd name="T17" fmla="*/ 88 h 112"/>
                <a:gd name="T18" fmla="*/ 25 w 129"/>
                <a:gd name="T19" fmla="*/ 88 h 112"/>
                <a:gd name="T20" fmla="*/ 25 w 129"/>
                <a:gd name="T21" fmla="*/ 112 h 112"/>
                <a:gd name="T22" fmla="*/ 105 w 129"/>
                <a:gd name="T23" fmla="*/ 112 h 112"/>
                <a:gd name="T24" fmla="*/ 105 w 129"/>
                <a:gd name="T25" fmla="*/ 88 h 112"/>
                <a:gd name="T26" fmla="*/ 129 w 129"/>
                <a:gd name="T27" fmla="*/ 88 h 112"/>
                <a:gd name="T28" fmla="*/ 129 w 129"/>
                <a:gd name="T29" fmla="*/ 48 h 112"/>
                <a:gd name="T30" fmla="*/ 121 w 129"/>
                <a:gd name="T31" fmla="*/ 40 h 112"/>
                <a:gd name="T32" fmla="*/ 17 w 129"/>
                <a:gd name="T33" fmla="*/ 56 h 112"/>
                <a:gd name="T34" fmla="*/ 8 w 129"/>
                <a:gd name="T35" fmla="*/ 56 h 112"/>
                <a:gd name="T36" fmla="*/ 8 w 129"/>
                <a:gd name="T37" fmla="*/ 48 h 112"/>
                <a:gd name="T38" fmla="*/ 17 w 129"/>
                <a:gd name="T39" fmla="*/ 48 h 112"/>
                <a:gd name="T40" fmla="*/ 17 w 129"/>
                <a:gd name="T41" fmla="*/ 56 h 112"/>
                <a:gd name="T42" fmla="*/ 97 w 129"/>
                <a:gd name="T43" fmla="*/ 104 h 112"/>
                <a:gd name="T44" fmla="*/ 33 w 129"/>
                <a:gd name="T45" fmla="*/ 104 h 112"/>
                <a:gd name="T46" fmla="*/ 33 w 129"/>
                <a:gd name="T47" fmla="*/ 64 h 112"/>
                <a:gd name="T48" fmla="*/ 97 w 129"/>
                <a:gd name="T49" fmla="*/ 64 h 112"/>
                <a:gd name="T50" fmla="*/ 97 w 129"/>
                <a:gd name="T51" fmla="*/ 104 h 112"/>
                <a:gd name="T52" fmla="*/ 97 w 129"/>
                <a:gd name="T53" fmla="*/ 40 h 112"/>
                <a:gd name="T54" fmla="*/ 33 w 129"/>
                <a:gd name="T55" fmla="*/ 40 h 112"/>
                <a:gd name="T56" fmla="*/ 33 w 129"/>
                <a:gd name="T57" fmla="*/ 8 h 112"/>
                <a:gd name="T58" fmla="*/ 73 w 129"/>
                <a:gd name="T59" fmla="*/ 8 h 112"/>
                <a:gd name="T60" fmla="*/ 73 w 129"/>
                <a:gd name="T61" fmla="*/ 32 h 112"/>
                <a:gd name="T62" fmla="*/ 97 w 129"/>
                <a:gd name="T63" fmla="*/ 32 h 112"/>
                <a:gd name="T64" fmla="*/ 97 w 129"/>
                <a:gd name="T65" fmla="*/ 40 h 112"/>
                <a:gd name="T66" fmla="*/ 119 w 129"/>
                <a:gd name="T67" fmla="*/ 78 h 112"/>
                <a:gd name="T68" fmla="*/ 113 w 129"/>
                <a:gd name="T69" fmla="*/ 78 h 112"/>
                <a:gd name="T70" fmla="*/ 113 w 129"/>
                <a:gd name="T71" fmla="*/ 66 h 112"/>
                <a:gd name="T72" fmla="*/ 119 w 129"/>
                <a:gd name="T73" fmla="*/ 66 h 112"/>
                <a:gd name="T74" fmla="*/ 119 w 129"/>
                <a:gd name="T75" fmla="*/ 7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9" h="112">
                  <a:moveTo>
                    <a:pt x="121" y="40"/>
                  </a:moveTo>
                  <a:lnTo>
                    <a:pt x="105" y="40"/>
                  </a:lnTo>
                  <a:lnTo>
                    <a:pt x="105" y="26"/>
                  </a:lnTo>
                  <a:lnTo>
                    <a:pt x="81" y="0"/>
                  </a:lnTo>
                  <a:lnTo>
                    <a:pt x="25" y="0"/>
                  </a:lnTo>
                  <a:lnTo>
                    <a:pt x="25" y="40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0" y="88"/>
                  </a:lnTo>
                  <a:lnTo>
                    <a:pt x="25" y="88"/>
                  </a:lnTo>
                  <a:lnTo>
                    <a:pt x="25" y="112"/>
                  </a:lnTo>
                  <a:lnTo>
                    <a:pt x="105" y="112"/>
                  </a:lnTo>
                  <a:lnTo>
                    <a:pt x="105" y="88"/>
                  </a:lnTo>
                  <a:lnTo>
                    <a:pt x="129" y="88"/>
                  </a:lnTo>
                  <a:lnTo>
                    <a:pt x="129" y="48"/>
                  </a:lnTo>
                  <a:lnTo>
                    <a:pt x="121" y="40"/>
                  </a:lnTo>
                  <a:close/>
                  <a:moveTo>
                    <a:pt x="17" y="56"/>
                  </a:moveTo>
                  <a:lnTo>
                    <a:pt x="8" y="56"/>
                  </a:lnTo>
                  <a:lnTo>
                    <a:pt x="8" y="48"/>
                  </a:lnTo>
                  <a:lnTo>
                    <a:pt x="17" y="48"/>
                  </a:lnTo>
                  <a:lnTo>
                    <a:pt x="17" y="56"/>
                  </a:lnTo>
                  <a:close/>
                  <a:moveTo>
                    <a:pt x="97" y="104"/>
                  </a:moveTo>
                  <a:lnTo>
                    <a:pt x="33" y="104"/>
                  </a:lnTo>
                  <a:lnTo>
                    <a:pt x="33" y="64"/>
                  </a:lnTo>
                  <a:lnTo>
                    <a:pt x="97" y="64"/>
                  </a:lnTo>
                  <a:lnTo>
                    <a:pt x="97" y="104"/>
                  </a:lnTo>
                  <a:close/>
                  <a:moveTo>
                    <a:pt x="97" y="40"/>
                  </a:moveTo>
                  <a:lnTo>
                    <a:pt x="33" y="40"/>
                  </a:lnTo>
                  <a:lnTo>
                    <a:pt x="33" y="8"/>
                  </a:lnTo>
                  <a:lnTo>
                    <a:pt x="73" y="8"/>
                  </a:lnTo>
                  <a:lnTo>
                    <a:pt x="73" y="32"/>
                  </a:lnTo>
                  <a:lnTo>
                    <a:pt x="97" y="32"/>
                  </a:lnTo>
                  <a:lnTo>
                    <a:pt x="97" y="40"/>
                  </a:lnTo>
                  <a:close/>
                  <a:moveTo>
                    <a:pt x="119" y="78"/>
                  </a:moveTo>
                  <a:lnTo>
                    <a:pt x="113" y="78"/>
                  </a:lnTo>
                  <a:lnTo>
                    <a:pt x="113" y="66"/>
                  </a:lnTo>
                  <a:lnTo>
                    <a:pt x="119" y="66"/>
                  </a:lnTo>
                  <a:lnTo>
                    <a:pt x="119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2" name="Rectangle 733"/>
            <p:cNvSpPr>
              <a:spLocks noChangeArrowheads="1"/>
            </p:cNvSpPr>
            <p:nvPr/>
          </p:nvSpPr>
          <p:spPr bwMode="auto">
            <a:xfrm>
              <a:off x="3787776" y="518964"/>
              <a:ext cx="762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3" name="Rectangle 734"/>
            <p:cNvSpPr>
              <a:spLocks noChangeArrowheads="1"/>
            </p:cNvSpPr>
            <p:nvPr/>
          </p:nvSpPr>
          <p:spPr bwMode="auto">
            <a:xfrm>
              <a:off x="3787776" y="544364"/>
              <a:ext cx="762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269" name="Group 11268"/>
          <p:cNvGrpSpPr/>
          <p:nvPr/>
        </p:nvGrpSpPr>
        <p:grpSpPr>
          <a:xfrm>
            <a:off x="4943476" y="452289"/>
            <a:ext cx="204787" cy="114300"/>
            <a:chOff x="4943476" y="452289"/>
            <a:chExt cx="204787" cy="114300"/>
          </a:xfrm>
        </p:grpSpPr>
        <p:sp>
          <p:nvSpPr>
            <p:cNvPr id="114" name="Freeform 735"/>
            <p:cNvSpPr>
              <a:spLocks/>
            </p:cNvSpPr>
            <p:nvPr/>
          </p:nvSpPr>
          <p:spPr bwMode="auto">
            <a:xfrm>
              <a:off x="5065713" y="452289"/>
              <a:ext cx="82550" cy="114300"/>
            </a:xfrm>
            <a:custGeom>
              <a:avLst/>
              <a:gdLst>
                <a:gd name="T0" fmla="*/ 24 w 26"/>
                <a:gd name="T1" fmla="*/ 14 h 36"/>
                <a:gd name="T2" fmla="*/ 7 w 26"/>
                <a:gd name="T3" fmla="*/ 1 h 36"/>
                <a:gd name="T4" fmla="*/ 2 w 26"/>
                <a:gd name="T5" fmla="*/ 2 h 36"/>
                <a:gd name="T6" fmla="*/ 2 w 26"/>
                <a:gd name="T7" fmla="*/ 7 h 36"/>
                <a:gd name="T8" fmla="*/ 16 w 26"/>
                <a:gd name="T9" fmla="*/ 18 h 36"/>
                <a:gd name="T10" fmla="*/ 2 w 26"/>
                <a:gd name="T11" fmla="*/ 29 h 36"/>
                <a:gd name="T12" fmla="*/ 2 w 26"/>
                <a:gd name="T13" fmla="*/ 35 h 36"/>
                <a:gd name="T14" fmla="*/ 5 w 26"/>
                <a:gd name="T15" fmla="*/ 36 h 36"/>
                <a:gd name="T16" fmla="*/ 7 w 26"/>
                <a:gd name="T17" fmla="*/ 35 h 36"/>
                <a:gd name="T18" fmla="*/ 25 w 26"/>
                <a:gd name="T19" fmla="*/ 21 h 36"/>
                <a:gd name="T20" fmla="*/ 26 w 26"/>
                <a:gd name="T21" fmla="*/ 17 h 36"/>
                <a:gd name="T22" fmla="*/ 24 w 26"/>
                <a:gd name="T23" fmla="*/ 1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36">
                  <a:moveTo>
                    <a:pt x="24" y="14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3" y="0"/>
                    <a:pt x="2" y="2"/>
                  </a:cubicBezTo>
                  <a:cubicBezTo>
                    <a:pt x="0" y="3"/>
                    <a:pt x="1" y="6"/>
                    <a:pt x="2" y="7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1" y="31"/>
                    <a:pt x="0" y="33"/>
                    <a:pt x="2" y="35"/>
                  </a:cubicBezTo>
                  <a:cubicBezTo>
                    <a:pt x="3" y="36"/>
                    <a:pt x="4" y="36"/>
                    <a:pt x="5" y="36"/>
                  </a:cubicBezTo>
                  <a:cubicBezTo>
                    <a:pt x="6" y="36"/>
                    <a:pt x="7" y="36"/>
                    <a:pt x="7" y="35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20"/>
                    <a:pt x="26" y="19"/>
                    <a:pt x="26" y="17"/>
                  </a:cubicBezTo>
                  <a:cubicBezTo>
                    <a:pt x="26" y="16"/>
                    <a:pt x="25" y="15"/>
                    <a:pt x="24" y="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5" name="Freeform 736"/>
            <p:cNvSpPr>
              <a:spLocks/>
            </p:cNvSpPr>
            <p:nvPr/>
          </p:nvSpPr>
          <p:spPr bwMode="auto">
            <a:xfrm>
              <a:off x="4943476" y="452289"/>
              <a:ext cx="82550" cy="114300"/>
            </a:xfrm>
            <a:custGeom>
              <a:avLst/>
              <a:gdLst>
                <a:gd name="T0" fmla="*/ 10 w 26"/>
                <a:gd name="T1" fmla="*/ 18 h 36"/>
                <a:gd name="T2" fmla="*/ 24 w 26"/>
                <a:gd name="T3" fmla="*/ 7 h 36"/>
                <a:gd name="T4" fmla="*/ 24 w 26"/>
                <a:gd name="T5" fmla="*/ 2 h 36"/>
                <a:gd name="T6" fmla="*/ 19 w 26"/>
                <a:gd name="T7" fmla="*/ 1 h 36"/>
                <a:gd name="T8" fmla="*/ 2 w 26"/>
                <a:gd name="T9" fmla="*/ 14 h 36"/>
                <a:gd name="T10" fmla="*/ 0 w 26"/>
                <a:gd name="T11" fmla="*/ 17 h 36"/>
                <a:gd name="T12" fmla="*/ 1 w 26"/>
                <a:gd name="T13" fmla="*/ 21 h 36"/>
                <a:gd name="T14" fmla="*/ 19 w 26"/>
                <a:gd name="T15" fmla="*/ 35 h 36"/>
                <a:gd name="T16" fmla="*/ 21 w 26"/>
                <a:gd name="T17" fmla="*/ 36 h 36"/>
                <a:gd name="T18" fmla="*/ 24 w 26"/>
                <a:gd name="T19" fmla="*/ 35 h 36"/>
                <a:gd name="T20" fmla="*/ 24 w 26"/>
                <a:gd name="T21" fmla="*/ 29 h 36"/>
                <a:gd name="T22" fmla="*/ 10 w 26"/>
                <a:gd name="T23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36">
                  <a:moveTo>
                    <a:pt x="10" y="18"/>
                  </a:moveTo>
                  <a:cubicBezTo>
                    <a:pt x="24" y="7"/>
                    <a:pt x="24" y="7"/>
                    <a:pt x="24" y="7"/>
                  </a:cubicBezTo>
                  <a:cubicBezTo>
                    <a:pt x="25" y="6"/>
                    <a:pt x="26" y="3"/>
                    <a:pt x="24" y="2"/>
                  </a:cubicBezTo>
                  <a:cubicBezTo>
                    <a:pt x="23" y="0"/>
                    <a:pt x="20" y="0"/>
                    <a:pt x="19" y="1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5"/>
                    <a:pt x="0" y="16"/>
                    <a:pt x="0" y="17"/>
                  </a:cubicBezTo>
                  <a:cubicBezTo>
                    <a:pt x="0" y="19"/>
                    <a:pt x="0" y="20"/>
                    <a:pt x="1" y="21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36"/>
                    <a:pt x="20" y="36"/>
                    <a:pt x="21" y="36"/>
                  </a:cubicBezTo>
                  <a:cubicBezTo>
                    <a:pt x="22" y="36"/>
                    <a:pt x="23" y="36"/>
                    <a:pt x="24" y="35"/>
                  </a:cubicBezTo>
                  <a:cubicBezTo>
                    <a:pt x="26" y="33"/>
                    <a:pt x="25" y="31"/>
                    <a:pt x="24" y="29"/>
                  </a:cubicBezTo>
                  <a:lnTo>
                    <a:pt x="1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575" name="Group 574"/>
          <p:cNvGrpSpPr/>
          <p:nvPr/>
        </p:nvGrpSpPr>
        <p:grpSpPr>
          <a:xfrm>
            <a:off x="1282701" y="404664"/>
            <a:ext cx="203200" cy="203200"/>
            <a:chOff x="1282701" y="404664"/>
            <a:chExt cx="203200" cy="203200"/>
          </a:xfrm>
        </p:grpSpPr>
        <p:sp>
          <p:nvSpPr>
            <p:cNvPr id="116" name="Freeform 737"/>
            <p:cNvSpPr>
              <a:spLocks noEditPoints="1"/>
            </p:cNvSpPr>
            <p:nvPr/>
          </p:nvSpPr>
          <p:spPr bwMode="auto">
            <a:xfrm>
              <a:off x="1282701" y="404664"/>
              <a:ext cx="203200" cy="203200"/>
            </a:xfrm>
            <a:custGeom>
              <a:avLst/>
              <a:gdLst>
                <a:gd name="T0" fmla="*/ 106 w 128"/>
                <a:gd name="T1" fmla="*/ 56 h 128"/>
                <a:gd name="T2" fmla="*/ 104 w 128"/>
                <a:gd name="T3" fmla="*/ 56 h 128"/>
                <a:gd name="T4" fmla="*/ 104 w 128"/>
                <a:gd name="T5" fmla="*/ 8 h 128"/>
                <a:gd name="T6" fmla="*/ 78 w 128"/>
                <a:gd name="T7" fmla="*/ 8 h 128"/>
                <a:gd name="T8" fmla="*/ 80 w 128"/>
                <a:gd name="T9" fmla="*/ 0 h 128"/>
                <a:gd name="T10" fmla="*/ 24 w 128"/>
                <a:gd name="T11" fmla="*/ 0 h 128"/>
                <a:gd name="T12" fmla="*/ 26 w 128"/>
                <a:gd name="T13" fmla="*/ 8 h 128"/>
                <a:gd name="T14" fmla="*/ 0 w 128"/>
                <a:gd name="T15" fmla="*/ 8 h 128"/>
                <a:gd name="T16" fmla="*/ 0 w 128"/>
                <a:gd name="T17" fmla="*/ 112 h 128"/>
                <a:gd name="T18" fmla="*/ 40 w 128"/>
                <a:gd name="T19" fmla="*/ 112 h 128"/>
                <a:gd name="T20" fmla="*/ 40 w 128"/>
                <a:gd name="T21" fmla="*/ 128 h 128"/>
                <a:gd name="T22" fmla="*/ 128 w 128"/>
                <a:gd name="T23" fmla="*/ 128 h 128"/>
                <a:gd name="T24" fmla="*/ 128 w 128"/>
                <a:gd name="T25" fmla="*/ 76 h 128"/>
                <a:gd name="T26" fmla="*/ 106 w 128"/>
                <a:gd name="T27" fmla="*/ 56 h 128"/>
                <a:gd name="T28" fmla="*/ 72 w 128"/>
                <a:gd name="T29" fmla="*/ 8 h 128"/>
                <a:gd name="T30" fmla="*/ 64 w 128"/>
                <a:gd name="T31" fmla="*/ 24 h 128"/>
                <a:gd name="T32" fmla="*/ 40 w 128"/>
                <a:gd name="T33" fmla="*/ 24 h 128"/>
                <a:gd name="T34" fmla="*/ 32 w 128"/>
                <a:gd name="T35" fmla="*/ 8 h 128"/>
                <a:gd name="T36" fmla="*/ 72 w 128"/>
                <a:gd name="T37" fmla="*/ 8 h 128"/>
                <a:gd name="T38" fmla="*/ 40 w 128"/>
                <a:gd name="T39" fmla="*/ 96 h 128"/>
                <a:gd name="T40" fmla="*/ 16 w 128"/>
                <a:gd name="T41" fmla="*/ 96 h 128"/>
                <a:gd name="T42" fmla="*/ 16 w 128"/>
                <a:gd name="T43" fmla="*/ 32 h 128"/>
                <a:gd name="T44" fmla="*/ 88 w 128"/>
                <a:gd name="T45" fmla="*/ 32 h 128"/>
                <a:gd name="T46" fmla="*/ 88 w 128"/>
                <a:gd name="T47" fmla="*/ 56 h 128"/>
                <a:gd name="T48" fmla="*/ 40 w 128"/>
                <a:gd name="T49" fmla="*/ 56 h 128"/>
                <a:gd name="T50" fmla="*/ 40 w 128"/>
                <a:gd name="T51" fmla="*/ 96 h 128"/>
                <a:gd name="T52" fmla="*/ 120 w 128"/>
                <a:gd name="T53" fmla="*/ 120 h 128"/>
                <a:gd name="T54" fmla="*/ 48 w 128"/>
                <a:gd name="T55" fmla="*/ 120 h 128"/>
                <a:gd name="T56" fmla="*/ 48 w 128"/>
                <a:gd name="T57" fmla="*/ 64 h 128"/>
                <a:gd name="T58" fmla="*/ 102 w 128"/>
                <a:gd name="T59" fmla="*/ 64 h 128"/>
                <a:gd name="T60" fmla="*/ 120 w 128"/>
                <a:gd name="T61" fmla="*/ 78 h 128"/>
                <a:gd name="T62" fmla="*/ 120 w 128"/>
                <a:gd name="T63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8" h="128">
                  <a:moveTo>
                    <a:pt x="106" y="56"/>
                  </a:moveTo>
                  <a:lnTo>
                    <a:pt x="104" y="56"/>
                  </a:lnTo>
                  <a:lnTo>
                    <a:pt x="104" y="8"/>
                  </a:lnTo>
                  <a:lnTo>
                    <a:pt x="78" y="8"/>
                  </a:lnTo>
                  <a:lnTo>
                    <a:pt x="80" y="0"/>
                  </a:lnTo>
                  <a:lnTo>
                    <a:pt x="24" y="0"/>
                  </a:lnTo>
                  <a:lnTo>
                    <a:pt x="26" y="8"/>
                  </a:lnTo>
                  <a:lnTo>
                    <a:pt x="0" y="8"/>
                  </a:lnTo>
                  <a:lnTo>
                    <a:pt x="0" y="112"/>
                  </a:lnTo>
                  <a:lnTo>
                    <a:pt x="40" y="112"/>
                  </a:lnTo>
                  <a:lnTo>
                    <a:pt x="40" y="128"/>
                  </a:lnTo>
                  <a:lnTo>
                    <a:pt x="128" y="128"/>
                  </a:lnTo>
                  <a:lnTo>
                    <a:pt x="128" y="76"/>
                  </a:lnTo>
                  <a:lnTo>
                    <a:pt x="106" y="56"/>
                  </a:lnTo>
                  <a:close/>
                  <a:moveTo>
                    <a:pt x="72" y="8"/>
                  </a:moveTo>
                  <a:lnTo>
                    <a:pt x="64" y="24"/>
                  </a:lnTo>
                  <a:lnTo>
                    <a:pt x="40" y="24"/>
                  </a:lnTo>
                  <a:lnTo>
                    <a:pt x="32" y="8"/>
                  </a:lnTo>
                  <a:lnTo>
                    <a:pt x="72" y="8"/>
                  </a:lnTo>
                  <a:close/>
                  <a:moveTo>
                    <a:pt x="40" y="96"/>
                  </a:moveTo>
                  <a:lnTo>
                    <a:pt x="16" y="96"/>
                  </a:lnTo>
                  <a:lnTo>
                    <a:pt x="16" y="32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40" y="56"/>
                  </a:lnTo>
                  <a:lnTo>
                    <a:pt x="40" y="96"/>
                  </a:lnTo>
                  <a:close/>
                  <a:moveTo>
                    <a:pt x="120" y="120"/>
                  </a:moveTo>
                  <a:lnTo>
                    <a:pt x="48" y="120"/>
                  </a:lnTo>
                  <a:lnTo>
                    <a:pt x="48" y="64"/>
                  </a:lnTo>
                  <a:lnTo>
                    <a:pt x="102" y="64"/>
                  </a:lnTo>
                  <a:lnTo>
                    <a:pt x="120" y="78"/>
                  </a:lnTo>
                  <a:lnTo>
                    <a:pt x="12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7" name="Rectangle 738"/>
            <p:cNvSpPr>
              <a:spLocks noChangeArrowheads="1"/>
            </p:cNvSpPr>
            <p:nvPr/>
          </p:nvSpPr>
          <p:spPr bwMode="auto">
            <a:xfrm>
              <a:off x="1371601" y="544364"/>
              <a:ext cx="889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8" name="Rectangle 739"/>
            <p:cNvSpPr>
              <a:spLocks noChangeArrowheads="1"/>
            </p:cNvSpPr>
            <p:nvPr/>
          </p:nvSpPr>
          <p:spPr bwMode="auto">
            <a:xfrm>
              <a:off x="1371601" y="569764"/>
              <a:ext cx="889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9" name="Rectangle 740"/>
            <p:cNvSpPr>
              <a:spLocks noChangeArrowheads="1"/>
            </p:cNvSpPr>
            <p:nvPr/>
          </p:nvSpPr>
          <p:spPr bwMode="auto">
            <a:xfrm>
              <a:off x="1371601" y="518964"/>
              <a:ext cx="635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265" name="Group 11264"/>
          <p:cNvGrpSpPr/>
          <p:nvPr/>
        </p:nvGrpSpPr>
        <p:grpSpPr>
          <a:xfrm>
            <a:off x="2095501" y="404664"/>
            <a:ext cx="203200" cy="203200"/>
            <a:chOff x="2095501" y="404664"/>
            <a:chExt cx="203200" cy="203200"/>
          </a:xfrm>
        </p:grpSpPr>
        <p:sp>
          <p:nvSpPr>
            <p:cNvPr id="120" name="Freeform 741"/>
            <p:cNvSpPr>
              <a:spLocks noEditPoints="1"/>
            </p:cNvSpPr>
            <p:nvPr/>
          </p:nvSpPr>
          <p:spPr bwMode="auto">
            <a:xfrm>
              <a:off x="2095501" y="404664"/>
              <a:ext cx="203200" cy="203200"/>
            </a:xfrm>
            <a:custGeom>
              <a:avLst/>
              <a:gdLst>
                <a:gd name="T0" fmla="*/ 98 w 128"/>
                <a:gd name="T1" fmla="*/ 0 h 128"/>
                <a:gd name="T2" fmla="*/ 40 w 128"/>
                <a:gd name="T3" fmla="*/ 0 h 128"/>
                <a:gd name="T4" fmla="*/ 40 w 128"/>
                <a:gd name="T5" fmla="*/ 24 h 128"/>
                <a:gd name="T6" fmla="*/ 0 w 128"/>
                <a:gd name="T7" fmla="*/ 24 h 128"/>
                <a:gd name="T8" fmla="*/ 0 w 128"/>
                <a:gd name="T9" fmla="*/ 128 h 128"/>
                <a:gd name="T10" fmla="*/ 88 w 128"/>
                <a:gd name="T11" fmla="*/ 128 h 128"/>
                <a:gd name="T12" fmla="*/ 88 w 128"/>
                <a:gd name="T13" fmla="*/ 104 h 128"/>
                <a:gd name="T14" fmla="*/ 128 w 128"/>
                <a:gd name="T15" fmla="*/ 104 h 128"/>
                <a:gd name="T16" fmla="*/ 128 w 128"/>
                <a:gd name="T17" fmla="*/ 32 h 128"/>
                <a:gd name="T18" fmla="*/ 98 w 128"/>
                <a:gd name="T19" fmla="*/ 0 h 128"/>
                <a:gd name="T20" fmla="*/ 72 w 128"/>
                <a:gd name="T21" fmla="*/ 112 h 128"/>
                <a:gd name="T22" fmla="*/ 16 w 128"/>
                <a:gd name="T23" fmla="*/ 112 h 128"/>
                <a:gd name="T24" fmla="*/ 16 w 128"/>
                <a:gd name="T25" fmla="*/ 40 h 128"/>
                <a:gd name="T26" fmla="*/ 40 w 128"/>
                <a:gd name="T27" fmla="*/ 40 h 128"/>
                <a:gd name="T28" fmla="*/ 40 w 128"/>
                <a:gd name="T29" fmla="*/ 56 h 128"/>
                <a:gd name="T30" fmla="*/ 24 w 128"/>
                <a:gd name="T31" fmla="*/ 56 h 128"/>
                <a:gd name="T32" fmla="*/ 24 w 128"/>
                <a:gd name="T33" fmla="*/ 64 h 128"/>
                <a:gd name="T34" fmla="*/ 40 w 128"/>
                <a:gd name="T35" fmla="*/ 64 h 128"/>
                <a:gd name="T36" fmla="*/ 40 w 128"/>
                <a:gd name="T37" fmla="*/ 72 h 128"/>
                <a:gd name="T38" fmla="*/ 24 w 128"/>
                <a:gd name="T39" fmla="*/ 72 h 128"/>
                <a:gd name="T40" fmla="*/ 24 w 128"/>
                <a:gd name="T41" fmla="*/ 80 h 128"/>
                <a:gd name="T42" fmla="*/ 40 w 128"/>
                <a:gd name="T43" fmla="*/ 80 h 128"/>
                <a:gd name="T44" fmla="*/ 40 w 128"/>
                <a:gd name="T45" fmla="*/ 88 h 128"/>
                <a:gd name="T46" fmla="*/ 24 w 128"/>
                <a:gd name="T47" fmla="*/ 88 h 128"/>
                <a:gd name="T48" fmla="*/ 24 w 128"/>
                <a:gd name="T49" fmla="*/ 96 h 128"/>
                <a:gd name="T50" fmla="*/ 40 w 128"/>
                <a:gd name="T51" fmla="*/ 96 h 128"/>
                <a:gd name="T52" fmla="*/ 40 w 128"/>
                <a:gd name="T53" fmla="*/ 104 h 128"/>
                <a:gd name="T54" fmla="*/ 72 w 128"/>
                <a:gd name="T55" fmla="*/ 104 h 128"/>
                <a:gd name="T56" fmla="*/ 72 w 128"/>
                <a:gd name="T57" fmla="*/ 112 h 128"/>
                <a:gd name="T58" fmla="*/ 112 w 128"/>
                <a:gd name="T59" fmla="*/ 88 h 128"/>
                <a:gd name="T60" fmla="*/ 56 w 128"/>
                <a:gd name="T61" fmla="*/ 88 h 128"/>
                <a:gd name="T62" fmla="*/ 56 w 128"/>
                <a:gd name="T63" fmla="*/ 16 h 128"/>
                <a:gd name="T64" fmla="*/ 90 w 128"/>
                <a:gd name="T65" fmla="*/ 16 h 128"/>
                <a:gd name="T66" fmla="*/ 112 w 128"/>
                <a:gd name="T67" fmla="*/ 40 h 128"/>
                <a:gd name="T68" fmla="*/ 112 w 128"/>
                <a:gd name="T69" fmla="*/ 8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28">
                  <a:moveTo>
                    <a:pt x="98" y="0"/>
                  </a:moveTo>
                  <a:lnTo>
                    <a:pt x="40" y="0"/>
                  </a:lnTo>
                  <a:lnTo>
                    <a:pt x="40" y="24"/>
                  </a:lnTo>
                  <a:lnTo>
                    <a:pt x="0" y="24"/>
                  </a:lnTo>
                  <a:lnTo>
                    <a:pt x="0" y="128"/>
                  </a:lnTo>
                  <a:lnTo>
                    <a:pt x="88" y="128"/>
                  </a:lnTo>
                  <a:lnTo>
                    <a:pt x="88" y="104"/>
                  </a:lnTo>
                  <a:lnTo>
                    <a:pt x="128" y="104"/>
                  </a:lnTo>
                  <a:lnTo>
                    <a:pt x="128" y="32"/>
                  </a:lnTo>
                  <a:lnTo>
                    <a:pt x="98" y="0"/>
                  </a:lnTo>
                  <a:close/>
                  <a:moveTo>
                    <a:pt x="72" y="112"/>
                  </a:moveTo>
                  <a:lnTo>
                    <a:pt x="16" y="112"/>
                  </a:lnTo>
                  <a:lnTo>
                    <a:pt x="16" y="40"/>
                  </a:lnTo>
                  <a:lnTo>
                    <a:pt x="40" y="40"/>
                  </a:lnTo>
                  <a:lnTo>
                    <a:pt x="40" y="56"/>
                  </a:lnTo>
                  <a:lnTo>
                    <a:pt x="24" y="56"/>
                  </a:lnTo>
                  <a:lnTo>
                    <a:pt x="24" y="64"/>
                  </a:lnTo>
                  <a:lnTo>
                    <a:pt x="40" y="64"/>
                  </a:lnTo>
                  <a:lnTo>
                    <a:pt x="40" y="72"/>
                  </a:lnTo>
                  <a:lnTo>
                    <a:pt x="24" y="72"/>
                  </a:lnTo>
                  <a:lnTo>
                    <a:pt x="24" y="80"/>
                  </a:lnTo>
                  <a:lnTo>
                    <a:pt x="40" y="80"/>
                  </a:lnTo>
                  <a:lnTo>
                    <a:pt x="40" y="88"/>
                  </a:lnTo>
                  <a:lnTo>
                    <a:pt x="24" y="88"/>
                  </a:lnTo>
                  <a:lnTo>
                    <a:pt x="24" y="96"/>
                  </a:lnTo>
                  <a:lnTo>
                    <a:pt x="40" y="96"/>
                  </a:lnTo>
                  <a:lnTo>
                    <a:pt x="40" y="104"/>
                  </a:lnTo>
                  <a:lnTo>
                    <a:pt x="72" y="104"/>
                  </a:lnTo>
                  <a:lnTo>
                    <a:pt x="72" y="112"/>
                  </a:lnTo>
                  <a:close/>
                  <a:moveTo>
                    <a:pt x="112" y="88"/>
                  </a:moveTo>
                  <a:lnTo>
                    <a:pt x="56" y="88"/>
                  </a:lnTo>
                  <a:lnTo>
                    <a:pt x="56" y="16"/>
                  </a:lnTo>
                  <a:lnTo>
                    <a:pt x="90" y="16"/>
                  </a:lnTo>
                  <a:lnTo>
                    <a:pt x="112" y="40"/>
                  </a:lnTo>
                  <a:lnTo>
                    <a:pt x="112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1" name="Rectangle 742"/>
            <p:cNvSpPr>
              <a:spLocks noChangeArrowheads="1"/>
            </p:cNvSpPr>
            <p:nvPr/>
          </p:nvSpPr>
          <p:spPr bwMode="auto">
            <a:xfrm>
              <a:off x="2197101" y="455464"/>
              <a:ext cx="508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2" name="Rectangle 743"/>
            <p:cNvSpPr>
              <a:spLocks noChangeArrowheads="1"/>
            </p:cNvSpPr>
            <p:nvPr/>
          </p:nvSpPr>
          <p:spPr bwMode="auto">
            <a:xfrm>
              <a:off x="2197101" y="480864"/>
              <a:ext cx="635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3" name="Rectangle 744"/>
            <p:cNvSpPr>
              <a:spLocks noChangeArrowheads="1"/>
            </p:cNvSpPr>
            <p:nvPr/>
          </p:nvSpPr>
          <p:spPr bwMode="auto">
            <a:xfrm>
              <a:off x="2197101" y="506264"/>
              <a:ext cx="635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270" name="Group 11269"/>
          <p:cNvGrpSpPr/>
          <p:nvPr/>
        </p:nvGrpSpPr>
        <p:grpSpPr>
          <a:xfrm>
            <a:off x="5380038" y="442764"/>
            <a:ext cx="149225" cy="107950"/>
            <a:chOff x="5380038" y="442764"/>
            <a:chExt cx="149225" cy="107950"/>
          </a:xfrm>
        </p:grpSpPr>
        <p:sp>
          <p:nvSpPr>
            <p:cNvPr id="124" name="Freeform 745"/>
            <p:cNvSpPr>
              <a:spLocks/>
            </p:cNvSpPr>
            <p:nvPr/>
          </p:nvSpPr>
          <p:spPr bwMode="auto">
            <a:xfrm>
              <a:off x="5465763" y="442764"/>
              <a:ext cx="63500" cy="107950"/>
            </a:xfrm>
            <a:custGeom>
              <a:avLst/>
              <a:gdLst>
                <a:gd name="T0" fmla="*/ 20 w 20"/>
                <a:gd name="T1" fmla="*/ 7 h 34"/>
                <a:gd name="T2" fmla="*/ 18 w 20"/>
                <a:gd name="T3" fmla="*/ 0 h 34"/>
                <a:gd name="T4" fmla="*/ 0 w 20"/>
                <a:gd name="T5" fmla="*/ 18 h 34"/>
                <a:gd name="T6" fmla="*/ 0 w 20"/>
                <a:gd name="T7" fmla="*/ 34 h 34"/>
                <a:gd name="T8" fmla="*/ 19 w 20"/>
                <a:gd name="T9" fmla="*/ 34 h 34"/>
                <a:gd name="T10" fmla="*/ 19 w 20"/>
                <a:gd name="T11" fmla="*/ 14 h 34"/>
                <a:gd name="T12" fmla="*/ 12 w 20"/>
                <a:gd name="T13" fmla="*/ 14 h 34"/>
                <a:gd name="T14" fmla="*/ 20 w 20"/>
                <a:gd name="T15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34">
                  <a:moveTo>
                    <a:pt x="20" y="7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1"/>
                    <a:pt x="0" y="5"/>
                    <a:pt x="0" y="1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0"/>
                    <a:pt x="15" y="8"/>
                    <a:pt x="2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5" name="Freeform 746"/>
            <p:cNvSpPr>
              <a:spLocks/>
            </p:cNvSpPr>
            <p:nvPr/>
          </p:nvSpPr>
          <p:spPr bwMode="auto">
            <a:xfrm>
              <a:off x="5380038" y="442764"/>
              <a:ext cx="63500" cy="107950"/>
            </a:xfrm>
            <a:custGeom>
              <a:avLst/>
              <a:gdLst>
                <a:gd name="T0" fmla="*/ 20 w 20"/>
                <a:gd name="T1" fmla="*/ 7 h 34"/>
                <a:gd name="T2" fmla="*/ 18 w 20"/>
                <a:gd name="T3" fmla="*/ 0 h 34"/>
                <a:gd name="T4" fmla="*/ 0 w 20"/>
                <a:gd name="T5" fmla="*/ 18 h 34"/>
                <a:gd name="T6" fmla="*/ 0 w 20"/>
                <a:gd name="T7" fmla="*/ 34 h 34"/>
                <a:gd name="T8" fmla="*/ 19 w 20"/>
                <a:gd name="T9" fmla="*/ 34 h 34"/>
                <a:gd name="T10" fmla="*/ 19 w 20"/>
                <a:gd name="T11" fmla="*/ 14 h 34"/>
                <a:gd name="T12" fmla="*/ 12 w 20"/>
                <a:gd name="T13" fmla="*/ 14 h 34"/>
                <a:gd name="T14" fmla="*/ 20 w 20"/>
                <a:gd name="T15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34">
                  <a:moveTo>
                    <a:pt x="20" y="7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7" y="1"/>
                    <a:pt x="0" y="5"/>
                    <a:pt x="0" y="1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0"/>
                    <a:pt x="14" y="8"/>
                    <a:pt x="2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271" name="Group 11270"/>
          <p:cNvGrpSpPr/>
          <p:nvPr/>
        </p:nvGrpSpPr>
        <p:grpSpPr>
          <a:xfrm>
            <a:off x="6164263" y="404664"/>
            <a:ext cx="206375" cy="190500"/>
            <a:chOff x="6164263" y="404664"/>
            <a:chExt cx="206375" cy="190500"/>
          </a:xfrm>
        </p:grpSpPr>
        <p:sp>
          <p:nvSpPr>
            <p:cNvPr id="126" name="Rectangle 747"/>
            <p:cNvSpPr>
              <a:spLocks noChangeArrowheads="1"/>
            </p:cNvSpPr>
            <p:nvPr/>
          </p:nvSpPr>
          <p:spPr bwMode="auto">
            <a:xfrm>
              <a:off x="6164263" y="569764"/>
              <a:ext cx="1778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7" name="Freeform 748"/>
            <p:cNvSpPr>
              <a:spLocks/>
            </p:cNvSpPr>
            <p:nvPr/>
          </p:nvSpPr>
          <p:spPr bwMode="auto">
            <a:xfrm>
              <a:off x="6192838" y="515789"/>
              <a:ext cx="66675" cy="41275"/>
            </a:xfrm>
            <a:custGeom>
              <a:avLst/>
              <a:gdLst>
                <a:gd name="T0" fmla="*/ 42 w 42"/>
                <a:gd name="T1" fmla="*/ 18 h 26"/>
                <a:gd name="T2" fmla="*/ 24 w 42"/>
                <a:gd name="T3" fmla="*/ 0 h 26"/>
                <a:gd name="T4" fmla="*/ 18 w 42"/>
                <a:gd name="T5" fmla="*/ 8 h 26"/>
                <a:gd name="T6" fmla="*/ 0 w 42"/>
                <a:gd name="T7" fmla="*/ 26 h 26"/>
                <a:gd name="T8" fmla="*/ 36 w 42"/>
                <a:gd name="T9" fmla="*/ 26 h 26"/>
                <a:gd name="T10" fmla="*/ 42 w 42"/>
                <a:gd name="T11" fmla="*/ 1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26">
                  <a:moveTo>
                    <a:pt x="42" y="18"/>
                  </a:moveTo>
                  <a:lnTo>
                    <a:pt x="24" y="0"/>
                  </a:lnTo>
                  <a:lnTo>
                    <a:pt x="18" y="8"/>
                  </a:lnTo>
                  <a:lnTo>
                    <a:pt x="0" y="26"/>
                  </a:lnTo>
                  <a:lnTo>
                    <a:pt x="36" y="26"/>
                  </a:lnTo>
                  <a:lnTo>
                    <a:pt x="42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8" name="Freeform 749"/>
            <p:cNvSpPr>
              <a:spLocks/>
            </p:cNvSpPr>
            <p:nvPr/>
          </p:nvSpPr>
          <p:spPr bwMode="auto">
            <a:xfrm>
              <a:off x="6240463" y="404664"/>
              <a:ext cx="130175" cy="130175"/>
            </a:xfrm>
            <a:custGeom>
              <a:avLst/>
              <a:gdLst>
                <a:gd name="T0" fmla="*/ 38 w 41"/>
                <a:gd name="T1" fmla="*/ 3 h 41"/>
                <a:gd name="T2" fmla="*/ 30 w 41"/>
                <a:gd name="T3" fmla="*/ 2 h 41"/>
                <a:gd name="T4" fmla="*/ 30 w 41"/>
                <a:gd name="T5" fmla="*/ 2 h 41"/>
                <a:gd name="T6" fmla="*/ 29 w 41"/>
                <a:gd name="T7" fmla="*/ 3 h 41"/>
                <a:gd name="T8" fmla="*/ 29 w 41"/>
                <a:gd name="T9" fmla="*/ 3 h 41"/>
                <a:gd name="T10" fmla="*/ 29 w 41"/>
                <a:gd name="T11" fmla="*/ 3 h 41"/>
                <a:gd name="T12" fmla="*/ 0 w 41"/>
                <a:gd name="T13" fmla="*/ 32 h 41"/>
                <a:gd name="T14" fmla="*/ 9 w 41"/>
                <a:gd name="T15" fmla="*/ 41 h 41"/>
                <a:gd name="T16" fmla="*/ 38 w 41"/>
                <a:gd name="T17" fmla="*/ 11 h 41"/>
                <a:gd name="T18" fmla="*/ 39 w 41"/>
                <a:gd name="T19" fmla="*/ 11 h 41"/>
                <a:gd name="T20" fmla="*/ 39 w 41"/>
                <a:gd name="T21" fmla="*/ 11 h 41"/>
                <a:gd name="T22" fmla="*/ 38 w 41"/>
                <a:gd name="T23" fmla="*/ 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" h="41">
                  <a:moveTo>
                    <a:pt x="38" y="3"/>
                  </a:moveTo>
                  <a:cubicBezTo>
                    <a:pt x="36" y="0"/>
                    <a:pt x="32" y="0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1" y="8"/>
                    <a:pt x="40" y="5"/>
                    <a:pt x="38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574" name="Group 573"/>
          <p:cNvGrpSpPr/>
          <p:nvPr/>
        </p:nvGrpSpPr>
        <p:grpSpPr>
          <a:xfrm>
            <a:off x="874713" y="404664"/>
            <a:ext cx="203200" cy="203200"/>
            <a:chOff x="874713" y="404664"/>
            <a:chExt cx="203200" cy="203200"/>
          </a:xfrm>
        </p:grpSpPr>
        <p:sp>
          <p:nvSpPr>
            <p:cNvPr id="129" name="Rectangle 750"/>
            <p:cNvSpPr>
              <a:spLocks noChangeArrowheads="1"/>
            </p:cNvSpPr>
            <p:nvPr/>
          </p:nvSpPr>
          <p:spPr bwMode="auto">
            <a:xfrm>
              <a:off x="950913" y="557064"/>
              <a:ext cx="254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0" name="Freeform 751"/>
            <p:cNvSpPr>
              <a:spLocks noEditPoints="1"/>
            </p:cNvSpPr>
            <p:nvPr/>
          </p:nvSpPr>
          <p:spPr bwMode="auto">
            <a:xfrm>
              <a:off x="874713" y="404664"/>
              <a:ext cx="203200" cy="203200"/>
            </a:xfrm>
            <a:custGeom>
              <a:avLst/>
              <a:gdLst>
                <a:gd name="T0" fmla="*/ 0 w 128"/>
                <a:gd name="T1" fmla="*/ 0 h 128"/>
                <a:gd name="T2" fmla="*/ 0 w 128"/>
                <a:gd name="T3" fmla="*/ 128 h 128"/>
                <a:gd name="T4" fmla="*/ 112 w 128"/>
                <a:gd name="T5" fmla="*/ 128 h 128"/>
                <a:gd name="T6" fmla="*/ 128 w 128"/>
                <a:gd name="T7" fmla="*/ 112 h 128"/>
                <a:gd name="T8" fmla="*/ 128 w 128"/>
                <a:gd name="T9" fmla="*/ 0 h 128"/>
                <a:gd name="T10" fmla="*/ 0 w 128"/>
                <a:gd name="T11" fmla="*/ 0 h 128"/>
                <a:gd name="T12" fmla="*/ 88 w 128"/>
                <a:gd name="T13" fmla="*/ 120 h 128"/>
                <a:gd name="T14" fmla="*/ 40 w 128"/>
                <a:gd name="T15" fmla="*/ 120 h 128"/>
                <a:gd name="T16" fmla="*/ 40 w 128"/>
                <a:gd name="T17" fmla="*/ 88 h 128"/>
                <a:gd name="T18" fmla="*/ 88 w 128"/>
                <a:gd name="T19" fmla="*/ 88 h 128"/>
                <a:gd name="T20" fmla="*/ 88 w 128"/>
                <a:gd name="T21" fmla="*/ 120 h 128"/>
                <a:gd name="T22" fmla="*/ 104 w 128"/>
                <a:gd name="T23" fmla="*/ 64 h 128"/>
                <a:gd name="T24" fmla="*/ 24 w 128"/>
                <a:gd name="T25" fmla="*/ 64 h 128"/>
                <a:gd name="T26" fmla="*/ 24 w 128"/>
                <a:gd name="T27" fmla="*/ 8 h 128"/>
                <a:gd name="T28" fmla="*/ 104 w 128"/>
                <a:gd name="T29" fmla="*/ 8 h 128"/>
                <a:gd name="T30" fmla="*/ 104 w 128"/>
                <a:gd name="T31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8" h="128">
                  <a:moveTo>
                    <a:pt x="0" y="0"/>
                  </a:moveTo>
                  <a:lnTo>
                    <a:pt x="0" y="128"/>
                  </a:lnTo>
                  <a:lnTo>
                    <a:pt x="112" y="128"/>
                  </a:lnTo>
                  <a:lnTo>
                    <a:pt x="128" y="112"/>
                  </a:lnTo>
                  <a:lnTo>
                    <a:pt x="128" y="0"/>
                  </a:lnTo>
                  <a:lnTo>
                    <a:pt x="0" y="0"/>
                  </a:lnTo>
                  <a:close/>
                  <a:moveTo>
                    <a:pt x="88" y="120"/>
                  </a:moveTo>
                  <a:lnTo>
                    <a:pt x="40" y="120"/>
                  </a:lnTo>
                  <a:lnTo>
                    <a:pt x="40" y="88"/>
                  </a:lnTo>
                  <a:lnTo>
                    <a:pt x="88" y="88"/>
                  </a:lnTo>
                  <a:lnTo>
                    <a:pt x="88" y="120"/>
                  </a:lnTo>
                  <a:close/>
                  <a:moveTo>
                    <a:pt x="104" y="64"/>
                  </a:moveTo>
                  <a:lnTo>
                    <a:pt x="24" y="64"/>
                  </a:lnTo>
                  <a:lnTo>
                    <a:pt x="24" y="8"/>
                  </a:lnTo>
                  <a:lnTo>
                    <a:pt x="104" y="8"/>
                  </a:lnTo>
                  <a:lnTo>
                    <a:pt x="10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31" name="Freeform 752"/>
          <p:cNvSpPr>
            <a:spLocks/>
          </p:cNvSpPr>
          <p:nvPr/>
        </p:nvSpPr>
        <p:spPr bwMode="auto">
          <a:xfrm>
            <a:off x="5783263" y="417364"/>
            <a:ext cx="152400" cy="177800"/>
          </a:xfrm>
          <a:custGeom>
            <a:avLst/>
            <a:gdLst>
              <a:gd name="T0" fmla="*/ 12 w 48"/>
              <a:gd name="T1" fmla="*/ 0 h 56"/>
              <a:gd name="T2" fmla="*/ 12 w 48"/>
              <a:gd name="T3" fmla="*/ 0 h 56"/>
              <a:gd name="T4" fmla="*/ 0 w 48"/>
              <a:gd name="T5" fmla="*/ 14 h 56"/>
              <a:gd name="T6" fmla="*/ 12 w 48"/>
              <a:gd name="T7" fmla="*/ 28 h 56"/>
              <a:gd name="T8" fmla="*/ 12 w 48"/>
              <a:gd name="T9" fmla="*/ 56 h 56"/>
              <a:gd name="T10" fmla="*/ 20 w 48"/>
              <a:gd name="T11" fmla="*/ 56 h 56"/>
              <a:gd name="T12" fmla="*/ 20 w 48"/>
              <a:gd name="T13" fmla="*/ 8 h 56"/>
              <a:gd name="T14" fmla="*/ 28 w 48"/>
              <a:gd name="T15" fmla="*/ 8 h 56"/>
              <a:gd name="T16" fmla="*/ 28 w 48"/>
              <a:gd name="T17" fmla="*/ 56 h 56"/>
              <a:gd name="T18" fmla="*/ 36 w 48"/>
              <a:gd name="T19" fmla="*/ 56 h 56"/>
              <a:gd name="T20" fmla="*/ 36 w 48"/>
              <a:gd name="T21" fmla="*/ 8 h 56"/>
              <a:gd name="T22" fmla="*/ 48 w 48"/>
              <a:gd name="T23" fmla="*/ 8 h 56"/>
              <a:gd name="T24" fmla="*/ 48 w 48"/>
              <a:gd name="T25" fmla="*/ 0 h 56"/>
              <a:gd name="T26" fmla="*/ 12 w 48"/>
              <a:gd name="T2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8" h="56">
                <a:moveTo>
                  <a:pt x="12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1"/>
                  <a:pt x="0" y="7"/>
                  <a:pt x="0" y="14"/>
                </a:cubicBezTo>
                <a:cubicBezTo>
                  <a:pt x="0" y="21"/>
                  <a:pt x="5" y="27"/>
                  <a:pt x="12" y="28"/>
                </a:cubicBezTo>
                <a:cubicBezTo>
                  <a:pt x="12" y="56"/>
                  <a:pt x="12" y="56"/>
                  <a:pt x="12" y="56"/>
                </a:cubicBezTo>
                <a:cubicBezTo>
                  <a:pt x="20" y="56"/>
                  <a:pt x="20" y="56"/>
                  <a:pt x="20" y="56"/>
                </a:cubicBezTo>
                <a:cubicBezTo>
                  <a:pt x="20" y="8"/>
                  <a:pt x="20" y="8"/>
                  <a:pt x="20" y="8"/>
                </a:cubicBezTo>
                <a:cubicBezTo>
                  <a:pt x="28" y="8"/>
                  <a:pt x="28" y="8"/>
                  <a:pt x="28" y="8"/>
                </a:cubicBezTo>
                <a:cubicBezTo>
                  <a:pt x="28" y="56"/>
                  <a:pt x="28" y="56"/>
                  <a:pt x="28" y="56"/>
                </a:cubicBezTo>
                <a:cubicBezTo>
                  <a:pt x="36" y="56"/>
                  <a:pt x="36" y="56"/>
                  <a:pt x="36" y="56"/>
                </a:cubicBezTo>
                <a:cubicBezTo>
                  <a:pt x="36" y="8"/>
                  <a:pt x="36" y="8"/>
                  <a:pt x="36" y="8"/>
                </a:cubicBezTo>
                <a:cubicBezTo>
                  <a:pt x="48" y="8"/>
                  <a:pt x="48" y="8"/>
                  <a:pt x="48" y="8"/>
                </a:cubicBezTo>
                <a:cubicBezTo>
                  <a:pt x="48" y="0"/>
                  <a:pt x="48" y="0"/>
                  <a:pt x="48" y="0"/>
                </a:cubicBezTo>
                <a:lnTo>
                  <a:pt x="1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32" name="Freeform 753"/>
          <p:cNvSpPr>
            <a:spLocks/>
          </p:cNvSpPr>
          <p:nvPr/>
        </p:nvSpPr>
        <p:spPr bwMode="auto">
          <a:xfrm>
            <a:off x="2503488" y="430064"/>
            <a:ext cx="190500" cy="146050"/>
          </a:xfrm>
          <a:custGeom>
            <a:avLst/>
            <a:gdLst>
              <a:gd name="T0" fmla="*/ 52 w 60"/>
              <a:gd name="T1" fmla="*/ 8 h 46"/>
              <a:gd name="T2" fmla="*/ 34 w 60"/>
              <a:gd name="T3" fmla="*/ 0 h 46"/>
              <a:gd name="T4" fmla="*/ 16 w 60"/>
              <a:gd name="T5" fmla="*/ 8 h 46"/>
              <a:gd name="T6" fmla="*/ 10 w 60"/>
              <a:gd name="T7" fmla="*/ 15 h 46"/>
              <a:gd name="T8" fmla="*/ 0 w 60"/>
              <a:gd name="T9" fmla="*/ 4 h 46"/>
              <a:gd name="T10" fmla="*/ 0 w 60"/>
              <a:gd name="T11" fmla="*/ 32 h 46"/>
              <a:gd name="T12" fmla="*/ 25 w 60"/>
              <a:gd name="T13" fmla="*/ 32 h 46"/>
              <a:gd name="T14" fmla="*/ 16 w 60"/>
              <a:gd name="T15" fmla="*/ 22 h 46"/>
              <a:gd name="T16" fmla="*/ 21 w 60"/>
              <a:gd name="T17" fmla="*/ 13 h 46"/>
              <a:gd name="T18" fmla="*/ 34 w 60"/>
              <a:gd name="T19" fmla="*/ 8 h 46"/>
              <a:gd name="T20" fmla="*/ 47 w 60"/>
              <a:gd name="T21" fmla="*/ 13 h 46"/>
              <a:gd name="T22" fmla="*/ 52 w 60"/>
              <a:gd name="T23" fmla="*/ 26 h 46"/>
              <a:gd name="T24" fmla="*/ 47 w 60"/>
              <a:gd name="T25" fmla="*/ 39 h 46"/>
              <a:gd name="T26" fmla="*/ 47 w 60"/>
              <a:gd name="T27" fmla="*/ 44 h 46"/>
              <a:gd name="T28" fmla="*/ 50 w 60"/>
              <a:gd name="T29" fmla="*/ 46 h 46"/>
              <a:gd name="T30" fmla="*/ 52 w 60"/>
              <a:gd name="T31" fmla="*/ 44 h 46"/>
              <a:gd name="T32" fmla="*/ 60 w 60"/>
              <a:gd name="T33" fmla="*/ 26 h 46"/>
              <a:gd name="T34" fmla="*/ 52 w 60"/>
              <a:gd name="T35" fmla="*/ 8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0" h="46">
                <a:moveTo>
                  <a:pt x="52" y="8"/>
                </a:moveTo>
                <a:cubicBezTo>
                  <a:pt x="47" y="3"/>
                  <a:pt x="41" y="0"/>
                  <a:pt x="34" y="0"/>
                </a:cubicBezTo>
                <a:cubicBezTo>
                  <a:pt x="27" y="0"/>
                  <a:pt x="21" y="3"/>
                  <a:pt x="16" y="8"/>
                </a:cubicBezTo>
                <a:cubicBezTo>
                  <a:pt x="13" y="10"/>
                  <a:pt x="12" y="13"/>
                  <a:pt x="10" y="15"/>
                </a:cubicBezTo>
                <a:cubicBezTo>
                  <a:pt x="0" y="4"/>
                  <a:pt x="0" y="4"/>
                  <a:pt x="0" y="4"/>
                </a:cubicBezTo>
                <a:cubicBezTo>
                  <a:pt x="0" y="32"/>
                  <a:pt x="0" y="32"/>
                  <a:pt x="0" y="32"/>
                </a:cubicBezTo>
                <a:cubicBezTo>
                  <a:pt x="25" y="32"/>
                  <a:pt x="25" y="32"/>
                  <a:pt x="25" y="32"/>
                </a:cubicBezTo>
                <a:cubicBezTo>
                  <a:pt x="16" y="22"/>
                  <a:pt x="16" y="22"/>
                  <a:pt x="16" y="22"/>
                </a:cubicBezTo>
                <a:cubicBezTo>
                  <a:pt x="17" y="19"/>
                  <a:pt x="19" y="16"/>
                  <a:pt x="21" y="13"/>
                </a:cubicBezTo>
                <a:cubicBezTo>
                  <a:pt x="25" y="10"/>
                  <a:pt x="29" y="8"/>
                  <a:pt x="34" y="8"/>
                </a:cubicBezTo>
                <a:cubicBezTo>
                  <a:pt x="39" y="8"/>
                  <a:pt x="43" y="10"/>
                  <a:pt x="47" y="13"/>
                </a:cubicBezTo>
                <a:cubicBezTo>
                  <a:pt x="50" y="17"/>
                  <a:pt x="52" y="21"/>
                  <a:pt x="52" y="26"/>
                </a:cubicBezTo>
                <a:cubicBezTo>
                  <a:pt x="52" y="31"/>
                  <a:pt x="50" y="35"/>
                  <a:pt x="47" y="39"/>
                </a:cubicBezTo>
                <a:cubicBezTo>
                  <a:pt x="45" y="40"/>
                  <a:pt x="45" y="43"/>
                  <a:pt x="47" y="44"/>
                </a:cubicBezTo>
                <a:cubicBezTo>
                  <a:pt x="48" y="45"/>
                  <a:pt x="49" y="46"/>
                  <a:pt x="50" y="46"/>
                </a:cubicBezTo>
                <a:cubicBezTo>
                  <a:pt x="51" y="46"/>
                  <a:pt x="52" y="45"/>
                  <a:pt x="52" y="44"/>
                </a:cubicBezTo>
                <a:cubicBezTo>
                  <a:pt x="57" y="39"/>
                  <a:pt x="60" y="33"/>
                  <a:pt x="60" y="26"/>
                </a:cubicBezTo>
                <a:cubicBezTo>
                  <a:pt x="60" y="19"/>
                  <a:pt x="57" y="13"/>
                  <a:pt x="52" y="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33" name="Freeform 754"/>
          <p:cNvSpPr>
            <a:spLocks/>
          </p:cNvSpPr>
          <p:nvPr/>
        </p:nvSpPr>
        <p:spPr bwMode="auto">
          <a:xfrm>
            <a:off x="2909888" y="430064"/>
            <a:ext cx="190500" cy="146050"/>
          </a:xfrm>
          <a:custGeom>
            <a:avLst/>
            <a:gdLst>
              <a:gd name="T0" fmla="*/ 50 w 60"/>
              <a:gd name="T1" fmla="*/ 15 h 46"/>
              <a:gd name="T2" fmla="*/ 44 w 60"/>
              <a:gd name="T3" fmla="*/ 8 h 46"/>
              <a:gd name="T4" fmla="*/ 26 w 60"/>
              <a:gd name="T5" fmla="*/ 0 h 46"/>
              <a:gd name="T6" fmla="*/ 8 w 60"/>
              <a:gd name="T7" fmla="*/ 8 h 46"/>
              <a:gd name="T8" fmla="*/ 0 w 60"/>
              <a:gd name="T9" fmla="*/ 26 h 46"/>
              <a:gd name="T10" fmla="*/ 8 w 60"/>
              <a:gd name="T11" fmla="*/ 44 h 46"/>
              <a:gd name="T12" fmla="*/ 10 w 60"/>
              <a:gd name="T13" fmla="*/ 46 h 46"/>
              <a:gd name="T14" fmla="*/ 13 w 60"/>
              <a:gd name="T15" fmla="*/ 44 h 46"/>
              <a:gd name="T16" fmla="*/ 13 w 60"/>
              <a:gd name="T17" fmla="*/ 39 h 46"/>
              <a:gd name="T18" fmla="*/ 8 w 60"/>
              <a:gd name="T19" fmla="*/ 26 h 46"/>
              <a:gd name="T20" fmla="*/ 13 w 60"/>
              <a:gd name="T21" fmla="*/ 13 h 46"/>
              <a:gd name="T22" fmla="*/ 26 w 60"/>
              <a:gd name="T23" fmla="*/ 8 h 46"/>
              <a:gd name="T24" fmla="*/ 39 w 60"/>
              <a:gd name="T25" fmla="*/ 13 h 46"/>
              <a:gd name="T26" fmla="*/ 44 w 60"/>
              <a:gd name="T27" fmla="*/ 22 h 46"/>
              <a:gd name="T28" fmla="*/ 35 w 60"/>
              <a:gd name="T29" fmla="*/ 32 h 46"/>
              <a:gd name="T30" fmla="*/ 60 w 60"/>
              <a:gd name="T31" fmla="*/ 32 h 46"/>
              <a:gd name="T32" fmla="*/ 60 w 60"/>
              <a:gd name="T33" fmla="*/ 4 h 46"/>
              <a:gd name="T34" fmla="*/ 50 w 60"/>
              <a:gd name="T35" fmla="*/ 1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0" h="46">
                <a:moveTo>
                  <a:pt x="50" y="15"/>
                </a:moveTo>
                <a:cubicBezTo>
                  <a:pt x="48" y="13"/>
                  <a:pt x="47" y="10"/>
                  <a:pt x="44" y="8"/>
                </a:cubicBezTo>
                <a:cubicBezTo>
                  <a:pt x="39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39"/>
                  <a:pt x="8" y="44"/>
                </a:cubicBezTo>
                <a:cubicBezTo>
                  <a:pt x="8" y="45"/>
                  <a:pt x="9" y="46"/>
                  <a:pt x="10" y="46"/>
                </a:cubicBezTo>
                <a:cubicBezTo>
                  <a:pt x="11" y="46"/>
                  <a:pt x="12" y="45"/>
                  <a:pt x="13" y="44"/>
                </a:cubicBezTo>
                <a:cubicBezTo>
                  <a:pt x="15" y="43"/>
                  <a:pt x="15" y="40"/>
                  <a:pt x="13" y="39"/>
                </a:cubicBezTo>
                <a:cubicBezTo>
                  <a:pt x="10" y="35"/>
                  <a:pt x="8" y="31"/>
                  <a:pt x="8" y="26"/>
                </a:cubicBezTo>
                <a:cubicBezTo>
                  <a:pt x="8" y="21"/>
                  <a:pt x="10" y="17"/>
                  <a:pt x="13" y="13"/>
                </a:cubicBezTo>
                <a:cubicBezTo>
                  <a:pt x="17" y="10"/>
                  <a:pt x="21" y="8"/>
                  <a:pt x="26" y="8"/>
                </a:cubicBezTo>
                <a:cubicBezTo>
                  <a:pt x="31" y="8"/>
                  <a:pt x="35" y="10"/>
                  <a:pt x="39" y="13"/>
                </a:cubicBezTo>
                <a:cubicBezTo>
                  <a:pt x="41" y="16"/>
                  <a:pt x="43" y="19"/>
                  <a:pt x="44" y="22"/>
                </a:cubicBezTo>
                <a:cubicBezTo>
                  <a:pt x="35" y="32"/>
                  <a:pt x="35" y="32"/>
                  <a:pt x="35" y="32"/>
                </a:cubicBezTo>
                <a:cubicBezTo>
                  <a:pt x="60" y="32"/>
                  <a:pt x="60" y="32"/>
                  <a:pt x="60" y="32"/>
                </a:cubicBezTo>
                <a:cubicBezTo>
                  <a:pt x="60" y="4"/>
                  <a:pt x="60" y="4"/>
                  <a:pt x="60" y="4"/>
                </a:cubicBezTo>
                <a:lnTo>
                  <a:pt x="50" y="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268" name="Group 11267"/>
          <p:cNvGrpSpPr/>
          <p:nvPr/>
        </p:nvGrpSpPr>
        <p:grpSpPr>
          <a:xfrm>
            <a:off x="4537076" y="417364"/>
            <a:ext cx="203200" cy="190500"/>
            <a:chOff x="4537076" y="417364"/>
            <a:chExt cx="203200" cy="190500"/>
          </a:xfrm>
        </p:grpSpPr>
        <p:sp>
          <p:nvSpPr>
            <p:cNvPr id="134" name="Rectangle 755"/>
            <p:cNvSpPr>
              <a:spLocks noChangeArrowheads="1"/>
            </p:cNvSpPr>
            <p:nvPr/>
          </p:nvSpPr>
          <p:spPr bwMode="auto">
            <a:xfrm>
              <a:off x="4537076" y="595164"/>
              <a:ext cx="1778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5" name="Freeform 756"/>
            <p:cNvSpPr>
              <a:spLocks noEditPoints="1"/>
            </p:cNvSpPr>
            <p:nvPr/>
          </p:nvSpPr>
          <p:spPr bwMode="auto">
            <a:xfrm>
              <a:off x="4559301" y="417364"/>
              <a:ext cx="180975" cy="165100"/>
            </a:xfrm>
            <a:custGeom>
              <a:avLst/>
              <a:gdLst>
                <a:gd name="T0" fmla="*/ 56 w 57"/>
                <a:gd name="T1" fmla="*/ 18 h 52"/>
                <a:gd name="T2" fmla="*/ 39 w 57"/>
                <a:gd name="T3" fmla="*/ 1 h 52"/>
                <a:gd name="T4" fmla="*/ 37 w 57"/>
                <a:gd name="T5" fmla="*/ 0 h 52"/>
                <a:gd name="T6" fmla="*/ 34 w 57"/>
                <a:gd name="T7" fmla="*/ 1 h 52"/>
                <a:gd name="T8" fmla="*/ 2 w 57"/>
                <a:gd name="T9" fmla="*/ 33 h 52"/>
                <a:gd name="T10" fmla="*/ 2 w 57"/>
                <a:gd name="T11" fmla="*/ 39 h 52"/>
                <a:gd name="T12" fmla="*/ 11 w 57"/>
                <a:gd name="T13" fmla="*/ 49 h 52"/>
                <a:gd name="T14" fmla="*/ 18 w 57"/>
                <a:gd name="T15" fmla="*/ 52 h 52"/>
                <a:gd name="T16" fmla="*/ 24 w 57"/>
                <a:gd name="T17" fmla="*/ 52 h 52"/>
                <a:gd name="T18" fmla="*/ 31 w 57"/>
                <a:gd name="T19" fmla="*/ 49 h 52"/>
                <a:gd name="T20" fmla="*/ 56 w 57"/>
                <a:gd name="T21" fmla="*/ 23 h 52"/>
                <a:gd name="T22" fmla="*/ 56 w 57"/>
                <a:gd name="T23" fmla="*/ 18 h 52"/>
                <a:gd name="T24" fmla="*/ 28 w 57"/>
                <a:gd name="T25" fmla="*/ 46 h 52"/>
                <a:gd name="T26" fmla="*/ 24 w 57"/>
                <a:gd name="T27" fmla="*/ 48 h 52"/>
                <a:gd name="T28" fmla="*/ 18 w 57"/>
                <a:gd name="T29" fmla="*/ 48 h 52"/>
                <a:gd name="T30" fmla="*/ 14 w 57"/>
                <a:gd name="T31" fmla="*/ 46 h 52"/>
                <a:gd name="T32" fmla="*/ 5 w 57"/>
                <a:gd name="T33" fmla="*/ 36 h 52"/>
                <a:gd name="T34" fmla="*/ 19 w 57"/>
                <a:gd name="T35" fmla="*/ 22 h 52"/>
                <a:gd name="T36" fmla="*/ 35 w 57"/>
                <a:gd name="T37" fmla="*/ 38 h 52"/>
                <a:gd name="T38" fmla="*/ 28 w 57"/>
                <a:gd name="T39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" h="52">
                  <a:moveTo>
                    <a:pt x="56" y="18"/>
                  </a:moveTo>
                  <a:cubicBezTo>
                    <a:pt x="39" y="1"/>
                    <a:pt x="39" y="1"/>
                    <a:pt x="39" y="1"/>
                  </a:cubicBezTo>
                  <a:cubicBezTo>
                    <a:pt x="39" y="0"/>
                    <a:pt x="38" y="0"/>
                    <a:pt x="37" y="0"/>
                  </a:cubicBezTo>
                  <a:cubicBezTo>
                    <a:pt x="36" y="0"/>
                    <a:pt x="35" y="0"/>
                    <a:pt x="34" y="1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0" y="35"/>
                    <a:pt x="0" y="37"/>
                    <a:pt x="2" y="3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3" y="50"/>
                    <a:pt x="16" y="52"/>
                    <a:pt x="18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6" y="52"/>
                    <a:pt x="29" y="50"/>
                    <a:pt x="31" y="49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7" y="22"/>
                    <a:pt x="57" y="19"/>
                    <a:pt x="56" y="18"/>
                  </a:cubicBezTo>
                  <a:close/>
                  <a:moveTo>
                    <a:pt x="28" y="46"/>
                  </a:moveTo>
                  <a:cubicBezTo>
                    <a:pt x="27" y="47"/>
                    <a:pt x="25" y="48"/>
                    <a:pt x="24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7" y="48"/>
                    <a:pt x="15" y="47"/>
                    <a:pt x="14" y="4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35" y="38"/>
                    <a:pt x="35" y="38"/>
                    <a:pt x="35" y="38"/>
                  </a:cubicBezTo>
                  <a:lnTo>
                    <a:pt x="28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272" name="Group 11271"/>
          <p:cNvGrpSpPr/>
          <p:nvPr/>
        </p:nvGrpSpPr>
        <p:grpSpPr>
          <a:xfrm>
            <a:off x="6584951" y="417364"/>
            <a:ext cx="177800" cy="177800"/>
            <a:chOff x="6584951" y="417364"/>
            <a:chExt cx="177800" cy="177800"/>
          </a:xfrm>
        </p:grpSpPr>
        <p:sp>
          <p:nvSpPr>
            <p:cNvPr id="136" name="Rectangle 757"/>
            <p:cNvSpPr>
              <a:spLocks noChangeArrowheads="1"/>
            </p:cNvSpPr>
            <p:nvPr/>
          </p:nvSpPr>
          <p:spPr bwMode="auto">
            <a:xfrm>
              <a:off x="6584951" y="569764"/>
              <a:ext cx="1778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7" name="Freeform 758"/>
            <p:cNvSpPr>
              <a:spLocks noEditPoints="1"/>
            </p:cNvSpPr>
            <p:nvPr/>
          </p:nvSpPr>
          <p:spPr bwMode="auto">
            <a:xfrm>
              <a:off x="6597651" y="417364"/>
              <a:ext cx="152400" cy="139700"/>
            </a:xfrm>
            <a:custGeom>
              <a:avLst/>
              <a:gdLst>
                <a:gd name="T0" fmla="*/ 32 w 96"/>
                <a:gd name="T1" fmla="*/ 70 h 88"/>
                <a:gd name="T2" fmla="*/ 66 w 96"/>
                <a:gd name="T3" fmla="*/ 70 h 88"/>
                <a:gd name="T4" fmla="*/ 72 w 96"/>
                <a:gd name="T5" fmla="*/ 88 h 88"/>
                <a:gd name="T6" fmla="*/ 96 w 96"/>
                <a:gd name="T7" fmla="*/ 88 h 88"/>
                <a:gd name="T8" fmla="*/ 60 w 96"/>
                <a:gd name="T9" fmla="*/ 0 h 88"/>
                <a:gd name="T10" fmla="*/ 38 w 96"/>
                <a:gd name="T11" fmla="*/ 0 h 88"/>
                <a:gd name="T12" fmla="*/ 0 w 96"/>
                <a:gd name="T13" fmla="*/ 88 h 88"/>
                <a:gd name="T14" fmla="*/ 24 w 96"/>
                <a:gd name="T15" fmla="*/ 88 h 88"/>
                <a:gd name="T16" fmla="*/ 32 w 96"/>
                <a:gd name="T17" fmla="*/ 70 h 88"/>
                <a:gd name="T18" fmla="*/ 50 w 96"/>
                <a:gd name="T19" fmla="*/ 28 h 88"/>
                <a:gd name="T20" fmla="*/ 58 w 96"/>
                <a:gd name="T21" fmla="*/ 52 h 88"/>
                <a:gd name="T22" fmla="*/ 40 w 96"/>
                <a:gd name="T23" fmla="*/ 52 h 88"/>
                <a:gd name="T24" fmla="*/ 50 w 96"/>
                <a:gd name="T25" fmla="*/ 2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88">
                  <a:moveTo>
                    <a:pt x="32" y="70"/>
                  </a:moveTo>
                  <a:lnTo>
                    <a:pt x="66" y="70"/>
                  </a:lnTo>
                  <a:lnTo>
                    <a:pt x="72" y="88"/>
                  </a:lnTo>
                  <a:lnTo>
                    <a:pt x="96" y="88"/>
                  </a:lnTo>
                  <a:lnTo>
                    <a:pt x="60" y="0"/>
                  </a:lnTo>
                  <a:lnTo>
                    <a:pt x="38" y="0"/>
                  </a:lnTo>
                  <a:lnTo>
                    <a:pt x="0" y="88"/>
                  </a:lnTo>
                  <a:lnTo>
                    <a:pt x="24" y="88"/>
                  </a:lnTo>
                  <a:lnTo>
                    <a:pt x="32" y="70"/>
                  </a:lnTo>
                  <a:close/>
                  <a:moveTo>
                    <a:pt x="50" y="28"/>
                  </a:moveTo>
                  <a:lnTo>
                    <a:pt x="58" y="52"/>
                  </a:lnTo>
                  <a:lnTo>
                    <a:pt x="40" y="52"/>
                  </a:lnTo>
                  <a:lnTo>
                    <a:pt x="50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573" name="Group 572"/>
          <p:cNvGrpSpPr/>
          <p:nvPr/>
        </p:nvGrpSpPr>
        <p:grpSpPr>
          <a:xfrm>
            <a:off x="468313" y="404664"/>
            <a:ext cx="190500" cy="203200"/>
            <a:chOff x="468313" y="404664"/>
            <a:chExt cx="190500" cy="203200"/>
          </a:xfrm>
        </p:grpSpPr>
        <p:sp>
          <p:nvSpPr>
            <p:cNvPr id="138" name="Freeform 759"/>
            <p:cNvSpPr>
              <a:spLocks/>
            </p:cNvSpPr>
            <p:nvPr/>
          </p:nvSpPr>
          <p:spPr bwMode="auto">
            <a:xfrm>
              <a:off x="582613" y="518964"/>
              <a:ext cx="76200" cy="76200"/>
            </a:xfrm>
            <a:custGeom>
              <a:avLst/>
              <a:gdLst>
                <a:gd name="T0" fmla="*/ 32 w 48"/>
                <a:gd name="T1" fmla="*/ 16 h 48"/>
                <a:gd name="T2" fmla="*/ 32 w 48"/>
                <a:gd name="T3" fmla="*/ 0 h 48"/>
                <a:gd name="T4" fmla="*/ 16 w 48"/>
                <a:gd name="T5" fmla="*/ 0 h 48"/>
                <a:gd name="T6" fmla="*/ 16 w 48"/>
                <a:gd name="T7" fmla="*/ 16 h 48"/>
                <a:gd name="T8" fmla="*/ 0 w 48"/>
                <a:gd name="T9" fmla="*/ 16 h 48"/>
                <a:gd name="T10" fmla="*/ 0 w 48"/>
                <a:gd name="T11" fmla="*/ 32 h 48"/>
                <a:gd name="T12" fmla="*/ 16 w 48"/>
                <a:gd name="T13" fmla="*/ 32 h 48"/>
                <a:gd name="T14" fmla="*/ 16 w 48"/>
                <a:gd name="T15" fmla="*/ 48 h 48"/>
                <a:gd name="T16" fmla="*/ 32 w 48"/>
                <a:gd name="T17" fmla="*/ 48 h 48"/>
                <a:gd name="T18" fmla="*/ 32 w 48"/>
                <a:gd name="T19" fmla="*/ 32 h 48"/>
                <a:gd name="T20" fmla="*/ 48 w 48"/>
                <a:gd name="T21" fmla="*/ 32 h 48"/>
                <a:gd name="T22" fmla="*/ 48 w 48"/>
                <a:gd name="T23" fmla="*/ 16 h 48"/>
                <a:gd name="T24" fmla="*/ 32 w 48"/>
                <a:gd name="T25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48">
                  <a:moveTo>
                    <a:pt x="32" y="16"/>
                  </a:moveTo>
                  <a:lnTo>
                    <a:pt x="32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16" y="48"/>
                  </a:lnTo>
                  <a:lnTo>
                    <a:pt x="32" y="48"/>
                  </a:lnTo>
                  <a:lnTo>
                    <a:pt x="32" y="32"/>
                  </a:lnTo>
                  <a:lnTo>
                    <a:pt x="48" y="32"/>
                  </a:lnTo>
                  <a:lnTo>
                    <a:pt x="48" y="16"/>
                  </a:lnTo>
                  <a:lnTo>
                    <a:pt x="32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9" name="Freeform 760"/>
            <p:cNvSpPr>
              <a:spLocks/>
            </p:cNvSpPr>
            <p:nvPr/>
          </p:nvSpPr>
          <p:spPr bwMode="auto">
            <a:xfrm>
              <a:off x="468313" y="404664"/>
              <a:ext cx="165100" cy="203200"/>
            </a:xfrm>
            <a:custGeom>
              <a:avLst/>
              <a:gdLst>
                <a:gd name="T0" fmla="*/ 16 w 104"/>
                <a:gd name="T1" fmla="*/ 112 h 128"/>
                <a:gd name="T2" fmla="*/ 16 w 104"/>
                <a:gd name="T3" fmla="*/ 16 h 128"/>
                <a:gd name="T4" fmla="*/ 60 w 104"/>
                <a:gd name="T5" fmla="*/ 16 h 128"/>
                <a:gd name="T6" fmla="*/ 64 w 104"/>
                <a:gd name="T7" fmla="*/ 20 h 128"/>
                <a:gd name="T8" fmla="*/ 64 w 104"/>
                <a:gd name="T9" fmla="*/ 40 h 128"/>
                <a:gd name="T10" fmla="*/ 84 w 104"/>
                <a:gd name="T11" fmla="*/ 40 h 128"/>
                <a:gd name="T12" fmla="*/ 88 w 104"/>
                <a:gd name="T13" fmla="*/ 44 h 128"/>
                <a:gd name="T14" fmla="*/ 88 w 104"/>
                <a:gd name="T15" fmla="*/ 64 h 128"/>
                <a:gd name="T16" fmla="*/ 104 w 104"/>
                <a:gd name="T17" fmla="*/ 64 h 128"/>
                <a:gd name="T18" fmla="*/ 104 w 104"/>
                <a:gd name="T19" fmla="*/ 36 h 128"/>
                <a:gd name="T20" fmla="*/ 68 w 104"/>
                <a:gd name="T21" fmla="*/ 0 h 128"/>
                <a:gd name="T22" fmla="*/ 0 w 104"/>
                <a:gd name="T23" fmla="*/ 0 h 128"/>
                <a:gd name="T24" fmla="*/ 0 w 104"/>
                <a:gd name="T25" fmla="*/ 128 h 128"/>
                <a:gd name="T26" fmla="*/ 80 w 104"/>
                <a:gd name="T27" fmla="*/ 128 h 128"/>
                <a:gd name="T28" fmla="*/ 80 w 104"/>
                <a:gd name="T29" fmla="*/ 112 h 128"/>
                <a:gd name="T30" fmla="*/ 16 w 104"/>
                <a:gd name="T31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" h="128">
                  <a:moveTo>
                    <a:pt x="16" y="112"/>
                  </a:moveTo>
                  <a:lnTo>
                    <a:pt x="16" y="16"/>
                  </a:lnTo>
                  <a:lnTo>
                    <a:pt x="60" y="16"/>
                  </a:lnTo>
                  <a:lnTo>
                    <a:pt x="64" y="20"/>
                  </a:lnTo>
                  <a:lnTo>
                    <a:pt x="64" y="40"/>
                  </a:lnTo>
                  <a:lnTo>
                    <a:pt x="84" y="40"/>
                  </a:lnTo>
                  <a:lnTo>
                    <a:pt x="88" y="44"/>
                  </a:lnTo>
                  <a:lnTo>
                    <a:pt x="88" y="64"/>
                  </a:lnTo>
                  <a:lnTo>
                    <a:pt x="104" y="64"/>
                  </a:lnTo>
                  <a:lnTo>
                    <a:pt x="104" y="36"/>
                  </a:lnTo>
                  <a:lnTo>
                    <a:pt x="68" y="0"/>
                  </a:lnTo>
                  <a:lnTo>
                    <a:pt x="0" y="0"/>
                  </a:lnTo>
                  <a:lnTo>
                    <a:pt x="0" y="128"/>
                  </a:lnTo>
                  <a:lnTo>
                    <a:pt x="80" y="128"/>
                  </a:lnTo>
                  <a:lnTo>
                    <a:pt x="80" y="112"/>
                  </a:lnTo>
                  <a:lnTo>
                    <a:pt x="16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40" name="Freeform 761"/>
          <p:cNvSpPr>
            <a:spLocks noEditPoints="1"/>
          </p:cNvSpPr>
          <p:nvPr/>
        </p:nvSpPr>
        <p:spPr bwMode="auto">
          <a:xfrm>
            <a:off x="6978651" y="480864"/>
            <a:ext cx="203200" cy="50800"/>
          </a:xfrm>
          <a:custGeom>
            <a:avLst/>
            <a:gdLst>
              <a:gd name="T0" fmla="*/ 0 w 128"/>
              <a:gd name="T1" fmla="*/ 0 h 32"/>
              <a:gd name="T2" fmla="*/ 0 w 128"/>
              <a:gd name="T3" fmla="*/ 32 h 32"/>
              <a:gd name="T4" fmla="*/ 128 w 128"/>
              <a:gd name="T5" fmla="*/ 32 h 32"/>
              <a:gd name="T6" fmla="*/ 128 w 128"/>
              <a:gd name="T7" fmla="*/ 0 h 32"/>
              <a:gd name="T8" fmla="*/ 0 w 128"/>
              <a:gd name="T9" fmla="*/ 0 h 32"/>
              <a:gd name="T10" fmla="*/ 120 w 128"/>
              <a:gd name="T11" fmla="*/ 16 h 32"/>
              <a:gd name="T12" fmla="*/ 8 w 128"/>
              <a:gd name="T13" fmla="*/ 16 h 32"/>
              <a:gd name="T14" fmla="*/ 8 w 128"/>
              <a:gd name="T15" fmla="*/ 8 h 32"/>
              <a:gd name="T16" fmla="*/ 120 w 128"/>
              <a:gd name="T17" fmla="*/ 8 h 32"/>
              <a:gd name="T18" fmla="*/ 120 w 128"/>
              <a:gd name="T19" fmla="*/ 16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8" h="32">
                <a:moveTo>
                  <a:pt x="0" y="0"/>
                </a:moveTo>
                <a:lnTo>
                  <a:pt x="0" y="32"/>
                </a:lnTo>
                <a:lnTo>
                  <a:pt x="128" y="32"/>
                </a:lnTo>
                <a:lnTo>
                  <a:pt x="128" y="0"/>
                </a:lnTo>
                <a:lnTo>
                  <a:pt x="0" y="0"/>
                </a:lnTo>
                <a:close/>
                <a:moveTo>
                  <a:pt x="120" y="16"/>
                </a:moveTo>
                <a:lnTo>
                  <a:pt x="8" y="16"/>
                </a:lnTo>
                <a:lnTo>
                  <a:pt x="8" y="8"/>
                </a:lnTo>
                <a:lnTo>
                  <a:pt x="120" y="8"/>
                </a:lnTo>
                <a:lnTo>
                  <a:pt x="12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297" name="Group 11296"/>
          <p:cNvGrpSpPr/>
          <p:nvPr/>
        </p:nvGrpSpPr>
        <p:grpSpPr>
          <a:xfrm>
            <a:off x="2095501" y="1217464"/>
            <a:ext cx="203200" cy="203200"/>
            <a:chOff x="2095501" y="1217464"/>
            <a:chExt cx="203200" cy="203200"/>
          </a:xfrm>
        </p:grpSpPr>
        <p:sp>
          <p:nvSpPr>
            <p:cNvPr id="141" name="Rectangle 762"/>
            <p:cNvSpPr>
              <a:spLocks noChangeArrowheads="1"/>
            </p:cNvSpPr>
            <p:nvPr/>
          </p:nvSpPr>
          <p:spPr bwMode="auto">
            <a:xfrm>
              <a:off x="2133601" y="1331764"/>
              <a:ext cx="1270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2" name="Rectangle 763"/>
            <p:cNvSpPr>
              <a:spLocks noChangeArrowheads="1"/>
            </p:cNvSpPr>
            <p:nvPr/>
          </p:nvSpPr>
          <p:spPr bwMode="auto">
            <a:xfrm>
              <a:off x="2133601" y="1357164"/>
              <a:ext cx="762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3" name="Rectangle 764"/>
            <p:cNvSpPr>
              <a:spLocks noChangeArrowheads="1"/>
            </p:cNvSpPr>
            <p:nvPr/>
          </p:nvSpPr>
          <p:spPr bwMode="auto">
            <a:xfrm>
              <a:off x="2133601" y="1306364"/>
              <a:ext cx="1270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4" name="Rectangle 765"/>
            <p:cNvSpPr>
              <a:spLocks noChangeArrowheads="1"/>
            </p:cNvSpPr>
            <p:nvPr/>
          </p:nvSpPr>
          <p:spPr bwMode="auto">
            <a:xfrm>
              <a:off x="2133601" y="1280964"/>
              <a:ext cx="1270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5" name="Rectangle 766"/>
            <p:cNvSpPr>
              <a:spLocks noChangeArrowheads="1"/>
            </p:cNvSpPr>
            <p:nvPr/>
          </p:nvSpPr>
          <p:spPr bwMode="auto">
            <a:xfrm>
              <a:off x="2133601" y="1255564"/>
              <a:ext cx="1270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6" name="Freeform 767"/>
            <p:cNvSpPr>
              <a:spLocks noEditPoints="1"/>
            </p:cNvSpPr>
            <p:nvPr/>
          </p:nvSpPr>
          <p:spPr bwMode="auto">
            <a:xfrm>
              <a:off x="2095501" y="1217464"/>
              <a:ext cx="203200" cy="203200"/>
            </a:xfrm>
            <a:custGeom>
              <a:avLst/>
              <a:gdLst>
                <a:gd name="T0" fmla="*/ 0 w 128"/>
                <a:gd name="T1" fmla="*/ 0 h 128"/>
                <a:gd name="T2" fmla="*/ 0 w 128"/>
                <a:gd name="T3" fmla="*/ 128 h 128"/>
                <a:gd name="T4" fmla="*/ 128 w 128"/>
                <a:gd name="T5" fmla="*/ 128 h 128"/>
                <a:gd name="T6" fmla="*/ 128 w 128"/>
                <a:gd name="T7" fmla="*/ 0 h 128"/>
                <a:gd name="T8" fmla="*/ 0 w 128"/>
                <a:gd name="T9" fmla="*/ 0 h 128"/>
                <a:gd name="T10" fmla="*/ 120 w 128"/>
                <a:gd name="T11" fmla="*/ 120 h 128"/>
                <a:gd name="T12" fmla="*/ 8 w 128"/>
                <a:gd name="T13" fmla="*/ 120 h 128"/>
                <a:gd name="T14" fmla="*/ 8 w 128"/>
                <a:gd name="T15" fmla="*/ 8 h 128"/>
                <a:gd name="T16" fmla="*/ 120 w 128"/>
                <a:gd name="T17" fmla="*/ 8 h 128"/>
                <a:gd name="T18" fmla="*/ 120 w 128"/>
                <a:gd name="T19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0" y="0"/>
                  </a:moveTo>
                  <a:lnTo>
                    <a:pt x="0" y="128"/>
                  </a:lnTo>
                  <a:lnTo>
                    <a:pt x="128" y="128"/>
                  </a:lnTo>
                  <a:lnTo>
                    <a:pt x="128" y="0"/>
                  </a:lnTo>
                  <a:lnTo>
                    <a:pt x="0" y="0"/>
                  </a:lnTo>
                  <a:close/>
                  <a:moveTo>
                    <a:pt x="120" y="120"/>
                  </a:moveTo>
                  <a:lnTo>
                    <a:pt x="8" y="120"/>
                  </a:lnTo>
                  <a:lnTo>
                    <a:pt x="8" y="8"/>
                  </a:lnTo>
                  <a:lnTo>
                    <a:pt x="120" y="8"/>
                  </a:lnTo>
                  <a:lnTo>
                    <a:pt x="12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300" name="Group 11299"/>
          <p:cNvGrpSpPr/>
          <p:nvPr/>
        </p:nvGrpSpPr>
        <p:grpSpPr>
          <a:xfrm>
            <a:off x="3316288" y="1217464"/>
            <a:ext cx="203200" cy="203200"/>
            <a:chOff x="3316288" y="1217464"/>
            <a:chExt cx="203200" cy="203200"/>
          </a:xfrm>
        </p:grpSpPr>
        <p:sp>
          <p:nvSpPr>
            <p:cNvPr id="147" name="Rectangle 768"/>
            <p:cNvSpPr>
              <a:spLocks noChangeArrowheads="1"/>
            </p:cNvSpPr>
            <p:nvPr/>
          </p:nvSpPr>
          <p:spPr bwMode="auto">
            <a:xfrm>
              <a:off x="3354388" y="1331764"/>
              <a:ext cx="508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8" name="Rectangle 769"/>
            <p:cNvSpPr>
              <a:spLocks noChangeArrowheads="1"/>
            </p:cNvSpPr>
            <p:nvPr/>
          </p:nvSpPr>
          <p:spPr bwMode="auto">
            <a:xfrm>
              <a:off x="3354388" y="1357164"/>
              <a:ext cx="508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9" name="Rectangle 770"/>
            <p:cNvSpPr>
              <a:spLocks noChangeArrowheads="1"/>
            </p:cNvSpPr>
            <p:nvPr/>
          </p:nvSpPr>
          <p:spPr bwMode="auto">
            <a:xfrm>
              <a:off x="3354388" y="1306364"/>
              <a:ext cx="508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50" name="Rectangle 771"/>
            <p:cNvSpPr>
              <a:spLocks noChangeArrowheads="1"/>
            </p:cNvSpPr>
            <p:nvPr/>
          </p:nvSpPr>
          <p:spPr bwMode="auto">
            <a:xfrm>
              <a:off x="3354388" y="1280964"/>
              <a:ext cx="508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51" name="Rectangle 772"/>
            <p:cNvSpPr>
              <a:spLocks noChangeArrowheads="1"/>
            </p:cNvSpPr>
            <p:nvPr/>
          </p:nvSpPr>
          <p:spPr bwMode="auto">
            <a:xfrm>
              <a:off x="3354388" y="1255564"/>
              <a:ext cx="508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52" name="Rectangle 773"/>
            <p:cNvSpPr>
              <a:spLocks noChangeArrowheads="1"/>
            </p:cNvSpPr>
            <p:nvPr/>
          </p:nvSpPr>
          <p:spPr bwMode="auto">
            <a:xfrm>
              <a:off x="3430588" y="1331764"/>
              <a:ext cx="508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53" name="Rectangle 774"/>
            <p:cNvSpPr>
              <a:spLocks noChangeArrowheads="1"/>
            </p:cNvSpPr>
            <p:nvPr/>
          </p:nvSpPr>
          <p:spPr bwMode="auto">
            <a:xfrm>
              <a:off x="3430588" y="1357164"/>
              <a:ext cx="508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54" name="Rectangle 775"/>
            <p:cNvSpPr>
              <a:spLocks noChangeArrowheads="1"/>
            </p:cNvSpPr>
            <p:nvPr/>
          </p:nvSpPr>
          <p:spPr bwMode="auto">
            <a:xfrm>
              <a:off x="3430588" y="1306364"/>
              <a:ext cx="508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55" name="Rectangle 776"/>
            <p:cNvSpPr>
              <a:spLocks noChangeArrowheads="1"/>
            </p:cNvSpPr>
            <p:nvPr/>
          </p:nvSpPr>
          <p:spPr bwMode="auto">
            <a:xfrm>
              <a:off x="3430588" y="1280964"/>
              <a:ext cx="508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56" name="Rectangle 777"/>
            <p:cNvSpPr>
              <a:spLocks noChangeArrowheads="1"/>
            </p:cNvSpPr>
            <p:nvPr/>
          </p:nvSpPr>
          <p:spPr bwMode="auto">
            <a:xfrm>
              <a:off x="3430588" y="1255564"/>
              <a:ext cx="508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57" name="Freeform 778"/>
            <p:cNvSpPr>
              <a:spLocks noEditPoints="1"/>
            </p:cNvSpPr>
            <p:nvPr/>
          </p:nvSpPr>
          <p:spPr bwMode="auto">
            <a:xfrm>
              <a:off x="3316288" y="1217464"/>
              <a:ext cx="203200" cy="203200"/>
            </a:xfrm>
            <a:custGeom>
              <a:avLst/>
              <a:gdLst>
                <a:gd name="T0" fmla="*/ 0 w 128"/>
                <a:gd name="T1" fmla="*/ 0 h 128"/>
                <a:gd name="T2" fmla="*/ 0 w 128"/>
                <a:gd name="T3" fmla="*/ 128 h 128"/>
                <a:gd name="T4" fmla="*/ 128 w 128"/>
                <a:gd name="T5" fmla="*/ 128 h 128"/>
                <a:gd name="T6" fmla="*/ 128 w 128"/>
                <a:gd name="T7" fmla="*/ 0 h 128"/>
                <a:gd name="T8" fmla="*/ 0 w 128"/>
                <a:gd name="T9" fmla="*/ 0 h 128"/>
                <a:gd name="T10" fmla="*/ 120 w 128"/>
                <a:gd name="T11" fmla="*/ 120 h 128"/>
                <a:gd name="T12" fmla="*/ 8 w 128"/>
                <a:gd name="T13" fmla="*/ 120 h 128"/>
                <a:gd name="T14" fmla="*/ 8 w 128"/>
                <a:gd name="T15" fmla="*/ 8 h 128"/>
                <a:gd name="T16" fmla="*/ 120 w 128"/>
                <a:gd name="T17" fmla="*/ 8 h 128"/>
                <a:gd name="T18" fmla="*/ 120 w 128"/>
                <a:gd name="T19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0" y="0"/>
                  </a:moveTo>
                  <a:lnTo>
                    <a:pt x="0" y="128"/>
                  </a:lnTo>
                  <a:lnTo>
                    <a:pt x="128" y="128"/>
                  </a:lnTo>
                  <a:lnTo>
                    <a:pt x="128" y="0"/>
                  </a:lnTo>
                  <a:lnTo>
                    <a:pt x="0" y="0"/>
                  </a:lnTo>
                  <a:close/>
                  <a:moveTo>
                    <a:pt x="120" y="120"/>
                  </a:moveTo>
                  <a:lnTo>
                    <a:pt x="8" y="120"/>
                  </a:lnTo>
                  <a:lnTo>
                    <a:pt x="8" y="8"/>
                  </a:lnTo>
                  <a:lnTo>
                    <a:pt x="120" y="8"/>
                  </a:lnTo>
                  <a:lnTo>
                    <a:pt x="12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298" name="Group 11297"/>
          <p:cNvGrpSpPr/>
          <p:nvPr/>
        </p:nvGrpSpPr>
        <p:grpSpPr>
          <a:xfrm>
            <a:off x="2503488" y="1217464"/>
            <a:ext cx="203200" cy="203200"/>
            <a:chOff x="2503488" y="1217464"/>
            <a:chExt cx="203200" cy="203200"/>
          </a:xfrm>
        </p:grpSpPr>
        <p:sp>
          <p:nvSpPr>
            <p:cNvPr id="158" name="Rectangle 779"/>
            <p:cNvSpPr>
              <a:spLocks noChangeArrowheads="1"/>
            </p:cNvSpPr>
            <p:nvPr/>
          </p:nvSpPr>
          <p:spPr bwMode="auto">
            <a:xfrm>
              <a:off x="2605088" y="1280964"/>
              <a:ext cx="635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59" name="Rectangle 780"/>
            <p:cNvSpPr>
              <a:spLocks noChangeArrowheads="1"/>
            </p:cNvSpPr>
            <p:nvPr/>
          </p:nvSpPr>
          <p:spPr bwMode="auto">
            <a:xfrm>
              <a:off x="2605088" y="1255564"/>
              <a:ext cx="635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60" name="Freeform 781"/>
            <p:cNvSpPr>
              <a:spLocks noEditPoints="1"/>
            </p:cNvSpPr>
            <p:nvPr/>
          </p:nvSpPr>
          <p:spPr bwMode="auto">
            <a:xfrm>
              <a:off x="2503488" y="1217464"/>
              <a:ext cx="203200" cy="203200"/>
            </a:xfrm>
            <a:custGeom>
              <a:avLst/>
              <a:gdLst>
                <a:gd name="T0" fmla="*/ 0 w 128"/>
                <a:gd name="T1" fmla="*/ 0 h 128"/>
                <a:gd name="T2" fmla="*/ 0 w 128"/>
                <a:gd name="T3" fmla="*/ 128 h 128"/>
                <a:gd name="T4" fmla="*/ 128 w 128"/>
                <a:gd name="T5" fmla="*/ 128 h 128"/>
                <a:gd name="T6" fmla="*/ 128 w 128"/>
                <a:gd name="T7" fmla="*/ 0 h 128"/>
                <a:gd name="T8" fmla="*/ 0 w 128"/>
                <a:gd name="T9" fmla="*/ 0 h 128"/>
                <a:gd name="T10" fmla="*/ 120 w 128"/>
                <a:gd name="T11" fmla="*/ 120 h 128"/>
                <a:gd name="T12" fmla="*/ 8 w 128"/>
                <a:gd name="T13" fmla="*/ 120 h 128"/>
                <a:gd name="T14" fmla="*/ 8 w 128"/>
                <a:gd name="T15" fmla="*/ 8 h 128"/>
                <a:gd name="T16" fmla="*/ 120 w 128"/>
                <a:gd name="T17" fmla="*/ 8 h 128"/>
                <a:gd name="T18" fmla="*/ 120 w 128"/>
                <a:gd name="T19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0" y="0"/>
                  </a:moveTo>
                  <a:lnTo>
                    <a:pt x="0" y="128"/>
                  </a:lnTo>
                  <a:lnTo>
                    <a:pt x="128" y="128"/>
                  </a:lnTo>
                  <a:lnTo>
                    <a:pt x="128" y="0"/>
                  </a:lnTo>
                  <a:lnTo>
                    <a:pt x="0" y="0"/>
                  </a:lnTo>
                  <a:close/>
                  <a:moveTo>
                    <a:pt x="120" y="120"/>
                  </a:moveTo>
                  <a:lnTo>
                    <a:pt x="8" y="120"/>
                  </a:lnTo>
                  <a:lnTo>
                    <a:pt x="8" y="8"/>
                  </a:lnTo>
                  <a:lnTo>
                    <a:pt x="120" y="8"/>
                  </a:lnTo>
                  <a:lnTo>
                    <a:pt x="12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61" name="Rectangle 782"/>
            <p:cNvSpPr>
              <a:spLocks noChangeArrowheads="1"/>
            </p:cNvSpPr>
            <p:nvPr/>
          </p:nvSpPr>
          <p:spPr bwMode="auto">
            <a:xfrm>
              <a:off x="2541588" y="1255564"/>
              <a:ext cx="38100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62" name="Rectangle 783"/>
            <p:cNvSpPr>
              <a:spLocks noChangeArrowheads="1"/>
            </p:cNvSpPr>
            <p:nvPr/>
          </p:nvSpPr>
          <p:spPr bwMode="auto">
            <a:xfrm>
              <a:off x="2605088" y="1331764"/>
              <a:ext cx="635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63" name="Rectangle 784"/>
            <p:cNvSpPr>
              <a:spLocks noChangeArrowheads="1"/>
            </p:cNvSpPr>
            <p:nvPr/>
          </p:nvSpPr>
          <p:spPr bwMode="auto">
            <a:xfrm>
              <a:off x="2605088" y="1306364"/>
              <a:ext cx="635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64" name="Rectangle 785"/>
            <p:cNvSpPr>
              <a:spLocks noChangeArrowheads="1"/>
            </p:cNvSpPr>
            <p:nvPr/>
          </p:nvSpPr>
          <p:spPr bwMode="auto">
            <a:xfrm>
              <a:off x="2541588" y="1306364"/>
              <a:ext cx="38100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65" name="Rectangle 786"/>
            <p:cNvSpPr>
              <a:spLocks noChangeArrowheads="1"/>
            </p:cNvSpPr>
            <p:nvPr/>
          </p:nvSpPr>
          <p:spPr bwMode="auto">
            <a:xfrm>
              <a:off x="2605088" y="1357164"/>
              <a:ext cx="635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66" name="Rectangle 787"/>
            <p:cNvSpPr>
              <a:spLocks noChangeArrowheads="1"/>
            </p:cNvSpPr>
            <p:nvPr/>
          </p:nvSpPr>
          <p:spPr bwMode="auto">
            <a:xfrm>
              <a:off x="2605088" y="1382564"/>
              <a:ext cx="381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67" name="Rectangle 788"/>
            <p:cNvSpPr>
              <a:spLocks noChangeArrowheads="1"/>
            </p:cNvSpPr>
            <p:nvPr/>
          </p:nvSpPr>
          <p:spPr bwMode="auto">
            <a:xfrm>
              <a:off x="2541588" y="1357164"/>
              <a:ext cx="38100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299" name="Group 11298"/>
          <p:cNvGrpSpPr/>
          <p:nvPr/>
        </p:nvGrpSpPr>
        <p:grpSpPr>
          <a:xfrm>
            <a:off x="2909888" y="1217464"/>
            <a:ext cx="203200" cy="203200"/>
            <a:chOff x="2909888" y="1217464"/>
            <a:chExt cx="203200" cy="203200"/>
          </a:xfrm>
        </p:grpSpPr>
        <p:sp>
          <p:nvSpPr>
            <p:cNvPr id="168" name="Rectangle 789"/>
            <p:cNvSpPr>
              <a:spLocks noChangeArrowheads="1"/>
            </p:cNvSpPr>
            <p:nvPr/>
          </p:nvSpPr>
          <p:spPr bwMode="auto">
            <a:xfrm>
              <a:off x="2947988" y="1331764"/>
              <a:ext cx="1270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69" name="Rectangle 790"/>
            <p:cNvSpPr>
              <a:spLocks noChangeArrowheads="1"/>
            </p:cNvSpPr>
            <p:nvPr/>
          </p:nvSpPr>
          <p:spPr bwMode="auto">
            <a:xfrm>
              <a:off x="2947988" y="1357164"/>
              <a:ext cx="1270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70" name="Rectangle 791"/>
            <p:cNvSpPr>
              <a:spLocks noChangeArrowheads="1"/>
            </p:cNvSpPr>
            <p:nvPr/>
          </p:nvSpPr>
          <p:spPr bwMode="auto">
            <a:xfrm>
              <a:off x="2947988" y="1306364"/>
              <a:ext cx="635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71" name="Rectangle 792"/>
            <p:cNvSpPr>
              <a:spLocks noChangeArrowheads="1"/>
            </p:cNvSpPr>
            <p:nvPr/>
          </p:nvSpPr>
          <p:spPr bwMode="auto">
            <a:xfrm>
              <a:off x="2947988" y="1280964"/>
              <a:ext cx="635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72" name="Rectangle 793"/>
            <p:cNvSpPr>
              <a:spLocks noChangeArrowheads="1"/>
            </p:cNvSpPr>
            <p:nvPr/>
          </p:nvSpPr>
          <p:spPr bwMode="auto">
            <a:xfrm>
              <a:off x="2947988" y="1255564"/>
              <a:ext cx="635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73" name="Freeform 794"/>
            <p:cNvSpPr>
              <a:spLocks noEditPoints="1"/>
            </p:cNvSpPr>
            <p:nvPr/>
          </p:nvSpPr>
          <p:spPr bwMode="auto">
            <a:xfrm>
              <a:off x="2909888" y="1217464"/>
              <a:ext cx="203200" cy="203200"/>
            </a:xfrm>
            <a:custGeom>
              <a:avLst/>
              <a:gdLst>
                <a:gd name="T0" fmla="*/ 0 w 128"/>
                <a:gd name="T1" fmla="*/ 0 h 128"/>
                <a:gd name="T2" fmla="*/ 0 w 128"/>
                <a:gd name="T3" fmla="*/ 128 h 128"/>
                <a:gd name="T4" fmla="*/ 128 w 128"/>
                <a:gd name="T5" fmla="*/ 128 h 128"/>
                <a:gd name="T6" fmla="*/ 128 w 128"/>
                <a:gd name="T7" fmla="*/ 0 h 128"/>
                <a:gd name="T8" fmla="*/ 0 w 128"/>
                <a:gd name="T9" fmla="*/ 0 h 128"/>
                <a:gd name="T10" fmla="*/ 120 w 128"/>
                <a:gd name="T11" fmla="*/ 120 h 128"/>
                <a:gd name="T12" fmla="*/ 8 w 128"/>
                <a:gd name="T13" fmla="*/ 120 h 128"/>
                <a:gd name="T14" fmla="*/ 8 w 128"/>
                <a:gd name="T15" fmla="*/ 8 h 128"/>
                <a:gd name="T16" fmla="*/ 120 w 128"/>
                <a:gd name="T17" fmla="*/ 8 h 128"/>
                <a:gd name="T18" fmla="*/ 120 w 128"/>
                <a:gd name="T19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0" y="0"/>
                  </a:moveTo>
                  <a:lnTo>
                    <a:pt x="0" y="128"/>
                  </a:lnTo>
                  <a:lnTo>
                    <a:pt x="128" y="128"/>
                  </a:lnTo>
                  <a:lnTo>
                    <a:pt x="128" y="0"/>
                  </a:lnTo>
                  <a:lnTo>
                    <a:pt x="0" y="0"/>
                  </a:lnTo>
                  <a:close/>
                  <a:moveTo>
                    <a:pt x="120" y="120"/>
                  </a:moveTo>
                  <a:lnTo>
                    <a:pt x="8" y="120"/>
                  </a:lnTo>
                  <a:lnTo>
                    <a:pt x="8" y="8"/>
                  </a:lnTo>
                  <a:lnTo>
                    <a:pt x="120" y="8"/>
                  </a:lnTo>
                  <a:lnTo>
                    <a:pt x="12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74" name="Rectangle 795"/>
            <p:cNvSpPr>
              <a:spLocks noChangeArrowheads="1"/>
            </p:cNvSpPr>
            <p:nvPr/>
          </p:nvSpPr>
          <p:spPr bwMode="auto">
            <a:xfrm>
              <a:off x="3024188" y="1255564"/>
              <a:ext cx="50800" cy="63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75" name="Freeform 796"/>
          <p:cNvSpPr>
            <a:spLocks noEditPoints="1"/>
          </p:cNvSpPr>
          <p:nvPr/>
        </p:nvSpPr>
        <p:spPr bwMode="auto">
          <a:xfrm>
            <a:off x="3722688" y="1217464"/>
            <a:ext cx="204788" cy="203200"/>
          </a:xfrm>
          <a:custGeom>
            <a:avLst/>
            <a:gdLst>
              <a:gd name="T0" fmla="*/ 0 w 129"/>
              <a:gd name="T1" fmla="*/ 0 h 128"/>
              <a:gd name="T2" fmla="*/ 0 w 129"/>
              <a:gd name="T3" fmla="*/ 128 h 128"/>
              <a:gd name="T4" fmla="*/ 129 w 129"/>
              <a:gd name="T5" fmla="*/ 128 h 128"/>
              <a:gd name="T6" fmla="*/ 129 w 129"/>
              <a:gd name="T7" fmla="*/ 0 h 128"/>
              <a:gd name="T8" fmla="*/ 0 w 129"/>
              <a:gd name="T9" fmla="*/ 0 h 128"/>
              <a:gd name="T10" fmla="*/ 121 w 129"/>
              <a:gd name="T11" fmla="*/ 120 h 128"/>
              <a:gd name="T12" fmla="*/ 8 w 129"/>
              <a:gd name="T13" fmla="*/ 120 h 128"/>
              <a:gd name="T14" fmla="*/ 8 w 129"/>
              <a:gd name="T15" fmla="*/ 8 h 128"/>
              <a:gd name="T16" fmla="*/ 121 w 129"/>
              <a:gd name="T17" fmla="*/ 8 h 128"/>
              <a:gd name="T18" fmla="*/ 121 w 129"/>
              <a:gd name="T19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9" h="128">
                <a:moveTo>
                  <a:pt x="0" y="0"/>
                </a:moveTo>
                <a:lnTo>
                  <a:pt x="0" y="128"/>
                </a:lnTo>
                <a:lnTo>
                  <a:pt x="129" y="128"/>
                </a:lnTo>
                <a:lnTo>
                  <a:pt x="129" y="0"/>
                </a:lnTo>
                <a:lnTo>
                  <a:pt x="0" y="0"/>
                </a:lnTo>
                <a:close/>
                <a:moveTo>
                  <a:pt x="121" y="120"/>
                </a:moveTo>
                <a:lnTo>
                  <a:pt x="8" y="120"/>
                </a:lnTo>
                <a:lnTo>
                  <a:pt x="8" y="8"/>
                </a:lnTo>
                <a:lnTo>
                  <a:pt x="121" y="8"/>
                </a:lnTo>
                <a:lnTo>
                  <a:pt x="121" y="1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76" name="Freeform 797"/>
          <p:cNvSpPr>
            <a:spLocks noEditPoints="1"/>
          </p:cNvSpPr>
          <p:nvPr/>
        </p:nvSpPr>
        <p:spPr bwMode="auto">
          <a:xfrm>
            <a:off x="4130676" y="1230164"/>
            <a:ext cx="203200" cy="190500"/>
          </a:xfrm>
          <a:custGeom>
            <a:avLst/>
            <a:gdLst>
              <a:gd name="T0" fmla="*/ 0 w 128"/>
              <a:gd name="T1" fmla="*/ 120 h 120"/>
              <a:gd name="T2" fmla="*/ 128 w 128"/>
              <a:gd name="T3" fmla="*/ 120 h 120"/>
              <a:gd name="T4" fmla="*/ 128 w 128"/>
              <a:gd name="T5" fmla="*/ 0 h 120"/>
              <a:gd name="T6" fmla="*/ 0 w 128"/>
              <a:gd name="T7" fmla="*/ 0 h 120"/>
              <a:gd name="T8" fmla="*/ 0 w 128"/>
              <a:gd name="T9" fmla="*/ 120 h 120"/>
              <a:gd name="T10" fmla="*/ 48 w 128"/>
              <a:gd name="T11" fmla="*/ 8 h 120"/>
              <a:gd name="T12" fmla="*/ 120 w 128"/>
              <a:gd name="T13" fmla="*/ 8 h 120"/>
              <a:gd name="T14" fmla="*/ 120 w 128"/>
              <a:gd name="T15" fmla="*/ 112 h 120"/>
              <a:gd name="T16" fmla="*/ 48 w 128"/>
              <a:gd name="T17" fmla="*/ 112 h 120"/>
              <a:gd name="T18" fmla="*/ 48 w 128"/>
              <a:gd name="T19" fmla="*/ 8 h 120"/>
              <a:gd name="T20" fmla="*/ 8 w 128"/>
              <a:gd name="T21" fmla="*/ 8 h 120"/>
              <a:gd name="T22" fmla="*/ 40 w 128"/>
              <a:gd name="T23" fmla="*/ 8 h 120"/>
              <a:gd name="T24" fmla="*/ 40 w 128"/>
              <a:gd name="T25" fmla="*/ 112 h 120"/>
              <a:gd name="T26" fmla="*/ 8 w 128"/>
              <a:gd name="T27" fmla="*/ 112 h 120"/>
              <a:gd name="T28" fmla="*/ 8 w 128"/>
              <a:gd name="T29" fmla="*/ 8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8" h="120">
                <a:moveTo>
                  <a:pt x="0" y="120"/>
                </a:moveTo>
                <a:lnTo>
                  <a:pt x="128" y="120"/>
                </a:lnTo>
                <a:lnTo>
                  <a:pt x="128" y="0"/>
                </a:lnTo>
                <a:lnTo>
                  <a:pt x="0" y="0"/>
                </a:lnTo>
                <a:lnTo>
                  <a:pt x="0" y="120"/>
                </a:lnTo>
                <a:close/>
                <a:moveTo>
                  <a:pt x="48" y="8"/>
                </a:moveTo>
                <a:lnTo>
                  <a:pt x="120" y="8"/>
                </a:lnTo>
                <a:lnTo>
                  <a:pt x="120" y="112"/>
                </a:lnTo>
                <a:lnTo>
                  <a:pt x="48" y="112"/>
                </a:lnTo>
                <a:lnTo>
                  <a:pt x="48" y="8"/>
                </a:lnTo>
                <a:close/>
                <a:moveTo>
                  <a:pt x="8" y="8"/>
                </a:moveTo>
                <a:lnTo>
                  <a:pt x="40" y="8"/>
                </a:lnTo>
                <a:lnTo>
                  <a:pt x="40" y="112"/>
                </a:lnTo>
                <a:lnTo>
                  <a:pt x="8" y="112"/>
                </a:lnTo>
                <a:lnTo>
                  <a:pt x="8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77" name="Freeform 798"/>
          <p:cNvSpPr>
            <a:spLocks noEditPoints="1"/>
          </p:cNvSpPr>
          <p:nvPr/>
        </p:nvSpPr>
        <p:spPr bwMode="auto">
          <a:xfrm>
            <a:off x="4537076" y="1230164"/>
            <a:ext cx="203200" cy="190500"/>
          </a:xfrm>
          <a:custGeom>
            <a:avLst/>
            <a:gdLst>
              <a:gd name="T0" fmla="*/ 0 w 128"/>
              <a:gd name="T1" fmla="*/ 0 h 120"/>
              <a:gd name="T2" fmla="*/ 0 w 128"/>
              <a:gd name="T3" fmla="*/ 120 h 120"/>
              <a:gd name="T4" fmla="*/ 128 w 128"/>
              <a:gd name="T5" fmla="*/ 120 h 120"/>
              <a:gd name="T6" fmla="*/ 128 w 128"/>
              <a:gd name="T7" fmla="*/ 0 h 120"/>
              <a:gd name="T8" fmla="*/ 0 w 128"/>
              <a:gd name="T9" fmla="*/ 0 h 120"/>
              <a:gd name="T10" fmla="*/ 80 w 128"/>
              <a:gd name="T11" fmla="*/ 112 h 120"/>
              <a:gd name="T12" fmla="*/ 8 w 128"/>
              <a:gd name="T13" fmla="*/ 112 h 120"/>
              <a:gd name="T14" fmla="*/ 8 w 128"/>
              <a:gd name="T15" fmla="*/ 8 h 120"/>
              <a:gd name="T16" fmla="*/ 80 w 128"/>
              <a:gd name="T17" fmla="*/ 8 h 120"/>
              <a:gd name="T18" fmla="*/ 80 w 128"/>
              <a:gd name="T19" fmla="*/ 112 h 120"/>
              <a:gd name="T20" fmla="*/ 120 w 128"/>
              <a:gd name="T21" fmla="*/ 112 h 120"/>
              <a:gd name="T22" fmla="*/ 88 w 128"/>
              <a:gd name="T23" fmla="*/ 112 h 120"/>
              <a:gd name="T24" fmla="*/ 88 w 128"/>
              <a:gd name="T25" fmla="*/ 8 h 120"/>
              <a:gd name="T26" fmla="*/ 120 w 128"/>
              <a:gd name="T27" fmla="*/ 8 h 120"/>
              <a:gd name="T28" fmla="*/ 120 w 128"/>
              <a:gd name="T29" fmla="*/ 112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8" h="120">
                <a:moveTo>
                  <a:pt x="0" y="0"/>
                </a:moveTo>
                <a:lnTo>
                  <a:pt x="0" y="120"/>
                </a:lnTo>
                <a:lnTo>
                  <a:pt x="128" y="120"/>
                </a:lnTo>
                <a:lnTo>
                  <a:pt x="128" y="0"/>
                </a:lnTo>
                <a:lnTo>
                  <a:pt x="0" y="0"/>
                </a:lnTo>
                <a:close/>
                <a:moveTo>
                  <a:pt x="80" y="112"/>
                </a:moveTo>
                <a:lnTo>
                  <a:pt x="8" y="112"/>
                </a:lnTo>
                <a:lnTo>
                  <a:pt x="8" y="8"/>
                </a:lnTo>
                <a:lnTo>
                  <a:pt x="80" y="8"/>
                </a:lnTo>
                <a:lnTo>
                  <a:pt x="80" y="112"/>
                </a:lnTo>
                <a:close/>
                <a:moveTo>
                  <a:pt x="120" y="112"/>
                </a:moveTo>
                <a:lnTo>
                  <a:pt x="88" y="112"/>
                </a:lnTo>
                <a:lnTo>
                  <a:pt x="88" y="8"/>
                </a:lnTo>
                <a:lnTo>
                  <a:pt x="120" y="8"/>
                </a:lnTo>
                <a:lnTo>
                  <a:pt x="120" y="1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78" name="Freeform 799"/>
          <p:cNvSpPr>
            <a:spLocks noEditPoints="1"/>
          </p:cNvSpPr>
          <p:nvPr/>
        </p:nvSpPr>
        <p:spPr bwMode="auto">
          <a:xfrm>
            <a:off x="6164263" y="1230164"/>
            <a:ext cx="190500" cy="190500"/>
          </a:xfrm>
          <a:custGeom>
            <a:avLst/>
            <a:gdLst>
              <a:gd name="T0" fmla="*/ 0 w 120"/>
              <a:gd name="T1" fmla="*/ 0 h 120"/>
              <a:gd name="T2" fmla="*/ 0 w 120"/>
              <a:gd name="T3" fmla="*/ 120 h 120"/>
              <a:gd name="T4" fmla="*/ 120 w 120"/>
              <a:gd name="T5" fmla="*/ 120 h 120"/>
              <a:gd name="T6" fmla="*/ 120 w 120"/>
              <a:gd name="T7" fmla="*/ 0 h 120"/>
              <a:gd name="T8" fmla="*/ 0 w 120"/>
              <a:gd name="T9" fmla="*/ 0 h 120"/>
              <a:gd name="T10" fmla="*/ 56 w 120"/>
              <a:gd name="T11" fmla="*/ 112 h 120"/>
              <a:gd name="T12" fmla="*/ 8 w 120"/>
              <a:gd name="T13" fmla="*/ 112 h 120"/>
              <a:gd name="T14" fmla="*/ 8 w 120"/>
              <a:gd name="T15" fmla="*/ 64 h 120"/>
              <a:gd name="T16" fmla="*/ 56 w 120"/>
              <a:gd name="T17" fmla="*/ 64 h 120"/>
              <a:gd name="T18" fmla="*/ 56 w 120"/>
              <a:gd name="T19" fmla="*/ 112 h 120"/>
              <a:gd name="T20" fmla="*/ 56 w 120"/>
              <a:gd name="T21" fmla="*/ 56 h 120"/>
              <a:gd name="T22" fmla="*/ 8 w 120"/>
              <a:gd name="T23" fmla="*/ 56 h 120"/>
              <a:gd name="T24" fmla="*/ 8 w 120"/>
              <a:gd name="T25" fmla="*/ 8 h 120"/>
              <a:gd name="T26" fmla="*/ 56 w 120"/>
              <a:gd name="T27" fmla="*/ 8 h 120"/>
              <a:gd name="T28" fmla="*/ 56 w 120"/>
              <a:gd name="T29" fmla="*/ 56 h 120"/>
              <a:gd name="T30" fmla="*/ 112 w 120"/>
              <a:gd name="T31" fmla="*/ 112 h 120"/>
              <a:gd name="T32" fmla="*/ 64 w 120"/>
              <a:gd name="T33" fmla="*/ 112 h 120"/>
              <a:gd name="T34" fmla="*/ 64 w 120"/>
              <a:gd name="T35" fmla="*/ 64 h 120"/>
              <a:gd name="T36" fmla="*/ 112 w 120"/>
              <a:gd name="T37" fmla="*/ 64 h 120"/>
              <a:gd name="T38" fmla="*/ 112 w 120"/>
              <a:gd name="T39" fmla="*/ 112 h 120"/>
              <a:gd name="T40" fmla="*/ 112 w 120"/>
              <a:gd name="T41" fmla="*/ 56 h 120"/>
              <a:gd name="T42" fmla="*/ 64 w 120"/>
              <a:gd name="T43" fmla="*/ 56 h 120"/>
              <a:gd name="T44" fmla="*/ 64 w 120"/>
              <a:gd name="T45" fmla="*/ 8 h 120"/>
              <a:gd name="T46" fmla="*/ 112 w 120"/>
              <a:gd name="T47" fmla="*/ 8 h 120"/>
              <a:gd name="T48" fmla="*/ 112 w 120"/>
              <a:gd name="T49" fmla="*/ 56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0" h="120">
                <a:moveTo>
                  <a:pt x="0" y="0"/>
                </a:moveTo>
                <a:lnTo>
                  <a:pt x="0" y="120"/>
                </a:lnTo>
                <a:lnTo>
                  <a:pt x="120" y="120"/>
                </a:lnTo>
                <a:lnTo>
                  <a:pt x="120" y="0"/>
                </a:lnTo>
                <a:lnTo>
                  <a:pt x="0" y="0"/>
                </a:lnTo>
                <a:close/>
                <a:moveTo>
                  <a:pt x="56" y="112"/>
                </a:moveTo>
                <a:lnTo>
                  <a:pt x="8" y="112"/>
                </a:lnTo>
                <a:lnTo>
                  <a:pt x="8" y="64"/>
                </a:lnTo>
                <a:lnTo>
                  <a:pt x="56" y="64"/>
                </a:lnTo>
                <a:lnTo>
                  <a:pt x="56" y="112"/>
                </a:lnTo>
                <a:close/>
                <a:moveTo>
                  <a:pt x="56" y="56"/>
                </a:moveTo>
                <a:lnTo>
                  <a:pt x="8" y="56"/>
                </a:lnTo>
                <a:lnTo>
                  <a:pt x="8" y="8"/>
                </a:lnTo>
                <a:lnTo>
                  <a:pt x="56" y="8"/>
                </a:lnTo>
                <a:lnTo>
                  <a:pt x="56" y="56"/>
                </a:lnTo>
                <a:close/>
                <a:moveTo>
                  <a:pt x="112" y="112"/>
                </a:moveTo>
                <a:lnTo>
                  <a:pt x="64" y="112"/>
                </a:lnTo>
                <a:lnTo>
                  <a:pt x="64" y="64"/>
                </a:lnTo>
                <a:lnTo>
                  <a:pt x="112" y="64"/>
                </a:lnTo>
                <a:lnTo>
                  <a:pt x="112" y="112"/>
                </a:lnTo>
                <a:close/>
                <a:moveTo>
                  <a:pt x="112" y="56"/>
                </a:moveTo>
                <a:lnTo>
                  <a:pt x="64" y="56"/>
                </a:lnTo>
                <a:lnTo>
                  <a:pt x="64" y="8"/>
                </a:lnTo>
                <a:lnTo>
                  <a:pt x="112" y="8"/>
                </a:lnTo>
                <a:lnTo>
                  <a:pt x="112" y="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79" name="Freeform 800"/>
          <p:cNvSpPr>
            <a:spLocks noEditPoints="1"/>
          </p:cNvSpPr>
          <p:nvPr/>
        </p:nvSpPr>
        <p:spPr bwMode="auto">
          <a:xfrm>
            <a:off x="5757863" y="1230164"/>
            <a:ext cx="203200" cy="190500"/>
          </a:xfrm>
          <a:custGeom>
            <a:avLst/>
            <a:gdLst>
              <a:gd name="T0" fmla="*/ 0 w 128"/>
              <a:gd name="T1" fmla="*/ 0 h 120"/>
              <a:gd name="T2" fmla="*/ 0 w 128"/>
              <a:gd name="T3" fmla="*/ 120 h 120"/>
              <a:gd name="T4" fmla="*/ 128 w 128"/>
              <a:gd name="T5" fmla="*/ 120 h 120"/>
              <a:gd name="T6" fmla="*/ 128 w 128"/>
              <a:gd name="T7" fmla="*/ 0 h 120"/>
              <a:gd name="T8" fmla="*/ 0 w 128"/>
              <a:gd name="T9" fmla="*/ 0 h 120"/>
              <a:gd name="T10" fmla="*/ 40 w 128"/>
              <a:gd name="T11" fmla="*/ 112 h 120"/>
              <a:gd name="T12" fmla="*/ 8 w 128"/>
              <a:gd name="T13" fmla="*/ 112 h 120"/>
              <a:gd name="T14" fmla="*/ 8 w 128"/>
              <a:gd name="T15" fmla="*/ 8 h 120"/>
              <a:gd name="T16" fmla="*/ 40 w 128"/>
              <a:gd name="T17" fmla="*/ 8 h 120"/>
              <a:gd name="T18" fmla="*/ 40 w 128"/>
              <a:gd name="T19" fmla="*/ 112 h 120"/>
              <a:gd name="T20" fmla="*/ 80 w 128"/>
              <a:gd name="T21" fmla="*/ 112 h 120"/>
              <a:gd name="T22" fmla="*/ 48 w 128"/>
              <a:gd name="T23" fmla="*/ 112 h 120"/>
              <a:gd name="T24" fmla="*/ 48 w 128"/>
              <a:gd name="T25" fmla="*/ 8 h 120"/>
              <a:gd name="T26" fmla="*/ 80 w 128"/>
              <a:gd name="T27" fmla="*/ 8 h 120"/>
              <a:gd name="T28" fmla="*/ 80 w 128"/>
              <a:gd name="T29" fmla="*/ 112 h 120"/>
              <a:gd name="T30" fmla="*/ 120 w 128"/>
              <a:gd name="T31" fmla="*/ 112 h 120"/>
              <a:gd name="T32" fmla="*/ 88 w 128"/>
              <a:gd name="T33" fmla="*/ 112 h 120"/>
              <a:gd name="T34" fmla="*/ 88 w 128"/>
              <a:gd name="T35" fmla="*/ 8 h 120"/>
              <a:gd name="T36" fmla="*/ 120 w 128"/>
              <a:gd name="T37" fmla="*/ 8 h 120"/>
              <a:gd name="T38" fmla="*/ 120 w 128"/>
              <a:gd name="T39" fmla="*/ 112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8" h="120">
                <a:moveTo>
                  <a:pt x="0" y="0"/>
                </a:moveTo>
                <a:lnTo>
                  <a:pt x="0" y="120"/>
                </a:lnTo>
                <a:lnTo>
                  <a:pt x="128" y="120"/>
                </a:lnTo>
                <a:lnTo>
                  <a:pt x="128" y="0"/>
                </a:lnTo>
                <a:lnTo>
                  <a:pt x="0" y="0"/>
                </a:lnTo>
                <a:close/>
                <a:moveTo>
                  <a:pt x="40" y="112"/>
                </a:moveTo>
                <a:lnTo>
                  <a:pt x="8" y="112"/>
                </a:lnTo>
                <a:lnTo>
                  <a:pt x="8" y="8"/>
                </a:lnTo>
                <a:lnTo>
                  <a:pt x="40" y="8"/>
                </a:lnTo>
                <a:lnTo>
                  <a:pt x="40" y="112"/>
                </a:lnTo>
                <a:close/>
                <a:moveTo>
                  <a:pt x="80" y="112"/>
                </a:moveTo>
                <a:lnTo>
                  <a:pt x="48" y="112"/>
                </a:lnTo>
                <a:lnTo>
                  <a:pt x="48" y="8"/>
                </a:lnTo>
                <a:lnTo>
                  <a:pt x="80" y="8"/>
                </a:lnTo>
                <a:lnTo>
                  <a:pt x="80" y="112"/>
                </a:lnTo>
                <a:close/>
                <a:moveTo>
                  <a:pt x="120" y="112"/>
                </a:moveTo>
                <a:lnTo>
                  <a:pt x="88" y="112"/>
                </a:lnTo>
                <a:lnTo>
                  <a:pt x="88" y="8"/>
                </a:lnTo>
                <a:lnTo>
                  <a:pt x="120" y="8"/>
                </a:lnTo>
                <a:lnTo>
                  <a:pt x="120" y="1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273" name="Group 11272"/>
          <p:cNvGrpSpPr/>
          <p:nvPr/>
        </p:nvGrpSpPr>
        <p:grpSpPr>
          <a:xfrm>
            <a:off x="8199438" y="404664"/>
            <a:ext cx="203200" cy="203200"/>
            <a:chOff x="8199438" y="404664"/>
            <a:chExt cx="203200" cy="203200"/>
          </a:xfrm>
        </p:grpSpPr>
        <p:sp>
          <p:nvSpPr>
            <p:cNvPr id="180" name="Freeform 801"/>
            <p:cNvSpPr>
              <a:spLocks/>
            </p:cNvSpPr>
            <p:nvPr/>
          </p:nvSpPr>
          <p:spPr bwMode="auto">
            <a:xfrm>
              <a:off x="8215313" y="480864"/>
              <a:ext cx="111125" cy="111125"/>
            </a:xfrm>
            <a:custGeom>
              <a:avLst/>
              <a:gdLst>
                <a:gd name="T0" fmla="*/ 44 w 70"/>
                <a:gd name="T1" fmla="*/ 0 h 70"/>
                <a:gd name="T2" fmla="*/ 0 w 70"/>
                <a:gd name="T3" fmla="*/ 44 h 70"/>
                <a:gd name="T4" fmla="*/ 24 w 70"/>
                <a:gd name="T5" fmla="*/ 70 h 70"/>
                <a:gd name="T6" fmla="*/ 70 w 70"/>
                <a:gd name="T7" fmla="*/ 26 h 70"/>
                <a:gd name="T8" fmla="*/ 44 w 70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44" y="0"/>
                  </a:moveTo>
                  <a:lnTo>
                    <a:pt x="0" y="44"/>
                  </a:lnTo>
                  <a:lnTo>
                    <a:pt x="24" y="70"/>
                  </a:lnTo>
                  <a:lnTo>
                    <a:pt x="70" y="26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81" name="Freeform 802"/>
            <p:cNvSpPr>
              <a:spLocks/>
            </p:cNvSpPr>
            <p:nvPr/>
          </p:nvSpPr>
          <p:spPr bwMode="auto">
            <a:xfrm>
              <a:off x="8199438" y="569764"/>
              <a:ext cx="38100" cy="38100"/>
            </a:xfrm>
            <a:custGeom>
              <a:avLst/>
              <a:gdLst>
                <a:gd name="T0" fmla="*/ 0 w 24"/>
                <a:gd name="T1" fmla="*/ 0 h 24"/>
                <a:gd name="T2" fmla="*/ 0 w 24"/>
                <a:gd name="T3" fmla="*/ 12 h 24"/>
                <a:gd name="T4" fmla="*/ 0 w 24"/>
                <a:gd name="T5" fmla="*/ 24 h 24"/>
                <a:gd name="T6" fmla="*/ 12 w 24"/>
                <a:gd name="T7" fmla="*/ 24 h 24"/>
                <a:gd name="T8" fmla="*/ 24 w 24"/>
                <a:gd name="T9" fmla="*/ 24 h 24"/>
                <a:gd name="T10" fmla="*/ 12 w 24"/>
                <a:gd name="T11" fmla="*/ 12 h 24"/>
                <a:gd name="T12" fmla="*/ 0 w 24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4">
                  <a:moveTo>
                    <a:pt x="0" y="0"/>
                  </a:moveTo>
                  <a:lnTo>
                    <a:pt x="0" y="12"/>
                  </a:lnTo>
                  <a:lnTo>
                    <a:pt x="0" y="24"/>
                  </a:lnTo>
                  <a:lnTo>
                    <a:pt x="12" y="24"/>
                  </a:lnTo>
                  <a:lnTo>
                    <a:pt x="24" y="24"/>
                  </a:lnTo>
                  <a:lnTo>
                    <a:pt x="12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82" name="Freeform 803"/>
            <p:cNvSpPr>
              <a:spLocks/>
            </p:cNvSpPr>
            <p:nvPr/>
          </p:nvSpPr>
          <p:spPr bwMode="auto">
            <a:xfrm>
              <a:off x="8199438" y="404664"/>
              <a:ext cx="203200" cy="203200"/>
            </a:xfrm>
            <a:custGeom>
              <a:avLst/>
              <a:gdLst>
                <a:gd name="T0" fmla="*/ 0 w 128"/>
                <a:gd name="T1" fmla="*/ 0 h 128"/>
                <a:gd name="T2" fmla="*/ 0 w 128"/>
                <a:gd name="T3" fmla="*/ 8 h 128"/>
                <a:gd name="T4" fmla="*/ 120 w 128"/>
                <a:gd name="T5" fmla="*/ 8 h 128"/>
                <a:gd name="T6" fmla="*/ 120 w 128"/>
                <a:gd name="T7" fmla="*/ 128 h 128"/>
                <a:gd name="T8" fmla="*/ 128 w 128"/>
                <a:gd name="T9" fmla="*/ 128 h 128"/>
                <a:gd name="T10" fmla="*/ 128 w 128"/>
                <a:gd name="T11" fmla="*/ 0 h 128"/>
                <a:gd name="T12" fmla="*/ 0 w 128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128">
                  <a:moveTo>
                    <a:pt x="0" y="0"/>
                  </a:moveTo>
                  <a:lnTo>
                    <a:pt x="0" y="8"/>
                  </a:lnTo>
                  <a:lnTo>
                    <a:pt x="120" y="8"/>
                  </a:lnTo>
                  <a:lnTo>
                    <a:pt x="120" y="128"/>
                  </a:lnTo>
                  <a:lnTo>
                    <a:pt x="128" y="128"/>
                  </a:lnTo>
                  <a:lnTo>
                    <a:pt x="1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83" name="Rectangle 804"/>
            <p:cNvSpPr>
              <a:spLocks noChangeArrowheads="1"/>
            </p:cNvSpPr>
            <p:nvPr/>
          </p:nvSpPr>
          <p:spPr bwMode="auto">
            <a:xfrm>
              <a:off x="8288338" y="595164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84" name="Rectangle 805"/>
            <p:cNvSpPr>
              <a:spLocks noChangeArrowheads="1"/>
            </p:cNvSpPr>
            <p:nvPr/>
          </p:nvSpPr>
          <p:spPr bwMode="auto">
            <a:xfrm>
              <a:off x="8313738" y="595164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85" name="Rectangle 806"/>
            <p:cNvSpPr>
              <a:spLocks noChangeArrowheads="1"/>
            </p:cNvSpPr>
            <p:nvPr/>
          </p:nvSpPr>
          <p:spPr bwMode="auto">
            <a:xfrm>
              <a:off x="8339138" y="595164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86" name="Rectangle 807"/>
            <p:cNvSpPr>
              <a:spLocks noChangeArrowheads="1"/>
            </p:cNvSpPr>
            <p:nvPr/>
          </p:nvSpPr>
          <p:spPr bwMode="auto">
            <a:xfrm>
              <a:off x="8364538" y="595164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87" name="Rectangle 808"/>
            <p:cNvSpPr>
              <a:spLocks noChangeArrowheads="1"/>
            </p:cNvSpPr>
            <p:nvPr/>
          </p:nvSpPr>
          <p:spPr bwMode="auto">
            <a:xfrm>
              <a:off x="8199438" y="430064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88" name="Rectangle 810"/>
            <p:cNvSpPr>
              <a:spLocks noChangeArrowheads="1"/>
            </p:cNvSpPr>
            <p:nvPr/>
          </p:nvSpPr>
          <p:spPr bwMode="auto">
            <a:xfrm>
              <a:off x="8199438" y="455464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89" name="Rectangle 811"/>
            <p:cNvSpPr>
              <a:spLocks noChangeArrowheads="1"/>
            </p:cNvSpPr>
            <p:nvPr/>
          </p:nvSpPr>
          <p:spPr bwMode="auto">
            <a:xfrm>
              <a:off x="8199438" y="480864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90" name="Rectangle 812"/>
            <p:cNvSpPr>
              <a:spLocks noChangeArrowheads="1"/>
            </p:cNvSpPr>
            <p:nvPr/>
          </p:nvSpPr>
          <p:spPr bwMode="auto">
            <a:xfrm>
              <a:off x="8199438" y="506264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91" name="Freeform 813"/>
          <p:cNvSpPr>
            <a:spLocks noEditPoints="1"/>
          </p:cNvSpPr>
          <p:nvPr/>
        </p:nvSpPr>
        <p:spPr bwMode="auto">
          <a:xfrm>
            <a:off x="5351463" y="1230164"/>
            <a:ext cx="190500" cy="190500"/>
          </a:xfrm>
          <a:custGeom>
            <a:avLst/>
            <a:gdLst>
              <a:gd name="T0" fmla="*/ 0 w 120"/>
              <a:gd name="T1" fmla="*/ 0 h 120"/>
              <a:gd name="T2" fmla="*/ 0 w 120"/>
              <a:gd name="T3" fmla="*/ 120 h 120"/>
              <a:gd name="T4" fmla="*/ 120 w 120"/>
              <a:gd name="T5" fmla="*/ 120 h 120"/>
              <a:gd name="T6" fmla="*/ 120 w 120"/>
              <a:gd name="T7" fmla="*/ 0 h 120"/>
              <a:gd name="T8" fmla="*/ 0 w 120"/>
              <a:gd name="T9" fmla="*/ 0 h 120"/>
              <a:gd name="T10" fmla="*/ 56 w 120"/>
              <a:gd name="T11" fmla="*/ 112 h 120"/>
              <a:gd name="T12" fmla="*/ 8 w 120"/>
              <a:gd name="T13" fmla="*/ 112 h 120"/>
              <a:gd name="T14" fmla="*/ 8 w 120"/>
              <a:gd name="T15" fmla="*/ 8 h 120"/>
              <a:gd name="T16" fmla="*/ 56 w 120"/>
              <a:gd name="T17" fmla="*/ 8 h 120"/>
              <a:gd name="T18" fmla="*/ 56 w 120"/>
              <a:gd name="T19" fmla="*/ 112 h 120"/>
              <a:gd name="T20" fmla="*/ 112 w 120"/>
              <a:gd name="T21" fmla="*/ 112 h 120"/>
              <a:gd name="T22" fmla="*/ 64 w 120"/>
              <a:gd name="T23" fmla="*/ 112 h 120"/>
              <a:gd name="T24" fmla="*/ 64 w 120"/>
              <a:gd name="T25" fmla="*/ 8 h 120"/>
              <a:gd name="T26" fmla="*/ 112 w 120"/>
              <a:gd name="T27" fmla="*/ 8 h 120"/>
              <a:gd name="T28" fmla="*/ 112 w 120"/>
              <a:gd name="T29" fmla="*/ 112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0" h="120">
                <a:moveTo>
                  <a:pt x="0" y="0"/>
                </a:moveTo>
                <a:lnTo>
                  <a:pt x="0" y="120"/>
                </a:lnTo>
                <a:lnTo>
                  <a:pt x="120" y="120"/>
                </a:lnTo>
                <a:lnTo>
                  <a:pt x="120" y="0"/>
                </a:lnTo>
                <a:lnTo>
                  <a:pt x="0" y="0"/>
                </a:lnTo>
                <a:close/>
                <a:moveTo>
                  <a:pt x="56" y="112"/>
                </a:moveTo>
                <a:lnTo>
                  <a:pt x="8" y="112"/>
                </a:lnTo>
                <a:lnTo>
                  <a:pt x="8" y="8"/>
                </a:lnTo>
                <a:lnTo>
                  <a:pt x="56" y="8"/>
                </a:lnTo>
                <a:lnTo>
                  <a:pt x="56" y="112"/>
                </a:lnTo>
                <a:close/>
                <a:moveTo>
                  <a:pt x="112" y="112"/>
                </a:moveTo>
                <a:lnTo>
                  <a:pt x="64" y="112"/>
                </a:lnTo>
                <a:lnTo>
                  <a:pt x="64" y="8"/>
                </a:lnTo>
                <a:lnTo>
                  <a:pt x="112" y="8"/>
                </a:lnTo>
                <a:lnTo>
                  <a:pt x="112" y="1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92" name="Freeform 814"/>
          <p:cNvSpPr>
            <a:spLocks noEditPoints="1"/>
          </p:cNvSpPr>
          <p:nvPr/>
        </p:nvSpPr>
        <p:spPr bwMode="auto">
          <a:xfrm>
            <a:off x="4943476" y="1230164"/>
            <a:ext cx="204788" cy="190500"/>
          </a:xfrm>
          <a:custGeom>
            <a:avLst/>
            <a:gdLst>
              <a:gd name="T0" fmla="*/ 0 w 129"/>
              <a:gd name="T1" fmla="*/ 120 h 120"/>
              <a:gd name="T2" fmla="*/ 129 w 129"/>
              <a:gd name="T3" fmla="*/ 120 h 120"/>
              <a:gd name="T4" fmla="*/ 129 w 129"/>
              <a:gd name="T5" fmla="*/ 0 h 120"/>
              <a:gd name="T6" fmla="*/ 0 w 129"/>
              <a:gd name="T7" fmla="*/ 0 h 120"/>
              <a:gd name="T8" fmla="*/ 0 w 129"/>
              <a:gd name="T9" fmla="*/ 120 h 120"/>
              <a:gd name="T10" fmla="*/ 48 w 129"/>
              <a:gd name="T11" fmla="*/ 8 h 120"/>
              <a:gd name="T12" fmla="*/ 121 w 129"/>
              <a:gd name="T13" fmla="*/ 8 h 120"/>
              <a:gd name="T14" fmla="*/ 121 w 129"/>
              <a:gd name="T15" fmla="*/ 56 h 120"/>
              <a:gd name="T16" fmla="*/ 48 w 129"/>
              <a:gd name="T17" fmla="*/ 56 h 120"/>
              <a:gd name="T18" fmla="*/ 48 w 129"/>
              <a:gd name="T19" fmla="*/ 8 h 120"/>
              <a:gd name="T20" fmla="*/ 48 w 129"/>
              <a:gd name="T21" fmla="*/ 64 h 120"/>
              <a:gd name="T22" fmla="*/ 121 w 129"/>
              <a:gd name="T23" fmla="*/ 64 h 120"/>
              <a:gd name="T24" fmla="*/ 121 w 129"/>
              <a:gd name="T25" fmla="*/ 112 h 120"/>
              <a:gd name="T26" fmla="*/ 48 w 129"/>
              <a:gd name="T27" fmla="*/ 112 h 120"/>
              <a:gd name="T28" fmla="*/ 48 w 129"/>
              <a:gd name="T29" fmla="*/ 64 h 120"/>
              <a:gd name="T30" fmla="*/ 8 w 129"/>
              <a:gd name="T31" fmla="*/ 8 h 120"/>
              <a:gd name="T32" fmla="*/ 40 w 129"/>
              <a:gd name="T33" fmla="*/ 8 h 120"/>
              <a:gd name="T34" fmla="*/ 40 w 129"/>
              <a:gd name="T35" fmla="*/ 112 h 120"/>
              <a:gd name="T36" fmla="*/ 8 w 129"/>
              <a:gd name="T37" fmla="*/ 112 h 120"/>
              <a:gd name="T38" fmla="*/ 8 w 129"/>
              <a:gd name="T39" fmla="*/ 8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9" h="120">
                <a:moveTo>
                  <a:pt x="0" y="120"/>
                </a:moveTo>
                <a:lnTo>
                  <a:pt x="129" y="120"/>
                </a:lnTo>
                <a:lnTo>
                  <a:pt x="129" y="0"/>
                </a:lnTo>
                <a:lnTo>
                  <a:pt x="0" y="0"/>
                </a:lnTo>
                <a:lnTo>
                  <a:pt x="0" y="120"/>
                </a:lnTo>
                <a:close/>
                <a:moveTo>
                  <a:pt x="48" y="8"/>
                </a:moveTo>
                <a:lnTo>
                  <a:pt x="121" y="8"/>
                </a:lnTo>
                <a:lnTo>
                  <a:pt x="121" y="56"/>
                </a:lnTo>
                <a:lnTo>
                  <a:pt x="48" y="56"/>
                </a:lnTo>
                <a:lnTo>
                  <a:pt x="48" y="8"/>
                </a:lnTo>
                <a:close/>
                <a:moveTo>
                  <a:pt x="48" y="64"/>
                </a:moveTo>
                <a:lnTo>
                  <a:pt x="121" y="64"/>
                </a:lnTo>
                <a:lnTo>
                  <a:pt x="121" y="112"/>
                </a:lnTo>
                <a:lnTo>
                  <a:pt x="48" y="112"/>
                </a:lnTo>
                <a:lnTo>
                  <a:pt x="48" y="64"/>
                </a:lnTo>
                <a:close/>
                <a:moveTo>
                  <a:pt x="8" y="8"/>
                </a:moveTo>
                <a:lnTo>
                  <a:pt x="40" y="8"/>
                </a:lnTo>
                <a:lnTo>
                  <a:pt x="40" y="112"/>
                </a:lnTo>
                <a:lnTo>
                  <a:pt x="8" y="112"/>
                </a:lnTo>
                <a:lnTo>
                  <a:pt x="8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93" name="Freeform 815"/>
          <p:cNvSpPr>
            <a:spLocks noEditPoints="1"/>
          </p:cNvSpPr>
          <p:nvPr/>
        </p:nvSpPr>
        <p:spPr bwMode="auto">
          <a:xfrm>
            <a:off x="6572251" y="1230164"/>
            <a:ext cx="203200" cy="190500"/>
          </a:xfrm>
          <a:custGeom>
            <a:avLst/>
            <a:gdLst>
              <a:gd name="T0" fmla="*/ 0 w 128"/>
              <a:gd name="T1" fmla="*/ 0 h 120"/>
              <a:gd name="T2" fmla="*/ 0 w 128"/>
              <a:gd name="T3" fmla="*/ 120 h 120"/>
              <a:gd name="T4" fmla="*/ 128 w 128"/>
              <a:gd name="T5" fmla="*/ 120 h 120"/>
              <a:gd name="T6" fmla="*/ 128 w 128"/>
              <a:gd name="T7" fmla="*/ 0 h 120"/>
              <a:gd name="T8" fmla="*/ 0 w 128"/>
              <a:gd name="T9" fmla="*/ 0 h 120"/>
              <a:gd name="T10" fmla="*/ 120 w 128"/>
              <a:gd name="T11" fmla="*/ 112 h 120"/>
              <a:gd name="T12" fmla="*/ 8 w 128"/>
              <a:gd name="T13" fmla="*/ 112 h 120"/>
              <a:gd name="T14" fmla="*/ 8 w 128"/>
              <a:gd name="T15" fmla="*/ 32 h 120"/>
              <a:gd name="T16" fmla="*/ 120 w 128"/>
              <a:gd name="T17" fmla="*/ 32 h 120"/>
              <a:gd name="T18" fmla="*/ 120 w 128"/>
              <a:gd name="T19" fmla="*/ 112 h 120"/>
              <a:gd name="T20" fmla="*/ 120 w 128"/>
              <a:gd name="T21" fmla="*/ 24 h 120"/>
              <a:gd name="T22" fmla="*/ 8 w 128"/>
              <a:gd name="T23" fmla="*/ 24 h 120"/>
              <a:gd name="T24" fmla="*/ 8 w 128"/>
              <a:gd name="T25" fmla="*/ 8 h 120"/>
              <a:gd name="T26" fmla="*/ 120 w 128"/>
              <a:gd name="T27" fmla="*/ 8 h 120"/>
              <a:gd name="T28" fmla="*/ 120 w 128"/>
              <a:gd name="T29" fmla="*/ 2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8" h="120">
                <a:moveTo>
                  <a:pt x="0" y="0"/>
                </a:moveTo>
                <a:lnTo>
                  <a:pt x="0" y="120"/>
                </a:lnTo>
                <a:lnTo>
                  <a:pt x="128" y="120"/>
                </a:lnTo>
                <a:lnTo>
                  <a:pt x="128" y="0"/>
                </a:lnTo>
                <a:lnTo>
                  <a:pt x="0" y="0"/>
                </a:lnTo>
                <a:close/>
                <a:moveTo>
                  <a:pt x="120" y="112"/>
                </a:moveTo>
                <a:lnTo>
                  <a:pt x="8" y="112"/>
                </a:lnTo>
                <a:lnTo>
                  <a:pt x="8" y="32"/>
                </a:lnTo>
                <a:lnTo>
                  <a:pt x="120" y="32"/>
                </a:lnTo>
                <a:lnTo>
                  <a:pt x="120" y="112"/>
                </a:lnTo>
                <a:close/>
                <a:moveTo>
                  <a:pt x="120" y="24"/>
                </a:moveTo>
                <a:lnTo>
                  <a:pt x="8" y="24"/>
                </a:lnTo>
                <a:lnTo>
                  <a:pt x="8" y="8"/>
                </a:lnTo>
                <a:lnTo>
                  <a:pt x="120" y="8"/>
                </a:lnTo>
                <a:lnTo>
                  <a:pt x="12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94" name="Freeform 816"/>
          <p:cNvSpPr>
            <a:spLocks noEditPoints="1"/>
          </p:cNvSpPr>
          <p:nvPr/>
        </p:nvSpPr>
        <p:spPr bwMode="auto">
          <a:xfrm>
            <a:off x="6978651" y="1230164"/>
            <a:ext cx="203200" cy="190500"/>
          </a:xfrm>
          <a:custGeom>
            <a:avLst/>
            <a:gdLst>
              <a:gd name="T0" fmla="*/ 0 w 128"/>
              <a:gd name="T1" fmla="*/ 0 h 120"/>
              <a:gd name="T2" fmla="*/ 0 w 128"/>
              <a:gd name="T3" fmla="*/ 120 h 120"/>
              <a:gd name="T4" fmla="*/ 128 w 128"/>
              <a:gd name="T5" fmla="*/ 120 h 120"/>
              <a:gd name="T6" fmla="*/ 128 w 128"/>
              <a:gd name="T7" fmla="*/ 0 h 120"/>
              <a:gd name="T8" fmla="*/ 0 w 128"/>
              <a:gd name="T9" fmla="*/ 0 h 120"/>
              <a:gd name="T10" fmla="*/ 40 w 128"/>
              <a:gd name="T11" fmla="*/ 112 h 120"/>
              <a:gd name="T12" fmla="*/ 8 w 128"/>
              <a:gd name="T13" fmla="*/ 112 h 120"/>
              <a:gd name="T14" fmla="*/ 8 w 128"/>
              <a:gd name="T15" fmla="*/ 32 h 120"/>
              <a:gd name="T16" fmla="*/ 40 w 128"/>
              <a:gd name="T17" fmla="*/ 32 h 120"/>
              <a:gd name="T18" fmla="*/ 40 w 128"/>
              <a:gd name="T19" fmla="*/ 112 h 120"/>
              <a:gd name="T20" fmla="*/ 120 w 128"/>
              <a:gd name="T21" fmla="*/ 112 h 120"/>
              <a:gd name="T22" fmla="*/ 48 w 128"/>
              <a:gd name="T23" fmla="*/ 112 h 120"/>
              <a:gd name="T24" fmla="*/ 48 w 128"/>
              <a:gd name="T25" fmla="*/ 32 h 120"/>
              <a:gd name="T26" fmla="*/ 120 w 128"/>
              <a:gd name="T27" fmla="*/ 32 h 120"/>
              <a:gd name="T28" fmla="*/ 120 w 128"/>
              <a:gd name="T29" fmla="*/ 112 h 120"/>
              <a:gd name="T30" fmla="*/ 120 w 128"/>
              <a:gd name="T31" fmla="*/ 24 h 120"/>
              <a:gd name="T32" fmla="*/ 8 w 128"/>
              <a:gd name="T33" fmla="*/ 24 h 120"/>
              <a:gd name="T34" fmla="*/ 8 w 128"/>
              <a:gd name="T35" fmla="*/ 8 h 120"/>
              <a:gd name="T36" fmla="*/ 120 w 128"/>
              <a:gd name="T37" fmla="*/ 8 h 120"/>
              <a:gd name="T38" fmla="*/ 120 w 128"/>
              <a:gd name="T39" fmla="*/ 2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8" h="120">
                <a:moveTo>
                  <a:pt x="0" y="0"/>
                </a:moveTo>
                <a:lnTo>
                  <a:pt x="0" y="120"/>
                </a:lnTo>
                <a:lnTo>
                  <a:pt x="128" y="120"/>
                </a:lnTo>
                <a:lnTo>
                  <a:pt x="128" y="0"/>
                </a:lnTo>
                <a:lnTo>
                  <a:pt x="0" y="0"/>
                </a:lnTo>
                <a:close/>
                <a:moveTo>
                  <a:pt x="40" y="112"/>
                </a:moveTo>
                <a:lnTo>
                  <a:pt x="8" y="112"/>
                </a:lnTo>
                <a:lnTo>
                  <a:pt x="8" y="32"/>
                </a:lnTo>
                <a:lnTo>
                  <a:pt x="40" y="32"/>
                </a:lnTo>
                <a:lnTo>
                  <a:pt x="40" y="112"/>
                </a:lnTo>
                <a:close/>
                <a:moveTo>
                  <a:pt x="120" y="112"/>
                </a:moveTo>
                <a:lnTo>
                  <a:pt x="48" y="112"/>
                </a:lnTo>
                <a:lnTo>
                  <a:pt x="48" y="32"/>
                </a:lnTo>
                <a:lnTo>
                  <a:pt x="120" y="32"/>
                </a:lnTo>
                <a:lnTo>
                  <a:pt x="120" y="112"/>
                </a:lnTo>
                <a:close/>
                <a:moveTo>
                  <a:pt x="120" y="24"/>
                </a:moveTo>
                <a:lnTo>
                  <a:pt x="8" y="24"/>
                </a:lnTo>
                <a:lnTo>
                  <a:pt x="8" y="8"/>
                </a:lnTo>
                <a:lnTo>
                  <a:pt x="120" y="8"/>
                </a:lnTo>
                <a:lnTo>
                  <a:pt x="12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95" name="Freeform 817"/>
          <p:cNvSpPr>
            <a:spLocks noEditPoints="1"/>
          </p:cNvSpPr>
          <p:nvPr/>
        </p:nvSpPr>
        <p:spPr bwMode="auto">
          <a:xfrm>
            <a:off x="7385051" y="1230164"/>
            <a:ext cx="203200" cy="190500"/>
          </a:xfrm>
          <a:custGeom>
            <a:avLst/>
            <a:gdLst>
              <a:gd name="T0" fmla="*/ 0 w 128"/>
              <a:gd name="T1" fmla="*/ 0 h 120"/>
              <a:gd name="T2" fmla="*/ 0 w 128"/>
              <a:gd name="T3" fmla="*/ 120 h 120"/>
              <a:gd name="T4" fmla="*/ 128 w 128"/>
              <a:gd name="T5" fmla="*/ 120 h 120"/>
              <a:gd name="T6" fmla="*/ 128 w 128"/>
              <a:gd name="T7" fmla="*/ 0 h 120"/>
              <a:gd name="T8" fmla="*/ 0 w 128"/>
              <a:gd name="T9" fmla="*/ 0 h 120"/>
              <a:gd name="T10" fmla="*/ 80 w 128"/>
              <a:gd name="T11" fmla="*/ 112 h 120"/>
              <a:gd name="T12" fmla="*/ 8 w 128"/>
              <a:gd name="T13" fmla="*/ 112 h 120"/>
              <a:gd name="T14" fmla="*/ 8 w 128"/>
              <a:gd name="T15" fmla="*/ 32 h 120"/>
              <a:gd name="T16" fmla="*/ 80 w 128"/>
              <a:gd name="T17" fmla="*/ 32 h 120"/>
              <a:gd name="T18" fmla="*/ 80 w 128"/>
              <a:gd name="T19" fmla="*/ 112 h 120"/>
              <a:gd name="T20" fmla="*/ 120 w 128"/>
              <a:gd name="T21" fmla="*/ 112 h 120"/>
              <a:gd name="T22" fmla="*/ 88 w 128"/>
              <a:gd name="T23" fmla="*/ 112 h 120"/>
              <a:gd name="T24" fmla="*/ 88 w 128"/>
              <a:gd name="T25" fmla="*/ 32 h 120"/>
              <a:gd name="T26" fmla="*/ 120 w 128"/>
              <a:gd name="T27" fmla="*/ 32 h 120"/>
              <a:gd name="T28" fmla="*/ 120 w 128"/>
              <a:gd name="T29" fmla="*/ 112 h 120"/>
              <a:gd name="T30" fmla="*/ 120 w 128"/>
              <a:gd name="T31" fmla="*/ 24 h 120"/>
              <a:gd name="T32" fmla="*/ 8 w 128"/>
              <a:gd name="T33" fmla="*/ 24 h 120"/>
              <a:gd name="T34" fmla="*/ 8 w 128"/>
              <a:gd name="T35" fmla="*/ 8 h 120"/>
              <a:gd name="T36" fmla="*/ 120 w 128"/>
              <a:gd name="T37" fmla="*/ 8 h 120"/>
              <a:gd name="T38" fmla="*/ 120 w 128"/>
              <a:gd name="T39" fmla="*/ 2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8" h="120">
                <a:moveTo>
                  <a:pt x="0" y="0"/>
                </a:moveTo>
                <a:lnTo>
                  <a:pt x="0" y="120"/>
                </a:lnTo>
                <a:lnTo>
                  <a:pt x="128" y="120"/>
                </a:lnTo>
                <a:lnTo>
                  <a:pt x="128" y="0"/>
                </a:lnTo>
                <a:lnTo>
                  <a:pt x="0" y="0"/>
                </a:lnTo>
                <a:close/>
                <a:moveTo>
                  <a:pt x="80" y="112"/>
                </a:moveTo>
                <a:lnTo>
                  <a:pt x="8" y="112"/>
                </a:lnTo>
                <a:lnTo>
                  <a:pt x="8" y="32"/>
                </a:lnTo>
                <a:lnTo>
                  <a:pt x="80" y="32"/>
                </a:lnTo>
                <a:lnTo>
                  <a:pt x="80" y="112"/>
                </a:lnTo>
                <a:close/>
                <a:moveTo>
                  <a:pt x="120" y="112"/>
                </a:moveTo>
                <a:lnTo>
                  <a:pt x="88" y="112"/>
                </a:lnTo>
                <a:lnTo>
                  <a:pt x="88" y="32"/>
                </a:lnTo>
                <a:lnTo>
                  <a:pt x="120" y="32"/>
                </a:lnTo>
                <a:lnTo>
                  <a:pt x="120" y="112"/>
                </a:lnTo>
                <a:close/>
                <a:moveTo>
                  <a:pt x="120" y="24"/>
                </a:moveTo>
                <a:lnTo>
                  <a:pt x="8" y="24"/>
                </a:lnTo>
                <a:lnTo>
                  <a:pt x="8" y="8"/>
                </a:lnTo>
                <a:lnTo>
                  <a:pt x="120" y="8"/>
                </a:lnTo>
                <a:lnTo>
                  <a:pt x="12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96" name="Freeform 818"/>
          <p:cNvSpPr>
            <a:spLocks noEditPoints="1"/>
          </p:cNvSpPr>
          <p:nvPr/>
        </p:nvSpPr>
        <p:spPr bwMode="auto">
          <a:xfrm>
            <a:off x="7793038" y="1230164"/>
            <a:ext cx="203200" cy="190500"/>
          </a:xfrm>
          <a:custGeom>
            <a:avLst/>
            <a:gdLst>
              <a:gd name="T0" fmla="*/ 0 w 128"/>
              <a:gd name="T1" fmla="*/ 0 h 120"/>
              <a:gd name="T2" fmla="*/ 0 w 128"/>
              <a:gd name="T3" fmla="*/ 120 h 120"/>
              <a:gd name="T4" fmla="*/ 128 w 128"/>
              <a:gd name="T5" fmla="*/ 120 h 120"/>
              <a:gd name="T6" fmla="*/ 128 w 128"/>
              <a:gd name="T7" fmla="*/ 0 h 120"/>
              <a:gd name="T8" fmla="*/ 0 w 128"/>
              <a:gd name="T9" fmla="*/ 0 h 120"/>
              <a:gd name="T10" fmla="*/ 40 w 128"/>
              <a:gd name="T11" fmla="*/ 112 h 120"/>
              <a:gd name="T12" fmla="*/ 8 w 128"/>
              <a:gd name="T13" fmla="*/ 112 h 120"/>
              <a:gd name="T14" fmla="*/ 8 w 128"/>
              <a:gd name="T15" fmla="*/ 32 h 120"/>
              <a:gd name="T16" fmla="*/ 40 w 128"/>
              <a:gd name="T17" fmla="*/ 32 h 120"/>
              <a:gd name="T18" fmla="*/ 40 w 128"/>
              <a:gd name="T19" fmla="*/ 112 h 120"/>
              <a:gd name="T20" fmla="*/ 120 w 128"/>
              <a:gd name="T21" fmla="*/ 112 h 120"/>
              <a:gd name="T22" fmla="*/ 48 w 128"/>
              <a:gd name="T23" fmla="*/ 112 h 120"/>
              <a:gd name="T24" fmla="*/ 48 w 128"/>
              <a:gd name="T25" fmla="*/ 72 h 120"/>
              <a:gd name="T26" fmla="*/ 120 w 128"/>
              <a:gd name="T27" fmla="*/ 72 h 120"/>
              <a:gd name="T28" fmla="*/ 120 w 128"/>
              <a:gd name="T29" fmla="*/ 112 h 120"/>
              <a:gd name="T30" fmla="*/ 120 w 128"/>
              <a:gd name="T31" fmla="*/ 64 h 120"/>
              <a:gd name="T32" fmla="*/ 48 w 128"/>
              <a:gd name="T33" fmla="*/ 64 h 120"/>
              <a:gd name="T34" fmla="*/ 48 w 128"/>
              <a:gd name="T35" fmla="*/ 32 h 120"/>
              <a:gd name="T36" fmla="*/ 120 w 128"/>
              <a:gd name="T37" fmla="*/ 32 h 120"/>
              <a:gd name="T38" fmla="*/ 120 w 128"/>
              <a:gd name="T39" fmla="*/ 64 h 120"/>
              <a:gd name="T40" fmla="*/ 120 w 128"/>
              <a:gd name="T41" fmla="*/ 24 h 120"/>
              <a:gd name="T42" fmla="*/ 8 w 128"/>
              <a:gd name="T43" fmla="*/ 24 h 120"/>
              <a:gd name="T44" fmla="*/ 8 w 128"/>
              <a:gd name="T45" fmla="*/ 8 h 120"/>
              <a:gd name="T46" fmla="*/ 120 w 128"/>
              <a:gd name="T47" fmla="*/ 8 h 120"/>
              <a:gd name="T48" fmla="*/ 120 w 128"/>
              <a:gd name="T49" fmla="*/ 2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8" h="120">
                <a:moveTo>
                  <a:pt x="0" y="0"/>
                </a:moveTo>
                <a:lnTo>
                  <a:pt x="0" y="120"/>
                </a:lnTo>
                <a:lnTo>
                  <a:pt x="128" y="120"/>
                </a:lnTo>
                <a:lnTo>
                  <a:pt x="128" y="0"/>
                </a:lnTo>
                <a:lnTo>
                  <a:pt x="0" y="0"/>
                </a:lnTo>
                <a:close/>
                <a:moveTo>
                  <a:pt x="40" y="112"/>
                </a:moveTo>
                <a:lnTo>
                  <a:pt x="8" y="112"/>
                </a:lnTo>
                <a:lnTo>
                  <a:pt x="8" y="32"/>
                </a:lnTo>
                <a:lnTo>
                  <a:pt x="40" y="32"/>
                </a:lnTo>
                <a:lnTo>
                  <a:pt x="40" y="112"/>
                </a:lnTo>
                <a:close/>
                <a:moveTo>
                  <a:pt x="120" y="112"/>
                </a:moveTo>
                <a:lnTo>
                  <a:pt x="48" y="112"/>
                </a:lnTo>
                <a:lnTo>
                  <a:pt x="48" y="72"/>
                </a:lnTo>
                <a:lnTo>
                  <a:pt x="120" y="72"/>
                </a:lnTo>
                <a:lnTo>
                  <a:pt x="120" y="112"/>
                </a:lnTo>
                <a:close/>
                <a:moveTo>
                  <a:pt x="120" y="64"/>
                </a:moveTo>
                <a:lnTo>
                  <a:pt x="48" y="64"/>
                </a:lnTo>
                <a:lnTo>
                  <a:pt x="48" y="32"/>
                </a:lnTo>
                <a:lnTo>
                  <a:pt x="120" y="32"/>
                </a:lnTo>
                <a:lnTo>
                  <a:pt x="120" y="64"/>
                </a:lnTo>
                <a:close/>
                <a:moveTo>
                  <a:pt x="120" y="24"/>
                </a:moveTo>
                <a:lnTo>
                  <a:pt x="8" y="24"/>
                </a:lnTo>
                <a:lnTo>
                  <a:pt x="8" y="8"/>
                </a:lnTo>
                <a:lnTo>
                  <a:pt x="120" y="8"/>
                </a:lnTo>
                <a:lnTo>
                  <a:pt x="12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97" name="Freeform 819"/>
          <p:cNvSpPr>
            <a:spLocks noEditPoints="1"/>
          </p:cNvSpPr>
          <p:nvPr/>
        </p:nvSpPr>
        <p:spPr bwMode="auto">
          <a:xfrm>
            <a:off x="8199438" y="1230164"/>
            <a:ext cx="190500" cy="190500"/>
          </a:xfrm>
          <a:custGeom>
            <a:avLst/>
            <a:gdLst>
              <a:gd name="T0" fmla="*/ 0 w 120"/>
              <a:gd name="T1" fmla="*/ 0 h 120"/>
              <a:gd name="T2" fmla="*/ 0 w 120"/>
              <a:gd name="T3" fmla="*/ 120 h 120"/>
              <a:gd name="T4" fmla="*/ 120 w 120"/>
              <a:gd name="T5" fmla="*/ 120 h 120"/>
              <a:gd name="T6" fmla="*/ 120 w 120"/>
              <a:gd name="T7" fmla="*/ 0 h 120"/>
              <a:gd name="T8" fmla="*/ 0 w 120"/>
              <a:gd name="T9" fmla="*/ 0 h 120"/>
              <a:gd name="T10" fmla="*/ 56 w 120"/>
              <a:gd name="T11" fmla="*/ 112 h 120"/>
              <a:gd name="T12" fmla="*/ 8 w 120"/>
              <a:gd name="T13" fmla="*/ 112 h 120"/>
              <a:gd name="T14" fmla="*/ 8 w 120"/>
              <a:gd name="T15" fmla="*/ 32 h 120"/>
              <a:gd name="T16" fmla="*/ 56 w 120"/>
              <a:gd name="T17" fmla="*/ 32 h 120"/>
              <a:gd name="T18" fmla="*/ 56 w 120"/>
              <a:gd name="T19" fmla="*/ 112 h 120"/>
              <a:gd name="T20" fmla="*/ 112 w 120"/>
              <a:gd name="T21" fmla="*/ 112 h 120"/>
              <a:gd name="T22" fmla="*/ 64 w 120"/>
              <a:gd name="T23" fmla="*/ 112 h 120"/>
              <a:gd name="T24" fmla="*/ 64 w 120"/>
              <a:gd name="T25" fmla="*/ 32 h 120"/>
              <a:gd name="T26" fmla="*/ 112 w 120"/>
              <a:gd name="T27" fmla="*/ 32 h 120"/>
              <a:gd name="T28" fmla="*/ 112 w 120"/>
              <a:gd name="T29" fmla="*/ 112 h 120"/>
              <a:gd name="T30" fmla="*/ 112 w 120"/>
              <a:gd name="T31" fmla="*/ 24 h 120"/>
              <a:gd name="T32" fmla="*/ 8 w 120"/>
              <a:gd name="T33" fmla="*/ 24 h 120"/>
              <a:gd name="T34" fmla="*/ 8 w 120"/>
              <a:gd name="T35" fmla="*/ 8 h 120"/>
              <a:gd name="T36" fmla="*/ 112 w 120"/>
              <a:gd name="T37" fmla="*/ 8 h 120"/>
              <a:gd name="T38" fmla="*/ 112 w 120"/>
              <a:gd name="T39" fmla="*/ 2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0" h="120">
                <a:moveTo>
                  <a:pt x="0" y="0"/>
                </a:moveTo>
                <a:lnTo>
                  <a:pt x="0" y="120"/>
                </a:lnTo>
                <a:lnTo>
                  <a:pt x="120" y="120"/>
                </a:lnTo>
                <a:lnTo>
                  <a:pt x="120" y="0"/>
                </a:lnTo>
                <a:lnTo>
                  <a:pt x="0" y="0"/>
                </a:lnTo>
                <a:close/>
                <a:moveTo>
                  <a:pt x="56" y="112"/>
                </a:moveTo>
                <a:lnTo>
                  <a:pt x="8" y="112"/>
                </a:lnTo>
                <a:lnTo>
                  <a:pt x="8" y="32"/>
                </a:lnTo>
                <a:lnTo>
                  <a:pt x="56" y="32"/>
                </a:lnTo>
                <a:lnTo>
                  <a:pt x="56" y="112"/>
                </a:lnTo>
                <a:close/>
                <a:moveTo>
                  <a:pt x="112" y="112"/>
                </a:moveTo>
                <a:lnTo>
                  <a:pt x="64" y="112"/>
                </a:lnTo>
                <a:lnTo>
                  <a:pt x="64" y="32"/>
                </a:lnTo>
                <a:lnTo>
                  <a:pt x="112" y="32"/>
                </a:lnTo>
                <a:lnTo>
                  <a:pt x="112" y="112"/>
                </a:lnTo>
                <a:close/>
                <a:moveTo>
                  <a:pt x="112" y="24"/>
                </a:moveTo>
                <a:lnTo>
                  <a:pt x="8" y="24"/>
                </a:lnTo>
                <a:lnTo>
                  <a:pt x="8" y="8"/>
                </a:lnTo>
                <a:lnTo>
                  <a:pt x="112" y="8"/>
                </a:lnTo>
                <a:lnTo>
                  <a:pt x="112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98" name="Freeform 820"/>
          <p:cNvSpPr>
            <a:spLocks noEditPoints="1"/>
          </p:cNvSpPr>
          <p:nvPr/>
        </p:nvSpPr>
        <p:spPr bwMode="auto">
          <a:xfrm>
            <a:off x="468313" y="1636564"/>
            <a:ext cx="203200" cy="190500"/>
          </a:xfrm>
          <a:custGeom>
            <a:avLst/>
            <a:gdLst>
              <a:gd name="T0" fmla="*/ 0 w 128"/>
              <a:gd name="T1" fmla="*/ 0 h 120"/>
              <a:gd name="T2" fmla="*/ 0 w 128"/>
              <a:gd name="T3" fmla="*/ 120 h 120"/>
              <a:gd name="T4" fmla="*/ 128 w 128"/>
              <a:gd name="T5" fmla="*/ 120 h 120"/>
              <a:gd name="T6" fmla="*/ 128 w 128"/>
              <a:gd name="T7" fmla="*/ 0 h 120"/>
              <a:gd name="T8" fmla="*/ 0 w 128"/>
              <a:gd name="T9" fmla="*/ 0 h 120"/>
              <a:gd name="T10" fmla="*/ 40 w 128"/>
              <a:gd name="T11" fmla="*/ 112 h 120"/>
              <a:gd name="T12" fmla="*/ 8 w 128"/>
              <a:gd name="T13" fmla="*/ 112 h 120"/>
              <a:gd name="T14" fmla="*/ 8 w 128"/>
              <a:gd name="T15" fmla="*/ 32 h 120"/>
              <a:gd name="T16" fmla="*/ 40 w 128"/>
              <a:gd name="T17" fmla="*/ 32 h 120"/>
              <a:gd name="T18" fmla="*/ 40 w 128"/>
              <a:gd name="T19" fmla="*/ 112 h 120"/>
              <a:gd name="T20" fmla="*/ 80 w 128"/>
              <a:gd name="T21" fmla="*/ 112 h 120"/>
              <a:gd name="T22" fmla="*/ 48 w 128"/>
              <a:gd name="T23" fmla="*/ 112 h 120"/>
              <a:gd name="T24" fmla="*/ 48 w 128"/>
              <a:gd name="T25" fmla="*/ 32 h 120"/>
              <a:gd name="T26" fmla="*/ 80 w 128"/>
              <a:gd name="T27" fmla="*/ 32 h 120"/>
              <a:gd name="T28" fmla="*/ 80 w 128"/>
              <a:gd name="T29" fmla="*/ 112 h 120"/>
              <a:gd name="T30" fmla="*/ 120 w 128"/>
              <a:gd name="T31" fmla="*/ 112 h 120"/>
              <a:gd name="T32" fmla="*/ 88 w 128"/>
              <a:gd name="T33" fmla="*/ 112 h 120"/>
              <a:gd name="T34" fmla="*/ 88 w 128"/>
              <a:gd name="T35" fmla="*/ 32 h 120"/>
              <a:gd name="T36" fmla="*/ 120 w 128"/>
              <a:gd name="T37" fmla="*/ 32 h 120"/>
              <a:gd name="T38" fmla="*/ 120 w 128"/>
              <a:gd name="T39" fmla="*/ 112 h 120"/>
              <a:gd name="T40" fmla="*/ 120 w 128"/>
              <a:gd name="T41" fmla="*/ 24 h 120"/>
              <a:gd name="T42" fmla="*/ 8 w 128"/>
              <a:gd name="T43" fmla="*/ 24 h 120"/>
              <a:gd name="T44" fmla="*/ 8 w 128"/>
              <a:gd name="T45" fmla="*/ 8 h 120"/>
              <a:gd name="T46" fmla="*/ 120 w 128"/>
              <a:gd name="T47" fmla="*/ 8 h 120"/>
              <a:gd name="T48" fmla="*/ 120 w 128"/>
              <a:gd name="T49" fmla="*/ 2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8" h="120">
                <a:moveTo>
                  <a:pt x="0" y="0"/>
                </a:moveTo>
                <a:lnTo>
                  <a:pt x="0" y="120"/>
                </a:lnTo>
                <a:lnTo>
                  <a:pt x="128" y="120"/>
                </a:lnTo>
                <a:lnTo>
                  <a:pt x="128" y="0"/>
                </a:lnTo>
                <a:lnTo>
                  <a:pt x="0" y="0"/>
                </a:lnTo>
                <a:close/>
                <a:moveTo>
                  <a:pt x="40" y="112"/>
                </a:moveTo>
                <a:lnTo>
                  <a:pt x="8" y="112"/>
                </a:lnTo>
                <a:lnTo>
                  <a:pt x="8" y="32"/>
                </a:lnTo>
                <a:lnTo>
                  <a:pt x="40" y="32"/>
                </a:lnTo>
                <a:lnTo>
                  <a:pt x="40" y="112"/>
                </a:lnTo>
                <a:close/>
                <a:moveTo>
                  <a:pt x="80" y="112"/>
                </a:moveTo>
                <a:lnTo>
                  <a:pt x="48" y="112"/>
                </a:lnTo>
                <a:lnTo>
                  <a:pt x="48" y="32"/>
                </a:lnTo>
                <a:lnTo>
                  <a:pt x="80" y="32"/>
                </a:lnTo>
                <a:lnTo>
                  <a:pt x="80" y="112"/>
                </a:lnTo>
                <a:close/>
                <a:moveTo>
                  <a:pt x="120" y="112"/>
                </a:moveTo>
                <a:lnTo>
                  <a:pt x="88" y="112"/>
                </a:lnTo>
                <a:lnTo>
                  <a:pt x="88" y="32"/>
                </a:lnTo>
                <a:lnTo>
                  <a:pt x="120" y="32"/>
                </a:lnTo>
                <a:lnTo>
                  <a:pt x="120" y="112"/>
                </a:lnTo>
                <a:close/>
                <a:moveTo>
                  <a:pt x="120" y="24"/>
                </a:moveTo>
                <a:lnTo>
                  <a:pt x="8" y="24"/>
                </a:lnTo>
                <a:lnTo>
                  <a:pt x="8" y="8"/>
                </a:lnTo>
                <a:lnTo>
                  <a:pt x="120" y="8"/>
                </a:lnTo>
                <a:lnTo>
                  <a:pt x="12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99" name="Freeform 821"/>
          <p:cNvSpPr>
            <a:spLocks noEditPoints="1"/>
          </p:cNvSpPr>
          <p:nvPr/>
        </p:nvSpPr>
        <p:spPr bwMode="auto">
          <a:xfrm>
            <a:off x="874713" y="1636564"/>
            <a:ext cx="190500" cy="190500"/>
          </a:xfrm>
          <a:custGeom>
            <a:avLst/>
            <a:gdLst>
              <a:gd name="T0" fmla="*/ 0 w 120"/>
              <a:gd name="T1" fmla="*/ 0 h 120"/>
              <a:gd name="T2" fmla="*/ 0 w 120"/>
              <a:gd name="T3" fmla="*/ 120 h 120"/>
              <a:gd name="T4" fmla="*/ 120 w 120"/>
              <a:gd name="T5" fmla="*/ 120 h 120"/>
              <a:gd name="T6" fmla="*/ 120 w 120"/>
              <a:gd name="T7" fmla="*/ 0 h 120"/>
              <a:gd name="T8" fmla="*/ 0 w 120"/>
              <a:gd name="T9" fmla="*/ 0 h 120"/>
              <a:gd name="T10" fmla="*/ 56 w 120"/>
              <a:gd name="T11" fmla="*/ 112 h 120"/>
              <a:gd name="T12" fmla="*/ 8 w 120"/>
              <a:gd name="T13" fmla="*/ 112 h 120"/>
              <a:gd name="T14" fmla="*/ 8 w 120"/>
              <a:gd name="T15" fmla="*/ 72 h 120"/>
              <a:gd name="T16" fmla="*/ 56 w 120"/>
              <a:gd name="T17" fmla="*/ 72 h 120"/>
              <a:gd name="T18" fmla="*/ 56 w 120"/>
              <a:gd name="T19" fmla="*/ 112 h 120"/>
              <a:gd name="T20" fmla="*/ 56 w 120"/>
              <a:gd name="T21" fmla="*/ 64 h 120"/>
              <a:gd name="T22" fmla="*/ 8 w 120"/>
              <a:gd name="T23" fmla="*/ 64 h 120"/>
              <a:gd name="T24" fmla="*/ 8 w 120"/>
              <a:gd name="T25" fmla="*/ 32 h 120"/>
              <a:gd name="T26" fmla="*/ 56 w 120"/>
              <a:gd name="T27" fmla="*/ 32 h 120"/>
              <a:gd name="T28" fmla="*/ 56 w 120"/>
              <a:gd name="T29" fmla="*/ 64 h 120"/>
              <a:gd name="T30" fmla="*/ 112 w 120"/>
              <a:gd name="T31" fmla="*/ 112 h 120"/>
              <a:gd name="T32" fmla="*/ 64 w 120"/>
              <a:gd name="T33" fmla="*/ 112 h 120"/>
              <a:gd name="T34" fmla="*/ 64 w 120"/>
              <a:gd name="T35" fmla="*/ 72 h 120"/>
              <a:gd name="T36" fmla="*/ 112 w 120"/>
              <a:gd name="T37" fmla="*/ 72 h 120"/>
              <a:gd name="T38" fmla="*/ 112 w 120"/>
              <a:gd name="T39" fmla="*/ 112 h 120"/>
              <a:gd name="T40" fmla="*/ 112 w 120"/>
              <a:gd name="T41" fmla="*/ 64 h 120"/>
              <a:gd name="T42" fmla="*/ 64 w 120"/>
              <a:gd name="T43" fmla="*/ 64 h 120"/>
              <a:gd name="T44" fmla="*/ 64 w 120"/>
              <a:gd name="T45" fmla="*/ 32 h 120"/>
              <a:gd name="T46" fmla="*/ 112 w 120"/>
              <a:gd name="T47" fmla="*/ 32 h 120"/>
              <a:gd name="T48" fmla="*/ 112 w 120"/>
              <a:gd name="T49" fmla="*/ 64 h 120"/>
              <a:gd name="T50" fmla="*/ 112 w 120"/>
              <a:gd name="T51" fmla="*/ 24 h 120"/>
              <a:gd name="T52" fmla="*/ 8 w 120"/>
              <a:gd name="T53" fmla="*/ 24 h 120"/>
              <a:gd name="T54" fmla="*/ 8 w 120"/>
              <a:gd name="T55" fmla="*/ 8 h 120"/>
              <a:gd name="T56" fmla="*/ 112 w 120"/>
              <a:gd name="T57" fmla="*/ 8 h 120"/>
              <a:gd name="T58" fmla="*/ 112 w 120"/>
              <a:gd name="T59" fmla="*/ 2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20" h="120">
                <a:moveTo>
                  <a:pt x="0" y="0"/>
                </a:moveTo>
                <a:lnTo>
                  <a:pt x="0" y="120"/>
                </a:lnTo>
                <a:lnTo>
                  <a:pt x="120" y="120"/>
                </a:lnTo>
                <a:lnTo>
                  <a:pt x="120" y="0"/>
                </a:lnTo>
                <a:lnTo>
                  <a:pt x="0" y="0"/>
                </a:lnTo>
                <a:close/>
                <a:moveTo>
                  <a:pt x="56" y="112"/>
                </a:moveTo>
                <a:lnTo>
                  <a:pt x="8" y="112"/>
                </a:lnTo>
                <a:lnTo>
                  <a:pt x="8" y="72"/>
                </a:lnTo>
                <a:lnTo>
                  <a:pt x="56" y="72"/>
                </a:lnTo>
                <a:lnTo>
                  <a:pt x="56" y="112"/>
                </a:lnTo>
                <a:close/>
                <a:moveTo>
                  <a:pt x="56" y="64"/>
                </a:moveTo>
                <a:lnTo>
                  <a:pt x="8" y="64"/>
                </a:lnTo>
                <a:lnTo>
                  <a:pt x="8" y="32"/>
                </a:lnTo>
                <a:lnTo>
                  <a:pt x="56" y="32"/>
                </a:lnTo>
                <a:lnTo>
                  <a:pt x="56" y="64"/>
                </a:lnTo>
                <a:close/>
                <a:moveTo>
                  <a:pt x="112" y="112"/>
                </a:moveTo>
                <a:lnTo>
                  <a:pt x="64" y="112"/>
                </a:lnTo>
                <a:lnTo>
                  <a:pt x="64" y="72"/>
                </a:lnTo>
                <a:lnTo>
                  <a:pt x="112" y="72"/>
                </a:lnTo>
                <a:lnTo>
                  <a:pt x="112" y="112"/>
                </a:lnTo>
                <a:close/>
                <a:moveTo>
                  <a:pt x="112" y="64"/>
                </a:moveTo>
                <a:lnTo>
                  <a:pt x="64" y="64"/>
                </a:lnTo>
                <a:lnTo>
                  <a:pt x="64" y="32"/>
                </a:lnTo>
                <a:lnTo>
                  <a:pt x="112" y="32"/>
                </a:lnTo>
                <a:lnTo>
                  <a:pt x="112" y="64"/>
                </a:lnTo>
                <a:close/>
                <a:moveTo>
                  <a:pt x="112" y="24"/>
                </a:moveTo>
                <a:lnTo>
                  <a:pt x="8" y="24"/>
                </a:lnTo>
                <a:lnTo>
                  <a:pt x="8" y="8"/>
                </a:lnTo>
                <a:lnTo>
                  <a:pt x="112" y="8"/>
                </a:lnTo>
                <a:lnTo>
                  <a:pt x="112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293" name="Group 11292"/>
          <p:cNvGrpSpPr/>
          <p:nvPr/>
        </p:nvGrpSpPr>
        <p:grpSpPr>
          <a:xfrm>
            <a:off x="468313" y="1242864"/>
            <a:ext cx="203200" cy="165100"/>
            <a:chOff x="468313" y="1242864"/>
            <a:chExt cx="203200" cy="165100"/>
          </a:xfrm>
        </p:grpSpPr>
        <p:sp>
          <p:nvSpPr>
            <p:cNvPr id="200" name="Freeform 822"/>
            <p:cNvSpPr>
              <a:spLocks/>
            </p:cNvSpPr>
            <p:nvPr/>
          </p:nvSpPr>
          <p:spPr bwMode="auto">
            <a:xfrm>
              <a:off x="468313" y="1280964"/>
              <a:ext cx="101600" cy="76200"/>
            </a:xfrm>
            <a:custGeom>
              <a:avLst/>
              <a:gdLst>
                <a:gd name="T0" fmla="*/ 64 w 64"/>
                <a:gd name="T1" fmla="*/ 16 h 48"/>
                <a:gd name="T2" fmla="*/ 32 w 64"/>
                <a:gd name="T3" fmla="*/ 16 h 48"/>
                <a:gd name="T4" fmla="*/ 32 w 64"/>
                <a:gd name="T5" fmla="*/ 0 h 48"/>
                <a:gd name="T6" fmla="*/ 0 w 64"/>
                <a:gd name="T7" fmla="*/ 24 h 48"/>
                <a:gd name="T8" fmla="*/ 32 w 64"/>
                <a:gd name="T9" fmla="*/ 48 h 48"/>
                <a:gd name="T10" fmla="*/ 32 w 64"/>
                <a:gd name="T11" fmla="*/ 32 h 48"/>
                <a:gd name="T12" fmla="*/ 64 w 64"/>
                <a:gd name="T13" fmla="*/ 32 h 48"/>
                <a:gd name="T14" fmla="*/ 64 w 64"/>
                <a:gd name="T15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48">
                  <a:moveTo>
                    <a:pt x="64" y="16"/>
                  </a:moveTo>
                  <a:lnTo>
                    <a:pt x="32" y="16"/>
                  </a:lnTo>
                  <a:lnTo>
                    <a:pt x="32" y="0"/>
                  </a:lnTo>
                  <a:lnTo>
                    <a:pt x="0" y="24"/>
                  </a:lnTo>
                  <a:lnTo>
                    <a:pt x="32" y="48"/>
                  </a:lnTo>
                  <a:lnTo>
                    <a:pt x="32" y="32"/>
                  </a:lnTo>
                  <a:lnTo>
                    <a:pt x="64" y="32"/>
                  </a:lnTo>
                  <a:lnTo>
                    <a:pt x="64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01" name="Rectangle 823"/>
            <p:cNvSpPr>
              <a:spLocks noChangeArrowheads="1"/>
            </p:cNvSpPr>
            <p:nvPr/>
          </p:nvSpPr>
          <p:spPr bwMode="auto">
            <a:xfrm>
              <a:off x="544513" y="1242864"/>
              <a:ext cx="1270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02" name="Rectangle 824"/>
            <p:cNvSpPr>
              <a:spLocks noChangeArrowheads="1"/>
            </p:cNvSpPr>
            <p:nvPr/>
          </p:nvSpPr>
          <p:spPr bwMode="auto">
            <a:xfrm>
              <a:off x="544513" y="1268264"/>
              <a:ext cx="1270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03" name="Rectangle 825"/>
            <p:cNvSpPr>
              <a:spLocks noChangeArrowheads="1"/>
            </p:cNvSpPr>
            <p:nvPr/>
          </p:nvSpPr>
          <p:spPr bwMode="auto">
            <a:xfrm>
              <a:off x="595313" y="1293664"/>
              <a:ext cx="762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04" name="Rectangle 826"/>
            <p:cNvSpPr>
              <a:spLocks noChangeArrowheads="1"/>
            </p:cNvSpPr>
            <p:nvPr/>
          </p:nvSpPr>
          <p:spPr bwMode="auto">
            <a:xfrm>
              <a:off x="595313" y="1319064"/>
              <a:ext cx="762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05" name="Rectangle 827"/>
            <p:cNvSpPr>
              <a:spLocks noChangeArrowheads="1"/>
            </p:cNvSpPr>
            <p:nvPr/>
          </p:nvSpPr>
          <p:spPr bwMode="auto">
            <a:xfrm>
              <a:off x="595313" y="1344464"/>
              <a:ext cx="762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06" name="Rectangle 828"/>
            <p:cNvSpPr>
              <a:spLocks noChangeArrowheads="1"/>
            </p:cNvSpPr>
            <p:nvPr/>
          </p:nvSpPr>
          <p:spPr bwMode="auto">
            <a:xfrm>
              <a:off x="544513" y="1369864"/>
              <a:ext cx="1270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07" name="Rectangle 829"/>
            <p:cNvSpPr>
              <a:spLocks noChangeArrowheads="1"/>
            </p:cNvSpPr>
            <p:nvPr/>
          </p:nvSpPr>
          <p:spPr bwMode="auto">
            <a:xfrm>
              <a:off x="544513" y="1395264"/>
              <a:ext cx="1270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294" name="Group 11293"/>
          <p:cNvGrpSpPr/>
          <p:nvPr/>
        </p:nvGrpSpPr>
        <p:grpSpPr>
          <a:xfrm>
            <a:off x="887413" y="1242864"/>
            <a:ext cx="203200" cy="165100"/>
            <a:chOff x="887413" y="1242864"/>
            <a:chExt cx="203200" cy="165100"/>
          </a:xfrm>
        </p:grpSpPr>
        <p:sp>
          <p:nvSpPr>
            <p:cNvPr id="208" name="Freeform 830"/>
            <p:cNvSpPr>
              <a:spLocks/>
            </p:cNvSpPr>
            <p:nvPr/>
          </p:nvSpPr>
          <p:spPr bwMode="auto">
            <a:xfrm>
              <a:off x="989013" y="1280964"/>
              <a:ext cx="101600" cy="76200"/>
            </a:xfrm>
            <a:custGeom>
              <a:avLst/>
              <a:gdLst>
                <a:gd name="T0" fmla="*/ 64 w 64"/>
                <a:gd name="T1" fmla="*/ 24 h 48"/>
                <a:gd name="T2" fmla="*/ 32 w 64"/>
                <a:gd name="T3" fmla="*/ 0 h 48"/>
                <a:gd name="T4" fmla="*/ 32 w 64"/>
                <a:gd name="T5" fmla="*/ 16 h 48"/>
                <a:gd name="T6" fmla="*/ 0 w 64"/>
                <a:gd name="T7" fmla="*/ 16 h 48"/>
                <a:gd name="T8" fmla="*/ 0 w 64"/>
                <a:gd name="T9" fmla="*/ 32 h 48"/>
                <a:gd name="T10" fmla="*/ 32 w 64"/>
                <a:gd name="T11" fmla="*/ 32 h 48"/>
                <a:gd name="T12" fmla="*/ 32 w 64"/>
                <a:gd name="T13" fmla="*/ 48 h 48"/>
                <a:gd name="T14" fmla="*/ 64 w 64"/>
                <a:gd name="T15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48">
                  <a:moveTo>
                    <a:pt x="64" y="24"/>
                  </a:moveTo>
                  <a:lnTo>
                    <a:pt x="32" y="0"/>
                  </a:lnTo>
                  <a:lnTo>
                    <a:pt x="32" y="16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32" y="32"/>
                  </a:lnTo>
                  <a:lnTo>
                    <a:pt x="32" y="48"/>
                  </a:lnTo>
                  <a:lnTo>
                    <a:pt x="64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09" name="Rectangle 831"/>
            <p:cNvSpPr>
              <a:spLocks noChangeArrowheads="1"/>
            </p:cNvSpPr>
            <p:nvPr/>
          </p:nvSpPr>
          <p:spPr bwMode="auto">
            <a:xfrm>
              <a:off x="887413" y="1242864"/>
              <a:ext cx="1270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10" name="Rectangle 832"/>
            <p:cNvSpPr>
              <a:spLocks noChangeArrowheads="1"/>
            </p:cNvSpPr>
            <p:nvPr/>
          </p:nvSpPr>
          <p:spPr bwMode="auto">
            <a:xfrm>
              <a:off x="887413" y="1268264"/>
              <a:ext cx="1270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11" name="Rectangle 833"/>
            <p:cNvSpPr>
              <a:spLocks noChangeArrowheads="1"/>
            </p:cNvSpPr>
            <p:nvPr/>
          </p:nvSpPr>
          <p:spPr bwMode="auto">
            <a:xfrm>
              <a:off x="887413" y="1293664"/>
              <a:ext cx="762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12" name="Rectangle 834"/>
            <p:cNvSpPr>
              <a:spLocks noChangeArrowheads="1"/>
            </p:cNvSpPr>
            <p:nvPr/>
          </p:nvSpPr>
          <p:spPr bwMode="auto">
            <a:xfrm>
              <a:off x="887413" y="1319064"/>
              <a:ext cx="762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13" name="Rectangle 835"/>
            <p:cNvSpPr>
              <a:spLocks noChangeArrowheads="1"/>
            </p:cNvSpPr>
            <p:nvPr/>
          </p:nvSpPr>
          <p:spPr bwMode="auto">
            <a:xfrm>
              <a:off x="887413" y="1344464"/>
              <a:ext cx="762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14" name="Rectangle 836"/>
            <p:cNvSpPr>
              <a:spLocks noChangeArrowheads="1"/>
            </p:cNvSpPr>
            <p:nvPr/>
          </p:nvSpPr>
          <p:spPr bwMode="auto">
            <a:xfrm>
              <a:off x="887413" y="1369864"/>
              <a:ext cx="1270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15" name="Rectangle 837"/>
            <p:cNvSpPr>
              <a:spLocks noChangeArrowheads="1"/>
            </p:cNvSpPr>
            <p:nvPr/>
          </p:nvSpPr>
          <p:spPr bwMode="auto">
            <a:xfrm>
              <a:off x="887413" y="1395264"/>
              <a:ext cx="1270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291" name="Group 11290"/>
          <p:cNvGrpSpPr/>
          <p:nvPr/>
        </p:nvGrpSpPr>
        <p:grpSpPr>
          <a:xfrm>
            <a:off x="874713" y="811064"/>
            <a:ext cx="203200" cy="203200"/>
            <a:chOff x="874713" y="811064"/>
            <a:chExt cx="203200" cy="203200"/>
          </a:xfrm>
        </p:grpSpPr>
        <p:sp>
          <p:nvSpPr>
            <p:cNvPr id="216" name="Freeform 858"/>
            <p:cNvSpPr>
              <a:spLocks/>
            </p:cNvSpPr>
            <p:nvPr/>
          </p:nvSpPr>
          <p:spPr bwMode="auto">
            <a:xfrm>
              <a:off x="912813" y="912664"/>
              <a:ext cx="76200" cy="101600"/>
            </a:xfrm>
            <a:custGeom>
              <a:avLst/>
              <a:gdLst>
                <a:gd name="T0" fmla="*/ 8 w 48"/>
                <a:gd name="T1" fmla="*/ 0 h 64"/>
                <a:gd name="T2" fmla="*/ 0 w 48"/>
                <a:gd name="T3" fmla="*/ 0 h 64"/>
                <a:gd name="T4" fmla="*/ 0 w 48"/>
                <a:gd name="T5" fmla="*/ 64 h 64"/>
                <a:gd name="T6" fmla="*/ 48 w 48"/>
                <a:gd name="T7" fmla="*/ 64 h 64"/>
                <a:gd name="T8" fmla="*/ 48 w 48"/>
                <a:gd name="T9" fmla="*/ 56 h 64"/>
                <a:gd name="T10" fmla="*/ 8 w 48"/>
                <a:gd name="T11" fmla="*/ 56 h 64"/>
                <a:gd name="T12" fmla="*/ 8 w 48"/>
                <a:gd name="T1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64">
                  <a:moveTo>
                    <a:pt x="8" y="0"/>
                  </a:moveTo>
                  <a:lnTo>
                    <a:pt x="0" y="0"/>
                  </a:lnTo>
                  <a:lnTo>
                    <a:pt x="0" y="64"/>
                  </a:lnTo>
                  <a:lnTo>
                    <a:pt x="48" y="64"/>
                  </a:lnTo>
                  <a:lnTo>
                    <a:pt x="48" y="56"/>
                  </a:lnTo>
                  <a:lnTo>
                    <a:pt x="8" y="5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17" name="Rectangle 859"/>
            <p:cNvSpPr>
              <a:spLocks noChangeArrowheads="1"/>
            </p:cNvSpPr>
            <p:nvPr/>
          </p:nvSpPr>
          <p:spPr bwMode="auto">
            <a:xfrm>
              <a:off x="1027113" y="912664"/>
              <a:ext cx="12700" cy="571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18" name="Freeform 860"/>
            <p:cNvSpPr>
              <a:spLocks/>
            </p:cNvSpPr>
            <p:nvPr/>
          </p:nvSpPr>
          <p:spPr bwMode="auto">
            <a:xfrm>
              <a:off x="912813" y="811064"/>
              <a:ext cx="127000" cy="25400"/>
            </a:xfrm>
            <a:custGeom>
              <a:avLst/>
              <a:gdLst>
                <a:gd name="T0" fmla="*/ 8 w 80"/>
                <a:gd name="T1" fmla="*/ 8 h 16"/>
                <a:gd name="T2" fmla="*/ 72 w 80"/>
                <a:gd name="T3" fmla="*/ 8 h 16"/>
                <a:gd name="T4" fmla="*/ 72 w 80"/>
                <a:gd name="T5" fmla="*/ 16 h 16"/>
                <a:gd name="T6" fmla="*/ 80 w 80"/>
                <a:gd name="T7" fmla="*/ 16 h 16"/>
                <a:gd name="T8" fmla="*/ 80 w 80"/>
                <a:gd name="T9" fmla="*/ 0 h 16"/>
                <a:gd name="T10" fmla="*/ 0 w 80"/>
                <a:gd name="T11" fmla="*/ 0 h 16"/>
                <a:gd name="T12" fmla="*/ 0 w 80"/>
                <a:gd name="T13" fmla="*/ 16 h 16"/>
                <a:gd name="T14" fmla="*/ 8 w 80"/>
                <a:gd name="T15" fmla="*/ 16 h 16"/>
                <a:gd name="T16" fmla="*/ 8 w 80"/>
                <a:gd name="T1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16">
                  <a:moveTo>
                    <a:pt x="8" y="8"/>
                  </a:moveTo>
                  <a:lnTo>
                    <a:pt x="72" y="8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19" name="Freeform 861"/>
            <p:cNvSpPr>
              <a:spLocks noEditPoints="1"/>
            </p:cNvSpPr>
            <p:nvPr/>
          </p:nvSpPr>
          <p:spPr bwMode="auto">
            <a:xfrm>
              <a:off x="935038" y="912664"/>
              <a:ext cx="104775" cy="101600"/>
            </a:xfrm>
            <a:custGeom>
              <a:avLst/>
              <a:gdLst>
                <a:gd name="T0" fmla="*/ 21 w 33"/>
                <a:gd name="T1" fmla="*/ 4 h 32"/>
                <a:gd name="T2" fmla="*/ 13 w 33"/>
                <a:gd name="T3" fmla="*/ 0 h 32"/>
                <a:gd name="T4" fmla="*/ 5 w 33"/>
                <a:gd name="T5" fmla="*/ 4 h 32"/>
                <a:gd name="T6" fmla="*/ 5 w 33"/>
                <a:gd name="T7" fmla="*/ 21 h 32"/>
                <a:gd name="T8" fmla="*/ 13 w 33"/>
                <a:gd name="T9" fmla="*/ 24 h 32"/>
                <a:gd name="T10" fmla="*/ 18 w 33"/>
                <a:gd name="T11" fmla="*/ 23 h 32"/>
                <a:gd name="T12" fmla="*/ 27 w 33"/>
                <a:gd name="T13" fmla="*/ 32 h 32"/>
                <a:gd name="T14" fmla="*/ 33 w 33"/>
                <a:gd name="T15" fmla="*/ 26 h 32"/>
                <a:gd name="T16" fmla="*/ 24 w 33"/>
                <a:gd name="T17" fmla="*/ 17 h 32"/>
                <a:gd name="T18" fmla="*/ 21 w 33"/>
                <a:gd name="T19" fmla="*/ 4 h 32"/>
                <a:gd name="T20" fmla="*/ 19 w 33"/>
                <a:gd name="T21" fmla="*/ 18 h 32"/>
                <a:gd name="T22" fmla="*/ 13 w 33"/>
                <a:gd name="T23" fmla="*/ 20 h 32"/>
                <a:gd name="T24" fmla="*/ 7 w 33"/>
                <a:gd name="T25" fmla="*/ 18 h 32"/>
                <a:gd name="T26" fmla="*/ 7 w 33"/>
                <a:gd name="T27" fmla="*/ 7 h 32"/>
                <a:gd name="T28" fmla="*/ 13 w 33"/>
                <a:gd name="T29" fmla="*/ 4 h 32"/>
                <a:gd name="T30" fmla="*/ 19 w 33"/>
                <a:gd name="T31" fmla="*/ 7 h 32"/>
                <a:gd name="T32" fmla="*/ 21 w 33"/>
                <a:gd name="T33" fmla="*/ 12 h 32"/>
                <a:gd name="T34" fmla="*/ 19 w 33"/>
                <a:gd name="T35" fmla="*/ 1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" h="32">
                  <a:moveTo>
                    <a:pt x="21" y="4"/>
                  </a:moveTo>
                  <a:cubicBezTo>
                    <a:pt x="19" y="1"/>
                    <a:pt x="16" y="0"/>
                    <a:pt x="13" y="0"/>
                  </a:cubicBezTo>
                  <a:cubicBezTo>
                    <a:pt x="10" y="0"/>
                    <a:pt x="7" y="1"/>
                    <a:pt x="5" y="4"/>
                  </a:cubicBezTo>
                  <a:cubicBezTo>
                    <a:pt x="0" y="8"/>
                    <a:pt x="0" y="16"/>
                    <a:pt x="5" y="21"/>
                  </a:cubicBezTo>
                  <a:cubicBezTo>
                    <a:pt x="7" y="23"/>
                    <a:pt x="10" y="24"/>
                    <a:pt x="13" y="24"/>
                  </a:cubicBezTo>
                  <a:cubicBezTo>
                    <a:pt x="15" y="24"/>
                    <a:pt x="17" y="24"/>
                    <a:pt x="18" y="23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6" y="13"/>
                    <a:pt x="25" y="7"/>
                    <a:pt x="21" y="4"/>
                  </a:cubicBezTo>
                  <a:close/>
                  <a:moveTo>
                    <a:pt x="19" y="18"/>
                  </a:moveTo>
                  <a:cubicBezTo>
                    <a:pt x="17" y="19"/>
                    <a:pt x="15" y="20"/>
                    <a:pt x="13" y="20"/>
                  </a:cubicBezTo>
                  <a:cubicBezTo>
                    <a:pt x="11" y="20"/>
                    <a:pt x="9" y="19"/>
                    <a:pt x="7" y="18"/>
                  </a:cubicBezTo>
                  <a:cubicBezTo>
                    <a:pt x="4" y="15"/>
                    <a:pt x="4" y="10"/>
                    <a:pt x="7" y="7"/>
                  </a:cubicBezTo>
                  <a:cubicBezTo>
                    <a:pt x="9" y="5"/>
                    <a:pt x="11" y="4"/>
                    <a:pt x="13" y="4"/>
                  </a:cubicBezTo>
                  <a:cubicBezTo>
                    <a:pt x="15" y="4"/>
                    <a:pt x="17" y="5"/>
                    <a:pt x="19" y="7"/>
                  </a:cubicBezTo>
                  <a:cubicBezTo>
                    <a:pt x="20" y="8"/>
                    <a:pt x="21" y="10"/>
                    <a:pt x="21" y="12"/>
                  </a:cubicBezTo>
                  <a:cubicBezTo>
                    <a:pt x="21" y="14"/>
                    <a:pt x="20" y="16"/>
                    <a:pt x="19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20" name="Freeform 862"/>
            <p:cNvSpPr>
              <a:spLocks noEditPoints="1"/>
            </p:cNvSpPr>
            <p:nvPr/>
          </p:nvSpPr>
          <p:spPr bwMode="auto">
            <a:xfrm>
              <a:off x="874713" y="849164"/>
              <a:ext cx="203200" cy="88900"/>
            </a:xfrm>
            <a:custGeom>
              <a:avLst/>
              <a:gdLst>
                <a:gd name="T0" fmla="*/ 60 w 64"/>
                <a:gd name="T1" fmla="*/ 0 h 28"/>
                <a:gd name="T2" fmla="*/ 4 w 64"/>
                <a:gd name="T3" fmla="*/ 0 h 28"/>
                <a:gd name="T4" fmla="*/ 0 w 64"/>
                <a:gd name="T5" fmla="*/ 4 h 28"/>
                <a:gd name="T6" fmla="*/ 0 w 64"/>
                <a:gd name="T7" fmla="*/ 24 h 28"/>
                <a:gd name="T8" fmla="*/ 4 w 64"/>
                <a:gd name="T9" fmla="*/ 28 h 28"/>
                <a:gd name="T10" fmla="*/ 8 w 64"/>
                <a:gd name="T11" fmla="*/ 28 h 28"/>
                <a:gd name="T12" fmla="*/ 8 w 64"/>
                <a:gd name="T13" fmla="*/ 16 h 28"/>
                <a:gd name="T14" fmla="*/ 56 w 64"/>
                <a:gd name="T15" fmla="*/ 16 h 28"/>
                <a:gd name="T16" fmla="*/ 56 w 64"/>
                <a:gd name="T17" fmla="*/ 28 h 28"/>
                <a:gd name="T18" fmla="*/ 60 w 64"/>
                <a:gd name="T19" fmla="*/ 28 h 28"/>
                <a:gd name="T20" fmla="*/ 64 w 64"/>
                <a:gd name="T21" fmla="*/ 24 h 28"/>
                <a:gd name="T22" fmla="*/ 64 w 64"/>
                <a:gd name="T23" fmla="*/ 4 h 28"/>
                <a:gd name="T24" fmla="*/ 60 w 64"/>
                <a:gd name="T25" fmla="*/ 0 h 28"/>
                <a:gd name="T26" fmla="*/ 8 w 64"/>
                <a:gd name="T27" fmla="*/ 8 h 28"/>
                <a:gd name="T28" fmla="*/ 4 w 64"/>
                <a:gd name="T29" fmla="*/ 8 h 28"/>
                <a:gd name="T30" fmla="*/ 4 w 64"/>
                <a:gd name="T31" fmla="*/ 4 h 28"/>
                <a:gd name="T32" fmla="*/ 8 w 64"/>
                <a:gd name="T33" fmla="*/ 4 h 28"/>
                <a:gd name="T34" fmla="*/ 8 w 64"/>
                <a:gd name="T35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28">
                  <a:moveTo>
                    <a:pt x="6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6"/>
                    <a:pt x="2" y="28"/>
                    <a:pt x="4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2" y="28"/>
                    <a:pt x="64" y="26"/>
                    <a:pt x="64" y="2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2"/>
                    <a:pt x="62" y="0"/>
                    <a:pt x="60" y="0"/>
                  </a:cubicBezTo>
                  <a:close/>
                  <a:moveTo>
                    <a:pt x="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8" y="4"/>
                    <a:pt x="8" y="4"/>
                    <a:pt x="8" y="4"/>
                  </a:cubicBezTo>
                  <a:lnTo>
                    <a:pt x="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288" name="Group 11287"/>
          <p:cNvGrpSpPr/>
          <p:nvPr/>
        </p:nvGrpSpPr>
        <p:grpSpPr>
          <a:xfrm>
            <a:off x="2095501" y="836464"/>
            <a:ext cx="203200" cy="165100"/>
            <a:chOff x="2095501" y="836464"/>
            <a:chExt cx="203200" cy="165100"/>
          </a:xfrm>
        </p:grpSpPr>
        <p:sp>
          <p:nvSpPr>
            <p:cNvPr id="221" name="Freeform 863"/>
            <p:cNvSpPr>
              <a:spLocks/>
            </p:cNvSpPr>
            <p:nvPr/>
          </p:nvSpPr>
          <p:spPr bwMode="auto">
            <a:xfrm>
              <a:off x="2095501" y="836464"/>
              <a:ext cx="76200" cy="165100"/>
            </a:xfrm>
            <a:custGeom>
              <a:avLst/>
              <a:gdLst>
                <a:gd name="T0" fmla="*/ 0 w 48"/>
                <a:gd name="T1" fmla="*/ 32 h 104"/>
                <a:gd name="T2" fmla="*/ 16 w 48"/>
                <a:gd name="T3" fmla="*/ 32 h 104"/>
                <a:gd name="T4" fmla="*/ 16 w 48"/>
                <a:gd name="T5" fmla="*/ 104 h 104"/>
                <a:gd name="T6" fmla="*/ 32 w 48"/>
                <a:gd name="T7" fmla="*/ 104 h 104"/>
                <a:gd name="T8" fmla="*/ 32 w 48"/>
                <a:gd name="T9" fmla="*/ 32 h 104"/>
                <a:gd name="T10" fmla="*/ 48 w 48"/>
                <a:gd name="T11" fmla="*/ 32 h 104"/>
                <a:gd name="T12" fmla="*/ 24 w 48"/>
                <a:gd name="T13" fmla="*/ 0 h 104"/>
                <a:gd name="T14" fmla="*/ 0 w 48"/>
                <a:gd name="T15" fmla="*/ 3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04">
                  <a:moveTo>
                    <a:pt x="0" y="32"/>
                  </a:moveTo>
                  <a:lnTo>
                    <a:pt x="16" y="32"/>
                  </a:lnTo>
                  <a:lnTo>
                    <a:pt x="16" y="104"/>
                  </a:lnTo>
                  <a:lnTo>
                    <a:pt x="32" y="104"/>
                  </a:lnTo>
                  <a:lnTo>
                    <a:pt x="32" y="32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22" name="Freeform 864"/>
            <p:cNvSpPr>
              <a:spLocks noEditPoints="1"/>
            </p:cNvSpPr>
            <p:nvPr/>
          </p:nvSpPr>
          <p:spPr bwMode="auto">
            <a:xfrm>
              <a:off x="2184401" y="836464"/>
              <a:ext cx="114300" cy="165100"/>
            </a:xfrm>
            <a:custGeom>
              <a:avLst/>
              <a:gdLst>
                <a:gd name="T0" fmla="*/ 0 w 72"/>
                <a:gd name="T1" fmla="*/ 0 h 104"/>
                <a:gd name="T2" fmla="*/ 0 w 72"/>
                <a:gd name="T3" fmla="*/ 104 h 104"/>
                <a:gd name="T4" fmla="*/ 72 w 72"/>
                <a:gd name="T5" fmla="*/ 104 h 104"/>
                <a:gd name="T6" fmla="*/ 72 w 72"/>
                <a:gd name="T7" fmla="*/ 0 h 104"/>
                <a:gd name="T8" fmla="*/ 0 w 72"/>
                <a:gd name="T9" fmla="*/ 0 h 104"/>
                <a:gd name="T10" fmla="*/ 64 w 72"/>
                <a:gd name="T11" fmla="*/ 96 h 104"/>
                <a:gd name="T12" fmla="*/ 8 w 72"/>
                <a:gd name="T13" fmla="*/ 96 h 104"/>
                <a:gd name="T14" fmla="*/ 8 w 72"/>
                <a:gd name="T15" fmla="*/ 8 h 104"/>
                <a:gd name="T16" fmla="*/ 64 w 72"/>
                <a:gd name="T17" fmla="*/ 8 h 104"/>
                <a:gd name="T18" fmla="*/ 64 w 72"/>
                <a:gd name="T19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104">
                  <a:moveTo>
                    <a:pt x="0" y="0"/>
                  </a:moveTo>
                  <a:lnTo>
                    <a:pt x="0" y="104"/>
                  </a:lnTo>
                  <a:lnTo>
                    <a:pt x="72" y="104"/>
                  </a:lnTo>
                  <a:lnTo>
                    <a:pt x="72" y="0"/>
                  </a:lnTo>
                  <a:lnTo>
                    <a:pt x="0" y="0"/>
                  </a:lnTo>
                  <a:close/>
                  <a:moveTo>
                    <a:pt x="64" y="96"/>
                  </a:moveTo>
                  <a:lnTo>
                    <a:pt x="8" y="96"/>
                  </a:lnTo>
                  <a:lnTo>
                    <a:pt x="8" y="8"/>
                  </a:lnTo>
                  <a:lnTo>
                    <a:pt x="64" y="8"/>
                  </a:lnTo>
                  <a:lnTo>
                    <a:pt x="64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23" name="Oval 865"/>
            <p:cNvSpPr>
              <a:spLocks noChangeArrowheads="1"/>
            </p:cNvSpPr>
            <p:nvPr/>
          </p:nvSpPr>
          <p:spPr bwMode="auto">
            <a:xfrm>
              <a:off x="2222501" y="887264"/>
              <a:ext cx="38100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24" name="Freeform 866"/>
            <p:cNvSpPr>
              <a:spLocks/>
            </p:cNvSpPr>
            <p:nvPr/>
          </p:nvSpPr>
          <p:spPr bwMode="auto">
            <a:xfrm>
              <a:off x="2209801" y="925364"/>
              <a:ext cx="63500" cy="38100"/>
            </a:xfrm>
            <a:custGeom>
              <a:avLst/>
              <a:gdLst>
                <a:gd name="T0" fmla="*/ 20 w 20"/>
                <a:gd name="T1" fmla="*/ 12 h 12"/>
                <a:gd name="T2" fmla="*/ 20 w 20"/>
                <a:gd name="T3" fmla="*/ 12 h 12"/>
                <a:gd name="T4" fmla="*/ 20 w 20"/>
                <a:gd name="T5" fmla="*/ 8 h 12"/>
                <a:gd name="T6" fmla="*/ 20 w 20"/>
                <a:gd name="T7" fmla="*/ 8 h 12"/>
                <a:gd name="T8" fmla="*/ 20 w 20"/>
                <a:gd name="T9" fmla="*/ 4 h 12"/>
                <a:gd name="T10" fmla="*/ 16 w 20"/>
                <a:gd name="T11" fmla="*/ 0 h 12"/>
                <a:gd name="T12" fmla="*/ 12 w 20"/>
                <a:gd name="T13" fmla="*/ 0 h 12"/>
                <a:gd name="T14" fmla="*/ 10 w 20"/>
                <a:gd name="T15" fmla="*/ 0 h 12"/>
                <a:gd name="T16" fmla="*/ 4 w 20"/>
                <a:gd name="T17" fmla="*/ 0 h 12"/>
                <a:gd name="T18" fmla="*/ 0 w 20"/>
                <a:gd name="T19" fmla="*/ 4 h 12"/>
                <a:gd name="T20" fmla="*/ 0 w 20"/>
                <a:gd name="T21" fmla="*/ 12 h 12"/>
                <a:gd name="T22" fmla="*/ 0 w 20"/>
                <a:gd name="T23" fmla="*/ 12 h 12"/>
                <a:gd name="T24" fmla="*/ 20 w 20"/>
                <a:gd name="T2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12">
                  <a:moveTo>
                    <a:pt x="20" y="12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2"/>
                    <a:pt x="18" y="0"/>
                    <a:pt x="16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lnTo>
                    <a:pt x="2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346" name="Group 11345"/>
          <p:cNvGrpSpPr/>
          <p:nvPr/>
        </p:nvGrpSpPr>
        <p:grpSpPr>
          <a:xfrm>
            <a:off x="4205288" y="4509120"/>
            <a:ext cx="203200" cy="203200"/>
            <a:chOff x="4205288" y="5031110"/>
            <a:chExt cx="203200" cy="203200"/>
          </a:xfrm>
        </p:grpSpPr>
        <p:sp>
          <p:nvSpPr>
            <p:cNvPr id="226" name="Freeform 5"/>
            <p:cNvSpPr>
              <a:spLocks/>
            </p:cNvSpPr>
            <p:nvPr/>
          </p:nvSpPr>
          <p:spPr bwMode="auto">
            <a:xfrm>
              <a:off x="4256088" y="5094610"/>
              <a:ext cx="114300" cy="88900"/>
            </a:xfrm>
            <a:custGeom>
              <a:avLst/>
              <a:gdLst>
                <a:gd name="T0" fmla="*/ 28 w 72"/>
                <a:gd name="T1" fmla="*/ 34 h 56"/>
                <a:gd name="T2" fmla="*/ 12 w 72"/>
                <a:gd name="T3" fmla="*/ 16 h 56"/>
                <a:gd name="T4" fmla="*/ 0 w 72"/>
                <a:gd name="T5" fmla="*/ 28 h 56"/>
                <a:gd name="T6" fmla="*/ 22 w 72"/>
                <a:gd name="T7" fmla="*/ 50 h 56"/>
                <a:gd name="T8" fmla="*/ 28 w 72"/>
                <a:gd name="T9" fmla="*/ 56 h 56"/>
                <a:gd name="T10" fmla="*/ 72 w 72"/>
                <a:gd name="T11" fmla="*/ 12 h 56"/>
                <a:gd name="T12" fmla="*/ 60 w 72"/>
                <a:gd name="T13" fmla="*/ 0 h 56"/>
                <a:gd name="T14" fmla="*/ 28 w 72"/>
                <a:gd name="T15" fmla="*/ 3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56">
                  <a:moveTo>
                    <a:pt x="28" y="34"/>
                  </a:moveTo>
                  <a:lnTo>
                    <a:pt x="12" y="16"/>
                  </a:lnTo>
                  <a:lnTo>
                    <a:pt x="0" y="28"/>
                  </a:lnTo>
                  <a:lnTo>
                    <a:pt x="22" y="50"/>
                  </a:lnTo>
                  <a:lnTo>
                    <a:pt x="28" y="56"/>
                  </a:lnTo>
                  <a:lnTo>
                    <a:pt x="72" y="12"/>
                  </a:lnTo>
                  <a:lnTo>
                    <a:pt x="60" y="0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27" name="Freeform 6"/>
            <p:cNvSpPr>
              <a:spLocks noEditPoints="1"/>
            </p:cNvSpPr>
            <p:nvPr/>
          </p:nvSpPr>
          <p:spPr bwMode="auto">
            <a:xfrm>
              <a:off x="4205288" y="5031110"/>
              <a:ext cx="203200" cy="203200"/>
            </a:xfrm>
            <a:custGeom>
              <a:avLst/>
              <a:gdLst>
                <a:gd name="T0" fmla="*/ 52 w 64"/>
                <a:gd name="T1" fmla="*/ 0 h 64"/>
                <a:gd name="T2" fmla="*/ 12 w 64"/>
                <a:gd name="T3" fmla="*/ 0 h 64"/>
                <a:gd name="T4" fmla="*/ 0 w 64"/>
                <a:gd name="T5" fmla="*/ 12 h 64"/>
                <a:gd name="T6" fmla="*/ 0 w 64"/>
                <a:gd name="T7" fmla="*/ 52 h 64"/>
                <a:gd name="T8" fmla="*/ 12 w 64"/>
                <a:gd name="T9" fmla="*/ 64 h 64"/>
                <a:gd name="T10" fmla="*/ 52 w 64"/>
                <a:gd name="T11" fmla="*/ 64 h 64"/>
                <a:gd name="T12" fmla="*/ 64 w 64"/>
                <a:gd name="T13" fmla="*/ 52 h 64"/>
                <a:gd name="T14" fmla="*/ 64 w 64"/>
                <a:gd name="T15" fmla="*/ 12 h 64"/>
                <a:gd name="T16" fmla="*/ 52 w 64"/>
                <a:gd name="T17" fmla="*/ 0 h 64"/>
                <a:gd name="T18" fmla="*/ 56 w 64"/>
                <a:gd name="T19" fmla="*/ 52 h 64"/>
                <a:gd name="T20" fmla="*/ 52 w 64"/>
                <a:gd name="T21" fmla="*/ 56 h 64"/>
                <a:gd name="T22" fmla="*/ 12 w 64"/>
                <a:gd name="T23" fmla="*/ 56 h 64"/>
                <a:gd name="T24" fmla="*/ 8 w 64"/>
                <a:gd name="T25" fmla="*/ 52 h 64"/>
                <a:gd name="T26" fmla="*/ 8 w 64"/>
                <a:gd name="T27" fmla="*/ 12 h 64"/>
                <a:gd name="T28" fmla="*/ 12 w 64"/>
                <a:gd name="T29" fmla="*/ 8 h 64"/>
                <a:gd name="T30" fmla="*/ 52 w 64"/>
                <a:gd name="T31" fmla="*/ 8 h 64"/>
                <a:gd name="T32" fmla="*/ 56 w 64"/>
                <a:gd name="T33" fmla="*/ 12 h 64"/>
                <a:gd name="T34" fmla="*/ 56 w 64"/>
                <a:gd name="T35" fmla="*/ 5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64">
                  <a:moveTo>
                    <a:pt x="5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9"/>
                    <a:pt x="5" y="64"/>
                    <a:pt x="12" y="64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9" y="64"/>
                    <a:pt x="64" y="59"/>
                    <a:pt x="64" y="5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6"/>
                    <a:pt x="59" y="0"/>
                    <a:pt x="52" y="0"/>
                  </a:cubicBezTo>
                  <a:close/>
                  <a:moveTo>
                    <a:pt x="56" y="52"/>
                  </a:moveTo>
                  <a:cubicBezTo>
                    <a:pt x="56" y="55"/>
                    <a:pt x="54" y="56"/>
                    <a:pt x="52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0" y="56"/>
                    <a:pt x="8" y="55"/>
                    <a:pt x="8" y="5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4" y="8"/>
                    <a:pt x="56" y="10"/>
                    <a:pt x="56" y="12"/>
                  </a:cubicBezTo>
                  <a:lnTo>
                    <a:pt x="56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228" name="Freeform 7"/>
          <p:cNvSpPr>
            <a:spLocks/>
          </p:cNvSpPr>
          <p:nvPr/>
        </p:nvSpPr>
        <p:spPr bwMode="auto">
          <a:xfrm>
            <a:off x="5426075" y="4521820"/>
            <a:ext cx="203200" cy="190500"/>
          </a:xfrm>
          <a:custGeom>
            <a:avLst/>
            <a:gdLst>
              <a:gd name="T0" fmla="*/ 52 w 64"/>
              <a:gd name="T1" fmla="*/ 0 h 60"/>
              <a:gd name="T2" fmla="*/ 25 w 64"/>
              <a:gd name="T3" fmla="*/ 39 h 60"/>
              <a:gd name="T4" fmla="*/ 12 w 64"/>
              <a:gd name="T5" fmla="*/ 24 h 60"/>
              <a:gd name="T6" fmla="*/ 0 w 64"/>
              <a:gd name="T7" fmla="*/ 24 h 60"/>
              <a:gd name="T8" fmla="*/ 24 w 64"/>
              <a:gd name="T9" fmla="*/ 60 h 60"/>
              <a:gd name="T10" fmla="*/ 32 w 64"/>
              <a:gd name="T11" fmla="*/ 60 h 60"/>
              <a:gd name="T12" fmla="*/ 64 w 64"/>
              <a:gd name="T13" fmla="*/ 0 h 60"/>
              <a:gd name="T14" fmla="*/ 52 w 64"/>
              <a:gd name="T15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60">
                <a:moveTo>
                  <a:pt x="52" y="0"/>
                </a:moveTo>
                <a:cubicBezTo>
                  <a:pt x="41" y="12"/>
                  <a:pt x="33" y="24"/>
                  <a:pt x="25" y="39"/>
                </a:cubicBezTo>
                <a:cubicBezTo>
                  <a:pt x="20" y="32"/>
                  <a:pt x="16" y="28"/>
                  <a:pt x="12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9" y="35"/>
                  <a:pt x="14" y="44"/>
                  <a:pt x="24" y="60"/>
                </a:cubicBezTo>
                <a:cubicBezTo>
                  <a:pt x="32" y="60"/>
                  <a:pt x="32" y="60"/>
                  <a:pt x="32" y="60"/>
                </a:cubicBezTo>
                <a:cubicBezTo>
                  <a:pt x="40" y="39"/>
                  <a:pt x="47" y="25"/>
                  <a:pt x="64" y="0"/>
                </a:cubicBezTo>
                <a:lnTo>
                  <a:pt x="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229" name="Freeform 8"/>
          <p:cNvSpPr>
            <a:spLocks/>
          </p:cNvSpPr>
          <p:nvPr/>
        </p:nvSpPr>
        <p:spPr bwMode="auto">
          <a:xfrm>
            <a:off x="5829300" y="4531345"/>
            <a:ext cx="196850" cy="180975"/>
          </a:xfrm>
          <a:custGeom>
            <a:avLst/>
            <a:gdLst>
              <a:gd name="T0" fmla="*/ 60 w 62"/>
              <a:gd name="T1" fmla="*/ 2 h 57"/>
              <a:gd name="T2" fmla="*/ 59 w 62"/>
              <a:gd name="T3" fmla="*/ 2 h 57"/>
              <a:gd name="T4" fmla="*/ 55 w 62"/>
              <a:gd name="T5" fmla="*/ 0 h 57"/>
              <a:gd name="T6" fmla="*/ 51 w 62"/>
              <a:gd name="T7" fmla="*/ 2 h 57"/>
              <a:gd name="T8" fmla="*/ 20 w 62"/>
              <a:gd name="T9" fmla="*/ 35 h 57"/>
              <a:gd name="T10" fmla="*/ 20 w 62"/>
              <a:gd name="T11" fmla="*/ 36 h 57"/>
              <a:gd name="T12" fmla="*/ 19 w 62"/>
              <a:gd name="T13" fmla="*/ 35 h 57"/>
              <a:gd name="T14" fmla="*/ 12 w 62"/>
              <a:gd name="T15" fmla="*/ 26 h 57"/>
              <a:gd name="T16" fmla="*/ 7 w 62"/>
              <a:gd name="T17" fmla="*/ 24 h 57"/>
              <a:gd name="T18" fmla="*/ 3 w 62"/>
              <a:gd name="T19" fmla="*/ 26 h 57"/>
              <a:gd name="T20" fmla="*/ 2 w 62"/>
              <a:gd name="T21" fmla="*/ 33 h 57"/>
              <a:gd name="T22" fmla="*/ 18 w 62"/>
              <a:gd name="T23" fmla="*/ 55 h 57"/>
              <a:gd name="T24" fmla="*/ 22 w 62"/>
              <a:gd name="T25" fmla="*/ 57 h 57"/>
              <a:gd name="T26" fmla="*/ 23 w 62"/>
              <a:gd name="T27" fmla="*/ 57 h 57"/>
              <a:gd name="T28" fmla="*/ 30 w 62"/>
              <a:gd name="T29" fmla="*/ 54 h 57"/>
              <a:gd name="T30" fmla="*/ 60 w 62"/>
              <a:gd name="T31" fmla="*/ 10 h 57"/>
              <a:gd name="T32" fmla="*/ 60 w 62"/>
              <a:gd name="T33" fmla="*/ 2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2" h="57">
                <a:moveTo>
                  <a:pt x="60" y="2"/>
                </a:moveTo>
                <a:cubicBezTo>
                  <a:pt x="59" y="2"/>
                  <a:pt x="59" y="2"/>
                  <a:pt x="59" y="2"/>
                </a:cubicBezTo>
                <a:cubicBezTo>
                  <a:pt x="58" y="0"/>
                  <a:pt x="57" y="0"/>
                  <a:pt x="55" y="0"/>
                </a:cubicBezTo>
                <a:cubicBezTo>
                  <a:pt x="54" y="0"/>
                  <a:pt x="52" y="1"/>
                  <a:pt x="51" y="2"/>
                </a:cubicBezTo>
                <a:cubicBezTo>
                  <a:pt x="20" y="35"/>
                  <a:pt x="20" y="35"/>
                  <a:pt x="20" y="35"/>
                </a:cubicBezTo>
                <a:cubicBezTo>
                  <a:pt x="20" y="36"/>
                  <a:pt x="20" y="36"/>
                  <a:pt x="20" y="36"/>
                </a:cubicBezTo>
                <a:cubicBezTo>
                  <a:pt x="19" y="35"/>
                  <a:pt x="19" y="35"/>
                  <a:pt x="19" y="35"/>
                </a:cubicBezTo>
                <a:cubicBezTo>
                  <a:pt x="12" y="26"/>
                  <a:pt x="12" y="26"/>
                  <a:pt x="12" y="26"/>
                </a:cubicBezTo>
                <a:cubicBezTo>
                  <a:pt x="10" y="25"/>
                  <a:pt x="9" y="24"/>
                  <a:pt x="7" y="24"/>
                </a:cubicBezTo>
                <a:cubicBezTo>
                  <a:pt x="5" y="24"/>
                  <a:pt x="4" y="25"/>
                  <a:pt x="3" y="26"/>
                </a:cubicBezTo>
                <a:cubicBezTo>
                  <a:pt x="1" y="28"/>
                  <a:pt x="0" y="31"/>
                  <a:pt x="2" y="33"/>
                </a:cubicBezTo>
                <a:cubicBezTo>
                  <a:pt x="18" y="55"/>
                  <a:pt x="18" y="55"/>
                  <a:pt x="18" y="55"/>
                </a:cubicBezTo>
                <a:cubicBezTo>
                  <a:pt x="19" y="57"/>
                  <a:pt x="20" y="57"/>
                  <a:pt x="22" y="57"/>
                </a:cubicBezTo>
                <a:cubicBezTo>
                  <a:pt x="23" y="57"/>
                  <a:pt x="23" y="57"/>
                  <a:pt x="23" y="57"/>
                </a:cubicBezTo>
                <a:cubicBezTo>
                  <a:pt x="26" y="57"/>
                  <a:pt x="28" y="56"/>
                  <a:pt x="30" y="54"/>
                </a:cubicBezTo>
                <a:cubicBezTo>
                  <a:pt x="60" y="10"/>
                  <a:pt x="60" y="10"/>
                  <a:pt x="60" y="10"/>
                </a:cubicBezTo>
                <a:cubicBezTo>
                  <a:pt x="62" y="7"/>
                  <a:pt x="62" y="4"/>
                  <a:pt x="60" y="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347" name="Group 11346"/>
          <p:cNvGrpSpPr/>
          <p:nvPr/>
        </p:nvGrpSpPr>
        <p:grpSpPr>
          <a:xfrm>
            <a:off x="4611688" y="4547220"/>
            <a:ext cx="165100" cy="165100"/>
            <a:chOff x="4611688" y="5069210"/>
            <a:chExt cx="165100" cy="165100"/>
          </a:xfrm>
        </p:grpSpPr>
        <p:sp>
          <p:nvSpPr>
            <p:cNvPr id="230" name="Freeform 9"/>
            <p:cNvSpPr>
              <a:spLocks/>
            </p:cNvSpPr>
            <p:nvPr/>
          </p:nvSpPr>
          <p:spPr bwMode="auto">
            <a:xfrm>
              <a:off x="4656138" y="5088260"/>
              <a:ext cx="120650" cy="95250"/>
            </a:xfrm>
            <a:custGeom>
              <a:avLst/>
              <a:gdLst>
                <a:gd name="T0" fmla="*/ 8 w 76"/>
                <a:gd name="T1" fmla="*/ 20 h 60"/>
                <a:gd name="T2" fmla="*/ 0 w 76"/>
                <a:gd name="T3" fmla="*/ 28 h 60"/>
                <a:gd name="T4" fmla="*/ 24 w 76"/>
                <a:gd name="T5" fmla="*/ 56 h 60"/>
                <a:gd name="T6" fmla="*/ 28 w 76"/>
                <a:gd name="T7" fmla="*/ 60 h 60"/>
                <a:gd name="T8" fmla="*/ 32 w 76"/>
                <a:gd name="T9" fmla="*/ 56 h 60"/>
                <a:gd name="T10" fmla="*/ 76 w 76"/>
                <a:gd name="T11" fmla="*/ 8 h 60"/>
                <a:gd name="T12" fmla="*/ 68 w 76"/>
                <a:gd name="T13" fmla="*/ 0 h 60"/>
                <a:gd name="T14" fmla="*/ 26 w 76"/>
                <a:gd name="T15" fmla="*/ 34 h 60"/>
                <a:gd name="T16" fmla="*/ 8 w 76"/>
                <a:gd name="T17" fmla="*/ 2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60">
                  <a:moveTo>
                    <a:pt x="8" y="20"/>
                  </a:moveTo>
                  <a:lnTo>
                    <a:pt x="0" y="28"/>
                  </a:lnTo>
                  <a:lnTo>
                    <a:pt x="24" y="56"/>
                  </a:lnTo>
                  <a:lnTo>
                    <a:pt x="28" y="60"/>
                  </a:lnTo>
                  <a:lnTo>
                    <a:pt x="32" y="56"/>
                  </a:lnTo>
                  <a:lnTo>
                    <a:pt x="76" y="8"/>
                  </a:lnTo>
                  <a:lnTo>
                    <a:pt x="68" y="0"/>
                  </a:lnTo>
                  <a:lnTo>
                    <a:pt x="26" y="34"/>
                  </a:lnTo>
                  <a:lnTo>
                    <a:pt x="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31" name="Freeform 10"/>
            <p:cNvSpPr>
              <a:spLocks/>
            </p:cNvSpPr>
            <p:nvPr/>
          </p:nvSpPr>
          <p:spPr bwMode="auto">
            <a:xfrm>
              <a:off x="4611688" y="5069210"/>
              <a:ext cx="165100" cy="165100"/>
            </a:xfrm>
            <a:custGeom>
              <a:avLst/>
              <a:gdLst>
                <a:gd name="T0" fmla="*/ 88 w 104"/>
                <a:gd name="T1" fmla="*/ 88 h 104"/>
                <a:gd name="T2" fmla="*/ 60 w 104"/>
                <a:gd name="T3" fmla="*/ 88 h 104"/>
                <a:gd name="T4" fmla="*/ 58 w 104"/>
                <a:gd name="T5" fmla="*/ 90 h 104"/>
                <a:gd name="T6" fmla="*/ 58 w 104"/>
                <a:gd name="T7" fmla="*/ 88 h 104"/>
                <a:gd name="T8" fmla="*/ 16 w 104"/>
                <a:gd name="T9" fmla="*/ 88 h 104"/>
                <a:gd name="T10" fmla="*/ 16 w 104"/>
                <a:gd name="T11" fmla="*/ 16 h 104"/>
                <a:gd name="T12" fmla="*/ 60 w 104"/>
                <a:gd name="T13" fmla="*/ 16 h 104"/>
                <a:gd name="T14" fmla="*/ 72 w 104"/>
                <a:gd name="T15" fmla="*/ 0 h 104"/>
                <a:gd name="T16" fmla="*/ 0 w 104"/>
                <a:gd name="T17" fmla="*/ 0 h 104"/>
                <a:gd name="T18" fmla="*/ 0 w 104"/>
                <a:gd name="T19" fmla="*/ 104 h 104"/>
                <a:gd name="T20" fmla="*/ 104 w 104"/>
                <a:gd name="T21" fmla="*/ 104 h 104"/>
                <a:gd name="T22" fmla="*/ 104 w 104"/>
                <a:gd name="T23" fmla="*/ 40 h 104"/>
                <a:gd name="T24" fmla="*/ 88 w 104"/>
                <a:gd name="T25" fmla="*/ 60 h 104"/>
                <a:gd name="T26" fmla="*/ 88 w 104"/>
                <a:gd name="T27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4" h="104">
                  <a:moveTo>
                    <a:pt x="88" y="88"/>
                  </a:moveTo>
                  <a:lnTo>
                    <a:pt x="60" y="88"/>
                  </a:lnTo>
                  <a:lnTo>
                    <a:pt x="58" y="90"/>
                  </a:lnTo>
                  <a:lnTo>
                    <a:pt x="58" y="88"/>
                  </a:lnTo>
                  <a:lnTo>
                    <a:pt x="16" y="88"/>
                  </a:lnTo>
                  <a:lnTo>
                    <a:pt x="16" y="16"/>
                  </a:lnTo>
                  <a:lnTo>
                    <a:pt x="60" y="16"/>
                  </a:lnTo>
                  <a:lnTo>
                    <a:pt x="72" y="0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104" y="104"/>
                  </a:lnTo>
                  <a:lnTo>
                    <a:pt x="104" y="40"/>
                  </a:lnTo>
                  <a:lnTo>
                    <a:pt x="88" y="60"/>
                  </a:lnTo>
                  <a:lnTo>
                    <a:pt x="88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348" name="Group 11347"/>
          <p:cNvGrpSpPr/>
          <p:nvPr/>
        </p:nvGrpSpPr>
        <p:grpSpPr>
          <a:xfrm>
            <a:off x="5018088" y="4547220"/>
            <a:ext cx="171450" cy="165100"/>
            <a:chOff x="5018088" y="5069210"/>
            <a:chExt cx="171450" cy="165100"/>
          </a:xfrm>
        </p:grpSpPr>
        <p:sp>
          <p:nvSpPr>
            <p:cNvPr id="232" name="Freeform 11"/>
            <p:cNvSpPr>
              <a:spLocks/>
            </p:cNvSpPr>
            <p:nvPr/>
          </p:nvSpPr>
          <p:spPr bwMode="auto">
            <a:xfrm>
              <a:off x="5068888" y="5088260"/>
              <a:ext cx="120650" cy="95250"/>
            </a:xfrm>
            <a:custGeom>
              <a:avLst/>
              <a:gdLst>
                <a:gd name="T0" fmla="*/ 76 w 76"/>
                <a:gd name="T1" fmla="*/ 8 h 60"/>
                <a:gd name="T2" fmla="*/ 68 w 76"/>
                <a:gd name="T3" fmla="*/ 0 h 60"/>
                <a:gd name="T4" fmla="*/ 26 w 76"/>
                <a:gd name="T5" fmla="*/ 34 h 60"/>
                <a:gd name="T6" fmla="*/ 8 w 76"/>
                <a:gd name="T7" fmla="*/ 20 h 60"/>
                <a:gd name="T8" fmla="*/ 0 w 76"/>
                <a:gd name="T9" fmla="*/ 28 h 60"/>
                <a:gd name="T10" fmla="*/ 24 w 76"/>
                <a:gd name="T11" fmla="*/ 56 h 60"/>
                <a:gd name="T12" fmla="*/ 28 w 76"/>
                <a:gd name="T13" fmla="*/ 60 h 60"/>
                <a:gd name="T14" fmla="*/ 32 w 76"/>
                <a:gd name="T15" fmla="*/ 56 h 60"/>
                <a:gd name="T16" fmla="*/ 76 w 76"/>
                <a:gd name="T17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60">
                  <a:moveTo>
                    <a:pt x="76" y="8"/>
                  </a:moveTo>
                  <a:lnTo>
                    <a:pt x="68" y="0"/>
                  </a:lnTo>
                  <a:lnTo>
                    <a:pt x="26" y="34"/>
                  </a:lnTo>
                  <a:lnTo>
                    <a:pt x="8" y="20"/>
                  </a:lnTo>
                  <a:lnTo>
                    <a:pt x="0" y="28"/>
                  </a:lnTo>
                  <a:lnTo>
                    <a:pt x="24" y="56"/>
                  </a:lnTo>
                  <a:lnTo>
                    <a:pt x="28" y="60"/>
                  </a:lnTo>
                  <a:lnTo>
                    <a:pt x="32" y="56"/>
                  </a:lnTo>
                  <a:lnTo>
                    <a:pt x="7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33" name="Rectangle 12"/>
            <p:cNvSpPr>
              <a:spLocks noChangeArrowheads="1"/>
            </p:cNvSpPr>
            <p:nvPr/>
          </p:nvSpPr>
          <p:spPr bwMode="auto">
            <a:xfrm>
              <a:off x="5018088" y="5069210"/>
              <a:ext cx="127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34" name="Rectangle 13"/>
            <p:cNvSpPr>
              <a:spLocks noChangeArrowheads="1"/>
            </p:cNvSpPr>
            <p:nvPr/>
          </p:nvSpPr>
          <p:spPr bwMode="auto">
            <a:xfrm>
              <a:off x="5018088" y="5120010"/>
              <a:ext cx="127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35" name="Rectangle 14"/>
            <p:cNvSpPr>
              <a:spLocks noChangeArrowheads="1"/>
            </p:cNvSpPr>
            <p:nvPr/>
          </p:nvSpPr>
          <p:spPr bwMode="auto">
            <a:xfrm>
              <a:off x="5018088" y="5170810"/>
              <a:ext cx="127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36" name="Rectangle 15"/>
            <p:cNvSpPr>
              <a:spLocks noChangeArrowheads="1"/>
            </p:cNvSpPr>
            <p:nvPr/>
          </p:nvSpPr>
          <p:spPr bwMode="auto">
            <a:xfrm>
              <a:off x="5018088" y="5221610"/>
              <a:ext cx="25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37" name="Rectangle 16"/>
            <p:cNvSpPr>
              <a:spLocks noChangeArrowheads="1"/>
            </p:cNvSpPr>
            <p:nvPr/>
          </p:nvSpPr>
          <p:spPr bwMode="auto">
            <a:xfrm>
              <a:off x="5056188" y="5069210"/>
              <a:ext cx="25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38" name="Rectangle 17"/>
            <p:cNvSpPr>
              <a:spLocks noChangeArrowheads="1"/>
            </p:cNvSpPr>
            <p:nvPr/>
          </p:nvSpPr>
          <p:spPr bwMode="auto">
            <a:xfrm>
              <a:off x="5106988" y="5069210"/>
              <a:ext cx="25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39" name="Rectangle 18"/>
            <p:cNvSpPr>
              <a:spLocks noChangeArrowheads="1"/>
            </p:cNvSpPr>
            <p:nvPr/>
          </p:nvSpPr>
          <p:spPr bwMode="auto">
            <a:xfrm>
              <a:off x="5119688" y="5221610"/>
              <a:ext cx="25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40" name="Rectangle 19"/>
            <p:cNvSpPr>
              <a:spLocks noChangeArrowheads="1"/>
            </p:cNvSpPr>
            <p:nvPr/>
          </p:nvSpPr>
          <p:spPr bwMode="auto">
            <a:xfrm>
              <a:off x="5068888" y="5221610"/>
              <a:ext cx="25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41" name="Rectangle 20"/>
            <p:cNvSpPr>
              <a:spLocks noChangeArrowheads="1"/>
            </p:cNvSpPr>
            <p:nvPr/>
          </p:nvSpPr>
          <p:spPr bwMode="auto">
            <a:xfrm>
              <a:off x="5170488" y="5208910"/>
              <a:ext cx="127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42" name="Rectangle 21"/>
            <p:cNvSpPr>
              <a:spLocks noChangeArrowheads="1"/>
            </p:cNvSpPr>
            <p:nvPr/>
          </p:nvSpPr>
          <p:spPr bwMode="auto">
            <a:xfrm>
              <a:off x="5170488" y="5158110"/>
              <a:ext cx="127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243" name="Freeform 22"/>
          <p:cNvSpPr>
            <a:spLocks/>
          </p:cNvSpPr>
          <p:nvPr/>
        </p:nvSpPr>
        <p:spPr bwMode="auto">
          <a:xfrm>
            <a:off x="8289925" y="4534520"/>
            <a:ext cx="161925" cy="161925"/>
          </a:xfrm>
          <a:custGeom>
            <a:avLst/>
            <a:gdLst>
              <a:gd name="T0" fmla="*/ 37 w 51"/>
              <a:gd name="T1" fmla="*/ 26 h 51"/>
              <a:gd name="T2" fmla="*/ 50 w 51"/>
              <a:gd name="T3" fmla="*/ 13 h 51"/>
              <a:gd name="T4" fmla="*/ 50 w 51"/>
              <a:gd name="T5" fmla="*/ 7 h 51"/>
              <a:gd name="T6" fmla="*/ 44 w 51"/>
              <a:gd name="T7" fmla="*/ 2 h 51"/>
              <a:gd name="T8" fmla="*/ 39 w 51"/>
              <a:gd name="T9" fmla="*/ 2 h 51"/>
              <a:gd name="T10" fmla="*/ 26 w 51"/>
              <a:gd name="T11" fmla="*/ 14 h 51"/>
              <a:gd name="T12" fmla="*/ 13 w 51"/>
              <a:gd name="T13" fmla="*/ 2 h 51"/>
              <a:gd name="T14" fmla="*/ 7 w 51"/>
              <a:gd name="T15" fmla="*/ 2 h 51"/>
              <a:gd name="T16" fmla="*/ 2 w 51"/>
              <a:gd name="T17" fmla="*/ 7 h 51"/>
              <a:gd name="T18" fmla="*/ 2 w 51"/>
              <a:gd name="T19" fmla="*/ 13 h 51"/>
              <a:gd name="T20" fmla="*/ 14 w 51"/>
              <a:gd name="T21" fmla="*/ 26 h 51"/>
              <a:gd name="T22" fmla="*/ 2 w 51"/>
              <a:gd name="T23" fmla="*/ 38 h 51"/>
              <a:gd name="T24" fmla="*/ 2 w 51"/>
              <a:gd name="T25" fmla="*/ 44 h 51"/>
              <a:gd name="T26" fmla="*/ 7 w 51"/>
              <a:gd name="T27" fmla="*/ 50 h 51"/>
              <a:gd name="T28" fmla="*/ 13 w 51"/>
              <a:gd name="T29" fmla="*/ 50 h 51"/>
              <a:gd name="T30" fmla="*/ 26 w 51"/>
              <a:gd name="T31" fmla="*/ 37 h 51"/>
              <a:gd name="T32" fmla="*/ 39 w 51"/>
              <a:gd name="T33" fmla="*/ 50 h 51"/>
              <a:gd name="T34" fmla="*/ 44 w 51"/>
              <a:gd name="T35" fmla="*/ 50 h 51"/>
              <a:gd name="T36" fmla="*/ 50 w 51"/>
              <a:gd name="T37" fmla="*/ 44 h 51"/>
              <a:gd name="T38" fmla="*/ 50 w 51"/>
              <a:gd name="T39" fmla="*/ 38 h 51"/>
              <a:gd name="T40" fmla="*/ 37 w 51"/>
              <a:gd name="T41" fmla="*/ 26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" h="51">
                <a:moveTo>
                  <a:pt x="37" y="26"/>
                </a:moveTo>
                <a:cubicBezTo>
                  <a:pt x="50" y="13"/>
                  <a:pt x="50" y="13"/>
                  <a:pt x="50" y="13"/>
                </a:cubicBezTo>
                <a:cubicBezTo>
                  <a:pt x="51" y="11"/>
                  <a:pt x="51" y="9"/>
                  <a:pt x="50" y="7"/>
                </a:cubicBezTo>
                <a:cubicBezTo>
                  <a:pt x="44" y="2"/>
                  <a:pt x="44" y="2"/>
                  <a:pt x="44" y="2"/>
                </a:cubicBezTo>
                <a:cubicBezTo>
                  <a:pt x="43" y="0"/>
                  <a:pt x="40" y="0"/>
                  <a:pt x="39" y="2"/>
                </a:cubicBezTo>
                <a:cubicBezTo>
                  <a:pt x="26" y="14"/>
                  <a:pt x="26" y="14"/>
                  <a:pt x="26" y="14"/>
                </a:cubicBezTo>
                <a:cubicBezTo>
                  <a:pt x="13" y="2"/>
                  <a:pt x="13" y="2"/>
                  <a:pt x="13" y="2"/>
                </a:cubicBezTo>
                <a:cubicBezTo>
                  <a:pt x="12" y="0"/>
                  <a:pt x="9" y="0"/>
                  <a:pt x="7" y="2"/>
                </a:cubicBezTo>
                <a:cubicBezTo>
                  <a:pt x="2" y="7"/>
                  <a:pt x="2" y="7"/>
                  <a:pt x="2" y="7"/>
                </a:cubicBezTo>
                <a:cubicBezTo>
                  <a:pt x="0" y="9"/>
                  <a:pt x="0" y="11"/>
                  <a:pt x="2" y="13"/>
                </a:cubicBezTo>
                <a:cubicBezTo>
                  <a:pt x="14" y="26"/>
                  <a:pt x="14" y="26"/>
                  <a:pt x="14" y="26"/>
                </a:cubicBezTo>
                <a:cubicBezTo>
                  <a:pt x="2" y="38"/>
                  <a:pt x="2" y="38"/>
                  <a:pt x="2" y="38"/>
                </a:cubicBezTo>
                <a:cubicBezTo>
                  <a:pt x="0" y="40"/>
                  <a:pt x="0" y="42"/>
                  <a:pt x="2" y="44"/>
                </a:cubicBezTo>
                <a:cubicBezTo>
                  <a:pt x="7" y="50"/>
                  <a:pt x="7" y="50"/>
                  <a:pt x="7" y="50"/>
                </a:cubicBezTo>
                <a:cubicBezTo>
                  <a:pt x="9" y="51"/>
                  <a:pt x="12" y="51"/>
                  <a:pt x="13" y="50"/>
                </a:cubicBezTo>
                <a:cubicBezTo>
                  <a:pt x="26" y="37"/>
                  <a:pt x="26" y="37"/>
                  <a:pt x="26" y="37"/>
                </a:cubicBezTo>
                <a:cubicBezTo>
                  <a:pt x="39" y="50"/>
                  <a:pt x="39" y="50"/>
                  <a:pt x="39" y="50"/>
                </a:cubicBezTo>
                <a:cubicBezTo>
                  <a:pt x="40" y="51"/>
                  <a:pt x="43" y="51"/>
                  <a:pt x="44" y="50"/>
                </a:cubicBezTo>
                <a:cubicBezTo>
                  <a:pt x="50" y="44"/>
                  <a:pt x="50" y="44"/>
                  <a:pt x="50" y="44"/>
                </a:cubicBezTo>
                <a:cubicBezTo>
                  <a:pt x="51" y="42"/>
                  <a:pt x="51" y="40"/>
                  <a:pt x="50" y="38"/>
                </a:cubicBezTo>
                <a:lnTo>
                  <a:pt x="37" y="2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244" name="Freeform 23"/>
          <p:cNvSpPr>
            <a:spLocks/>
          </p:cNvSpPr>
          <p:nvPr/>
        </p:nvSpPr>
        <p:spPr bwMode="auto">
          <a:xfrm>
            <a:off x="7056438" y="4553570"/>
            <a:ext cx="200025" cy="161925"/>
          </a:xfrm>
          <a:custGeom>
            <a:avLst/>
            <a:gdLst>
              <a:gd name="T0" fmla="*/ 62 w 63"/>
              <a:gd name="T1" fmla="*/ 7 h 51"/>
              <a:gd name="T2" fmla="*/ 56 w 63"/>
              <a:gd name="T3" fmla="*/ 1 h 51"/>
              <a:gd name="T4" fmla="*/ 51 w 63"/>
              <a:gd name="T5" fmla="*/ 1 h 51"/>
              <a:gd name="T6" fmla="*/ 23 w 63"/>
              <a:gd name="T7" fmla="*/ 29 h 51"/>
              <a:gd name="T8" fmla="*/ 13 w 63"/>
              <a:gd name="T9" fmla="*/ 19 h 51"/>
              <a:gd name="T10" fmla="*/ 7 w 63"/>
              <a:gd name="T11" fmla="*/ 19 h 51"/>
              <a:gd name="T12" fmla="*/ 2 w 63"/>
              <a:gd name="T13" fmla="*/ 25 h 51"/>
              <a:gd name="T14" fmla="*/ 2 w 63"/>
              <a:gd name="T15" fmla="*/ 31 h 51"/>
              <a:gd name="T16" fmla="*/ 12 w 63"/>
              <a:gd name="T17" fmla="*/ 41 h 51"/>
              <a:gd name="T18" fmla="*/ 21 w 63"/>
              <a:gd name="T19" fmla="*/ 49 h 51"/>
              <a:gd name="T20" fmla="*/ 26 w 63"/>
              <a:gd name="T21" fmla="*/ 49 h 51"/>
              <a:gd name="T22" fmla="*/ 35 w 63"/>
              <a:gd name="T23" fmla="*/ 41 h 51"/>
              <a:gd name="T24" fmla="*/ 62 w 63"/>
              <a:gd name="T25" fmla="*/ 13 h 51"/>
              <a:gd name="T26" fmla="*/ 62 w 63"/>
              <a:gd name="T27" fmla="*/ 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" h="51">
                <a:moveTo>
                  <a:pt x="62" y="7"/>
                </a:moveTo>
                <a:cubicBezTo>
                  <a:pt x="56" y="1"/>
                  <a:pt x="56" y="1"/>
                  <a:pt x="56" y="1"/>
                </a:cubicBezTo>
                <a:cubicBezTo>
                  <a:pt x="55" y="0"/>
                  <a:pt x="52" y="0"/>
                  <a:pt x="51" y="1"/>
                </a:cubicBezTo>
                <a:cubicBezTo>
                  <a:pt x="23" y="29"/>
                  <a:pt x="23" y="29"/>
                  <a:pt x="23" y="29"/>
                </a:cubicBezTo>
                <a:cubicBezTo>
                  <a:pt x="13" y="19"/>
                  <a:pt x="13" y="19"/>
                  <a:pt x="13" y="19"/>
                </a:cubicBezTo>
                <a:cubicBezTo>
                  <a:pt x="12" y="18"/>
                  <a:pt x="9" y="18"/>
                  <a:pt x="7" y="19"/>
                </a:cubicBezTo>
                <a:cubicBezTo>
                  <a:pt x="2" y="25"/>
                  <a:pt x="2" y="25"/>
                  <a:pt x="2" y="25"/>
                </a:cubicBezTo>
                <a:cubicBezTo>
                  <a:pt x="0" y="26"/>
                  <a:pt x="0" y="29"/>
                  <a:pt x="2" y="31"/>
                </a:cubicBezTo>
                <a:cubicBezTo>
                  <a:pt x="12" y="41"/>
                  <a:pt x="12" y="41"/>
                  <a:pt x="12" y="41"/>
                </a:cubicBezTo>
                <a:cubicBezTo>
                  <a:pt x="21" y="49"/>
                  <a:pt x="21" y="49"/>
                  <a:pt x="21" y="49"/>
                </a:cubicBezTo>
                <a:cubicBezTo>
                  <a:pt x="22" y="51"/>
                  <a:pt x="25" y="51"/>
                  <a:pt x="26" y="49"/>
                </a:cubicBezTo>
                <a:cubicBezTo>
                  <a:pt x="35" y="41"/>
                  <a:pt x="35" y="41"/>
                  <a:pt x="35" y="41"/>
                </a:cubicBezTo>
                <a:cubicBezTo>
                  <a:pt x="62" y="13"/>
                  <a:pt x="62" y="13"/>
                  <a:pt x="62" y="13"/>
                </a:cubicBezTo>
                <a:cubicBezTo>
                  <a:pt x="63" y="11"/>
                  <a:pt x="63" y="8"/>
                  <a:pt x="62" y="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245" name="Freeform 24"/>
          <p:cNvSpPr>
            <a:spLocks noEditPoints="1"/>
          </p:cNvSpPr>
          <p:nvPr/>
        </p:nvSpPr>
        <p:spPr bwMode="auto">
          <a:xfrm>
            <a:off x="6646863" y="4509120"/>
            <a:ext cx="203200" cy="203200"/>
          </a:xfrm>
          <a:custGeom>
            <a:avLst/>
            <a:gdLst>
              <a:gd name="T0" fmla="*/ 64 w 64"/>
              <a:gd name="T1" fmla="*/ 32 h 64"/>
              <a:gd name="T2" fmla="*/ 56 w 64"/>
              <a:gd name="T3" fmla="*/ 26 h 64"/>
              <a:gd name="T4" fmla="*/ 60 w 64"/>
              <a:gd name="T5" fmla="*/ 18 h 64"/>
              <a:gd name="T6" fmla="*/ 58 w 64"/>
              <a:gd name="T7" fmla="*/ 15 h 64"/>
              <a:gd name="T8" fmla="*/ 50 w 64"/>
              <a:gd name="T9" fmla="*/ 14 h 64"/>
              <a:gd name="T10" fmla="*/ 48 w 64"/>
              <a:gd name="T11" fmla="*/ 5 h 64"/>
              <a:gd name="T12" fmla="*/ 39 w 64"/>
              <a:gd name="T13" fmla="*/ 8 h 64"/>
              <a:gd name="T14" fmla="*/ 34 w 64"/>
              <a:gd name="T15" fmla="*/ 1 h 64"/>
              <a:gd name="T16" fmla="*/ 30 w 64"/>
              <a:gd name="T17" fmla="*/ 1 h 64"/>
              <a:gd name="T18" fmla="*/ 25 w 64"/>
              <a:gd name="T19" fmla="*/ 8 h 64"/>
              <a:gd name="T20" fmla="*/ 16 w 64"/>
              <a:gd name="T21" fmla="*/ 5 h 64"/>
              <a:gd name="T22" fmla="*/ 14 w 64"/>
              <a:gd name="T23" fmla="*/ 14 h 64"/>
              <a:gd name="T24" fmla="*/ 6 w 64"/>
              <a:gd name="T25" fmla="*/ 15 h 64"/>
              <a:gd name="T26" fmla="*/ 4 w 64"/>
              <a:gd name="T27" fmla="*/ 18 h 64"/>
              <a:gd name="T28" fmla="*/ 8 w 64"/>
              <a:gd name="T29" fmla="*/ 26 h 64"/>
              <a:gd name="T30" fmla="*/ 0 w 64"/>
              <a:gd name="T31" fmla="*/ 32 h 64"/>
              <a:gd name="T32" fmla="*/ 8 w 64"/>
              <a:gd name="T33" fmla="*/ 39 h 64"/>
              <a:gd name="T34" fmla="*/ 4 w 64"/>
              <a:gd name="T35" fmla="*/ 46 h 64"/>
              <a:gd name="T36" fmla="*/ 6 w 64"/>
              <a:gd name="T37" fmla="*/ 49 h 64"/>
              <a:gd name="T38" fmla="*/ 14 w 64"/>
              <a:gd name="T39" fmla="*/ 51 h 64"/>
              <a:gd name="T40" fmla="*/ 16 w 64"/>
              <a:gd name="T41" fmla="*/ 60 h 64"/>
              <a:gd name="T42" fmla="*/ 25 w 64"/>
              <a:gd name="T43" fmla="*/ 57 h 64"/>
              <a:gd name="T44" fmla="*/ 30 w 64"/>
              <a:gd name="T45" fmla="*/ 63 h 64"/>
              <a:gd name="T46" fmla="*/ 34 w 64"/>
              <a:gd name="T47" fmla="*/ 63 h 64"/>
              <a:gd name="T48" fmla="*/ 39 w 64"/>
              <a:gd name="T49" fmla="*/ 57 h 64"/>
              <a:gd name="T50" fmla="*/ 48 w 64"/>
              <a:gd name="T51" fmla="*/ 60 h 64"/>
              <a:gd name="T52" fmla="*/ 50 w 64"/>
              <a:gd name="T53" fmla="*/ 51 h 64"/>
              <a:gd name="T54" fmla="*/ 58 w 64"/>
              <a:gd name="T55" fmla="*/ 49 h 64"/>
              <a:gd name="T56" fmla="*/ 60 w 64"/>
              <a:gd name="T57" fmla="*/ 46 h 64"/>
              <a:gd name="T58" fmla="*/ 56 w 64"/>
              <a:gd name="T59" fmla="*/ 39 h 64"/>
              <a:gd name="T60" fmla="*/ 47 w 64"/>
              <a:gd name="T61" fmla="*/ 27 h 64"/>
              <a:gd name="T62" fmla="*/ 29 w 64"/>
              <a:gd name="T63" fmla="*/ 46 h 64"/>
              <a:gd name="T64" fmla="*/ 21 w 64"/>
              <a:gd name="T65" fmla="*/ 42 h 64"/>
              <a:gd name="T66" fmla="*/ 15 w 64"/>
              <a:gd name="T67" fmla="*/ 32 h 64"/>
              <a:gd name="T68" fmla="*/ 21 w 64"/>
              <a:gd name="T69" fmla="*/ 29 h 64"/>
              <a:gd name="T70" fmla="*/ 41 w 64"/>
              <a:gd name="T71" fmla="*/ 21 h 64"/>
              <a:gd name="T72" fmla="*/ 47 w 64"/>
              <a:gd name="T73" fmla="*/ 2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4" h="64">
                <a:moveTo>
                  <a:pt x="63" y="34"/>
                </a:moveTo>
                <a:cubicBezTo>
                  <a:pt x="64" y="34"/>
                  <a:pt x="64" y="33"/>
                  <a:pt x="64" y="32"/>
                </a:cubicBezTo>
                <a:cubicBezTo>
                  <a:pt x="64" y="32"/>
                  <a:pt x="64" y="31"/>
                  <a:pt x="63" y="31"/>
                </a:cubicBezTo>
                <a:cubicBezTo>
                  <a:pt x="56" y="26"/>
                  <a:pt x="56" y="26"/>
                  <a:pt x="56" y="26"/>
                </a:cubicBezTo>
                <a:cubicBezTo>
                  <a:pt x="56" y="25"/>
                  <a:pt x="56" y="25"/>
                  <a:pt x="56" y="25"/>
                </a:cubicBezTo>
                <a:cubicBezTo>
                  <a:pt x="60" y="18"/>
                  <a:pt x="60" y="18"/>
                  <a:pt x="60" y="18"/>
                </a:cubicBezTo>
                <a:cubicBezTo>
                  <a:pt x="60" y="18"/>
                  <a:pt x="60" y="17"/>
                  <a:pt x="60" y="16"/>
                </a:cubicBezTo>
                <a:cubicBezTo>
                  <a:pt x="59" y="16"/>
                  <a:pt x="59" y="15"/>
                  <a:pt x="58" y="15"/>
                </a:cubicBezTo>
                <a:cubicBezTo>
                  <a:pt x="50" y="15"/>
                  <a:pt x="50" y="15"/>
                  <a:pt x="50" y="15"/>
                </a:cubicBezTo>
                <a:cubicBezTo>
                  <a:pt x="50" y="14"/>
                  <a:pt x="50" y="14"/>
                  <a:pt x="50" y="14"/>
                </a:cubicBezTo>
                <a:cubicBezTo>
                  <a:pt x="49" y="6"/>
                  <a:pt x="49" y="6"/>
                  <a:pt x="49" y="6"/>
                </a:cubicBezTo>
                <a:cubicBezTo>
                  <a:pt x="49" y="6"/>
                  <a:pt x="49" y="5"/>
                  <a:pt x="48" y="5"/>
                </a:cubicBezTo>
                <a:cubicBezTo>
                  <a:pt x="47" y="4"/>
                  <a:pt x="47" y="4"/>
                  <a:pt x="46" y="5"/>
                </a:cubicBezTo>
                <a:cubicBezTo>
                  <a:pt x="39" y="8"/>
                  <a:pt x="39" y="8"/>
                  <a:pt x="39" y="8"/>
                </a:cubicBezTo>
                <a:cubicBezTo>
                  <a:pt x="38" y="8"/>
                  <a:pt x="38" y="8"/>
                  <a:pt x="38" y="8"/>
                </a:cubicBezTo>
                <a:cubicBezTo>
                  <a:pt x="34" y="1"/>
                  <a:pt x="34" y="1"/>
                  <a:pt x="34" y="1"/>
                </a:cubicBezTo>
                <a:cubicBezTo>
                  <a:pt x="33" y="1"/>
                  <a:pt x="33" y="0"/>
                  <a:pt x="32" y="0"/>
                </a:cubicBezTo>
                <a:cubicBezTo>
                  <a:pt x="31" y="0"/>
                  <a:pt x="31" y="1"/>
                  <a:pt x="30" y="1"/>
                </a:cubicBezTo>
                <a:cubicBezTo>
                  <a:pt x="26" y="8"/>
                  <a:pt x="26" y="8"/>
                  <a:pt x="26" y="8"/>
                </a:cubicBezTo>
                <a:cubicBezTo>
                  <a:pt x="25" y="8"/>
                  <a:pt x="25" y="8"/>
                  <a:pt x="25" y="8"/>
                </a:cubicBezTo>
                <a:cubicBezTo>
                  <a:pt x="18" y="5"/>
                  <a:pt x="18" y="5"/>
                  <a:pt x="18" y="5"/>
                </a:cubicBezTo>
                <a:cubicBezTo>
                  <a:pt x="17" y="4"/>
                  <a:pt x="17" y="4"/>
                  <a:pt x="16" y="5"/>
                </a:cubicBezTo>
                <a:cubicBezTo>
                  <a:pt x="15" y="5"/>
                  <a:pt x="15" y="6"/>
                  <a:pt x="15" y="6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5"/>
                  <a:pt x="14" y="15"/>
                  <a:pt x="14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5" y="15"/>
                  <a:pt x="5" y="16"/>
                  <a:pt x="4" y="16"/>
                </a:cubicBezTo>
                <a:cubicBezTo>
                  <a:pt x="4" y="17"/>
                  <a:pt x="4" y="18"/>
                  <a:pt x="4" y="18"/>
                </a:cubicBezTo>
                <a:cubicBezTo>
                  <a:pt x="8" y="26"/>
                  <a:pt x="8" y="26"/>
                  <a:pt x="8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1" y="31"/>
                  <a:pt x="1" y="31"/>
                  <a:pt x="1" y="31"/>
                </a:cubicBezTo>
                <a:cubicBezTo>
                  <a:pt x="0" y="31"/>
                  <a:pt x="0" y="32"/>
                  <a:pt x="0" y="32"/>
                </a:cubicBezTo>
                <a:cubicBezTo>
                  <a:pt x="0" y="33"/>
                  <a:pt x="0" y="34"/>
                  <a:pt x="1" y="34"/>
                </a:cubicBezTo>
                <a:cubicBezTo>
                  <a:pt x="8" y="39"/>
                  <a:pt x="8" y="39"/>
                  <a:pt x="8" y="39"/>
                </a:cubicBezTo>
                <a:cubicBezTo>
                  <a:pt x="8" y="39"/>
                  <a:pt x="8" y="39"/>
                  <a:pt x="8" y="3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47"/>
                  <a:pt x="4" y="48"/>
                  <a:pt x="4" y="48"/>
                </a:cubicBezTo>
                <a:cubicBezTo>
                  <a:pt x="5" y="49"/>
                  <a:pt x="5" y="49"/>
                  <a:pt x="6" y="49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1"/>
                  <a:pt x="14" y="51"/>
                  <a:pt x="14" y="51"/>
                </a:cubicBezTo>
                <a:cubicBezTo>
                  <a:pt x="15" y="58"/>
                  <a:pt x="15" y="58"/>
                  <a:pt x="15" y="58"/>
                </a:cubicBezTo>
                <a:cubicBezTo>
                  <a:pt x="15" y="59"/>
                  <a:pt x="15" y="60"/>
                  <a:pt x="16" y="60"/>
                </a:cubicBezTo>
                <a:cubicBezTo>
                  <a:pt x="17" y="61"/>
                  <a:pt x="17" y="61"/>
                  <a:pt x="18" y="60"/>
                </a:cubicBezTo>
                <a:cubicBezTo>
                  <a:pt x="25" y="57"/>
                  <a:pt x="25" y="57"/>
                  <a:pt x="25" y="57"/>
                </a:cubicBezTo>
                <a:cubicBezTo>
                  <a:pt x="26" y="57"/>
                  <a:pt x="26" y="57"/>
                  <a:pt x="26" y="57"/>
                </a:cubicBezTo>
                <a:cubicBezTo>
                  <a:pt x="30" y="63"/>
                  <a:pt x="30" y="63"/>
                  <a:pt x="30" y="63"/>
                </a:cubicBezTo>
                <a:cubicBezTo>
                  <a:pt x="31" y="64"/>
                  <a:pt x="31" y="64"/>
                  <a:pt x="32" y="64"/>
                </a:cubicBezTo>
                <a:cubicBezTo>
                  <a:pt x="33" y="64"/>
                  <a:pt x="33" y="64"/>
                  <a:pt x="34" y="63"/>
                </a:cubicBezTo>
                <a:cubicBezTo>
                  <a:pt x="38" y="57"/>
                  <a:pt x="38" y="57"/>
                  <a:pt x="38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46" y="60"/>
                  <a:pt x="46" y="60"/>
                  <a:pt x="46" y="60"/>
                </a:cubicBezTo>
                <a:cubicBezTo>
                  <a:pt x="47" y="61"/>
                  <a:pt x="47" y="60"/>
                  <a:pt x="48" y="60"/>
                </a:cubicBezTo>
                <a:cubicBezTo>
                  <a:pt x="49" y="60"/>
                  <a:pt x="49" y="59"/>
                  <a:pt x="49" y="58"/>
                </a:cubicBezTo>
                <a:cubicBezTo>
                  <a:pt x="50" y="51"/>
                  <a:pt x="50" y="51"/>
                  <a:pt x="50" y="51"/>
                </a:cubicBezTo>
                <a:cubicBezTo>
                  <a:pt x="50" y="50"/>
                  <a:pt x="50" y="50"/>
                  <a:pt x="50" y="50"/>
                </a:cubicBezTo>
                <a:cubicBezTo>
                  <a:pt x="58" y="49"/>
                  <a:pt x="58" y="49"/>
                  <a:pt x="58" y="49"/>
                </a:cubicBezTo>
                <a:cubicBezTo>
                  <a:pt x="59" y="49"/>
                  <a:pt x="59" y="49"/>
                  <a:pt x="60" y="48"/>
                </a:cubicBezTo>
                <a:cubicBezTo>
                  <a:pt x="60" y="48"/>
                  <a:pt x="60" y="47"/>
                  <a:pt x="60" y="46"/>
                </a:cubicBezTo>
                <a:cubicBezTo>
                  <a:pt x="56" y="39"/>
                  <a:pt x="56" y="39"/>
                  <a:pt x="56" y="39"/>
                </a:cubicBezTo>
                <a:cubicBezTo>
                  <a:pt x="56" y="39"/>
                  <a:pt x="56" y="39"/>
                  <a:pt x="56" y="39"/>
                </a:cubicBezTo>
                <a:lnTo>
                  <a:pt x="63" y="34"/>
                </a:lnTo>
                <a:close/>
                <a:moveTo>
                  <a:pt x="47" y="27"/>
                </a:moveTo>
                <a:cubicBezTo>
                  <a:pt x="33" y="42"/>
                  <a:pt x="33" y="42"/>
                  <a:pt x="33" y="42"/>
                </a:cubicBezTo>
                <a:cubicBezTo>
                  <a:pt x="29" y="46"/>
                  <a:pt x="29" y="46"/>
                  <a:pt x="29" y="46"/>
                </a:cubicBezTo>
                <a:cubicBezTo>
                  <a:pt x="28" y="47"/>
                  <a:pt x="27" y="47"/>
                  <a:pt x="26" y="46"/>
                </a:cubicBezTo>
                <a:cubicBezTo>
                  <a:pt x="21" y="42"/>
                  <a:pt x="21" y="42"/>
                  <a:pt x="21" y="42"/>
                </a:cubicBezTo>
                <a:cubicBezTo>
                  <a:pt x="15" y="35"/>
                  <a:pt x="15" y="35"/>
                  <a:pt x="15" y="35"/>
                </a:cubicBezTo>
                <a:cubicBezTo>
                  <a:pt x="14" y="34"/>
                  <a:pt x="14" y="33"/>
                  <a:pt x="15" y="32"/>
                </a:cubicBezTo>
                <a:cubicBezTo>
                  <a:pt x="18" y="29"/>
                  <a:pt x="18" y="29"/>
                  <a:pt x="18" y="29"/>
                </a:cubicBezTo>
                <a:cubicBezTo>
                  <a:pt x="19" y="28"/>
                  <a:pt x="20" y="28"/>
                  <a:pt x="21" y="29"/>
                </a:cubicBezTo>
                <a:cubicBezTo>
                  <a:pt x="27" y="36"/>
                  <a:pt x="27" y="36"/>
                  <a:pt x="27" y="36"/>
                </a:cubicBezTo>
                <a:cubicBezTo>
                  <a:pt x="41" y="21"/>
                  <a:pt x="41" y="21"/>
                  <a:pt x="41" y="21"/>
                </a:cubicBezTo>
                <a:cubicBezTo>
                  <a:pt x="42" y="20"/>
                  <a:pt x="44" y="20"/>
                  <a:pt x="44" y="21"/>
                </a:cubicBezTo>
                <a:cubicBezTo>
                  <a:pt x="47" y="24"/>
                  <a:pt x="47" y="24"/>
                  <a:pt x="47" y="24"/>
                </a:cubicBezTo>
                <a:cubicBezTo>
                  <a:pt x="48" y="25"/>
                  <a:pt x="48" y="26"/>
                  <a:pt x="47" y="2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246" name="Freeform 25"/>
          <p:cNvSpPr>
            <a:spLocks noEditPoints="1"/>
          </p:cNvSpPr>
          <p:nvPr/>
        </p:nvSpPr>
        <p:spPr bwMode="auto">
          <a:xfrm>
            <a:off x="6251575" y="4509120"/>
            <a:ext cx="177800" cy="203200"/>
          </a:xfrm>
          <a:custGeom>
            <a:avLst/>
            <a:gdLst>
              <a:gd name="T0" fmla="*/ 28 w 56"/>
              <a:gd name="T1" fmla="*/ 0 h 64"/>
              <a:gd name="T2" fmla="*/ 0 w 56"/>
              <a:gd name="T3" fmla="*/ 8 h 64"/>
              <a:gd name="T4" fmla="*/ 0 w 56"/>
              <a:gd name="T5" fmla="*/ 24 h 64"/>
              <a:gd name="T6" fmla="*/ 28 w 56"/>
              <a:gd name="T7" fmla="*/ 64 h 64"/>
              <a:gd name="T8" fmla="*/ 56 w 56"/>
              <a:gd name="T9" fmla="*/ 24 h 64"/>
              <a:gd name="T10" fmla="*/ 56 w 56"/>
              <a:gd name="T11" fmla="*/ 8 h 64"/>
              <a:gd name="T12" fmla="*/ 28 w 56"/>
              <a:gd name="T13" fmla="*/ 0 h 64"/>
              <a:gd name="T14" fmla="*/ 45 w 56"/>
              <a:gd name="T15" fmla="*/ 27 h 64"/>
              <a:gd name="T16" fmla="*/ 31 w 56"/>
              <a:gd name="T17" fmla="*/ 42 h 64"/>
              <a:gd name="T18" fmla="*/ 27 w 56"/>
              <a:gd name="T19" fmla="*/ 46 h 64"/>
              <a:gd name="T20" fmla="*/ 24 w 56"/>
              <a:gd name="T21" fmla="*/ 46 h 64"/>
              <a:gd name="T22" fmla="*/ 19 w 56"/>
              <a:gd name="T23" fmla="*/ 42 h 64"/>
              <a:gd name="T24" fmla="*/ 13 w 56"/>
              <a:gd name="T25" fmla="*/ 35 h 64"/>
              <a:gd name="T26" fmla="*/ 13 w 56"/>
              <a:gd name="T27" fmla="*/ 32 h 64"/>
              <a:gd name="T28" fmla="*/ 16 w 56"/>
              <a:gd name="T29" fmla="*/ 29 h 64"/>
              <a:gd name="T30" fmla="*/ 19 w 56"/>
              <a:gd name="T31" fmla="*/ 29 h 64"/>
              <a:gd name="T32" fmla="*/ 25 w 56"/>
              <a:gd name="T33" fmla="*/ 36 h 64"/>
              <a:gd name="T34" fmla="*/ 39 w 56"/>
              <a:gd name="T35" fmla="*/ 21 h 64"/>
              <a:gd name="T36" fmla="*/ 42 w 56"/>
              <a:gd name="T37" fmla="*/ 21 h 64"/>
              <a:gd name="T38" fmla="*/ 45 w 56"/>
              <a:gd name="T39" fmla="*/ 24 h 64"/>
              <a:gd name="T40" fmla="*/ 45 w 56"/>
              <a:gd name="T41" fmla="*/ 27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" h="64">
                <a:moveTo>
                  <a:pt x="28" y="0"/>
                </a:moveTo>
                <a:cubicBezTo>
                  <a:pt x="8" y="0"/>
                  <a:pt x="0" y="8"/>
                  <a:pt x="0" y="8"/>
                </a:cubicBezTo>
                <a:cubicBezTo>
                  <a:pt x="0" y="8"/>
                  <a:pt x="0" y="8"/>
                  <a:pt x="0" y="24"/>
                </a:cubicBezTo>
                <a:cubicBezTo>
                  <a:pt x="0" y="36"/>
                  <a:pt x="4" y="52"/>
                  <a:pt x="28" y="64"/>
                </a:cubicBezTo>
                <a:cubicBezTo>
                  <a:pt x="52" y="52"/>
                  <a:pt x="56" y="36"/>
                  <a:pt x="56" y="24"/>
                </a:cubicBezTo>
                <a:cubicBezTo>
                  <a:pt x="56" y="8"/>
                  <a:pt x="56" y="8"/>
                  <a:pt x="56" y="8"/>
                </a:cubicBezTo>
                <a:cubicBezTo>
                  <a:pt x="56" y="8"/>
                  <a:pt x="48" y="0"/>
                  <a:pt x="28" y="0"/>
                </a:cubicBezTo>
                <a:close/>
                <a:moveTo>
                  <a:pt x="45" y="27"/>
                </a:moveTo>
                <a:cubicBezTo>
                  <a:pt x="31" y="42"/>
                  <a:pt x="31" y="42"/>
                  <a:pt x="31" y="42"/>
                </a:cubicBezTo>
                <a:cubicBezTo>
                  <a:pt x="27" y="46"/>
                  <a:pt x="27" y="46"/>
                  <a:pt x="27" y="46"/>
                </a:cubicBezTo>
                <a:cubicBezTo>
                  <a:pt x="26" y="47"/>
                  <a:pt x="24" y="47"/>
                  <a:pt x="24" y="46"/>
                </a:cubicBezTo>
                <a:cubicBezTo>
                  <a:pt x="19" y="42"/>
                  <a:pt x="19" y="42"/>
                  <a:pt x="19" y="42"/>
                </a:cubicBezTo>
                <a:cubicBezTo>
                  <a:pt x="13" y="35"/>
                  <a:pt x="13" y="35"/>
                  <a:pt x="13" y="35"/>
                </a:cubicBezTo>
                <a:cubicBezTo>
                  <a:pt x="12" y="34"/>
                  <a:pt x="12" y="33"/>
                  <a:pt x="13" y="32"/>
                </a:cubicBezTo>
                <a:cubicBezTo>
                  <a:pt x="16" y="29"/>
                  <a:pt x="16" y="29"/>
                  <a:pt x="16" y="29"/>
                </a:cubicBezTo>
                <a:cubicBezTo>
                  <a:pt x="16" y="28"/>
                  <a:pt x="18" y="28"/>
                  <a:pt x="19" y="29"/>
                </a:cubicBezTo>
                <a:cubicBezTo>
                  <a:pt x="25" y="36"/>
                  <a:pt x="25" y="36"/>
                  <a:pt x="25" y="36"/>
                </a:cubicBezTo>
                <a:cubicBezTo>
                  <a:pt x="39" y="21"/>
                  <a:pt x="39" y="21"/>
                  <a:pt x="39" y="21"/>
                </a:cubicBezTo>
                <a:cubicBezTo>
                  <a:pt x="40" y="20"/>
                  <a:pt x="41" y="20"/>
                  <a:pt x="42" y="21"/>
                </a:cubicBezTo>
                <a:cubicBezTo>
                  <a:pt x="45" y="24"/>
                  <a:pt x="45" y="24"/>
                  <a:pt x="45" y="24"/>
                </a:cubicBezTo>
                <a:cubicBezTo>
                  <a:pt x="46" y="25"/>
                  <a:pt x="46" y="26"/>
                  <a:pt x="45" y="2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360" name="Group 11359"/>
          <p:cNvGrpSpPr/>
          <p:nvPr/>
        </p:nvGrpSpPr>
        <p:grpSpPr>
          <a:xfrm>
            <a:off x="2578100" y="5598889"/>
            <a:ext cx="203200" cy="203200"/>
            <a:chOff x="2578100" y="5517232"/>
            <a:chExt cx="203200" cy="203200"/>
          </a:xfrm>
        </p:grpSpPr>
        <p:sp>
          <p:nvSpPr>
            <p:cNvPr id="247" name="Freeform 26"/>
            <p:cNvSpPr>
              <a:spLocks/>
            </p:cNvSpPr>
            <p:nvPr/>
          </p:nvSpPr>
          <p:spPr bwMode="auto">
            <a:xfrm>
              <a:off x="2578100" y="5517232"/>
              <a:ext cx="92075" cy="92075"/>
            </a:xfrm>
            <a:custGeom>
              <a:avLst/>
              <a:gdLst>
                <a:gd name="T0" fmla="*/ 12 w 29"/>
                <a:gd name="T1" fmla="*/ 24 h 29"/>
                <a:gd name="T2" fmla="*/ 15 w 29"/>
                <a:gd name="T3" fmla="*/ 24 h 29"/>
                <a:gd name="T4" fmla="*/ 21 w 29"/>
                <a:gd name="T5" fmla="*/ 29 h 29"/>
                <a:gd name="T6" fmla="*/ 29 w 29"/>
                <a:gd name="T7" fmla="*/ 21 h 29"/>
                <a:gd name="T8" fmla="*/ 24 w 29"/>
                <a:gd name="T9" fmla="*/ 15 h 29"/>
                <a:gd name="T10" fmla="*/ 24 w 29"/>
                <a:gd name="T11" fmla="*/ 12 h 29"/>
                <a:gd name="T12" fmla="*/ 12 w 29"/>
                <a:gd name="T13" fmla="*/ 0 h 29"/>
                <a:gd name="T14" fmla="*/ 12 w 29"/>
                <a:gd name="T15" fmla="*/ 0 h 29"/>
                <a:gd name="T16" fmla="*/ 12 w 29"/>
                <a:gd name="T17" fmla="*/ 1 h 29"/>
                <a:gd name="T18" fmla="*/ 16 w 29"/>
                <a:gd name="T19" fmla="*/ 8 h 29"/>
                <a:gd name="T20" fmla="*/ 8 w 29"/>
                <a:gd name="T21" fmla="*/ 16 h 29"/>
                <a:gd name="T22" fmla="*/ 1 w 29"/>
                <a:gd name="T23" fmla="*/ 12 h 29"/>
                <a:gd name="T24" fmla="*/ 0 w 29"/>
                <a:gd name="T25" fmla="*/ 12 h 29"/>
                <a:gd name="T26" fmla="*/ 0 w 29"/>
                <a:gd name="T27" fmla="*/ 12 h 29"/>
                <a:gd name="T28" fmla="*/ 12 w 29"/>
                <a:gd name="T29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29">
                  <a:moveTo>
                    <a:pt x="12" y="24"/>
                  </a:moveTo>
                  <a:cubicBezTo>
                    <a:pt x="13" y="24"/>
                    <a:pt x="14" y="24"/>
                    <a:pt x="15" y="24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4" y="2"/>
                    <a:pt x="16" y="5"/>
                    <a:pt x="16" y="8"/>
                  </a:cubicBezTo>
                  <a:cubicBezTo>
                    <a:pt x="16" y="12"/>
                    <a:pt x="13" y="16"/>
                    <a:pt x="8" y="16"/>
                  </a:cubicBezTo>
                  <a:cubicBezTo>
                    <a:pt x="5" y="16"/>
                    <a:pt x="2" y="14"/>
                    <a:pt x="1" y="12"/>
                  </a:cubicBezTo>
                  <a:cubicBezTo>
                    <a:pt x="1" y="12"/>
                    <a:pt x="1" y="11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48" name="Freeform 27"/>
            <p:cNvSpPr>
              <a:spLocks/>
            </p:cNvSpPr>
            <p:nvPr/>
          </p:nvSpPr>
          <p:spPr bwMode="auto">
            <a:xfrm>
              <a:off x="2689225" y="5628357"/>
              <a:ext cx="92075" cy="92075"/>
            </a:xfrm>
            <a:custGeom>
              <a:avLst/>
              <a:gdLst>
                <a:gd name="T0" fmla="*/ 17 w 29"/>
                <a:gd name="T1" fmla="*/ 5 h 29"/>
                <a:gd name="T2" fmla="*/ 14 w 29"/>
                <a:gd name="T3" fmla="*/ 5 h 29"/>
                <a:gd name="T4" fmla="*/ 9 w 29"/>
                <a:gd name="T5" fmla="*/ 0 h 29"/>
                <a:gd name="T6" fmla="*/ 0 w 29"/>
                <a:gd name="T7" fmla="*/ 9 h 29"/>
                <a:gd name="T8" fmla="*/ 6 w 29"/>
                <a:gd name="T9" fmla="*/ 14 h 29"/>
                <a:gd name="T10" fmla="*/ 5 w 29"/>
                <a:gd name="T11" fmla="*/ 17 h 29"/>
                <a:gd name="T12" fmla="*/ 17 w 29"/>
                <a:gd name="T13" fmla="*/ 29 h 29"/>
                <a:gd name="T14" fmla="*/ 18 w 29"/>
                <a:gd name="T15" fmla="*/ 29 h 29"/>
                <a:gd name="T16" fmla="*/ 17 w 29"/>
                <a:gd name="T17" fmla="*/ 28 h 29"/>
                <a:gd name="T18" fmla="*/ 13 w 29"/>
                <a:gd name="T19" fmla="*/ 21 h 29"/>
                <a:gd name="T20" fmla="*/ 21 w 29"/>
                <a:gd name="T21" fmla="*/ 13 h 29"/>
                <a:gd name="T22" fmla="*/ 28 w 29"/>
                <a:gd name="T23" fmla="*/ 17 h 29"/>
                <a:gd name="T24" fmla="*/ 29 w 29"/>
                <a:gd name="T25" fmla="*/ 17 h 29"/>
                <a:gd name="T26" fmla="*/ 29 w 29"/>
                <a:gd name="T27" fmla="*/ 17 h 29"/>
                <a:gd name="T28" fmla="*/ 17 w 29"/>
                <a:gd name="T29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29">
                  <a:moveTo>
                    <a:pt x="17" y="5"/>
                  </a:moveTo>
                  <a:cubicBezTo>
                    <a:pt x="16" y="5"/>
                    <a:pt x="15" y="5"/>
                    <a:pt x="14" y="5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5"/>
                    <a:pt x="5" y="16"/>
                    <a:pt x="5" y="17"/>
                  </a:cubicBezTo>
                  <a:cubicBezTo>
                    <a:pt x="5" y="24"/>
                    <a:pt x="10" y="29"/>
                    <a:pt x="17" y="29"/>
                  </a:cubicBezTo>
                  <a:cubicBezTo>
                    <a:pt x="17" y="29"/>
                    <a:pt x="18" y="29"/>
                    <a:pt x="18" y="29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5" y="27"/>
                    <a:pt x="13" y="24"/>
                    <a:pt x="13" y="21"/>
                  </a:cubicBezTo>
                  <a:cubicBezTo>
                    <a:pt x="13" y="17"/>
                    <a:pt x="17" y="13"/>
                    <a:pt x="21" y="13"/>
                  </a:cubicBezTo>
                  <a:cubicBezTo>
                    <a:pt x="24" y="13"/>
                    <a:pt x="27" y="15"/>
                    <a:pt x="28" y="17"/>
                  </a:cubicBezTo>
                  <a:cubicBezTo>
                    <a:pt x="28" y="17"/>
                    <a:pt x="28" y="18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0"/>
                    <a:pt x="24" y="5"/>
                    <a:pt x="17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49" name="Freeform 28"/>
            <p:cNvSpPr>
              <a:spLocks/>
            </p:cNvSpPr>
            <p:nvPr/>
          </p:nvSpPr>
          <p:spPr bwMode="auto">
            <a:xfrm>
              <a:off x="2578100" y="5517232"/>
              <a:ext cx="203200" cy="203200"/>
            </a:xfrm>
            <a:custGeom>
              <a:avLst/>
              <a:gdLst>
                <a:gd name="T0" fmla="*/ 49 w 64"/>
                <a:gd name="T1" fmla="*/ 24 h 64"/>
                <a:gd name="T2" fmla="*/ 52 w 64"/>
                <a:gd name="T3" fmla="*/ 24 h 64"/>
                <a:gd name="T4" fmla="*/ 55 w 64"/>
                <a:gd name="T5" fmla="*/ 24 h 64"/>
                <a:gd name="T6" fmla="*/ 64 w 64"/>
                <a:gd name="T7" fmla="*/ 12 h 64"/>
                <a:gd name="T8" fmla="*/ 64 w 64"/>
                <a:gd name="T9" fmla="*/ 12 h 64"/>
                <a:gd name="T10" fmla="*/ 63 w 64"/>
                <a:gd name="T11" fmla="*/ 12 h 64"/>
                <a:gd name="T12" fmla="*/ 56 w 64"/>
                <a:gd name="T13" fmla="*/ 16 h 64"/>
                <a:gd name="T14" fmla="*/ 51 w 64"/>
                <a:gd name="T15" fmla="*/ 14 h 64"/>
                <a:gd name="T16" fmla="*/ 50 w 64"/>
                <a:gd name="T17" fmla="*/ 13 h 64"/>
                <a:gd name="T18" fmla="*/ 48 w 64"/>
                <a:gd name="T19" fmla="*/ 8 h 64"/>
                <a:gd name="T20" fmla="*/ 52 w 64"/>
                <a:gd name="T21" fmla="*/ 1 h 64"/>
                <a:gd name="T22" fmla="*/ 53 w 64"/>
                <a:gd name="T23" fmla="*/ 0 h 64"/>
                <a:gd name="T24" fmla="*/ 52 w 64"/>
                <a:gd name="T25" fmla="*/ 0 h 64"/>
                <a:gd name="T26" fmla="*/ 40 w 64"/>
                <a:gd name="T27" fmla="*/ 10 h 64"/>
                <a:gd name="T28" fmla="*/ 40 w 64"/>
                <a:gd name="T29" fmla="*/ 12 h 64"/>
                <a:gd name="T30" fmla="*/ 41 w 64"/>
                <a:gd name="T31" fmla="*/ 15 h 64"/>
                <a:gd name="T32" fmla="*/ 15 w 64"/>
                <a:gd name="T33" fmla="*/ 41 h 64"/>
                <a:gd name="T34" fmla="*/ 12 w 64"/>
                <a:gd name="T35" fmla="*/ 40 h 64"/>
                <a:gd name="T36" fmla="*/ 10 w 64"/>
                <a:gd name="T37" fmla="*/ 40 h 64"/>
                <a:gd name="T38" fmla="*/ 0 w 64"/>
                <a:gd name="T39" fmla="*/ 52 h 64"/>
                <a:gd name="T40" fmla="*/ 0 w 64"/>
                <a:gd name="T41" fmla="*/ 52 h 64"/>
                <a:gd name="T42" fmla="*/ 1 w 64"/>
                <a:gd name="T43" fmla="*/ 52 h 64"/>
                <a:gd name="T44" fmla="*/ 8 w 64"/>
                <a:gd name="T45" fmla="*/ 48 h 64"/>
                <a:gd name="T46" fmla="*/ 13 w 64"/>
                <a:gd name="T47" fmla="*/ 50 h 64"/>
                <a:gd name="T48" fmla="*/ 14 w 64"/>
                <a:gd name="T49" fmla="*/ 51 h 64"/>
                <a:gd name="T50" fmla="*/ 16 w 64"/>
                <a:gd name="T51" fmla="*/ 56 h 64"/>
                <a:gd name="T52" fmla="*/ 12 w 64"/>
                <a:gd name="T53" fmla="*/ 63 h 64"/>
                <a:gd name="T54" fmla="*/ 12 w 64"/>
                <a:gd name="T55" fmla="*/ 64 h 64"/>
                <a:gd name="T56" fmla="*/ 12 w 64"/>
                <a:gd name="T57" fmla="*/ 64 h 64"/>
                <a:gd name="T58" fmla="*/ 24 w 64"/>
                <a:gd name="T59" fmla="*/ 55 h 64"/>
                <a:gd name="T60" fmla="*/ 24 w 64"/>
                <a:gd name="T61" fmla="*/ 52 h 64"/>
                <a:gd name="T62" fmla="*/ 24 w 64"/>
                <a:gd name="T63" fmla="*/ 49 h 64"/>
                <a:gd name="T64" fmla="*/ 49 w 64"/>
                <a:gd name="T65" fmla="*/ 2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4" h="64">
                  <a:moveTo>
                    <a:pt x="49" y="24"/>
                  </a:moveTo>
                  <a:cubicBezTo>
                    <a:pt x="50" y="24"/>
                    <a:pt x="51" y="24"/>
                    <a:pt x="52" y="24"/>
                  </a:cubicBezTo>
                  <a:cubicBezTo>
                    <a:pt x="53" y="24"/>
                    <a:pt x="54" y="24"/>
                    <a:pt x="55" y="24"/>
                  </a:cubicBezTo>
                  <a:cubicBezTo>
                    <a:pt x="60" y="22"/>
                    <a:pt x="64" y="18"/>
                    <a:pt x="64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3" y="11"/>
                    <a:pt x="63" y="12"/>
                    <a:pt x="63" y="12"/>
                  </a:cubicBezTo>
                  <a:cubicBezTo>
                    <a:pt x="62" y="14"/>
                    <a:pt x="59" y="16"/>
                    <a:pt x="56" y="16"/>
                  </a:cubicBezTo>
                  <a:cubicBezTo>
                    <a:pt x="54" y="16"/>
                    <a:pt x="52" y="15"/>
                    <a:pt x="51" y="14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9" y="12"/>
                    <a:pt x="48" y="10"/>
                    <a:pt x="48" y="8"/>
                  </a:cubicBezTo>
                  <a:cubicBezTo>
                    <a:pt x="48" y="5"/>
                    <a:pt x="50" y="2"/>
                    <a:pt x="52" y="1"/>
                  </a:cubicBezTo>
                  <a:cubicBezTo>
                    <a:pt x="53" y="1"/>
                    <a:pt x="53" y="1"/>
                    <a:pt x="53" y="0"/>
                  </a:cubicBezTo>
                  <a:cubicBezTo>
                    <a:pt x="53" y="0"/>
                    <a:pt x="52" y="0"/>
                    <a:pt x="52" y="0"/>
                  </a:cubicBezTo>
                  <a:cubicBezTo>
                    <a:pt x="46" y="0"/>
                    <a:pt x="41" y="4"/>
                    <a:pt x="40" y="10"/>
                  </a:cubicBezTo>
                  <a:cubicBezTo>
                    <a:pt x="40" y="11"/>
                    <a:pt x="40" y="11"/>
                    <a:pt x="40" y="12"/>
                  </a:cubicBezTo>
                  <a:cubicBezTo>
                    <a:pt x="40" y="13"/>
                    <a:pt x="40" y="14"/>
                    <a:pt x="41" y="15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4" y="40"/>
                    <a:pt x="13" y="40"/>
                    <a:pt x="12" y="40"/>
                  </a:cubicBezTo>
                  <a:cubicBezTo>
                    <a:pt x="11" y="40"/>
                    <a:pt x="11" y="40"/>
                    <a:pt x="10" y="40"/>
                  </a:cubicBezTo>
                  <a:cubicBezTo>
                    <a:pt x="4" y="41"/>
                    <a:pt x="0" y="46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" y="53"/>
                    <a:pt x="1" y="52"/>
                    <a:pt x="1" y="52"/>
                  </a:cubicBezTo>
                  <a:cubicBezTo>
                    <a:pt x="2" y="50"/>
                    <a:pt x="5" y="48"/>
                    <a:pt x="8" y="48"/>
                  </a:cubicBezTo>
                  <a:cubicBezTo>
                    <a:pt x="10" y="48"/>
                    <a:pt x="12" y="49"/>
                    <a:pt x="13" y="50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5" y="52"/>
                    <a:pt x="16" y="54"/>
                    <a:pt x="16" y="56"/>
                  </a:cubicBezTo>
                  <a:cubicBezTo>
                    <a:pt x="16" y="59"/>
                    <a:pt x="14" y="62"/>
                    <a:pt x="12" y="63"/>
                  </a:cubicBezTo>
                  <a:cubicBezTo>
                    <a:pt x="12" y="63"/>
                    <a:pt x="12" y="63"/>
                    <a:pt x="12" y="64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8" y="64"/>
                    <a:pt x="22" y="60"/>
                    <a:pt x="24" y="55"/>
                  </a:cubicBezTo>
                  <a:cubicBezTo>
                    <a:pt x="24" y="54"/>
                    <a:pt x="24" y="53"/>
                    <a:pt x="24" y="52"/>
                  </a:cubicBezTo>
                  <a:cubicBezTo>
                    <a:pt x="24" y="51"/>
                    <a:pt x="24" y="50"/>
                    <a:pt x="24" y="49"/>
                  </a:cubicBezTo>
                  <a:lnTo>
                    <a:pt x="49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358" name="Group 11357"/>
          <p:cNvGrpSpPr/>
          <p:nvPr/>
        </p:nvGrpSpPr>
        <p:grpSpPr>
          <a:xfrm>
            <a:off x="4205288" y="5611589"/>
            <a:ext cx="190500" cy="190500"/>
            <a:chOff x="4205288" y="5529932"/>
            <a:chExt cx="190500" cy="190500"/>
          </a:xfrm>
        </p:grpSpPr>
        <p:sp>
          <p:nvSpPr>
            <p:cNvPr id="250" name="Oval 29"/>
            <p:cNvSpPr>
              <a:spLocks noChangeArrowheads="1"/>
            </p:cNvSpPr>
            <p:nvPr/>
          </p:nvSpPr>
          <p:spPr bwMode="auto">
            <a:xfrm>
              <a:off x="4281488" y="5606132"/>
              <a:ext cx="38100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51" name="Freeform 30"/>
            <p:cNvSpPr>
              <a:spLocks noEditPoints="1"/>
            </p:cNvSpPr>
            <p:nvPr/>
          </p:nvSpPr>
          <p:spPr bwMode="auto">
            <a:xfrm>
              <a:off x="4205288" y="5529932"/>
              <a:ext cx="190500" cy="190500"/>
            </a:xfrm>
            <a:custGeom>
              <a:avLst/>
              <a:gdLst>
                <a:gd name="T0" fmla="*/ 52 w 60"/>
                <a:gd name="T1" fmla="*/ 24 h 60"/>
                <a:gd name="T2" fmla="*/ 49 w 60"/>
                <a:gd name="T3" fmla="*/ 19 h 60"/>
                <a:gd name="T4" fmla="*/ 52 w 60"/>
                <a:gd name="T5" fmla="*/ 16 h 60"/>
                <a:gd name="T6" fmla="*/ 49 w 60"/>
                <a:gd name="T7" fmla="*/ 7 h 60"/>
                <a:gd name="T8" fmla="*/ 41 w 60"/>
                <a:gd name="T9" fmla="*/ 10 h 60"/>
                <a:gd name="T10" fmla="*/ 36 w 60"/>
                <a:gd name="T11" fmla="*/ 9 h 60"/>
                <a:gd name="T12" fmla="*/ 36 w 60"/>
                <a:gd name="T13" fmla="*/ 4 h 60"/>
                <a:gd name="T14" fmla="*/ 28 w 60"/>
                <a:gd name="T15" fmla="*/ 0 h 60"/>
                <a:gd name="T16" fmla="*/ 24 w 60"/>
                <a:gd name="T17" fmla="*/ 8 h 60"/>
                <a:gd name="T18" fmla="*/ 19 w 60"/>
                <a:gd name="T19" fmla="*/ 11 h 60"/>
                <a:gd name="T20" fmla="*/ 15 w 60"/>
                <a:gd name="T21" fmla="*/ 7 h 60"/>
                <a:gd name="T22" fmla="*/ 10 w 60"/>
                <a:gd name="T23" fmla="*/ 7 h 60"/>
                <a:gd name="T24" fmla="*/ 7 w 60"/>
                <a:gd name="T25" fmla="*/ 16 h 60"/>
                <a:gd name="T26" fmla="*/ 11 w 60"/>
                <a:gd name="T27" fmla="*/ 19 h 60"/>
                <a:gd name="T28" fmla="*/ 8 w 60"/>
                <a:gd name="T29" fmla="*/ 24 h 60"/>
                <a:gd name="T30" fmla="*/ 0 w 60"/>
                <a:gd name="T31" fmla="*/ 28 h 60"/>
                <a:gd name="T32" fmla="*/ 4 w 60"/>
                <a:gd name="T33" fmla="*/ 36 h 60"/>
                <a:gd name="T34" fmla="*/ 9 w 60"/>
                <a:gd name="T35" fmla="*/ 36 h 60"/>
                <a:gd name="T36" fmla="*/ 10 w 60"/>
                <a:gd name="T37" fmla="*/ 41 h 60"/>
                <a:gd name="T38" fmla="*/ 7 w 60"/>
                <a:gd name="T39" fmla="*/ 50 h 60"/>
                <a:gd name="T40" fmla="*/ 15 w 60"/>
                <a:gd name="T41" fmla="*/ 53 h 60"/>
                <a:gd name="T42" fmla="*/ 19 w 60"/>
                <a:gd name="T43" fmla="*/ 49 h 60"/>
                <a:gd name="T44" fmla="*/ 24 w 60"/>
                <a:gd name="T45" fmla="*/ 52 h 60"/>
                <a:gd name="T46" fmla="*/ 28 w 60"/>
                <a:gd name="T47" fmla="*/ 60 h 60"/>
                <a:gd name="T48" fmla="*/ 36 w 60"/>
                <a:gd name="T49" fmla="*/ 56 h 60"/>
                <a:gd name="T50" fmla="*/ 36 w 60"/>
                <a:gd name="T51" fmla="*/ 51 h 60"/>
                <a:gd name="T52" fmla="*/ 41 w 60"/>
                <a:gd name="T53" fmla="*/ 50 h 60"/>
                <a:gd name="T54" fmla="*/ 49 w 60"/>
                <a:gd name="T55" fmla="*/ 53 h 60"/>
                <a:gd name="T56" fmla="*/ 53 w 60"/>
                <a:gd name="T57" fmla="*/ 47 h 60"/>
                <a:gd name="T58" fmla="*/ 49 w 60"/>
                <a:gd name="T59" fmla="*/ 41 h 60"/>
                <a:gd name="T60" fmla="*/ 51 w 60"/>
                <a:gd name="T61" fmla="*/ 36 h 60"/>
                <a:gd name="T62" fmla="*/ 56 w 60"/>
                <a:gd name="T63" fmla="*/ 36 h 60"/>
                <a:gd name="T64" fmla="*/ 60 w 60"/>
                <a:gd name="T65" fmla="*/ 28 h 60"/>
                <a:gd name="T66" fmla="*/ 16 w 60"/>
                <a:gd name="T67" fmla="*/ 30 h 60"/>
                <a:gd name="T68" fmla="*/ 44 w 60"/>
                <a:gd name="T69" fmla="*/ 30 h 60"/>
                <a:gd name="T70" fmla="*/ 16 w 60"/>
                <a:gd name="T71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" h="60">
                  <a:moveTo>
                    <a:pt x="56" y="24"/>
                  </a:moveTo>
                  <a:cubicBezTo>
                    <a:pt x="52" y="24"/>
                    <a:pt x="52" y="24"/>
                    <a:pt x="52" y="24"/>
                  </a:cubicBezTo>
                  <a:cubicBezTo>
                    <a:pt x="52" y="24"/>
                    <a:pt x="52" y="24"/>
                    <a:pt x="51" y="24"/>
                  </a:cubicBezTo>
                  <a:cubicBezTo>
                    <a:pt x="51" y="22"/>
                    <a:pt x="50" y="21"/>
                    <a:pt x="49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4" y="14"/>
                    <a:pt x="54" y="12"/>
                    <a:pt x="52" y="10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8" y="6"/>
                    <a:pt x="45" y="6"/>
                    <a:pt x="44" y="7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1"/>
                    <a:pt x="41" y="11"/>
                  </a:cubicBezTo>
                  <a:cubicBezTo>
                    <a:pt x="39" y="10"/>
                    <a:pt x="38" y="9"/>
                    <a:pt x="36" y="9"/>
                  </a:cubicBezTo>
                  <a:cubicBezTo>
                    <a:pt x="36" y="9"/>
                    <a:pt x="36" y="8"/>
                    <a:pt x="36" y="8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4" y="0"/>
                    <a:pt x="3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6" y="0"/>
                    <a:pt x="24" y="2"/>
                    <a:pt x="24" y="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9"/>
                    <a:pt x="24" y="9"/>
                  </a:cubicBezTo>
                  <a:cubicBezTo>
                    <a:pt x="22" y="9"/>
                    <a:pt x="21" y="10"/>
                    <a:pt x="19" y="11"/>
                  </a:cubicBezTo>
                  <a:cubicBezTo>
                    <a:pt x="19" y="11"/>
                    <a:pt x="19" y="10"/>
                    <a:pt x="18" y="10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4" y="6"/>
                    <a:pt x="13" y="6"/>
                  </a:cubicBezTo>
                  <a:cubicBezTo>
                    <a:pt x="12" y="6"/>
                    <a:pt x="10" y="7"/>
                    <a:pt x="10" y="7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5" y="12"/>
                    <a:pt x="5" y="14"/>
                    <a:pt x="7" y="16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1" y="19"/>
                  </a:cubicBezTo>
                  <a:cubicBezTo>
                    <a:pt x="10" y="21"/>
                    <a:pt x="9" y="22"/>
                    <a:pt x="9" y="24"/>
                  </a:cubicBezTo>
                  <a:cubicBezTo>
                    <a:pt x="9" y="24"/>
                    <a:pt x="8" y="24"/>
                    <a:pt x="8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6"/>
                    <a:pt x="0" y="2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4"/>
                    <a:pt x="2" y="36"/>
                    <a:pt x="4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9" y="36"/>
                    <a:pt x="9" y="36"/>
                  </a:cubicBezTo>
                  <a:cubicBezTo>
                    <a:pt x="9" y="38"/>
                    <a:pt x="10" y="39"/>
                    <a:pt x="11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5" y="46"/>
                    <a:pt x="5" y="48"/>
                    <a:pt x="7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1" y="54"/>
                    <a:pt x="14" y="54"/>
                    <a:pt x="15" y="53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18" y="50"/>
                    <a:pt x="19" y="49"/>
                    <a:pt x="19" y="49"/>
                  </a:cubicBezTo>
                  <a:cubicBezTo>
                    <a:pt x="21" y="50"/>
                    <a:pt x="22" y="51"/>
                    <a:pt x="24" y="51"/>
                  </a:cubicBezTo>
                  <a:cubicBezTo>
                    <a:pt x="24" y="51"/>
                    <a:pt x="24" y="52"/>
                    <a:pt x="24" y="52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4" y="58"/>
                    <a:pt x="26" y="60"/>
                    <a:pt x="28" y="60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4" y="60"/>
                    <a:pt x="36" y="58"/>
                    <a:pt x="36" y="56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6" y="52"/>
                    <a:pt x="36" y="51"/>
                    <a:pt x="36" y="51"/>
                  </a:cubicBezTo>
                  <a:cubicBezTo>
                    <a:pt x="38" y="51"/>
                    <a:pt x="39" y="50"/>
                    <a:pt x="41" y="49"/>
                  </a:cubicBezTo>
                  <a:cubicBezTo>
                    <a:pt x="41" y="49"/>
                    <a:pt x="41" y="50"/>
                    <a:pt x="41" y="50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5" y="54"/>
                    <a:pt x="48" y="54"/>
                    <a:pt x="49" y="53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3" y="49"/>
                    <a:pt x="53" y="48"/>
                    <a:pt x="53" y="47"/>
                  </a:cubicBezTo>
                  <a:cubicBezTo>
                    <a:pt x="53" y="46"/>
                    <a:pt x="53" y="45"/>
                    <a:pt x="52" y="44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39"/>
                    <a:pt x="51" y="38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8" y="36"/>
                    <a:pt x="60" y="34"/>
                    <a:pt x="60" y="32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6"/>
                    <a:pt x="58" y="24"/>
                    <a:pt x="56" y="24"/>
                  </a:cubicBezTo>
                  <a:close/>
                  <a:moveTo>
                    <a:pt x="16" y="30"/>
                  </a:moveTo>
                  <a:cubicBezTo>
                    <a:pt x="16" y="22"/>
                    <a:pt x="22" y="16"/>
                    <a:pt x="30" y="16"/>
                  </a:cubicBezTo>
                  <a:cubicBezTo>
                    <a:pt x="38" y="16"/>
                    <a:pt x="44" y="22"/>
                    <a:pt x="44" y="30"/>
                  </a:cubicBezTo>
                  <a:cubicBezTo>
                    <a:pt x="44" y="38"/>
                    <a:pt x="38" y="44"/>
                    <a:pt x="30" y="44"/>
                  </a:cubicBezTo>
                  <a:cubicBezTo>
                    <a:pt x="22" y="44"/>
                    <a:pt x="16" y="38"/>
                    <a:pt x="16" y="3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357" name="Group 11356"/>
          <p:cNvGrpSpPr/>
          <p:nvPr/>
        </p:nvGrpSpPr>
        <p:grpSpPr>
          <a:xfrm>
            <a:off x="4611688" y="5598889"/>
            <a:ext cx="177800" cy="203200"/>
            <a:chOff x="4611688" y="5517232"/>
            <a:chExt cx="177800" cy="203200"/>
          </a:xfrm>
        </p:grpSpPr>
        <p:sp>
          <p:nvSpPr>
            <p:cNvPr id="252" name="Freeform 31"/>
            <p:cNvSpPr>
              <a:spLocks/>
            </p:cNvSpPr>
            <p:nvPr/>
          </p:nvSpPr>
          <p:spPr bwMode="auto">
            <a:xfrm>
              <a:off x="4611688" y="5517232"/>
              <a:ext cx="177800" cy="101600"/>
            </a:xfrm>
            <a:custGeom>
              <a:avLst/>
              <a:gdLst>
                <a:gd name="T0" fmla="*/ 44 w 56"/>
                <a:gd name="T1" fmla="*/ 0 h 32"/>
                <a:gd name="T2" fmla="*/ 16 w 56"/>
                <a:gd name="T3" fmla="*/ 0 h 32"/>
                <a:gd name="T4" fmla="*/ 16 w 56"/>
                <a:gd name="T5" fmla="*/ 4 h 32"/>
                <a:gd name="T6" fmla="*/ 12 w 56"/>
                <a:gd name="T7" fmla="*/ 4 h 32"/>
                <a:gd name="T8" fmla="*/ 12 w 56"/>
                <a:gd name="T9" fmla="*/ 0 h 32"/>
                <a:gd name="T10" fmla="*/ 8 w 56"/>
                <a:gd name="T11" fmla="*/ 0 h 32"/>
                <a:gd name="T12" fmla="*/ 0 w 56"/>
                <a:gd name="T13" fmla="*/ 8 h 32"/>
                <a:gd name="T14" fmla="*/ 0 w 56"/>
                <a:gd name="T15" fmla="*/ 12 h 32"/>
                <a:gd name="T16" fmla="*/ 4 w 56"/>
                <a:gd name="T17" fmla="*/ 16 h 32"/>
                <a:gd name="T18" fmla="*/ 12 w 56"/>
                <a:gd name="T19" fmla="*/ 16 h 32"/>
                <a:gd name="T20" fmla="*/ 12 w 56"/>
                <a:gd name="T21" fmla="*/ 12 h 32"/>
                <a:gd name="T22" fmla="*/ 20 w 56"/>
                <a:gd name="T23" fmla="*/ 12 h 32"/>
                <a:gd name="T24" fmla="*/ 20 w 56"/>
                <a:gd name="T25" fmla="*/ 32 h 32"/>
                <a:gd name="T26" fmla="*/ 32 w 56"/>
                <a:gd name="T27" fmla="*/ 32 h 32"/>
                <a:gd name="T28" fmla="*/ 32 w 56"/>
                <a:gd name="T29" fmla="*/ 12 h 32"/>
                <a:gd name="T30" fmla="*/ 44 w 56"/>
                <a:gd name="T31" fmla="*/ 12 h 32"/>
                <a:gd name="T32" fmla="*/ 52 w 56"/>
                <a:gd name="T33" fmla="*/ 19 h 32"/>
                <a:gd name="T34" fmla="*/ 54 w 56"/>
                <a:gd name="T35" fmla="*/ 20 h 32"/>
                <a:gd name="T36" fmla="*/ 54 w 56"/>
                <a:gd name="T37" fmla="*/ 20 h 32"/>
                <a:gd name="T38" fmla="*/ 56 w 56"/>
                <a:gd name="T39" fmla="*/ 18 h 32"/>
                <a:gd name="T40" fmla="*/ 56 w 56"/>
                <a:gd name="T41" fmla="*/ 16 h 32"/>
                <a:gd name="T42" fmla="*/ 44 w 56"/>
                <a:gd name="T4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32">
                  <a:moveTo>
                    <a:pt x="4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4"/>
                    <a:pt x="2" y="16"/>
                    <a:pt x="4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7" y="12"/>
                    <a:pt x="51" y="16"/>
                    <a:pt x="52" y="19"/>
                  </a:cubicBezTo>
                  <a:cubicBezTo>
                    <a:pt x="52" y="19"/>
                    <a:pt x="53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5" y="20"/>
                    <a:pt x="56" y="19"/>
                    <a:pt x="56" y="18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9"/>
                    <a:pt x="51" y="0"/>
                    <a:pt x="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53" name="Freeform 32"/>
            <p:cNvSpPr>
              <a:spLocks noEditPoints="1"/>
            </p:cNvSpPr>
            <p:nvPr/>
          </p:nvSpPr>
          <p:spPr bwMode="auto">
            <a:xfrm>
              <a:off x="4662488" y="5631532"/>
              <a:ext cx="63500" cy="88900"/>
            </a:xfrm>
            <a:custGeom>
              <a:avLst/>
              <a:gdLst>
                <a:gd name="T0" fmla="*/ 0 w 20"/>
                <a:gd name="T1" fmla="*/ 24 h 28"/>
                <a:gd name="T2" fmla="*/ 4 w 20"/>
                <a:gd name="T3" fmla="*/ 28 h 28"/>
                <a:gd name="T4" fmla="*/ 16 w 20"/>
                <a:gd name="T5" fmla="*/ 28 h 28"/>
                <a:gd name="T6" fmla="*/ 20 w 20"/>
                <a:gd name="T7" fmla="*/ 24 h 28"/>
                <a:gd name="T8" fmla="*/ 20 w 20"/>
                <a:gd name="T9" fmla="*/ 0 h 28"/>
                <a:gd name="T10" fmla="*/ 0 w 20"/>
                <a:gd name="T11" fmla="*/ 0 h 28"/>
                <a:gd name="T12" fmla="*/ 0 w 20"/>
                <a:gd name="T13" fmla="*/ 24 h 28"/>
                <a:gd name="T14" fmla="*/ 4 w 20"/>
                <a:gd name="T15" fmla="*/ 4 h 28"/>
                <a:gd name="T16" fmla="*/ 8 w 20"/>
                <a:gd name="T17" fmla="*/ 4 h 28"/>
                <a:gd name="T18" fmla="*/ 8 w 20"/>
                <a:gd name="T19" fmla="*/ 24 h 28"/>
                <a:gd name="T20" fmla="*/ 4 w 20"/>
                <a:gd name="T21" fmla="*/ 24 h 28"/>
                <a:gd name="T22" fmla="*/ 4 w 20"/>
                <a:gd name="T23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28">
                  <a:moveTo>
                    <a:pt x="0" y="24"/>
                  </a:moveTo>
                  <a:cubicBezTo>
                    <a:pt x="0" y="26"/>
                    <a:pt x="2" y="28"/>
                    <a:pt x="4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8" y="28"/>
                    <a:pt x="20" y="26"/>
                    <a:pt x="20" y="2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"/>
                  </a:lnTo>
                  <a:close/>
                  <a:moveTo>
                    <a:pt x="4" y="4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4" y="24"/>
                    <a:pt x="4" y="24"/>
                    <a:pt x="4" y="24"/>
                  </a:cubicBezTo>
                  <a:lnTo>
                    <a:pt x="4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361" name="Group 11360"/>
          <p:cNvGrpSpPr/>
          <p:nvPr/>
        </p:nvGrpSpPr>
        <p:grpSpPr>
          <a:xfrm>
            <a:off x="1763713" y="5598889"/>
            <a:ext cx="203200" cy="203200"/>
            <a:chOff x="1763713" y="5517232"/>
            <a:chExt cx="203200" cy="203200"/>
          </a:xfrm>
        </p:grpSpPr>
        <p:sp>
          <p:nvSpPr>
            <p:cNvPr id="254" name="Freeform 33"/>
            <p:cNvSpPr>
              <a:spLocks noEditPoints="1"/>
            </p:cNvSpPr>
            <p:nvPr/>
          </p:nvSpPr>
          <p:spPr bwMode="auto">
            <a:xfrm>
              <a:off x="1763713" y="5517232"/>
              <a:ext cx="203200" cy="203200"/>
            </a:xfrm>
            <a:custGeom>
              <a:avLst/>
              <a:gdLst>
                <a:gd name="T0" fmla="*/ 56 w 64"/>
                <a:gd name="T1" fmla="*/ 0 h 64"/>
                <a:gd name="T2" fmla="*/ 8 w 64"/>
                <a:gd name="T3" fmla="*/ 0 h 64"/>
                <a:gd name="T4" fmla="*/ 0 w 64"/>
                <a:gd name="T5" fmla="*/ 8 h 64"/>
                <a:gd name="T6" fmla="*/ 0 w 64"/>
                <a:gd name="T7" fmla="*/ 56 h 64"/>
                <a:gd name="T8" fmla="*/ 8 w 64"/>
                <a:gd name="T9" fmla="*/ 64 h 64"/>
                <a:gd name="T10" fmla="*/ 56 w 64"/>
                <a:gd name="T11" fmla="*/ 64 h 64"/>
                <a:gd name="T12" fmla="*/ 64 w 64"/>
                <a:gd name="T13" fmla="*/ 56 h 64"/>
                <a:gd name="T14" fmla="*/ 64 w 64"/>
                <a:gd name="T15" fmla="*/ 8 h 64"/>
                <a:gd name="T16" fmla="*/ 56 w 64"/>
                <a:gd name="T17" fmla="*/ 0 h 64"/>
                <a:gd name="T18" fmla="*/ 60 w 64"/>
                <a:gd name="T19" fmla="*/ 56 h 64"/>
                <a:gd name="T20" fmla="*/ 56 w 64"/>
                <a:gd name="T21" fmla="*/ 60 h 64"/>
                <a:gd name="T22" fmla="*/ 8 w 64"/>
                <a:gd name="T23" fmla="*/ 60 h 64"/>
                <a:gd name="T24" fmla="*/ 4 w 64"/>
                <a:gd name="T25" fmla="*/ 56 h 64"/>
                <a:gd name="T26" fmla="*/ 4 w 64"/>
                <a:gd name="T27" fmla="*/ 8 h 64"/>
                <a:gd name="T28" fmla="*/ 8 w 64"/>
                <a:gd name="T29" fmla="*/ 4 h 64"/>
                <a:gd name="T30" fmla="*/ 56 w 64"/>
                <a:gd name="T31" fmla="*/ 4 h 64"/>
                <a:gd name="T32" fmla="*/ 60 w 64"/>
                <a:gd name="T33" fmla="*/ 8 h 64"/>
                <a:gd name="T34" fmla="*/ 60 w 64"/>
                <a:gd name="T35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64">
                  <a:moveTo>
                    <a:pt x="5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0"/>
                    <a:pt x="4" y="64"/>
                    <a:pt x="8" y="64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60" y="64"/>
                    <a:pt x="64" y="60"/>
                    <a:pt x="64" y="5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4"/>
                    <a:pt x="60" y="0"/>
                    <a:pt x="56" y="0"/>
                  </a:cubicBezTo>
                  <a:close/>
                  <a:moveTo>
                    <a:pt x="60" y="56"/>
                  </a:moveTo>
                  <a:cubicBezTo>
                    <a:pt x="60" y="58"/>
                    <a:pt x="58" y="60"/>
                    <a:pt x="56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6" y="60"/>
                    <a:pt x="4" y="58"/>
                    <a:pt x="4" y="56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8" y="4"/>
                    <a:pt x="60" y="6"/>
                    <a:pt x="60" y="8"/>
                  </a:cubicBezTo>
                  <a:lnTo>
                    <a:pt x="6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55" name="Freeform 34"/>
            <p:cNvSpPr>
              <a:spLocks noEditPoints="1"/>
            </p:cNvSpPr>
            <p:nvPr/>
          </p:nvSpPr>
          <p:spPr bwMode="auto">
            <a:xfrm>
              <a:off x="1839913" y="5568032"/>
              <a:ext cx="50800" cy="101600"/>
            </a:xfrm>
            <a:custGeom>
              <a:avLst/>
              <a:gdLst>
                <a:gd name="T0" fmla="*/ 0 w 32"/>
                <a:gd name="T1" fmla="*/ 64 h 64"/>
                <a:gd name="T2" fmla="*/ 32 w 32"/>
                <a:gd name="T3" fmla="*/ 64 h 64"/>
                <a:gd name="T4" fmla="*/ 32 w 32"/>
                <a:gd name="T5" fmla="*/ 0 h 64"/>
                <a:gd name="T6" fmla="*/ 0 w 32"/>
                <a:gd name="T7" fmla="*/ 0 h 64"/>
                <a:gd name="T8" fmla="*/ 0 w 32"/>
                <a:gd name="T9" fmla="*/ 64 h 64"/>
                <a:gd name="T10" fmla="*/ 24 w 32"/>
                <a:gd name="T11" fmla="*/ 8 h 64"/>
                <a:gd name="T12" fmla="*/ 24 w 32"/>
                <a:gd name="T13" fmla="*/ 32 h 64"/>
                <a:gd name="T14" fmla="*/ 8 w 32"/>
                <a:gd name="T15" fmla="*/ 32 h 64"/>
                <a:gd name="T16" fmla="*/ 8 w 32"/>
                <a:gd name="T17" fmla="*/ 8 h 64"/>
                <a:gd name="T18" fmla="*/ 24 w 32"/>
                <a:gd name="T19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64">
                  <a:moveTo>
                    <a:pt x="0" y="64"/>
                  </a:moveTo>
                  <a:lnTo>
                    <a:pt x="32" y="64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64"/>
                  </a:lnTo>
                  <a:close/>
                  <a:moveTo>
                    <a:pt x="24" y="8"/>
                  </a:moveTo>
                  <a:lnTo>
                    <a:pt x="24" y="32"/>
                  </a:lnTo>
                  <a:lnTo>
                    <a:pt x="8" y="32"/>
                  </a:lnTo>
                  <a:lnTo>
                    <a:pt x="8" y="8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56" name="Rectangle 35"/>
            <p:cNvSpPr>
              <a:spLocks noChangeArrowheads="1"/>
            </p:cNvSpPr>
            <p:nvPr/>
          </p:nvSpPr>
          <p:spPr bwMode="auto">
            <a:xfrm>
              <a:off x="1789113" y="5542632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57" name="Rectangle 36"/>
            <p:cNvSpPr>
              <a:spLocks noChangeArrowheads="1"/>
            </p:cNvSpPr>
            <p:nvPr/>
          </p:nvSpPr>
          <p:spPr bwMode="auto">
            <a:xfrm>
              <a:off x="1928813" y="5542632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58" name="Rectangle 37"/>
            <p:cNvSpPr>
              <a:spLocks noChangeArrowheads="1"/>
            </p:cNvSpPr>
            <p:nvPr/>
          </p:nvSpPr>
          <p:spPr bwMode="auto">
            <a:xfrm>
              <a:off x="1789113" y="5682332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59" name="Rectangle 38"/>
            <p:cNvSpPr>
              <a:spLocks noChangeArrowheads="1"/>
            </p:cNvSpPr>
            <p:nvPr/>
          </p:nvSpPr>
          <p:spPr bwMode="auto">
            <a:xfrm>
              <a:off x="1928813" y="5682332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375" name="Group 11374"/>
          <p:cNvGrpSpPr/>
          <p:nvPr/>
        </p:nvGrpSpPr>
        <p:grpSpPr>
          <a:xfrm>
            <a:off x="4624388" y="6322144"/>
            <a:ext cx="203200" cy="203200"/>
            <a:chOff x="4624388" y="6322144"/>
            <a:chExt cx="203200" cy="203200"/>
          </a:xfrm>
        </p:grpSpPr>
        <p:sp>
          <p:nvSpPr>
            <p:cNvPr id="260" name="Freeform 39"/>
            <p:cNvSpPr>
              <a:spLocks/>
            </p:cNvSpPr>
            <p:nvPr/>
          </p:nvSpPr>
          <p:spPr bwMode="auto">
            <a:xfrm>
              <a:off x="4751388" y="6322144"/>
              <a:ext cx="76200" cy="76200"/>
            </a:xfrm>
            <a:custGeom>
              <a:avLst/>
              <a:gdLst>
                <a:gd name="T0" fmla="*/ 2 w 24"/>
                <a:gd name="T1" fmla="*/ 0 h 24"/>
                <a:gd name="T2" fmla="*/ 0 w 24"/>
                <a:gd name="T3" fmla="*/ 0 h 24"/>
                <a:gd name="T4" fmla="*/ 0 w 24"/>
                <a:gd name="T5" fmla="*/ 4 h 24"/>
                <a:gd name="T6" fmla="*/ 2 w 24"/>
                <a:gd name="T7" fmla="*/ 4 h 24"/>
                <a:gd name="T8" fmla="*/ 20 w 24"/>
                <a:gd name="T9" fmla="*/ 22 h 24"/>
                <a:gd name="T10" fmla="*/ 20 w 24"/>
                <a:gd name="T11" fmla="*/ 24 h 24"/>
                <a:gd name="T12" fmla="*/ 24 w 24"/>
                <a:gd name="T13" fmla="*/ 24 h 24"/>
                <a:gd name="T14" fmla="*/ 24 w 24"/>
                <a:gd name="T15" fmla="*/ 22 h 24"/>
                <a:gd name="T16" fmla="*/ 2 w 24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12" y="4"/>
                    <a:pt x="20" y="12"/>
                    <a:pt x="20" y="22"/>
                  </a:cubicBezTo>
                  <a:cubicBezTo>
                    <a:pt x="20" y="23"/>
                    <a:pt x="20" y="23"/>
                    <a:pt x="20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3"/>
                    <a:pt x="24" y="23"/>
                    <a:pt x="24" y="22"/>
                  </a:cubicBezTo>
                  <a:cubicBezTo>
                    <a:pt x="24" y="10"/>
                    <a:pt x="14" y="0"/>
                    <a:pt x="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61" name="Freeform 40"/>
            <p:cNvSpPr>
              <a:spLocks/>
            </p:cNvSpPr>
            <p:nvPr/>
          </p:nvSpPr>
          <p:spPr bwMode="auto">
            <a:xfrm>
              <a:off x="4751388" y="6347544"/>
              <a:ext cx="50800" cy="50800"/>
            </a:xfrm>
            <a:custGeom>
              <a:avLst/>
              <a:gdLst>
                <a:gd name="T0" fmla="*/ 0 w 16"/>
                <a:gd name="T1" fmla="*/ 0 h 16"/>
                <a:gd name="T2" fmla="*/ 0 w 16"/>
                <a:gd name="T3" fmla="*/ 4 h 16"/>
                <a:gd name="T4" fmla="*/ 12 w 16"/>
                <a:gd name="T5" fmla="*/ 16 h 16"/>
                <a:gd name="T6" fmla="*/ 16 w 16"/>
                <a:gd name="T7" fmla="*/ 16 h 16"/>
                <a:gd name="T8" fmla="*/ 0 w 1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7" y="4"/>
                    <a:pt x="12" y="9"/>
                    <a:pt x="12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7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62" name="Freeform 41"/>
            <p:cNvSpPr>
              <a:spLocks/>
            </p:cNvSpPr>
            <p:nvPr/>
          </p:nvSpPr>
          <p:spPr bwMode="auto">
            <a:xfrm>
              <a:off x="4624388" y="6322144"/>
              <a:ext cx="76200" cy="76200"/>
            </a:xfrm>
            <a:custGeom>
              <a:avLst/>
              <a:gdLst>
                <a:gd name="T0" fmla="*/ 22 w 24"/>
                <a:gd name="T1" fmla="*/ 4 h 24"/>
                <a:gd name="T2" fmla="*/ 24 w 24"/>
                <a:gd name="T3" fmla="*/ 4 h 24"/>
                <a:gd name="T4" fmla="*/ 24 w 24"/>
                <a:gd name="T5" fmla="*/ 0 h 24"/>
                <a:gd name="T6" fmla="*/ 22 w 24"/>
                <a:gd name="T7" fmla="*/ 0 h 24"/>
                <a:gd name="T8" fmla="*/ 0 w 24"/>
                <a:gd name="T9" fmla="*/ 22 h 24"/>
                <a:gd name="T10" fmla="*/ 0 w 24"/>
                <a:gd name="T11" fmla="*/ 24 h 24"/>
                <a:gd name="T12" fmla="*/ 4 w 24"/>
                <a:gd name="T13" fmla="*/ 24 h 24"/>
                <a:gd name="T14" fmla="*/ 4 w 24"/>
                <a:gd name="T15" fmla="*/ 22 h 24"/>
                <a:gd name="T16" fmla="*/ 22 w 24"/>
                <a:gd name="T17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2" y="4"/>
                  </a:moveTo>
                  <a:cubicBezTo>
                    <a:pt x="23" y="4"/>
                    <a:pt x="23" y="4"/>
                    <a:pt x="24" y="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3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3"/>
                    <a:pt x="4" y="23"/>
                    <a:pt x="4" y="22"/>
                  </a:cubicBezTo>
                  <a:cubicBezTo>
                    <a:pt x="4" y="12"/>
                    <a:pt x="12" y="4"/>
                    <a:pt x="22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63" name="Freeform 42"/>
            <p:cNvSpPr>
              <a:spLocks/>
            </p:cNvSpPr>
            <p:nvPr/>
          </p:nvSpPr>
          <p:spPr bwMode="auto">
            <a:xfrm>
              <a:off x="4649788" y="6347544"/>
              <a:ext cx="50800" cy="50800"/>
            </a:xfrm>
            <a:custGeom>
              <a:avLst/>
              <a:gdLst>
                <a:gd name="T0" fmla="*/ 0 w 16"/>
                <a:gd name="T1" fmla="*/ 16 h 16"/>
                <a:gd name="T2" fmla="*/ 4 w 16"/>
                <a:gd name="T3" fmla="*/ 16 h 16"/>
                <a:gd name="T4" fmla="*/ 16 w 16"/>
                <a:gd name="T5" fmla="*/ 4 h 16"/>
                <a:gd name="T6" fmla="*/ 16 w 16"/>
                <a:gd name="T7" fmla="*/ 0 h 16"/>
                <a:gd name="T8" fmla="*/ 0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0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4" y="9"/>
                    <a:pt x="9" y="4"/>
                    <a:pt x="16" y="4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64" name="Freeform 43"/>
            <p:cNvSpPr>
              <a:spLocks/>
            </p:cNvSpPr>
            <p:nvPr/>
          </p:nvSpPr>
          <p:spPr bwMode="auto">
            <a:xfrm>
              <a:off x="4700588" y="6512644"/>
              <a:ext cx="50800" cy="12700"/>
            </a:xfrm>
            <a:custGeom>
              <a:avLst/>
              <a:gdLst>
                <a:gd name="T0" fmla="*/ 4 w 16"/>
                <a:gd name="T1" fmla="*/ 4 h 4"/>
                <a:gd name="T2" fmla="*/ 12 w 16"/>
                <a:gd name="T3" fmla="*/ 4 h 4"/>
                <a:gd name="T4" fmla="*/ 16 w 16"/>
                <a:gd name="T5" fmla="*/ 0 h 4"/>
                <a:gd name="T6" fmla="*/ 0 w 16"/>
                <a:gd name="T7" fmla="*/ 0 h 4"/>
                <a:gd name="T8" fmla="*/ 4 w 16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">
                  <a:moveTo>
                    <a:pt x="4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4" y="4"/>
                    <a:pt x="16" y="2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2" y="4"/>
                    <a:pt x="4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65" name="Freeform 44"/>
            <p:cNvSpPr>
              <a:spLocks/>
            </p:cNvSpPr>
            <p:nvPr/>
          </p:nvSpPr>
          <p:spPr bwMode="auto">
            <a:xfrm>
              <a:off x="4649788" y="6360244"/>
              <a:ext cx="152400" cy="139700"/>
            </a:xfrm>
            <a:custGeom>
              <a:avLst/>
              <a:gdLst>
                <a:gd name="T0" fmla="*/ 40 w 48"/>
                <a:gd name="T1" fmla="*/ 28 h 44"/>
                <a:gd name="T2" fmla="*/ 28 w 48"/>
                <a:gd name="T3" fmla="*/ 4 h 44"/>
                <a:gd name="T4" fmla="*/ 28 w 48"/>
                <a:gd name="T5" fmla="*/ 4 h 44"/>
                <a:gd name="T6" fmla="*/ 24 w 48"/>
                <a:gd name="T7" fmla="*/ 0 h 44"/>
                <a:gd name="T8" fmla="*/ 20 w 48"/>
                <a:gd name="T9" fmla="*/ 4 h 44"/>
                <a:gd name="T10" fmla="*/ 20 w 48"/>
                <a:gd name="T11" fmla="*/ 4 h 44"/>
                <a:gd name="T12" fmla="*/ 8 w 48"/>
                <a:gd name="T13" fmla="*/ 28 h 44"/>
                <a:gd name="T14" fmla="*/ 0 w 48"/>
                <a:gd name="T15" fmla="*/ 40 h 44"/>
                <a:gd name="T16" fmla="*/ 0 w 48"/>
                <a:gd name="T17" fmla="*/ 44 h 44"/>
                <a:gd name="T18" fmla="*/ 48 w 48"/>
                <a:gd name="T19" fmla="*/ 44 h 44"/>
                <a:gd name="T20" fmla="*/ 48 w 48"/>
                <a:gd name="T21" fmla="*/ 40 h 44"/>
                <a:gd name="T22" fmla="*/ 40 w 48"/>
                <a:gd name="T23" fmla="*/ 2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44">
                  <a:moveTo>
                    <a:pt x="40" y="28"/>
                  </a:moveTo>
                  <a:cubicBezTo>
                    <a:pt x="40" y="21"/>
                    <a:pt x="40" y="7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2"/>
                    <a:pt x="26" y="0"/>
                    <a:pt x="24" y="0"/>
                  </a:cubicBezTo>
                  <a:cubicBezTo>
                    <a:pt x="22" y="0"/>
                    <a:pt x="20" y="2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8" y="7"/>
                    <a:pt x="8" y="21"/>
                    <a:pt x="8" y="28"/>
                  </a:cubicBezTo>
                  <a:cubicBezTo>
                    <a:pt x="8" y="36"/>
                    <a:pt x="0" y="40"/>
                    <a:pt x="0" y="4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48" y="44"/>
                    <a:pt x="48" y="44"/>
                    <a:pt x="48" y="44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8" y="40"/>
                    <a:pt x="40" y="36"/>
                    <a:pt x="40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372" name="Group 11371"/>
          <p:cNvGrpSpPr/>
          <p:nvPr/>
        </p:nvGrpSpPr>
        <p:grpSpPr>
          <a:xfrm>
            <a:off x="3416300" y="6360244"/>
            <a:ext cx="152400" cy="165100"/>
            <a:chOff x="3416300" y="6360244"/>
            <a:chExt cx="152400" cy="165100"/>
          </a:xfrm>
        </p:grpSpPr>
        <p:sp>
          <p:nvSpPr>
            <p:cNvPr id="266" name="Freeform 45"/>
            <p:cNvSpPr>
              <a:spLocks/>
            </p:cNvSpPr>
            <p:nvPr/>
          </p:nvSpPr>
          <p:spPr bwMode="auto">
            <a:xfrm>
              <a:off x="3416300" y="6360244"/>
              <a:ext cx="152400" cy="139700"/>
            </a:xfrm>
            <a:custGeom>
              <a:avLst/>
              <a:gdLst>
                <a:gd name="T0" fmla="*/ 40 w 48"/>
                <a:gd name="T1" fmla="*/ 28 h 44"/>
                <a:gd name="T2" fmla="*/ 28 w 48"/>
                <a:gd name="T3" fmla="*/ 4 h 44"/>
                <a:gd name="T4" fmla="*/ 28 w 48"/>
                <a:gd name="T5" fmla="*/ 4 h 44"/>
                <a:gd name="T6" fmla="*/ 24 w 48"/>
                <a:gd name="T7" fmla="*/ 0 h 44"/>
                <a:gd name="T8" fmla="*/ 20 w 48"/>
                <a:gd name="T9" fmla="*/ 4 h 44"/>
                <a:gd name="T10" fmla="*/ 20 w 48"/>
                <a:gd name="T11" fmla="*/ 4 h 44"/>
                <a:gd name="T12" fmla="*/ 8 w 48"/>
                <a:gd name="T13" fmla="*/ 28 h 44"/>
                <a:gd name="T14" fmla="*/ 0 w 48"/>
                <a:gd name="T15" fmla="*/ 40 h 44"/>
                <a:gd name="T16" fmla="*/ 0 w 48"/>
                <a:gd name="T17" fmla="*/ 44 h 44"/>
                <a:gd name="T18" fmla="*/ 48 w 48"/>
                <a:gd name="T19" fmla="*/ 44 h 44"/>
                <a:gd name="T20" fmla="*/ 48 w 48"/>
                <a:gd name="T21" fmla="*/ 40 h 44"/>
                <a:gd name="T22" fmla="*/ 40 w 48"/>
                <a:gd name="T23" fmla="*/ 2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44">
                  <a:moveTo>
                    <a:pt x="40" y="28"/>
                  </a:moveTo>
                  <a:cubicBezTo>
                    <a:pt x="40" y="21"/>
                    <a:pt x="40" y="7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2"/>
                    <a:pt x="26" y="0"/>
                    <a:pt x="24" y="0"/>
                  </a:cubicBezTo>
                  <a:cubicBezTo>
                    <a:pt x="22" y="0"/>
                    <a:pt x="20" y="2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8" y="7"/>
                    <a:pt x="8" y="21"/>
                    <a:pt x="8" y="28"/>
                  </a:cubicBezTo>
                  <a:cubicBezTo>
                    <a:pt x="8" y="36"/>
                    <a:pt x="0" y="40"/>
                    <a:pt x="0" y="4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48" y="44"/>
                    <a:pt x="48" y="44"/>
                    <a:pt x="48" y="44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8" y="40"/>
                    <a:pt x="40" y="36"/>
                    <a:pt x="40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67" name="Freeform 46"/>
            <p:cNvSpPr>
              <a:spLocks/>
            </p:cNvSpPr>
            <p:nvPr/>
          </p:nvSpPr>
          <p:spPr bwMode="auto">
            <a:xfrm>
              <a:off x="3467100" y="6512644"/>
              <a:ext cx="50800" cy="12700"/>
            </a:xfrm>
            <a:custGeom>
              <a:avLst/>
              <a:gdLst>
                <a:gd name="T0" fmla="*/ 4 w 16"/>
                <a:gd name="T1" fmla="*/ 4 h 4"/>
                <a:gd name="T2" fmla="*/ 12 w 16"/>
                <a:gd name="T3" fmla="*/ 4 h 4"/>
                <a:gd name="T4" fmla="*/ 16 w 16"/>
                <a:gd name="T5" fmla="*/ 0 h 4"/>
                <a:gd name="T6" fmla="*/ 0 w 16"/>
                <a:gd name="T7" fmla="*/ 0 h 4"/>
                <a:gd name="T8" fmla="*/ 4 w 16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">
                  <a:moveTo>
                    <a:pt x="4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4" y="4"/>
                    <a:pt x="16" y="2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2" y="4"/>
                    <a:pt x="4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374" name="Group 11373"/>
          <p:cNvGrpSpPr/>
          <p:nvPr/>
        </p:nvGrpSpPr>
        <p:grpSpPr>
          <a:xfrm>
            <a:off x="4221163" y="6334844"/>
            <a:ext cx="177800" cy="187325"/>
            <a:chOff x="4221163" y="6334844"/>
            <a:chExt cx="177800" cy="187325"/>
          </a:xfrm>
        </p:grpSpPr>
        <p:sp>
          <p:nvSpPr>
            <p:cNvPr id="268" name="Freeform 47"/>
            <p:cNvSpPr>
              <a:spLocks/>
            </p:cNvSpPr>
            <p:nvPr/>
          </p:nvSpPr>
          <p:spPr bwMode="auto">
            <a:xfrm>
              <a:off x="4230688" y="6334844"/>
              <a:ext cx="114300" cy="139700"/>
            </a:xfrm>
            <a:custGeom>
              <a:avLst/>
              <a:gdLst>
                <a:gd name="T0" fmla="*/ 36 w 36"/>
                <a:gd name="T1" fmla="*/ 9 h 44"/>
                <a:gd name="T2" fmla="*/ 28 w 36"/>
                <a:gd name="T3" fmla="*/ 4 h 44"/>
                <a:gd name="T4" fmla="*/ 28 w 36"/>
                <a:gd name="T5" fmla="*/ 4 h 44"/>
                <a:gd name="T6" fmla="*/ 24 w 36"/>
                <a:gd name="T7" fmla="*/ 0 h 44"/>
                <a:gd name="T8" fmla="*/ 20 w 36"/>
                <a:gd name="T9" fmla="*/ 4 h 44"/>
                <a:gd name="T10" fmla="*/ 20 w 36"/>
                <a:gd name="T11" fmla="*/ 4 h 44"/>
                <a:gd name="T12" fmla="*/ 8 w 36"/>
                <a:gd name="T13" fmla="*/ 28 h 44"/>
                <a:gd name="T14" fmla="*/ 0 w 36"/>
                <a:gd name="T15" fmla="*/ 40 h 44"/>
                <a:gd name="T16" fmla="*/ 0 w 36"/>
                <a:gd name="T17" fmla="*/ 44 h 44"/>
                <a:gd name="T18" fmla="*/ 1 w 36"/>
                <a:gd name="T19" fmla="*/ 44 h 44"/>
                <a:gd name="T20" fmla="*/ 36 w 36"/>
                <a:gd name="T21" fmla="*/ 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" h="44">
                  <a:moveTo>
                    <a:pt x="36" y="9"/>
                  </a:moveTo>
                  <a:cubicBezTo>
                    <a:pt x="34" y="7"/>
                    <a:pt x="32" y="5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2"/>
                    <a:pt x="26" y="0"/>
                    <a:pt x="24" y="0"/>
                  </a:cubicBezTo>
                  <a:cubicBezTo>
                    <a:pt x="22" y="0"/>
                    <a:pt x="20" y="2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8" y="7"/>
                    <a:pt x="8" y="21"/>
                    <a:pt x="8" y="28"/>
                  </a:cubicBezTo>
                  <a:cubicBezTo>
                    <a:pt x="8" y="36"/>
                    <a:pt x="0" y="40"/>
                    <a:pt x="0" y="4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" y="44"/>
                    <a:pt x="1" y="44"/>
                    <a:pt x="1" y="44"/>
                  </a:cubicBezTo>
                  <a:lnTo>
                    <a:pt x="3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69" name="Freeform 48"/>
            <p:cNvSpPr>
              <a:spLocks/>
            </p:cNvSpPr>
            <p:nvPr/>
          </p:nvSpPr>
          <p:spPr bwMode="auto">
            <a:xfrm>
              <a:off x="4306888" y="6423744"/>
              <a:ext cx="76200" cy="50800"/>
            </a:xfrm>
            <a:custGeom>
              <a:avLst/>
              <a:gdLst>
                <a:gd name="T0" fmla="*/ 16 w 24"/>
                <a:gd name="T1" fmla="*/ 0 h 16"/>
                <a:gd name="T2" fmla="*/ 16 w 24"/>
                <a:gd name="T3" fmla="*/ 0 h 16"/>
                <a:gd name="T4" fmla="*/ 0 w 24"/>
                <a:gd name="T5" fmla="*/ 16 h 16"/>
                <a:gd name="T6" fmla="*/ 24 w 24"/>
                <a:gd name="T7" fmla="*/ 16 h 16"/>
                <a:gd name="T8" fmla="*/ 24 w 24"/>
                <a:gd name="T9" fmla="*/ 12 h 16"/>
                <a:gd name="T10" fmla="*/ 16 w 24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16" y="8"/>
                    <a:pt x="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70" name="Freeform 49"/>
            <p:cNvSpPr>
              <a:spLocks/>
            </p:cNvSpPr>
            <p:nvPr/>
          </p:nvSpPr>
          <p:spPr bwMode="auto">
            <a:xfrm>
              <a:off x="4284663" y="6490419"/>
              <a:ext cx="47625" cy="12700"/>
            </a:xfrm>
            <a:custGeom>
              <a:avLst/>
              <a:gdLst>
                <a:gd name="T0" fmla="*/ 0 w 15"/>
                <a:gd name="T1" fmla="*/ 2 h 4"/>
                <a:gd name="T2" fmla="*/ 3 w 15"/>
                <a:gd name="T3" fmla="*/ 4 h 4"/>
                <a:gd name="T4" fmla="*/ 11 w 15"/>
                <a:gd name="T5" fmla="*/ 4 h 4"/>
                <a:gd name="T6" fmla="*/ 15 w 15"/>
                <a:gd name="T7" fmla="*/ 0 h 4"/>
                <a:gd name="T8" fmla="*/ 2 w 15"/>
                <a:gd name="T9" fmla="*/ 0 h 4"/>
                <a:gd name="T10" fmla="*/ 0 w 1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4">
                  <a:moveTo>
                    <a:pt x="0" y="2"/>
                  </a:moveTo>
                  <a:cubicBezTo>
                    <a:pt x="1" y="3"/>
                    <a:pt x="2" y="4"/>
                    <a:pt x="3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3" y="4"/>
                    <a:pt x="15" y="2"/>
                    <a:pt x="15" y="0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71" name="Freeform 50"/>
            <p:cNvSpPr>
              <a:spLocks/>
            </p:cNvSpPr>
            <p:nvPr/>
          </p:nvSpPr>
          <p:spPr bwMode="auto">
            <a:xfrm>
              <a:off x="4221163" y="6344369"/>
              <a:ext cx="177800" cy="177800"/>
            </a:xfrm>
            <a:custGeom>
              <a:avLst/>
              <a:gdLst>
                <a:gd name="T0" fmla="*/ 104 w 112"/>
                <a:gd name="T1" fmla="*/ 0 h 112"/>
                <a:gd name="T2" fmla="*/ 0 w 112"/>
                <a:gd name="T3" fmla="*/ 104 h 112"/>
                <a:gd name="T4" fmla="*/ 10 w 112"/>
                <a:gd name="T5" fmla="*/ 112 h 112"/>
                <a:gd name="T6" fmla="*/ 112 w 112"/>
                <a:gd name="T7" fmla="*/ 10 h 112"/>
                <a:gd name="T8" fmla="*/ 104 w 112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2">
                  <a:moveTo>
                    <a:pt x="104" y="0"/>
                  </a:moveTo>
                  <a:lnTo>
                    <a:pt x="0" y="104"/>
                  </a:lnTo>
                  <a:lnTo>
                    <a:pt x="10" y="112"/>
                  </a:lnTo>
                  <a:lnTo>
                    <a:pt x="112" y="10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272" name="Freeform 51"/>
          <p:cNvSpPr>
            <a:spLocks noEditPoints="1"/>
          </p:cNvSpPr>
          <p:nvPr/>
        </p:nvSpPr>
        <p:spPr bwMode="auto">
          <a:xfrm>
            <a:off x="5422900" y="5608414"/>
            <a:ext cx="196850" cy="196850"/>
          </a:xfrm>
          <a:custGeom>
            <a:avLst/>
            <a:gdLst>
              <a:gd name="T0" fmla="*/ 62 w 62"/>
              <a:gd name="T1" fmla="*/ 16 h 62"/>
              <a:gd name="T2" fmla="*/ 61 w 62"/>
              <a:gd name="T3" fmla="*/ 15 h 62"/>
              <a:gd name="T4" fmla="*/ 58 w 62"/>
              <a:gd name="T5" fmla="*/ 15 h 62"/>
              <a:gd name="T6" fmla="*/ 51 w 62"/>
              <a:gd name="T7" fmla="*/ 22 h 62"/>
              <a:gd name="T8" fmla="*/ 49 w 62"/>
              <a:gd name="T9" fmla="*/ 20 h 62"/>
              <a:gd name="T10" fmla="*/ 42 w 62"/>
              <a:gd name="T11" fmla="*/ 13 h 62"/>
              <a:gd name="T12" fmla="*/ 40 w 62"/>
              <a:gd name="T13" fmla="*/ 11 h 62"/>
              <a:gd name="T14" fmla="*/ 47 w 62"/>
              <a:gd name="T15" fmla="*/ 4 h 62"/>
              <a:gd name="T16" fmla="*/ 47 w 62"/>
              <a:gd name="T17" fmla="*/ 2 h 62"/>
              <a:gd name="T18" fmla="*/ 46 w 62"/>
              <a:gd name="T19" fmla="*/ 0 h 62"/>
              <a:gd name="T20" fmla="*/ 35 w 62"/>
              <a:gd name="T21" fmla="*/ 5 h 62"/>
              <a:gd name="T22" fmla="*/ 31 w 62"/>
              <a:gd name="T23" fmla="*/ 23 h 62"/>
              <a:gd name="T24" fmla="*/ 6 w 62"/>
              <a:gd name="T25" fmla="*/ 45 h 62"/>
              <a:gd name="T26" fmla="*/ 3 w 62"/>
              <a:gd name="T27" fmla="*/ 47 h 62"/>
              <a:gd name="T28" fmla="*/ 3 w 62"/>
              <a:gd name="T29" fmla="*/ 59 h 62"/>
              <a:gd name="T30" fmla="*/ 15 w 62"/>
              <a:gd name="T31" fmla="*/ 59 h 62"/>
              <a:gd name="T32" fmla="*/ 18 w 62"/>
              <a:gd name="T33" fmla="*/ 56 h 62"/>
              <a:gd name="T34" fmla="*/ 39 w 62"/>
              <a:gd name="T35" fmla="*/ 31 h 62"/>
              <a:gd name="T36" fmla="*/ 57 w 62"/>
              <a:gd name="T37" fmla="*/ 28 h 62"/>
              <a:gd name="T38" fmla="*/ 62 w 62"/>
              <a:gd name="T39" fmla="*/ 16 h 62"/>
              <a:gd name="T40" fmla="*/ 12 w 62"/>
              <a:gd name="T41" fmla="*/ 56 h 62"/>
              <a:gd name="T42" fmla="*/ 6 w 62"/>
              <a:gd name="T43" fmla="*/ 56 h 62"/>
              <a:gd name="T44" fmla="*/ 6 w 62"/>
              <a:gd name="T45" fmla="*/ 50 h 62"/>
              <a:gd name="T46" fmla="*/ 12 w 62"/>
              <a:gd name="T47" fmla="*/ 50 h 62"/>
              <a:gd name="T48" fmla="*/ 12 w 62"/>
              <a:gd name="T49" fmla="*/ 56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2" h="62">
                <a:moveTo>
                  <a:pt x="62" y="16"/>
                </a:moveTo>
                <a:cubicBezTo>
                  <a:pt x="62" y="16"/>
                  <a:pt x="61" y="15"/>
                  <a:pt x="61" y="15"/>
                </a:cubicBezTo>
                <a:cubicBezTo>
                  <a:pt x="60" y="14"/>
                  <a:pt x="59" y="14"/>
                  <a:pt x="58" y="15"/>
                </a:cubicBezTo>
                <a:cubicBezTo>
                  <a:pt x="51" y="22"/>
                  <a:pt x="51" y="22"/>
                  <a:pt x="51" y="22"/>
                </a:cubicBezTo>
                <a:cubicBezTo>
                  <a:pt x="49" y="20"/>
                  <a:pt x="49" y="20"/>
                  <a:pt x="49" y="20"/>
                </a:cubicBezTo>
                <a:cubicBezTo>
                  <a:pt x="42" y="13"/>
                  <a:pt x="42" y="13"/>
                  <a:pt x="42" y="13"/>
                </a:cubicBezTo>
                <a:cubicBezTo>
                  <a:pt x="40" y="11"/>
                  <a:pt x="40" y="11"/>
                  <a:pt x="40" y="11"/>
                </a:cubicBezTo>
                <a:cubicBezTo>
                  <a:pt x="47" y="4"/>
                  <a:pt x="47" y="4"/>
                  <a:pt x="47" y="4"/>
                </a:cubicBezTo>
                <a:cubicBezTo>
                  <a:pt x="48" y="3"/>
                  <a:pt x="48" y="2"/>
                  <a:pt x="47" y="2"/>
                </a:cubicBezTo>
                <a:cubicBezTo>
                  <a:pt x="47" y="1"/>
                  <a:pt x="46" y="0"/>
                  <a:pt x="46" y="0"/>
                </a:cubicBezTo>
                <a:cubicBezTo>
                  <a:pt x="42" y="0"/>
                  <a:pt x="38" y="2"/>
                  <a:pt x="35" y="5"/>
                </a:cubicBezTo>
                <a:cubicBezTo>
                  <a:pt x="30" y="10"/>
                  <a:pt x="29" y="17"/>
                  <a:pt x="31" y="23"/>
                </a:cubicBezTo>
                <a:cubicBezTo>
                  <a:pt x="6" y="45"/>
                  <a:pt x="6" y="45"/>
                  <a:pt x="6" y="45"/>
                </a:cubicBezTo>
                <a:cubicBezTo>
                  <a:pt x="3" y="47"/>
                  <a:pt x="3" y="47"/>
                  <a:pt x="3" y="47"/>
                </a:cubicBezTo>
                <a:cubicBezTo>
                  <a:pt x="0" y="50"/>
                  <a:pt x="0" y="56"/>
                  <a:pt x="3" y="59"/>
                </a:cubicBezTo>
                <a:cubicBezTo>
                  <a:pt x="7" y="62"/>
                  <a:pt x="12" y="62"/>
                  <a:pt x="15" y="59"/>
                </a:cubicBezTo>
                <a:cubicBezTo>
                  <a:pt x="18" y="56"/>
                  <a:pt x="18" y="56"/>
                  <a:pt x="18" y="56"/>
                </a:cubicBezTo>
                <a:cubicBezTo>
                  <a:pt x="39" y="31"/>
                  <a:pt x="39" y="31"/>
                  <a:pt x="39" y="31"/>
                </a:cubicBezTo>
                <a:cubicBezTo>
                  <a:pt x="45" y="33"/>
                  <a:pt x="52" y="32"/>
                  <a:pt x="57" y="28"/>
                </a:cubicBezTo>
                <a:cubicBezTo>
                  <a:pt x="60" y="24"/>
                  <a:pt x="62" y="20"/>
                  <a:pt x="62" y="16"/>
                </a:cubicBezTo>
                <a:close/>
                <a:moveTo>
                  <a:pt x="12" y="56"/>
                </a:moveTo>
                <a:cubicBezTo>
                  <a:pt x="10" y="57"/>
                  <a:pt x="8" y="57"/>
                  <a:pt x="6" y="56"/>
                </a:cubicBezTo>
                <a:cubicBezTo>
                  <a:pt x="5" y="54"/>
                  <a:pt x="5" y="52"/>
                  <a:pt x="6" y="50"/>
                </a:cubicBezTo>
                <a:cubicBezTo>
                  <a:pt x="8" y="49"/>
                  <a:pt x="10" y="49"/>
                  <a:pt x="12" y="50"/>
                </a:cubicBezTo>
                <a:cubicBezTo>
                  <a:pt x="13" y="52"/>
                  <a:pt x="13" y="54"/>
                  <a:pt x="12" y="5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354" name="Group 11353"/>
          <p:cNvGrpSpPr/>
          <p:nvPr/>
        </p:nvGrpSpPr>
        <p:grpSpPr>
          <a:xfrm>
            <a:off x="2997200" y="4915520"/>
            <a:ext cx="177800" cy="204788"/>
            <a:chOff x="2997200" y="5437510"/>
            <a:chExt cx="177800" cy="204788"/>
          </a:xfrm>
        </p:grpSpPr>
        <p:sp>
          <p:nvSpPr>
            <p:cNvPr id="273" name="Freeform 52"/>
            <p:cNvSpPr>
              <a:spLocks/>
            </p:cNvSpPr>
            <p:nvPr/>
          </p:nvSpPr>
          <p:spPr bwMode="auto">
            <a:xfrm>
              <a:off x="2997200" y="5462910"/>
              <a:ext cx="177800" cy="179388"/>
            </a:xfrm>
            <a:custGeom>
              <a:avLst/>
              <a:gdLst>
                <a:gd name="T0" fmla="*/ 96 w 112"/>
                <a:gd name="T1" fmla="*/ 0 h 113"/>
                <a:gd name="T2" fmla="*/ 96 w 112"/>
                <a:gd name="T3" fmla="*/ 24 h 113"/>
                <a:gd name="T4" fmla="*/ 16 w 112"/>
                <a:gd name="T5" fmla="*/ 24 h 113"/>
                <a:gd name="T6" fmla="*/ 16 w 112"/>
                <a:gd name="T7" fmla="*/ 0 h 113"/>
                <a:gd name="T8" fmla="*/ 0 w 112"/>
                <a:gd name="T9" fmla="*/ 0 h 113"/>
                <a:gd name="T10" fmla="*/ 0 w 112"/>
                <a:gd name="T11" fmla="*/ 113 h 113"/>
                <a:gd name="T12" fmla="*/ 112 w 112"/>
                <a:gd name="T13" fmla="*/ 113 h 113"/>
                <a:gd name="T14" fmla="*/ 112 w 112"/>
                <a:gd name="T15" fmla="*/ 0 h 113"/>
                <a:gd name="T16" fmla="*/ 96 w 112"/>
                <a:gd name="T1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" h="113">
                  <a:moveTo>
                    <a:pt x="96" y="0"/>
                  </a:moveTo>
                  <a:lnTo>
                    <a:pt x="96" y="24"/>
                  </a:lnTo>
                  <a:lnTo>
                    <a:pt x="16" y="24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113"/>
                  </a:lnTo>
                  <a:lnTo>
                    <a:pt x="112" y="113"/>
                  </a:lnTo>
                  <a:lnTo>
                    <a:pt x="112" y="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74" name="Freeform 53"/>
            <p:cNvSpPr>
              <a:spLocks noEditPoints="1"/>
            </p:cNvSpPr>
            <p:nvPr/>
          </p:nvSpPr>
          <p:spPr bwMode="auto">
            <a:xfrm>
              <a:off x="3035300" y="5437510"/>
              <a:ext cx="101600" cy="50800"/>
            </a:xfrm>
            <a:custGeom>
              <a:avLst/>
              <a:gdLst>
                <a:gd name="T0" fmla="*/ 32 w 32"/>
                <a:gd name="T1" fmla="*/ 8 h 16"/>
                <a:gd name="T2" fmla="*/ 24 w 32"/>
                <a:gd name="T3" fmla="*/ 8 h 16"/>
                <a:gd name="T4" fmla="*/ 16 w 32"/>
                <a:gd name="T5" fmla="*/ 0 h 16"/>
                <a:gd name="T6" fmla="*/ 8 w 32"/>
                <a:gd name="T7" fmla="*/ 8 h 16"/>
                <a:gd name="T8" fmla="*/ 0 w 32"/>
                <a:gd name="T9" fmla="*/ 8 h 16"/>
                <a:gd name="T10" fmla="*/ 0 w 32"/>
                <a:gd name="T11" fmla="*/ 16 h 16"/>
                <a:gd name="T12" fmla="*/ 32 w 32"/>
                <a:gd name="T13" fmla="*/ 16 h 16"/>
                <a:gd name="T14" fmla="*/ 32 w 32"/>
                <a:gd name="T15" fmla="*/ 8 h 16"/>
                <a:gd name="T16" fmla="*/ 16 w 32"/>
                <a:gd name="T17" fmla="*/ 12 h 16"/>
                <a:gd name="T18" fmla="*/ 12 w 32"/>
                <a:gd name="T19" fmla="*/ 8 h 16"/>
                <a:gd name="T20" fmla="*/ 16 w 32"/>
                <a:gd name="T21" fmla="*/ 4 h 16"/>
                <a:gd name="T22" fmla="*/ 20 w 32"/>
                <a:gd name="T23" fmla="*/ 8 h 16"/>
                <a:gd name="T24" fmla="*/ 16 w 32"/>
                <a:gd name="T25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16">
                  <a:moveTo>
                    <a:pt x="32" y="8"/>
                  </a:moveTo>
                  <a:cubicBezTo>
                    <a:pt x="24" y="8"/>
                    <a:pt x="24" y="8"/>
                    <a:pt x="24" y="8"/>
                  </a:cubicBezTo>
                  <a:cubicBezTo>
                    <a:pt x="24" y="4"/>
                    <a:pt x="20" y="0"/>
                    <a:pt x="16" y="0"/>
                  </a:cubicBezTo>
                  <a:cubicBezTo>
                    <a:pt x="12" y="0"/>
                    <a:pt x="8" y="4"/>
                    <a:pt x="8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2" y="16"/>
                    <a:pt x="32" y="16"/>
                    <a:pt x="32" y="16"/>
                  </a:cubicBezTo>
                  <a:lnTo>
                    <a:pt x="32" y="8"/>
                  </a:lnTo>
                  <a:close/>
                  <a:moveTo>
                    <a:pt x="16" y="12"/>
                  </a:moveTo>
                  <a:cubicBezTo>
                    <a:pt x="14" y="12"/>
                    <a:pt x="12" y="11"/>
                    <a:pt x="12" y="8"/>
                  </a:cubicBezTo>
                  <a:cubicBezTo>
                    <a:pt x="12" y="6"/>
                    <a:pt x="14" y="4"/>
                    <a:pt x="16" y="4"/>
                  </a:cubicBezTo>
                  <a:cubicBezTo>
                    <a:pt x="18" y="4"/>
                    <a:pt x="20" y="6"/>
                    <a:pt x="20" y="8"/>
                  </a:cubicBezTo>
                  <a:cubicBezTo>
                    <a:pt x="20" y="11"/>
                    <a:pt x="18" y="12"/>
                    <a:pt x="16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352" name="Group 11351"/>
          <p:cNvGrpSpPr/>
          <p:nvPr/>
        </p:nvGrpSpPr>
        <p:grpSpPr>
          <a:xfrm>
            <a:off x="3403600" y="4915520"/>
            <a:ext cx="177800" cy="204788"/>
            <a:chOff x="3403600" y="5437510"/>
            <a:chExt cx="177800" cy="204788"/>
          </a:xfrm>
        </p:grpSpPr>
        <p:sp>
          <p:nvSpPr>
            <p:cNvPr id="275" name="Freeform 54"/>
            <p:cNvSpPr>
              <a:spLocks noEditPoints="1"/>
            </p:cNvSpPr>
            <p:nvPr/>
          </p:nvSpPr>
          <p:spPr bwMode="auto">
            <a:xfrm>
              <a:off x="3441700" y="5437510"/>
              <a:ext cx="101600" cy="50800"/>
            </a:xfrm>
            <a:custGeom>
              <a:avLst/>
              <a:gdLst>
                <a:gd name="T0" fmla="*/ 32 w 32"/>
                <a:gd name="T1" fmla="*/ 8 h 16"/>
                <a:gd name="T2" fmla="*/ 24 w 32"/>
                <a:gd name="T3" fmla="*/ 8 h 16"/>
                <a:gd name="T4" fmla="*/ 16 w 32"/>
                <a:gd name="T5" fmla="*/ 0 h 16"/>
                <a:gd name="T6" fmla="*/ 8 w 32"/>
                <a:gd name="T7" fmla="*/ 8 h 16"/>
                <a:gd name="T8" fmla="*/ 0 w 32"/>
                <a:gd name="T9" fmla="*/ 8 h 16"/>
                <a:gd name="T10" fmla="*/ 0 w 32"/>
                <a:gd name="T11" fmla="*/ 16 h 16"/>
                <a:gd name="T12" fmla="*/ 32 w 32"/>
                <a:gd name="T13" fmla="*/ 16 h 16"/>
                <a:gd name="T14" fmla="*/ 32 w 32"/>
                <a:gd name="T15" fmla="*/ 8 h 16"/>
                <a:gd name="T16" fmla="*/ 16 w 32"/>
                <a:gd name="T17" fmla="*/ 12 h 16"/>
                <a:gd name="T18" fmla="*/ 12 w 32"/>
                <a:gd name="T19" fmla="*/ 8 h 16"/>
                <a:gd name="T20" fmla="*/ 16 w 32"/>
                <a:gd name="T21" fmla="*/ 4 h 16"/>
                <a:gd name="T22" fmla="*/ 20 w 32"/>
                <a:gd name="T23" fmla="*/ 8 h 16"/>
                <a:gd name="T24" fmla="*/ 16 w 32"/>
                <a:gd name="T25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16">
                  <a:moveTo>
                    <a:pt x="32" y="8"/>
                  </a:moveTo>
                  <a:cubicBezTo>
                    <a:pt x="24" y="8"/>
                    <a:pt x="24" y="8"/>
                    <a:pt x="24" y="8"/>
                  </a:cubicBezTo>
                  <a:cubicBezTo>
                    <a:pt x="24" y="4"/>
                    <a:pt x="20" y="0"/>
                    <a:pt x="16" y="0"/>
                  </a:cubicBezTo>
                  <a:cubicBezTo>
                    <a:pt x="12" y="0"/>
                    <a:pt x="8" y="4"/>
                    <a:pt x="8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2" y="16"/>
                    <a:pt x="32" y="16"/>
                    <a:pt x="32" y="16"/>
                  </a:cubicBezTo>
                  <a:lnTo>
                    <a:pt x="32" y="8"/>
                  </a:lnTo>
                  <a:close/>
                  <a:moveTo>
                    <a:pt x="16" y="12"/>
                  </a:moveTo>
                  <a:cubicBezTo>
                    <a:pt x="14" y="12"/>
                    <a:pt x="12" y="11"/>
                    <a:pt x="12" y="8"/>
                  </a:cubicBezTo>
                  <a:cubicBezTo>
                    <a:pt x="12" y="6"/>
                    <a:pt x="14" y="4"/>
                    <a:pt x="16" y="4"/>
                  </a:cubicBezTo>
                  <a:cubicBezTo>
                    <a:pt x="18" y="4"/>
                    <a:pt x="20" y="6"/>
                    <a:pt x="20" y="8"/>
                  </a:cubicBezTo>
                  <a:cubicBezTo>
                    <a:pt x="20" y="11"/>
                    <a:pt x="18" y="12"/>
                    <a:pt x="16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76" name="Freeform 55"/>
            <p:cNvSpPr>
              <a:spLocks noEditPoints="1"/>
            </p:cNvSpPr>
            <p:nvPr/>
          </p:nvSpPr>
          <p:spPr bwMode="auto">
            <a:xfrm>
              <a:off x="3403600" y="5462910"/>
              <a:ext cx="177800" cy="179388"/>
            </a:xfrm>
            <a:custGeom>
              <a:avLst/>
              <a:gdLst>
                <a:gd name="T0" fmla="*/ 96 w 112"/>
                <a:gd name="T1" fmla="*/ 0 h 113"/>
                <a:gd name="T2" fmla="*/ 96 w 112"/>
                <a:gd name="T3" fmla="*/ 24 h 113"/>
                <a:gd name="T4" fmla="*/ 16 w 112"/>
                <a:gd name="T5" fmla="*/ 24 h 113"/>
                <a:gd name="T6" fmla="*/ 16 w 112"/>
                <a:gd name="T7" fmla="*/ 0 h 113"/>
                <a:gd name="T8" fmla="*/ 0 w 112"/>
                <a:gd name="T9" fmla="*/ 0 h 113"/>
                <a:gd name="T10" fmla="*/ 0 w 112"/>
                <a:gd name="T11" fmla="*/ 113 h 113"/>
                <a:gd name="T12" fmla="*/ 112 w 112"/>
                <a:gd name="T13" fmla="*/ 113 h 113"/>
                <a:gd name="T14" fmla="*/ 112 w 112"/>
                <a:gd name="T15" fmla="*/ 0 h 113"/>
                <a:gd name="T16" fmla="*/ 96 w 112"/>
                <a:gd name="T17" fmla="*/ 0 h 113"/>
                <a:gd name="T18" fmla="*/ 52 w 112"/>
                <a:gd name="T19" fmla="*/ 96 h 113"/>
                <a:gd name="T20" fmla="*/ 46 w 112"/>
                <a:gd name="T21" fmla="*/ 90 h 113"/>
                <a:gd name="T22" fmla="*/ 24 w 112"/>
                <a:gd name="T23" fmla="*/ 68 h 113"/>
                <a:gd name="T24" fmla="*/ 36 w 112"/>
                <a:gd name="T25" fmla="*/ 56 h 113"/>
                <a:gd name="T26" fmla="*/ 52 w 112"/>
                <a:gd name="T27" fmla="*/ 74 h 113"/>
                <a:gd name="T28" fmla="*/ 84 w 112"/>
                <a:gd name="T29" fmla="*/ 40 h 113"/>
                <a:gd name="T30" fmla="*/ 96 w 112"/>
                <a:gd name="T31" fmla="*/ 52 h 113"/>
                <a:gd name="T32" fmla="*/ 52 w 112"/>
                <a:gd name="T33" fmla="*/ 9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2" h="113">
                  <a:moveTo>
                    <a:pt x="96" y="0"/>
                  </a:moveTo>
                  <a:lnTo>
                    <a:pt x="96" y="24"/>
                  </a:lnTo>
                  <a:lnTo>
                    <a:pt x="16" y="24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113"/>
                  </a:lnTo>
                  <a:lnTo>
                    <a:pt x="112" y="113"/>
                  </a:lnTo>
                  <a:lnTo>
                    <a:pt x="112" y="0"/>
                  </a:lnTo>
                  <a:lnTo>
                    <a:pt x="96" y="0"/>
                  </a:lnTo>
                  <a:close/>
                  <a:moveTo>
                    <a:pt x="52" y="96"/>
                  </a:moveTo>
                  <a:lnTo>
                    <a:pt x="46" y="90"/>
                  </a:lnTo>
                  <a:lnTo>
                    <a:pt x="24" y="68"/>
                  </a:lnTo>
                  <a:lnTo>
                    <a:pt x="36" y="56"/>
                  </a:lnTo>
                  <a:lnTo>
                    <a:pt x="52" y="74"/>
                  </a:lnTo>
                  <a:lnTo>
                    <a:pt x="84" y="40"/>
                  </a:lnTo>
                  <a:lnTo>
                    <a:pt x="96" y="52"/>
                  </a:lnTo>
                  <a:lnTo>
                    <a:pt x="52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353" name="Group 11352"/>
          <p:cNvGrpSpPr/>
          <p:nvPr/>
        </p:nvGrpSpPr>
        <p:grpSpPr>
          <a:xfrm>
            <a:off x="2590800" y="4915520"/>
            <a:ext cx="177800" cy="204788"/>
            <a:chOff x="2590800" y="5437510"/>
            <a:chExt cx="177800" cy="204788"/>
          </a:xfrm>
        </p:grpSpPr>
        <p:sp>
          <p:nvSpPr>
            <p:cNvPr id="277" name="Freeform 56"/>
            <p:cNvSpPr>
              <a:spLocks noEditPoints="1"/>
            </p:cNvSpPr>
            <p:nvPr/>
          </p:nvSpPr>
          <p:spPr bwMode="auto">
            <a:xfrm>
              <a:off x="2628900" y="5437510"/>
              <a:ext cx="101600" cy="50800"/>
            </a:xfrm>
            <a:custGeom>
              <a:avLst/>
              <a:gdLst>
                <a:gd name="T0" fmla="*/ 32 w 32"/>
                <a:gd name="T1" fmla="*/ 8 h 16"/>
                <a:gd name="T2" fmla="*/ 24 w 32"/>
                <a:gd name="T3" fmla="*/ 8 h 16"/>
                <a:gd name="T4" fmla="*/ 16 w 32"/>
                <a:gd name="T5" fmla="*/ 0 h 16"/>
                <a:gd name="T6" fmla="*/ 8 w 32"/>
                <a:gd name="T7" fmla="*/ 8 h 16"/>
                <a:gd name="T8" fmla="*/ 0 w 32"/>
                <a:gd name="T9" fmla="*/ 8 h 16"/>
                <a:gd name="T10" fmla="*/ 0 w 32"/>
                <a:gd name="T11" fmla="*/ 16 h 16"/>
                <a:gd name="T12" fmla="*/ 32 w 32"/>
                <a:gd name="T13" fmla="*/ 16 h 16"/>
                <a:gd name="T14" fmla="*/ 32 w 32"/>
                <a:gd name="T15" fmla="*/ 8 h 16"/>
                <a:gd name="T16" fmla="*/ 16 w 32"/>
                <a:gd name="T17" fmla="*/ 12 h 16"/>
                <a:gd name="T18" fmla="*/ 12 w 32"/>
                <a:gd name="T19" fmla="*/ 8 h 16"/>
                <a:gd name="T20" fmla="*/ 16 w 32"/>
                <a:gd name="T21" fmla="*/ 4 h 16"/>
                <a:gd name="T22" fmla="*/ 20 w 32"/>
                <a:gd name="T23" fmla="*/ 8 h 16"/>
                <a:gd name="T24" fmla="*/ 16 w 32"/>
                <a:gd name="T25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16">
                  <a:moveTo>
                    <a:pt x="32" y="8"/>
                  </a:moveTo>
                  <a:cubicBezTo>
                    <a:pt x="24" y="8"/>
                    <a:pt x="24" y="8"/>
                    <a:pt x="24" y="8"/>
                  </a:cubicBezTo>
                  <a:cubicBezTo>
                    <a:pt x="24" y="4"/>
                    <a:pt x="20" y="0"/>
                    <a:pt x="16" y="0"/>
                  </a:cubicBezTo>
                  <a:cubicBezTo>
                    <a:pt x="12" y="0"/>
                    <a:pt x="8" y="4"/>
                    <a:pt x="8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2" y="16"/>
                    <a:pt x="32" y="16"/>
                    <a:pt x="32" y="16"/>
                  </a:cubicBezTo>
                  <a:lnTo>
                    <a:pt x="32" y="8"/>
                  </a:lnTo>
                  <a:close/>
                  <a:moveTo>
                    <a:pt x="16" y="12"/>
                  </a:moveTo>
                  <a:cubicBezTo>
                    <a:pt x="14" y="12"/>
                    <a:pt x="12" y="11"/>
                    <a:pt x="12" y="8"/>
                  </a:cubicBezTo>
                  <a:cubicBezTo>
                    <a:pt x="12" y="6"/>
                    <a:pt x="14" y="4"/>
                    <a:pt x="16" y="4"/>
                  </a:cubicBezTo>
                  <a:cubicBezTo>
                    <a:pt x="18" y="4"/>
                    <a:pt x="20" y="6"/>
                    <a:pt x="20" y="8"/>
                  </a:cubicBezTo>
                  <a:cubicBezTo>
                    <a:pt x="20" y="11"/>
                    <a:pt x="18" y="12"/>
                    <a:pt x="16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78" name="Freeform 57"/>
            <p:cNvSpPr>
              <a:spLocks noEditPoints="1"/>
            </p:cNvSpPr>
            <p:nvPr/>
          </p:nvSpPr>
          <p:spPr bwMode="auto">
            <a:xfrm>
              <a:off x="2590800" y="5475610"/>
              <a:ext cx="177800" cy="166688"/>
            </a:xfrm>
            <a:custGeom>
              <a:avLst/>
              <a:gdLst>
                <a:gd name="T0" fmla="*/ 96 w 112"/>
                <a:gd name="T1" fmla="*/ 0 h 105"/>
                <a:gd name="T2" fmla="*/ 96 w 112"/>
                <a:gd name="T3" fmla="*/ 16 h 105"/>
                <a:gd name="T4" fmla="*/ 16 w 112"/>
                <a:gd name="T5" fmla="*/ 16 h 105"/>
                <a:gd name="T6" fmla="*/ 16 w 112"/>
                <a:gd name="T7" fmla="*/ 0 h 105"/>
                <a:gd name="T8" fmla="*/ 0 w 112"/>
                <a:gd name="T9" fmla="*/ 0 h 105"/>
                <a:gd name="T10" fmla="*/ 0 w 112"/>
                <a:gd name="T11" fmla="*/ 105 h 105"/>
                <a:gd name="T12" fmla="*/ 112 w 112"/>
                <a:gd name="T13" fmla="*/ 105 h 105"/>
                <a:gd name="T14" fmla="*/ 112 w 112"/>
                <a:gd name="T15" fmla="*/ 0 h 105"/>
                <a:gd name="T16" fmla="*/ 96 w 112"/>
                <a:gd name="T17" fmla="*/ 0 h 105"/>
                <a:gd name="T18" fmla="*/ 96 w 112"/>
                <a:gd name="T19" fmla="*/ 88 h 105"/>
                <a:gd name="T20" fmla="*/ 16 w 112"/>
                <a:gd name="T21" fmla="*/ 88 h 105"/>
                <a:gd name="T22" fmla="*/ 16 w 112"/>
                <a:gd name="T23" fmla="*/ 32 h 105"/>
                <a:gd name="T24" fmla="*/ 96 w 112"/>
                <a:gd name="T25" fmla="*/ 32 h 105"/>
                <a:gd name="T26" fmla="*/ 96 w 112"/>
                <a:gd name="T27" fmla="*/ 88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2" h="105">
                  <a:moveTo>
                    <a:pt x="96" y="0"/>
                  </a:moveTo>
                  <a:lnTo>
                    <a:pt x="96" y="16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105"/>
                  </a:lnTo>
                  <a:lnTo>
                    <a:pt x="112" y="105"/>
                  </a:lnTo>
                  <a:lnTo>
                    <a:pt x="112" y="0"/>
                  </a:lnTo>
                  <a:lnTo>
                    <a:pt x="96" y="0"/>
                  </a:lnTo>
                  <a:close/>
                  <a:moveTo>
                    <a:pt x="96" y="88"/>
                  </a:moveTo>
                  <a:lnTo>
                    <a:pt x="16" y="88"/>
                  </a:lnTo>
                  <a:lnTo>
                    <a:pt x="16" y="32"/>
                  </a:lnTo>
                  <a:lnTo>
                    <a:pt x="96" y="32"/>
                  </a:lnTo>
                  <a:lnTo>
                    <a:pt x="96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351" name="Group 11350"/>
          <p:cNvGrpSpPr/>
          <p:nvPr/>
        </p:nvGrpSpPr>
        <p:grpSpPr>
          <a:xfrm>
            <a:off x="3797300" y="4915520"/>
            <a:ext cx="192088" cy="204788"/>
            <a:chOff x="3797300" y="5437510"/>
            <a:chExt cx="192088" cy="204788"/>
          </a:xfrm>
        </p:grpSpPr>
        <p:sp>
          <p:nvSpPr>
            <p:cNvPr id="279" name="Freeform 58"/>
            <p:cNvSpPr>
              <a:spLocks noEditPoints="1"/>
            </p:cNvSpPr>
            <p:nvPr/>
          </p:nvSpPr>
          <p:spPr bwMode="auto">
            <a:xfrm>
              <a:off x="3875088" y="5526410"/>
              <a:ext cx="114300" cy="115888"/>
            </a:xfrm>
            <a:custGeom>
              <a:avLst/>
              <a:gdLst>
                <a:gd name="T0" fmla="*/ 18 w 36"/>
                <a:gd name="T1" fmla="*/ 0 h 36"/>
                <a:gd name="T2" fmla="*/ 0 w 36"/>
                <a:gd name="T3" fmla="*/ 18 h 36"/>
                <a:gd name="T4" fmla="*/ 18 w 36"/>
                <a:gd name="T5" fmla="*/ 36 h 36"/>
                <a:gd name="T6" fmla="*/ 36 w 36"/>
                <a:gd name="T7" fmla="*/ 18 h 36"/>
                <a:gd name="T8" fmla="*/ 18 w 36"/>
                <a:gd name="T9" fmla="*/ 0 h 36"/>
                <a:gd name="T10" fmla="*/ 15 w 36"/>
                <a:gd name="T11" fmla="*/ 30 h 36"/>
                <a:gd name="T12" fmla="*/ 11 w 36"/>
                <a:gd name="T13" fmla="*/ 25 h 36"/>
                <a:gd name="T14" fmla="*/ 4 w 36"/>
                <a:gd name="T15" fmla="*/ 18 h 36"/>
                <a:gd name="T16" fmla="*/ 8 w 36"/>
                <a:gd name="T17" fmla="*/ 14 h 36"/>
                <a:gd name="T18" fmla="*/ 15 w 36"/>
                <a:gd name="T19" fmla="*/ 21 h 36"/>
                <a:gd name="T20" fmla="*/ 28 w 36"/>
                <a:gd name="T21" fmla="*/ 8 h 36"/>
                <a:gd name="T22" fmla="*/ 32 w 36"/>
                <a:gd name="T23" fmla="*/ 13 h 36"/>
                <a:gd name="T24" fmla="*/ 15 w 36"/>
                <a:gd name="T25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  <a:moveTo>
                    <a:pt x="15" y="30"/>
                  </a:moveTo>
                  <a:cubicBezTo>
                    <a:pt x="11" y="25"/>
                    <a:pt x="11" y="25"/>
                    <a:pt x="11" y="25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2" y="13"/>
                    <a:pt x="32" y="13"/>
                    <a:pt x="32" y="13"/>
                  </a:cubicBezTo>
                  <a:lnTo>
                    <a:pt x="15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80" name="Rectangle 59"/>
            <p:cNvSpPr>
              <a:spLocks noChangeArrowheads="1"/>
            </p:cNvSpPr>
            <p:nvPr/>
          </p:nvSpPr>
          <p:spPr bwMode="auto">
            <a:xfrm>
              <a:off x="3835400" y="5513710"/>
              <a:ext cx="52388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81" name="Rectangle 60"/>
            <p:cNvSpPr>
              <a:spLocks noChangeArrowheads="1"/>
            </p:cNvSpPr>
            <p:nvPr/>
          </p:nvSpPr>
          <p:spPr bwMode="auto">
            <a:xfrm>
              <a:off x="3835400" y="5539110"/>
              <a:ext cx="26988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82" name="Rectangle 61"/>
            <p:cNvSpPr>
              <a:spLocks noChangeArrowheads="1"/>
            </p:cNvSpPr>
            <p:nvPr/>
          </p:nvSpPr>
          <p:spPr bwMode="auto">
            <a:xfrm>
              <a:off x="3835400" y="5564510"/>
              <a:ext cx="26988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83" name="Freeform 62"/>
            <p:cNvSpPr>
              <a:spLocks noEditPoints="1"/>
            </p:cNvSpPr>
            <p:nvPr/>
          </p:nvSpPr>
          <p:spPr bwMode="auto">
            <a:xfrm>
              <a:off x="3797300" y="5437510"/>
              <a:ext cx="166688" cy="204788"/>
            </a:xfrm>
            <a:custGeom>
              <a:avLst/>
              <a:gdLst>
                <a:gd name="T0" fmla="*/ 16 w 105"/>
                <a:gd name="T1" fmla="*/ 24 h 129"/>
                <a:gd name="T2" fmla="*/ 24 w 105"/>
                <a:gd name="T3" fmla="*/ 24 h 129"/>
                <a:gd name="T4" fmla="*/ 24 w 105"/>
                <a:gd name="T5" fmla="*/ 32 h 129"/>
                <a:gd name="T6" fmla="*/ 81 w 105"/>
                <a:gd name="T7" fmla="*/ 32 h 129"/>
                <a:gd name="T8" fmla="*/ 81 w 105"/>
                <a:gd name="T9" fmla="*/ 24 h 129"/>
                <a:gd name="T10" fmla="*/ 89 w 105"/>
                <a:gd name="T11" fmla="*/ 24 h 129"/>
                <a:gd name="T12" fmla="*/ 89 w 105"/>
                <a:gd name="T13" fmla="*/ 48 h 129"/>
                <a:gd name="T14" fmla="*/ 105 w 105"/>
                <a:gd name="T15" fmla="*/ 48 h 129"/>
                <a:gd name="T16" fmla="*/ 105 w 105"/>
                <a:gd name="T17" fmla="*/ 8 h 129"/>
                <a:gd name="T18" fmla="*/ 81 w 105"/>
                <a:gd name="T19" fmla="*/ 8 h 129"/>
                <a:gd name="T20" fmla="*/ 81 w 105"/>
                <a:gd name="T21" fmla="*/ 0 h 129"/>
                <a:gd name="T22" fmla="*/ 24 w 105"/>
                <a:gd name="T23" fmla="*/ 0 h 129"/>
                <a:gd name="T24" fmla="*/ 24 w 105"/>
                <a:gd name="T25" fmla="*/ 8 h 129"/>
                <a:gd name="T26" fmla="*/ 0 w 105"/>
                <a:gd name="T27" fmla="*/ 8 h 129"/>
                <a:gd name="T28" fmla="*/ 0 w 105"/>
                <a:gd name="T29" fmla="*/ 129 h 129"/>
                <a:gd name="T30" fmla="*/ 49 w 105"/>
                <a:gd name="T31" fmla="*/ 129 h 129"/>
                <a:gd name="T32" fmla="*/ 49 w 105"/>
                <a:gd name="T33" fmla="*/ 112 h 129"/>
                <a:gd name="T34" fmla="*/ 16 w 105"/>
                <a:gd name="T35" fmla="*/ 112 h 129"/>
                <a:gd name="T36" fmla="*/ 16 w 105"/>
                <a:gd name="T37" fmla="*/ 24 h 129"/>
                <a:gd name="T38" fmla="*/ 32 w 105"/>
                <a:gd name="T39" fmla="*/ 8 h 129"/>
                <a:gd name="T40" fmla="*/ 73 w 105"/>
                <a:gd name="T41" fmla="*/ 8 h 129"/>
                <a:gd name="T42" fmla="*/ 73 w 105"/>
                <a:gd name="T43" fmla="*/ 16 h 129"/>
                <a:gd name="T44" fmla="*/ 32 w 105"/>
                <a:gd name="T45" fmla="*/ 16 h 129"/>
                <a:gd name="T46" fmla="*/ 32 w 105"/>
                <a:gd name="T47" fmla="*/ 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5" h="129">
                  <a:moveTo>
                    <a:pt x="16" y="24"/>
                  </a:moveTo>
                  <a:lnTo>
                    <a:pt x="24" y="24"/>
                  </a:lnTo>
                  <a:lnTo>
                    <a:pt x="24" y="32"/>
                  </a:lnTo>
                  <a:lnTo>
                    <a:pt x="81" y="32"/>
                  </a:lnTo>
                  <a:lnTo>
                    <a:pt x="81" y="24"/>
                  </a:lnTo>
                  <a:lnTo>
                    <a:pt x="89" y="24"/>
                  </a:lnTo>
                  <a:lnTo>
                    <a:pt x="89" y="48"/>
                  </a:lnTo>
                  <a:lnTo>
                    <a:pt x="105" y="48"/>
                  </a:lnTo>
                  <a:lnTo>
                    <a:pt x="105" y="8"/>
                  </a:lnTo>
                  <a:lnTo>
                    <a:pt x="81" y="8"/>
                  </a:lnTo>
                  <a:lnTo>
                    <a:pt x="81" y="0"/>
                  </a:lnTo>
                  <a:lnTo>
                    <a:pt x="24" y="0"/>
                  </a:lnTo>
                  <a:lnTo>
                    <a:pt x="24" y="8"/>
                  </a:lnTo>
                  <a:lnTo>
                    <a:pt x="0" y="8"/>
                  </a:lnTo>
                  <a:lnTo>
                    <a:pt x="0" y="129"/>
                  </a:lnTo>
                  <a:lnTo>
                    <a:pt x="49" y="129"/>
                  </a:lnTo>
                  <a:lnTo>
                    <a:pt x="49" y="112"/>
                  </a:lnTo>
                  <a:lnTo>
                    <a:pt x="16" y="112"/>
                  </a:lnTo>
                  <a:lnTo>
                    <a:pt x="16" y="24"/>
                  </a:lnTo>
                  <a:close/>
                  <a:moveTo>
                    <a:pt x="32" y="8"/>
                  </a:moveTo>
                  <a:lnTo>
                    <a:pt x="73" y="8"/>
                  </a:lnTo>
                  <a:lnTo>
                    <a:pt x="73" y="16"/>
                  </a:lnTo>
                  <a:lnTo>
                    <a:pt x="32" y="16"/>
                  </a:lnTo>
                  <a:lnTo>
                    <a:pt x="32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350" name="Group 11349"/>
          <p:cNvGrpSpPr/>
          <p:nvPr/>
        </p:nvGrpSpPr>
        <p:grpSpPr>
          <a:xfrm>
            <a:off x="4205288" y="4915520"/>
            <a:ext cx="203200" cy="204788"/>
            <a:chOff x="4205288" y="5437510"/>
            <a:chExt cx="203200" cy="204788"/>
          </a:xfrm>
        </p:grpSpPr>
        <p:sp>
          <p:nvSpPr>
            <p:cNvPr id="284" name="Freeform 63"/>
            <p:cNvSpPr>
              <a:spLocks/>
            </p:cNvSpPr>
            <p:nvPr/>
          </p:nvSpPr>
          <p:spPr bwMode="auto">
            <a:xfrm>
              <a:off x="4243388" y="5551810"/>
              <a:ext cx="63500" cy="50800"/>
            </a:xfrm>
            <a:custGeom>
              <a:avLst/>
              <a:gdLst>
                <a:gd name="T0" fmla="*/ 16 w 40"/>
                <a:gd name="T1" fmla="*/ 16 h 32"/>
                <a:gd name="T2" fmla="*/ 8 w 40"/>
                <a:gd name="T3" fmla="*/ 8 h 32"/>
                <a:gd name="T4" fmla="*/ 0 w 40"/>
                <a:gd name="T5" fmla="*/ 16 h 32"/>
                <a:gd name="T6" fmla="*/ 16 w 40"/>
                <a:gd name="T7" fmla="*/ 32 h 32"/>
                <a:gd name="T8" fmla="*/ 40 w 40"/>
                <a:gd name="T9" fmla="*/ 8 h 32"/>
                <a:gd name="T10" fmla="*/ 32 w 40"/>
                <a:gd name="T11" fmla="*/ 0 h 32"/>
                <a:gd name="T12" fmla="*/ 16 w 40"/>
                <a:gd name="T13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2">
                  <a:moveTo>
                    <a:pt x="16" y="16"/>
                  </a:moveTo>
                  <a:lnTo>
                    <a:pt x="8" y="8"/>
                  </a:lnTo>
                  <a:lnTo>
                    <a:pt x="0" y="16"/>
                  </a:lnTo>
                  <a:lnTo>
                    <a:pt x="16" y="32"/>
                  </a:lnTo>
                  <a:lnTo>
                    <a:pt x="40" y="8"/>
                  </a:lnTo>
                  <a:lnTo>
                    <a:pt x="32" y="0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85" name="Freeform 64"/>
            <p:cNvSpPr>
              <a:spLocks/>
            </p:cNvSpPr>
            <p:nvPr/>
          </p:nvSpPr>
          <p:spPr bwMode="auto">
            <a:xfrm>
              <a:off x="4243388" y="5475610"/>
              <a:ext cx="63500" cy="50800"/>
            </a:xfrm>
            <a:custGeom>
              <a:avLst/>
              <a:gdLst>
                <a:gd name="T0" fmla="*/ 16 w 40"/>
                <a:gd name="T1" fmla="*/ 16 h 32"/>
                <a:gd name="T2" fmla="*/ 8 w 40"/>
                <a:gd name="T3" fmla="*/ 8 h 32"/>
                <a:gd name="T4" fmla="*/ 0 w 40"/>
                <a:gd name="T5" fmla="*/ 16 h 32"/>
                <a:gd name="T6" fmla="*/ 16 w 40"/>
                <a:gd name="T7" fmla="*/ 32 h 32"/>
                <a:gd name="T8" fmla="*/ 40 w 40"/>
                <a:gd name="T9" fmla="*/ 8 h 32"/>
                <a:gd name="T10" fmla="*/ 32 w 40"/>
                <a:gd name="T11" fmla="*/ 0 h 32"/>
                <a:gd name="T12" fmla="*/ 16 w 40"/>
                <a:gd name="T13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2">
                  <a:moveTo>
                    <a:pt x="16" y="16"/>
                  </a:moveTo>
                  <a:lnTo>
                    <a:pt x="8" y="8"/>
                  </a:lnTo>
                  <a:lnTo>
                    <a:pt x="0" y="16"/>
                  </a:lnTo>
                  <a:lnTo>
                    <a:pt x="16" y="32"/>
                  </a:lnTo>
                  <a:lnTo>
                    <a:pt x="40" y="8"/>
                  </a:lnTo>
                  <a:lnTo>
                    <a:pt x="32" y="0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86" name="Rectangle 65"/>
            <p:cNvSpPr>
              <a:spLocks noChangeArrowheads="1"/>
            </p:cNvSpPr>
            <p:nvPr/>
          </p:nvSpPr>
          <p:spPr bwMode="auto">
            <a:xfrm>
              <a:off x="4319588" y="5501010"/>
              <a:ext cx="508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87" name="Rectangle 66"/>
            <p:cNvSpPr>
              <a:spLocks noChangeArrowheads="1"/>
            </p:cNvSpPr>
            <p:nvPr/>
          </p:nvSpPr>
          <p:spPr bwMode="auto">
            <a:xfrm>
              <a:off x="4319588" y="5577210"/>
              <a:ext cx="508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88" name="Freeform 67"/>
            <p:cNvSpPr>
              <a:spLocks noEditPoints="1"/>
            </p:cNvSpPr>
            <p:nvPr/>
          </p:nvSpPr>
          <p:spPr bwMode="auto">
            <a:xfrm>
              <a:off x="4205288" y="5437510"/>
              <a:ext cx="203200" cy="204788"/>
            </a:xfrm>
            <a:custGeom>
              <a:avLst/>
              <a:gdLst>
                <a:gd name="T0" fmla="*/ 58 w 64"/>
                <a:gd name="T1" fmla="*/ 0 h 64"/>
                <a:gd name="T2" fmla="*/ 6 w 64"/>
                <a:gd name="T3" fmla="*/ 0 h 64"/>
                <a:gd name="T4" fmla="*/ 0 w 64"/>
                <a:gd name="T5" fmla="*/ 6 h 64"/>
                <a:gd name="T6" fmla="*/ 0 w 64"/>
                <a:gd name="T7" fmla="*/ 58 h 64"/>
                <a:gd name="T8" fmla="*/ 6 w 64"/>
                <a:gd name="T9" fmla="*/ 64 h 64"/>
                <a:gd name="T10" fmla="*/ 58 w 64"/>
                <a:gd name="T11" fmla="*/ 64 h 64"/>
                <a:gd name="T12" fmla="*/ 64 w 64"/>
                <a:gd name="T13" fmla="*/ 58 h 64"/>
                <a:gd name="T14" fmla="*/ 64 w 64"/>
                <a:gd name="T15" fmla="*/ 6 h 64"/>
                <a:gd name="T16" fmla="*/ 58 w 64"/>
                <a:gd name="T17" fmla="*/ 0 h 64"/>
                <a:gd name="T18" fmla="*/ 60 w 64"/>
                <a:gd name="T19" fmla="*/ 58 h 64"/>
                <a:gd name="T20" fmla="*/ 58 w 64"/>
                <a:gd name="T21" fmla="*/ 60 h 64"/>
                <a:gd name="T22" fmla="*/ 6 w 64"/>
                <a:gd name="T23" fmla="*/ 60 h 64"/>
                <a:gd name="T24" fmla="*/ 4 w 64"/>
                <a:gd name="T25" fmla="*/ 58 h 64"/>
                <a:gd name="T26" fmla="*/ 4 w 64"/>
                <a:gd name="T27" fmla="*/ 6 h 64"/>
                <a:gd name="T28" fmla="*/ 6 w 64"/>
                <a:gd name="T29" fmla="*/ 4 h 64"/>
                <a:gd name="T30" fmla="*/ 58 w 64"/>
                <a:gd name="T31" fmla="*/ 4 h 64"/>
                <a:gd name="T32" fmla="*/ 60 w 64"/>
                <a:gd name="T33" fmla="*/ 6 h 64"/>
                <a:gd name="T34" fmla="*/ 60 w 64"/>
                <a:gd name="T35" fmla="*/ 5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64">
                  <a:moveTo>
                    <a:pt x="5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2"/>
                    <a:pt x="3" y="64"/>
                    <a:pt x="6" y="64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61" y="64"/>
                    <a:pt x="64" y="62"/>
                    <a:pt x="64" y="58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3"/>
                    <a:pt x="61" y="0"/>
                    <a:pt x="58" y="0"/>
                  </a:cubicBezTo>
                  <a:close/>
                  <a:moveTo>
                    <a:pt x="60" y="58"/>
                  </a:moveTo>
                  <a:cubicBezTo>
                    <a:pt x="60" y="60"/>
                    <a:pt x="59" y="60"/>
                    <a:pt x="58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5" y="60"/>
                    <a:pt x="4" y="60"/>
                    <a:pt x="4" y="58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60" y="5"/>
                    <a:pt x="60" y="6"/>
                  </a:cubicBezTo>
                  <a:lnTo>
                    <a:pt x="60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289" name="Freeform 68"/>
          <p:cNvSpPr>
            <a:spLocks noEditPoints="1"/>
          </p:cNvSpPr>
          <p:nvPr/>
        </p:nvSpPr>
        <p:spPr bwMode="auto">
          <a:xfrm>
            <a:off x="3797300" y="5598889"/>
            <a:ext cx="204788" cy="203200"/>
          </a:xfrm>
          <a:custGeom>
            <a:avLst/>
            <a:gdLst>
              <a:gd name="T0" fmla="*/ 56 w 64"/>
              <a:gd name="T1" fmla="*/ 32 h 64"/>
              <a:gd name="T2" fmla="*/ 56 w 64"/>
              <a:gd name="T3" fmla="*/ 28 h 64"/>
              <a:gd name="T4" fmla="*/ 64 w 64"/>
              <a:gd name="T5" fmla="*/ 20 h 64"/>
              <a:gd name="T6" fmla="*/ 53 w 64"/>
              <a:gd name="T7" fmla="*/ 8 h 64"/>
              <a:gd name="T8" fmla="*/ 47 w 64"/>
              <a:gd name="T9" fmla="*/ 13 h 64"/>
              <a:gd name="T10" fmla="*/ 40 w 64"/>
              <a:gd name="T11" fmla="*/ 9 h 64"/>
              <a:gd name="T12" fmla="*/ 40 w 64"/>
              <a:gd name="T13" fmla="*/ 0 h 64"/>
              <a:gd name="T14" fmla="*/ 24 w 64"/>
              <a:gd name="T15" fmla="*/ 0 h 64"/>
              <a:gd name="T16" fmla="*/ 24 w 64"/>
              <a:gd name="T17" fmla="*/ 9 h 64"/>
              <a:gd name="T18" fmla="*/ 17 w 64"/>
              <a:gd name="T19" fmla="*/ 13 h 64"/>
              <a:gd name="T20" fmla="*/ 11 w 64"/>
              <a:gd name="T21" fmla="*/ 8 h 64"/>
              <a:gd name="T22" fmla="*/ 0 w 64"/>
              <a:gd name="T23" fmla="*/ 20 h 64"/>
              <a:gd name="T24" fmla="*/ 9 w 64"/>
              <a:gd name="T25" fmla="*/ 28 h 64"/>
              <a:gd name="T26" fmla="*/ 8 w 64"/>
              <a:gd name="T27" fmla="*/ 32 h 64"/>
              <a:gd name="T28" fmla="*/ 9 w 64"/>
              <a:gd name="T29" fmla="*/ 36 h 64"/>
              <a:gd name="T30" fmla="*/ 0 w 64"/>
              <a:gd name="T31" fmla="*/ 44 h 64"/>
              <a:gd name="T32" fmla="*/ 11 w 64"/>
              <a:gd name="T33" fmla="*/ 56 h 64"/>
              <a:gd name="T34" fmla="*/ 17 w 64"/>
              <a:gd name="T35" fmla="*/ 51 h 64"/>
              <a:gd name="T36" fmla="*/ 24 w 64"/>
              <a:gd name="T37" fmla="*/ 55 h 64"/>
              <a:gd name="T38" fmla="*/ 24 w 64"/>
              <a:gd name="T39" fmla="*/ 64 h 64"/>
              <a:gd name="T40" fmla="*/ 40 w 64"/>
              <a:gd name="T41" fmla="*/ 64 h 64"/>
              <a:gd name="T42" fmla="*/ 40 w 64"/>
              <a:gd name="T43" fmla="*/ 55 h 64"/>
              <a:gd name="T44" fmla="*/ 47 w 64"/>
              <a:gd name="T45" fmla="*/ 51 h 64"/>
              <a:gd name="T46" fmla="*/ 53 w 64"/>
              <a:gd name="T47" fmla="*/ 56 h 64"/>
              <a:gd name="T48" fmla="*/ 64 w 64"/>
              <a:gd name="T49" fmla="*/ 44 h 64"/>
              <a:gd name="T50" fmla="*/ 56 w 64"/>
              <a:gd name="T51" fmla="*/ 36 h 64"/>
              <a:gd name="T52" fmla="*/ 56 w 64"/>
              <a:gd name="T53" fmla="*/ 32 h 64"/>
              <a:gd name="T54" fmla="*/ 32 w 64"/>
              <a:gd name="T55" fmla="*/ 44 h 64"/>
              <a:gd name="T56" fmla="*/ 20 w 64"/>
              <a:gd name="T57" fmla="*/ 32 h 64"/>
              <a:gd name="T58" fmla="*/ 32 w 64"/>
              <a:gd name="T59" fmla="*/ 20 h 64"/>
              <a:gd name="T60" fmla="*/ 44 w 64"/>
              <a:gd name="T61" fmla="*/ 32 h 64"/>
              <a:gd name="T62" fmla="*/ 32 w 64"/>
              <a:gd name="T63" fmla="*/ 4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4" h="64">
                <a:moveTo>
                  <a:pt x="56" y="32"/>
                </a:moveTo>
                <a:cubicBezTo>
                  <a:pt x="56" y="30"/>
                  <a:pt x="56" y="29"/>
                  <a:pt x="56" y="28"/>
                </a:cubicBezTo>
                <a:cubicBezTo>
                  <a:pt x="64" y="20"/>
                  <a:pt x="64" y="20"/>
                  <a:pt x="64" y="20"/>
                </a:cubicBezTo>
                <a:cubicBezTo>
                  <a:pt x="53" y="8"/>
                  <a:pt x="53" y="8"/>
                  <a:pt x="53" y="8"/>
                </a:cubicBezTo>
                <a:cubicBezTo>
                  <a:pt x="47" y="13"/>
                  <a:pt x="47" y="13"/>
                  <a:pt x="47" y="13"/>
                </a:cubicBezTo>
                <a:cubicBezTo>
                  <a:pt x="45" y="12"/>
                  <a:pt x="43" y="10"/>
                  <a:pt x="40" y="9"/>
                </a:cubicBezTo>
                <a:cubicBezTo>
                  <a:pt x="40" y="0"/>
                  <a:pt x="40" y="0"/>
                  <a:pt x="4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9"/>
                  <a:pt x="24" y="9"/>
                  <a:pt x="24" y="9"/>
                </a:cubicBezTo>
                <a:cubicBezTo>
                  <a:pt x="21" y="10"/>
                  <a:pt x="19" y="12"/>
                  <a:pt x="17" y="13"/>
                </a:cubicBezTo>
                <a:cubicBezTo>
                  <a:pt x="11" y="8"/>
                  <a:pt x="11" y="8"/>
                  <a:pt x="11" y="8"/>
                </a:cubicBezTo>
                <a:cubicBezTo>
                  <a:pt x="0" y="20"/>
                  <a:pt x="0" y="20"/>
                  <a:pt x="0" y="20"/>
                </a:cubicBezTo>
                <a:cubicBezTo>
                  <a:pt x="9" y="28"/>
                  <a:pt x="9" y="28"/>
                  <a:pt x="9" y="28"/>
                </a:cubicBezTo>
                <a:cubicBezTo>
                  <a:pt x="8" y="29"/>
                  <a:pt x="8" y="30"/>
                  <a:pt x="8" y="32"/>
                </a:cubicBezTo>
                <a:cubicBezTo>
                  <a:pt x="8" y="34"/>
                  <a:pt x="8" y="35"/>
                  <a:pt x="9" y="36"/>
                </a:cubicBezTo>
                <a:cubicBezTo>
                  <a:pt x="0" y="44"/>
                  <a:pt x="0" y="44"/>
                  <a:pt x="0" y="44"/>
                </a:cubicBezTo>
                <a:cubicBezTo>
                  <a:pt x="11" y="56"/>
                  <a:pt x="11" y="56"/>
                  <a:pt x="11" y="56"/>
                </a:cubicBezTo>
                <a:cubicBezTo>
                  <a:pt x="17" y="51"/>
                  <a:pt x="17" y="51"/>
                  <a:pt x="17" y="51"/>
                </a:cubicBezTo>
                <a:cubicBezTo>
                  <a:pt x="19" y="52"/>
                  <a:pt x="21" y="54"/>
                  <a:pt x="24" y="55"/>
                </a:cubicBezTo>
                <a:cubicBezTo>
                  <a:pt x="24" y="64"/>
                  <a:pt x="24" y="64"/>
                  <a:pt x="2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55"/>
                  <a:pt x="40" y="55"/>
                  <a:pt x="40" y="55"/>
                </a:cubicBezTo>
                <a:cubicBezTo>
                  <a:pt x="43" y="54"/>
                  <a:pt x="45" y="52"/>
                  <a:pt x="47" y="51"/>
                </a:cubicBezTo>
                <a:cubicBezTo>
                  <a:pt x="53" y="56"/>
                  <a:pt x="53" y="56"/>
                  <a:pt x="53" y="56"/>
                </a:cubicBezTo>
                <a:cubicBezTo>
                  <a:pt x="64" y="44"/>
                  <a:pt x="64" y="44"/>
                  <a:pt x="64" y="44"/>
                </a:cubicBezTo>
                <a:cubicBezTo>
                  <a:pt x="56" y="36"/>
                  <a:pt x="56" y="36"/>
                  <a:pt x="56" y="36"/>
                </a:cubicBezTo>
                <a:cubicBezTo>
                  <a:pt x="56" y="35"/>
                  <a:pt x="56" y="34"/>
                  <a:pt x="56" y="32"/>
                </a:cubicBezTo>
                <a:close/>
                <a:moveTo>
                  <a:pt x="32" y="44"/>
                </a:moveTo>
                <a:cubicBezTo>
                  <a:pt x="25" y="44"/>
                  <a:pt x="20" y="39"/>
                  <a:pt x="20" y="32"/>
                </a:cubicBezTo>
                <a:cubicBezTo>
                  <a:pt x="20" y="25"/>
                  <a:pt x="25" y="20"/>
                  <a:pt x="32" y="20"/>
                </a:cubicBezTo>
                <a:cubicBezTo>
                  <a:pt x="39" y="20"/>
                  <a:pt x="44" y="25"/>
                  <a:pt x="44" y="32"/>
                </a:cubicBezTo>
                <a:cubicBezTo>
                  <a:pt x="44" y="39"/>
                  <a:pt x="39" y="44"/>
                  <a:pt x="32" y="4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290" name="Freeform 69"/>
          <p:cNvSpPr>
            <a:spLocks/>
          </p:cNvSpPr>
          <p:nvPr/>
        </p:nvSpPr>
        <p:spPr bwMode="auto">
          <a:xfrm>
            <a:off x="552450" y="4534520"/>
            <a:ext cx="196850" cy="177800"/>
          </a:xfrm>
          <a:custGeom>
            <a:avLst/>
            <a:gdLst>
              <a:gd name="T0" fmla="*/ 59 w 62"/>
              <a:gd name="T1" fmla="*/ 1 h 56"/>
              <a:gd name="T2" fmla="*/ 50 w 62"/>
              <a:gd name="T3" fmla="*/ 3 h 56"/>
              <a:gd name="T4" fmla="*/ 21 w 62"/>
              <a:gd name="T5" fmla="*/ 39 h 56"/>
              <a:gd name="T6" fmla="*/ 11 w 62"/>
              <a:gd name="T7" fmla="*/ 28 h 56"/>
              <a:gd name="T8" fmla="*/ 3 w 62"/>
              <a:gd name="T9" fmla="*/ 27 h 56"/>
              <a:gd name="T10" fmla="*/ 2 w 62"/>
              <a:gd name="T11" fmla="*/ 34 h 56"/>
              <a:gd name="T12" fmla="*/ 21 w 62"/>
              <a:gd name="T13" fmla="*/ 56 h 56"/>
              <a:gd name="T14" fmla="*/ 60 w 62"/>
              <a:gd name="T15" fmla="*/ 9 h 56"/>
              <a:gd name="T16" fmla="*/ 59 w 62"/>
              <a:gd name="T17" fmla="*/ 1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" h="56">
                <a:moveTo>
                  <a:pt x="59" y="1"/>
                </a:moveTo>
                <a:cubicBezTo>
                  <a:pt x="56" y="0"/>
                  <a:pt x="52" y="0"/>
                  <a:pt x="50" y="3"/>
                </a:cubicBezTo>
                <a:cubicBezTo>
                  <a:pt x="21" y="39"/>
                  <a:pt x="21" y="39"/>
                  <a:pt x="21" y="39"/>
                </a:cubicBezTo>
                <a:cubicBezTo>
                  <a:pt x="11" y="28"/>
                  <a:pt x="11" y="28"/>
                  <a:pt x="11" y="28"/>
                </a:cubicBezTo>
                <a:cubicBezTo>
                  <a:pt x="9" y="25"/>
                  <a:pt x="5" y="25"/>
                  <a:pt x="3" y="27"/>
                </a:cubicBezTo>
                <a:cubicBezTo>
                  <a:pt x="0" y="29"/>
                  <a:pt x="0" y="32"/>
                  <a:pt x="2" y="34"/>
                </a:cubicBezTo>
                <a:cubicBezTo>
                  <a:pt x="21" y="56"/>
                  <a:pt x="21" y="56"/>
                  <a:pt x="21" y="56"/>
                </a:cubicBezTo>
                <a:cubicBezTo>
                  <a:pt x="60" y="9"/>
                  <a:pt x="60" y="9"/>
                  <a:pt x="60" y="9"/>
                </a:cubicBezTo>
                <a:cubicBezTo>
                  <a:pt x="62" y="6"/>
                  <a:pt x="61" y="3"/>
                  <a:pt x="5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291" name="Freeform 70"/>
          <p:cNvSpPr>
            <a:spLocks noEditPoints="1"/>
          </p:cNvSpPr>
          <p:nvPr/>
        </p:nvSpPr>
        <p:spPr bwMode="auto">
          <a:xfrm>
            <a:off x="949325" y="4509120"/>
            <a:ext cx="207963" cy="203200"/>
          </a:xfrm>
          <a:custGeom>
            <a:avLst/>
            <a:gdLst>
              <a:gd name="T0" fmla="*/ 62 w 65"/>
              <a:gd name="T1" fmla="*/ 1 h 64"/>
              <a:gd name="T2" fmla="*/ 55 w 65"/>
              <a:gd name="T3" fmla="*/ 2 h 64"/>
              <a:gd name="T4" fmla="*/ 50 w 65"/>
              <a:gd name="T5" fmla="*/ 8 h 64"/>
              <a:gd name="T6" fmla="*/ 0 w 65"/>
              <a:gd name="T7" fmla="*/ 8 h 64"/>
              <a:gd name="T8" fmla="*/ 0 w 65"/>
              <a:gd name="T9" fmla="*/ 64 h 64"/>
              <a:gd name="T10" fmla="*/ 56 w 65"/>
              <a:gd name="T11" fmla="*/ 64 h 64"/>
              <a:gd name="T12" fmla="*/ 56 w 65"/>
              <a:gd name="T13" fmla="*/ 17 h 64"/>
              <a:gd name="T14" fmla="*/ 63 w 65"/>
              <a:gd name="T15" fmla="*/ 8 h 64"/>
              <a:gd name="T16" fmla="*/ 62 w 65"/>
              <a:gd name="T17" fmla="*/ 1 h 64"/>
              <a:gd name="T18" fmla="*/ 52 w 65"/>
              <a:gd name="T19" fmla="*/ 60 h 64"/>
              <a:gd name="T20" fmla="*/ 4 w 65"/>
              <a:gd name="T21" fmla="*/ 60 h 64"/>
              <a:gd name="T22" fmla="*/ 4 w 65"/>
              <a:gd name="T23" fmla="*/ 12 h 64"/>
              <a:gd name="T24" fmla="*/ 47 w 65"/>
              <a:gd name="T25" fmla="*/ 12 h 64"/>
              <a:gd name="T26" fmla="*/ 28 w 65"/>
              <a:gd name="T27" fmla="*/ 36 h 64"/>
              <a:gd name="T28" fmla="*/ 20 w 65"/>
              <a:gd name="T29" fmla="*/ 25 h 64"/>
              <a:gd name="T30" fmla="*/ 13 w 65"/>
              <a:gd name="T31" fmla="*/ 25 h 64"/>
              <a:gd name="T32" fmla="*/ 12 w 65"/>
              <a:gd name="T33" fmla="*/ 31 h 64"/>
              <a:gd name="T34" fmla="*/ 29 w 65"/>
              <a:gd name="T35" fmla="*/ 52 h 64"/>
              <a:gd name="T36" fmla="*/ 52 w 65"/>
              <a:gd name="T37" fmla="*/ 22 h 64"/>
              <a:gd name="T38" fmla="*/ 52 w 65"/>
              <a:gd name="T39" fmla="*/ 6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5" h="64">
                <a:moveTo>
                  <a:pt x="62" y="1"/>
                </a:moveTo>
                <a:cubicBezTo>
                  <a:pt x="60" y="0"/>
                  <a:pt x="56" y="0"/>
                  <a:pt x="55" y="2"/>
                </a:cubicBezTo>
                <a:cubicBezTo>
                  <a:pt x="50" y="8"/>
                  <a:pt x="50" y="8"/>
                  <a:pt x="50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64"/>
                  <a:pt x="0" y="64"/>
                  <a:pt x="0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56" y="17"/>
                  <a:pt x="56" y="17"/>
                  <a:pt x="56" y="17"/>
                </a:cubicBezTo>
                <a:cubicBezTo>
                  <a:pt x="63" y="8"/>
                  <a:pt x="63" y="8"/>
                  <a:pt x="63" y="8"/>
                </a:cubicBezTo>
                <a:cubicBezTo>
                  <a:pt x="65" y="6"/>
                  <a:pt x="64" y="3"/>
                  <a:pt x="62" y="1"/>
                </a:cubicBezTo>
                <a:close/>
                <a:moveTo>
                  <a:pt x="52" y="60"/>
                </a:moveTo>
                <a:cubicBezTo>
                  <a:pt x="4" y="60"/>
                  <a:pt x="4" y="60"/>
                  <a:pt x="4" y="60"/>
                </a:cubicBezTo>
                <a:cubicBezTo>
                  <a:pt x="4" y="12"/>
                  <a:pt x="4" y="12"/>
                  <a:pt x="4" y="12"/>
                </a:cubicBezTo>
                <a:cubicBezTo>
                  <a:pt x="47" y="12"/>
                  <a:pt x="47" y="12"/>
                  <a:pt x="47" y="12"/>
                </a:cubicBezTo>
                <a:cubicBezTo>
                  <a:pt x="28" y="36"/>
                  <a:pt x="28" y="36"/>
                  <a:pt x="28" y="36"/>
                </a:cubicBezTo>
                <a:cubicBezTo>
                  <a:pt x="20" y="25"/>
                  <a:pt x="20" y="25"/>
                  <a:pt x="20" y="25"/>
                </a:cubicBezTo>
                <a:cubicBezTo>
                  <a:pt x="18" y="23"/>
                  <a:pt x="15" y="23"/>
                  <a:pt x="13" y="25"/>
                </a:cubicBezTo>
                <a:cubicBezTo>
                  <a:pt x="10" y="26"/>
                  <a:pt x="10" y="29"/>
                  <a:pt x="12" y="31"/>
                </a:cubicBezTo>
                <a:cubicBezTo>
                  <a:pt x="29" y="52"/>
                  <a:pt x="29" y="52"/>
                  <a:pt x="29" y="52"/>
                </a:cubicBezTo>
                <a:cubicBezTo>
                  <a:pt x="52" y="22"/>
                  <a:pt x="52" y="22"/>
                  <a:pt x="52" y="22"/>
                </a:cubicBezTo>
                <a:lnTo>
                  <a:pt x="52" y="6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343" name="Group 11342"/>
          <p:cNvGrpSpPr/>
          <p:nvPr/>
        </p:nvGrpSpPr>
        <p:grpSpPr>
          <a:xfrm>
            <a:off x="1357313" y="4509120"/>
            <a:ext cx="206375" cy="203200"/>
            <a:chOff x="1357313" y="5031110"/>
            <a:chExt cx="206375" cy="203200"/>
          </a:xfrm>
        </p:grpSpPr>
        <p:sp>
          <p:nvSpPr>
            <p:cNvPr id="292" name="Freeform 71"/>
            <p:cNvSpPr>
              <a:spLocks/>
            </p:cNvSpPr>
            <p:nvPr/>
          </p:nvSpPr>
          <p:spPr bwMode="auto">
            <a:xfrm>
              <a:off x="1389063" y="5031110"/>
              <a:ext cx="174625" cy="165100"/>
            </a:xfrm>
            <a:custGeom>
              <a:avLst/>
              <a:gdLst>
                <a:gd name="T0" fmla="*/ 52 w 55"/>
                <a:gd name="T1" fmla="*/ 1 h 52"/>
                <a:gd name="T2" fmla="*/ 45 w 55"/>
                <a:gd name="T3" fmla="*/ 2 h 52"/>
                <a:gd name="T4" fmla="*/ 18 w 55"/>
                <a:gd name="T5" fmla="*/ 36 h 52"/>
                <a:gd name="T6" fmla="*/ 10 w 55"/>
                <a:gd name="T7" fmla="*/ 25 h 52"/>
                <a:gd name="T8" fmla="*/ 3 w 55"/>
                <a:gd name="T9" fmla="*/ 25 h 52"/>
                <a:gd name="T10" fmla="*/ 2 w 55"/>
                <a:gd name="T11" fmla="*/ 31 h 52"/>
                <a:gd name="T12" fmla="*/ 19 w 55"/>
                <a:gd name="T13" fmla="*/ 52 h 52"/>
                <a:gd name="T14" fmla="*/ 53 w 55"/>
                <a:gd name="T15" fmla="*/ 8 h 52"/>
                <a:gd name="T16" fmla="*/ 52 w 55"/>
                <a:gd name="T17" fmla="*/ 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52">
                  <a:moveTo>
                    <a:pt x="52" y="1"/>
                  </a:moveTo>
                  <a:cubicBezTo>
                    <a:pt x="50" y="0"/>
                    <a:pt x="46" y="0"/>
                    <a:pt x="45" y="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8" y="23"/>
                    <a:pt x="5" y="23"/>
                    <a:pt x="3" y="25"/>
                  </a:cubicBezTo>
                  <a:cubicBezTo>
                    <a:pt x="0" y="26"/>
                    <a:pt x="0" y="29"/>
                    <a:pt x="2" y="31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6"/>
                    <a:pt x="54" y="3"/>
                    <a:pt x="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93" name="Freeform 72"/>
            <p:cNvSpPr>
              <a:spLocks/>
            </p:cNvSpPr>
            <p:nvPr/>
          </p:nvSpPr>
          <p:spPr bwMode="auto">
            <a:xfrm>
              <a:off x="1509713" y="5208910"/>
              <a:ext cx="25400" cy="25400"/>
            </a:xfrm>
            <a:custGeom>
              <a:avLst/>
              <a:gdLst>
                <a:gd name="T0" fmla="*/ 8 w 16"/>
                <a:gd name="T1" fmla="*/ 8 h 16"/>
                <a:gd name="T2" fmla="*/ 0 w 16"/>
                <a:gd name="T3" fmla="*/ 8 h 16"/>
                <a:gd name="T4" fmla="*/ 0 w 16"/>
                <a:gd name="T5" fmla="*/ 16 h 16"/>
                <a:gd name="T6" fmla="*/ 16 w 16"/>
                <a:gd name="T7" fmla="*/ 16 h 16"/>
                <a:gd name="T8" fmla="*/ 16 w 16"/>
                <a:gd name="T9" fmla="*/ 0 h 16"/>
                <a:gd name="T10" fmla="*/ 8 w 16"/>
                <a:gd name="T11" fmla="*/ 0 h 16"/>
                <a:gd name="T12" fmla="*/ 8 w 1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6">
                  <a:moveTo>
                    <a:pt x="8" y="8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94" name="Rectangle 73"/>
            <p:cNvSpPr>
              <a:spLocks noChangeArrowheads="1"/>
            </p:cNvSpPr>
            <p:nvPr/>
          </p:nvSpPr>
          <p:spPr bwMode="auto">
            <a:xfrm>
              <a:off x="1458913" y="5221610"/>
              <a:ext cx="25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95" name="Rectangle 74"/>
            <p:cNvSpPr>
              <a:spLocks noChangeArrowheads="1"/>
            </p:cNvSpPr>
            <p:nvPr/>
          </p:nvSpPr>
          <p:spPr bwMode="auto">
            <a:xfrm>
              <a:off x="1408113" y="5221610"/>
              <a:ext cx="25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96" name="Freeform 75"/>
            <p:cNvSpPr>
              <a:spLocks/>
            </p:cNvSpPr>
            <p:nvPr/>
          </p:nvSpPr>
          <p:spPr bwMode="auto">
            <a:xfrm>
              <a:off x="1357313" y="5208910"/>
              <a:ext cx="25400" cy="25400"/>
            </a:xfrm>
            <a:custGeom>
              <a:avLst/>
              <a:gdLst>
                <a:gd name="T0" fmla="*/ 8 w 16"/>
                <a:gd name="T1" fmla="*/ 0 h 16"/>
                <a:gd name="T2" fmla="*/ 0 w 16"/>
                <a:gd name="T3" fmla="*/ 0 h 16"/>
                <a:gd name="T4" fmla="*/ 0 w 16"/>
                <a:gd name="T5" fmla="*/ 16 h 16"/>
                <a:gd name="T6" fmla="*/ 16 w 16"/>
                <a:gd name="T7" fmla="*/ 16 h 16"/>
                <a:gd name="T8" fmla="*/ 16 w 16"/>
                <a:gd name="T9" fmla="*/ 8 h 16"/>
                <a:gd name="T10" fmla="*/ 8 w 16"/>
                <a:gd name="T11" fmla="*/ 8 h 16"/>
                <a:gd name="T12" fmla="*/ 8 w 16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6">
                  <a:moveTo>
                    <a:pt x="8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8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97" name="Rectangle 76"/>
            <p:cNvSpPr>
              <a:spLocks noChangeArrowheads="1"/>
            </p:cNvSpPr>
            <p:nvPr/>
          </p:nvSpPr>
          <p:spPr bwMode="auto">
            <a:xfrm>
              <a:off x="1357313" y="5158110"/>
              <a:ext cx="127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98" name="Rectangle 77"/>
            <p:cNvSpPr>
              <a:spLocks noChangeArrowheads="1"/>
            </p:cNvSpPr>
            <p:nvPr/>
          </p:nvSpPr>
          <p:spPr bwMode="auto">
            <a:xfrm>
              <a:off x="1357313" y="5107310"/>
              <a:ext cx="127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99" name="Freeform 78"/>
            <p:cNvSpPr>
              <a:spLocks/>
            </p:cNvSpPr>
            <p:nvPr/>
          </p:nvSpPr>
          <p:spPr bwMode="auto">
            <a:xfrm>
              <a:off x="1357313" y="5056510"/>
              <a:ext cx="25400" cy="25400"/>
            </a:xfrm>
            <a:custGeom>
              <a:avLst/>
              <a:gdLst>
                <a:gd name="T0" fmla="*/ 0 w 16"/>
                <a:gd name="T1" fmla="*/ 16 h 16"/>
                <a:gd name="T2" fmla="*/ 8 w 16"/>
                <a:gd name="T3" fmla="*/ 16 h 16"/>
                <a:gd name="T4" fmla="*/ 8 w 16"/>
                <a:gd name="T5" fmla="*/ 8 h 16"/>
                <a:gd name="T6" fmla="*/ 16 w 16"/>
                <a:gd name="T7" fmla="*/ 8 h 16"/>
                <a:gd name="T8" fmla="*/ 16 w 16"/>
                <a:gd name="T9" fmla="*/ 0 h 16"/>
                <a:gd name="T10" fmla="*/ 0 w 16"/>
                <a:gd name="T11" fmla="*/ 0 h 16"/>
                <a:gd name="T12" fmla="*/ 0 w 16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6">
                  <a:moveTo>
                    <a:pt x="0" y="16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00" name="Rectangle 79"/>
            <p:cNvSpPr>
              <a:spLocks noChangeArrowheads="1"/>
            </p:cNvSpPr>
            <p:nvPr/>
          </p:nvSpPr>
          <p:spPr bwMode="auto">
            <a:xfrm>
              <a:off x="1458913" y="5056510"/>
              <a:ext cx="25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01" name="Rectangle 80"/>
            <p:cNvSpPr>
              <a:spLocks noChangeArrowheads="1"/>
            </p:cNvSpPr>
            <p:nvPr/>
          </p:nvSpPr>
          <p:spPr bwMode="auto">
            <a:xfrm>
              <a:off x="1408113" y="5056510"/>
              <a:ext cx="25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02" name="Rectangle 81"/>
            <p:cNvSpPr>
              <a:spLocks noChangeArrowheads="1"/>
            </p:cNvSpPr>
            <p:nvPr/>
          </p:nvSpPr>
          <p:spPr bwMode="auto">
            <a:xfrm>
              <a:off x="1522413" y="5107310"/>
              <a:ext cx="127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03" name="Rectangle 82"/>
            <p:cNvSpPr>
              <a:spLocks noChangeArrowheads="1"/>
            </p:cNvSpPr>
            <p:nvPr/>
          </p:nvSpPr>
          <p:spPr bwMode="auto">
            <a:xfrm>
              <a:off x="1522413" y="5158110"/>
              <a:ext cx="127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304" name="Freeform 83"/>
          <p:cNvSpPr>
            <a:spLocks/>
          </p:cNvSpPr>
          <p:nvPr/>
        </p:nvSpPr>
        <p:spPr bwMode="auto">
          <a:xfrm>
            <a:off x="1763713" y="4547220"/>
            <a:ext cx="200025" cy="161925"/>
          </a:xfrm>
          <a:custGeom>
            <a:avLst/>
            <a:gdLst>
              <a:gd name="T0" fmla="*/ 114 w 126"/>
              <a:gd name="T1" fmla="*/ 0 h 102"/>
              <a:gd name="T2" fmla="*/ 44 w 126"/>
              <a:gd name="T3" fmla="*/ 58 h 102"/>
              <a:gd name="T4" fmla="*/ 12 w 126"/>
              <a:gd name="T5" fmla="*/ 34 h 102"/>
              <a:gd name="T6" fmla="*/ 0 w 126"/>
              <a:gd name="T7" fmla="*/ 48 h 102"/>
              <a:gd name="T8" fmla="*/ 40 w 126"/>
              <a:gd name="T9" fmla="*/ 94 h 102"/>
              <a:gd name="T10" fmla="*/ 46 w 126"/>
              <a:gd name="T11" fmla="*/ 102 h 102"/>
              <a:gd name="T12" fmla="*/ 54 w 126"/>
              <a:gd name="T13" fmla="*/ 94 h 102"/>
              <a:gd name="T14" fmla="*/ 126 w 126"/>
              <a:gd name="T15" fmla="*/ 14 h 102"/>
              <a:gd name="T16" fmla="*/ 114 w 126"/>
              <a:gd name="T1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" h="102">
                <a:moveTo>
                  <a:pt x="114" y="0"/>
                </a:moveTo>
                <a:lnTo>
                  <a:pt x="44" y="58"/>
                </a:lnTo>
                <a:lnTo>
                  <a:pt x="12" y="34"/>
                </a:lnTo>
                <a:lnTo>
                  <a:pt x="0" y="48"/>
                </a:lnTo>
                <a:lnTo>
                  <a:pt x="40" y="94"/>
                </a:lnTo>
                <a:lnTo>
                  <a:pt x="46" y="102"/>
                </a:lnTo>
                <a:lnTo>
                  <a:pt x="54" y="94"/>
                </a:lnTo>
                <a:lnTo>
                  <a:pt x="126" y="14"/>
                </a:lnTo>
                <a:lnTo>
                  <a:pt x="1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305" name="Freeform 84"/>
          <p:cNvSpPr>
            <a:spLocks noEditPoints="1"/>
          </p:cNvSpPr>
          <p:nvPr/>
        </p:nvSpPr>
        <p:spPr bwMode="auto">
          <a:xfrm>
            <a:off x="2170113" y="4524995"/>
            <a:ext cx="193675" cy="187325"/>
          </a:xfrm>
          <a:custGeom>
            <a:avLst/>
            <a:gdLst>
              <a:gd name="T0" fmla="*/ 61 w 61"/>
              <a:gd name="T1" fmla="*/ 4 h 59"/>
              <a:gd name="T2" fmla="*/ 57 w 61"/>
              <a:gd name="T3" fmla="*/ 0 h 59"/>
              <a:gd name="T4" fmla="*/ 47 w 61"/>
              <a:gd name="T5" fmla="*/ 11 h 59"/>
              <a:gd name="T6" fmla="*/ 28 w 61"/>
              <a:gd name="T7" fmla="*/ 3 h 59"/>
              <a:gd name="T8" fmla="*/ 0 w 61"/>
              <a:gd name="T9" fmla="*/ 31 h 59"/>
              <a:gd name="T10" fmla="*/ 28 w 61"/>
              <a:gd name="T11" fmla="*/ 59 h 59"/>
              <a:gd name="T12" fmla="*/ 56 w 61"/>
              <a:gd name="T13" fmla="*/ 31 h 59"/>
              <a:gd name="T14" fmla="*/ 52 w 61"/>
              <a:gd name="T15" fmla="*/ 16 h 59"/>
              <a:gd name="T16" fmla="*/ 61 w 61"/>
              <a:gd name="T17" fmla="*/ 4 h 59"/>
              <a:gd name="T18" fmla="*/ 52 w 61"/>
              <a:gd name="T19" fmla="*/ 31 h 59"/>
              <a:gd name="T20" fmla="*/ 28 w 61"/>
              <a:gd name="T21" fmla="*/ 55 h 59"/>
              <a:gd name="T22" fmla="*/ 4 w 61"/>
              <a:gd name="T23" fmla="*/ 31 h 59"/>
              <a:gd name="T24" fmla="*/ 28 w 61"/>
              <a:gd name="T25" fmla="*/ 7 h 59"/>
              <a:gd name="T26" fmla="*/ 44 w 61"/>
              <a:gd name="T27" fmla="*/ 14 h 59"/>
              <a:gd name="T28" fmla="*/ 27 w 61"/>
              <a:gd name="T29" fmla="*/ 34 h 59"/>
              <a:gd name="T30" fmla="*/ 14 w 61"/>
              <a:gd name="T31" fmla="*/ 21 h 59"/>
              <a:gd name="T32" fmla="*/ 10 w 61"/>
              <a:gd name="T33" fmla="*/ 30 h 59"/>
              <a:gd name="T34" fmla="*/ 23 w 61"/>
              <a:gd name="T35" fmla="*/ 44 h 59"/>
              <a:gd name="T36" fmla="*/ 26 w 61"/>
              <a:gd name="T37" fmla="*/ 48 h 59"/>
              <a:gd name="T38" fmla="*/ 30 w 61"/>
              <a:gd name="T39" fmla="*/ 45 h 59"/>
              <a:gd name="T40" fmla="*/ 49 w 61"/>
              <a:gd name="T41" fmla="*/ 20 h 59"/>
              <a:gd name="T42" fmla="*/ 52 w 61"/>
              <a:gd name="T43" fmla="*/ 31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1" h="59">
                <a:moveTo>
                  <a:pt x="61" y="4"/>
                </a:moveTo>
                <a:cubicBezTo>
                  <a:pt x="57" y="0"/>
                  <a:pt x="57" y="0"/>
                  <a:pt x="57" y="0"/>
                </a:cubicBezTo>
                <a:cubicBezTo>
                  <a:pt x="47" y="11"/>
                  <a:pt x="47" y="11"/>
                  <a:pt x="47" y="11"/>
                </a:cubicBezTo>
                <a:cubicBezTo>
                  <a:pt x="42" y="6"/>
                  <a:pt x="35" y="3"/>
                  <a:pt x="28" y="3"/>
                </a:cubicBezTo>
                <a:cubicBezTo>
                  <a:pt x="13" y="3"/>
                  <a:pt x="0" y="16"/>
                  <a:pt x="0" y="31"/>
                </a:cubicBezTo>
                <a:cubicBezTo>
                  <a:pt x="0" y="47"/>
                  <a:pt x="13" y="59"/>
                  <a:pt x="28" y="59"/>
                </a:cubicBezTo>
                <a:cubicBezTo>
                  <a:pt x="43" y="59"/>
                  <a:pt x="56" y="47"/>
                  <a:pt x="56" y="31"/>
                </a:cubicBezTo>
                <a:cubicBezTo>
                  <a:pt x="56" y="26"/>
                  <a:pt x="54" y="21"/>
                  <a:pt x="52" y="16"/>
                </a:cubicBezTo>
                <a:lnTo>
                  <a:pt x="61" y="4"/>
                </a:lnTo>
                <a:close/>
                <a:moveTo>
                  <a:pt x="52" y="31"/>
                </a:moveTo>
                <a:cubicBezTo>
                  <a:pt x="52" y="45"/>
                  <a:pt x="41" y="55"/>
                  <a:pt x="28" y="55"/>
                </a:cubicBezTo>
                <a:cubicBezTo>
                  <a:pt x="15" y="55"/>
                  <a:pt x="4" y="45"/>
                  <a:pt x="4" y="31"/>
                </a:cubicBezTo>
                <a:cubicBezTo>
                  <a:pt x="4" y="18"/>
                  <a:pt x="15" y="7"/>
                  <a:pt x="28" y="7"/>
                </a:cubicBezTo>
                <a:cubicBezTo>
                  <a:pt x="34" y="7"/>
                  <a:pt x="40" y="10"/>
                  <a:pt x="44" y="14"/>
                </a:cubicBezTo>
                <a:cubicBezTo>
                  <a:pt x="27" y="34"/>
                  <a:pt x="27" y="34"/>
                  <a:pt x="27" y="34"/>
                </a:cubicBezTo>
                <a:cubicBezTo>
                  <a:pt x="14" y="21"/>
                  <a:pt x="14" y="21"/>
                  <a:pt x="14" y="21"/>
                </a:cubicBezTo>
                <a:cubicBezTo>
                  <a:pt x="10" y="30"/>
                  <a:pt x="10" y="30"/>
                  <a:pt x="10" y="30"/>
                </a:cubicBezTo>
                <a:cubicBezTo>
                  <a:pt x="23" y="44"/>
                  <a:pt x="23" y="44"/>
                  <a:pt x="23" y="44"/>
                </a:cubicBezTo>
                <a:cubicBezTo>
                  <a:pt x="26" y="48"/>
                  <a:pt x="26" y="48"/>
                  <a:pt x="26" y="48"/>
                </a:cubicBezTo>
                <a:cubicBezTo>
                  <a:pt x="30" y="45"/>
                  <a:pt x="30" y="45"/>
                  <a:pt x="30" y="45"/>
                </a:cubicBezTo>
                <a:cubicBezTo>
                  <a:pt x="49" y="20"/>
                  <a:pt x="49" y="20"/>
                  <a:pt x="49" y="20"/>
                </a:cubicBezTo>
                <a:cubicBezTo>
                  <a:pt x="51" y="23"/>
                  <a:pt x="52" y="27"/>
                  <a:pt x="52" y="3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344" name="Group 11343"/>
          <p:cNvGrpSpPr/>
          <p:nvPr/>
        </p:nvGrpSpPr>
        <p:grpSpPr>
          <a:xfrm>
            <a:off x="2590800" y="4521820"/>
            <a:ext cx="190500" cy="190500"/>
            <a:chOff x="2590800" y="5043810"/>
            <a:chExt cx="190500" cy="190500"/>
          </a:xfrm>
        </p:grpSpPr>
        <p:sp>
          <p:nvSpPr>
            <p:cNvPr id="306" name="Freeform 85"/>
            <p:cNvSpPr>
              <a:spLocks/>
            </p:cNvSpPr>
            <p:nvPr/>
          </p:nvSpPr>
          <p:spPr bwMode="auto">
            <a:xfrm>
              <a:off x="2590800" y="5120010"/>
              <a:ext cx="12700" cy="28575"/>
            </a:xfrm>
            <a:custGeom>
              <a:avLst/>
              <a:gdLst>
                <a:gd name="T0" fmla="*/ 0 w 4"/>
                <a:gd name="T1" fmla="*/ 9 h 9"/>
                <a:gd name="T2" fmla="*/ 3 w 4"/>
                <a:gd name="T3" fmla="*/ 8 h 9"/>
                <a:gd name="T4" fmla="*/ 4 w 4"/>
                <a:gd name="T5" fmla="*/ 1 h 9"/>
                <a:gd name="T6" fmla="*/ 1 w 4"/>
                <a:gd name="T7" fmla="*/ 0 h 9"/>
                <a:gd name="T8" fmla="*/ 0 w 4"/>
                <a:gd name="T9" fmla="*/ 8 h 9"/>
                <a:gd name="T10" fmla="*/ 0 w 4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3" y="6"/>
                    <a:pt x="3" y="3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3"/>
                    <a:pt x="0" y="5"/>
                    <a:pt x="0" y="8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07" name="Freeform 86"/>
            <p:cNvSpPr>
              <a:spLocks/>
            </p:cNvSpPr>
            <p:nvPr/>
          </p:nvSpPr>
          <p:spPr bwMode="auto">
            <a:xfrm>
              <a:off x="2647950" y="5056510"/>
              <a:ext cx="25400" cy="19050"/>
            </a:xfrm>
            <a:custGeom>
              <a:avLst/>
              <a:gdLst>
                <a:gd name="T0" fmla="*/ 8 w 8"/>
                <a:gd name="T1" fmla="*/ 4 h 6"/>
                <a:gd name="T2" fmla="*/ 8 w 8"/>
                <a:gd name="T3" fmla="*/ 0 h 6"/>
                <a:gd name="T4" fmla="*/ 0 w 8"/>
                <a:gd name="T5" fmla="*/ 2 h 6"/>
                <a:gd name="T6" fmla="*/ 1 w 8"/>
                <a:gd name="T7" fmla="*/ 6 h 6"/>
                <a:gd name="T8" fmla="*/ 8 w 8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">
                  <a:moveTo>
                    <a:pt x="8" y="4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2" y="1"/>
                    <a:pt x="0" y="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3" y="5"/>
                    <a:pt x="6" y="4"/>
                    <a:pt x="8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08" name="Freeform 87"/>
            <p:cNvSpPr>
              <a:spLocks/>
            </p:cNvSpPr>
            <p:nvPr/>
          </p:nvSpPr>
          <p:spPr bwMode="auto">
            <a:xfrm>
              <a:off x="2590800" y="5170810"/>
              <a:ext cx="22225" cy="28575"/>
            </a:xfrm>
            <a:custGeom>
              <a:avLst/>
              <a:gdLst>
                <a:gd name="T0" fmla="*/ 0 w 7"/>
                <a:gd name="T1" fmla="*/ 1 h 9"/>
                <a:gd name="T2" fmla="*/ 4 w 7"/>
                <a:gd name="T3" fmla="*/ 9 h 9"/>
                <a:gd name="T4" fmla="*/ 7 w 7"/>
                <a:gd name="T5" fmla="*/ 7 h 9"/>
                <a:gd name="T6" fmla="*/ 4 w 7"/>
                <a:gd name="T7" fmla="*/ 0 h 9"/>
                <a:gd name="T8" fmla="*/ 0 w 7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0" y="1"/>
                  </a:moveTo>
                  <a:cubicBezTo>
                    <a:pt x="1" y="4"/>
                    <a:pt x="2" y="7"/>
                    <a:pt x="4" y="9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5"/>
                    <a:pt x="4" y="2"/>
                    <a:pt x="4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09" name="Freeform 88"/>
            <p:cNvSpPr>
              <a:spLocks/>
            </p:cNvSpPr>
            <p:nvPr/>
          </p:nvSpPr>
          <p:spPr bwMode="auto">
            <a:xfrm>
              <a:off x="2698750" y="5062860"/>
              <a:ext cx="28575" cy="22225"/>
            </a:xfrm>
            <a:custGeom>
              <a:avLst/>
              <a:gdLst>
                <a:gd name="T0" fmla="*/ 9 w 9"/>
                <a:gd name="T1" fmla="*/ 4 h 7"/>
                <a:gd name="T2" fmla="*/ 1 w 9"/>
                <a:gd name="T3" fmla="*/ 0 h 7"/>
                <a:gd name="T4" fmla="*/ 0 w 9"/>
                <a:gd name="T5" fmla="*/ 3 h 7"/>
                <a:gd name="T6" fmla="*/ 6 w 9"/>
                <a:gd name="T7" fmla="*/ 7 h 7"/>
                <a:gd name="T8" fmla="*/ 9 w 9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7">
                  <a:moveTo>
                    <a:pt x="9" y="4"/>
                  </a:moveTo>
                  <a:cubicBezTo>
                    <a:pt x="6" y="2"/>
                    <a:pt x="4" y="0"/>
                    <a:pt x="1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4"/>
                    <a:pt x="4" y="5"/>
                    <a:pt x="6" y="7"/>
                  </a:cubicBezTo>
                  <a:lnTo>
                    <a:pt x="9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10" name="Freeform 89"/>
            <p:cNvSpPr>
              <a:spLocks/>
            </p:cNvSpPr>
            <p:nvPr/>
          </p:nvSpPr>
          <p:spPr bwMode="auto">
            <a:xfrm>
              <a:off x="2603500" y="5075560"/>
              <a:ext cx="25400" cy="25400"/>
            </a:xfrm>
            <a:custGeom>
              <a:avLst/>
              <a:gdLst>
                <a:gd name="T0" fmla="*/ 8 w 8"/>
                <a:gd name="T1" fmla="*/ 3 h 8"/>
                <a:gd name="T2" fmla="*/ 6 w 8"/>
                <a:gd name="T3" fmla="*/ 0 h 8"/>
                <a:gd name="T4" fmla="*/ 0 w 8"/>
                <a:gd name="T5" fmla="*/ 6 h 8"/>
                <a:gd name="T6" fmla="*/ 3 w 8"/>
                <a:gd name="T7" fmla="*/ 8 h 8"/>
                <a:gd name="T8" fmla="*/ 8 w 8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8" y="3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4" y="2"/>
                    <a:pt x="1" y="4"/>
                    <a:pt x="0" y="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6"/>
                    <a:pt x="6" y="5"/>
                    <a:pt x="8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11" name="Freeform 90"/>
            <p:cNvSpPr>
              <a:spLocks/>
            </p:cNvSpPr>
            <p:nvPr/>
          </p:nvSpPr>
          <p:spPr bwMode="auto">
            <a:xfrm>
              <a:off x="2616200" y="5043810"/>
              <a:ext cx="165100" cy="155575"/>
            </a:xfrm>
            <a:custGeom>
              <a:avLst/>
              <a:gdLst>
                <a:gd name="T0" fmla="*/ 42 w 52"/>
                <a:gd name="T1" fmla="*/ 17 h 49"/>
                <a:gd name="T2" fmla="*/ 52 w 52"/>
                <a:gd name="T3" fmla="*/ 5 h 49"/>
                <a:gd name="T4" fmla="*/ 47 w 52"/>
                <a:gd name="T5" fmla="*/ 0 h 49"/>
                <a:gd name="T6" fmla="*/ 18 w 52"/>
                <a:gd name="T7" fmla="*/ 35 h 49"/>
                <a:gd name="T8" fmla="*/ 5 w 52"/>
                <a:gd name="T9" fmla="*/ 22 h 49"/>
                <a:gd name="T10" fmla="*/ 0 w 52"/>
                <a:gd name="T11" fmla="*/ 31 h 49"/>
                <a:gd name="T12" fmla="*/ 14 w 52"/>
                <a:gd name="T13" fmla="*/ 45 h 49"/>
                <a:gd name="T14" fmla="*/ 17 w 52"/>
                <a:gd name="T15" fmla="*/ 49 h 49"/>
                <a:gd name="T16" fmla="*/ 20 w 52"/>
                <a:gd name="T17" fmla="*/ 46 h 49"/>
                <a:gd name="T18" fmla="*/ 40 w 52"/>
                <a:gd name="T19" fmla="*/ 21 h 49"/>
                <a:gd name="T20" fmla="*/ 41 w 52"/>
                <a:gd name="T21" fmla="*/ 25 h 49"/>
                <a:gd name="T22" fmla="*/ 45 w 52"/>
                <a:gd name="T23" fmla="*/ 23 h 49"/>
                <a:gd name="T24" fmla="*/ 42 w 52"/>
                <a:gd name="T25" fmla="*/ 1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49">
                  <a:moveTo>
                    <a:pt x="42" y="17"/>
                  </a:moveTo>
                  <a:cubicBezTo>
                    <a:pt x="52" y="5"/>
                    <a:pt x="52" y="5"/>
                    <a:pt x="52" y="5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2"/>
                    <a:pt x="41" y="23"/>
                    <a:pt x="41" y="2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4" y="21"/>
                    <a:pt x="43" y="19"/>
                    <a:pt x="42" y="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12" name="Freeform 91"/>
            <p:cNvSpPr>
              <a:spLocks/>
            </p:cNvSpPr>
            <p:nvPr/>
          </p:nvSpPr>
          <p:spPr bwMode="auto">
            <a:xfrm>
              <a:off x="2622550" y="5208910"/>
              <a:ext cx="28575" cy="22225"/>
            </a:xfrm>
            <a:custGeom>
              <a:avLst/>
              <a:gdLst>
                <a:gd name="T0" fmla="*/ 0 w 9"/>
                <a:gd name="T1" fmla="*/ 3 h 7"/>
                <a:gd name="T2" fmla="*/ 8 w 9"/>
                <a:gd name="T3" fmla="*/ 7 h 7"/>
                <a:gd name="T4" fmla="*/ 9 w 9"/>
                <a:gd name="T5" fmla="*/ 3 h 7"/>
                <a:gd name="T6" fmla="*/ 2 w 9"/>
                <a:gd name="T7" fmla="*/ 0 h 7"/>
                <a:gd name="T8" fmla="*/ 0 w 9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7">
                  <a:moveTo>
                    <a:pt x="0" y="3"/>
                  </a:moveTo>
                  <a:cubicBezTo>
                    <a:pt x="3" y="5"/>
                    <a:pt x="5" y="6"/>
                    <a:pt x="8" y="7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7" y="3"/>
                    <a:pt x="5" y="1"/>
                    <a:pt x="2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13" name="Freeform 92"/>
            <p:cNvSpPr>
              <a:spLocks/>
            </p:cNvSpPr>
            <p:nvPr/>
          </p:nvSpPr>
          <p:spPr bwMode="auto">
            <a:xfrm>
              <a:off x="2749550" y="5145410"/>
              <a:ext cx="19050" cy="28575"/>
            </a:xfrm>
            <a:custGeom>
              <a:avLst/>
              <a:gdLst>
                <a:gd name="T0" fmla="*/ 0 w 6"/>
                <a:gd name="T1" fmla="*/ 8 h 9"/>
                <a:gd name="T2" fmla="*/ 4 w 6"/>
                <a:gd name="T3" fmla="*/ 9 h 9"/>
                <a:gd name="T4" fmla="*/ 6 w 6"/>
                <a:gd name="T5" fmla="*/ 0 h 9"/>
                <a:gd name="T6" fmla="*/ 6 w 6"/>
                <a:gd name="T7" fmla="*/ 0 h 9"/>
                <a:gd name="T8" fmla="*/ 1 w 6"/>
                <a:gd name="T9" fmla="*/ 0 h 9"/>
                <a:gd name="T10" fmla="*/ 0 w 6"/>
                <a:gd name="T1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9">
                  <a:moveTo>
                    <a:pt x="0" y="8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5" y="6"/>
                    <a:pt x="6" y="3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3"/>
                    <a:pt x="1" y="5"/>
                    <a:pt x="0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14" name="Freeform 93"/>
            <p:cNvSpPr>
              <a:spLocks/>
            </p:cNvSpPr>
            <p:nvPr/>
          </p:nvSpPr>
          <p:spPr bwMode="auto">
            <a:xfrm>
              <a:off x="2720975" y="5189860"/>
              <a:ext cx="25400" cy="28575"/>
            </a:xfrm>
            <a:custGeom>
              <a:avLst/>
              <a:gdLst>
                <a:gd name="T0" fmla="*/ 0 w 8"/>
                <a:gd name="T1" fmla="*/ 6 h 9"/>
                <a:gd name="T2" fmla="*/ 2 w 8"/>
                <a:gd name="T3" fmla="*/ 9 h 9"/>
                <a:gd name="T4" fmla="*/ 8 w 8"/>
                <a:gd name="T5" fmla="*/ 3 h 9"/>
                <a:gd name="T6" fmla="*/ 5 w 8"/>
                <a:gd name="T7" fmla="*/ 0 h 9"/>
                <a:gd name="T8" fmla="*/ 0 w 8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9">
                  <a:moveTo>
                    <a:pt x="0" y="6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4" y="7"/>
                    <a:pt x="7" y="5"/>
                    <a:pt x="8" y="3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3"/>
                    <a:pt x="2" y="4"/>
                    <a:pt x="0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15" name="Freeform 94"/>
            <p:cNvSpPr>
              <a:spLocks/>
            </p:cNvSpPr>
            <p:nvPr/>
          </p:nvSpPr>
          <p:spPr bwMode="auto">
            <a:xfrm>
              <a:off x="2676525" y="5218435"/>
              <a:ext cx="25400" cy="15875"/>
            </a:xfrm>
            <a:custGeom>
              <a:avLst/>
              <a:gdLst>
                <a:gd name="T0" fmla="*/ 0 w 8"/>
                <a:gd name="T1" fmla="*/ 1 h 5"/>
                <a:gd name="T2" fmla="*/ 0 w 8"/>
                <a:gd name="T3" fmla="*/ 5 h 5"/>
                <a:gd name="T4" fmla="*/ 8 w 8"/>
                <a:gd name="T5" fmla="*/ 4 h 5"/>
                <a:gd name="T6" fmla="*/ 7 w 8"/>
                <a:gd name="T7" fmla="*/ 0 h 5"/>
                <a:gd name="T8" fmla="*/ 0 w 8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0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3" y="5"/>
                    <a:pt x="6" y="5"/>
                    <a:pt x="8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1"/>
                    <a:pt x="2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316" name="Freeform 95"/>
          <p:cNvSpPr>
            <a:spLocks noEditPoints="1"/>
          </p:cNvSpPr>
          <p:nvPr/>
        </p:nvSpPr>
        <p:spPr bwMode="auto">
          <a:xfrm>
            <a:off x="2984500" y="4521820"/>
            <a:ext cx="193675" cy="190500"/>
          </a:xfrm>
          <a:custGeom>
            <a:avLst/>
            <a:gdLst>
              <a:gd name="T0" fmla="*/ 30 w 61"/>
              <a:gd name="T1" fmla="*/ 0 h 60"/>
              <a:gd name="T2" fmla="*/ 0 w 61"/>
              <a:gd name="T3" fmla="*/ 30 h 60"/>
              <a:gd name="T4" fmla="*/ 30 w 61"/>
              <a:gd name="T5" fmla="*/ 60 h 60"/>
              <a:gd name="T6" fmla="*/ 61 w 61"/>
              <a:gd name="T7" fmla="*/ 30 h 60"/>
              <a:gd name="T8" fmla="*/ 30 w 61"/>
              <a:gd name="T9" fmla="*/ 0 h 60"/>
              <a:gd name="T10" fmla="*/ 29 w 61"/>
              <a:gd name="T11" fmla="*/ 43 h 60"/>
              <a:gd name="T12" fmla="*/ 27 w 61"/>
              <a:gd name="T13" fmla="*/ 46 h 60"/>
              <a:gd name="T14" fmla="*/ 25 w 61"/>
              <a:gd name="T15" fmla="*/ 43 h 60"/>
              <a:gd name="T16" fmla="*/ 13 w 61"/>
              <a:gd name="T17" fmla="*/ 30 h 60"/>
              <a:gd name="T18" fmla="*/ 17 w 61"/>
              <a:gd name="T19" fmla="*/ 25 h 60"/>
              <a:gd name="T20" fmla="*/ 26 w 61"/>
              <a:gd name="T21" fmla="*/ 32 h 60"/>
              <a:gd name="T22" fmla="*/ 47 w 61"/>
              <a:gd name="T23" fmla="*/ 15 h 60"/>
              <a:gd name="T24" fmla="*/ 51 w 61"/>
              <a:gd name="T25" fmla="*/ 20 h 60"/>
              <a:gd name="T26" fmla="*/ 29 w 61"/>
              <a:gd name="T27" fmla="*/ 43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1" h="60">
                <a:moveTo>
                  <a:pt x="30" y="0"/>
                </a:moveTo>
                <a:cubicBezTo>
                  <a:pt x="14" y="0"/>
                  <a:pt x="0" y="13"/>
                  <a:pt x="0" y="30"/>
                </a:cubicBezTo>
                <a:cubicBezTo>
                  <a:pt x="0" y="47"/>
                  <a:pt x="14" y="60"/>
                  <a:pt x="30" y="60"/>
                </a:cubicBezTo>
                <a:cubicBezTo>
                  <a:pt x="47" y="60"/>
                  <a:pt x="61" y="47"/>
                  <a:pt x="61" y="30"/>
                </a:cubicBezTo>
                <a:cubicBezTo>
                  <a:pt x="61" y="13"/>
                  <a:pt x="47" y="0"/>
                  <a:pt x="30" y="0"/>
                </a:cubicBezTo>
                <a:close/>
                <a:moveTo>
                  <a:pt x="29" y="43"/>
                </a:moveTo>
                <a:cubicBezTo>
                  <a:pt x="27" y="46"/>
                  <a:pt x="27" y="46"/>
                  <a:pt x="27" y="46"/>
                </a:cubicBezTo>
                <a:cubicBezTo>
                  <a:pt x="25" y="43"/>
                  <a:pt x="25" y="43"/>
                  <a:pt x="25" y="43"/>
                </a:cubicBezTo>
                <a:cubicBezTo>
                  <a:pt x="13" y="30"/>
                  <a:pt x="13" y="30"/>
                  <a:pt x="13" y="30"/>
                </a:cubicBezTo>
                <a:cubicBezTo>
                  <a:pt x="17" y="25"/>
                  <a:pt x="17" y="25"/>
                  <a:pt x="17" y="25"/>
                </a:cubicBezTo>
                <a:cubicBezTo>
                  <a:pt x="26" y="32"/>
                  <a:pt x="26" y="32"/>
                  <a:pt x="26" y="32"/>
                </a:cubicBezTo>
                <a:cubicBezTo>
                  <a:pt x="47" y="15"/>
                  <a:pt x="47" y="15"/>
                  <a:pt x="47" y="15"/>
                </a:cubicBezTo>
                <a:cubicBezTo>
                  <a:pt x="51" y="20"/>
                  <a:pt x="51" y="20"/>
                  <a:pt x="51" y="20"/>
                </a:cubicBezTo>
                <a:lnTo>
                  <a:pt x="29" y="4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317" name="Freeform 96"/>
          <p:cNvSpPr>
            <a:spLocks/>
          </p:cNvSpPr>
          <p:nvPr/>
        </p:nvSpPr>
        <p:spPr bwMode="auto">
          <a:xfrm>
            <a:off x="3838575" y="4582145"/>
            <a:ext cx="115888" cy="88900"/>
          </a:xfrm>
          <a:custGeom>
            <a:avLst/>
            <a:gdLst>
              <a:gd name="T0" fmla="*/ 63 w 73"/>
              <a:gd name="T1" fmla="*/ 0 h 56"/>
              <a:gd name="T2" fmla="*/ 31 w 73"/>
              <a:gd name="T3" fmla="*/ 32 h 56"/>
              <a:gd name="T4" fmla="*/ 13 w 73"/>
              <a:gd name="T5" fmla="*/ 16 h 56"/>
              <a:gd name="T6" fmla="*/ 0 w 73"/>
              <a:gd name="T7" fmla="*/ 28 h 56"/>
              <a:gd name="T8" fmla="*/ 25 w 73"/>
              <a:gd name="T9" fmla="*/ 50 h 56"/>
              <a:gd name="T10" fmla="*/ 31 w 73"/>
              <a:gd name="T11" fmla="*/ 56 h 56"/>
              <a:gd name="T12" fmla="*/ 73 w 73"/>
              <a:gd name="T13" fmla="*/ 12 h 56"/>
              <a:gd name="T14" fmla="*/ 63 w 73"/>
              <a:gd name="T15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56">
                <a:moveTo>
                  <a:pt x="63" y="0"/>
                </a:moveTo>
                <a:lnTo>
                  <a:pt x="31" y="32"/>
                </a:lnTo>
                <a:lnTo>
                  <a:pt x="13" y="16"/>
                </a:lnTo>
                <a:lnTo>
                  <a:pt x="0" y="28"/>
                </a:lnTo>
                <a:lnTo>
                  <a:pt x="25" y="50"/>
                </a:lnTo>
                <a:lnTo>
                  <a:pt x="31" y="56"/>
                </a:lnTo>
                <a:lnTo>
                  <a:pt x="73" y="12"/>
                </a:lnTo>
                <a:lnTo>
                  <a:pt x="6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349" name="Group 11348"/>
          <p:cNvGrpSpPr/>
          <p:nvPr/>
        </p:nvGrpSpPr>
        <p:grpSpPr>
          <a:xfrm>
            <a:off x="7866063" y="4534520"/>
            <a:ext cx="179388" cy="177800"/>
            <a:chOff x="7866063" y="5056510"/>
            <a:chExt cx="179388" cy="177800"/>
          </a:xfrm>
        </p:grpSpPr>
        <p:sp>
          <p:nvSpPr>
            <p:cNvPr id="318" name="Freeform 97"/>
            <p:cNvSpPr>
              <a:spLocks noEditPoints="1"/>
            </p:cNvSpPr>
            <p:nvPr/>
          </p:nvSpPr>
          <p:spPr bwMode="auto">
            <a:xfrm>
              <a:off x="7866063" y="5056510"/>
              <a:ext cx="179388" cy="177800"/>
            </a:xfrm>
            <a:custGeom>
              <a:avLst/>
              <a:gdLst>
                <a:gd name="T0" fmla="*/ 0 w 113"/>
                <a:gd name="T1" fmla="*/ 0 h 112"/>
                <a:gd name="T2" fmla="*/ 0 w 113"/>
                <a:gd name="T3" fmla="*/ 112 h 112"/>
                <a:gd name="T4" fmla="*/ 113 w 113"/>
                <a:gd name="T5" fmla="*/ 112 h 112"/>
                <a:gd name="T6" fmla="*/ 113 w 113"/>
                <a:gd name="T7" fmla="*/ 0 h 112"/>
                <a:gd name="T8" fmla="*/ 0 w 113"/>
                <a:gd name="T9" fmla="*/ 0 h 112"/>
                <a:gd name="T10" fmla="*/ 105 w 113"/>
                <a:gd name="T11" fmla="*/ 104 h 112"/>
                <a:gd name="T12" fmla="*/ 8 w 113"/>
                <a:gd name="T13" fmla="*/ 104 h 112"/>
                <a:gd name="T14" fmla="*/ 8 w 113"/>
                <a:gd name="T15" fmla="*/ 8 h 112"/>
                <a:gd name="T16" fmla="*/ 105 w 113"/>
                <a:gd name="T17" fmla="*/ 8 h 112"/>
                <a:gd name="T18" fmla="*/ 105 w 113"/>
                <a:gd name="T19" fmla="*/ 104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2">
                  <a:moveTo>
                    <a:pt x="0" y="0"/>
                  </a:moveTo>
                  <a:lnTo>
                    <a:pt x="0" y="112"/>
                  </a:lnTo>
                  <a:lnTo>
                    <a:pt x="113" y="112"/>
                  </a:lnTo>
                  <a:lnTo>
                    <a:pt x="113" y="0"/>
                  </a:lnTo>
                  <a:lnTo>
                    <a:pt x="0" y="0"/>
                  </a:lnTo>
                  <a:close/>
                  <a:moveTo>
                    <a:pt x="105" y="104"/>
                  </a:moveTo>
                  <a:lnTo>
                    <a:pt x="8" y="104"/>
                  </a:lnTo>
                  <a:lnTo>
                    <a:pt x="8" y="8"/>
                  </a:lnTo>
                  <a:lnTo>
                    <a:pt x="105" y="8"/>
                  </a:lnTo>
                  <a:lnTo>
                    <a:pt x="105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19" name="Freeform 98"/>
            <p:cNvSpPr>
              <a:spLocks/>
            </p:cNvSpPr>
            <p:nvPr/>
          </p:nvSpPr>
          <p:spPr bwMode="auto">
            <a:xfrm>
              <a:off x="7904163" y="5094610"/>
              <a:ext cx="109538" cy="107950"/>
            </a:xfrm>
            <a:custGeom>
              <a:avLst/>
              <a:gdLst>
                <a:gd name="T0" fmla="*/ 12 w 69"/>
                <a:gd name="T1" fmla="*/ 68 h 68"/>
                <a:gd name="T2" fmla="*/ 34 w 69"/>
                <a:gd name="T3" fmla="*/ 46 h 68"/>
                <a:gd name="T4" fmla="*/ 57 w 69"/>
                <a:gd name="T5" fmla="*/ 68 h 68"/>
                <a:gd name="T6" fmla="*/ 69 w 69"/>
                <a:gd name="T7" fmla="*/ 58 h 68"/>
                <a:gd name="T8" fmla="*/ 47 w 69"/>
                <a:gd name="T9" fmla="*/ 34 h 68"/>
                <a:gd name="T10" fmla="*/ 69 w 69"/>
                <a:gd name="T11" fmla="*/ 12 h 68"/>
                <a:gd name="T12" fmla="*/ 57 w 69"/>
                <a:gd name="T13" fmla="*/ 0 h 68"/>
                <a:gd name="T14" fmla="*/ 34 w 69"/>
                <a:gd name="T15" fmla="*/ 24 h 68"/>
                <a:gd name="T16" fmla="*/ 12 w 69"/>
                <a:gd name="T17" fmla="*/ 0 h 68"/>
                <a:gd name="T18" fmla="*/ 0 w 69"/>
                <a:gd name="T19" fmla="*/ 12 h 68"/>
                <a:gd name="T20" fmla="*/ 22 w 69"/>
                <a:gd name="T21" fmla="*/ 34 h 68"/>
                <a:gd name="T22" fmla="*/ 0 w 69"/>
                <a:gd name="T23" fmla="*/ 58 h 68"/>
                <a:gd name="T24" fmla="*/ 12 w 69"/>
                <a:gd name="T25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68">
                  <a:moveTo>
                    <a:pt x="12" y="68"/>
                  </a:moveTo>
                  <a:lnTo>
                    <a:pt x="34" y="46"/>
                  </a:lnTo>
                  <a:lnTo>
                    <a:pt x="57" y="68"/>
                  </a:lnTo>
                  <a:lnTo>
                    <a:pt x="69" y="58"/>
                  </a:lnTo>
                  <a:lnTo>
                    <a:pt x="47" y="34"/>
                  </a:lnTo>
                  <a:lnTo>
                    <a:pt x="69" y="12"/>
                  </a:lnTo>
                  <a:lnTo>
                    <a:pt x="57" y="0"/>
                  </a:lnTo>
                  <a:lnTo>
                    <a:pt x="34" y="24"/>
                  </a:lnTo>
                  <a:lnTo>
                    <a:pt x="12" y="0"/>
                  </a:lnTo>
                  <a:lnTo>
                    <a:pt x="0" y="12"/>
                  </a:lnTo>
                  <a:lnTo>
                    <a:pt x="22" y="34"/>
                  </a:lnTo>
                  <a:lnTo>
                    <a:pt x="0" y="58"/>
                  </a:lnTo>
                  <a:lnTo>
                    <a:pt x="12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345" name="Group 11344"/>
          <p:cNvGrpSpPr/>
          <p:nvPr/>
        </p:nvGrpSpPr>
        <p:grpSpPr>
          <a:xfrm>
            <a:off x="3390900" y="4509120"/>
            <a:ext cx="203200" cy="203200"/>
            <a:chOff x="3390900" y="5031110"/>
            <a:chExt cx="203200" cy="203200"/>
          </a:xfrm>
        </p:grpSpPr>
        <p:sp>
          <p:nvSpPr>
            <p:cNvPr id="320" name="Freeform 99"/>
            <p:cNvSpPr>
              <a:spLocks/>
            </p:cNvSpPr>
            <p:nvPr/>
          </p:nvSpPr>
          <p:spPr bwMode="auto">
            <a:xfrm>
              <a:off x="3432175" y="5085085"/>
              <a:ext cx="120650" cy="95250"/>
            </a:xfrm>
            <a:custGeom>
              <a:avLst/>
              <a:gdLst>
                <a:gd name="T0" fmla="*/ 28 w 76"/>
                <a:gd name="T1" fmla="*/ 34 h 60"/>
                <a:gd name="T2" fmla="*/ 8 w 76"/>
                <a:gd name="T3" fmla="*/ 20 h 60"/>
                <a:gd name="T4" fmla="*/ 0 w 76"/>
                <a:gd name="T5" fmla="*/ 28 h 60"/>
                <a:gd name="T6" fmla="*/ 24 w 76"/>
                <a:gd name="T7" fmla="*/ 56 h 60"/>
                <a:gd name="T8" fmla="*/ 28 w 76"/>
                <a:gd name="T9" fmla="*/ 60 h 60"/>
                <a:gd name="T10" fmla="*/ 32 w 76"/>
                <a:gd name="T11" fmla="*/ 56 h 60"/>
                <a:gd name="T12" fmla="*/ 76 w 76"/>
                <a:gd name="T13" fmla="*/ 8 h 60"/>
                <a:gd name="T14" fmla="*/ 68 w 76"/>
                <a:gd name="T15" fmla="*/ 0 h 60"/>
                <a:gd name="T16" fmla="*/ 28 w 76"/>
                <a:gd name="T17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60">
                  <a:moveTo>
                    <a:pt x="28" y="34"/>
                  </a:moveTo>
                  <a:lnTo>
                    <a:pt x="8" y="20"/>
                  </a:lnTo>
                  <a:lnTo>
                    <a:pt x="0" y="28"/>
                  </a:lnTo>
                  <a:lnTo>
                    <a:pt x="24" y="56"/>
                  </a:lnTo>
                  <a:lnTo>
                    <a:pt x="28" y="60"/>
                  </a:lnTo>
                  <a:lnTo>
                    <a:pt x="32" y="56"/>
                  </a:lnTo>
                  <a:lnTo>
                    <a:pt x="76" y="8"/>
                  </a:lnTo>
                  <a:lnTo>
                    <a:pt x="68" y="0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21" name="Freeform 100"/>
            <p:cNvSpPr>
              <a:spLocks noEditPoints="1"/>
            </p:cNvSpPr>
            <p:nvPr/>
          </p:nvSpPr>
          <p:spPr bwMode="auto">
            <a:xfrm>
              <a:off x="3390900" y="5031110"/>
              <a:ext cx="203200" cy="203200"/>
            </a:xfrm>
            <a:custGeom>
              <a:avLst/>
              <a:gdLst>
                <a:gd name="T0" fmla="*/ 32 w 64"/>
                <a:gd name="T1" fmla="*/ 0 h 64"/>
                <a:gd name="T2" fmla="*/ 0 w 64"/>
                <a:gd name="T3" fmla="*/ 32 h 64"/>
                <a:gd name="T4" fmla="*/ 32 w 64"/>
                <a:gd name="T5" fmla="*/ 64 h 64"/>
                <a:gd name="T6" fmla="*/ 64 w 64"/>
                <a:gd name="T7" fmla="*/ 32 h 64"/>
                <a:gd name="T8" fmla="*/ 32 w 64"/>
                <a:gd name="T9" fmla="*/ 0 h 64"/>
                <a:gd name="T10" fmla="*/ 32 w 64"/>
                <a:gd name="T11" fmla="*/ 60 h 64"/>
                <a:gd name="T12" fmla="*/ 4 w 64"/>
                <a:gd name="T13" fmla="*/ 32 h 64"/>
                <a:gd name="T14" fmla="*/ 32 w 64"/>
                <a:gd name="T15" fmla="*/ 4 h 64"/>
                <a:gd name="T16" fmla="*/ 60 w 64"/>
                <a:gd name="T17" fmla="*/ 32 h 64"/>
                <a:gd name="T18" fmla="*/ 32 w 64"/>
                <a:gd name="T19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cubicBezTo>
                    <a:pt x="14" y="0"/>
                    <a:pt x="0" y="15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50" y="64"/>
                    <a:pt x="64" y="50"/>
                    <a:pt x="64" y="32"/>
                  </a:cubicBezTo>
                  <a:cubicBezTo>
                    <a:pt x="64" y="15"/>
                    <a:pt x="50" y="0"/>
                    <a:pt x="32" y="0"/>
                  </a:cubicBezTo>
                  <a:close/>
                  <a:moveTo>
                    <a:pt x="32" y="60"/>
                  </a:moveTo>
                  <a:cubicBezTo>
                    <a:pt x="17" y="60"/>
                    <a:pt x="4" y="48"/>
                    <a:pt x="4" y="32"/>
                  </a:cubicBezTo>
                  <a:cubicBezTo>
                    <a:pt x="4" y="17"/>
                    <a:pt x="17" y="4"/>
                    <a:pt x="32" y="4"/>
                  </a:cubicBezTo>
                  <a:cubicBezTo>
                    <a:pt x="47" y="4"/>
                    <a:pt x="60" y="17"/>
                    <a:pt x="60" y="32"/>
                  </a:cubicBezTo>
                  <a:cubicBezTo>
                    <a:pt x="60" y="48"/>
                    <a:pt x="47" y="60"/>
                    <a:pt x="32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322" name="Freeform 101"/>
          <p:cNvSpPr>
            <a:spLocks/>
          </p:cNvSpPr>
          <p:nvPr/>
        </p:nvSpPr>
        <p:spPr bwMode="auto">
          <a:xfrm>
            <a:off x="1801813" y="4956795"/>
            <a:ext cx="127000" cy="123825"/>
          </a:xfrm>
          <a:custGeom>
            <a:avLst/>
            <a:gdLst>
              <a:gd name="T0" fmla="*/ 80 w 80"/>
              <a:gd name="T1" fmla="*/ 16 h 78"/>
              <a:gd name="T2" fmla="*/ 64 w 80"/>
              <a:gd name="T3" fmla="*/ 0 h 78"/>
              <a:gd name="T4" fmla="*/ 40 w 80"/>
              <a:gd name="T5" fmla="*/ 22 h 78"/>
              <a:gd name="T6" fmla="*/ 18 w 80"/>
              <a:gd name="T7" fmla="*/ 0 h 78"/>
              <a:gd name="T8" fmla="*/ 0 w 80"/>
              <a:gd name="T9" fmla="*/ 16 h 78"/>
              <a:gd name="T10" fmla="*/ 24 w 80"/>
              <a:gd name="T11" fmla="*/ 40 h 78"/>
              <a:gd name="T12" fmla="*/ 0 w 80"/>
              <a:gd name="T13" fmla="*/ 62 h 78"/>
              <a:gd name="T14" fmla="*/ 18 w 80"/>
              <a:gd name="T15" fmla="*/ 78 h 78"/>
              <a:gd name="T16" fmla="*/ 40 w 80"/>
              <a:gd name="T17" fmla="*/ 56 h 78"/>
              <a:gd name="T18" fmla="*/ 64 w 80"/>
              <a:gd name="T19" fmla="*/ 78 h 78"/>
              <a:gd name="T20" fmla="*/ 80 w 80"/>
              <a:gd name="T21" fmla="*/ 62 h 78"/>
              <a:gd name="T22" fmla="*/ 58 w 80"/>
              <a:gd name="T23" fmla="*/ 40 h 78"/>
              <a:gd name="T24" fmla="*/ 80 w 80"/>
              <a:gd name="T25" fmla="*/ 16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78">
                <a:moveTo>
                  <a:pt x="80" y="16"/>
                </a:moveTo>
                <a:lnTo>
                  <a:pt x="64" y="0"/>
                </a:lnTo>
                <a:lnTo>
                  <a:pt x="40" y="22"/>
                </a:lnTo>
                <a:lnTo>
                  <a:pt x="18" y="0"/>
                </a:lnTo>
                <a:lnTo>
                  <a:pt x="0" y="16"/>
                </a:lnTo>
                <a:lnTo>
                  <a:pt x="24" y="40"/>
                </a:lnTo>
                <a:lnTo>
                  <a:pt x="0" y="62"/>
                </a:lnTo>
                <a:lnTo>
                  <a:pt x="18" y="78"/>
                </a:lnTo>
                <a:lnTo>
                  <a:pt x="40" y="56"/>
                </a:lnTo>
                <a:lnTo>
                  <a:pt x="64" y="78"/>
                </a:lnTo>
                <a:lnTo>
                  <a:pt x="80" y="62"/>
                </a:lnTo>
                <a:lnTo>
                  <a:pt x="58" y="40"/>
                </a:lnTo>
                <a:lnTo>
                  <a:pt x="8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323" name="Freeform 102"/>
          <p:cNvSpPr>
            <a:spLocks/>
          </p:cNvSpPr>
          <p:nvPr/>
        </p:nvSpPr>
        <p:spPr bwMode="auto">
          <a:xfrm>
            <a:off x="555625" y="4940920"/>
            <a:ext cx="180975" cy="182563"/>
          </a:xfrm>
          <a:custGeom>
            <a:avLst/>
            <a:gdLst>
              <a:gd name="T0" fmla="*/ 114 w 114"/>
              <a:gd name="T1" fmla="*/ 92 h 115"/>
              <a:gd name="T2" fmla="*/ 80 w 114"/>
              <a:gd name="T3" fmla="*/ 58 h 115"/>
              <a:gd name="T4" fmla="*/ 114 w 114"/>
              <a:gd name="T5" fmla="*/ 24 h 115"/>
              <a:gd name="T6" fmla="*/ 90 w 114"/>
              <a:gd name="T7" fmla="*/ 0 h 115"/>
              <a:gd name="T8" fmla="*/ 56 w 114"/>
              <a:gd name="T9" fmla="*/ 34 h 115"/>
              <a:gd name="T10" fmla="*/ 22 w 114"/>
              <a:gd name="T11" fmla="*/ 0 h 115"/>
              <a:gd name="T12" fmla="*/ 0 w 114"/>
              <a:gd name="T13" fmla="*/ 24 h 115"/>
              <a:gd name="T14" fmla="*/ 34 w 114"/>
              <a:gd name="T15" fmla="*/ 58 h 115"/>
              <a:gd name="T16" fmla="*/ 0 w 114"/>
              <a:gd name="T17" fmla="*/ 92 h 115"/>
              <a:gd name="T18" fmla="*/ 22 w 114"/>
              <a:gd name="T19" fmla="*/ 115 h 115"/>
              <a:gd name="T20" fmla="*/ 56 w 114"/>
              <a:gd name="T21" fmla="*/ 80 h 115"/>
              <a:gd name="T22" fmla="*/ 90 w 114"/>
              <a:gd name="T23" fmla="*/ 115 h 115"/>
              <a:gd name="T24" fmla="*/ 114 w 114"/>
              <a:gd name="T25" fmla="*/ 92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4" h="115">
                <a:moveTo>
                  <a:pt x="114" y="92"/>
                </a:moveTo>
                <a:lnTo>
                  <a:pt x="80" y="58"/>
                </a:lnTo>
                <a:lnTo>
                  <a:pt x="114" y="24"/>
                </a:lnTo>
                <a:lnTo>
                  <a:pt x="90" y="0"/>
                </a:lnTo>
                <a:lnTo>
                  <a:pt x="56" y="34"/>
                </a:lnTo>
                <a:lnTo>
                  <a:pt x="22" y="0"/>
                </a:lnTo>
                <a:lnTo>
                  <a:pt x="0" y="24"/>
                </a:lnTo>
                <a:lnTo>
                  <a:pt x="34" y="58"/>
                </a:lnTo>
                <a:lnTo>
                  <a:pt x="0" y="92"/>
                </a:lnTo>
                <a:lnTo>
                  <a:pt x="22" y="115"/>
                </a:lnTo>
                <a:lnTo>
                  <a:pt x="56" y="80"/>
                </a:lnTo>
                <a:lnTo>
                  <a:pt x="90" y="115"/>
                </a:lnTo>
                <a:lnTo>
                  <a:pt x="11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355" name="Group 11354"/>
          <p:cNvGrpSpPr/>
          <p:nvPr/>
        </p:nvGrpSpPr>
        <p:grpSpPr>
          <a:xfrm>
            <a:off x="1370013" y="4928220"/>
            <a:ext cx="168275" cy="168275"/>
            <a:chOff x="1370013" y="5450210"/>
            <a:chExt cx="168275" cy="168275"/>
          </a:xfrm>
        </p:grpSpPr>
        <p:sp>
          <p:nvSpPr>
            <p:cNvPr id="324" name="Freeform 103"/>
            <p:cNvSpPr>
              <a:spLocks noEditPoints="1"/>
            </p:cNvSpPr>
            <p:nvPr/>
          </p:nvSpPr>
          <p:spPr bwMode="auto">
            <a:xfrm>
              <a:off x="1370013" y="5450210"/>
              <a:ext cx="168275" cy="168275"/>
            </a:xfrm>
            <a:custGeom>
              <a:avLst/>
              <a:gdLst>
                <a:gd name="T0" fmla="*/ 26 w 53"/>
                <a:gd name="T1" fmla="*/ 0 h 53"/>
                <a:gd name="T2" fmla="*/ 0 w 53"/>
                <a:gd name="T3" fmla="*/ 27 h 53"/>
                <a:gd name="T4" fmla="*/ 26 w 53"/>
                <a:gd name="T5" fmla="*/ 53 h 53"/>
                <a:gd name="T6" fmla="*/ 53 w 53"/>
                <a:gd name="T7" fmla="*/ 27 h 53"/>
                <a:gd name="T8" fmla="*/ 26 w 53"/>
                <a:gd name="T9" fmla="*/ 0 h 53"/>
                <a:gd name="T10" fmla="*/ 26 w 53"/>
                <a:gd name="T11" fmla="*/ 49 h 53"/>
                <a:gd name="T12" fmla="*/ 4 w 53"/>
                <a:gd name="T13" fmla="*/ 27 h 53"/>
                <a:gd name="T14" fmla="*/ 26 w 53"/>
                <a:gd name="T15" fmla="*/ 4 h 53"/>
                <a:gd name="T16" fmla="*/ 49 w 53"/>
                <a:gd name="T17" fmla="*/ 27 h 53"/>
                <a:gd name="T18" fmla="*/ 26 w 53"/>
                <a:gd name="T1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53">
                  <a:moveTo>
                    <a:pt x="26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41"/>
                    <a:pt x="12" y="53"/>
                    <a:pt x="26" y="53"/>
                  </a:cubicBezTo>
                  <a:cubicBezTo>
                    <a:pt x="41" y="53"/>
                    <a:pt x="53" y="41"/>
                    <a:pt x="53" y="27"/>
                  </a:cubicBezTo>
                  <a:cubicBezTo>
                    <a:pt x="53" y="12"/>
                    <a:pt x="41" y="0"/>
                    <a:pt x="26" y="0"/>
                  </a:cubicBezTo>
                  <a:close/>
                  <a:moveTo>
                    <a:pt x="26" y="49"/>
                  </a:moveTo>
                  <a:cubicBezTo>
                    <a:pt x="14" y="49"/>
                    <a:pt x="4" y="39"/>
                    <a:pt x="4" y="27"/>
                  </a:cubicBezTo>
                  <a:cubicBezTo>
                    <a:pt x="4" y="14"/>
                    <a:pt x="14" y="4"/>
                    <a:pt x="26" y="4"/>
                  </a:cubicBezTo>
                  <a:cubicBezTo>
                    <a:pt x="39" y="4"/>
                    <a:pt x="49" y="14"/>
                    <a:pt x="49" y="27"/>
                  </a:cubicBezTo>
                  <a:cubicBezTo>
                    <a:pt x="49" y="39"/>
                    <a:pt x="39" y="49"/>
                    <a:pt x="26" y="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25" name="Freeform 104"/>
            <p:cNvSpPr>
              <a:spLocks/>
            </p:cNvSpPr>
            <p:nvPr/>
          </p:nvSpPr>
          <p:spPr bwMode="auto">
            <a:xfrm>
              <a:off x="1411288" y="5494660"/>
              <a:ext cx="82550" cy="82550"/>
            </a:xfrm>
            <a:custGeom>
              <a:avLst/>
              <a:gdLst>
                <a:gd name="T0" fmla="*/ 40 w 52"/>
                <a:gd name="T1" fmla="*/ 0 h 52"/>
                <a:gd name="T2" fmla="*/ 26 w 52"/>
                <a:gd name="T3" fmla="*/ 14 h 52"/>
                <a:gd name="T4" fmla="*/ 12 w 52"/>
                <a:gd name="T5" fmla="*/ 0 h 52"/>
                <a:gd name="T6" fmla="*/ 0 w 52"/>
                <a:gd name="T7" fmla="*/ 12 h 52"/>
                <a:gd name="T8" fmla="*/ 16 w 52"/>
                <a:gd name="T9" fmla="*/ 26 h 52"/>
                <a:gd name="T10" fmla="*/ 0 w 52"/>
                <a:gd name="T11" fmla="*/ 40 h 52"/>
                <a:gd name="T12" fmla="*/ 12 w 52"/>
                <a:gd name="T13" fmla="*/ 52 h 52"/>
                <a:gd name="T14" fmla="*/ 26 w 52"/>
                <a:gd name="T15" fmla="*/ 36 h 52"/>
                <a:gd name="T16" fmla="*/ 40 w 52"/>
                <a:gd name="T17" fmla="*/ 52 h 52"/>
                <a:gd name="T18" fmla="*/ 52 w 52"/>
                <a:gd name="T19" fmla="*/ 40 h 52"/>
                <a:gd name="T20" fmla="*/ 38 w 52"/>
                <a:gd name="T21" fmla="*/ 26 h 52"/>
                <a:gd name="T22" fmla="*/ 52 w 52"/>
                <a:gd name="T23" fmla="*/ 12 h 52"/>
                <a:gd name="T24" fmla="*/ 40 w 52"/>
                <a:gd name="T2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2">
                  <a:moveTo>
                    <a:pt x="40" y="0"/>
                  </a:moveTo>
                  <a:lnTo>
                    <a:pt x="26" y="14"/>
                  </a:lnTo>
                  <a:lnTo>
                    <a:pt x="12" y="0"/>
                  </a:lnTo>
                  <a:lnTo>
                    <a:pt x="0" y="12"/>
                  </a:lnTo>
                  <a:lnTo>
                    <a:pt x="16" y="26"/>
                  </a:lnTo>
                  <a:lnTo>
                    <a:pt x="0" y="40"/>
                  </a:lnTo>
                  <a:lnTo>
                    <a:pt x="12" y="52"/>
                  </a:lnTo>
                  <a:lnTo>
                    <a:pt x="26" y="36"/>
                  </a:lnTo>
                  <a:lnTo>
                    <a:pt x="40" y="52"/>
                  </a:lnTo>
                  <a:lnTo>
                    <a:pt x="52" y="40"/>
                  </a:lnTo>
                  <a:lnTo>
                    <a:pt x="38" y="26"/>
                  </a:lnTo>
                  <a:lnTo>
                    <a:pt x="52" y="12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326" name="Freeform 105"/>
          <p:cNvSpPr>
            <a:spLocks noEditPoints="1"/>
          </p:cNvSpPr>
          <p:nvPr/>
        </p:nvSpPr>
        <p:spPr bwMode="auto">
          <a:xfrm>
            <a:off x="974725" y="4940920"/>
            <a:ext cx="153988" cy="152400"/>
          </a:xfrm>
          <a:custGeom>
            <a:avLst/>
            <a:gdLst>
              <a:gd name="T0" fmla="*/ 44 w 48"/>
              <a:gd name="T1" fmla="*/ 0 h 48"/>
              <a:gd name="T2" fmla="*/ 4 w 48"/>
              <a:gd name="T3" fmla="*/ 0 h 48"/>
              <a:gd name="T4" fmla="*/ 0 w 48"/>
              <a:gd name="T5" fmla="*/ 4 h 48"/>
              <a:gd name="T6" fmla="*/ 0 w 48"/>
              <a:gd name="T7" fmla="*/ 44 h 48"/>
              <a:gd name="T8" fmla="*/ 4 w 48"/>
              <a:gd name="T9" fmla="*/ 48 h 48"/>
              <a:gd name="T10" fmla="*/ 44 w 48"/>
              <a:gd name="T11" fmla="*/ 48 h 48"/>
              <a:gd name="T12" fmla="*/ 48 w 48"/>
              <a:gd name="T13" fmla="*/ 44 h 48"/>
              <a:gd name="T14" fmla="*/ 48 w 48"/>
              <a:gd name="T15" fmla="*/ 4 h 48"/>
              <a:gd name="T16" fmla="*/ 44 w 48"/>
              <a:gd name="T17" fmla="*/ 0 h 48"/>
              <a:gd name="T18" fmla="*/ 40 w 48"/>
              <a:gd name="T19" fmla="*/ 35 h 48"/>
              <a:gd name="T20" fmla="*/ 34 w 48"/>
              <a:gd name="T21" fmla="*/ 40 h 48"/>
              <a:gd name="T22" fmla="*/ 24 w 48"/>
              <a:gd name="T23" fmla="*/ 30 h 48"/>
              <a:gd name="T24" fmla="*/ 14 w 48"/>
              <a:gd name="T25" fmla="*/ 40 h 48"/>
              <a:gd name="T26" fmla="*/ 8 w 48"/>
              <a:gd name="T27" fmla="*/ 35 h 48"/>
              <a:gd name="T28" fmla="*/ 18 w 48"/>
              <a:gd name="T29" fmla="*/ 24 h 48"/>
              <a:gd name="T30" fmla="*/ 8 w 48"/>
              <a:gd name="T31" fmla="*/ 14 h 48"/>
              <a:gd name="T32" fmla="*/ 13 w 48"/>
              <a:gd name="T33" fmla="*/ 8 h 48"/>
              <a:gd name="T34" fmla="*/ 24 w 48"/>
              <a:gd name="T35" fmla="*/ 19 h 48"/>
              <a:gd name="T36" fmla="*/ 35 w 48"/>
              <a:gd name="T37" fmla="*/ 8 h 48"/>
              <a:gd name="T38" fmla="*/ 40 w 48"/>
              <a:gd name="T39" fmla="*/ 14 h 48"/>
              <a:gd name="T40" fmla="*/ 30 w 48"/>
              <a:gd name="T41" fmla="*/ 24 h 48"/>
              <a:gd name="T42" fmla="*/ 40 w 48"/>
              <a:gd name="T43" fmla="*/ 35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8" h="48">
                <a:moveTo>
                  <a:pt x="44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7"/>
                  <a:pt x="2" y="48"/>
                  <a:pt x="4" y="48"/>
                </a:cubicBezTo>
                <a:cubicBezTo>
                  <a:pt x="44" y="48"/>
                  <a:pt x="44" y="48"/>
                  <a:pt x="44" y="48"/>
                </a:cubicBezTo>
                <a:cubicBezTo>
                  <a:pt x="46" y="48"/>
                  <a:pt x="48" y="47"/>
                  <a:pt x="48" y="44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2"/>
                  <a:pt x="46" y="0"/>
                  <a:pt x="44" y="0"/>
                </a:cubicBezTo>
                <a:close/>
                <a:moveTo>
                  <a:pt x="40" y="35"/>
                </a:moveTo>
                <a:cubicBezTo>
                  <a:pt x="34" y="40"/>
                  <a:pt x="34" y="40"/>
                  <a:pt x="34" y="40"/>
                </a:cubicBezTo>
                <a:cubicBezTo>
                  <a:pt x="24" y="30"/>
                  <a:pt x="24" y="30"/>
                  <a:pt x="24" y="30"/>
                </a:cubicBezTo>
                <a:cubicBezTo>
                  <a:pt x="14" y="40"/>
                  <a:pt x="14" y="40"/>
                  <a:pt x="14" y="40"/>
                </a:cubicBezTo>
                <a:cubicBezTo>
                  <a:pt x="8" y="35"/>
                  <a:pt x="8" y="35"/>
                  <a:pt x="8" y="35"/>
                </a:cubicBezTo>
                <a:cubicBezTo>
                  <a:pt x="18" y="24"/>
                  <a:pt x="18" y="24"/>
                  <a:pt x="18" y="24"/>
                </a:cubicBezTo>
                <a:cubicBezTo>
                  <a:pt x="8" y="14"/>
                  <a:pt x="8" y="14"/>
                  <a:pt x="8" y="14"/>
                </a:cubicBezTo>
                <a:cubicBezTo>
                  <a:pt x="13" y="8"/>
                  <a:pt x="13" y="8"/>
                  <a:pt x="13" y="8"/>
                </a:cubicBezTo>
                <a:cubicBezTo>
                  <a:pt x="24" y="19"/>
                  <a:pt x="24" y="19"/>
                  <a:pt x="24" y="19"/>
                </a:cubicBezTo>
                <a:cubicBezTo>
                  <a:pt x="35" y="8"/>
                  <a:pt x="35" y="8"/>
                  <a:pt x="35" y="8"/>
                </a:cubicBezTo>
                <a:cubicBezTo>
                  <a:pt x="40" y="14"/>
                  <a:pt x="40" y="14"/>
                  <a:pt x="40" y="14"/>
                </a:cubicBezTo>
                <a:cubicBezTo>
                  <a:pt x="30" y="24"/>
                  <a:pt x="30" y="24"/>
                  <a:pt x="30" y="24"/>
                </a:cubicBezTo>
                <a:lnTo>
                  <a:pt x="40" y="3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327" name="Freeform 106"/>
          <p:cNvSpPr>
            <a:spLocks noEditPoints="1"/>
          </p:cNvSpPr>
          <p:nvPr/>
        </p:nvSpPr>
        <p:spPr bwMode="auto">
          <a:xfrm>
            <a:off x="2208213" y="4953620"/>
            <a:ext cx="139700" cy="139700"/>
          </a:xfrm>
          <a:custGeom>
            <a:avLst/>
            <a:gdLst>
              <a:gd name="T0" fmla="*/ 22 w 44"/>
              <a:gd name="T1" fmla="*/ 0 h 44"/>
              <a:gd name="T2" fmla="*/ 0 w 44"/>
              <a:gd name="T3" fmla="*/ 22 h 44"/>
              <a:gd name="T4" fmla="*/ 22 w 44"/>
              <a:gd name="T5" fmla="*/ 44 h 44"/>
              <a:gd name="T6" fmla="*/ 44 w 44"/>
              <a:gd name="T7" fmla="*/ 22 h 44"/>
              <a:gd name="T8" fmla="*/ 22 w 44"/>
              <a:gd name="T9" fmla="*/ 0 h 44"/>
              <a:gd name="T10" fmla="*/ 35 w 44"/>
              <a:gd name="T11" fmla="*/ 30 h 44"/>
              <a:gd name="T12" fmla="*/ 29 w 44"/>
              <a:gd name="T13" fmla="*/ 35 h 44"/>
              <a:gd name="T14" fmla="*/ 22 w 44"/>
              <a:gd name="T15" fmla="*/ 28 h 44"/>
              <a:gd name="T16" fmla="*/ 15 w 44"/>
              <a:gd name="T17" fmla="*/ 35 h 44"/>
              <a:gd name="T18" fmla="*/ 9 w 44"/>
              <a:gd name="T19" fmla="*/ 30 h 44"/>
              <a:gd name="T20" fmla="*/ 16 w 44"/>
              <a:gd name="T21" fmla="*/ 22 h 44"/>
              <a:gd name="T22" fmla="*/ 9 w 44"/>
              <a:gd name="T23" fmla="*/ 15 h 44"/>
              <a:gd name="T24" fmla="*/ 15 w 44"/>
              <a:gd name="T25" fmla="*/ 10 h 44"/>
              <a:gd name="T26" fmla="*/ 22 w 44"/>
              <a:gd name="T27" fmla="*/ 17 h 44"/>
              <a:gd name="T28" fmla="*/ 29 w 44"/>
              <a:gd name="T29" fmla="*/ 10 h 44"/>
              <a:gd name="T30" fmla="*/ 35 w 44"/>
              <a:gd name="T31" fmla="*/ 15 h 44"/>
              <a:gd name="T32" fmla="*/ 28 w 44"/>
              <a:gd name="T33" fmla="*/ 22 h 44"/>
              <a:gd name="T34" fmla="*/ 35 w 44"/>
              <a:gd name="T35" fmla="*/ 3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4" h="44">
                <a:moveTo>
                  <a:pt x="22" y="0"/>
                </a:moveTo>
                <a:cubicBezTo>
                  <a:pt x="10" y="0"/>
                  <a:pt x="0" y="10"/>
                  <a:pt x="0" y="22"/>
                </a:cubicBezTo>
                <a:cubicBezTo>
                  <a:pt x="0" y="35"/>
                  <a:pt x="10" y="44"/>
                  <a:pt x="22" y="44"/>
                </a:cubicBezTo>
                <a:cubicBezTo>
                  <a:pt x="34" y="44"/>
                  <a:pt x="44" y="35"/>
                  <a:pt x="44" y="22"/>
                </a:cubicBezTo>
                <a:cubicBezTo>
                  <a:pt x="44" y="10"/>
                  <a:pt x="34" y="0"/>
                  <a:pt x="22" y="0"/>
                </a:cubicBezTo>
                <a:close/>
                <a:moveTo>
                  <a:pt x="35" y="30"/>
                </a:moveTo>
                <a:cubicBezTo>
                  <a:pt x="29" y="35"/>
                  <a:pt x="29" y="35"/>
                  <a:pt x="29" y="35"/>
                </a:cubicBezTo>
                <a:cubicBezTo>
                  <a:pt x="22" y="28"/>
                  <a:pt x="22" y="28"/>
                  <a:pt x="22" y="28"/>
                </a:cubicBezTo>
                <a:cubicBezTo>
                  <a:pt x="15" y="35"/>
                  <a:pt x="15" y="35"/>
                  <a:pt x="15" y="35"/>
                </a:cubicBezTo>
                <a:cubicBezTo>
                  <a:pt x="9" y="30"/>
                  <a:pt x="9" y="30"/>
                  <a:pt x="9" y="30"/>
                </a:cubicBezTo>
                <a:cubicBezTo>
                  <a:pt x="16" y="22"/>
                  <a:pt x="16" y="22"/>
                  <a:pt x="16" y="22"/>
                </a:cubicBezTo>
                <a:cubicBezTo>
                  <a:pt x="9" y="15"/>
                  <a:pt x="9" y="15"/>
                  <a:pt x="9" y="15"/>
                </a:cubicBezTo>
                <a:cubicBezTo>
                  <a:pt x="15" y="10"/>
                  <a:pt x="15" y="10"/>
                  <a:pt x="15" y="10"/>
                </a:cubicBezTo>
                <a:cubicBezTo>
                  <a:pt x="22" y="17"/>
                  <a:pt x="22" y="17"/>
                  <a:pt x="22" y="17"/>
                </a:cubicBezTo>
                <a:cubicBezTo>
                  <a:pt x="29" y="10"/>
                  <a:pt x="29" y="10"/>
                  <a:pt x="29" y="10"/>
                </a:cubicBezTo>
                <a:cubicBezTo>
                  <a:pt x="35" y="15"/>
                  <a:pt x="35" y="15"/>
                  <a:pt x="35" y="15"/>
                </a:cubicBezTo>
                <a:cubicBezTo>
                  <a:pt x="28" y="22"/>
                  <a:pt x="28" y="22"/>
                  <a:pt x="28" y="22"/>
                </a:cubicBezTo>
                <a:lnTo>
                  <a:pt x="35" y="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328" name="Freeform 107"/>
          <p:cNvSpPr>
            <a:spLocks noEditPoints="1"/>
          </p:cNvSpPr>
          <p:nvPr/>
        </p:nvSpPr>
        <p:spPr bwMode="auto">
          <a:xfrm>
            <a:off x="7485063" y="4509120"/>
            <a:ext cx="177800" cy="203200"/>
          </a:xfrm>
          <a:custGeom>
            <a:avLst/>
            <a:gdLst>
              <a:gd name="T0" fmla="*/ 0 w 56"/>
              <a:gd name="T1" fmla="*/ 16 h 64"/>
              <a:gd name="T2" fmla="*/ 0 w 56"/>
              <a:gd name="T3" fmla="*/ 48 h 64"/>
              <a:gd name="T4" fmla="*/ 12 w 56"/>
              <a:gd name="T5" fmla="*/ 64 h 64"/>
              <a:gd name="T6" fmla="*/ 28 w 56"/>
              <a:gd name="T7" fmla="*/ 64 h 64"/>
              <a:gd name="T8" fmla="*/ 40 w 56"/>
              <a:gd name="T9" fmla="*/ 54 h 64"/>
              <a:gd name="T10" fmla="*/ 55 w 56"/>
              <a:gd name="T11" fmla="*/ 35 h 64"/>
              <a:gd name="T12" fmla="*/ 55 w 56"/>
              <a:gd name="T13" fmla="*/ 30 h 64"/>
              <a:gd name="T14" fmla="*/ 48 w 56"/>
              <a:gd name="T15" fmla="*/ 27 h 64"/>
              <a:gd name="T16" fmla="*/ 41 w 56"/>
              <a:gd name="T17" fmla="*/ 30 h 64"/>
              <a:gd name="T18" fmla="*/ 36 w 56"/>
              <a:gd name="T19" fmla="*/ 35 h 64"/>
              <a:gd name="T20" fmla="*/ 36 w 56"/>
              <a:gd name="T21" fmla="*/ 8 h 64"/>
              <a:gd name="T22" fmla="*/ 32 w 56"/>
              <a:gd name="T23" fmla="*/ 4 h 64"/>
              <a:gd name="T24" fmla="*/ 28 w 56"/>
              <a:gd name="T25" fmla="*/ 4 h 64"/>
              <a:gd name="T26" fmla="*/ 24 w 56"/>
              <a:gd name="T27" fmla="*/ 0 h 64"/>
              <a:gd name="T28" fmla="*/ 20 w 56"/>
              <a:gd name="T29" fmla="*/ 0 h 64"/>
              <a:gd name="T30" fmla="*/ 16 w 56"/>
              <a:gd name="T31" fmla="*/ 4 h 64"/>
              <a:gd name="T32" fmla="*/ 12 w 56"/>
              <a:gd name="T33" fmla="*/ 4 h 64"/>
              <a:gd name="T34" fmla="*/ 8 w 56"/>
              <a:gd name="T35" fmla="*/ 8 h 64"/>
              <a:gd name="T36" fmla="*/ 8 w 56"/>
              <a:gd name="T37" fmla="*/ 12 h 64"/>
              <a:gd name="T38" fmla="*/ 4 w 56"/>
              <a:gd name="T39" fmla="*/ 12 h 64"/>
              <a:gd name="T40" fmla="*/ 0 w 56"/>
              <a:gd name="T41" fmla="*/ 16 h 64"/>
              <a:gd name="T42" fmla="*/ 4 w 56"/>
              <a:gd name="T43" fmla="*/ 16 h 64"/>
              <a:gd name="T44" fmla="*/ 8 w 56"/>
              <a:gd name="T45" fmla="*/ 16 h 64"/>
              <a:gd name="T46" fmla="*/ 8 w 56"/>
              <a:gd name="T47" fmla="*/ 20 h 64"/>
              <a:gd name="T48" fmla="*/ 8 w 56"/>
              <a:gd name="T49" fmla="*/ 32 h 64"/>
              <a:gd name="T50" fmla="*/ 12 w 56"/>
              <a:gd name="T51" fmla="*/ 32 h 64"/>
              <a:gd name="T52" fmla="*/ 12 w 56"/>
              <a:gd name="T53" fmla="*/ 12 h 64"/>
              <a:gd name="T54" fmla="*/ 12 w 56"/>
              <a:gd name="T55" fmla="*/ 8 h 64"/>
              <a:gd name="T56" fmla="*/ 16 w 56"/>
              <a:gd name="T57" fmla="*/ 8 h 64"/>
              <a:gd name="T58" fmla="*/ 16 w 56"/>
              <a:gd name="T59" fmla="*/ 12 h 64"/>
              <a:gd name="T60" fmla="*/ 16 w 56"/>
              <a:gd name="T61" fmla="*/ 32 h 64"/>
              <a:gd name="T62" fmla="*/ 20 w 56"/>
              <a:gd name="T63" fmla="*/ 32 h 64"/>
              <a:gd name="T64" fmla="*/ 20 w 56"/>
              <a:gd name="T65" fmla="*/ 8 h 64"/>
              <a:gd name="T66" fmla="*/ 20 w 56"/>
              <a:gd name="T67" fmla="*/ 4 h 64"/>
              <a:gd name="T68" fmla="*/ 24 w 56"/>
              <a:gd name="T69" fmla="*/ 4 h 64"/>
              <a:gd name="T70" fmla="*/ 24 w 56"/>
              <a:gd name="T71" fmla="*/ 8 h 64"/>
              <a:gd name="T72" fmla="*/ 24 w 56"/>
              <a:gd name="T73" fmla="*/ 32 h 64"/>
              <a:gd name="T74" fmla="*/ 28 w 56"/>
              <a:gd name="T75" fmla="*/ 32 h 64"/>
              <a:gd name="T76" fmla="*/ 28 w 56"/>
              <a:gd name="T77" fmla="*/ 16 h 64"/>
              <a:gd name="T78" fmla="*/ 28 w 56"/>
              <a:gd name="T79" fmla="*/ 12 h 64"/>
              <a:gd name="T80" fmla="*/ 28 w 56"/>
              <a:gd name="T81" fmla="*/ 8 h 64"/>
              <a:gd name="T82" fmla="*/ 32 w 56"/>
              <a:gd name="T83" fmla="*/ 8 h 64"/>
              <a:gd name="T84" fmla="*/ 32 w 56"/>
              <a:gd name="T85" fmla="*/ 12 h 64"/>
              <a:gd name="T86" fmla="*/ 32 w 56"/>
              <a:gd name="T87" fmla="*/ 16 h 64"/>
              <a:gd name="T88" fmla="*/ 32 w 56"/>
              <a:gd name="T89" fmla="*/ 40 h 64"/>
              <a:gd name="T90" fmla="*/ 36 w 56"/>
              <a:gd name="T91" fmla="*/ 40 h 64"/>
              <a:gd name="T92" fmla="*/ 36 w 56"/>
              <a:gd name="T93" fmla="*/ 40 h 64"/>
              <a:gd name="T94" fmla="*/ 44 w 56"/>
              <a:gd name="T95" fmla="*/ 32 h 64"/>
              <a:gd name="T96" fmla="*/ 48 w 56"/>
              <a:gd name="T97" fmla="*/ 31 h 64"/>
              <a:gd name="T98" fmla="*/ 52 w 56"/>
              <a:gd name="T99" fmla="*/ 32 h 64"/>
              <a:gd name="T100" fmla="*/ 36 w 56"/>
              <a:gd name="T101" fmla="*/ 52 h 64"/>
              <a:gd name="T102" fmla="*/ 36 w 56"/>
              <a:gd name="T103" fmla="*/ 52 h 64"/>
              <a:gd name="T104" fmla="*/ 36 w 56"/>
              <a:gd name="T105" fmla="*/ 52 h 64"/>
              <a:gd name="T106" fmla="*/ 28 w 56"/>
              <a:gd name="T107" fmla="*/ 60 h 64"/>
              <a:gd name="T108" fmla="*/ 12 w 56"/>
              <a:gd name="T109" fmla="*/ 60 h 64"/>
              <a:gd name="T110" fmla="*/ 4 w 56"/>
              <a:gd name="T111" fmla="*/ 48 h 64"/>
              <a:gd name="T112" fmla="*/ 4 w 56"/>
              <a:gd name="T113" fmla="*/ 20 h 64"/>
              <a:gd name="T114" fmla="*/ 4 w 56"/>
              <a:gd name="T115" fmla="*/ 1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6" h="64">
                <a:moveTo>
                  <a:pt x="0" y="16"/>
                </a:moveTo>
                <a:cubicBezTo>
                  <a:pt x="0" y="48"/>
                  <a:pt x="0" y="48"/>
                  <a:pt x="0" y="48"/>
                </a:cubicBezTo>
                <a:cubicBezTo>
                  <a:pt x="0" y="56"/>
                  <a:pt x="0" y="64"/>
                  <a:pt x="12" y="64"/>
                </a:cubicBezTo>
                <a:cubicBezTo>
                  <a:pt x="28" y="64"/>
                  <a:pt x="28" y="64"/>
                  <a:pt x="28" y="64"/>
                </a:cubicBezTo>
                <a:cubicBezTo>
                  <a:pt x="37" y="64"/>
                  <a:pt x="39" y="60"/>
                  <a:pt x="40" y="54"/>
                </a:cubicBezTo>
                <a:cubicBezTo>
                  <a:pt x="55" y="35"/>
                  <a:pt x="55" y="35"/>
                  <a:pt x="55" y="35"/>
                </a:cubicBezTo>
                <a:cubicBezTo>
                  <a:pt x="56" y="33"/>
                  <a:pt x="56" y="31"/>
                  <a:pt x="55" y="30"/>
                </a:cubicBezTo>
                <a:cubicBezTo>
                  <a:pt x="54" y="29"/>
                  <a:pt x="52" y="27"/>
                  <a:pt x="48" y="27"/>
                </a:cubicBezTo>
                <a:cubicBezTo>
                  <a:pt x="46" y="27"/>
                  <a:pt x="44" y="27"/>
                  <a:pt x="41" y="30"/>
                </a:cubicBezTo>
                <a:cubicBezTo>
                  <a:pt x="36" y="35"/>
                  <a:pt x="36" y="35"/>
                  <a:pt x="36" y="35"/>
                </a:cubicBezTo>
                <a:cubicBezTo>
                  <a:pt x="36" y="8"/>
                  <a:pt x="36" y="8"/>
                  <a:pt x="36" y="8"/>
                </a:cubicBezTo>
                <a:cubicBezTo>
                  <a:pt x="36" y="6"/>
                  <a:pt x="34" y="4"/>
                  <a:pt x="32" y="4"/>
                </a:cubicBezTo>
                <a:cubicBezTo>
                  <a:pt x="28" y="4"/>
                  <a:pt x="28" y="4"/>
                  <a:pt x="28" y="4"/>
                </a:cubicBezTo>
                <a:cubicBezTo>
                  <a:pt x="28" y="2"/>
                  <a:pt x="26" y="0"/>
                  <a:pt x="24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8" y="0"/>
                  <a:pt x="16" y="2"/>
                  <a:pt x="16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10" y="4"/>
                  <a:pt x="8" y="6"/>
                  <a:pt x="8" y="8"/>
                </a:cubicBezTo>
                <a:cubicBezTo>
                  <a:pt x="8" y="12"/>
                  <a:pt x="8" y="12"/>
                  <a:pt x="8" y="12"/>
                </a:cubicBezTo>
                <a:cubicBezTo>
                  <a:pt x="4" y="12"/>
                  <a:pt x="4" y="12"/>
                  <a:pt x="4" y="12"/>
                </a:cubicBezTo>
                <a:cubicBezTo>
                  <a:pt x="2" y="12"/>
                  <a:pt x="0" y="14"/>
                  <a:pt x="0" y="16"/>
                </a:cubicBezTo>
                <a:close/>
                <a:moveTo>
                  <a:pt x="4" y="16"/>
                </a:moveTo>
                <a:cubicBezTo>
                  <a:pt x="8" y="16"/>
                  <a:pt x="8" y="16"/>
                  <a:pt x="8" y="16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32"/>
                  <a:pt x="8" y="32"/>
                  <a:pt x="8" y="32"/>
                </a:cubicBezTo>
                <a:cubicBezTo>
                  <a:pt x="12" y="32"/>
                  <a:pt x="12" y="32"/>
                  <a:pt x="12" y="3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8"/>
                  <a:pt x="12" y="8"/>
                  <a:pt x="12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32"/>
                  <a:pt x="16" y="32"/>
                  <a:pt x="16" y="32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8"/>
                  <a:pt x="20" y="8"/>
                  <a:pt x="20" y="8"/>
                </a:cubicBezTo>
                <a:cubicBezTo>
                  <a:pt x="20" y="4"/>
                  <a:pt x="20" y="4"/>
                  <a:pt x="20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4" y="8"/>
                  <a:pt x="24" y="8"/>
                  <a:pt x="24" y="8"/>
                </a:cubicBezTo>
                <a:cubicBezTo>
                  <a:pt x="24" y="32"/>
                  <a:pt x="24" y="32"/>
                  <a:pt x="24" y="32"/>
                </a:cubicBezTo>
                <a:cubicBezTo>
                  <a:pt x="28" y="32"/>
                  <a:pt x="28" y="32"/>
                  <a:pt x="28" y="32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2"/>
                  <a:pt x="28" y="12"/>
                  <a:pt x="28" y="12"/>
                </a:cubicBezTo>
                <a:cubicBezTo>
                  <a:pt x="28" y="8"/>
                  <a:pt x="28" y="8"/>
                  <a:pt x="28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12"/>
                  <a:pt x="32" y="12"/>
                  <a:pt x="32" y="12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40"/>
                  <a:pt x="32" y="40"/>
                  <a:pt x="32" y="40"/>
                </a:cubicBezTo>
                <a:cubicBezTo>
                  <a:pt x="36" y="40"/>
                  <a:pt x="36" y="40"/>
                  <a:pt x="36" y="40"/>
                </a:cubicBezTo>
                <a:cubicBezTo>
                  <a:pt x="36" y="40"/>
                  <a:pt x="36" y="40"/>
                  <a:pt x="36" y="40"/>
                </a:cubicBezTo>
                <a:cubicBezTo>
                  <a:pt x="36" y="40"/>
                  <a:pt x="40" y="36"/>
                  <a:pt x="44" y="32"/>
                </a:cubicBezTo>
                <a:cubicBezTo>
                  <a:pt x="45" y="31"/>
                  <a:pt x="47" y="31"/>
                  <a:pt x="48" y="31"/>
                </a:cubicBezTo>
                <a:cubicBezTo>
                  <a:pt x="50" y="31"/>
                  <a:pt x="52" y="32"/>
                  <a:pt x="52" y="32"/>
                </a:cubicBezTo>
                <a:cubicBezTo>
                  <a:pt x="36" y="52"/>
                  <a:pt x="36" y="52"/>
                  <a:pt x="36" y="52"/>
                </a:cubicBezTo>
                <a:cubicBezTo>
                  <a:pt x="36" y="52"/>
                  <a:pt x="36" y="52"/>
                  <a:pt x="36" y="52"/>
                </a:cubicBezTo>
                <a:cubicBezTo>
                  <a:pt x="36" y="52"/>
                  <a:pt x="36" y="52"/>
                  <a:pt x="36" y="52"/>
                </a:cubicBezTo>
                <a:cubicBezTo>
                  <a:pt x="36" y="58"/>
                  <a:pt x="35" y="60"/>
                  <a:pt x="28" y="60"/>
                </a:cubicBezTo>
                <a:cubicBezTo>
                  <a:pt x="20" y="60"/>
                  <a:pt x="20" y="60"/>
                  <a:pt x="12" y="60"/>
                </a:cubicBezTo>
                <a:cubicBezTo>
                  <a:pt x="4" y="60"/>
                  <a:pt x="4" y="56"/>
                  <a:pt x="4" y="48"/>
                </a:cubicBezTo>
                <a:cubicBezTo>
                  <a:pt x="4" y="42"/>
                  <a:pt x="4" y="28"/>
                  <a:pt x="4" y="20"/>
                </a:cubicBezTo>
                <a:lnTo>
                  <a:pt x="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362" name="Group 11361"/>
          <p:cNvGrpSpPr/>
          <p:nvPr/>
        </p:nvGrpSpPr>
        <p:grpSpPr>
          <a:xfrm>
            <a:off x="1357313" y="5598889"/>
            <a:ext cx="203200" cy="203200"/>
            <a:chOff x="1357313" y="5517232"/>
            <a:chExt cx="203200" cy="203200"/>
          </a:xfrm>
        </p:grpSpPr>
        <p:sp>
          <p:nvSpPr>
            <p:cNvPr id="329" name="Freeform 108"/>
            <p:cNvSpPr>
              <a:spLocks noEditPoints="1"/>
            </p:cNvSpPr>
            <p:nvPr/>
          </p:nvSpPr>
          <p:spPr bwMode="auto">
            <a:xfrm>
              <a:off x="1357313" y="5517232"/>
              <a:ext cx="203200" cy="203200"/>
            </a:xfrm>
            <a:custGeom>
              <a:avLst/>
              <a:gdLst>
                <a:gd name="T0" fmla="*/ 2 w 64"/>
                <a:gd name="T1" fmla="*/ 0 h 64"/>
                <a:gd name="T2" fmla="*/ 0 w 64"/>
                <a:gd name="T3" fmla="*/ 2 h 64"/>
                <a:gd name="T4" fmla="*/ 0 w 64"/>
                <a:gd name="T5" fmla="*/ 62 h 64"/>
                <a:gd name="T6" fmla="*/ 2 w 64"/>
                <a:gd name="T7" fmla="*/ 64 h 64"/>
                <a:gd name="T8" fmla="*/ 62 w 64"/>
                <a:gd name="T9" fmla="*/ 64 h 64"/>
                <a:gd name="T10" fmla="*/ 64 w 64"/>
                <a:gd name="T11" fmla="*/ 62 h 64"/>
                <a:gd name="T12" fmla="*/ 64 w 64"/>
                <a:gd name="T13" fmla="*/ 2 h 64"/>
                <a:gd name="T14" fmla="*/ 62 w 64"/>
                <a:gd name="T15" fmla="*/ 0 h 64"/>
                <a:gd name="T16" fmla="*/ 2 w 64"/>
                <a:gd name="T17" fmla="*/ 0 h 64"/>
                <a:gd name="T18" fmla="*/ 56 w 64"/>
                <a:gd name="T19" fmla="*/ 56 h 64"/>
                <a:gd name="T20" fmla="*/ 8 w 64"/>
                <a:gd name="T21" fmla="*/ 56 h 64"/>
                <a:gd name="T22" fmla="*/ 8 w 64"/>
                <a:gd name="T23" fmla="*/ 8 h 64"/>
                <a:gd name="T24" fmla="*/ 56 w 64"/>
                <a:gd name="T25" fmla="*/ 8 h 64"/>
                <a:gd name="T26" fmla="*/ 56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3"/>
                    <a:pt x="1" y="64"/>
                    <a:pt x="2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3" y="64"/>
                    <a:pt x="64" y="63"/>
                    <a:pt x="64" y="6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1"/>
                    <a:pt x="63" y="0"/>
                    <a:pt x="62" y="0"/>
                  </a:cubicBezTo>
                  <a:lnTo>
                    <a:pt x="2" y="0"/>
                  </a:lnTo>
                  <a:close/>
                  <a:moveTo>
                    <a:pt x="56" y="56"/>
                  </a:moveTo>
                  <a:cubicBezTo>
                    <a:pt x="8" y="56"/>
                    <a:pt x="8" y="56"/>
                    <a:pt x="8" y="5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6" y="8"/>
                    <a:pt x="56" y="8"/>
                    <a:pt x="56" y="8"/>
                  </a:cubicBezTo>
                  <a:lnTo>
                    <a:pt x="56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30" name="Freeform 109"/>
            <p:cNvSpPr>
              <a:spLocks noEditPoints="1"/>
            </p:cNvSpPr>
            <p:nvPr/>
          </p:nvSpPr>
          <p:spPr bwMode="auto">
            <a:xfrm>
              <a:off x="1420813" y="5568032"/>
              <a:ext cx="76200" cy="101600"/>
            </a:xfrm>
            <a:custGeom>
              <a:avLst/>
              <a:gdLst>
                <a:gd name="T0" fmla="*/ 22 w 24"/>
                <a:gd name="T1" fmla="*/ 32 h 32"/>
                <a:gd name="T2" fmla="*/ 24 w 24"/>
                <a:gd name="T3" fmla="*/ 30 h 32"/>
                <a:gd name="T4" fmla="*/ 24 w 24"/>
                <a:gd name="T5" fmla="*/ 2 h 32"/>
                <a:gd name="T6" fmla="*/ 22 w 24"/>
                <a:gd name="T7" fmla="*/ 0 h 32"/>
                <a:gd name="T8" fmla="*/ 2 w 24"/>
                <a:gd name="T9" fmla="*/ 0 h 32"/>
                <a:gd name="T10" fmla="*/ 0 w 24"/>
                <a:gd name="T11" fmla="*/ 2 h 32"/>
                <a:gd name="T12" fmla="*/ 0 w 24"/>
                <a:gd name="T13" fmla="*/ 30 h 32"/>
                <a:gd name="T14" fmla="*/ 2 w 24"/>
                <a:gd name="T15" fmla="*/ 32 h 32"/>
                <a:gd name="T16" fmla="*/ 22 w 24"/>
                <a:gd name="T17" fmla="*/ 32 h 32"/>
                <a:gd name="T18" fmla="*/ 16 w 24"/>
                <a:gd name="T19" fmla="*/ 28 h 32"/>
                <a:gd name="T20" fmla="*/ 8 w 24"/>
                <a:gd name="T21" fmla="*/ 28 h 32"/>
                <a:gd name="T22" fmla="*/ 8 w 24"/>
                <a:gd name="T23" fmla="*/ 16 h 32"/>
                <a:gd name="T24" fmla="*/ 16 w 24"/>
                <a:gd name="T25" fmla="*/ 16 h 32"/>
                <a:gd name="T26" fmla="*/ 16 w 24"/>
                <a:gd name="T27" fmla="*/ 28 h 32"/>
                <a:gd name="T28" fmla="*/ 16 w 24"/>
                <a:gd name="T29" fmla="*/ 8 h 32"/>
                <a:gd name="T30" fmla="*/ 8 w 24"/>
                <a:gd name="T31" fmla="*/ 8 h 32"/>
                <a:gd name="T32" fmla="*/ 8 w 24"/>
                <a:gd name="T33" fmla="*/ 4 h 32"/>
                <a:gd name="T34" fmla="*/ 16 w 24"/>
                <a:gd name="T35" fmla="*/ 4 h 32"/>
                <a:gd name="T36" fmla="*/ 16 w 24"/>
                <a:gd name="T37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" h="32">
                  <a:moveTo>
                    <a:pt x="22" y="32"/>
                  </a:moveTo>
                  <a:cubicBezTo>
                    <a:pt x="23" y="32"/>
                    <a:pt x="24" y="31"/>
                    <a:pt x="24" y="30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1"/>
                    <a:pt x="23" y="0"/>
                    <a:pt x="2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2"/>
                    <a:pt x="2" y="32"/>
                  </a:cubicBezTo>
                  <a:lnTo>
                    <a:pt x="22" y="32"/>
                  </a:lnTo>
                  <a:close/>
                  <a:moveTo>
                    <a:pt x="16" y="28"/>
                  </a:moveTo>
                  <a:cubicBezTo>
                    <a:pt x="8" y="28"/>
                    <a:pt x="8" y="28"/>
                    <a:pt x="8" y="28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16" y="16"/>
                    <a:pt x="16" y="16"/>
                    <a:pt x="16" y="16"/>
                  </a:cubicBezTo>
                  <a:lnTo>
                    <a:pt x="16" y="28"/>
                  </a:lnTo>
                  <a:close/>
                  <a:moveTo>
                    <a:pt x="16" y="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16" y="4"/>
                    <a:pt x="16" y="4"/>
                    <a:pt x="16" y="4"/>
                  </a:cubicBezTo>
                  <a:lnTo>
                    <a:pt x="1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31" name="Rectangle 110"/>
            <p:cNvSpPr>
              <a:spLocks noChangeArrowheads="1"/>
            </p:cNvSpPr>
            <p:nvPr/>
          </p:nvSpPr>
          <p:spPr bwMode="auto">
            <a:xfrm>
              <a:off x="1395413" y="5555332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32" name="Rectangle 111"/>
            <p:cNvSpPr>
              <a:spLocks noChangeArrowheads="1"/>
            </p:cNvSpPr>
            <p:nvPr/>
          </p:nvSpPr>
          <p:spPr bwMode="auto">
            <a:xfrm>
              <a:off x="1509713" y="5555332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33" name="Rectangle 112"/>
            <p:cNvSpPr>
              <a:spLocks noChangeArrowheads="1"/>
            </p:cNvSpPr>
            <p:nvPr/>
          </p:nvSpPr>
          <p:spPr bwMode="auto">
            <a:xfrm>
              <a:off x="1395413" y="5669632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34" name="Rectangle 113"/>
            <p:cNvSpPr>
              <a:spLocks noChangeArrowheads="1"/>
            </p:cNvSpPr>
            <p:nvPr/>
          </p:nvSpPr>
          <p:spPr bwMode="auto">
            <a:xfrm>
              <a:off x="1509713" y="5669632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335" name="Freeform 114"/>
          <p:cNvSpPr>
            <a:spLocks noEditPoints="1"/>
          </p:cNvSpPr>
          <p:nvPr/>
        </p:nvSpPr>
        <p:spPr bwMode="auto">
          <a:xfrm>
            <a:off x="2984500" y="5611589"/>
            <a:ext cx="190500" cy="190500"/>
          </a:xfrm>
          <a:custGeom>
            <a:avLst/>
            <a:gdLst>
              <a:gd name="T0" fmla="*/ 57 w 60"/>
              <a:gd name="T1" fmla="*/ 24 h 60"/>
              <a:gd name="T2" fmla="*/ 48 w 60"/>
              <a:gd name="T3" fmla="*/ 24 h 60"/>
              <a:gd name="T4" fmla="*/ 46 w 60"/>
              <a:gd name="T5" fmla="*/ 20 h 60"/>
              <a:gd name="T6" fmla="*/ 52 w 60"/>
              <a:gd name="T7" fmla="*/ 14 h 60"/>
              <a:gd name="T8" fmla="*/ 52 w 60"/>
              <a:gd name="T9" fmla="*/ 9 h 60"/>
              <a:gd name="T10" fmla="*/ 50 w 60"/>
              <a:gd name="T11" fmla="*/ 7 h 60"/>
              <a:gd name="T12" fmla="*/ 45 w 60"/>
              <a:gd name="T13" fmla="*/ 7 h 60"/>
              <a:gd name="T14" fmla="*/ 39 w 60"/>
              <a:gd name="T15" fmla="*/ 13 h 60"/>
              <a:gd name="T16" fmla="*/ 34 w 60"/>
              <a:gd name="T17" fmla="*/ 11 h 60"/>
              <a:gd name="T18" fmla="*/ 34 w 60"/>
              <a:gd name="T19" fmla="*/ 3 h 60"/>
              <a:gd name="T20" fmla="*/ 31 w 60"/>
              <a:gd name="T21" fmla="*/ 0 h 60"/>
              <a:gd name="T22" fmla="*/ 28 w 60"/>
              <a:gd name="T23" fmla="*/ 0 h 60"/>
              <a:gd name="T24" fmla="*/ 24 w 60"/>
              <a:gd name="T25" fmla="*/ 3 h 60"/>
              <a:gd name="T26" fmla="*/ 24 w 60"/>
              <a:gd name="T27" fmla="*/ 11 h 60"/>
              <a:gd name="T28" fmla="*/ 19 w 60"/>
              <a:gd name="T29" fmla="*/ 13 h 60"/>
              <a:gd name="T30" fmla="*/ 14 w 60"/>
              <a:gd name="T31" fmla="*/ 8 h 60"/>
              <a:gd name="T32" fmla="*/ 9 w 60"/>
              <a:gd name="T33" fmla="*/ 8 h 60"/>
              <a:gd name="T34" fmla="*/ 7 w 60"/>
              <a:gd name="T35" fmla="*/ 11 h 60"/>
              <a:gd name="T36" fmla="*/ 7 w 60"/>
              <a:gd name="T37" fmla="*/ 15 h 60"/>
              <a:gd name="T38" fmla="*/ 12 w 60"/>
              <a:gd name="T39" fmla="*/ 20 h 60"/>
              <a:gd name="T40" fmla="*/ 10 w 60"/>
              <a:gd name="T41" fmla="*/ 26 h 60"/>
              <a:gd name="T42" fmla="*/ 3 w 60"/>
              <a:gd name="T43" fmla="*/ 26 h 60"/>
              <a:gd name="T44" fmla="*/ 0 w 60"/>
              <a:gd name="T45" fmla="*/ 29 h 60"/>
              <a:gd name="T46" fmla="*/ 0 w 60"/>
              <a:gd name="T47" fmla="*/ 33 h 60"/>
              <a:gd name="T48" fmla="*/ 3 w 60"/>
              <a:gd name="T49" fmla="*/ 36 h 60"/>
              <a:gd name="T50" fmla="*/ 10 w 60"/>
              <a:gd name="T51" fmla="*/ 36 h 60"/>
              <a:gd name="T52" fmla="*/ 13 w 60"/>
              <a:gd name="T53" fmla="*/ 41 h 60"/>
              <a:gd name="T54" fmla="*/ 8 w 60"/>
              <a:gd name="T55" fmla="*/ 46 h 60"/>
              <a:gd name="T56" fmla="*/ 8 w 60"/>
              <a:gd name="T57" fmla="*/ 51 h 60"/>
              <a:gd name="T58" fmla="*/ 11 w 60"/>
              <a:gd name="T59" fmla="*/ 53 h 60"/>
              <a:gd name="T60" fmla="*/ 15 w 60"/>
              <a:gd name="T61" fmla="*/ 53 h 60"/>
              <a:gd name="T62" fmla="*/ 20 w 60"/>
              <a:gd name="T63" fmla="*/ 48 h 60"/>
              <a:gd name="T64" fmla="*/ 26 w 60"/>
              <a:gd name="T65" fmla="*/ 50 h 60"/>
              <a:gd name="T66" fmla="*/ 26 w 60"/>
              <a:gd name="T67" fmla="*/ 57 h 60"/>
              <a:gd name="T68" fmla="*/ 29 w 60"/>
              <a:gd name="T69" fmla="*/ 60 h 60"/>
              <a:gd name="T70" fmla="*/ 33 w 60"/>
              <a:gd name="T71" fmla="*/ 60 h 60"/>
              <a:gd name="T72" fmla="*/ 36 w 60"/>
              <a:gd name="T73" fmla="*/ 57 h 60"/>
              <a:gd name="T74" fmla="*/ 36 w 60"/>
              <a:gd name="T75" fmla="*/ 49 h 60"/>
              <a:gd name="T76" fmla="*/ 41 w 60"/>
              <a:gd name="T77" fmla="*/ 46 h 60"/>
              <a:gd name="T78" fmla="*/ 46 w 60"/>
              <a:gd name="T79" fmla="*/ 52 h 60"/>
              <a:gd name="T80" fmla="*/ 51 w 60"/>
              <a:gd name="T81" fmla="*/ 52 h 60"/>
              <a:gd name="T82" fmla="*/ 53 w 60"/>
              <a:gd name="T83" fmla="*/ 49 h 60"/>
              <a:gd name="T84" fmla="*/ 53 w 60"/>
              <a:gd name="T85" fmla="*/ 45 h 60"/>
              <a:gd name="T86" fmla="*/ 47 w 60"/>
              <a:gd name="T87" fmla="*/ 39 h 60"/>
              <a:gd name="T88" fmla="*/ 49 w 60"/>
              <a:gd name="T89" fmla="*/ 34 h 60"/>
              <a:gd name="T90" fmla="*/ 57 w 60"/>
              <a:gd name="T91" fmla="*/ 34 h 60"/>
              <a:gd name="T92" fmla="*/ 60 w 60"/>
              <a:gd name="T93" fmla="*/ 31 h 60"/>
              <a:gd name="T94" fmla="*/ 60 w 60"/>
              <a:gd name="T95" fmla="*/ 28 h 60"/>
              <a:gd name="T96" fmla="*/ 57 w 60"/>
              <a:gd name="T97" fmla="*/ 24 h 60"/>
              <a:gd name="T98" fmla="*/ 29 w 60"/>
              <a:gd name="T99" fmla="*/ 38 h 60"/>
              <a:gd name="T100" fmla="*/ 21 w 60"/>
              <a:gd name="T101" fmla="*/ 30 h 60"/>
              <a:gd name="T102" fmla="*/ 29 w 60"/>
              <a:gd name="T103" fmla="*/ 22 h 60"/>
              <a:gd name="T104" fmla="*/ 38 w 60"/>
              <a:gd name="T105" fmla="*/ 30 h 60"/>
              <a:gd name="T106" fmla="*/ 29 w 60"/>
              <a:gd name="T107" fmla="*/ 3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0" h="60">
                <a:moveTo>
                  <a:pt x="57" y="24"/>
                </a:moveTo>
                <a:cubicBezTo>
                  <a:pt x="48" y="24"/>
                  <a:pt x="48" y="24"/>
                  <a:pt x="48" y="24"/>
                </a:cubicBezTo>
                <a:cubicBezTo>
                  <a:pt x="48" y="23"/>
                  <a:pt x="47" y="21"/>
                  <a:pt x="46" y="20"/>
                </a:cubicBezTo>
                <a:cubicBezTo>
                  <a:pt x="52" y="14"/>
                  <a:pt x="52" y="14"/>
                  <a:pt x="52" y="14"/>
                </a:cubicBezTo>
                <a:cubicBezTo>
                  <a:pt x="53" y="13"/>
                  <a:pt x="53" y="11"/>
                  <a:pt x="52" y="9"/>
                </a:cubicBezTo>
                <a:cubicBezTo>
                  <a:pt x="50" y="7"/>
                  <a:pt x="50" y="7"/>
                  <a:pt x="50" y="7"/>
                </a:cubicBezTo>
                <a:cubicBezTo>
                  <a:pt x="48" y="6"/>
                  <a:pt x="46" y="6"/>
                  <a:pt x="45" y="7"/>
                </a:cubicBezTo>
                <a:cubicBezTo>
                  <a:pt x="39" y="13"/>
                  <a:pt x="39" y="13"/>
                  <a:pt x="39" y="13"/>
                </a:cubicBezTo>
                <a:cubicBezTo>
                  <a:pt x="38" y="12"/>
                  <a:pt x="36" y="11"/>
                  <a:pt x="34" y="11"/>
                </a:cubicBezTo>
                <a:cubicBezTo>
                  <a:pt x="34" y="3"/>
                  <a:pt x="34" y="3"/>
                  <a:pt x="34" y="3"/>
                </a:cubicBezTo>
                <a:cubicBezTo>
                  <a:pt x="34" y="2"/>
                  <a:pt x="33" y="0"/>
                  <a:pt x="31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6" y="0"/>
                  <a:pt x="24" y="2"/>
                  <a:pt x="24" y="3"/>
                </a:cubicBezTo>
                <a:cubicBezTo>
                  <a:pt x="24" y="11"/>
                  <a:pt x="24" y="11"/>
                  <a:pt x="24" y="11"/>
                </a:cubicBezTo>
                <a:cubicBezTo>
                  <a:pt x="22" y="11"/>
                  <a:pt x="21" y="12"/>
                  <a:pt x="19" y="13"/>
                </a:cubicBezTo>
                <a:cubicBezTo>
                  <a:pt x="14" y="8"/>
                  <a:pt x="14" y="8"/>
                  <a:pt x="14" y="8"/>
                </a:cubicBezTo>
                <a:cubicBezTo>
                  <a:pt x="13" y="7"/>
                  <a:pt x="11" y="7"/>
                  <a:pt x="9" y="8"/>
                </a:cubicBezTo>
                <a:cubicBezTo>
                  <a:pt x="7" y="11"/>
                  <a:pt x="7" y="11"/>
                  <a:pt x="7" y="11"/>
                </a:cubicBezTo>
                <a:cubicBezTo>
                  <a:pt x="6" y="12"/>
                  <a:pt x="6" y="14"/>
                  <a:pt x="7" y="15"/>
                </a:cubicBezTo>
                <a:cubicBezTo>
                  <a:pt x="12" y="20"/>
                  <a:pt x="12" y="20"/>
                  <a:pt x="12" y="20"/>
                </a:cubicBezTo>
                <a:cubicBezTo>
                  <a:pt x="11" y="22"/>
                  <a:pt x="10" y="24"/>
                  <a:pt x="10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2" y="26"/>
                  <a:pt x="0" y="27"/>
                  <a:pt x="0" y="29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4"/>
                  <a:pt x="2" y="36"/>
                  <a:pt x="3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1" y="38"/>
                  <a:pt x="12" y="40"/>
                  <a:pt x="13" y="41"/>
                </a:cubicBezTo>
                <a:cubicBezTo>
                  <a:pt x="8" y="46"/>
                  <a:pt x="8" y="46"/>
                  <a:pt x="8" y="46"/>
                </a:cubicBezTo>
                <a:cubicBezTo>
                  <a:pt x="7" y="47"/>
                  <a:pt x="7" y="49"/>
                  <a:pt x="8" y="51"/>
                </a:cubicBezTo>
                <a:cubicBezTo>
                  <a:pt x="11" y="53"/>
                  <a:pt x="11" y="53"/>
                  <a:pt x="11" y="53"/>
                </a:cubicBezTo>
                <a:cubicBezTo>
                  <a:pt x="12" y="54"/>
                  <a:pt x="14" y="54"/>
                  <a:pt x="15" y="53"/>
                </a:cubicBezTo>
                <a:cubicBezTo>
                  <a:pt x="20" y="48"/>
                  <a:pt x="20" y="48"/>
                  <a:pt x="20" y="48"/>
                </a:cubicBezTo>
                <a:cubicBezTo>
                  <a:pt x="22" y="49"/>
                  <a:pt x="24" y="49"/>
                  <a:pt x="26" y="50"/>
                </a:cubicBezTo>
                <a:cubicBezTo>
                  <a:pt x="26" y="57"/>
                  <a:pt x="26" y="57"/>
                  <a:pt x="26" y="57"/>
                </a:cubicBezTo>
                <a:cubicBezTo>
                  <a:pt x="26" y="59"/>
                  <a:pt x="27" y="60"/>
                  <a:pt x="29" y="60"/>
                </a:cubicBezTo>
                <a:cubicBezTo>
                  <a:pt x="33" y="60"/>
                  <a:pt x="33" y="60"/>
                  <a:pt x="33" y="60"/>
                </a:cubicBezTo>
                <a:cubicBezTo>
                  <a:pt x="34" y="60"/>
                  <a:pt x="36" y="59"/>
                  <a:pt x="36" y="57"/>
                </a:cubicBezTo>
                <a:cubicBezTo>
                  <a:pt x="36" y="49"/>
                  <a:pt x="36" y="49"/>
                  <a:pt x="36" y="49"/>
                </a:cubicBezTo>
                <a:cubicBezTo>
                  <a:pt x="38" y="48"/>
                  <a:pt x="39" y="47"/>
                  <a:pt x="41" y="46"/>
                </a:cubicBezTo>
                <a:cubicBezTo>
                  <a:pt x="46" y="52"/>
                  <a:pt x="46" y="52"/>
                  <a:pt x="46" y="52"/>
                </a:cubicBezTo>
                <a:cubicBezTo>
                  <a:pt x="47" y="53"/>
                  <a:pt x="49" y="53"/>
                  <a:pt x="51" y="52"/>
                </a:cubicBezTo>
                <a:cubicBezTo>
                  <a:pt x="53" y="49"/>
                  <a:pt x="53" y="49"/>
                  <a:pt x="53" y="49"/>
                </a:cubicBezTo>
                <a:cubicBezTo>
                  <a:pt x="54" y="48"/>
                  <a:pt x="54" y="46"/>
                  <a:pt x="53" y="45"/>
                </a:cubicBezTo>
                <a:cubicBezTo>
                  <a:pt x="47" y="39"/>
                  <a:pt x="47" y="39"/>
                  <a:pt x="47" y="39"/>
                </a:cubicBezTo>
                <a:cubicBezTo>
                  <a:pt x="48" y="37"/>
                  <a:pt x="48" y="36"/>
                  <a:pt x="49" y="34"/>
                </a:cubicBezTo>
                <a:cubicBezTo>
                  <a:pt x="57" y="34"/>
                  <a:pt x="57" y="34"/>
                  <a:pt x="57" y="34"/>
                </a:cubicBezTo>
                <a:cubicBezTo>
                  <a:pt x="59" y="34"/>
                  <a:pt x="60" y="33"/>
                  <a:pt x="60" y="31"/>
                </a:cubicBezTo>
                <a:cubicBezTo>
                  <a:pt x="60" y="28"/>
                  <a:pt x="60" y="28"/>
                  <a:pt x="60" y="28"/>
                </a:cubicBezTo>
                <a:cubicBezTo>
                  <a:pt x="60" y="26"/>
                  <a:pt x="59" y="24"/>
                  <a:pt x="57" y="24"/>
                </a:cubicBezTo>
                <a:close/>
                <a:moveTo>
                  <a:pt x="29" y="38"/>
                </a:moveTo>
                <a:cubicBezTo>
                  <a:pt x="25" y="38"/>
                  <a:pt x="21" y="35"/>
                  <a:pt x="21" y="30"/>
                </a:cubicBezTo>
                <a:cubicBezTo>
                  <a:pt x="21" y="25"/>
                  <a:pt x="25" y="22"/>
                  <a:pt x="29" y="22"/>
                </a:cubicBezTo>
                <a:cubicBezTo>
                  <a:pt x="34" y="22"/>
                  <a:pt x="38" y="25"/>
                  <a:pt x="38" y="30"/>
                </a:cubicBezTo>
                <a:cubicBezTo>
                  <a:pt x="38" y="35"/>
                  <a:pt x="34" y="38"/>
                  <a:pt x="29" y="3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359" name="Group 11358"/>
          <p:cNvGrpSpPr/>
          <p:nvPr/>
        </p:nvGrpSpPr>
        <p:grpSpPr>
          <a:xfrm>
            <a:off x="3390900" y="5598889"/>
            <a:ext cx="203200" cy="203200"/>
            <a:chOff x="3390900" y="5517232"/>
            <a:chExt cx="203200" cy="203200"/>
          </a:xfrm>
        </p:grpSpPr>
        <p:sp>
          <p:nvSpPr>
            <p:cNvPr id="336" name="Freeform 115"/>
            <p:cNvSpPr>
              <a:spLocks noEditPoints="1"/>
            </p:cNvSpPr>
            <p:nvPr/>
          </p:nvSpPr>
          <p:spPr bwMode="auto">
            <a:xfrm>
              <a:off x="3390900" y="5580732"/>
              <a:ext cx="139700" cy="139700"/>
            </a:xfrm>
            <a:custGeom>
              <a:avLst/>
              <a:gdLst>
                <a:gd name="T0" fmla="*/ 42 w 44"/>
                <a:gd name="T1" fmla="*/ 18 h 44"/>
                <a:gd name="T2" fmla="*/ 36 w 44"/>
                <a:gd name="T3" fmla="*/ 18 h 44"/>
                <a:gd name="T4" fmla="*/ 34 w 44"/>
                <a:gd name="T5" fmla="*/ 14 h 44"/>
                <a:gd name="T6" fmla="*/ 38 w 44"/>
                <a:gd name="T7" fmla="*/ 10 h 44"/>
                <a:gd name="T8" fmla="*/ 38 w 44"/>
                <a:gd name="T9" fmla="*/ 7 h 44"/>
                <a:gd name="T10" fmla="*/ 36 w 44"/>
                <a:gd name="T11" fmla="*/ 5 h 44"/>
                <a:gd name="T12" fmla="*/ 33 w 44"/>
                <a:gd name="T13" fmla="*/ 5 h 44"/>
                <a:gd name="T14" fmla="*/ 29 w 44"/>
                <a:gd name="T15" fmla="*/ 9 h 44"/>
                <a:gd name="T16" fmla="*/ 25 w 44"/>
                <a:gd name="T17" fmla="*/ 8 h 44"/>
                <a:gd name="T18" fmla="*/ 25 w 44"/>
                <a:gd name="T19" fmla="*/ 2 h 44"/>
                <a:gd name="T20" fmla="*/ 23 w 44"/>
                <a:gd name="T21" fmla="*/ 0 h 44"/>
                <a:gd name="T22" fmla="*/ 20 w 44"/>
                <a:gd name="T23" fmla="*/ 0 h 44"/>
                <a:gd name="T24" fmla="*/ 18 w 44"/>
                <a:gd name="T25" fmla="*/ 2 h 44"/>
                <a:gd name="T26" fmla="*/ 18 w 44"/>
                <a:gd name="T27" fmla="*/ 8 h 44"/>
                <a:gd name="T28" fmla="*/ 14 w 44"/>
                <a:gd name="T29" fmla="*/ 9 h 44"/>
                <a:gd name="T30" fmla="*/ 10 w 44"/>
                <a:gd name="T31" fmla="*/ 6 h 44"/>
                <a:gd name="T32" fmla="*/ 7 w 44"/>
                <a:gd name="T33" fmla="*/ 6 h 44"/>
                <a:gd name="T34" fmla="*/ 5 w 44"/>
                <a:gd name="T35" fmla="*/ 8 h 44"/>
                <a:gd name="T36" fmla="*/ 5 w 44"/>
                <a:gd name="T37" fmla="*/ 11 h 44"/>
                <a:gd name="T38" fmla="*/ 9 w 44"/>
                <a:gd name="T39" fmla="*/ 15 h 44"/>
                <a:gd name="T40" fmla="*/ 7 w 44"/>
                <a:gd name="T41" fmla="*/ 19 h 44"/>
                <a:gd name="T42" fmla="*/ 3 w 44"/>
                <a:gd name="T43" fmla="*/ 19 h 44"/>
                <a:gd name="T44" fmla="*/ 0 w 44"/>
                <a:gd name="T45" fmla="*/ 21 h 44"/>
                <a:gd name="T46" fmla="*/ 0 w 44"/>
                <a:gd name="T47" fmla="*/ 24 h 44"/>
                <a:gd name="T48" fmla="*/ 3 w 44"/>
                <a:gd name="T49" fmla="*/ 26 h 44"/>
                <a:gd name="T50" fmla="*/ 7 w 44"/>
                <a:gd name="T51" fmla="*/ 26 h 44"/>
                <a:gd name="T52" fmla="*/ 9 w 44"/>
                <a:gd name="T53" fmla="*/ 30 h 44"/>
                <a:gd name="T54" fmla="*/ 6 w 44"/>
                <a:gd name="T55" fmla="*/ 34 h 44"/>
                <a:gd name="T56" fmla="*/ 6 w 44"/>
                <a:gd name="T57" fmla="*/ 37 h 44"/>
                <a:gd name="T58" fmla="*/ 8 w 44"/>
                <a:gd name="T59" fmla="*/ 39 h 44"/>
                <a:gd name="T60" fmla="*/ 11 w 44"/>
                <a:gd name="T61" fmla="*/ 39 h 44"/>
                <a:gd name="T62" fmla="*/ 15 w 44"/>
                <a:gd name="T63" fmla="*/ 35 h 44"/>
                <a:gd name="T64" fmla="*/ 19 w 44"/>
                <a:gd name="T65" fmla="*/ 36 h 44"/>
                <a:gd name="T66" fmla="*/ 19 w 44"/>
                <a:gd name="T67" fmla="*/ 42 h 44"/>
                <a:gd name="T68" fmla="*/ 21 w 44"/>
                <a:gd name="T69" fmla="*/ 44 h 44"/>
                <a:gd name="T70" fmla="*/ 24 w 44"/>
                <a:gd name="T71" fmla="*/ 44 h 44"/>
                <a:gd name="T72" fmla="*/ 26 w 44"/>
                <a:gd name="T73" fmla="*/ 42 h 44"/>
                <a:gd name="T74" fmla="*/ 26 w 44"/>
                <a:gd name="T75" fmla="*/ 36 h 44"/>
                <a:gd name="T76" fmla="*/ 30 w 44"/>
                <a:gd name="T77" fmla="*/ 34 h 44"/>
                <a:gd name="T78" fmla="*/ 34 w 44"/>
                <a:gd name="T79" fmla="*/ 38 h 44"/>
                <a:gd name="T80" fmla="*/ 37 w 44"/>
                <a:gd name="T81" fmla="*/ 38 h 44"/>
                <a:gd name="T82" fmla="*/ 39 w 44"/>
                <a:gd name="T83" fmla="*/ 36 h 44"/>
                <a:gd name="T84" fmla="*/ 39 w 44"/>
                <a:gd name="T85" fmla="*/ 33 h 44"/>
                <a:gd name="T86" fmla="*/ 35 w 44"/>
                <a:gd name="T87" fmla="*/ 28 h 44"/>
                <a:gd name="T88" fmla="*/ 36 w 44"/>
                <a:gd name="T89" fmla="*/ 25 h 44"/>
                <a:gd name="T90" fmla="*/ 42 w 44"/>
                <a:gd name="T91" fmla="*/ 25 h 44"/>
                <a:gd name="T92" fmla="*/ 44 w 44"/>
                <a:gd name="T93" fmla="*/ 23 h 44"/>
                <a:gd name="T94" fmla="*/ 44 w 44"/>
                <a:gd name="T95" fmla="*/ 20 h 44"/>
                <a:gd name="T96" fmla="*/ 42 w 44"/>
                <a:gd name="T97" fmla="*/ 18 h 44"/>
                <a:gd name="T98" fmla="*/ 21 w 44"/>
                <a:gd name="T99" fmla="*/ 28 h 44"/>
                <a:gd name="T100" fmla="*/ 15 w 44"/>
                <a:gd name="T101" fmla="*/ 22 h 44"/>
                <a:gd name="T102" fmla="*/ 21 w 44"/>
                <a:gd name="T103" fmla="*/ 16 h 44"/>
                <a:gd name="T104" fmla="*/ 28 w 44"/>
                <a:gd name="T105" fmla="*/ 22 h 44"/>
                <a:gd name="T106" fmla="*/ 21 w 44"/>
                <a:gd name="T107" fmla="*/ 2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4" h="44">
                  <a:moveTo>
                    <a:pt x="42" y="18"/>
                  </a:moveTo>
                  <a:cubicBezTo>
                    <a:pt x="36" y="18"/>
                    <a:pt x="36" y="18"/>
                    <a:pt x="36" y="18"/>
                  </a:cubicBezTo>
                  <a:cubicBezTo>
                    <a:pt x="35" y="17"/>
                    <a:pt x="35" y="15"/>
                    <a:pt x="34" y="14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9" y="9"/>
                    <a:pt x="39" y="8"/>
                    <a:pt x="38" y="7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5" y="4"/>
                    <a:pt x="34" y="4"/>
                    <a:pt x="33" y="5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9"/>
                    <a:pt x="26" y="8"/>
                    <a:pt x="25" y="8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1"/>
                    <a:pt x="24" y="0"/>
                    <a:pt x="23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8" y="1"/>
                    <a:pt x="18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6" y="8"/>
                    <a:pt x="15" y="9"/>
                    <a:pt x="14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5"/>
                    <a:pt x="8" y="5"/>
                    <a:pt x="7" y="6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4" y="9"/>
                    <a:pt x="4" y="10"/>
                    <a:pt x="5" y="1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6"/>
                    <a:pt x="7" y="17"/>
                    <a:pt x="7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1" y="19"/>
                    <a:pt x="0" y="20"/>
                    <a:pt x="0" y="2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6"/>
                    <a:pt x="3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8" y="28"/>
                    <a:pt x="9" y="29"/>
                    <a:pt x="9" y="30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5" y="35"/>
                    <a:pt x="5" y="36"/>
                    <a:pt x="6" y="3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9" y="40"/>
                    <a:pt x="10" y="40"/>
                    <a:pt x="11" y="39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6" y="36"/>
                    <a:pt x="18" y="36"/>
                    <a:pt x="19" y="36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3"/>
                    <a:pt x="20" y="44"/>
                    <a:pt x="21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5" y="44"/>
                    <a:pt x="26" y="43"/>
                    <a:pt x="26" y="42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8" y="35"/>
                    <a:pt x="29" y="35"/>
                    <a:pt x="30" y="34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5" y="39"/>
                    <a:pt x="36" y="39"/>
                    <a:pt x="37" y="38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5"/>
                    <a:pt x="40" y="34"/>
                    <a:pt x="39" y="33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7"/>
                    <a:pt x="36" y="26"/>
                    <a:pt x="36" y="2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3" y="25"/>
                    <a:pt x="44" y="24"/>
                    <a:pt x="44" y="23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4" y="19"/>
                    <a:pt x="43" y="18"/>
                    <a:pt x="42" y="18"/>
                  </a:cubicBezTo>
                  <a:close/>
                  <a:moveTo>
                    <a:pt x="21" y="28"/>
                  </a:moveTo>
                  <a:cubicBezTo>
                    <a:pt x="18" y="28"/>
                    <a:pt x="15" y="25"/>
                    <a:pt x="15" y="22"/>
                  </a:cubicBezTo>
                  <a:cubicBezTo>
                    <a:pt x="15" y="19"/>
                    <a:pt x="18" y="16"/>
                    <a:pt x="21" y="16"/>
                  </a:cubicBezTo>
                  <a:cubicBezTo>
                    <a:pt x="25" y="16"/>
                    <a:pt x="28" y="19"/>
                    <a:pt x="28" y="22"/>
                  </a:cubicBezTo>
                  <a:cubicBezTo>
                    <a:pt x="28" y="25"/>
                    <a:pt x="25" y="28"/>
                    <a:pt x="21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37" name="Freeform 116"/>
            <p:cNvSpPr>
              <a:spLocks noEditPoints="1"/>
            </p:cNvSpPr>
            <p:nvPr/>
          </p:nvSpPr>
          <p:spPr bwMode="auto">
            <a:xfrm>
              <a:off x="3505200" y="5517232"/>
              <a:ext cx="88900" cy="88900"/>
            </a:xfrm>
            <a:custGeom>
              <a:avLst/>
              <a:gdLst>
                <a:gd name="T0" fmla="*/ 27 w 28"/>
                <a:gd name="T1" fmla="*/ 11 h 28"/>
                <a:gd name="T2" fmla="*/ 23 w 28"/>
                <a:gd name="T3" fmla="*/ 11 h 28"/>
                <a:gd name="T4" fmla="*/ 22 w 28"/>
                <a:gd name="T5" fmla="*/ 9 h 28"/>
                <a:gd name="T6" fmla="*/ 24 w 28"/>
                <a:gd name="T7" fmla="*/ 7 h 28"/>
                <a:gd name="T8" fmla="*/ 24 w 28"/>
                <a:gd name="T9" fmla="*/ 4 h 28"/>
                <a:gd name="T10" fmla="*/ 23 w 28"/>
                <a:gd name="T11" fmla="*/ 3 h 28"/>
                <a:gd name="T12" fmla="*/ 21 w 28"/>
                <a:gd name="T13" fmla="*/ 3 h 28"/>
                <a:gd name="T14" fmla="*/ 18 w 28"/>
                <a:gd name="T15" fmla="*/ 6 h 28"/>
                <a:gd name="T16" fmla="*/ 16 w 28"/>
                <a:gd name="T17" fmla="*/ 5 h 28"/>
                <a:gd name="T18" fmla="*/ 16 w 28"/>
                <a:gd name="T19" fmla="*/ 2 h 28"/>
                <a:gd name="T20" fmla="*/ 14 w 28"/>
                <a:gd name="T21" fmla="*/ 0 h 28"/>
                <a:gd name="T22" fmla="*/ 13 w 28"/>
                <a:gd name="T23" fmla="*/ 0 h 28"/>
                <a:gd name="T24" fmla="*/ 11 w 28"/>
                <a:gd name="T25" fmla="*/ 2 h 28"/>
                <a:gd name="T26" fmla="*/ 11 w 28"/>
                <a:gd name="T27" fmla="*/ 5 h 28"/>
                <a:gd name="T28" fmla="*/ 9 w 28"/>
                <a:gd name="T29" fmla="*/ 6 h 28"/>
                <a:gd name="T30" fmla="*/ 7 w 28"/>
                <a:gd name="T31" fmla="*/ 4 h 28"/>
                <a:gd name="T32" fmla="*/ 4 w 28"/>
                <a:gd name="T33" fmla="*/ 4 h 28"/>
                <a:gd name="T34" fmla="*/ 3 w 28"/>
                <a:gd name="T35" fmla="*/ 5 h 28"/>
                <a:gd name="T36" fmla="*/ 3 w 28"/>
                <a:gd name="T37" fmla="*/ 7 h 28"/>
                <a:gd name="T38" fmla="*/ 6 w 28"/>
                <a:gd name="T39" fmla="*/ 9 h 28"/>
                <a:gd name="T40" fmla="*/ 5 w 28"/>
                <a:gd name="T41" fmla="*/ 12 h 28"/>
                <a:gd name="T42" fmla="*/ 2 w 28"/>
                <a:gd name="T43" fmla="*/ 12 h 28"/>
                <a:gd name="T44" fmla="*/ 0 w 28"/>
                <a:gd name="T45" fmla="*/ 14 h 28"/>
                <a:gd name="T46" fmla="*/ 0 w 28"/>
                <a:gd name="T47" fmla="*/ 15 h 28"/>
                <a:gd name="T48" fmla="*/ 2 w 28"/>
                <a:gd name="T49" fmla="*/ 17 h 28"/>
                <a:gd name="T50" fmla="*/ 5 w 28"/>
                <a:gd name="T51" fmla="*/ 17 h 28"/>
                <a:gd name="T52" fmla="*/ 6 w 28"/>
                <a:gd name="T53" fmla="*/ 19 h 28"/>
                <a:gd name="T54" fmla="*/ 4 w 28"/>
                <a:gd name="T55" fmla="*/ 21 h 28"/>
                <a:gd name="T56" fmla="*/ 4 w 28"/>
                <a:gd name="T57" fmla="*/ 24 h 28"/>
                <a:gd name="T58" fmla="*/ 5 w 28"/>
                <a:gd name="T59" fmla="*/ 25 h 28"/>
                <a:gd name="T60" fmla="*/ 7 w 28"/>
                <a:gd name="T61" fmla="*/ 25 h 28"/>
                <a:gd name="T62" fmla="*/ 10 w 28"/>
                <a:gd name="T63" fmla="*/ 22 h 28"/>
                <a:gd name="T64" fmla="*/ 12 w 28"/>
                <a:gd name="T65" fmla="*/ 23 h 28"/>
                <a:gd name="T66" fmla="*/ 12 w 28"/>
                <a:gd name="T67" fmla="*/ 26 h 28"/>
                <a:gd name="T68" fmla="*/ 14 w 28"/>
                <a:gd name="T69" fmla="*/ 28 h 28"/>
                <a:gd name="T70" fmla="*/ 15 w 28"/>
                <a:gd name="T71" fmla="*/ 28 h 28"/>
                <a:gd name="T72" fmla="*/ 17 w 28"/>
                <a:gd name="T73" fmla="*/ 26 h 28"/>
                <a:gd name="T74" fmla="*/ 17 w 28"/>
                <a:gd name="T75" fmla="*/ 23 h 28"/>
                <a:gd name="T76" fmla="*/ 19 w 28"/>
                <a:gd name="T77" fmla="*/ 22 h 28"/>
                <a:gd name="T78" fmla="*/ 22 w 28"/>
                <a:gd name="T79" fmla="*/ 24 h 28"/>
                <a:gd name="T80" fmla="*/ 24 w 28"/>
                <a:gd name="T81" fmla="*/ 24 h 28"/>
                <a:gd name="T82" fmla="*/ 25 w 28"/>
                <a:gd name="T83" fmla="*/ 23 h 28"/>
                <a:gd name="T84" fmla="*/ 25 w 28"/>
                <a:gd name="T85" fmla="*/ 21 h 28"/>
                <a:gd name="T86" fmla="*/ 22 w 28"/>
                <a:gd name="T87" fmla="*/ 18 h 28"/>
                <a:gd name="T88" fmla="*/ 23 w 28"/>
                <a:gd name="T89" fmla="*/ 16 h 28"/>
                <a:gd name="T90" fmla="*/ 27 w 28"/>
                <a:gd name="T91" fmla="*/ 16 h 28"/>
                <a:gd name="T92" fmla="*/ 28 w 28"/>
                <a:gd name="T93" fmla="*/ 14 h 28"/>
                <a:gd name="T94" fmla="*/ 28 w 28"/>
                <a:gd name="T95" fmla="*/ 13 h 28"/>
                <a:gd name="T96" fmla="*/ 27 w 28"/>
                <a:gd name="T97" fmla="*/ 11 h 28"/>
                <a:gd name="T98" fmla="*/ 14 w 28"/>
                <a:gd name="T99" fmla="*/ 18 h 28"/>
                <a:gd name="T100" fmla="*/ 10 w 28"/>
                <a:gd name="T101" fmla="*/ 14 h 28"/>
                <a:gd name="T102" fmla="*/ 14 w 28"/>
                <a:gd name="T103" fmla="*/ 10 h 28"/>
                <a:gd name="T104" fmla="*/ 18 w 28"/>
                <a:gd name="T105" fmla="*/ 14 h 28"/>
                <a:gd name="T106" fmla="*/ 14 w 28"/>
                <a:gd name="T107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8" h="28">
                  <a:moveTo>
                    <a:pt x="27" y="11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2" y="10"/>
                    <a:pt x="22" y="9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6"/>
                    <a:pt x="25" y="5"/>
                    <a:pt x="24" y="4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7" y="5"/>
                    <a:pt x="16" y="5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1" y="1"/>
                    <a:pt x="11" y="2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5"/>
                    <a:pt x="10" y="6"/>
                    <a:pt x="9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3"/>
                    <a:pt x="5" y="3"/>
                    <a:pt x="4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6"/>
                    <a:pt x="3" y="7"/>
                    <a:pt x="3" y="7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1"/>
                    <a:pt x="5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1" y="17"/>
                    <a:pt x="2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8"/>
                    <a:pt x="5" y="19"/>
                    <a:pt x="6" y="19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2"/>
                    <a:pt x="3" y="23"/>
                    <a:pt x="4" y="24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6" y="25"/>
                    <a:pt x="7" y="25"/>
                    <a:pt x="7" y="25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3"/>
                    <a:pt x="11" y="23"/>
                    <a:pt x="12" y="23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7"/>
                    <a:pt x="13" y="28"/>
                    <a:pt x="14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6" y="28"/>
                    <a:pt x="17" y="27"/>
                    <a:pt x="17" y="26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8" y="23"/>
                    <a:pt x="18" y="22"/>
                    <a:pt x="19" y="22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5"/>
                    <a:pt x="23" y="25"/>
                    <a:pt x="24" y="24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2"/>
                    <a:pt x="25" y="21"/>
                    <a:pt x="25" y="21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7"/>
                    <a:pt x="23" y="17"/>
                    <a:pt x="23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8" y="15"/>
                    <a:pt x="28" y="14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2"/>
                    <a:pt x="27" y="11"/>
                    <a:pt x="27" y="11"/>
                  </a:cubicBezTo>
                  <a:close/>
                  <a:moveTo>
                    <a:pt x="14" y="18"/>
                  </a:moveTo>
                  <a:cubicBezTo>
                    <a:pt x="12" y="18"/>
                    <a:pt x="10" y="16"/>
                    <a:pt x="10" y="14"/>
                  </a:cubicBezTo>
                  <a:cubicBezTo>
                    <a:pt x="10" y="12"/>
                    <a:pt x="12" y="10"/>
                    <a:pt x="14" y="10"/>
                  </a:cubicBezTo>
                  <a:cubicBezTo>
                    <a:pt x="16" y="10"/>
                    <a:pt x="18" y="12"/>
                    <a:pt x="18" y="14"/>
                  </a:cubicBezTo>
                  <a:cubicBezTo>
                    <a:pt x="18" y="16"/>
                    <a:pt x="16" y="18"/>
                    <a:pt x="14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338" name="Freeform 117"/>
          <p:cNvSpPr>
            <a:spLocks/>
          </p:cNvSpPr>
          <p:nvPr/>
        </p:nvSpPr>
        <p:spPr bwMode="auto">
          <a:xfrm>
            <a:off x="2170113" y="5605239"/>
            <a:ext cx="196850" cy="196850"/>
          </a:xfrm>
          <a:custGeom>
            <a:avLst/>
            <a:gdLst>
              <a:gd name="T0" fmla="*/ 61 w 62"/>
              <a:gd name="T1" fmla="*/ 54 h 62"/>
              <a:gd name="T2" fmla="*/ 51 w 62"/>
              <a:gd name="T3" fmla="*/ 44 h 62"/>
              <a:gd name="T4" fmla="*/ 50 w 62"/>
              <a:gd name="T5" fmla="*/ 42 h 62"/>
              <a:gd name="T6" fmla="*/ 50 w 62"/>
              <a:gd name="T7" fmla="*/ 38 h 62"/>
              <a:gd name="T8" fmla="*/ 48 w 62"/>
              <a:gd name="T9" fmla="*/ 37 h 62"/>
              <a:gd name="T10" fmla="*/ 47 w 62"/>
              <a:gd name="T11" fmla="*/ 37 h 62"/>
              <a:gd name="T12" fmla="*/ 44 w 62"/>
              <a:gd name="T13" fmla="*/ 40 h 62"/>
              <a:gd name="T14" fmla="*/ 36 w 62"/>
              <a:gd name="T15" fmla="*/ 32 h 62"/>
              <a:gd name="T16" fmla="*/ 40 w 62"/>
              <a:gd name="T17" fmla="*/ 28 h 62"/>
              <a:gd name="T18" fmla="*/ 47 w 62"/>
              <a:gd name="T19" fmla="*/ 29 h 62"/>
              <a:gd name="T20" fmla="*/ 61 w 62"/>
              <a:gd name="T21" fmla="*/ 15 h 62"/>
              <a:gd name="T22" fmla="*/ 60 w 62"/>
              <a:gd name="T23" fmla="*/ 13 h 62"/>
              <a:gd name="T24" fmla="*/ 58 w 62"/>
              <a:gd name="T25" fmla="*/ 14 h 62"/>
              <a:gd name="T26" fmla="*/ 53 w 62"/>
              <a:gd name="T27" fmla="*/ 19 h 62"/>
              <a:gd name="T28" fmla="*/ 45 w 62"/>
              <a:gd name="T29" fmla="*/ 17 h 62"/>
              <a:gd name="T30" fmla="*/ 43 w 62"/>
              <a:gd name="T31" fmla="*/ 8 h 62"/>
              <a:gd name="T32" fmla="*/ 48 w 62"/>
              <a:gd name="T33" fmla="*/ 3 h 62"/>
              <a:gd name="T34" fmla="*/ 48 w 62"/>
              <a:gd name="T35" fmla="*/ 1 h 62"/>
              <a:gd name="T36" fmla="*/ 47 w 62"/>
              <a:gd name="T37" fmla="*/ 0 h 62"/>
              <a:gd name="T38" fmla="*/ 32 w 62"/>
              <a:gd name="T39" fmla="*/ 15 h 62"/>
              <a:gd name="T40" fmla="*/ 34 w 62"/>
              <a:gd name="T41" fmla="*/ 22 h 62"/>
              <a:gd name="T42" fmla="*/ 30 w 62"/>
              <a:gd name="T43" fmla="*/ 26 h 62"/>
              <a:gd name="T44" fmla="*/ 17 w 62"/>
              <a:gd name="T45" fmla="*/ 13 h 62"/>
              <a:gd name="T46" fmla="*/ 14 w 62"/>
              <a:gd name="T47" fmla="*/ 8 h 62"/>
              <a:gd name="T48" fmla="*/ 10 w 62"/>
              <a:gd name="T49" fmla="*/ 4 h 62"/>
              <a:gd name="T50" fmla="*/ 3 w 62"/>
              <a:gd name="T51" fmla="*/ 0 h 62"/>
              <a:gd name="T52" fmla="*/ 1 w 62"/>
              <a:gd name="T53" fmla="*/ 1 h 62"/>
              <a:gd name="T54" fmla="*/ 0 w 62"/>
              <a:gd name="T55" fmla="*/ 3 h 62"/>
              <a:gd name="T56" fmla="*/ 4 w 62"/>
              <a:gd name="T57" fmla="*/ 10 h 62"/>
              <a:gd name="T58" fmla="*/ 8 w 62"/>
              <a:gd name="T59" fmla="*/ 14 h 62"/>
              <a:gd name="T60" fmla="*/ 13 w 62"/>
              <a:gd name="T61" fmla="*/ 17 h 62"/>
              <a:gd name="T62" fmla="*/ 26 w 62"/>
              <a:gd name="T63" fmla="*/ 30 h 62"/>
              <a:gd name="T64" fmla="*/ 22 w 62"/>
              <a:gd name="T65" fmla="*/ 34 h 62"/>
              <a:gd name="T66" fmla="*/ 15 w 62"/>
              <a:gd name="T67" fmla="*/ 32 h 62"/>
              <a:gd name="T68" fmla="*/ 0 w 62"/>
              <a:gd name="T69" fmla="*/ 47 h 62"/>
              <a:gd name="T70" fmla="*/ 1 w 62"/>
              <a:gd name="T71" fmla="*/ 48 h 62"/>
              <a:gd name="T72" fmla="*/ 3 w 62"/>
              <a:gd name="T73" fmla="*/ 48 h 62"/>
              <a:gd name="T74" fmla="*/ 8 w 62"/>
              <a:gd name="T75" fmla="*/ 43 h 62"/>
              <a:gd name="T76" fmla="*/ 17 w 62"/>
              <a:gd name="T77" fmla="*/ 45 h 62"/>
              <a:gd name="T78" fmla="*/ 18 w 62"/>
              <a:gd name="T79" fmla="*/ 53 h 62"/>
              <a:gd name="T80" fmla="*/ 13 w 62"/>
              <a:gd name="T81" fmla="*/ 58 h 62"/>
              <a:gd name="T82" fmla="*/ 13 w 62"/>
              <a:gd name="T83" fmla="*/ 60 h 62"/>
              <a:gd name="T84" fmla="*/ 15 w 62"/>
              <a:gd name="T85" fmla="*/ 61 h 62"/>
              <a:gd name="T86" fmla="*/ 29 w 62"/>
              <a:gd name="T87" fmla="*/ 47 h 62"/>
              <a:gd name="T88" fmla="*/ 27 w 62"/>
              <a:gd name="T89" fmla="*/ 40 h 62"/>
              <a:gd name="T90" fmla="*/ 32 w 62"/>
              <a:gd name="T91" fmla="*/ 36 h 62"/>
              <a:gd name="T92" fmla="*/ 40 w 62"/>
              <a:gd name="T93" fmla="*/ 44 h 62"/>
              <a:gd name="T94" fmla="*/ 37 w 62"/>
              <a:gd name="T95" fmla="*/ 47 h 62"/>
              <a:gd name="T96" fmla="*/ 37 w 62"/>
              <a:gd name="T97" fmla="*/ 48 h 62"/>
              <a:gd name="T98" fmla="*/ 38 w 62"/>
              <a:gd name="T99" fmla="*/ 50 h 62"/>
              <a:gd name="T100" fmla="*/ 42 w 62"/>
              <a:gd name="T101" fmla="*/ 50 h 62"/>
              <a:gd name="T102" fmla="*/ 44 w 62"/>
              <a:gd name="T103" fmla="*/ 52 h 62"/>
              <a:gd name="T104" fmla="*/ 54 w 62"/>
              <a:gd name="T105" fmla="*/ 61 h 62"/>
              <a:gd name="T106" fmla="*/ 57 w 62"/>
              <a:gd name="T107" fmla="*/ 61 h 62"/>
              <a:gd name="T108" fmla="*/ 59 w 62"/>
              <a:gd name="T109" fmla="*/ 60 h 62"/>
              <a:gd name="T110" fmla="*/ 61 w 62"/>
              <a:gd name="T111" fmla="*/ 58 h 62"/>
              <a:gd name="T112" fmla="*/ 61 w 62"/>
              <a:gd name="T113" fmla="*/ 5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2" h="62">
                <a:moveTo>
                  <a:pt x="61" y="54"/>
                </a:moveTo>
                <a:cubicBezTo>
                  <a:pt x="60" y="53"/>
                  <a:pt x="51" y="44"/>
                  <a:pt x="51" y="44"/>
                </a:cubicBezTo>
                <a:cubicBezTo>
                  <a:pt x="50" y="42"/>
                  <a:pt x="50" y="42"/>
                  <a:pt x="50" y="42"/>
                </a:cubicBezTo>
                <a:cubicBezTo>
                  <a:pt x="50" y="42"/>
                  <a:pt x="50" y="39"/>
                  <a:pt x="50" y="38"/>
                </a:cubicBezTo>
                <a:cubicBezTo>
                  <a:pt x="49" y="37"/>
                  <a:pt x="48" y="37"/>
                  <a:pt x="48" y="37"/>
                </a:cubicBezTo>
                <a:cubicBezTo>
                  <a:pt x="48" y="37"/>
                  <a:pt x="48" y="36"/>
                  <a:pt x="47" y="37"/>
                </a:cubicBezTo>
                <a:cubicBezTo>
                  <a:pt x="46" y="38"/>
                  <a:pt x="44" y="40"/>
                  <a:pt x="44" y="40"/>
                </a:cubicBezTo>
                <a:cubicBezTo>
                  <a:pt x="36" y="32"/>
                  <a:pt x="36" y="32"/>
                  <a:pt x="36" y="32"/>
                </a:cubicBezTo>
                <a:cubicBezTo>
                  <a:pt x="40" y="28"/>
                  <a:pt x="40" y="28"/>
                  <a:pt x="40" y="28"/>
                </a:cubicBezTo>
                <a:cubicBezTo>
                  <a:pt x="42" y="29"/>
                  <a:pt x="44" y="29"/>
                  <a:pt x="47" y="29"/>
                </a:cubicBezTo>
                <a:cubicBezTo>
                  <a:pt x="55" y="29"/>
                  <a:pt x="61" y="23"/>
                  <a:pt x="61" y="15"/>
                </a:cubicBezTo>
                <a:cubicBezTo>
                  <a:pt x="61" y="14"/>
                  <a:pt x="61" y="13"/>
                  <a:pt x="60" y="13"/>
                </a:cubicBezTo>
                <a:cubicBezTo>
                  <a:pt x="59" y="13"/>
                  <a:pt x="59" y="13"/>
                  <a:pt x="58" y="14"/>
                </a:cubicBezTo>
                <a:cubicBezTo>
                  <a:pt x="53" y="19"/>
                  <a:pt x="53" y="19"/>
                  <a:pt x="53" y="19"/>
                </a:cubicBezTo>
                <a:cubicBezTo>
                  <a:pt x="45" y="17"/>
                  <a:pt x="45" y="17"/>
                  <a:pt x="45" y="17"/>
                </a:cubicBezTo>
                <a:cubicBezTo>
                  <a:pt x="43" y="8"/>
                  <a:pt x="43" y="8"/>
                  <a:pt x="43" y="8"/>
                </a:cubicBezTo>
                <a:cubicBezTo>
                  <a:pt x="48" y="3"/>
                  <a:pt x="48" y="3"/>
                  <a:pt x="48" y="3"/>
                </a:cubicBezTo>
                <a:cubicBezTo>
                  <a:pt x="48" y="3"/>
                  <a:pt x="49" y="2"/>
                  <a:pt x="48" y="1"/>
                </a:cubicBezTo>
                <a:cubicBezTo>
                  <a:pt x="48" y="1"/>
                  <a:pt x="47" y="0"/>
                  <a:pt x="47" y="0"/>
                </a:cubicBezTo>
                <a:cubicBezTo>
                  <a:pt x="39" y="0"/>
                  <a:pt x="32" y="7"/>
                  <a:pt x="32" y="15"/>
                </a:cubicBezTo>
                <a:cubicBezTo>
                  <a:pt x="32" y="17"/>
                  <a:pt x="33" y="20"/>
                  <a:pt x="34" y="22"/>
                </a:cubicBezTo>
                <a:cubicBezTo>
                  <a:pt x="30" y="26"/>
                  <a:pt x="30" y="26"/>
                  <a:pt x="30" y="26"/>
                </a:cubicBezTo>
                <a:cubicBezTo>
                  <a:pt x="17" y="13"/>
                  <a:pt x="17" y="13"/>
                  <a:pt x="17" y="13"/>
                </a:cubicBezTo>
                <a:cubicBezTo>
                  <a:pt x="14" y="8"/>
                  <a:pt x="14" y="8"/>
                  <a:pt x="14" y="8"/>
                </a:cubicBezTo>
                <a:cubicBezTo>
                  <a:pt x="10" y="4"/>
                  <a:pt x="10" y="4"/>
                  <a:pt x="10" y="4"/>
                </a:cubicBezTo>
                <a:cubicBezTo>
                  <a:pt x="3" y="0"/>
                  <a:pt x="3" y="0"/>
                  <a:pt x="3" y="0"/>
                </a:cubicBezTo>
                <a:cubicBezTo>
                  <a:pt x="1" y="1"/>
                  <a:pt x="1" y="1"/>
                  <a:pt x="1" y="1"/>
                </a:cubicBezTo>
                <a:cubicBezTo>
                  <a:pt x="0" y="3"/>
                  <a:pt x="0" y="3"/>
                  <a:pt x="0" y="3"/>
                </a:cubicBezTo>
                <a:cubicBezTo>
                  <a:pt x="4" y="10"/>
                  <a:pt x="4" y="10"/>
                  <a:pt x="4" y="10"/>
                </a:cubicBezTo>
                <a:cubicBezTo>
                  <a:pt x="8" y="14"/>
                  <a:pt x="8" y="14"/>
                  <a:pt x="8" y="14"/>
                </a:cubicBezTo>
                <a:cubicBezTo>
                  <a:pt x="13" y="17"/>
                  <a:pt x="13" y="17"/>
                  <a:pt x="13" y="17"/>
                </a:cubicBezTo>
                <a:cubicBezTo>
                  <a:pt x="26" y="30"/>
                  <a:pt x="26" y="30"/>
                  <a:pt x="26" y="30"/>
                </a:cubicBezTo>
                <a:cubicBezTo>
                  <a:pt x="22" y="34"/>
                  <a:pt x="22" y="34"/>
                  <a:pt x="22" y="34"/>
                </a:cubicBezTo>
                <a:cubicBezTo>
                  <a:pt x="20" y="33"/>
                  <a:pt x="17" y="32"/>
                  <a:pt x="15" y="32"/>
                </a:cubicBezTo>
                <a:cubicBezTo>
                  <a:pt x="7" y="32"/>
                  <a:pt x="0" y="39"/>
                  <a:pt x="0" y="47"/>
                </a:cubicBezTo>
                <a:cubicBezTo>
                  <a:pt x="0" y="47"/>
                  <a:pt x="1" y="48"/>
                  <a:pt x="1" y="48"/>
                </a:cubicBezTo>
                <a:cubicBezTo>
                  <a:pt x="2" y="48"/>
                  <a:pt x="3" y="48"/>
                  <a:pt x="3" y="48"/>
                </a:cubicBezTo>
                <a:cubicBezTo>
                  <a:pt x="8" y="43"/>
                  <a:pt x="8" y="43"/>
                  <a:pt x="8" y="43"/>
                </a:cubicBezTo>
                <a:cubicBezTo>
                  <a:pt x="17" y="45"/>
                  <a:pt x="17" y="45"/>
                  <a:pt x="17" y="45"/>
                </a:cubicBezTo>
                <a:cubicBezTo>
                  <a:pt x="18" y="53"/>
                  <a:pt x="18" y="53"/>
                  <a:pt x="18" y="53"/>
                </a:cubicBezTo>
                <a:cubicBezTo>
                  <a:pt x="13" y="58"/>
                  <a:pt x="13" y="58"/>
                  <a:pt x="13" y="58"/>
                </a:cubicBezTo>
                <a:cubicBezTo>
                  <a:pt x="13" y="59"/>
                  <a:pt x="13" y="59"/>
                  <a:pt x="13" y="60"/>
                </a:cubicBezTo>
                <a:cubicBezTo>
                  <a:pt x="13" y="61"/>
                  <a:pt x="14" y="61"/>
                  <a:pt x="15" y="61"/>
                </a:cubicBezTo>
                <a:cubicBezTo>
                  <a:pt x="23" y="61"/>
                  <a:pt x="29" y="55"/>
                  <a:pt x="29" y="47"/>
                </a:cubicBezTo>
                <a:cubicBezTo>
                  <a:pt x="29" y="44"/>
                  <a:pt x="28" y="42"/>
                  <a:pt x="27" y="40"/>
                </a:cubicBezTo>
                <a:cubicBezTo>
                  <a:pt x="32" y="36"/>
                  <a:pt x="32" y="36"/>
                  <a:pt x="32" y="36"/>
                </a:cubicBezTo>
                <a:cubicBezTo>
                  <a:pt x="40" y="44"/>
                  <a:pt x="40" y="44"/>
                  <a:pt x="40" y="44"/>
                </a:cubicBezTo>
                <a:cubicBezTo>
                  <a:pt x="40" y="44"/>
                  <a:pt x="38" y="46"/>
                  <a:pt x="37" y="47"/>
                </a:cubicBezTo>
                <a:cubicBezTo>
                  <a:pt x="36" y="48"/>
                  <a:pt x="37" y="48"/>
                  <a:pt x="37" y="48"/>
                </a:cubicBezTo>
                <a:cubicBezTo>
                  <a:pt x="37" y="48"/>
                  <a:pt x="37" y="49"/>
                  <a:pt x="38" y="50"/>
                </a:cubicBezTo>
                <a:cubicBezTo>
                  <a:pt x="39" y="50"/>
                  <a:pt x="42" y="50"/>
                  <a:pt x="42" y="50"/>
                </a:cubicBezTo>
                <a:cubicBezTo>
                  <a:pt x="44" y="52"/>
                  <a:pt x="44" y="52"/>
                  <a:pt x="44" y="52"/>
                </a:cubicBezTo>
                <a:cubicBezTo>
                  <a:pt x="44" y="52"/>
                  <a:pt x="53" y="61"/>
                  <a:pt x="54" y="61"/>
                </a:cubicBezTo>
                <a:cubicBezTo>
                  <a:pt x="54" y="62"/>
                  <a:pt x="57" y="62"/>
                  <a:pt x="57" y="61"/>
                </a:cubicBezTo>
                <a:cubicBezTo>
                  <a:pt x="58" y="61"/>
                  <a:pt x="59" y="60"/>
                  <a:pt x="59" y="60"/>
                </a:cubicBezTo>
                <a:cubicBezTo>
                  <a:pt x="59" y="60"/>
                  <a:pt x="60" y="58"/>
                  <a:pt x="61" y="58"/>
                </a:cubicBezTo>
                <a:cubicBezTo>
                  <a:pt x="62" y="57"/>
                  <a:pt x="62" y="55"/>
                  <a:pt x="61" y="5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339" name="Freeform 118"/>
          <p:cNvSpPr>
            <a:spLocks/>
          </p:cNvSpPr>
          <p:nvPr/>
        </p:nvSpPr>
        <p:spPr bwMode="auto">
          <a:xfrm>
            <a:off x="5018088" y="5605239"/>
            <a:ext cx="196850" cy="196850"/>
          </a:xfrm>
          <a:custGeom>
            <a:avLst/>
            <a:gdLst>
              <a:gd name="T0" fmla="*/ 60 w 62"/>
              <a:gd name="T1" fmla="*/ 1 h 62"/>
              <a:gd name="T2" fmla="*/ 59 w 62"/>
              <a:gd name="T3" fmla="*/ 0 h 62"/>
              <a:gd name="T4" fmla="*/ 52 w 62"/>
              <a:gd name="T5" fmla="*/ 4 h 62"/>
              <a:gd name="T6" fmla="*/ 48 w 62"/>
              <a:gd name="T7" fmla="*/ 8 h 62"/>
              <a:gd name="T8" fmla="*/ 45 w 62"/>
              <a:gd name="T9" fmla="*/ 13 h 62"/>
              <a:gd name="T10" fmla="*/ 18 w 62"/>
              <a:gd name="T11" fmla="*/ 40 h 62"/>
              <a:gd name="T12" fmla="*/ 15 w 62"/>
              <a:gd name="T13" fmla="*/ 37 h 62"/>
              <a:gd name="T14" fmla="*/ 14 w 62"/>
              <a:gd name="T15" fmla="*/ 37 h 62"/>
              <a:gd name="T16" fmla="*/ 12 w 62"/>
              <a:gd name="T17" fmla="*/ 38 h 62"/>
              <a:gd name="T18" fmla="*/ 12 w 62"/>
              <a:gd name="T19" fmla="*/ 42 h 62"/>
              <a:gd name="T20" fmla="*/ 10 w 62"/>
              <a:gd name="T21" fmla="*/ 44 h 62"/>
              <a:gd name="T22" fmla="*/ 1 w 62"/>
              <a:gd name="T23" fmla="*/ 54 h 62"/>
              <a:gd name="T24" fmla="*/ 1 w 62"/>
              <a:gd name="T25" fmla="*/ 58 h 62"/>
              <a:gd name="T26" fmla="*/ 3 w 62"/>
              <a:gd name="T27" fmla="*/ 60 h 62"/>
              <a:gd name="T28" fmla="*/ 5 w 62"/>
              <a:gd name="T29" fmla="*/ 61 h 62"/>
              <a:gd name="T30" fmla="*/ 8 w 62"/>
              <a:gd name="T31" fmla="*/ 61 h 62"/>
              <a:gd name="T32" fmla="*/ 18 w 62"/>
              <a:gd name="T33" fmla="*/ 52 h 62"/>
              <a:gd name="T34" fmla="*/ 20 w 62"/>
              <a:gd name="T35" fmla="*/ 50 h 62"/>
              <a:gd name="T36" fmla="*/ 24 w 62"/>
              <a:gd name="T37" fmla="*/ 50 h 62"/>
              <a:gd name="T38" fmla="*/ 25 w 62"/>
              <a:gd name="T39" fmla="*/ 48 h 62"/>
              <a:gd name="T40" fmla="*/ 25 w 62"/>
              <a:gd name="T41" fmla="*/ 47 h 62"/>
              <a:gd name="T42" fmla="*/ 22 w 62"/>
              <a:gd name="T43" fmla="*/ 44 h 62"/>
              <a:gd name="T44" fmla="*/ 49 w 62"/>
              <a:gd name="T45" fmla="*/ 17 h 62"/>
              <a:gd name="T46" fmla="*/ 54 w 62"/>
              <a:gd name="T47" fmla="*/ 14 h 62"/>
              <a:gd name="T48" fmla="*/ 58 w 62"/>
              <a:gd name="T49" fmla="*/ 10 h 62"/>
              <a:gd name="T50" fmla="*/ 62 w 62"/>
              <a:gd name="T51" fmla="*/ 3 h 62"/>
              <a:gd name="T52" fmla="*/ 60 w 62"/>
              <a:gd name="T53" fmla="*/ 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2" h="62">
                <a:moveTo>
                  <a:pt x="60" y="1"/>
                </a:moveTo>
                <a:cubicBezTo>
                  <a:pt x="59" y="0"/>
                  <a:pt x="59" y="0"/>
                  <a:pt x="59" y="0"/>
                </a:cubicBezTo>
                <a:cubicBezTo>
                  <a:pt x="52" y="4"/>
                  <a:pt x="52" y="4"/>
                  <a:pt x="52" y="4"/>
                </a:cubicBezTo>
                <a:cubicBezTo>
                  <a:pt x="48" y="8"/>
                  <a:pt x="48" y="8"/>
                  <a:pt x="48" y="8"/>
                </a:cubicBezTo>
                <a:cubicBezTo>
                  <a:pt x="45" y="13"/>
                  <a:pt x="45" y="13"/>
                  <a:pt x="45" y="13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40"/>
                  <a:pt x="16" y="38"/>
                  <a:pt x="15" y="37"/>
                </a:cubicBezTo>
                <a:cubicBezTo>
                  <a:pt x="14" y="36"/>
                  <a:pt x="14" y="37"/>
                  <a:pt x="14" y="37"/>
                </a:cubicBezTo>
                <a:cubicBezTo>
                  <a:pt x="14" y="37"/>
                  <a:pt x="13" y="37"/>
                  <a:pt x="12" y="38"/>
                </a:cubicBezTo>
                <a:cubicBezTo>
                  <a:pt x="12" y="39"/>
                  <a:pt x="12" y="42"/>
                  <a:pt x="12" y="42"/>
                </a:cubicBezTo>
                <a:cubicBezTo>
                  <a:pt x="10" y="44"/>
                  <a:pt x="10" y="44"/>
                  <a:pt x="10" y="44"/>
                </a:cubicBezTo>
                <a:cubicBezTo>
                  <a:pt x="10" y="44"/>
                  <a:pt x="1" y="53"/>
                  <a:pt x="1" y="54"/>
                </a:cubicBezTo>
                <a:cubicBezTo>
                  <a:pt x="0" y="55"/>
                  <a:pt x="0" y="57"/>
                  <a:pt x="1" y="58"/>
                </a:cubicBezTo>
                <a:cubicBezTo>
                  <a:pt x="1" y="58"/>
                  <a:pt x="3" y="60"/>
                  <a:pt x="3" y="60"/>
                </a:cubicBezTo>
                <a:cubicBezTo>
                  <a:pt x="3" y="60"/>
                  <a:pt x="4" y="61"/>
                  <a:pt x="5" y="61"/>
                </a:cubicBezTo>
                <a:cubicBezTo>
                  <a:pt x="5" y="62"/>
                  <a:pt x="8" y="62"/>
                  <a:pt x="8" y="61"/>
                </a:cubicBezTo>
                <a:cubicBezTo>
                  <a:pt x="9" y="61"/>
                  <a:pt x="18" y="52"/>
                  <a:pt x="18" y="52"/>
                </a:cubicBezTo>
                <a:cubicBezTo>
                  <a:pt x="20" y="50"/>
                  <a:pt x="20" y="50"/>
                  <a:pt x="20" y="50"/>
                </a:cubicBezTo>
                <a:cubicBezTo>
                  <a:pt x="20" y="50"/>
                  <a:pt x="23" y="50"/>
                  <a:pt x="24" y="50"/>
                </a:cubicBezTo>
                <a:cubicBezTo>
                  <a:pt x="25" y="49"/>
                  <a:pt x="25" y="48"/>
                  <a:pt x="25" y="48"/>
                </a:cubicBezTo>
                <a:cubicBezTo>
                  <a:pt x="25" y="48"/>
                  <a:pt x="26" y="48"/>
                  <a:pt x="25" y="47"/>
                </a:cubicBezTo>
                <a:cubicBezTo>
                  <a:pt x="24" y="46"/>
                  <a:pt x="22" y="44"/>
                  <a:pt x="22" y="44"/>
                </a:cubicBezTo>
                <a:cubicBezTo>
                  <a:pt x="49" y="17"/>
                  <a:pt x="49" y="17"/>
                  <a:pt x="49" y="17"/>
                </a:cubicBezTo>
                <a:cubicBezTo>
                  <a:pt x="54" y="14"/>
                  <a:pt x="54" y="14"/>
                  <a:pt x="54" y="14"/>
                </a:cubicBezTo>
                <a:cubicBezTo>
                  <a:pt x="58" y="10"/>
                  <a:pt x="58" y="10"/>
                  <a:pt x="58" y="10"/>
                </a:cubicBezTo>
                <a:cubicBezTo>
                  <a:pt x="62" y="3"/>
                  <a:pt x="62" y="3"/>
                  <a:pt x="62" y="3"/>
                </a:cubicBezTo>
                <a:lnTo>
                  <a:pt x="6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366" name="Group 11365"/>
          <p:cNvGrpSpPr/>
          <p:nvPr/>
        </p:nvGrpSpPr>
        <p:grpSpPr>
          <a:xfrm>
            <a:off x="962025" y="6322144"/>
            <a:ext cx="192088" cy="203200"/>
            <a:chOff x="962025" y="6322144"/>
            <a:chExt cx="192088" cy="203200"/>
          </a:xfrm>
        </p:grpSpPr>
        <p:sp>
          <p:nvSpPr>
            <p:cNvPr id="340" name="Freeform 119"/>
            <p:cNvSpPr>
              <a:spLocks/>
            </p:cNvSpPr>
            <p:nvPr/>
          </p:nvSpPr>
          <p:spPr bwMode="auto">
            <a:xfrm>
              <a:off x="996950" y="6404694"/>
              <a:ext cx="41275" cy="88900"/>
            </a:xfrm>
            <a:custGeom>
              <a:avLst/>
              <a:gdLst>
                <a:gd name="T0" fmla="*/ 12 w 26"/>
                <a:gd name="T1" fmla="*/ 14 h 56"/>
                <a:gd name="T2" fmla="*/ 12 w 26"/>
                <a:gd name="T3" fmla="*/ 56 h 56"/>
                <a:gd name="T4" fmla="*/ 26 w 26"/>
                <a:gd name="T5" fmla="*/ 56 h 56"/>
                <a:gd name="T6" fmla="*/ 26 w 26"/>
                <a:gd name="T7" fmla="*/ 0 h 56"/>
                <a:gd name="T8" fmla="*/ 16 w 26"/>
                <a:gd name="T9" fmla="*/ 0 h 56"/>
                <a:gd name="T10" fmla="*/ 0 w 26"/>
                <a:gd name="T11" fmla="*/ 4 h 56"/>
                <a:gd name="T12" fmla="*/ 2 w 26"/>
                <a:gd name="T13" fmla="*/ 16 h 56"/>
                <a:gd name="T14" fmla="*/ 12 w 26"/>
                <a:gd name="T15" fmla="*/ 1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56">
                  <a:moveTo>
                    <a:pt x="12" y="14"/>
                  </a:moveTo>
                  <a:lnTo>
                    <a:pt x="12" y="56"/>
                  </a:lnTo>
                  <a:lnTo>
                    <a:pt x="26" y="56"/>
                  </a:lnTo>
                  <a:lnTo>
                    <a:pt x="26" y="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" y="16"/>
                  </a:lnTo>
                  <a:lnTo>
                    <a:pt x="1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41" name="Freeform 120"/>
            <p:cNvSpPr>
              <a:spLocks/>
            </p:cNvSpPr>
            <p:nvPr/>
          </p:nvSpPr>
          <p:spPr bwMode="auto">
            <a:xfrm>
              <a:off x="1060450" y="6404694"/>
              <a:ext cx="68263" cy="88900"/>
            </a:xfrm>
            <a:custGeom>
              <a:avLst/>
              <a:gdLst>
                <a:gd name="T0" fmla="*/ 2 w 43"/>
                <a:gd name="T1" fmla="*/ 56 h 56"/>
                <a:gd name="T2" fmla="*/ 18 w 43"/>
                <a:gd name="T3" fmla="*/ 56 h 56"/>
                <a:gd name="T4" fmla="*/ 43 w 43"/>
                <a:gd name="T5" fmla="*/ 12 h 56"/>
                <a:gd name="T6" fmla="*/ 43 w 43"/>
                <a:gd name="T7" fmla="*/ 0 h 56"/>
                <a:gd name="T8" fmla="*/ 0 w 43"/>
                <a:gd name="T9" fmla="*/ 0 h 56"/>
                <a:gd name="T10" fmla="*/ 0 w 43"/>
                <a:gd name="T11" fmla="*/ 14 h 56"/>
                <a:gd name="T12" fmla="*/ 26 w 43"/>
                <a:gd name="T13" fmla="*/ 14 h 56"/>
                <a:gd name="T14" fmla="*/ 2 w 43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56">
                  <a:moveTo>
                    <a:pt x="2" y="56"/>
                  </a:moveTo>
                  <a:lnTo>
                    <a:pt x="18" y="56"/>
                  </a:lnTo>
                  <a:lnTo>
                    <a:pt x="43" y="12"/>
                  </a:lnTo>
                  <a:lnTo>
                    <a:pt x="43" y="0"/>
                  </a:lnTo>
                  <a:lnTo>
                    <a:pt x="0" y="0"/>
                  </a:lnTo>
                  <a:lnTo>
                    <a:pt x="0" y="14"/>
                  </a:lnTo>
                  <a:lnTo>
                    <a:pt x="26" y="14"/>
                  </a:lnTo>
                  <a:lnTo>
                    <a:pt x="2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42" name="Freeform 121"/>
            <p:cNvSpPr>
              <a:spLocks noEditPoints="1"/>
            </p:cNvSpPr>
            <p:nvPr/>
          </p:nvSpPr>
          <p:spPr bwMode="auto">
            <a:xfrm>
              <a:off x="962025" y="6322144"/>
              <a:ext cx="192088" cy="203200"/>
            </a:xfrm>
            <a:custGeom>
              <a:avLst/>
              <a:gdLst>
                <a:gd name="T0" fmla="*/ 52 w 60"/>
                <a:gd name="T1" fmla="*/ 8 h 64"/>
                <a:gd name="T2" fmla="*/ 52 w 60"/>
                <a:gd name="T3" fmla="*/ 2 h 64"/>
                <a:gd name="T4" fmla="*/ 50 w 60"/>
                <a:gd name="T5" fmla="*/ 0 h 64"/>
                <a:gd name="T6" fmla="*/ 42 w 60"/>
                <a:gd name="T7" fmla="*/ 0 h 64"/>
                <a:gd name="T8" fmla="*/ 40 w 60"/>
                <a:gd name="T9" fmla="*/ 2 h 64"/>
                <a:gd name="T10" fmla="*/ 40 w 60"/>
                <a:gd name="T11" fmla="*/ 8 h 64"/>
                <a:gd name="T12" fmla="*/ 20 w 60"/>
                <a:gd name="T13" fmla="*/ 8 h 64"/>
                <a:gd name="T14" fmla="*/ 20 w 60"/>
                <a:gd name="T15" fmla="*/ 2 h 64"/>
                <a:gd name="T16" fmla="*/ 18 w 60"/>
                <a:gd name="T17" fmla="*/ 0 h 64"/>
                <a:gd name="T18" fmla="*/ 10 w 60"/>
                <a:gd name="T19" fmla="*/ 0 h 64"/>
                <a:gd name="T20" fmla="*/ 8 w 60"/>
                <a:gd name="T21" fmla="*/ 2 h 64"/>
                <a:gd name="T22" fmla="*/ 8 w 60"/>
                <a:gd name="T23" fmla="*/ 8 h 64"/>
                <a:gd name="T24" fmla="*/ 0 w 60"/>
                <a:gd name="T25" fmla="*/ 8 h 64"/>
                <a:gd name="T26" fmla="*/ 0 w 60"/>
                <a:gd name="T27" fmla="*/ 64 h 64"/>
                <a:gd name="T28" fmla="*/ 60 w 60"/>
                <a:gd name="T29" fmla="*/ 64 h 64"/>
                <a:gd name="T30" fmla="*/ 60 w 60"/>
                <a:gd name="T31" fmla="*/ 8 h 64"/>
                <a:gd name="T32" fmla="*/ 52 w 60"/>
                <a:gd name="T33" fmla="*/ 8 h 64"/>
                <a:gd name="T34" fmla="*/ 44 w 60"/>
                <a:gd name="T35" fmla="*/ 4 h 64"/>
                <a:gd name="T36" fmla="*/ 48 w 60"/>
                <a:gd name="T37" fmla="*/ 4 h 64"/>
                <a:gd name="T38" fmla="*/ 48 w 60"/>
                <a:gd name="T39" fmla="*/ 12 h 64"/>
                <a:gd name="T40" fmla="*/ 44 w 60"/>
                <a:gd name="T41" fmla="*/ 12 h 64"/>
                <a:gd name="T42" fmla="*/ 44 w 60"/>
                <a:gd name="T43" fmla="*/ 4 h 64"/>
                <a:gd name="T44" fmla="*/ 12 w 60"/>
                <a:gd name="T45" fmla="*/ 4 h 64"/>
                <a:gd name="T46" fmla="*/ 16 w 60"/>
                <a:gd name="T47" fmla="*/ 4 h 64"/>
                <a:gd name="T48" fmla="*/ 16 w 60"/>
                <a:gd name="T49" fmla="*/ 12 h 64"/>
                <a:gd name="T50" fmla="*/ 12 w 60"/>
                <a:gd name="T51" fmla="*/ 12 h 64"/>
                <a:gd name="T52" fmla="*/ 12 w 60"/>
                <a:gd name="T53" fmla="*/ 4 h 64"/>
                <a:gd name="T54" fmla="*/ 56 w 60"/>
                <a:gd name="T55" fmla="*/ 60 h 64"/>
                <a:gd name="T56" fmla="*/ 4 w 60"/>
                <a:gd name="T57" fmla="*/ 60 h 64"/>
                <a:gd name="T58" fmla="*/ 4 w 60"/>
                <a:gd name="T59" fmla="*/ 20 h 64"/>
                <a:gd name="T60" fmla="*/ 56 w 60"/>
                <a:gd name="T61" fmla="*/ 20 h 64"/>
                <a:gd name="T62" fmla="*/ 56 w 60"/>
                <a:gd name="T63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64">
                  <a:moveTo>
                    <a:pt x="52" y="8"/>
                  </a:moveTo>
                  <a:cubicBezTo>
                    <a:pt x="52" y="2"/>
                    <a:pt x="52" y="2"/>
                    <a:pt x="52" y="2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1" y="0"/>
                    <a:pt x="40" y="1"/>
                    <a:pt x="40" y="2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1"/>
                    <a:pt x="8" y="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60" y="8"/>
                    <a:pt x="60" y="8"/>
                    <a:pt x="60" y="8"/>
                  </a:cubicBezTo>
                  <a:lnTo>
                    <a:pt x="52" y="8"/>
                  </a:lnTo>
                  <a:close/>
                  <a:moveTo>
                    <a:pt x="44" y="4"/>
                  </a:moveTo>
                  <a:cubicBezTo>
                    <a:pt x="48" y="4"/>
                    <a:pt x="48" y="4"/>
                    <a:pt x="48" y="4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4" y="12"/>
                    <a:pt x="44" y="12"/>
                    <a:pt x="44" y="12"/>
                  </a:cubicBezTo>
                  <a:lnTo>
                    <a:pt x="44" y="4"/>
                  </a:lnTo>
                  <a:close/>
                  <a:moveTo>
                    <a:pt x="12" y="4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"/>
                  </a:lnTo>
                  <a:close/>
                  <a:moveTo>
                    <a:pt x="56" y="60"/>
                  </a:moveTo>
                  <a:cubicBezTo>
                    <a:pt x="4" y="60"/>
                    <a:pt x="4" y="60"/>
                    <a:pt x="4" y="6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56" y="20"/>
                    <a:pt x="56" y="20"/>
                    <a:pt x="56" y="20"/>
                  </a:cubicBezTo>
                  <a:lnTo>
                    <a:pt x="56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367" name="Group 11366"/>
          <p:cNvGrpSpPr/>
          <p:nvPr/>
        </p:nvGrpSpPr>
        <p:grpSpPr>
          <a:xfrm>
            <a:off x="1370013" y="6322144"/>
            <a:ext cx="190500" cy="203200"/>
            <a:chOff x="1370013" y="6322144"/>
            <a:chExt cx="190500" cy="203200"/>
          </a:xfrm>
        </p:grpSpPr>
        <p:sp>
          <p:nvSpPr>
            <p:cNvPr id="343" name="Rectangle 122"/>
            <p:cNvSpPr>
              <a:spLocks noChangeArrowheads="1"/>
            </p:cNvSpPr>
            <p:nvPr/>
          </p:nvSpPr>
          <p:spPr bwMode="auto">
            <a:xfrm>
              <a:off x="1433513" y="6398344"/>
              <a:ext cx="254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44" name="Rectangle 123"/>
            <p:cNvSpPr>
              <a:spLocks noChangeArrowheads="1"/>
            </p:cNvSpPr>
            <p:nvPr/>
          </p:nvSpPr>
          <p:spPr bwMode="auto">
            <a:xfrm>
              <a:off x="1471613" y="6398344"/>
              <a:ext cx="254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45" name="Rectangle 124"/>
            <p:cNvSpPr>
              <a:spLocks noChangeArrowheads="1"/>
            </p:cNvSpPr>
            <p:nvPr/>
          </p:nvSpPr>
          <p:spPr bwMode="auto">
            <a:xfrm>
              <a:off x="1509713" y="6398344"/>
              <a:ext cx="254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46" name="Rectangle 125"/>
            <p:cNvSpPr>
              <a:spLocks noChangeArrowheads="1"/>
            </p:cNvSpPr>
            <p:nvPr/>
          </p:nvSpPr>
          <p:spPr bwMode="auto">
            <a:xfrm>
              <a:off x="1395413" y="6436444"/>
              <a:ext cx="254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47" name="Rectangle 126"/>
            <p:cNvSpPr>
              <a:spLocks noChangeArrowheads="1"/>
            </p:cNvSpPr>
            <p:nvPr/>
          </p:nvSpPr>
          <p:spPr bwMode="auto">
            <a:xfrm>
              <a:off x="1433513" y="6436444"/>
              <a:ext cx="254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48" name="Rectangle 127"/>
            <p:cNvSpPr>
              <a:spLocks noChangeArrowheads="1"/>
            </p:cNvSpPr>
            <p:nvPr/>
          </p:nvSpPr>
          <p:spPr bwMode="auto">
            <a:xfrm>
              <a:off x="1471613" y="6436444"/>
              <a:ext cx="254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49" name="Rectangle 128"/>
            <p:cNvSpPr>
              <a:spLocks noChangeArrowheads="1"/>
            </p:cNvSpPr>
            <p:nvPr/>
          </p:nvSpPr>
          <p:spPr bwMode="auto">
            <a:xfrm>
              <a:off x="1509713" y="6436444"/>
              <a:ext cx="254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50" name="Rectangle 129"/>
            <p:cNvSpPr>
              <a:spLocks noChangeArrowheads="1"/>
            </p:cNvSpPr>
            <p:nvPr/>
          </p:nvSpPr>
          <p:spPr bwMode="auto">
            <a:xfrm>
              <a:off x="1395413" y="6474544"/>
              <a:ext cx="254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51" name="Rectangle 130"/>
            <p:cNvSpPr>
              <a:spLocks noChangeArrowheads="1"/>
            </p:cNvSpPr>
            <p:nvPr/>
          </p:nvSpPr>
          <p:spPr bwMode="auto">
            <a:xfrm>
              <a:off x="1433513" y="6474544"/>
              <a:ext cx="254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52" name="Rectangle 131"/>
            <p:cNvSpPr>
              <a:spLocks noChangeArrowheads="1"/>
            </p:cNvSpPr>
            <p:nvPr/>
          </p:nvSpPr>
          <p:spPr bwMode="auto">
            <a:xfrm>
              <a:off x="1471613" y="6474544"/>
              <a:ext cx="254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53" name="Freeform 132"/>
            <p:cNvSpPr>
              <a:spLocks noEditPoints="1"/>
            </p:cNvSpPr>
            <p:nvPr/>
          </p:nvSpPr>
          <p:spPr bwMode="auto">
            <a:xfrm>
              <a:off x="1370013" y="6322144"/>
              <a:ext cx="190500" cy="203200"/>
            </a:xfrm>
            <a:custGeom>
              <a:avLst/>
              <a:gdLst>
                <a:gd name="T0" fmla="*/ 52 w 60"/>
                <a:gd name="T1" fmla="*/ 8 h 64"/>
                <a:gd name="T2" fmla="*/ 52 w 60"/>
                <a:gd name="T3" fmla="*/ 2 h 64"/>
                <a:gd name="T4" fmla="*/ 50 w 60"/>
                <a:gd name="T5" fmla="*/ 0 h 64"/>
                <a:gd name="T6" fmla="*/ 42 w 60"/>
                <a:gd name="T7" fmla="*/ 0 h 64"/>
                <a:gd name="T8" fmla="*/ 40 w 60"/>
                <a:gd name="T9" fmla="*/ 2 h 64"/>
                <a:gd name="T10" fmla="*/ 40 w 60"/>
                <a:gd name="T11" fmla="*/ 8 h 64"/>
                <a:gd name="T12" fmla="*/ 20 w 60"/>
                <a:gd name="T13" fmla="*/ 8 h 64"/>
                <a:gd name="T14" fmla="*/ 20 w 60"/>
                <a:gd name="T15" fmla="*/ 2 h 64"/>
                <a:gd name="T16" fmla="*/ 18 w 60"/>
                <a:gd name="T17" fmla="*/ 0 h 64"/>
                <a:gd name="T18" fmla="*/ 10 w 60"/>
                <a:gd name="T19" fmla="*/ 0 h 64"/>
                <a:gd name="T20" fmla="*/ 8 w 60"/>
                <a:gd name="T21" fmla="*/ 2 h 64"/>
                <a:gd name="T22" fmla="*/ 8 w 60"/>
                <a:gd name="T23" fmla="*/ 8 h 64"/>
                <a:gd name="T24" fmla="*/ 0 w 60"/>
                <a:gd name="T25" fmla="*/ 8 h 64"/>
                <a:gd name="T26" fmla="*/ 0 w 60"/>
                <a:gd name="T27" fmla="*/ 64 h 64"/>
                <a:gd name="T28" fmla="*/ 60 w 60"/>
                <a:gd name="T29" fmla="*/ 64 h 64"/>
                <a:gd name="T30" fmla="*/ 60 w 60"/>
                <a:gd name="T31" fmla="*/ 8 h 64"/>
                <a:gd name="T32" fmla="*/ 52 w 60"/>
                <a:gd name="T33" fmla="*/ 8 h 64"/>
                <a:gd name="T34" fmla="*/ 44 w 60"/>
                <a:gd name="T35" fmla="*/ 4 h 64"/>
                <a:gd name="T36" fmla="*/ 48 w 60"/>
                <a:gd name="T37" fmla="*/ 4 h 64"/>
                <a:gd name="T38" fmla="*/ 48 w 60"/>
                <a:gd name="T39" fmla="*/ 12 h 64"/>
                <a:gd name="T40" fmla="*/ 44 w 60"/>
                <a:gd name="T41" fmla="*/ 12 h 64"/>
                <a:gd name="T42" fmla="*/ 44 w 60"/>
                <a:gd name="T43" fmla="*/ 4 h 64"/>
                <a:gd name="T44" fmla="*/ 12 w 60"/>
                <a:gd name="T45" fmla="*/ 4 h 64"/>
                <a:gd name="T46" fmla="*/ 16 w 60"/>
                <a:gd name="T47" fmla="*/ 4 h 64"/>
                <a:gd name="T48" fmla="*/ 16 w 60"/>
                <a:gd name="T49" fmla="*/ 12 h 64"/>
                <a:gd name="T50" fmla="*/ 12 w 60"/>
                <a:gd name="T51" fmla="*/ 12 h 64"/>
                <a:gd name="T52" fmla="*/ 12 w 60"/>
                <a:gd name="T53" fmla="*/ 4 h 64"/>
                <a:gd name="T54" fmla="*/ 56 w 60"/>
                <a:gd name="T55" fmla="*/ 60 h 64"/>
                <a:gd name="T56" fmla="*/ 4 w 60"/>
                <a:gd name="T57" fmla="*/ 60 h 64"/>
                <a:gd name="T58" fmla="*/ 4 w 60"/>
                <a:gd name="T59" fmla="*/ 20 h 64"/>
                <a:gd name="T60" fmla="*/ 56 w 60"/>
                <a:gd name="T61" fmla="*/ 20 h 64"/>
                <a:gd name="T62" fmla="*/ 56 w 60"/>
                <a:gd name="T63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64">
                  <a:moveTo>
                    <a:pt x="52" y="8"/>
                  </a:moveTo>
                  <a:cubicBezTo>
                    <a:pt x="52" y="2"/>
                    <a:pt x="52" y="2"/>
                    <a:pt x="52" y="2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1" y="0"/>
                    <a:pt x="40" y="1"/>
                    <a:pt x="40" y="2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1"/>
                    <a:pt x="8" y="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60" y="8"/>
                    <a:pt x="60" y="8"/>
                    <a:pt x="60" y="8"/>
                  </a:cubicBezTo>
                  <a:lnTo>
                    <a:pt x="52" y="8"/>
                  </a:lnTo>
                  <a:close/>
                  <a:moveTo>
                    <a:pt x="44" y="4"/>
                  </a:moveTo>
                  <a:cubicBezTo>
                    <a:pt x="48" y="4"/>
                    <a:pt x="48" y="4"/>
                    <a:pt x="48" y="4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4" y="12"/>
                    <a:pt x="44" y="12"/>
                    <a:pt x="44" y="12"/>
                  </a:cubicBezTo>
                  <a:lnTo>
                    <a:pt x="44" y="4"/>
                  </a:lnTo>
                  <a:close/>
                  <a:moveTo>
                    <a:pt x="12" y="4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"/>
                  </a:lnTo>
                  <a:close/>
                  <a:moveTo>
                    <a:pt x="56" y="60"/>
                  </a:moveTo>
                  <a:cubicBezTo>
                    <a:pt x="4" y="60"/>
                    <a:pt x="4" y="60"/>
                    <a:pt x="4" y="6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56" y="20"/>
                    <a:pt x="56" y="20"/>
                    <a:pt x="56" y="20"/>
                  </a:cubicBezTo>
                  <a:lnTo>
                    <a:pt x="56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356" name="Group 11355"/>
          <p:cNvGrpSpPr/>
          <p:nvPr/>
        </p:nvGrpSpPr>
        <p:grpSpPr>
          <a:xfrm>
            <a:off x="6238875" y="5649689"/>
            <a:ext cx="203200" cy="152400"/>
            <a:chOff x="6238875" y="5568032"/>
            <a:chExt cx="203200" cy="152400"/>
          </a:xfrm>
        </p:grpSpPr>
        <p:sp>
          <p:nvSpPr>
            <p:cNvPr id="354" name="Freeform 133"/>
            <p:cNvSpPr>
              <a:spLocks noEditPoints="1"/>
            </p:cNvSpPr>
            <p:nvPr/>
          </p:nvSpPr>
          <p:spPr bwMode="auto">
            <a:xfrm>
              <a:off x="6238875" y="5568032"/>
              <a:ext cx="203200" cy="76200"/>
            </a:xfrm>
            <a:custGeom>
              <a:avLst/>
              <a:gdLst>
                <a:gd name="T0" fmla="*/ 56 w 64"/>
                <a:gd name="T1" fmla="*/ 8 h 24"/>
                <a:gd name="T2" fmla="*/ 48 w 64"/>
                <a:gd name="T3" fmla="*/ 8 h 24"/>
                <a:gd name="T4" fmla="*/ 38 w 64"/>
                <a:gd name="T5" fmla="*/ 0 h 24"/>
                <a:gd name="T6" fmla="*/ 26 w 64"/>
                <a:gd name="T7" fmla="*/ 0 h 24"/>
                <a:gd name="T8" fmla="*/ 16 w 64"/>
                <a:gd name="T9" fmla="*/ 8 h 24"/>
                <a:gd name="T10" fmla="*/ 8 w 64"/>
                <a:gd name="T11" fmla="*/ 8 h 24"/>
                <a:gd name="T12" fmla="*/ 0 w 64"/>
                <a:gd name="T13" fmla="*/ 16 h 24"/>
                <a:gd name="T14" fmla="*/ 0 w 64"/>
                <a:gd name="T15" fmla="*/ 24 h 24"/>
                <a:gd name="T16" fmla="*/ 64 w 64"/>
                <a:gd name="T17" fmla="*/ 24 h 24"/>
                <a:gd name="T18" fmla="*/ 64 w 64"/>
                <a:gd name="T19" fmla="*/ 16 h 24"/>
                <a:gd name="T20" fmla="*/ 56 w 64"/>
                <a:gd name="T21" fmla="*/ 8 h 24"/>
                <a:gd name="T22" fmla="*/ 21 w 64"/>
                <a:gd name="T23" fmla="*/ 8 h 24"/>
                <a:gd name="T24" fmla="*/ 26 w 64"/>
                <a:gd name="T25" fmla="*/ 4 h 24"/>
                <a:gd name="T26" fmla="*/ 38 w 64"/>
                <a:gd name="T27" fmla="*/ 4 h 24"/>
                <a:gd name="T28" fmla="*/ 44 w 64"/>
                <a:gd name="T29" fmla="*/ 8 h 24"/>
                <a:gd name="T30" fmla="*/ 21 w 64"/>
                <a:gd name="T31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24">
                  <a:moveTo>
                    <a:pt x="56" y="8"/>
                  </a:moveTo>
                  <a:cubicBezTo>
                    <a:pt x="54" y="8"/>
                    <a:pt x="51" y="8"/>
                    <a:pt x="48" y="8"/>
                  </a:cubicBezTo>
                  <a:cubicBezTo>
                    <a:pt x="47" y="3"/>
                    <a:pt x="43" y="0"/>
                    <a:pt x="3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7" y="3"/>
                    <a:pt x="16" y="8"/>
                  </a:cubicBezTo>
                  <a:cubicBezTo>
                    <a:pt x="13" y="8"/>
                    <a:pt x="10" y="8"/>
                    <a:pt x="8" y="8"/>
                  </a:cubicBezTo>
                  <a:cubicBezTo>
                    <a:pt x="0" y="8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4" y="16"/>
                    <a:pt x="64" y="8"/>
                    <a:pt x="56" y="8"/>
                  </a:cubicBezTo>
                  <a:close/>
                  <a:moveTo>
                    <a:pt x="21" y="8"/>
                  </a:moveTo>
                  <a:cubicBezTo>
                    <a:pt x="21" y="6"/>
                    <a:pt x="24" y="4"/>
                    <a:pt x="26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41" y="4"/>
                    <a:pt x="43" y="6"/>
                    <a:pt x="44" y="8"/>
                  </a:cubicBezTo>
                  <a:cubicBezTo>
                    <a:pt x="36" y="8"/>
                    <a:pt x="27" y="8"/>
                    <a:pt x="21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55" name="Freeform 134"/>
            <p:cNvSpPr>
              <a:spLocks/>
            </p:cNvSpPr>
            <p:nvPr/>
          </p:nvSpPr>
          <p:spPr bwMode="auto">
            <a:xfrm>
              <a:off x="6238875" y="5656932"/>
              <a:ext cx="203200" cy="63500"/>
            </a:xfrm>
            <a:custGeom>
              <a:avLst/>
              <a:gdLst>
                <a:gd name="T0" fmla="*/ 40 w 64"/>
                <a:gd name="T1" fmla="*/ 4 h 20"/>
                <a:gd name="T2" fmla="*/ 36 w 64"/>
                <a:gd name="T3" fmla="*/ 8 h 20"/>
                <a:gd name="T4" fmla="*/ 28 w 64"/>
                <a:gd name="T5" fmla="*/ 8 h 20"/>
                <a:gd name="T6" fmla="*/ 24 w 64"/>
                <a:gd name="T7" fmla="*/ 4 h 20"/>
                <a:gd name="T8" fmla="*/ 24 w 64"/>
                <a:gd name="T9" fmla="*/ 0 h 20"/>
                <a:gd name="T10" fmla="*/ 0 w 64"/>
                <a:gd name="T11" fmla="*/ 0 h 20"/>
                <a:gd name="T12" fmla="*/ 0 w 64"/>
                <a:gd name="T13" fmla="*/ 16 h 20"/>
                <a:gd name="T14" fmla="*/ 8 w 64"/>
                <a:gd name="T15" fmla="*/ 20 h 20"/>
                <a:gd name="T16" fmla="*/ 56 w 64"/>
                <a:gd name="T17" fmla="*/ 20 h 20"/>
                <a:gd name="T18" fmla="*/ 64 w 64"/>
                <a:gd name="T19" fmla="*/ 16 h 20"/>
                <a:gd name="T20" fmla="*/ 64 w 64"/>
                <a:gd name="T21" fmla="*/ 0 h 20"/>
                <a:gd name="T22" fmla="*/ 40 w 64"/>
                <a:gd name="T23" fmla="*/ 0 h 20"/>
                <a:gd name="T24" fmla="*/ 40 w 64"/>
                <a:gd name="T25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40" y="4"/>
                  </a:moveTo>
                  <a:cubicBezTo>
                    <a:pt x="40" y="6"/>
                    <a:pt x="38" y="8"/>
                    <a:pt x="36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4" y="6"/>
                    <a:pt x="24" y="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20"/>
                    <a:pt x="8" y="20"/>
                  </a:cubicBezTo>
                  <a:cubicBezTo>
                    <a:pt x="22" y="20"/>
                    <a:pt x="51" y="20"/>
                    <a:pt x="56" y="20"/>
                  </a:cubicBezTo>
                  <a:cubicBezTo>
                    <a:pt x="64" y="20"/>
                    <a:pt x="64" y="16"/>
                    <a:pt x="64" y="16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40" y="0"/>
                    <a:pt x="40" y="0"/>
                    <a:pt x="40" y="0"/>
                  </a:cubicBezTo>
                  <a:lnTo>
                    <a:pt x="4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56" name="Rectangle 135"/>
            <p:cNvSpPr>
              <a:spLocks noChangeArrowheads="1"/>
            </p:cNvSpPr>
            <p:nvPr/>
          </p:nvSpPr>
          <p:spPr bwMode="auto">
            <a:xfrm>
              <a:off x="6327775" y="5656932"/>
              <a:ext cx="25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365" name="Group 11364"/>
          <p:cNvGrpSpPr/>
          <p:nvPr/>
        </p:nvGrpSpPr>
        <p:grpSpPr>
          <a:xfrm>
            <a:off x="581025" y="6322144"/>
            <a:ext cx="146050" cy="203200"/>
            <a:chOff x="581025" y="6322144"/>
            <a:chExt cx="146050" cy="203200"/>
          </a:xfrm>
        </p:grpSpPr>
        <p:sp>
          <p:nvSpPr>
            <p:cNvPr id="357" name="Freeform 136"/>
            <p:cNvSpPr>
              <a:spLocks noEditPoints="1"/>
            </p:cNvSpPr>
            <p:nvPr/>
          </p:nvSpPr>
          <p:spPr bwMode="auto">
            <a:xfrm>
              <a:off x="581025" y="6322144"/>
              <a:ext cx="146050" cy="203200"/>
            </a:xfrm>
            <a:custGeom>
              <a:avLst/>
              <a:gdLst>
                <a:gd name="T0" fmla="*/ 43 w 46"/>
                <a:gd name="T1" fmla="*/ 6 h 64"/>
                <a:gd name="T2" fmla="*/ 46 w 46"/>
                <a:gd name="T3" fmla="*/ 6 h 64"/>
                <a:gd name="T4" fmla="*/ 46 w 46"/>
                <a:gd name="T5" fmla="*/ 0 h 64"/>
                <a:gd name="T6" fmla="*/ 0 w 46"/>
                <a:gd name="T7" fmla="*/ 0 h 64"/>
                <a:gd name="T8" fmla="*/ 0 w 46"/>
                <a:gd name="T9" fmla="*/ 6 h 64"/>
                <a:gd name="T10" fmla="*/ 4 w 46"/>
                <a:gd name="T11" fmla="*/ 6 h 64"/>
                <a:gd name="T12" fmla="*/ 17 w 46"/>
                <a:gd name="T13" fmla="*/ 29 h 64"/>
                <a:gd name="T14" fmla="*/ 17 w 46"/>
                <a:gd name="T15" fmla="*/ 36 h 64"/>
                <a:gd name="T16" fmla="*/ 4 w 46"/>
                <a:gd name="T17" fmla="*/ 58 h 64"/>
                <a:gd name="T18" fmla="*/ 0 w 46"/>
                <a:gd name="T19" fmla="*/ 58 h 64"/>
                <a:gd name="T20" fmla="*/ 0 w 46"/>
                <a:gd name="T21" fmla="*/ 64 h 64"/>
                <a:gd name="T22" fmla="*/ 46 w 46"/>
                <a:gd name="T23" fmla="*/ 64 h 64"/>
                <a:gd name="T24" fmla="*/ 46 w 46"/>
                <a:gd name="T25" fmla="*/ 58 h 64"/>
                <a:gd name="T26" fmla="*/ 43 w 46"/>
                <a:gd name="T27" fmla="*/ 58 h 64"/>
                <a:gd name="T28" fmla="*/ 30 w 46"/>
                <a:gd name="T29" fmla="*/ 36 h 64"/>
                <a:gd name="T30" fmla="*/ 30 w 46"/>
                <a:gd name="T31" fmla="*/ 29 h 64"/>
                <a:gd name="T32" fmla="*/ 43 w 46"/>
                <a:gd name="T33" fmla="*/ 6 h 64"/>
                <a:gd name="T34" fmla="*/ 28 w 46"/>
                <a:gd name="T35" fmla="*/ 38 h 64"/>
                <a:gd name="T36" fmla="*/ 40 w 46"/>
                <a:gd name="T37" fmla="*/ 58 h 64"/>
                <a:gd name="T38" fmla="*/ 37 w 46"/>
                <a:gd name="T39" fmla="*/ 58 h 64"/>
                <a:gd name="T40" fmla="*/ 31 w 46"/>
                <a:gd name="T41" fmla="*/ 51 h 64"/>
                <a:gd name="T42" fmla="*/ 24 w 46"/>
                <a:gd name="T43" fmla="*/ 43 h 64"/>
                <a:gd name="T44" fmla="*/ 17 w 46"/>
                <a:gd name="T45" fmla="*/ 51 h 64"/>
                <a:gd name="T46" fmla="*/ 11 w 46"/>
                <a:gd name="T47" fmla="*/ 58 h 64"/>
                <a:gd name="T48" fmla="*/ 7 w 46"/>
                <a:gd name="T49" fmla="*/ 58 h 64"/>
                <a:gd name="T50" fmla="*/ 19 w 46"/>
                <a:gd name="T51" fmla="*/ 38 h 64"/>
                <a:gd name="T52" fmla="*/ 20 w 46"/>
                <a:gd name="T53" fmla="*/ 38 h 64"/>
                <a:gd name="T54" fmla="*/ 20 w 46"/>
                <a:gd name="T55" fmla="*/ 26 h 64"/>
                <a:gd name="T56" fmla="*/ 19 w 46"/>
                <a:gd name="T57" fmla="*/ 26 h 64"/>
                <a:gd name="T58" fmla="*/ 7 w 46"/>
                <a:gd name="T59" fmla="*/ 6 h 64"/>
                <a:gd name="T60" fmla="*/ 40 w 46"/>
                <a:gd name="T61" fmla="*/ 6 h 64"/>
                <a:gd name="T62" fmla="*/ 28 w 46"/>
                <a:gd name="T63" fmla="*/ 26 h 64"/>
                <a:gd name="T64" fmla="*/ 27 w 46"/>
                <a:gd name="T65" fmla="*/ 26 h 64"/>
                <a:gd name="T66" fmla="*/ 27 w 46"/>
                <a:gd name="T67" fmla="*/ 38 h 64"/>
                <a:gd name="T68" fmla="*/ 28 w 46"/>
                <a:gd name="T69" fmla="*/ 3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" h="64">
                  <a:moveTo>
                    <a:pt x="43" y="6"/>
                  </a:moveTo>
                  <a:cubicBezTo>
                    <a:pt x="46" y="6"/>
                    <a:pt x="46" y="6"/>
                    <a:pt x="46" y="6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18"/>
                    <a:pt x="9" y="26"/>
                    <a:pt x="17" y="29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9" y="38"/>
                    <a:pt x="5" y="46"/>
                    <a:pt x="4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2" y="46"/>
                    <a:pt x="38" y="38"/>
                    <a:pt x="30" y="36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8" y="26"/>
                    <a:pt x="42" y="18"/>
                    <a:pt x="43" y="6"/>
                  </a:cubicBezTo>
                  <a:close/>
                  <a:moveTo>
                    <a:pt x="28" y="38"/>
                  </a:moveTo>
                  <a:cubicBezTo>
                    <a:pt x="37" y="40"/>
                    <a:pt x="39" y="49"/>
                    <a:pt x="40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8" y="49"/>
                    <a:pt x="10" y="40"/>
                    <a:pt x="19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0" y="24"/>
                    <a:pt x="8" y="15"/>
                    <a:pt x="7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39" y="15"/>
                    <a:pt x="37" y="24"/>
                    <a:pt x="28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38"/>
                    <a:pt x="27" y="38"/>
                    <a:pt x="27" y="38"/>
                  </a:cubicBezTo>
                  <a:lnTo>
                    <a:pt x="28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58" name="Freeform 137"/>
            <p:cNvSpPr>
              <a:spLocks/>
            </p:cNvSpPr>
            <p:nvPr/>
          </p:nvSpPr>
          <p:spPr bwMode="auto">
            <a:xfrm>
              <a:off x="635000" y="6382469"/>
              <a:ext cx="44450" cy="25400"/>
            </a:xfrm>
            <a:custGeom>
              <a:avLst/>
              <a:gdLst>
                <a:gd name="T0" fmla="*/ 28 w 28"/>
                <a:gd name="T1" fmla="*/ 0 h 16"/>
                <a:gd name="T2" fmla="*/ 0 w 28"/>
                <a:gd name="T3" fmla="*/ 0 h 16"/>
                <a:gd name="T4" fmla="*/ 8 w 28"/>
                <a:gd name="T5" fmla="*/ 8 h 16"/>
                <a:gd name="T6" fmla="*/ 14 w 28"/>
                <a:gd name="T7" fmla="*/ 16 h 16"/>
                <a:gd name="T8" fmla="*/ 20 w 28"/>
                <a:gd name="T9" fmla="*/ 8 h 16"/>
                <a:gd name="T10" fmla="*/ 28 w 28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">
                  <a:moveTo>
                    <a:pt x="28" y="0"/>
                  </a:moveTo>
                  <a:lnTo>
                    <a:pt x="0" y="0"/>
                  </a:lnTo>
                  <a:lnTo>
                    <a:pt x="8" y="8"/>
                  </a:lnTo>
                  <a:lnTo>
                    <a:pt x="14" y="16"/>
                  </a:lnTo>
                  <a:lnTo>
                    <a:pt x="20" y="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368" name="Group 11367"/>
          <p:cNvGrpSpPr/>
          <p:nvPr/>
        </p:nvGrpSpPr>
        <p:grpSpPr>
          <a:xfrm>
            <a:off x="1792288" y="6341194"/>
            <a:ext cx="174625" cy="174625"/>
            <a:chOff x="1792288" y="6341194"/>
            <a:chExt cx="174625" cy="174625"/>
          </a:xfrm>
        </p:grpSpPr>
        <p:sp>
          <p:nvSpPr>
            <p:cNvPr id="359" name="Freeform 138"/>
            <p:cNvSpPr>
              <a:spLocks noEditPoints="1"/>
            </p:cNvSpPr>
            <p:nvPr/>
          </p:nvSpPr>
          <p:spPr bwMode="auto">
            <a:xfrm>
              <a:off x="1792288" y="6341194"/>
              <a:ext cx="174625" cy="174625"/>
            </a:xfrm>
            <a:custGeom>
              <a:avLst/>
              <a:gdLst>
                <a:gd name="T0" fmla="*/ 27 w 55"/>
                <a:gd name="T1" fmla="*/ 0 h 55"/>
                <a:gd name="T2" fmla="*/ 0 w 55"/>
                <a:gd name="T3" fmla="*/ 27 h 55"/>
                <a:gd name="T4" fmla="*/ 27 w 55"/>
                <a:gd name="T5" fmla="*/ 55 h 55"/>
                <a:gd name="T6" fmla="*/ 55 w 55"/>
                <a:gd name="T7" fmla="*/ 27 h 55"/>
                <a:gd name="T8" fmla="*/ 27 w 55"/>
                <a:gd name="T9" fmla="*/ 0 h 55"/>
                <a:gd name="T10" fmla="*/ 27 w 55"/>
                <a:gd name="T11" fmla="*/ 47 h 55"/>
                <a:gd name="T12" fmla="*/ 8 w 55"/>
                <a:gd name="T13" fmla="*/ 27 h 55"/>
                <a:gd name="T14" fmla="*/ 27 w 55"/>
                <a:gd name="T15" fmla="*/ 8 h 55"/>
                <a:gd name="T16" fmla="*/ 47 w 55"/>
                <a:gd name="T17" fmla="*/ 27 h 55"/>
                <a:gd name="T18" fmla="*/ 27 w 55"/>
                <a:gd name="T19" fmla="*/ 4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5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43"/>
                    <a:pt x="12" y="55"/>
                    <a:pt x="27" y="55"/>
                  </a:cubicBezTo>
                  <a:cubicBezTo>
                    <a:pt x="43" y="55"/>
                    <a:pt x="55" y="43"/>
                    <a:pt x="55" y="27"/>
                  </a:cubicBezTo>
                  <a:cubicBezTo>
                    <a:pt x="55" y="12"/>
                    <a:pt x="43" y="0"/>
                    <a:pt x="27" y="0"/>
                  </a:cubicBezTo>
                  <a:close/>
                  <a:moveTo>
                    <a:pt x="27" y="47"/>
                  </a:moveTo>
                  <a:cubicBezTo>
                    <a:pt x="17" y="47"/>
                    <a:pt x="8" y="38"/>
                    <a:pt x="8" y="27"/>
                  </a:cubicBezTo>
                  <a:cubicBezTo>
                    <a:pt x="8" y="17"/>
                    <a:pt x="17" y="8"/>
                    <a:pt x="27" y="8"/>
                  </a:cubicBezTo>
                  <a:cubicBezTo>
                    <a:pt x="38" y="8"/>
                    <a:pt x="47" y="17"/>
                    <a:pt x="47" y="27"/>
                  </a:cubicBezTo>
                  <a:cubicBezTo>
                    <a:pt x="47" y="38"/>
                    <a:pt x="38" y="47"/>
                    <a:pt x="27" y="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60" name="Freeform 139"/>
            <p:cNvSpPr>
              <a:spLocks/>
            </p:cNvSpPr>
            <p:nvPr/>
          </p:nvSpPr>
          <p:spPr bwMode="auto">
            <a:xfrm>
              <a:off x="1874838" y="6388819"/>
              <a:ext cx="44450" cy="63500"/>
            </a:xfrm>
            <a:custGeom>
              <a:avLst/>
              <a:gdLst>
                <a:gd name="T0" fmla="*/ 4 w 14"/>
                <a:gd name="T1" fmla="*/ 9 h 20"/>
                <a:gd name="T2" fmla="*/ 4 w 14"/>
                <a:gd name="T3" fmla="*/ 2 h 20"/>
                <a:gd name="T4" fmla="*/ 2 w 14"/>
                <a:gd name="T5" fmla="*/ 0 h 20"/>
                <a:gd name="T6" fmla="*/ 0 w 14"/>
                <a:gd name="T7" fmla="*/ 2 h 20"/>
                <a:gd name="T8" fmla="*/ 0 w 14"/>
                <a:gd name="T9" fmla="*/ 10 h 20"/>
                <a:gd name="T10" fmla="*/ 0 w 14"/>
                <a:gd name="T11" fmla="*/ 10 h 20"/>
                <a:gd name="T12" fmla="*/ 0 w 14"/>
                <a:gd name="T13" fmla="*/ 10 h 20"/>
                <a:gd name="T14" fmla="*/ 0 w 14"/>
                <a:gd name="T15" fmla="*/ 11 h 20"/>
                <a:gd name="T16" fmla="*/ 0 w 14"/>
                <a:gd name="T17" fmla="*/ 11 h 20"/>
                <a:gd name="T18" fmla="*/ 1 w 14"/>
                <a:gd name="T19" fmla="*/ 11 h 20"/>
                <a:gd name="T20" fmla="*/ 1 w 14"/>
                <a:gd name="T21" fmla="*/ 12 h 20"/>
                <a:gd name="T22" fmla="*/ 11 w 14"/>
                <a:gd name="T23" fmla="*/ 20 h 20"/>
                <a:gd name="T24" fmla="*/ 12 w 14"/>
                <a:gd name="T25" fmla="*/ 20 h 20"/>
                <a:gd name="T26" fmla="*/ 13 w 14"/>
                <a:gd name="T27" fmla="*/ 19 h 20"/>
                <a:gd name="T28" fmla="*/ 13 w 14"/>
                <a:gd name="T29" fmla="*/ 16 h 20"/>
                <a:gd name="T30" fmla="*/ 4 w 14"/>
                <a:gd name="T31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20">
                  <a:moveTo>
                    <a:pt x="4" y="9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2" y="20"/>
                    <a:pt x="13" y="20"/>
                    <a:pt x="13" y="19"/>
                  </a:cubicBezTo>
                  <a:cubicBezTo>
                    <a:pt x="14" y="18"/>
                    <a:pt x="14" y="17"/>
                    <a:pt x="13" y="16"/>
                  </a:cubicBezTo>
                  <a:lnTo>
                    <a:pt x="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363" name="Group 11362"/>
          <p:cNvGrpSpPr/>
          <p:nvPr/>
        </p:nvGrpSpPr>
        <p:grpSpPr>
          <a:xfrm>
            <a:off x="949325" y="5611589"/>
            <a:ext cx="192088" cy="190500"/>
            <a:chOff x="949325" y="5529932"/>
            <a:chExt cx="192088" cy="190500"/>
          </a:xfrm>
        </p:grpSpPr>
        <p:sp>
          <p:nvSpPr>
            <p:cNvPr id="361" name="Freeform 140"/>
            <p:cNvSpPr>
              <a:spLocks noEditPoints="1"/>
            </p:cNvSpPr>
            <p:nvPr/>
          </p:nvSpPr>
          <p:spPr bwMode="auto">
            <a:xfrm>
              <a:off x="949325" y="5529932"/>
              <a:ext cx="192088" cy="190500"/>
            </a:xfrm>
            <a:custGeom>
              <a:avLst/>
              <a:gdLst>
                <a:gd name="T0" fmla="*/ 2 w 60"/>
                <a:gd name="T1" fmla="*/ 0 h 60"/>
                <a:gd name="T2" fmla="*/ 0 w 60"/>
                <a:gd name="T3" fmla="*/ 2 h 60"/>
                <a:gd name="T4" fmla="*/ 0 w 60"/>
                <a:gd name="T5" fmla="*/ 58 h 60"/>
                <a:gd name="T6" fmla="*/ 2 w 60"/>
                <a:gd name="T7" fmla="*/ 60 h 60"/>
                <a:gd name="T8" fmla="*/ 58 w 60"/>
                <a:gd name="T9" fmla="*/ 60 h 60"/>
                <a:gd name="T10" fmla="*/ 60 w 60"/>
                <a:gd name="T11" fmla="*/ 58 h 60"/>
                <a:gd name="T12" fmla="*/ 60 w 60"/>
                <a:gd name="T13" fmla="*/ 2 h 60"/>
                <a:gd name="T14" fmla="*/ 58 w 60"/>
                <a:gd name="T15" fmla="*/ 0 h 60"/>
                <a:gd name="T16" fmla="*/ 2 w 60"/>
                <a:gd name="T17" fmla="*/ 0 h 60"/>
                <a:gd name="T18" fmla="*/ 52 w 60"/>
                <a:gd name="T19" fmla="*/ 52 h 60"/>
                <a:gd name="T20" fmla="*/ 8 w 60"/>
                <a:gd name="T21" fmla="*/ 52 h 60"/>
                <a:gd name="T22" fmla="*/ 8 w 60"/>
                <a:gd name="T23" fmla="*/ 8 h 60"/>
                <a:gd name="T24" fmla="*/ 52 w 60"/>
                <a:gd name="T25" fmla="*/ 8 h 60"/>
                <a:gd name="T26" fmla="*/ 52 w 60"/>
                <a:gd name="T27" fmla="*/ 5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60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9"/>
                    <a:pt x="1" y="60"/>
                    <a:pt x="2" y="60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59" y="60"/>
                    <a:pt x="60" y="59"/>
                    <a:pt x="60" y="58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1"/>
                    <a:pt x="59" y="0"/>
                    <a:pt x="58" y="0"/>
                  </a:cubicBezTo>
                  <a:lnTo>
                    <a:pt x="2" y="0"/>
                  </a:lnTo>
                  <a:close/>
                  <a:moveTo>
                    <a:pt x="52" y="52"/>
                  </a:moveTo>
                  <a:cubicBezTo>
                    <a:pt x="8" y="52"/>
                    <a:pt x="8" y="52"/>
                    <a:pt x="8" y="5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2" y="8"/>
                    <a:pt x="52" y="8"/>
                    <a:pt x="52" y="8"/>
                  </a:cubicBezTo>
                  <a:lnTo>
                    <a:pt x="52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62" name="Freeform 141"/>
            <p:cNvSpPr>
              <a:spLocks/>
            </p:cNvSpPr>
            <p:nvPr/>
          </p:nvSpPr>
          <p:spPr bwMode="auto">
            <a:xfrm>
              <a:off x="987425" y="5580732"/>
              <a:ext cx="38100" cy="88900"/>
            </a:xfrm>
            <a:custGeom>
              <a:avLst/>
              <a:gdLst>
                <a:gd name="T0" fmla="*/ 2 w 12"/>
                <a:gd name="T1" fmla="*/ 8 h 28"/>
                <a:gd name="T2" fmla="*/ 4 w 12"/>
                <a:gd name="T3" fmla="*/ 8 h 28"/>
                <a:gd name="T4" fmla="*/ 4 w 12"/>
                <a:gd name="T5" fmla="*/ 28 h 28"/>
                <a:gd name="T6" fmla="*/ 8 w 12"/>
                <a:gd name="T7" fmla="*/ 28 h 28"/>
                <a:gd name="T8" fmla="*/ 8 w 12"/>
                <a:gd name="T9" fmla="*/ 8 h 28"/>
                <a:gd name="T10" fmla="*/ 10 w 12"/>
                <a:gd name="T11" fmla="*/ 8 h 28"/>
                <a:gd name="T12" fmla="*/ 12 w 12"/>
                <a:gd name="T13" fmla="*/ 6 h 28"/>
                <a:gd name="T14" fmla="*/ 10 w 12"/>
                <a:gd name="T15" fmla="*/ 4 h 28"/>
                <a:gd name="T16" fmla="*/ 8 w 12"/>
                <a:gd name="T17" fmla="*/ 4 h 28"/>
                <a:gd name="T18" fmla="*/ 8 w 12"/>
                <a:gd name="T19" fmla="*/ 0 h 28"/>
                <a:gd name="T20" fmla="*/ 4 w 12"/>
                <a:gd name="T21" fmla="*/ 0 h 28"/>
                <a:gd name="T22" fmla="*/ 4 w 12"/>
                <a:gd name="T23" fmla="*/ 4 h 28"/>
                <a:gd name="T24" fmla="*/ 2 w 12"/>
                <a:gd name="T25" fmla="*/ 4 h 28"/>
                <a:gd name="T26" fmla="*/ 0 w 12"/>
                <a:gd name="T27" fmla="*/ 6 h 28"/>
                <a:gd name="T28" fmla="*/ 2 w 12"/>
                <a:gd name="T2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28">
                  <a:moveTo>
                    <a:pt x="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2" y="5"/>
                    <a:pt x="11" y="4"/>
                    <a:pt x="10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5"/>
                    <a:pt x="0" y="6"/>
                  </a:cubicBezTo>
                  <a:cubicBezTo>
                    <a:pt x="0" y="7"/>
                    <a:pt x="1" y="8"/>
                    <a:pt x="2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63" name="Freeform 142"/>
            <p:cNvSpPr>
              <a:spLocks/>
            </p:cNvSpPr>
            <p:nvPr/>
          </p:nvSpPr>
          <p:spPr bwMode="auto">
            <a:xfrm>
              <a:off x="1025525" y="5580732"/>
              <a:ext cx="38100" cy="88900"/>
            </a:xfrm>
            <a:custGeom>
              <a:avLst/>
              <a:gdLst>
                <a:gd name="T0" fmla="*/ 2 w 12"/>
                <a:gd name="T1" fmla="*/ 20 h 28"/>
                <a:gd name="T2" fmla="*/ 4 w 12"/>
                <a:gd name="T3" fmla="*/ 20 h 28"/>
                <a:gd name="T4" fmla="*/ 4 w 12"/>
                <a:gd name="T5" fmla="*/ 28 h 28"/>
                <a:gd name="T6" fmla="*/ 8 w 12"/>
                <a:gd name="T7" fmla="*/ 28 h 28"/>
                <a:gd name="T8" fmla="*/ 8 w 12"/>
                <a:gd name="T9" fmla="*/ 20 h 28"/>
                <a:gd name="T10" fmla="*/ 10 w 12"/>
                <a:gd name="T11" fmla="*/ 20 h 28"/>
                <a:gd name="T12" fmla="*/ 12 w 12"/>
                <a:gd name="T13" fmla="*/ 18 h 28"/>
                <a:gd name="T14" fmla="*/ 10 w 12"/>
                <a:gd name="T15" fmla="*/ 16 h 28"/>
                <a:gd name="T16" fmla="*/ 8 w 12"/>
                <a:gd name="T17" fmla="*/ 16 h 28"/>
                <a:gd name="T18" fmla="*/ 8 w 12"/>
                <a:gd name="T19" fmla="*/ 0 h 28"/>
                <a:gd name="T20" fmla="*/ 4 w 12"/>
                <a:gd name="T21" fmla="*/ 0 h 28"/>
                <a:gd name="T22" fmla="*/ 4 w 12"/>
                <a:gd name="T23" fmla="*/ 16 h 28"/>
                <a:gd name="T24" fmla="*/ 2 w 12"/>
                <a:gd name="T25" fmla="*/ 16 h 28"/>
                <a:gd name="T26" fmla="*/ 0 w 12"/>
                <a:gd name="T27" fmla="*/ 18 h 28"/>
                <a:gd name="T28" fmla="*/ 2 w 12"/>
                <a:gd name="T2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28">
                  <a:moveTo>
                    <a:pt x="2" y="2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1" y="20"/>
                    <a:pt x="12" y="19"/>
                    <a:pt x="12" y="18"/>
                  </a:cubicBezTo>
                  <a:cubicBezTo>
                    <a:pt x="12" y="17"/>
                    <a:pt x="11" y="16"/>
                    <a:pt x="10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9"/>
                    <a:pt x="1" y="20"/>
                    <a:pt x="2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64" name="Freeform 143"/>
            <p:cNvSpPr>
              <a:spLocks/>
            </p:cNvSpPr>
            <p:nvPr/>
          </p:nvSpPr>
          <p:spPr bwMode="auto">
            <a:xfrm>
              <a:off x="1063625" y="5580732"/>
              <a:ext cx="38100" cy="88900"/>
            </a:xfrm>
            <a:custGeom>
              <a:avLst/>
              <a:gdLst>
                <a:gd name="T0" fmla="*/ 2 w 12"/>
                <a:gd name="T1" fmla="*/ 12 h 28"/>
                <a:gd name="T2" fmla="*/ 4 w 12"/>
                <a:gd name="T3" fmla="*/ 12 h 28"/>
                <a:gd name="T4" fmla="*/ 4 w 12"/>
                <a:gd name="T5" fmla="*/ 28 h 28"/>
                <a:gd name="T6" fmla="*/ 8 w 12"/>
                <a:gd name="T7" fmla="*/ 28 h 28"/>
                <a:gd name="T8" fmla="*/ 8 w 12"/>
                <a:gd name="T9" fmla="*/ 12 h 28"/>
                <a:gd name="T10" fmla="*/ 10 w 12"/>
                <a:gd name="T11" fmla="*/ 12 h 28"/>
                <a:gd name="T12" fmla="*/ 12 w 12"/>
                <a:gd name="T13" fmla="*/ 10 h 28"/>
                <a:gd name="T14" fmla="*/ 10 w 12"/>
                <a:gd name="T15" fmla="*/ 8 h 28"/>
                <a:gd name="T16" fmla="*/ 8 w 12"/>
                <a:gd name="T17" fmla="*/ 8 h 28"/>
                <a:gd name="T18" fmla="*/ 8 w 12"/>
                <a:gd name="T19" fmla="*/ 0 h 28"/>
                <a:gd name="T20" fmla="*/ 4 w 12"/>
                <a:gd name="T21" fmla="*/ 0 h 28"/>
                <a:gd name="T22" fmla="*/ 4 w 12"/>
                <a:gd name="T23" fmla="*/ 8 h 28"/>
                <a:gd name="T24" fmla="*/ 2 w 12"/>
                <a:gd name="T25" fmla="*/ 8 h 28"/>
                <a:gd name="T26" fmla="*/ 0 w 12"/>
                <a:gd name="T27" fmla="*/ 10 h 28"/>
                <a:gd name="T28" fmla="*/ 2 w 12"/>
                <a:gd name="T29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28">
                  <a:moveTo>
                    <a:pt x="2" y="12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2"/>
                    <a:pt x="12" y="11"/>
                    <a:pt x="12" y="10"/>
                  </a:cubicBezTo>
                  <a:cubicBezTo>
                    <a:pt x="12" y="9"/>
                    <a:pt x="11" y="8"/>
                    <a:pt x="1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0" y="9"/>
                    <a:pt x="0" y="10"/>
                  </a:cubicBezTo>
                  <a:cubicBezTo>
                    <a:pt x="0" y="11"/>
                    <a:pt x="1" y="12"/>
                    <a:pt x="2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370" name="Group 11369"/>
          <p:cNvGrpSpPr/>
          <p:nvPr/>
        </p:nvGrpSpPr>
        <p:grpSpPr>
          <a:xfrm>
            <a:off x="2587625" y="6328494"/>
            <a:ext cx="200025" cy="196850"/>
            <a:chOff x="2587625" y="6328494"/>
            <a:chExt cx="200025" cy="196850"/>
          </a:xfrm>
        </p:grpSpPr>
        <p:sp>
          <p:nvSpPr>
            <p:cNvPr id="365" name="Freeform 144"/>
            <p:cNvSpPr>
              <a:spLocks noEditPoints="1"/>
            </p:cNvSpPr>
            <p:nvPr/>
          </p:nvSpPr>
          <p:spPr bwMode="auto">
            <a:xfrm>
              <a:off x="2609850" y="6366594"/>
              <a:ext cx="152400" cy="158750"/>
            </a:xfrm>
            <a:custGeom>
              <a:avLst/>
              <a:gdLst>
                <a:gd name="T0" fmla="*/ 24 w 48"/>
                <a:gd name="T1" fmla="*/ 0 h 50"/>
                <a:gd name="T2" fmla="*/ 0 w 48"/>
                <a:gd name="T3" fmla="*/ 24 h 50"/>
                <a:gd name="T4" fmla="*/ 7 w 48"/>
                <a:gd name="T5" fmla="*/ 41 h 50"/>
                <a:gd name="T6" fmla="*/ 2 w 48"/>
                <a:gd name="T7" fmla="*/ 47 h 50"/>
                <a:gd name="T8" fmla="*/ 2 w 48"/>
                <a:gd name="T9" fmla="*/ 49 h 50"/>
                <a:gd name="T10" fmla="*/ 5 w 48"/>
                <a:gd name="T11" fmla="*/ 49 h 50"/>
                <a:gd name="T12" fmla="*/ 10 w 48"/>
                <a:gd name="T13" fmla="*/ 44 h 50"/>
                <a:gd name="T14" fmla="*/ 24 w 48"/>
                <a:gd name="T15" fmla="*/ 48 h 50"/>
                <a:gd name="T16" fmla="*/ 38 w 48"/>
                <a:gd name="T17" fmla="*/ 43 h 50"/>
                <a:gd name="T18" fmla="*/ 38 w 48"/>
                <a:gd name="T19" fmla="*/ 44 h 50"/>
                <a:gd name="T20" fmla="*/ 44 w 48"/>
                <a:gd name="T21" fmla="*/ 49 h 50"/>
                <a:gd name="T22" fmla="*/ 47 w 48"/>
                <a:gd name="T23" fmla="*/ 49 h 50"/>
                <a:gd name="T24" fmla="*/ 47 w 48"/>
                <a:gd name="T25" fmla="*/ 47 h 50"/>
                <a:gd name="T26" fmla="*/ 41 w 48"/>
                <a:gd name="T27" fmla="*/ 41 h 50"/>
                <a:gd name="T28" fmla="*/ 41 w 48"/>
                <a:gd name="T29" fmla="*/ 41 h 50"/>
                <a:gd name="T30" fmla="*/ 48 w 48"/>
                <a:gd name="T31" fmla="*/ 24 h 50"/>
                <a:gd name="T32" fmla="*/ 24 w 48"/>
                <a:gd name="T33" fmla="*/ 0 h 50"/>
                <a:gd name="T34" fmla="*/ 24 w 48"/>
                <a:gd name="T35" fmla="*/ 40 h 50"/>
                <a:gd name="T36" fmla="*/ 8 w 48"/>
                <a:gd name="T37" fmla="*/ 24 h 50"/>
                <a:gd name="T38" fmla="*/ 24 w 48"/>
                <a:gd name="T39" fmla="*/ 8 h 50"/>
                <a:gd name="T40" fmla="*/ 40 w 48"/>
                <a:gd name="T41" fmla="*/ 24 h 50"/>
                <a:gd name="T42" fmla="*/ 24 w 48"/>
                <a:gd name="T43" fmla="*/ 4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50">
                  <a:moveTo>
                    <a:pt x="24" y="0"/>
                  </a:moveTo>
                  <a:cubicBezTo>
                    <a:pt x="10" y="0"/>
                    <a:pt x="0" y="11"/>
                    <a:pt x="0" y="24"/>
                  </a:cubicBezTo>
                  <a:cubicBezTo>
                    <a:pt x="0" y="31"/>
                    <a:pt x="3" y="37"/>
                    <a:pt x="7" y="41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1" y="47"/>
                    <a:pt x="1" y="49"/>
                    <a:pt x="2" y="49"/>
                  </a:cubicBezTo>
                  <a:cubicBezTo>
                    <a:pt x="3" y="50"/>
                    <a:pt x="4" y="50"/>
                    <a:pt x="5" y="49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4" y="47"/>
                    <a:pt x="19" y="48"/>
                    <a:pt x="24" y="48"/>
                  </a:cubicBezTo>
                  <a:cubicBezTo>
                    <a:pt x="29" y="48"/>
                    <a:pt x="34" y="46"/>
                    <a:pt x="38" y="43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5" y="50"/>
                    <a:pt x="46" y="50"/>
                    <a:pt x="47" y="49"/>
                  </a:cubicBezTo>
                  <a:cubicBezTo>
                    <a:pt x="47" y="49"/>
                    <a:pt x="47" y="47"/>
                    <a:pt x="47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5" y="36"/>
                    <a:pt x="48" y="31"/>
                    <a:pt x="48" y="24"/>
                  </a:cubicBezTo>
                  <a:cubicBezTo>
                    <a:pt x="48" y="11"/>
                    <a:pt x="37" y="0"/>
                    <a:pt x="24" y="0"/>
                  </a:cubicBezTo>
                  <a:close/>
                  <a:moveTo>
                    <a:pt x="24" y="40"/>
                  </a:moveTo>
                  <a:cubicBezTo>
                    <a:pt x="15" y="40"/>
                    <a:pt x="8" y="33"/>
                    <a:pt x="8" y="24"/>
                  </a:cubicBezTo>
                  <a:cubicBezTo>
                    <a:pt x="8" y="15"/>
                    <a:pt x="15" y="8"/>
                    <a:pt x="24" y="8"/>
                  </a:cubicBezTo>
                  <a:cubicBezTo>
                    <a:pt x="32" y="8"/>
                    <a:pt x="40" y="15"/>
                    <a:pt x="40" y="24"/>
                  </a:cubicBezTo>
                  <a:cubicBezTo>
                    <a:pt x="40" y="33"/>
                    <a:pt x="32" y="40"/>
                    <a:pt x="24" y="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66" name="Freeform 145"/>
            <p:cNvSpPr>
              <a:spLocks/>
            </p:cNvSpPr>
            <p:nvPr/>
          </p:nvSpPr>
          <p:spPr bwMode="auto">
            <a:xfrm>
              <a:off x="2673350" y="6420569"/>
              <a:ext cx="34925" cy="41275"/>
            </a:xfrm>
            <a:custGeom>
              <a:avLst/>
              <a:gdLst>
                <a:gd name="T0" fmla="*/ 4 w 11"/>
                <a:gd name="T1" fmla="*/ 5 h 13"/>
                <a:gd name="T2" fmla="*/ 4 w 11"/>
                <a:gd name="T3" fmla="*/ 2 h 13"/>
                <a:gd name="T4" fmla="*/ 2 w 11"/>
                <a:gd name="T5" fmla="*/ 0 h 13"/>
                <a:gd name="T6" fmla="*/ 0 w 11"/>
                <a:gd name="T7" fmla="*/ 2 h 13"/>
                <a:gd name="T8" fmla="*/ 0 w 11"/>
                <a:gd name="T9" fmla="*/ 6 h 13"/>
                <a:gd name="T10" fmla="*/ 0 w 11"/>
                <a:gd name="T11" fmla="*/ 6 h 13"/>
                <a:gd name="T12" fmla="*/ 0 w 11"/>
                <a:gd name="T13" fmla="*/ 7 h 13"/>
                <a:gd name="T14" fmla="*/ 1 w 11"/>
                <a:gd name="T15" fmla="*/ 7 h 13"/>
                <a:gd name="T16" fmla="*/ 1 w 11"/>
                <a:gd name="T17" fmla="*/ 7 h 13"/>
                <a:gd name="T18" fmla="*/ 1 w 11"/>
                <a:gd name="T19" fmla="*/ 8 h 13"/>
                <a:gd name="T20" fmla="*/ 1 w 11"/>
                <a:gd name="T21" fmla="*/ 8 h 13"/>
                <a:gd name="T22" fmla="*/ 8 w 11"/>
                <a:gd name="T23" fmla="*/ 13 h 13"/>
                <a:gd name="T24" fmla="*/ 9 w 11"/>
                <a:gd name="T25" fmla="*/ 13 h 13"/>
                <a:gd name="T26" fmla="*/ 10 w 11"/>
                <a:gd name="T27" fmla="*/ 13 h 13"/>
                <a:gd name="T28" fmla="*/ 10 w 11"/>
                <a:gd name="T29" fmla="*/ 10 h 13"/>
                <a:gd name="T30" fmla="*/ 4 w 11"/>
                <a:gd name="T31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" h="13">
                  <a:moveTo>
                    <a:pt x="4" y="5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9" y="13"/>
                  </a:cubicBezTo>
                  <a:cubicBezTo>
                    <a:pt x="9" y="13"/>
                    <a:pt x="10" y="13"/>
                    <a:pt x="10" y="13"/>
                  </a:cubicBezTo>
                  <a:cubicBezTo>
                    <a:pt x="11" y="12"/>
                    <a:pt x="11" y="11"/>
                    <a:pt x="10" y="10"/>
                  </a:cubicBezTo>
                  <a:lnTo>
                    <a:pt x="4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67" name="Freeform 146"/>
            <p:cNvSpPr>
              <a:spLocks/>
            </p:cNvSpPr>
            <p:nvPr/>
          </p:nvSpPr>
          <p:spPr bwMode="auto">
            <a:xfrm>
              <a:off x="2717800" y="6328494"/>
              <a:ext cx="69850" cy="73025"/>
            </a:xfrm>
            <a:custGeom>
              <a:avLst/>
              <a:gdLst>
                <a:gd name="T0" fmla="*/ 17 w 22"/>
                <a:gd name="T1" fmla="*/ 6 h 23"/>
                <a:gd name="T2" fmla="*/ 0 w 22"/>
                <a:gd name="T3" fmla="*/ 4 h 23"/>
                <a:gd name="T4" fmla="*/ 18 w 22"/>
                <a:gd name="T5" fmla="*/ 23 h 23"/>
                <a:gd name="T6" fmla="*/ 17 w 22"/>
                <a:gd name="T7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3">
                  <a:moveTo>
                    <a:pt x="17" y="6"/>
                  </a:moveTo>
                  <a:cubicBezTo>
                    <a:pt x="12" y="1"/>
                    <a:pt x="5" y="0"/>
                    <a:pt x="0" y="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2" y="18"/>
                    <a:pt x="21" y="10"/>
                    <a:pt x="17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68" name="Freeform 147"/>
            <p:cNvSpPr>
              <a:spLocks/>
            </p:cNvSpPr>
            <p:nvPr/>
          </p:nvSpPr>
          <p:spPr bwMode="auto">
            <a:xfrm>
              <a:off x="2587625" y="6328494"/>
              <a:ext cx="69850" cy="73025"/>
            </a:xfrm>
            <a:custGeom>
              <a:avLst/>
              <a:gdLst>
                <a:gd name="T0" fmla="*/ 5 w 22"/>
                <a:gd name="T1" fmla="*/ 6 h 23"/>
                <a:gd name="T2" fmla="*/ 3 w 22"/>
                <a:gd name="T3" fmla="*/ 23 h 23"/>
                <a:gd name="T4" fmla="*/ 22 w 22"/>
                <a:gd name="T5" fmla="*/ 4 h 23"/>
                <a:gd name="T6" fmla="*/ 5 w 22"/>
                <a:gd name="T7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3">
                  <a:moveTo>
                    <a:pt x="5" y="6"/>
                  </a:moveTo>
                  <a:cubicBezTo>
                    <a:pt x="0" y="10"/>
                    <a:pt x="0" y="18"/>
                    <a:pt x="3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17" y="0"/>
                    <a:pt x="10" y="1"/>
                    <a:pt x="5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371" name="Group 11370"/>
          <p:cNvGrpSpPr/>
          <p:nvPr/>
        </p:nvGrpSpPr>
        <p:grpSpPr>
          <a:xfrm>
            <a:off x="3003550" y="6322144"/>
            <a:ext cx="177800" cy="203200"/>
            <a:chOff x="3003550" y="6322144"/>
            <a:chExt cx="177800" cy="203200"/>
          </a:xfrm>
        </p:grpSpPr>
        <p:sp>
          <p:nvSpPr>
            <p:cNvPr id="369" name="Freeform 148"/>
            <p:cNvSpPr>
              <a:spLocks/>
            </p:cNvSpPr>
            <p:nvPr/>
          </p:nvSpPr>
          <p:spPr bwMode="auto">
            <a:xfrm>
              <a:off x="3067050" y="6499944"/>
              <a:ext cx="50800" cy="25400"/>
            </a:xfrm>
            <a:custGeom>
              <a:avLst/>
              <a:gdLst>
                <a:gd name="T0" fmla="*/ 8 w 16"/>
                <a:gd name="T1" fmla="*/ 8 h 8"/>
                <a:gd name="T2" fmla="*/ 16 w 16"/>
                <a:gd name="T3" fmla="*/ 0 h 8"/>
                <a:gd name="T4" fmla="*/ 0 w 16"/>
                <a:gd name="T5" fmla="*/ 0 h 8"/>
                <a:gd name="T6" fmla="*/ 8 w 16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8" y="8"/>
                  </a:moveTo>
                  <a:cubicBezTo>
                    <a:pt x="13" y="8"/>
                    <a:pt x="16" y="4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4" y="8"/>
                    <a:pt x="8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70" name="Freeform 149"/>
            <p:cNvSpPr>
              <a:spLocks noEditPoints="1"/>
            </p:cNvSpPr>
            <p:nvPr/>
          </p:nvSpPr>
          <p:spPr bwMode="auto">
            <a:xfrm>
              <a:off x="3003550" y="6322144"/>
              <a:ext cx="177800" cy="165100"/>
            </a:xfrm>
            <a:custGeom>
              <a:avLst/>
              <a:gdLst>
                <a:gd name="T0" fmla="*/ 52 w 56"/>
                <a:gd name="T1" fmla="*/ 44 h 52"/>
                <a:gd name="T2" fmla="*/ 49 w 56"/>
                <a:gd name="T3" fmla="*/ 40 h 52"/>
                <a:gd name="T4" fmla="*/ 36 w 56"/>
                <a:gd name="T5" fmla="*/ 10 h 52"/>
                <a:gd name="T6" fmla="*/ 28 w 56"/>
                <a:gd name="T7" fmla="*/ 0 h 52"/>
                <a:gd name="T8" fmla="*/ 20 w 56"/>
                <a:gd name="T9" fmla="*/ 10 h 52"/>
                <a:gd name="T10" fmla="*/ 8 w 56"/>
                <a:gd name="T11" fmla="*/ 40 h 52"/>
                <a:gd name="T12" fmla="*/ 4 w 56"/>
                <a:gd name="T13" fmla="*/ 44 h 52"/>
                <a:gd name="T14" fmla="*/ 0 w 56"/>
                <a:gd name="T15" fmla="*/ 44 h 52"/>
                <a:gd name="T16" fmla="*/ 0 w 56"/>
                <a:gd name="T17" fmla="*/ 52 h 52"/>
                <a:gd name="T18" fmla="*/ 21 w 56"/>
                <a:gd name="T19" fmla="*/ 52 h 52"/>
                <a:gd name="T20" fmla="*/ 35 w 56"/>
                <a:gd name="T21" fmla="*/ 52 h 52"/>
                <a:gd name="T22" fmla="*/ 56 w 56"/>
                <a:gd name="T23" fmla="*/ 52 h 52"/>
                <a:gd name="T24" fmla="*/ 56 w 56"/>
                <a:gd name="T25" fmla="*/ 44 h 52"/>
                <a:gd name="T26" fmla="*/ 52 w 56"/>
                <a:gd name="T27" fmla="*/ 44 h 52"/>
                <a:gd name="T28" fmla="*/ 24 w 56"/>
                <a:gd name="T29" fmla="*/ 40 h 52"/>
                <a:gd name="T30" fmla="*/ 12 w 56"/>
                <a:gd name="T31" fmla="*/ 40 h 52"/>
                <a:gd name="T32" fmla="*/ 24 w 56"/>
                <a:gd name="T33" fmla="*/ 12 h 52"/>
                <a:gd name="T34" fmla="*/ 24 w 56"/>
                <a:gd name="T35" fmla="*/ 4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52">
                  <a:moveTo>
                    <a:pt x="52" y="44"/>
                  </a:moveTo>
                  <a:cubicBezTo>
                    <a:pt x="49" y="44"/>
                    <a:pt x="49" y="42"/>
                    <a:pt x="49" y="40"/>
                  </a:cubicBezTo>
                  <a:cubicBezTo>
                    <a:pt x="49" y="26"/>
                    <a:pt x="45" y="14"/>
                    <a:pt x="36" y="10"/>
                  </a:cubicBezTo>
                  <a:cubicBezTo>
                    <a:pt x="35" y="6"/>
                    <a:pt x="32" y="0"/>
                    <a:pt x="28" y="0"/>
                  </a:cubicBezTo>
                  <a:cubicBezTo>
                    <a:pt x="24" y="0"/>
                    <a:pt x="21" y="6"/>
                    <a:pt x="20" y="10"/>
                  </a:cubicBezTo>
                  <a:cubicBezTo>
                    <a:pt x="12" y="14"/>
                    <a:pt x="8" y="26"/>
                    <a:pt x="8" y="40"/>
                  </a:cubicBezTo>
                  <a:cubicBezTo>
                    <a:pt x="8" y="42"/>
                    <a:pt x="8" y="44"/>
                    <a:pt x="4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44"/>
                    <a:pt x="56" y="44"/>
                    <a:pt x="56" y="44"/>
                  </a:cubicBezTo>
                  <a:lnTo>
                    <a:pt x="52" y="44"/>
                  </a:lnTo>
                  <a:close/>
                  <a:moveTo>
                    <a:pt x="24" y="40"/>
                  </a:moveTo>
                  <a:cubicBezTo>
                    <a:pt x="24" y="40"/>
                    <a:pt x="20" y="40"/>
                    <a:pt x="12" y="40"/>
                  </a:cubicBezTo>
                  <a:cubicBezTo>
                    <a:pt x="12" y="28"/>
                    <a:pt x="20" y="16"/>
                    <a:pt x="24" y="12"/>
                  </a:cubicBezTo>
                  <a:lnTo>
                    <a:pt x="24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369" name="Group 11368"/>
          <p:cNvGrpSpPr/>
          <p:nvPr/>
        </p:nvGrpSpPr>
        <p:grpSpPr>
          <a:xfrm>
            <a:off x="2195513" y="6322144"/>
            <a:ext cx="165100" cy="203200"/>
            <a:chOff x="2195513" y="6322144"/>
            <a:chExt cx="165100" cy="203200"/>
          </a:xfrm>
        </p:grpSpPr>
        <p:sp>
          <p:nvSpPr>
            <p:cNvPr id="371" name="Freeform 150"/>
            <p:cNvSpPr>
              <a:spLocks noEditPoints="1"/>
            </p:cNvSpPr>
            <p:nvPr/>
          </p:nvSpPr>
          <p:spPr bwMode="auto">
            <a:xfrm>
              <a:off x="2195513" y="6322144"/>
              <a:ext cx="165100" cy="203200"/>
            </a:xfrm>
            <a:custGeom>
              <a:avLst/>
              <a:gdLst>
                <a:gd name="T0" fmla="*/ 46 w 52"/>
                <a:gd name="T1" fmla="*/ 21 h 64"/>
                <a:gd name="T2" fmla="*/ 46 w 52"/>
                <a:gd name="T3" fmla="*/ 20 h 64"/>
                <a:gd name="T4" fmla="*/ 49 w 52"/>
                <a:gd name="T5" fmla="*/ 18 h 64"/>
                <a:gd name="T6" fmla="*/ 50 w 52"/>
                <a:gd name="T7" fmla="*/ 12 h 64"/>
                <a:gd name="T8" fmla="*/ 44 w 52"/>
                <a:gd name="T9" fmla="*/ 13 h 64"/>
                <a:gd name="T10" fmla="*/ 42 w 52"/>
                <a:gd name="T11" fmla="*/ 16 h 64"/>
                <a:gd name="T12" fmla="*/ 41 w 52"/>
                <a:gd name="T13" fmla="*/ 17 h 64"/>
                <a:gd name="T14" fmla="*/ 32 w 52"/>
                <a:gd name="T15" fmla="*/ 13 h 64"/>
                <a:gd name="T16" fmla="*/ 32 w 52"/>
                <a:gd name="T17" fmla="*/ 8 h 64"/>
                <a:gd name="T18" fmla="*/ 34 w 52"/>
                <a:gd name="T19" fmla="*/ 8 h 64"/>
                <a:gd name="T20" fmla="*/ 36 w 52"/>
                <a:gd name="T21" fmla="*/ 6 h 64"/>
                <a:gd name="T22" fmla="*/ 36 w 52"/>
                <a:gd name="T23" fmla="*/ 2 h 64"/>
                <a:gd name="T24" fmla="*/ 34 w 52"/>
                <a:gd name="T25" fmla="*/ 0 h 64"/>
                <a:gd name="T26" fmla="*/ 18 w 52"/>
                <a:gd name="T27" fmla="*/ 0 h 64"/>
                <a:gd name="T28" fmla="*/ 16 w 52"/>
                <a:gd name="T29" fmla="*/ 2 h 64"/>
                <a:gd name="T30" fmla="*/ 16 w 52"/>
                <a:gd name="T31" fmla="*/ 6 h 64"/>
                <a:gd name="T32" fmla="*/ 18 w 52"/>
                <a:gd name="T33" fmla="*/ 8 h 64"/>
                <a:gd name="T34" fmla="*/ 20 w 52"/>
                <a:gd name="T35" fmla="*/ 8 h 64"/>
                <a:gd name="T36" fmla="*/ 20 w 52"/>
                <a:gd name="T37" fmla="*/ 13 h 64"/>
                <a:gd name="T38" fmla="*/ 12 w 52"/>
                <a:gd name="T39" fmla="*/ 16 h 64"/>
                <a:gd name="T40" fmla="*/ 11 w 52"/>
                <a:gd name="T41" fmla="*/ 16 h 64"/>
                <a:gd name="T42" fmla="*/ 8 w 52"/>
                <a:gd name="T43" fmla="*/ 13 h 64"/>
                <a:gd name="T44" fmla="*/ 3 w 52"/>
                <a:gd name="T45" fmla="*/ 12 h 64"/>
                <a:gd name="T46" fmla="*/ 4 w 52"/>
                <a:gd name="T47" fmla="*/ 18 h 64"/>
                <a:gd name="T48" fmla="*/ 6 w 52"/>
                <a:gd name="T49" fmla="*/ 20 h 64"/>
                <a:gd name="T50" fmla="*/ 7 w 52"/>
                <a:gd name="T51" fmla="*/ 21 h 64"/>
                <a:gd name="T52" fmla="*/ 0 w 52"/>
                <a:gd name="T53" fmla="*/ 38 h 64"/>
                <a:gd name="T54" fmla="*/ 26 w 52"/>
                <a:gd name="T55" fmla="*/ 64 h 64"/>
                <a:gd name="T56" fmla="*/ 52 w 52"/>
                <a:gd name="T57" fmla="*/ 38 h 64"/>
                <a:gd name="T58" fmla="*/ 46 w 52"/>
                <a:gd name="T59" fmla="*/ 21 h 64"/>
                <a:gd name="T60" fmla="*/ 26 w 52"/>
                <a:gd name="T61" fmla="*/ 60 h 64"/>
                <a:gd name="T62" fmla="*/ 4 w 52"/>
                <a:gd name="T63" fmla="*/ 38 h 64"/>
                <a:gd name="T64" fmla="*/ 26 w 52"/>
                <a:gd name="T65" fmla="*/ 16 h 64"/>
                <a:gd name="T66" fmla="*/ 48 w 52"/>
                <a:gd name="T67" fmla="*/ 38 h 64"/>
                <a:gd name="T68" fmla="*/ 26 w 52"/>
                <a:gd name="T69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" h="64">
                  <a:moveTo>
                    <a:pt x="46" y="21"/>
                  </a:moveTo>
                  <a:cubicBezTo>
                    <a:pt x="46" y="20"/>
                    <a:pt x="46" y="20"/>
                    <a:pt x="46" y="20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1" y="16"/>
                    <a:pt x="51" y="14"/>
                    <a:pt x="50" y="12"/>
                  </a:cubicBezTo>
                  <a:cubicBezTo>
                    <a:pt x="48" y="11"/>
                    <a:pt x="46" y="11"/>
                    <a:pt x="44" y="13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38" y="15"/>
                    <a:pt x="35" y="13"/>
                    <a:pt x="32" y="13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5" y="8"/>
                    <a:pt x="36" y="7"/>
                    <a:pt x="36" y="6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6" y="1"/>
                    <a:pt x="16" y="2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7"/>
                    <a:pt x="17" y="8"/>
                    <a:pt x="18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17" y="13"/>
                    <a:pt x="14" y="15"/>
                    <a:pt x="12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1"/>
                    <a:pt x="4" y="11"/>
                    <a:pt x="3" y="12"/>
                  </a:cubicBezTo>
                  <a:cubicBezTo>
                    <a:pt x="2" y="14"/>
                    <a:pt x="2" y="16"/>
                    <a:pt x="4" y="18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3" y="25"/>
                    <a:pt x="0" y="31"/>
                    <a:pt x="0" y="38"/>
                  </a:cubicBezTo>
                  <a:cubicBezTo>
                    <a:pt x="0" y="52"/>
                    <a:pt x="12" y="64"/>
                    <a:pt x="26" y="64"/>
                  </a:cubicBezTo>
                  <a:cubicBezTo>
                    <a:pt x="40" y="64"/>
                    <a:pt x="52" y="52"/>
                    <a:pt x="52" y="38"/>
                  </a:cubicBezTo>
                  <a:cubicBezTo>
                    <a:pt x="52" y="31"/>
                    <a:pt x="50" y="26"/>
                    <a:pt x="46" y="21"/>
                  </a:cubicBezTo>
                  <a:close/>
                  <a:moveTo>
                    <a:pt x="26" y="60"/>
                  </a:moveTo>
                  <a:cubicBezTo>
                    <a:pt x="14" y="60"/>
                    <a:pt x="4" y="50"/>
                    <a:pt x="4" y="38"/>
                  </a:cubicBezTo>
                  <a:cubicBezTo>
                    <a:pt x="4" y="26"/>
                    <a:pt x="14" y="16"/>
                    <a:pt x="26" y="16"/>
                  </a:cubicBezTo>
                  <a:cubicBezTo>
                    <a:pt x="38" y="16"/>
                    <a:pt x="48" y="26"/>
                    <a:pt x="48" y="38"/>
                  </a:cubicBezTo>
                  <a:cubicBezTo>
                    <a:pt x="48" y="50"/>
                    <a:pt x="38" y="60"/>
                    <a:pt x="26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72" name="Freeform 151"/>
            <p:cNvSpPr>
              <a:spLocks noEditPoints="1"/>
            </p:cNvSpPr>
            <p:nvPr/>
          </p:nvSpPr>
          <p:spPr bwMode="auto">
            <a:xfrm>
              <a:off x="2233613" y="6398344"/>
              <a:ext cx="88900" cy="88900"/>
            </a:xfrm>
            <a:custGeom>
              <a:avLst/>
              <a:gdLst>
                <a:gd name="T0" fmla="*/ 14 w 28"/>
                <a:gd name="T1" fmla="*/ 0 h 28"/>
                <a:gd name="T2" fmla="*/ 0 w 28"/>
                <a:gd name="T3" fmla="*/ 14 h 28"/>
                <a:gd name="T4" fmla="*/ 14 w 28"/>
                <a:gd name="T5" fmla="*/ 28 h 28"/>
                <a:gd name="T6" fmla="*/ 28 w 28"/>
                <a:gd name="T7" fmla="*/ 14 h 28"/>
                <a:gd name="T8" fmla="*/ 14 w 28"/>
                <a:gd name="T9" fmla="*/ 0 h 28"/>
                <a:gd name="T10" fmla="*/ 16 w 28"/>
                <a:gd name="T11" fmla="*/ 16 h 28"/>
                <a:gd name="T12" fmla="*/ 12 w 28"/>
                <a:gd name="T13" fmla="*/ 16 h 28"/>
                <a:gd name="T14" fmla="*/ 12 w 28"/>
                <a:gd name="T15" fmla="*/ 4 h 28"/>
                <a:gd name="T16" fmla="*/ 16 w 28"/>
                <a:gd name="T17" fmla="*/ 4 h 28"/>
                <a:gd name="T18" fmla="*/ 16 w 28"/>
                <a:gd name="T1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lose/>
                  <a:moveTo>
                    <a:pt x="16" y="16"/>
                  </a:moveTo>
                  <a:cubicBezTo>
                    <a:pt x="12" y="16"/>
                    <a:pt x="12" y="16"/>
                    <a:pt x="12" y="1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6" y="4"/>
                    <a:pt x="16" y="4"/>
                    <a:pt x="16" y="4"/>
                  </a:cubicBezTo>
                  <a:lnTo>
                    <a:pt x="1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373" name="Freeform 152"/>
          <p:cNvSpPr>
            <a:spLocks/>
          </p:cNvSpPr>
          <p:nvPr/>
        </p:nvSpPr>
        <p:spPr bwMode="auto">
          <a:xfrm>
            <a:off x="5835650" y="5614764"/>
            <a:ext cx="193675" cy="184150"/>
          </a:xfrm>
          <a:custGeom>
            <a:avLst/>
            <a:gdLst>
              <a:gd name="T0" fmla="*/ 44 w 61"/>
              <a:gd name="T1" fmla="*/ 2 h 58"/>
              <a:gd name="T2" fmla="*/ 43 w 61"/>
              <a:gd name="T3" fmla="*/ 1 h 58"/>
              <a:gd name="T4" fmla="*/ 40 w 61"/>
              <a:gd name="T5" fmla="*/ 1 h 58"/>
              <a:gd name="T6" fmla="*/ 39 w 61"/>
              <a:gd name="T7" fmla="*/ 2 h 58"/>
              <a:gd name="T8" fmla="*/ 25 w 61"/>
              <a:gd name="T9" fmla="*/ 0 h 58"/>
              <a:gd name="T10" fmla="*/ 19 w 61"/>
              <a:gd name="T11" fmla="*/ 5 h 58"/>
              <a:gd name="T12" fmla="*/ 30 w 61"/>
              <a:gd name="T13" fmla="*/ 17 h 58"/>
              <a:gd name="T14" fmla="*/ 33 w 61"/>
              <a:gd name="T15" fmla="*/ 19 h 58"/>
              <a:gd name="T16" fmla="*/ 1 w 61"/>
              <a:gd name="T17" fmla="*/ 46 h 58"/>
              <a:gd name="T18" fmla="*/ 0 w 61"/>
              <a:gd name="T19" fmla="*/ 48 h 58"/>
              <a:gd name="T20" fmla="*/ 1 w 61"/>
              <a:gd name="T21" fmla="*/ 49 h 58"/>
              <a:gd name="T22" fmla="*/ 9 w 61"/>
              <a:gd name="T23" fmla="*/ 57 h 58"/>
              <a:gd name="T24" fmla="*/ 10 w 61"/>
              <a:gd name="T25" fmla="*/ 58 h 58"/>
              <a:gd name="T26" fmla="*/ 12 w 61"/>
              <a:gd name="T27" fmla="*/ 57 h 58"/>
              <a:gd name="T28" fmla="*/ 39 w 61"/>
              <a:gd name="T29" fmla="*/ 25 h 58"/>
              <a:gd name="T30" fmla="*/ 46 w 61"/>
              <a:gd name="T31" fmla="*/ 32 h 58"/>
              <a:gd name="T32" fmla="*/ 49 w 61"/>
              <a:gd name="T33" fmla="*/ 32 h 58"/>
              <a:gd name="T34" fmla="*/ 60 w 61"/>
              <a:gd name="T35" fmla="*/ 20 h 58"/>
              <a:gd name="T36" fmla="*/ 60 w 61"/>
              <a:gd name="T37" fmla="*/ 18 h 58"/>
              <a:gd name="T38" fmla="*/ 44 w 61"/>
              <a:gd name="T39" fmla="*/ 2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1" h="58">
                <a:moveTo>
                  <a:pt x="44" y="2"/>
                </a:moveTo>
                <a:cubicBezTo>
                  <a:pt x="43" y="1"/>
                  <a:pt x="43" y="1"/>
                  <a:pt x="43" y="1"/>
                </a:cubicBezTo>
                <a:cubicBezTo>
                  <a:pt x="42" y="0"/>
                  <a:pt x="41" y="0"/>
                  <a:pt x="40" y="1"/>
                </a:cubicBezTo>
                <a:cubicBezTo>
                  <a:pt x="40" y="1"/>
                  <a:pt x="39" y="2"/>
                  <a:pt x="39" y="2"/>
                </a:cubicBezTo>
                <a:cubicBezTo>
                  <a:pt x="36" y="5"/>
                  <a:pt x="30" y="5"/>
                  <a:pt x="25" y="0"/>
                </a:cubicBezTo>
                <a:cubicBezTo>
                  <a:pt x="22" y="2"/>
                  <a:pt x="19" y="5"/>
                  <a:pt x="19" y="5"/>
                </a:cubicBezTo>
                <a:cubicBezTo>
                  <a:pt x="30" y="17"/>
                  <a:pt x="30" y="17"/>
                  <a:pt x="30" y="17"/>
                </a:cubicBezTo>
                <a:cubicBezTo>
                  <a:pt x="33" y="19"/>
                  <a:pt x="33" y="19"/>
                  <a:pt x="33" y="19"/>
                </a:cubicBezTo>
                <a:cubicBezTo>
                  <a:pt x="1" y="46"/>
                  <a:pt x="1" y="46"/>
                  <a:pt x="1" y="46"/>
                </a:cubicBezTo>
                <a:cubicBezTo>
                  <a:pt x="0" y="47"/>
                  <a:pt x="0" y="47"/>
                  <a:pt x="0" y="48"/>
                </a:cubicBezTo>
                <a:cubicBezTo>
                  <a:pt x="0" y="48"/>
                  <a:pt x="0" y="49"/>
                  <a:pt x="1" y="49"/>
                </a:cubicBezTo>
                <a:cubicBezTo>
                  <a:pt x="9" y="57"/>
                  <a:pt x="9" y="57"/>
                  <a:pt x="9" y="57"/>
                </a:cubicBezTo>
                <a:cubicBezTo>
                  <a:pt x="9" y="58"/>
                  <a:pt x="10" y="58"/>
                  <a:pt x="10" y="58"/>
                </a:cubicBezTo>
                <a:cubicBezTo>
                  <a:pt x="11" y="58"/>
                  <a:pt x="11" y="58"/>
                  <a:pt x="12" y="57"/>
                </a:cubicBezTo>
                <a:cubicBezTo>
                  <a:pt x="39" y="25"/>
                  <a:pt x="39" y="25"/>
                  <a:pt x="39" y="25"/>
                </a:cubicBezTo>
                <a:cubicBezTo>
                  <a:pt x="46" y="32"/>
                  <a:pt x="46" y="32"/>
                  <a:pt x="46" y="32"/>
                </a:cubicBezTo>
                <a:cubicBezTo>
                  <a:pt x="46" y="33"/>
                  <a:pt x="48" y="33"/>
                  <a:pt x="49" y="32"/>
                </a:cubicBezTo>
                <a:cubicBezTo>
                  <a:pt x="60" y="20"/>
                  <a:pt x="60" y="20"/>
                  <a:pt x="60" y="20"/>
                </a:cubicBezTo>
                <a:cubicBezTo>
                  <a:pt x="61" y="20"/>
                  <a:pt x="61" y="18"/>
                  <a:pt x="60" y="18"/>
                </a:cubicBezTo>
                <a:lnTo>
                  <a:pt x="44" y="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364" name="Group 11363"/>
          <p:cNvGrpSpPr/>
          <p:nvPr/>
        </p:nvGrpSpPr>
        <p:grpSpPr>
          <a:xfrm>
            <a:off x="542925" y="5624289"/>
            <a:ext cx="203200" cy="177800"/>
            <a:chOff x="542925" y="5542632"/>
            <a:chExt cx="203200" cy="177800"/>
          </a:xfrm>
        </p:grpSpPr>
        <p:sp>
          <p:nvSpPr>
            <p:cNvPr id="374" name="Freeform 153"/>
            <p:cNvSpPr>
              <a:spLocks noEditPoints="1"/>
            </p:cNvSpPr>
            <p:nvPr/>
          </p:nvSpPr>
          <p:spPr bwMode="auto">
            <a:xfrm>
              <a:off x="542925" y="5542632"/>
              <a:ext cx="203200" cy="152400"/>
            </a:xfrm>
            <a:custGeom>
              <a:avLst/>
              <a:gdLst>
                <a:gd name="T0" fmla="*/ 32 w 64"/>
                <a:gd name="T1" fmla="*/ 0 h 48"/>
                <a:gd name="T2" fmla="*/ 0 w 64"/>
                <a:gd name="T3" fmla="*/ 32 h 48"/>
                <a:gd name="T4" fmla="*/ 0 w 64"/>
                <a:gd name="T5" fmla="*/ 48 h 48"/>
                <a:gd name="T6" fmla="*/ 64 w 64"/>
                <a:gd name="T7" fmla="*/ 48 h 48"/>
                <a:gd name="T8" fmla="*/ 64 w 64"/>
                <a:gd name="T9" fmla="*/ 32 h 48"/>
                <a:gd name="T10" fmla="*/ 32 w 64"/>
                <a:gd name="T11" fmla="*/ 0 h 48"/>
                <a:gd name="T12" fmla="*/ 32 w 64"/>
                <a:gd name="T13" fmla="*/ 8 h 48"/>
                <a:gd name="T14" fmla="*/ 36 w 64"/>
                <a:gd name="T15" fmla="*/ 12 h 48"/>
                <a:gd name="T16" fmla="*/ 35 w 64"/>
                <a:gd name="T17" fmla="*/ 15 h 48"/>
                <a:gd name="T18" fmla="*/ 32 w 64"/>
                <a:gd name="T19" fmla="*/ 16 h 48"/>
                <a:gd name="T20" fmla="*/ 32 w 64"/>
                <a:gd name="T21" fmla="*/ 16 h 48"/>
                <a:gd name="T22" fmla="*/ 28 w 64"/>
                <a:gd name="T23" fmla="*/ 12 h 48"/>
                <a:gd name="T24" fmla="*/ 32 w 64"/>
                <a:gd name="T25" fmla="*/ 8 h 48"/>
                <a:gd name="T26" fmla="*/ 8 w 64"/>
                <a:gd name="T27" fmla="*/ 37 h 48"/>
                <a:gd name="T28" fmla="*/ 8 w 64"/>
                <a:gd name="T29" fmla="*/ 37 h 48"/>
                <a:gd name="T30" fmla="*/ 5 w 64"/>
                <a:gd name="T31" fmla="*/ 36 h 48"/>
                <a:gd name="T32" fmla="*/ 4 w 64"/>
                <a:gd name="T33" fmla="*/ 33 h 48"/>
                <a:gd name="T34" fmla="*/ 8 w 64"/>
                <a:gd name="T35" fmla="*/ 29 h 48"/>
                <a:gd name="T36" fmla="*/ 9 w 64"/>
                <a:gd name="T37" fmla="*/ 29 h 48"/>
                <a:gd name="T38" fmla="*/ 11 w 64"/>
                <a:gd name="T39" fmla="*/ 31 h 48"/>
                <a:gd name="T40" fmla="*/ 12 w 64"/>
                <a:gd name="T41" fmla="*/ 34 h 48"/>
                <a:gd name="T42" fmla="*/ 8 w 64"/>
                <a:gd name="T43" fmla="*/ 37 h 48"/>
                <a:gd name="T44" fmla="*/ 16 w 64"/>
                <a:gd name="T45" fmla="*/ 25 h 48"/>
                <a:gd name="T46" fmla="*/ 12 w 64"/>
                <a:gd name="T47" fmla="*/ 27 h 48"/>
                <a:gd name="T48" fmla="*/ 10 w 64"/>
                <a:gd name="T49" fmla="*/ 26 h 48"/>
                <a:gd name="T50" fmla="*/ 8 w 64"/>
                <a:gd name="T51" fmla="*/ 23 h 48"/>
                <a:gd name="T52" fmla="*/ 9 w 64"/>
                <a:gd name="T53" fmla="*/ 20 h 48"/>
                <a:gd name="T54" fmla="*/ 14 w 64"/>
                <a:gd name="T55" fmla="*/ 19 h 48"/>
                <a:gd name="T56" fmla="*/ 16 w 64"/>
                <a:gd name="T57" fmla="*/ 25 h 48"/>
                <a:gd name="T58" fmla="*/ 23 w 64"/>
                <a:gd name="T59" fmla="*/ 18 h 48"/>
                <a:gd name="T60" fmla="*/ 21 w 64"/>
                <a:gd name="T61" fmla="*/ 19 h 48"/>
                <a:gd name="T62" fmla="*/ 17 w 64"/>
                <a:gd name="T63" fmla="*/ 17 h 48"/>
                <a:gd name="T64" fmla="*/ 19 w 64"/>
                <a:gd name="T65" fmla="*/ 11 h 48"/>
                <a:gd name="T66" fmla="*/ 24 w 64"/>
                <a:gd name="T67" fmla="*/ 13 h 48"/>
                <a:gd name="T68" fmla="*/ 23 w 64"/>
                <a:gd name="T69" fmla="*/ 18 h 48"/>
                <a:gd name="T70" fmla="*/ 32 w 64"/>
                <a:gd name="T71" fmla="*/ 46 h 48"/>
                <a:gd name="T72" fmla="*/ 26 w 64"/>
                <a:gd name="T73" fmla="*/ 40 h 48"/>
                <a:gd name="T74" fmla="*/ 32 w 64"/>
                <a:gd name="T75" fmla="*/ 34 h 48"/>
                <a:gd name="T76" fmla="*/ 38 w 64"/>
                <a:gd name="T77" fmla="*/ 40 h 48"/>
                <a:gd name="T78" fmla="*/ 32 w 64"/>
                <a:gd name="T79" fmla="*/ 46 h 48"/>
                <a:gd name="T80" fmla="*/ 44 w 64"/>
                <a:gd name="T81" fmla="*/ 16 h 48"/>
                <a:gd name="T82" fmla="*/ 38 w 64"/>
                <a:gd name="T83" fmla="*/ 35 h 48"/>
                <a:gd name="T84" fmla="*/ 32 w 64"/>
                <a:gd name="T85" fmla="*/ 32 h 48"/>
                <a:gd name="T86" fmla="*/ 31 w 64"/>
                <a:gd name="T87" fmla="*/ 32 h 48"/>
                <a:gd name="T88" fmla="*/ 40 w 64"/>
                <a:gd name="T89" fmla="*/ 14 h 48"/>
                <a:gd name="T90" fmla="*/ 44 w 64"/>
                <a:gd name="T91" fmla="*/ 12 h 48"/>
                <a:gd name="T92" fmla="*/ 44 w 64"/>
                <a:gd name="T93" fmla="*/ 16 h 48"/>
                <a:gd name="T94" fmla="*/ 48 w 64"/>
                <a:gd name="T95" fmla="*/ 24 h 48"/>
                <a:gd name="T96" fmla="*/ 48 w 64"/>
                <a:gd name="T97" fmla="*/ 21 h 48"/>
                <a:gd name="T98" fmla="*/ 49 w 64"/>
                <a:gd name="T99" fmla="*/ 19 h 48"/>
                <a:gd name="T100" fmla="*/ 55 w 64"/>
                <a:gd name="T101" fmla="*/ 20 h 48"/>
                <a:gd name="T102" fmla="*/ 56 w 64"/>
                <a:gd name="T103" fmla="*/ 23 h 48"/>
                <a:gd name="T104" fmla="*/ 54 w 64"/>
                <a:gd name="T105" fmla="*/ 25 h 48"/>
                <a:gd name="T106" fmla="*/ 52 w 64"/>
                <a:gd name="T107" fmla="*/ 26 h 48"/>
                <a:gd name="T108" fmla="*/ 48 w 64"/>
                <a:gd name="T109" fmla="*/ 24 h 48"/>
                <a:gd name="T110" fmla="*/ 58 w 64"/>
                <a:gd name="T111" fmla="*/ 37 h 48"/>
                <a:gd name="T112" fmla="*/ 56 w 64"/>
                <a:gd name="T113" fmla="*/ 38 h 48"/>
                <a:gd name="T114" fmla="*/ 52 w 64"/>
                <a:gd name="T115" fmla="*/ 36 h 48"/>
                <a:gd name="T116" fmla="*/ 52 w 64"/>
                <a:gd name="T117" fmla="*/ 33 h 48"/>
                <a:gd name="T118" fmla="*/ 53 w 64"/>
                <a:gd name="T119" fmla="*/ 31 h 48"/>
                <a:gd name="T120" fmla="*/ 59 w 64"/>
                <a:gd name="T121" fmla="*/ 32 h 48"/>
                <a:gd name="T122" fmla="*/ 60 w 64"/>
                <a:gd name="T123" fmla="*/ 35 h 48"/>
                <a:gd name="T124" fmla="*/ 58 w 64"/>
                <a:gd name="T125" fmla="*/ 3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4" h="48"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lose/>
                  <a:moveTo>
                    <a:pt x="32" y="8"/>
                  </a:moveTo>
                  <a:cubicBezTo>
                    <a:pt x="34" y="8"/>
                    <a:pt x="36" y="10"/>
                    <a:pt x="36" y="12"/>
                  </a:cubicBezTo>
                  <a:cubicBezTo>
                    <a:pt x="36" y="13"/>
                    <a:pt x="35" y="14"/>
                    <a:pt x="35" y="15"/>
                  </a:cubicBezTo>
                  <a:cubicBezTo>
                    <a:pt x="34" y="16"/>
                    <a:pt x="33" y="16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0" y="16"/>
                    <a:pt x="28" y="14"/>
                    <a:pt x="28" y="12"/>
                  </a:cubicBezTo>
                  <a:cubicBezTo>
                    <a:pt x="28" y="10"/>
                    <a:pt x="30" y="8"/>
                    <a:pt x="32" y="8"/>
                  </a:cubicBezTo>
                  <a:close/>
                  <a:moveTo>
                    <a:pt x="8" y="37"/>
                  </a:moveTo>
                  <a:cubicBezTo>
                    <a:pt x="8" y="37"/>
                    <a:pt x="8" y="37"/>
                    <a:pt x="8" y="37"/>
                  </a:cubicBezTo>
                  <a:cubicBezTo>
                    <a:pt x="7" y="37"/>
                    <a:pt x="6" y="37"/>
                    <a:pt x="5" y="36"/>
                  </a:cubicBezTo>
                  <a:cubicBezTo>
                    <a:pt x="4" y="35"/>
                    <a:pt x="4" y="34"/>
                    <a:pt x="4" y="33"/>
                  </a:cubicBezTo>
                  <a:cubicBezTo>
                    <a:pt x="4" y="31"/>
                    <a:pt x="6" y="29"/>
                    <a:pt x="8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0" y="29"/>
                    <a:pt x="11" y="30"/>
                    <a:pt x="11" y="31"/>
                  </a:cubicBezTo>
                  <a:cubicBezTo>
                    <a:pt x="12" y="32"/>
                    <a:pt x="12" y="33"/>
                    <a:pt x="12" y="34"/>
                  </a:cubicBezTo>
                  <a:cubicBezTo>
                    <a:pt x="12" y="36"/>
                    <a:pt x="10" y="37"/>
                    <a:pt x="8" y="37"/>
                  </a:cubicBezTo>
                  <a:close/>
                  <a:moveTo>
                    <a:pt x="16" y="25"/>
                  </a:moveTo>
                  <a:cubicBezTo>
                    <a:pt x="15" y="26"/>
                    <a:pt x="14" y="27"/>
                    <a:pt x="12" y="27"/>
                  </a:cubicBezTo>
                  <a:cubicBezTo>
                    <a:pt x="11" y="27"/>
                    <a:pt x="11" y="26"/>
                    <a:pt x="10" y="26"/>
                  </a:cubicBezTo>
                  <a:cubicBezTo>
                    <a:pt x="9" y="25"/>
                    <a:pt x="9" y="24"/>
                    <a:pt x="8" y="23"/>
                  </a:cubicBezTo>
                  <a:cubicBezTo>
                    <a:pt x="8" y="22"/>
                    <a:pt x="8" y="21"/>
                    <a:pt x="9" y="20"/>
                  </a:cubicBezTo>
                  <a:cubicBezTo>
                    <a:pt x="10" y="19"/>
                    <a:pt x="13" y="18"/>
                    <a:pt x="14" y="19"/>
                  </a:cubicBezTo>
                  <a:cubicBezTo>
                    <a:pt x="16" y="21"/>
                    <a:pt x="17" y="23"/>
                    <a:pt x="16" y="25"/>
                  </a:cubicBezTo>
                  <a:close/>
                  <a:moveTo>
                    <a:pt x="23" y="18"/>
                  </a:moveTo>
                  <a:cubicBezTo>
                    <a:pt x="22" y="19"/>
                    <a:pt x="21" y="19"/>
                    <a:pt x="21" y="19"/>
                  </a:cubicBezTo>
                  <a:cubicBezTo>
                    <a:pt x="19" y="19"/>
                    <a:pt x="18" y="18"/>
                    <a:pt x="17" y="17"/>
                  </a:cubicBezTo>
                  <a:cubicBezTo>
                    <a:pt x="16" y="15"/>
                    <a:pt x="17" y="12"/>
                    <a:pt x="19" y="11"/>
                  </a:cubicBezTo>
                  <a:cubicBezTo>
                    <a:pt x="21" y="10"/>
                    <a:pt x="23" y="11"/>
                    <a:pt x="24" y="13"/>
                  </a:cubicBezTo>
                  <a:cubicBezTo>
                    <a:pt x="25" y="15"/>
                    <a:pt x="25" y="17"/>
                    <a:pt x="23" y="18"/>
                  </a:cubicBezTo>
                  <a:close/>
                  <a:moveTo>
                    <a:pt x="32" y="46"/>
                  </a:moveTo>
                  <a:cubicBezTo>
                    <a:pt x="29" y="46"/>
                    <a:pt x="26" y="43"/>
                    <a:pt x="26" y="40"/>
                  </a:cubicBezTo>
                  <a:cubicBezTo>
                    <a:pt x="26" y="37"/>
                    <a:pt x="29" y="34"/>
                    <a:pt x="32" y="34"/>
                  </a:cubicBezTo>
                  <a:cubicBezTo>
                    <a:pt x="35" y="34"/>
                    <a:pt x="38" y="37"/>
                    <a:pt x="38" y="40"/>
                  </a:cubicBezTo>
                  <a:cubicBezTo>
                    <a:pt x="38" y="43"/>
                    <a:pt x="35" y="46"/>
                    <a:pt x="32" y="46"/>
                  </a:cubicBezTo>
                  <a:close/>
                  <a:moveTo>
                    <a:pt x="44" y="16"/>
                  </a:moveTo>
                  <a:cubicBezTo>
                    <a:pt x="38" y="35"/>
                    <a:pt x="38" y="35"/>
                    <a:pt x="38" y="35"/>
                  </a:cubicBezTo>
                  <a:cubicBezTo>
                    <a:pt x="37" y="33"/>
                    <a:pt x="34" y="32"/>
                    <a:pt x="32" y="32"/>
                  </a:cubicBezTo>
                  <a:cubicBezTo>
                    <a:pt x="32" y="32"/>
                    <a:pt x="31" y="32"/>
                    <a:pt x="31" y="32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2" y="12"/>
                    <a:pt x="43" y="11"/>
                    <a:pt x="44" y="12"/>
                  </a:cubicBezTo>
                  <a:cubicBezTo>
                    <a:pt x="45" y="12"/>
                    <a:pt x="45" y="14"/>
                    <a:pt x="44" y="16"/>
                  </a:cubicBezTo>
                  <a:close/>
                  <a:moveTo>
                    <a:pt x="48" y="24"/>
                  </a:moveTo>
                  <a:cubicBezTo>
                    <a:pt x="48" y="24"/>
                    <a:pt x="48" y="23"/>
                    <a:pt x="48" y="21"/>
                  </a:cubicBezTo>
                  <a:cubicBezTo>
                    <a:pt x="48" y="20"/>
                    <a:pt x="48" y="20"/>
                    <a:pt x="49" y="19"/>
                  </a:cubicBezTo>
                  <a:cubicBezTo>
                    <a:pt x="51" y="18"/>
                    <a:pt x="54" y="18"/>
                    <a:pt x="55" y="20"/>
                  </a:cubicBezTo>
                  <a:cubicBezTo>
                    <a:pt x="56" y="21"/>
                    <a:pt x="56" y="22"/>
                    <a:pt x="56" y="23"/>
                  </a:cubicBezTo>
                  <a:cubicBezTo>
                    <a:pt x="55" y="24"/>
                    <a:pt x="55" y="25"/>
                    <a:pt x="54" y="25"/>
                  </a:cubicBezTo>
                  <a:cubicBezTo>
                    <a:pt x="53" y="26"/>
                    <a:pt x="52" y="26"/>
                    <a:pt x="52" y="26"/>
                  </a:cubicBezTo>
                  <a:cubicBezTo>
                    <a:pt x="50" y="26"/>
                    <a:pt x="49" y="26"/>
                    <a:pt x="48" y="24"/>
                  </a:cubicBezTo>
                  <a:close/>
                  <a:moveTo>
                    <a:pt x="58" y="37"/>
                  </a:moveTo>
                  <a:cubicBezTo>
                    <a:pt x="57" y="38"/>
                    <a:pt x="56" y="38"/>
                    <a:pt x="56" y="38"/>
                  </a:cubicBezTo>
                  <a:cubicBezTo>
                    <a:pt x="54" y="38"/>
                    <a:pt x="53" y="38"/>
                    <a:pt x="52" y="36"/>
                  </a:cubicBezTo>
                  <a:cubicBezTo>
                    <a:pt x="52" y="36"/>
                    <a:pt x="52" y="35"/>
                    <a:pt x="52" y="33"/>
                  </a:cubicBezTo>
                  <a:cubicBezTo>
                    <a:pt x="52" y="32"/>
                    <a:pt x="52" y="32"/>
                    <a:pt x="53" y="31"/>
                  </a:cubicBezTo>
                  <a:cubicBezTo>
                    <a:pt x="55" y="30"/>
                    <a:pt x="58" y="30"/>
                    <a:pt x="59" y="32"/>
                  </a:cubicBezTo>
                  <a:cubicBezTo>
                    <a:pt x="60" y="33"/>
                    <a:pt x="60" y="34"/>
                    <a:pt x="60" y="35"/>
                  </a:cubicBezTo>
                  <a:cubicBezTo>
                    <a:pt x="59" y="36"/>
                    <a:pt x="59" y="37"/>
                    <a:pt x="58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75" name="Freeform 154"/>
            <p:cNvSpPr>
              <a:spLocks/>
            </p:cNvSpPr>
            <p:nvPr/>
          </p:nvSpPr>
          <p:spPr bwMode="auto">
            <a:xfrm>
              <a:off x="542925" y="5707732"/>
              <a:ext cx="203200" cy="12700"/>
            </a:xfrm>
            <a:custGeom>
              <a:avLst/>
              <a:gdLst>
                <a:gd name="T0" fmla="*/ 0 w 64"/>
                <a:gd name="T1" fmla="*/ 2 h 4"/>
                <a:gd name="T2" fmla="*/ 2 w 64"/>
                <a:gd name="T3" fmla="*/ 4 h 4"/>
                <a:gd name="T4" fmla="*/ 62 w 64"/>
                <a:gd name="T5" fmla="*/ 4 h 4"/>
                <a:gd name="T6" fmla="*/ 64 w 64"/>
                <a:gd name="T7" fmla="*/ 2 h 4"/>
                <a:gd name="T8" fmla="*/ 64 w 64"/>
                <a:gd name="T9" fmla="*/ 0 h 4"/>
                <a:gd name="T10" fmla="*/ 0 w 64"/>
                <a:gd name="T11" fmla="*/ 0 h 4"/>
                <a:gd name="T12" fmla="*/ 0 w 64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4">
                  <a:moveTo>
                    <a:pt x="0" y="2"/>
                  </a:moveTo>
                  <a:cubicBezTo>
                    <a:pt x="0" y="3"/>
                    <a:pt x="1" y="4"/>
                    <a:pt x="2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3" y="4"/>
                    <a:pt x="64" y="3"/>
                    <a:pt x="64" y="2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376" name="Freeform 155"/>
          <p:cNvSpPr>
            <a:spLocks/>
          </p:cNvSpPr>
          <p:nvPr/>
        </p:nvSpPr>
        <p:spPr bwMode="auto">
          <a:xfrm>
            <a:off x="6646863" y="5598889"/>
            <a:ext cx="203200" cy="203200"/>
          </a:xfrm>
          <a:custGeom>
            <a:avLst/>
            <a:gdLst>
              <a:gd name="T0" fmla="*/ 100 w 128"/>
              <a:gd name="T1" fmla="*/ 72 h 128"/>
              <a:gd name="T2" fmla="*/ 88 w 128"/>
              <a:gd name="T3" fmla="*/ 40 h 128"/>
              <a:gd name="T4" fmla="*/ 80 w 128"/>
              <a:gd name="T5" fmla="*/ 40 h 128"/>
              <a:gd name="T6" fmla="*/ 68 w 128"/>
              <a:gd name="T7" fmla="*/ 88 h 128"/>
              <a:gd name="T8" fmla="*/ 56 w 128"/>
              <a:gd name="T9" fmla="*/ 0 h 128"/>
              <a:gd name="T10" fmla="*/ 48 w 128"/>
              <a:gd name="T11" fmla="*/ 0 h 128"/>
              <a:gd name="T12" fmla="*/ 20 w 128"/>
              <a:gd name="T13" fmla="*/ 76 h 128"/>
              <a:gd name="T14" fmla="*/ 0 w 128"/>
              <a:gd name="T15" fmla="*/ 88 h 128"/>
              <a:gd name="T16" fmla="*/ 32 w 128"/>
              <a:gd name="T17" fmla="*/ 88 h 128"/>
              <a:gd name="T18" fmla="*/ 50 w 128"/>
              <a:gd name="T19" fmla="*/ 24 h 128"/>
              <a:gd name="T20" fmla="*/ 56 w 128"/>
              <a:gd name="T21" fmla="*/ 128 h 128"/>
              <a:gd name="T22" fmla="*/ 72 w 128"/>
              <a:gd name="T23" fmla="*/ 128 h 128"/>
              <a:gd name="T24" fmla="*/ 86 w 128"/>
              <a:gd name="T25" fmla="*/ 56 h 128"/>
              <a:gd name="T26" fmla="*/ 96 w 128"/>
              <a:gd name="T27" fmla="*/ 88 h 128"/>
              <a:gd name="T28" fmla="*/ 128 w 128"/>
              <a:gd name="T29" fmla="*/ 72 h 128"/>
              <a:gd name="T30" fmla="*/ 100 w 128"/>
              <a:gd name="T31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8" h="128">
                <a:moveTo>
                  <a:pt x="100" y="72"/>
                </a:moveTo>
                <a:lnTo>
                  <a:pt x="88" y="40"/>
                </a:lnTo>
                <a:lnTo>
                  <a:pt x="80" y="40"/>
                </a:lnTo>
                <a:lnTo>
                  <a:pt x="68" y="88"/>
                </a:lnTo>
                <a:lnTo>
                  <a:pt x="56" y="0"/>
                </a:lnTo>
                <a:lnTo>
                  <a:pt x="48" y="0"/>
                </a:lnTo>
                <a:lnTo>
                  <a:pt x="20" y="76"/>
                </a:lnTo>
                <a:lnTo>
                  <a:pt x="0" y="88"/>
                </a:lnTo>
                <a:lnTo>
                  <a:pt x="32" y="88"/>
                </a:lnTo>
                <a:lnTo>
                  <a:pt x="50" y="24"/>
                </a:lnTo>
                <a:lnTo>
                  <a:pt x="56" y="128"/>
                </a:lnTo>
                <a:lnTo>
                  <a:pt x="72" y="128"/>
                </a:lnTo>
                <a:lnTo>
                  <a:pt x="86" y="56"/>
                </a:lnTo>
                <a:lnTo>
                  <a:pt x="96" y="88"/>
                </a:lnTo>
                <a:lnTo>
                  <a:pt x="128" y="72"/>
                </a:lnTo>
                <a:lnTo>
                  <a:pt x="100" y="7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377" name="Freeform 199"/>
          <p:cNvSpPr>
            <a:spLocks/>
          </p:cNvSpPr>
          <p:nvPr/>
        </p:nvSpPr>
        <p:spPr bwMode="auto">
          <a:xfrm>
            <a:off x="542925" y="2683272"/>
            <a:ext cx="203200" cy="203200"/>
          </a:xfrm>
          <a:custGeom>
            <a:avLst/>
            <a:gdLst>
              <a:gd name="T0" fmla="*/ 114 w 128"/>
              <a:gd name="T1" fmla="*/ 26 h 128"/>
              <a:gd name="T2" fmla="*/ 128 w 128"/>
              <a:gd name="T3" fmla="*/ 40 h 128"/>
              <a:gd name="T4" fmla="*/ 128 w 128"/>
              <a:gd name="T5" fmla="*/ 0 h 128"/>
              <a:gd name="T6" fmla="*/ 88 w 128"/>
              <a:gd name="T7" fmla="*/ 0 h 128"/>
              <a:gd name="T8" fmla="*/ 102 w 128"/>
              <a:gd name="T9" fmla="*/ 14 h 128"/>
              <a:gd name="T10" fmla="*/ 78 w 128"/>
              <a:gd name="T11" fmla="*/ 38 h 128"/>
              <a:gd name="T12" fmla="*/ 78 w 128"/>
              <a:gd name="T13" fmla="*/ 38 h 128"/>
              <a:gd name="T14" fmla="*/ 64 w 128"/>
              <a:gd name="T15" fmla="*/ 52 h 128"/>
              <a:gd name="T16" fmla="*/ 26 w 128"/>
              <a:gd name="T17" fmla="*/ 14 h 128"/>
              <a:gd name="T18" fmla="*/ 40 w 128"/>
              <a:gd name="T19" fmla="*/ 0 h 128"/>
              <a:gd name="T20" fmla="*/ 0 w 128"/>
              <a:gd name="T21" fmla="*/ 0 h 128"/>
              <a:gd name="T22" fmla="*/ 0 w 128"/>
              <a:gd name="T23" fmla="*/ 40 h 128"/>
              <a:gd name="T24" fmla="*/ 14 w 128"/>
              <a:gd name="T25" fmla="*/ 26 h 128"/>
              <a:gd name="T26" fmla="*/ 52 w 128"/>
              <a:gd name="T27" fmla="*/ 64 h 128"/>
              <a:gd name="T28" fmla="*/ 14 w 128"/>
              <a:gd name="T29" fmla="*/ 102 h 128"/>
              <a:gd name="T30" fmla="*/ 0 w 128"/>
              <a:gd name="T31" fmla="*/ 88 h 128"/>
              <a:gd name="T32" fmla="*/ 0 w 128"/>
              <a:gd name="T33" fmla="*/ 128 h 128"/>
              <a:gd name="T34" fmla="*/ 40 w 128"/>
              <a:gd name="T35" fmla="*/ 128 h 128"/>
              <a:gd name="T36" fmla="*/ 26 w 128"/>
              <a:gd name="T37" fmla="*/ 114 h 128"/>
              <a:gd name="T38" fmla="*/ 64 w 128"/>
              <a:gd name="T39" fmla="*/ 76 h 128"/>
              <a:gd name="T40" fmla="*/ 78 w 128"/>
              <a:gd name="T41" fmla="*/ 90 h 128"/>
              <a:gd name="T42" fmla="*/ 78 w 128"/>
              <a:gd name="T43" fmla="*/ 90 h 128"/>
              <a:gd name="T44" fmla="*/ 102 w 128"/>
              <a:gd name="T45" fmla="*/ 114 h 128"/>
              <a:gd name="T46" fmla="*/ 88 w 128"/>
              <a:gd name="T47" fmla="*/ 128 h 128"/>
              <a:gd name="T48" fmla="*/ 128 w 128"/>
              <a:gd name="T49" fmla="*/ 128 h 128"/>
              <a:gd name="T50" fmla="*/ 128 w 128"/>
              <a:gd name="T51" fmla="*/ 88 h 128"/>
              <a:gd name="T52" fmla="*/ 114 w 128"/>
              <a:gd name="T53" fmla="*/ 102 h 128"/>
              <a:gd name="T54" fmla="*/ 90 w 128"/>
              <a:gd name="T55" fmla="*/ 78 h 128"/>
              <a:gd name="T56" fmla="*/ 90 w 128"/>
              <a:gd name="T57" fmla="*/ 78 h 128"/>
              <a:gd name="T58" fmla="*/ 76 w 128"/>
              <a:gd name="T59" fmla="*/ 64 h 128"/>
              <a:gd name="T60" fmla="*/ 90 w 128"/>
              <a:gd name="T61" fmla="*/ 50 h 128"/>
              <a:gd name="T62" fmla="*/ 114 w 128"/>
              <a:gd name="T63" fmla="*/ 2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8" h="128">
                <a:moveTo>
                  <a:pt x="114" y="26"/>
                </a:moveTo>
                <a:lnTo>
                  <a:pt x="128" y="40"/>
                </a:lnTo>
                <a:lnTo>
                  <a:pt x="128" y="0"/>
                </a:lnTo>
                <a:lnTo>
                  <a:pt x="88" y="0"/>
                </a:lnTo>
                <a:lnTo>
                  <a:pt x="102" y="14"/>
                </a:lnTo>
                <a:lnTo>
                  <a:pt x="78" y="38"/>
                </a:lnTo>
                <a:lnTo>
                  <a:pt x="78" y="38"/>
                </a:lnTo>
                <a:lnTo>
                  <a:pt x="64" y="52"/>
                </a:lnTo>
                <a:lnTo>
                  <a:pt x="26" y="14"/>
                </a:lnTo>
                <a:lnTo>
                  <a:pt x="40" y="0"/>
                </a:lnTo>
                <a:lnTo>
                  <a:pt x="0" y="0"/>
                </a:lnTo>
                <a:lnTo>
                  <a:pt x="0" y="40"/>
                </a:lnTo>
                <a:lnTo>
                  <a:pt x="14" y="26"/>
                </a:lnTo>
                <a:lnTo>
                  <a:pt x="52" y="64"/>
                </a:lnTo>
                <a:lnTo>
                  <a:pt x="14" y="102"/>
                </a:lnTo>
                <a:lnTo>
                  <a:pt x="0" y="88"/>
                </a:lnTo>
                <a:lnTo>
                  <a:pt x="0" y="128"/>
                </a:lnTo>
                <a:lnTo>
                  <a:pt x="40" y="128"/>
                </a:lnTo>
                <a:lnTo>
                  <a:pt x="26" y="114"/>
                </a:lnTo>
                <a:lnTo>
                  <a:pt x="64" y="76"/>
                </a:lnTo>
                <a:lnTo>
                  <a:pt x="78" y="90"/>
                </a:lnTo>
                <a:lnTo>
                  <a:pt x="78" y="90"/>
                </a:lnTo>
                <a:lnTo>
                  <a:pt x="102" y="114"/>
                </a:lnTo>
                <a:lnTo>
                  <a:pt x="88" y="128"/>
                </a:lnTo>
                <a:lnTo>
                  <a:pt x="128" y="128"/>
                </a:lnTo>
                <a:lnTo>
                  <a:pt x="128" y="88"/>
                </a:lnTo>
                <a:lnTo>
                  <a:pt x="114" y="102"/>
                </a:lnTo>
                <a:lnTo>
                  <a:pt x="90" y="78"/>
                </a:lnTo>
                <a:lnTo>
                  <a:pt x="90" y="78"/>
                </a:lnTo>
                <a:lnTo>
                  <a:pt x="76" y="64"/>
                </a:lnTo>
                <a:lnTo>
                  <a:pt x="90" y="50"/>
                </a:lnTo>
                <a:lnTo>
                  <a:pt x="114" y="2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378" name="Freeform 200"/>
          <p:cNvSpPr>
            <a:spLocks/>
          </p:cNvSpPr>
          <p:nvPr/>
        </p:nvSpPr>
        <p:spPr bwMode="auto">
          <a:xfrm>
            <a:off x="1801813" y="3954860"/>
            <a:ext cx="76200" cy="76200"/>
          </a:xfrm>
          <a:custGeom>
            <a:avLst/>
            <a:gdLst>
              <a:gd name="T0" fmla="*/ 32 w 48"/>
              <a:gd name="T1" fmla="*/ 16 h 48"/>
              <a:gd name="T2" fmla="*/ 32 w 48"/>
              <a:gd name="T3" fmla="*/ 0 h 48"/>
              <a:gd name="T4" fmla="*/ 16 w 48"/>
              <a:gd name="T5" fmla="*/ 0 h 48"/>
              <a:gd name="T6" fmla="*/ 16 w 48"/>
              <a:gd name="T7" fmla="*/ 16 h 48"/>
              <a:gd name="T8" fmla="*/ 0 w 48"/>
              <a:gd name="T9" fmla="*/ 16 h 48"/>
              <a:gd name="T10" fmla="*/ 0 w 48"/>
              <a:gd name="T11" fmla="*/ 32 h 48"/>
              <a:gd name="T12" fmla="*/ 16 w 48"/>
              <a:gd name="T13" fmla="*/ 32 h 48"/>
              <a:gd name="T14" fmla="*/ 16 w 48"/>
              <a:gd name="T15" fmla="*/ 48 h 48"/>
              <a:gd name="T16" fmla="*/ 32 w 48"/>
              <a:gd name="T17" fmla="*/ 48 h 48"/>
              <a:gd name="T18" fmla="*/ 32 w 48"/>
              <a:gd name="T19" fmla="*/ 32 h 48"/>
              <a:gd name="T20" fmla="*/ 48 w 48"/>
              <a:gd name="T21" fmla="*/ 32 h 48"/>
              <a:gd name="T22" fmla="*/ 48 w 48"/>
              <a:gd name="T23" fmla="*/ 16 h 48"/>
              <a:gd name="T24" fmla="*/ 32 w 48"/>
              <a:gd name="T25" fmla="*/ 16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8" h="48">
                <a:moveTo>
                  <a:pt x="32" y="16"/>
                </a:moveTo>
                <a:lnTo>
                  <a:pt x="32" y="0"/>
                </a:lnTo>
                <a:lnTo>
                  <a:pt x="16" y="0"/>
                </a:lnTo>
                <a:lnTo>
                  <a:pt x="16" y="16"/>
                </a:lnTo>
                <a:lnTo>
                  <a:pt x="0" y="16"/>
                </a:lnTo>
                <a:lnTo>
                  <a:pt x="0" y="32"/>
                </a:lnTo>
                <a:lnTo>
                  <a:pt x="16" y="32"/>
                </a:lnTo>
                <a:lnTo>
                  <a:pt x="16" y="48"/>
                </a:lnTo>
                <a:lnTo>
                  <a:pt x="32" y="48"/>
                </a:lnTo>
                <a:lnTo>
                  <a:pt x="32" y="32"/>
                </a:lnTo>
                <a:lnTo>
                  <a:pt x="48" y="32"/>
                </a:lnTo>
                <a:lnTo>
                  <a:pt x="48" y="16"/>
                </a:lnTo>
                <a:lnTo>
                  <a:pt x="32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379" name="Freeform 201"/>
          <p:cNvSpPr>
            <a:spLocks noEditPoints="1"/>
          </p:cNvSpPr>
          <p:nvPr/>
        </p:nvSpPr>
        <p:spPr bwMode="auto">
          <a:xfrm>
            <a:off x="1763713" y="3929460"/>
            <a:ext cx="203200" cy="127000"/>
          </a:xfrm>
          <a:custGeom>
            <a:avLst/>
            <a:gdLst>
              <a:gd name="T0" fmla="*/ 84 w 128"/>
              <a:gd name="T1" fmla="*/ 8 h 80"/>
              <a:gd name="T2" fmla="*/ 118 w 128"/>
              <a:gd name="T3" fmla="*/ 40 h 80"/>
              <a:gd name="T4" fmla="*/ 84 w 128"/>
              <a:gd name="T5" fmla="*/ 72 h 80"/>
              <a:gd name="T6" fmla="*/ 8 w 128"/>
              <a:gd name="T7" fmla="*/ 72 h 80"/>
              <a:gd name="T8" fmla="*/ 8 w 128"/>
              <a:gd name="T9" fmla="*/ 8 h 80"/>
              <a:gd name="T10" fmla="*/ 84 w 128"/>
              <a:gd name="T11" fmla="*/ 8 h 80"/>
              <a:gd name="T12" fmla="*/ 88 w 128"/>
              <a:gd name="T13" fmla="*/ 0 h 80"/>
              <a:gd name="T14" fmla="*/ 0 w 128"/>
              <a:gd name="T15" fmla="*/ 0 h 80"/>
              <a:gd name="T16" fmla="*/ 0 w 128"/>
              <a:gd name="T17" fmla="*/ 80 h 80"/>
              <a:gd name="T18" fmla="*/ 88 w 128"/>
              <a:gd name="T19" fmla="*/ 80 h 80"/>
              <a:gd name="T20" fmla="*/ 128 w 128"/>
              <a:gd name="T21" fmla="*/ 40 h 80"/>
              <a:gd name="T22" fmla="*/ 88 w 128"/>
              <a:gd name="T23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" h="80">
                <a:moveTo>
                  <a:pt x="84" y="8"/>
                </a:moveTo>
                <a:lnTo>
                  <a:pt x="118" y="40"/>
                </a:lnTo>
                <a:lnTo>
                  <a:pt x="84" y="72"/>
                </a:lnTo>
                <a:lnTo>
                  <a:pt x="8" y="72"/>
                </a:lnTo>
                <a:lnTo>
                  <a:pt x="8" y="8"/>
                </a:lnTo>
                <a:lnTo>
                  <a:pt x="84" y="8"/>
                </a:lnTo>
                <a:close/>
                <a:moveTo>
                  <a:pt x="88" y="0"/>
                </a:moveTo>
                <a:lnTo>
                  <a:pt x="0" y="0"/>
                </a:lnTo>
                <a:lnTo>
                  <a:pt x="0" y="80"/>
                </a:lnTo>
                <a:lnTo>
                  <a:pt x="88" y="80"/>
                </a:lnTo>
                <a:lnTo>
                  <a:pt x="128" y="40"/>
                </a:lnTo>
                <a:lnTo>
                  <a:pt x="8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380" name="Freeform 202"/>
          <p:cNvSpPr>
            <a:spLocks noEditPoints="1"/>
          </p:cNvSpPr>
          <p:nvPr/>
        </p:nvSpPr>
        <p:spPr bwMode="auto">
          <a:xfrm>
            <a:off x="1763713" y="3929460"/>
            <a:ext cx="203200" cy="127000"/>
          </a:xfrm>
          <a:custGeom>
            <a:avLst/>
            <a:gdLst>
              <a:gd name="T0" fmla="*/ 84 w 128"/>
              <a:gd name="T1" fmla="*/ 8 h 80"/>
              <a:gd name="T2" fmla="*/ 118 w 128"/>
              <a:gd name="T3" fmla="*/ 40 h 80"/>
              <a:gd name="T4" fmla="*/ 84 w 128"/>
              <a:gd name="T5" fmla="*/ 72 h 80"/>
              <a:gd name="T6" fmla="*/ 8 w 128"/>
              <a:gd name="T7" fmla="*/ 72 h 80"/>
              <a:gd name="T8" fmla="*/ 8 w 128"/>
              <a:gd name="T9" fmla="*/ 8 h 80"/>
              <a:gd name="T10" fmla="*/ 84 w 128"/>
              <a:gd name="T11" fmla="*/ 8 h 80"/>
              <a:gd name="T12" fmla="*/ 88 w 128"/>
              <a:gd name="T13" fmla="*/ 0 h 80"/>
              <a:gd name="T14" fmla="*/ 0 w 128"/>
              <a:gd name="T15" fmla="*/ 0 h 80"/>
              <a:gd name="T16" fmla="*/ 0 w 128"/>
              <a:gd name="T17" fmla="*/ 80 h 80"/>
              <a:gd name="T18" fmla="*/ 88 w 128"/>
              <a:gd name="T19" fmla="*/ 80 h 80"/>
              <a:gd name="T20" fmla="*/ 128 w 128"/>
              <a:gd name="T21" fmla="*/ 40 h 80"/>
              <a:gd name="T22" fmla="*/ 88 w 128"/>
              <a:gd name="T23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" h="80">
                <a:moveTo>
                  <a:pt x="84" y="8"/>
                </a:moveTo>
                <a:lnTo>
                  <a:pt x="118" y="40"/>
                </a:lnTo>
                <a:lnTo>
                  <a:pt x="84" y="72"/>
                </a:lnTo>
                <a:lnTo>
                  <a:pt x="8" y="72"/>
                </a:lnTo>
                <a:lnTo>
                  <a:pt x="8" y="8"/>
                </a:lnTo>
                <a:lnTo>
                  <a:pt x="84" y="8"/>
                </a:lnTo>
                <a:moveTo>
                  <a:pt x="88" y="0"/>
                </a:moveTo>
                <a:lnTo>
                  <a:pt x="0" y="0"/>
                </a:lnTo>
                <a:lnTo>
                  <a:pt x="0" y="80"/>
                </a:lnTo>
                <a:lnTo>
                  <a:pt x="88" y="80"/>
                </a:lnTo>
                <a:lnTo>
                  <a:pt x="128" y="40"/>
                </a:lnTo>
                <a:lnTo>
                  <a:pt x="8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339" name="Group 11338"/>
          <p:cNvGrpSpPr/>
          <p:nvPr/>
        </p:nvGrpSpPr>
        <p:grpSpPr>
          <a:xfrm>
            <a:off x="2170113" y="3929460"/>
            <a:ext cx="203200" cy="127000"/>
            <a:chOff x="2170113" y="4043685"/>
            <a:chExt cx="203200" cy="127000"/>
          </a:xfrm>
        </p:grpSpPr>
        <p:sp>
          <p:nvSpPr>
            <p:cNvPr id="381" name="Rectangle 203"/>
            <p:cNvSpPr>
              <a:spLocks noChangeArrowheads="1"/>
            </p:cNvSpPr>
            <p:nvPr/>
          </p:nvSpPr>
          <p:spPr bwMode="auto">
            <a:xfrm>
              <a:off x="2208213" y="4094485"/>
              <a:ext cx="762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82" name="Freeform 204"/>
            <p:cNvSpPr>
              <a:spLocks noEditPoints="1"/>
            </p:cNvSpPr>
            <p:nvPr/>
          </p:nvSpPr>
          <p:spPr bwMode="auto">
            <a:xfrm>
              <a:off x="2170113" y="4043685"/>
              <a:ext cx="203200" cy="127000"/>
            </a:xfrm>
            <a:custGeom>
              <a:avLst/>
              <a:gdLst>
                <a:gd name="T0" fmla="*/ 84 w 128"/>
                <a:gd name="T1" fmla="*/ 8 h 80"/>
                <a:gd name="T2" fmla="*/ 118 w 128"/>
                <a:gd name="T3" fmla="*/ 40 h 80"/>
                <a:gd name="T4" fmla="*/ 84 w 128"/>
                <a:gd name="T5" fmla="*/ 72 h 80"/>
                <a:gd name="T6" fmla="*/ 8 w 128"/>
                <a:gd name="T7" fmla="*/ 72 h 80"/>
                <a:gd name="T8" fmla="*/ 8 w 128"/>
                <a:gd name="T9" fmla="*/ 8 h 80"/>
                <a:gd name="T10" fmla="*/ 84 w 128"/>
                <a:gd name="T11" fmla="*/ 8 h 80"/>
                <a:gd name="T12" fmla="*/ 88 w 128"/>
                <a:gd name="T13" fmla="*/ 0 h 80"/>
                <a:gd name="T14" fmla="*/ 0 w 128"/>
                <a:gd name="T15" fmla="*/ 0 h 80"/>
                <a:gd name="T16" fmla="*/ 0 w 128"/>
                <a:gd name="T17" fmla="*/ 80 h 80"/>
                <a:gd name="T18" fmla="*/ 88 w 128"/>
                <a:gd name="T19" fmla="*/ 80 h 80"/>
                <a:gd name="T20" fmla="*/ 128 w 128"/>
                <a:gd name="T21" fmla="*/ 40 h 80"/>
                <a:gd name="T22" fmla="*/ 88 w 128"/>
                <a:gd name="T2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80">
                  <a:moveTo>
                    <a:pt x="84" y="8"/>
                  </a:moveTo>
                  <a:lnTo>
                    <a:pt x="118" y="40"/>
                  </a:lnTo>
                  <a:lnTo>
                    <a:pt x="84" y="72"/>
                  </a:lnTo>
                  <a:lnTo>
                    <a:pt x="8" y="72"/>
                  </a:lnTo>
                  <a:lnTo>
                    <a:pt x="8" y="8"/>
                  </a:lnTo>
                  <a:lnTo>
                    <a:pt x="84" y="8"/>
                  </a:lnTo>
                  <a:close/>
                  <a:moveTo>
                    <a:pt x="88" y="0"/>
                  </a:moveTo>
                  <a:lnTo>
                    <a:pt x="0" y="0"/>
                  </a:lnTo>
                  <a:lnTo>
                    <a:pt x="0" y="80"/>
                  </a:lnTo>
                  <a:lnTo>
                    <a:pt x="88" y="80"/>
                  </a:lnTo>
                  <a:lnTo>
                    <a:pt x="128" y="40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83" name="Freeform 206"/>
            <p:cNvSpPr>
              <a:spLocks noEditPoints="1"/>
            </p:cNvSpPr>
            <p:nvPr/>
          </p:nvSpPr>
          <p:spPr bwMode="auto">
            <a:xfrm>
              <a:off x="2170113" y="4043685"/>
              <a:ext cx="203200" cy="127000"/>
            </a:xfrm>
            <a:custGeom>
              <a:avLst/>
              <a:gdLst>
                <a:gd name="T0" fmla="*/ 84 w 128"/>
                <a:gd name="T1" fmla="*/ 8 h 80"/>
                <a:gd name="T2" fmla="*/ 118 w 128"/>
                <a:gd name="T3" fmla="*/ 40 h 80"/>
                <a:gd name="T4" fmla="*/ 84 w 128"/>
                <a:gd name="T5" fmla="*/ 72 h 80"/>
                <a:gd name="T6" fmla="*/ 8 w 128"/>
                <a:gd name="T7" fmla="*/ 72 h 80"/>
                <a:gd name="T8" fmla="*/ 8 w 128"/>
                <a:gd name="T9" fmla="*/ 8 h 80"/>
                <a:gd name="T10" fmla="*/ 84 w 128"/>
                <a:gd name="T11" fmla="*/ 8 h 80"/>
                <a:gd name="T12" fmla="*/ 88 w 128"/>
                <a:gd name="T13" fmla="*/ 0 h 80"/>
                <a:gd name="T14" fmla="*/ 0 w 128"/>
                <a:gd name="T15" fmla="*/ 0 h 80"/>
                <a:gd name="T16" fmla="*/ 0 w 128"/>
                <a:gd name="T17" fmla="*/ 80 h 80"/>
                <a:gd name="T18" fmla="*/ 88 w 128"/>
                <a:gd name="T19" fmla="*/ 80 h 80"/>
                <a:gd name="T20" fmla="*/ 128 w 128"/>
                <a:gd name="T21" fmla="*/ 40 h 80"/>
                <a:gd name="T22" fmla="*/ 88 w 128"/>
                <a:gd name="T2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80">
                  <a:moveTo>
                    <a:pt x="84" y="8"/>
                  </a:moveTo>
                  <a:lnTo>
                    <a:pt x="118" y="40"/>
                  </a:lnTo>
                  <a:lnTo>
                    <a:pt x="84" y="72"/>
                  </a:lnTo>
                  <a:lnTo>
                    <a:pt x="8" y="72"/>
                  </a:lnTo>
                  <a:lnTo>
                    <a:pt x="8" y="8"/>
                  </a:lnTo>
                  <a:lnTo>
                    <a:pt x="84" y="8"/>
                  </a:lnTo>
                  <a:moveTo>
                    <a:pt x="88" y="0"/>
                  </a:moveTo>
                  <a:lnTo>
                    <a:pt x="0" y="0"/>
                  </a:lnTo>
                  <a:lnTo>
                    <a:pt x="0" y="80"/>
                  </a:lnTo>
                  <a:lnTo>
                    <a:pt x="88" y="80"/>
                  </a:lnTo>
                  <a:lnTo>
                    <a:pt x="128" y="40"/>
                  </a:lnTo>
                  <a:lnTo>
                    <a:pt x="8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384" name="Freeform 207"/>
          <p:cNvSpPr>
            <a:spLocks noEditPoints="1"/>
          </p:cNvSpPr>
          <p:nvPr/>
        </p:nvSpPr>
        <p:spPr bwMode="auto">
          <a:xfrm>
            <a:off x="2984500" y="3089672"/>
            <a:ext cx="203200" cy="203200"/>
          </a:xfrm>
          <a:custGeom>
            <a:avLst/>
            <a:gdLst>
              <a:gd name="T0" fmla="*/ 56 w 64"/>
              <a:gd name="T1" fmla="*/ 0 h 64"/>
              <a:gd name="T2" fmla="*/ 8 w 64"/>
              <a:gd name="T3" fmla="*/ 0 h 64"/>
              <a:gd name="T4" fmla="*/ 0 w 64"/>
              <a:gd name="T5" fmla="*/ 8 h 64"/>
              <a:gd name="T6" fmla="*/ 0 w 64"/>
              <a:gd name="T7" fmla="*/ 56 h 64"/>
              <a:gd name="T8" fmla="*/ 8 w 64"/>
              <a:gd name="T9" fmla="*/ 64 h 64"/>
              <a:gd name="T10" fmla="*/ 56 w 64"/>
              <a:gd name="T11" fmla="*/ 64 h 64"/>
              <a:gd name="T12" fmla="*/ 64 w 64"/>
              <a:gd name="T13" fmla="*/ 56 h 64"/>
              <a:gd name="T14" fmla="*/ 64 w 64"/>
              <a:gd name="T15" fmla="*/ 8 h 64"/>
              <a:gd name="T16" fmla="*/ 56 w 64"/>
              <a:gd name="T17" fmla="*/ 0 h 64"/>
              <a:gd name="T18" fmla="*/ 28 w 64"/>
              <a:gd name="T19" fmla="*/ 56 h 64"/>
              <a:gd name="T20" fmla="*/ 8 w 64"/>
              <a:gd name="T21" fmla="*/ 56 h 64"/>
              <a:gd name="T22" fmla="*/ 8 w 64"/>
              <a:gd name="T23" fmla="*/ 36 h 64"/>
              <a:gd name="T24" fmla="*/ 15 w 64"/>
              <a:gd name="T25" fmla="*/ 43 h 64"/>
              <a:gd name="T26" fmla="*/ 22 w 64"/>
              <a:gd name="T27" fmla="*/ 36 h 64"/>
              <a:gd name="T28" fmla="*/ 28 w 64"/>
              <a:gd name="T29" fmla="*/ 42 h 64"/>
              <a:gd name="T30" fmla="*/ 21 w 64"/>
              <a:gd name="T31" fmla="*/ 49 h 64"/>
              <a:gd name="T32" fmla="*/ 28 w 64"/>
              <a:gd name="T33" fmla="*/ 56 h 64"/>
              <a:gd name="T34" fmla="*/ 56 w 64"/>
              <a:gd name="T35" fmla="*/ 28 h 64"/>
              <a:gd name="T36" fmla="*/ 49 w 64"/>
              <a:gd name="T37" fmla="*/ 21 h 64"/>
              <a:gd name="T38" fmla="*/ 42 w 64"/>
              <a:gd name="T39" fmla="*/ 28 h 64"/>
              <a:gd name="T40" fmla="*/ 36 w 64"/>
              <a:gd name="T41" fmla="*/ 22 h 64"/>
              <a:gd name="T42" fmla="*/ 43 w 64"/>
              <a:gd name="T43" fmla="*/ 15 h 64"/>
              <a:gd name="T44" fmla="*/ 36 w 64"/>
              <a:gd name="T45" fmla="*/ 8 h 64"/>
              <a:gd name="T46" fmla="*/ 56 w 64"/>
              <a:gd name="T47" fmla="*/ 8 h 64"/>
              <a:gd name="T48" fmla="*/ 56 w 64"/>
              <a:gd name="T49" fmla="*/ 2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4" h="64">
                <a:moveTo>
                  <a:pt x="56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0"/>
                  <a:pt x="4" y="64"/>
                  <a:pt x="8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60" y="64"/>
                  <a:pt x="64" y="60"/>
                  <a:pt x="64" y="56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4"/>
                  <a:pt x="60" y="0"/>
                  <a:pt x="56" y="0"/>
                </a:cubicBezTo>
                <a:close/>
                <a:moveTo>
                  <a:pt x="2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36"/>
                  <a:pt x="8" y="36"/>
                  <a:pt x="8" y="36"/>
                </a:cubicBezTo>
                <a:cubicBezTo>
                  <a:pt x="15" y="43"/>
                  <a:pt x="15" y="43"/>
                  <a:pt x="15" y="43"/>
                </a:cubicBezTo>
                <a:cubicBezTo>
                  <a:pt x="22" y="36"/>
                  <a:pt x="22" y="36"/>
                  <a:pt x="22" y="36"/>
                </a:cubicBezTo>
                <a:cubicBezTo>
                  <a:pt x="28" y="42"/>
                  <a:pt x="28" y="42"/>
                  <a:pt x="28" y="42"/>
                </a:cubicBezTo>
                <a:cubicBezTo>
                  <a:pt x="21" y="49"/>
                  <a:pt x="21" y="49"/>
                  <a:pt x="21" y="49"/>
                </a:cubicBezTo>
                <a:lnTo>
                  <a:pt x="28" y="56"/>
                </a:lnTo>
                <a:close/>
                <a:moveTo>
                  <a:pt x="56" y="28"/>
                </a:moveTo>
                <a:cubicBezTo>
                  <a:pt x="49" y="21"/>
                  <a:pt x="49" y="21"/>
                  <a:pt x="49" y="21"/>
                </a:cubicBezTo>
                <a:cubicBezTo>
                  <a:pt x="42" y="28"/>
                  <a:pt x="42" y="28"/>
                  <a:pt x="42" y="28"/>
                </a:cubicBezTo>
                <a:cubicBezTo>
                  <a:pt x="36" y="22"/>
                  <a:pt x="36" y="22"/>
                  <a:pt x="36" y="22"/>
                </a:cubicBezTo>
                <a:cubicBezTo>
                  <a:pt x="43" y="15"/>
                  <a:pt x="43" y="15"/>
                  <a:pt x="43" y="15"/>
                </a:cubicBezTo>
                <a:cubicBezTo>
                  <a:pt x="36" y="8"/>
                  <a:pt x="36" y="8"/>
                  <a:pt x="36" y="8"/>
                </a:cubicBezTo>
                <a:cubicBezTo>
                  <a:pt x="56" y="8"/>
                  <a:pt x="56" y="8"/>
                  <a:pt x="56" y="8"/>
                </a:cubicBezTo>
                <a:lnTo>
                  <a:pt x="56" y="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385" name="Freeform 208"/>
          <p:cNvSpPr>
            <a:spLocks noEditPoints="1"/>
          </p:cNvSpPr>
          <p:nvPr/>
        </p:nvSpPr>
        <p:spPr bwMode="auto">
          <a:xfrm>
            <a:off x="2578100" y="3089672"/>
            <a:ext cx="203200" cy="203200"/>
          </a:xfrm>
          <a:custGeom>
            <a:avLst/>
            <a:gdLst>
              <a:gd name="T0" fmla="*/ 56 w 64"/>
              <a:gd name="T1" fmla="*/ 0 h 64"/>
              <a:gd name="T2" fmla="*/ 8 w 64"/>
              <a:gd name="T3" fmla="*/ 0 h 64"/>
              <a:gd name="T4" fmla="*/ 0 w 64"/>
              <a:gd name="T5" fmla="*/ 8 h 64"/>
              <a:gd name="T6" fmla="*/ 0 w 64"/>
              <a:gd name="T7" fmla="*/ 56 h 64"/>
              <a:gd name="T8" fmla="*/ 8 w 64"/>
              <a:gd name="T9" fmla="*/ 64 h 64"/>
              <a:gd name="T10" fmla="*/ 56 w 64"/>
              <a:gd name="T11" fmla="*/ 64 h 64"/>
              <a:gd name="T12" fmla="*/ 64 w 64"/>
              <a:gd name="T13" fmla="*/ 56 h 64"/>
              <a:gd name="T14" fmla="*/ 64 w 64"/>
              <a:gd name="T15" fmla="*/ 8 h 64"/>
              <a:gd name="T16" fmla="*/ 56 w 64"/>
              <a:gd name="T17" fmla="*/ 0 h 64"/>
              <a:gd name="T18" fmla="*/ 28 w 64"/>
              <a:gd name="T19" fmla="*/ 56 h 64"/>
              <a:gd name="T20" fmla="*/ 21 w 64"/>
              <a:gd name="T21" fmla="*/ 49 h 64"/>
              <a:gd name="T22" fmla="*/ 12 w 64"/>
              <a:gd name="T23" fmla="*/ 58 h 64"/>
              <a:gd name="T24" fmla="*/ 6 w 64"/>
              <a:gd name="T25" fmla="*/ 52 h 64"/>
              <a:gd name="T26" fmla="*/ 15 w 64"/>
              <a:gd name="T27" fmla="*/ 43 h 64"/>
              <a:gd name="T28" fmla="*/ 8 w 64"/>
              <a:gd name="T29" fmla="*/ 36 h 64"/>
              <a:gd name="T30" fmla="*/ 28 w 64"/>
              <a:gd name="T31" fmla="*/ 36 h 64"/>
              <a:gd name="T32" fmla="*/ 28 w 64"/>
              <a:gd name="T33" fmla="*/ 56 h 64"/>
              <a:gd name="T34" fmla="*/ 56 w 64"/>
              <a:gd name="T35" fmla="*/ 28 h 64"/>
              <a:gd name="T36" fmla="*/ 36 w 64"/>
              <a:gd name="T37" fmla="*/ 28 h 64"/>
              <a:gd name="T38" fmla="*/ 36 w 64"/>
              <a:gd name="T39" fmla="*/ 8 h 64"/>
              <a:gd name="T40" fmla="*/ 43 w 64"/>
              <a:gd name="T41" fmla="*/ 15 h 64"/>
              <a:gd name="T42" fmla="*/ 52 w 64"/>
              <a:gd name="T43" fmla="*/ 6 h 64"/>
              <a:gd name="T44" fmla="*/ 58 w 64"/>
              <a:gd name="T45" fmla="*/ 12 h 64"/>
              <a:gd name="T46" fmla="*/ 49 w 64"/>
              <a:gd name="T47" fmla="*/ 21 h 64"/>
              <a:gd name="T48" fmla="*/ 56 w 64"/>
              <a:gd name="T49" fmla="*/ 2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4" h="64">
                <a:moveTo>
                  <a:pt x="56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0"/>
                  <a:pt x="4" y="64"/>
                  <a:pt x="8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60" y="64"/>
                  <a:pt x="64" y="60"/>
                  <a:pt x="64" y="56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4"/>
                  <a:pt x="60" y="0"/>
                  <a:pt x="56" y="0"/>
                </a:cubicBezTo>
                <a:close/>
                <a:moveTo>
                  <a:pt x="28" y="56"/>
                </a:moveTo>
                <a:cubicBezTo>
                  <a:pt x="21" y="49"/>
                  <a:pt x="21" y="49"/>
                  <a:pt x="21" y="49"/>
                </a:cubicBezTo>
                <a:cubicBezTo>
                  <a:pt x="12" y="58"/>
                  <a:pt x="12" y="58"/>
                  <a:pt x="12" y="58"/>
                </a:cubicBezTo>
                <a:cubicBezTo>
                  <a:pt x="6" y="52"/>
                  <a:pt x="6" y="52"/>
                  <a:pt x="6" y="52"/>
                </a:cubicBezTo>
                <a:cubicBezTo>
                  <a:pt x="15" y="43"/>
                  <a:pt x="15" y="43"/>
                  <a:pt x="15" y="43"/>
                </a:cubicBezTo>
                <a:cubicBezTo>
                  <a:pt x="8" y="36"/>
                  <a:pt x="8" y="36"/>
                  <a:pt x="8" y="36"/>
                </a:cubicBezTo>
                <a:cubicBezTo>
                  <a:pt x="28" y="36"/>
                  <a:pt x="28" y="36"/>
                  <a:pt x="28" y="36"/>
                </a:cubicBezTo>
                <a:lnTo>
                  <a:pt x="28" y="56"/>
                </a:lnTo>
                <a:close/>
                <a:moveTo>
                  <a:pt x="56" y="28"/>
                </a:moveTo>
                <a:cubicBezTo>
                  <a:pt x="36" y="28"/>
                  <a:pt x="36" y="28"/>
                  <a:pt x="36" y="28"/>
                </a:cubicBezTo>
                <a:cubicBezTo>
                  <a:pt x="36" y="8"/>
                  <a:pt x="36" y="8"/>
                  <a:pt x="36" y="8"/>
                </a:cubicBezTo>
                <a:cubicBezTo>
                  <a:pt x="43" y="15"/>
                  <a:pt x="43" y="15"/>
                  <a:pt x="43" y="15"/>
                </a:cubicBezTo>
                <a:cubicBezTo>
                  <a:pt x="52" y="6"/>
                  <a:pt x="52" y="6"/>
                  <a:pt x="52" y="6"/>
                </a:cubicBezTo>
                <a:cubicBezTo>
                  <a:pt x="58" y="12"/>
                  <a:pt x="58" y="12"/>
                  <a:pt x="58" y="12"/>
                </a:cubicBezTo>
                <a:cubicBezTo>
                  <a:pt x="49" y="21"/>
                  <a:pt x="49" y="21"/>
                  <a:pt x="49" y="21"/>
                </a:cubicBezTo>
                <a:lnTo>
                  <a:pt x="56" y="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386" name="Freeform 209"/>
          <p:cNvSpPr>
            <a:spLocks noEditPoints="1"/>
          </p:cNvSpPr>
          <p:nvPr/>
        </p:nvSpPr>
        <p:spPr bwMode="auto">
          <a:xfrm>
            <a:off x="3797300" y="3089672"/>
            <a:ext cx="204788" cy="203200"/>
          </a:xfrm>
          <a:custGeom>
            <a:avLst/>
            <a:gdLst>
              <a:gd name="T0" fmla="*/ 56 w 64"/>
              <a:gd name="T1" fmla="*/ 0 h 64"/>
              <a:gd name="T2" fmla="*/ 8 w 64"/>
              <a:gd name="T3" fmla="*/ 0 h 64"/>
              <a:gd name="T4" fmla="*/ 0 w 64"/>
              <a:gd name="T5" fmla="*/ 8 h 64"/>
              <a:gd name="T6" fmla="*/ 0 w 64"/>
              <a:gd name="T7" fmla="*/ 56 h 64"/>
              <a:gd name="T8" fmla="*/ 8 w 64"/>
              <a:gd name="T9" fmla="*/ 64 h 64"/>
              <a:gd name="T10" fmla="*/ 56 w 64"/>
              <a:gd name="T11" fmla="*/ 64 h 64"/>
              <a:gd name="T12" fmla="*/ 64 w 64"/>
              <a:gd name="T13" fmla="*/ 56 h 64"/>
              <a:gd name="T14" fmla="*/ 64 w 64"/>
              <a:gd name="T15" fmla="*/ 8 h 64"/>
              <a:gd name="T16" fmla="*/ 56 w 64"/>
              <a:gd name="T17" fmla="*/ 0 h 64"/>
              <a:gd name="T18" fmla="*/ 32 w 64"/>
              <a:gd name="T19" fmla="*/ 56 h 64"/>
              <a:gd name="T20" fmla="*/ 16 w 64"/>
              <a:gd name="T21" fmla="*/ 40 h 64"/>
              <a:gd name="T22" fmla="*/ 28 w 64"/>
              <a:gd name="T23" fmla="*/ 40 h 64"/>
              <a:gd name="T24" fmla="*/ 28 w 64"/>
              <a:gd name="T25" fmla="*/ 32 h 64"/>
              <a:gd name="T26" fmla="*/ 36 w 64"/>
              <a:gd name="T27" fmla="*/ 32 h 64"/>
              <a:gd name="T28" fmla="*/ 36 w 64"/>
              <a:gd name="T29" fmla="*/ 40 h 64"/>
              <a:gd name="T30" fmla="*/ 48 w 64"/>
              <a:gd name="T31" fmla="*/ 40 h 64"/>
              <a:gd name="T32" fmla="*/ 32 w 64"/>
              <a:gd name="T33" fmla="*/ 56 h 64"/>
              <a:gd name="T34" fmla="*/ 52 w 64"/>
              <a:gd name="T35" fmla="*/ 20 h 64"/>
              <a:gd name="T36" fmla="*/ 12 w 64"/>
              <a:gd name="T37" fmla="*/ 20 h 64"/>
              <a:gd name="T38" fmla="*/ 12 w 64"/>
              <a:gd name="T39" fmla="*/ 8 h 64"/>
              <a:gd name="T40" fmla="*/ 52 w 64"/>
              <a:gd name="T41" fmla="*/ 8 h 64"/>
              <a:gd name="T42" fmla="*/ 52 w 64"/>
              <a:gd name="T43" fmla="*/ 2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4" h="64">
                <a:moveTo>
                  <a:pt x="56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0"/>
                  <a:pt x="4" y="64"/>
                  <a:pt x="8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60" y="64"/>
                  <a:pt x="64" y="60"/>
                  <a:pt x="64" y="56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4"/>
                  <a:pt x="60" y="0"/>
                  <a:pt x="56" y="0"/>
                </a:cubicBezTo>
                <a:close/>
                <a:moveTo>
                  <a:pt x="32" y="56"/>
                </a:moveTo>
                <a:cubicBezTo>
                  <a:pt x="16" y="40"/>
                  <a:pt x="16" y="40"/>
                  <a:pt x="16" y="40"/>
                </a:cubicBezTo>
                <a:cubicBezTo>
                  <a:pt x="28" y="40"/>
                  <a:pt x="28" y="40"/>
                  <a:pt x="28" y="40"/>
                </a:cubicBezTo>
                <a:cubicBezTo>
                  <a:pt x="28" y="32"/>
                  <a:pt x="28" y="32"/>
                  <a:pt x="28" y="32"/>
                </a:cubicBezTo>
                <a:cubicBezTo>
                  <a:pt x="36" y="32"/>
                  <a:pt x="36" y="32"/>
                  <a:pt x="36" y="32"/>
                </a:cubicBezTo>
                <a:cubicBezTo>
                  <a:pt x="36" y="40"/>
                  <a:pt x="36" y="40"/>
                  <a:pt x="36" y="40"/>
                </a:cubicBezTo>
                <a:cubicBezTo>
                  <a:pt x="48" y="40"/>
                  <a:pt x="48" y="40"/>
                  <a:pt x="48" y="40"/>
                </a:cubicBezTo>
                <a:lnTo>
                  <a:pt x="32" y="56"/>
                </a:lnTo>
                <a:close/>
                <a:moveTo>
                  <a:pt x="52" y="20"/>
                </a:moveTo>
                <a:cubicBezTo>
                  <a:pt x="12" y="20"/>
                  <a:pt x="12" y="20"/>
                  <a:pt x="12" y="20"/>
                </a:cubicBezTo>
                <a:cubicBezTo>
                  <a:pt x="12" y="8"/>
                  <a:pt x="12" y="8"/>
                  <a:pt x="12" y="8"/>
                </a:cubicBezTo>
                <a:cubicBezTo>
                  <a:pt x="52" y="8"/>
                  <a:pt x="52" y="8"/>
                  <a:pt x="52" y="8"/>
                </a:cubicBezTo>
                <a:lnTo>
                  <a:pt x="52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387" name="Freeform 210"/>
          <p:cNvSpPr>
            <a:spLocks noEditPoints="1"/>
          </p:cNvSpPr>
          <p:nvPr/>
        </p:nvSpPr>
        <p:spPr bwMode="auto">
          <a:xfrm>
            <a:off x="4205288" y="3089672"/>
            <a:ext cx="203200" cy="203200"/>
          </a:xfrm>
          <a:custGeom>
            <a:avLst/>
            <a:gdLst>
              <a:gd name="T0" fmla="*/ 56 w 64"/>
              <a:gd name="T1" fmla="*/ 0 h 64"/>
              <a:gd name="T2" fmla="*/ 8 w 64"/>
              <a:gd name="T3" fmla="*/ 0 h 64"/>
              <a:gd name="T4" fmla="*/ 0 w 64"/>
              <a:gd name="T5" fmla="*/ 8 h 64"/>
              <a:gd name="T6" fmla="*/ 0 w 64"/>
              <a:gd name="T7" fmla="*/ 56 h 64"/>
              <a:gd name="T8" fmla="*/ 8 w 64"/>
              <a:gd name="T9" fmla="*/ 64 h 64"/>
              <a:gd name="T10" fmla="*/ 56 w 64"/>
              <a:gd name="T11" fmla="*/ 64 h 64"/>
              <a:gd name="T12" fmla="*/ 64 w 64"/>
              <a:gd name="T13" fmla="*/ 56 h 64"/>
              <a:gd name="T14" fmla="*/ 64 w 64"/>
              <a:gd name="T15" fmla="*/ 8 h 64"/>
              <a:gd name="T16" fmla="*/ 56 w 64"/>
              <a:gd name="T17" fmla="*/ 0 h 64"/>
              <a:gd name="T18" fmla="*/ 32 w 64"/>
              <a:gd name="T19" fmla="*/ 8 h 64"/>
              <a:gd name="T20" fmla="*/ 48 w 64"/>
              <a:gd name="T21" fmla="*/ 24 h 64"/>
              <a:gd name="T22" fmla="*/ 36 w 64"/>
              <a:gd name="T23" fmla="*/ 24 h 64"/>
              <a:gd name="T24" fmla="*/ 36 w 64"/>
              <a:gd name="T25" fmla="*/ 32 h 64"/>
              <a:gd name="T26" fmla="*/ 28 w 64"/>
              <a:gd name="T27" fmla="*/ 32 h 64"/>
              <a:gd name="T28" fmla="*/ 28 w 64"/>
              <a:gd name="T29" fmla="*/ 24 h 64"/>
              <a:gd name="T30" fmla="*/ 16 w 64"/>
              <a:gd name="T31" fmla="*/ 24 h 64"/>
              <a:gd name="T32" fmla="*/ 32 w 64"/>
              <a:gd name="T33" fmla="*/ 8 h 64"/>
              <a:gd name="T34" fmla="*/ 52 w 64"/>
              <a:gd name="T35" fmla="*/ 56 h 64"/>
              <a:gd name="T36" fmla="*/ 12 w 64"/>
              <a:gd name="T37" fmla="*/ 56 h 64"/>
              <a:gd name="T38" fmla="*/ 12 w 64"/>
              <a:gd name="T39" fmla="*/ 44 h 64"/>
              <a:gd name="T40" fmla="*/ 52 w 64"/>
              <a:gd name="T41" fmla="*/ 44 h 64"/>
              <a:gd name="T42" fmla="*/ 52 w 64"/>
              <a:gd name="T43" fmla="*/ 5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4" h="64">
                <a:moveTo>
                  <a:pt x="56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0"/>
                  <a:pt x="4" y="64"/>
                  <a:pt x="8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60" y="64"/>
                  <a:pt x="64" y="60"/>
                  <a:pt x="64" y="56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4"/>
                  <a:pt x="60" y="0"/>
                  <a:pt x="56" y="0"/>
                </a:cubicBezTo>
                <a:close/>
                <a:moveTo>
                  <a:pt x="32" y="8"/>
                </a:moveTo>
                <a:cubicBezTo>
                  <a:pt x="48" y="24"/>
                  <a:pt x="48" y="24"/>
                  <a:pt x="48" y="24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32"/>
                  <a:pt x="36" y="32"/>
                  <a:pt x="36" y="32"/>
                </a:cubicBezTo>
                <a:cubicBezTo>
                  <a:pt x="28" y="32"/>
                  <a:pt x="28" y="32"/>
                  <a:pt x="28" y="32"/>
                </a:cubicBezTo>
                <a:cubicBezTo>
                  <a:pt x="28" y="24"/>
                  <a:pt x="28" y="24"/>
                  <a:pt x="28" y="24"/>
                </a:cubicBezTo>
                <a:cubicBezTo>
                  <a:pt x="16" y="24"/>
                  <a:pt x="16" y="24"/>
                  <a:pt x="16" y="24"/>
                </a:cubicBezTo>
                <a:lnTo>
                  <a:pt x="32" y="8"/>
                </a:lnTo>
                <a:close/>
                <a:moveTo>
                  <a:pt x="52" y="56"/>
                </a:moveTo>
                <a:cubicBezTo>
                  <a:pt x="12" y="56"/>
                  <a:pt x="12" y="56"/>
                  <a:pt x="12" y="56"/>
                </a:cubicBezTo>
                <a:cubicBezTo>
                  <a:pt x="12" y="44"/>
                  <a:pt x="12" y="44"/>
                  <a:pt x="12" y="44"/>
                </a:cubicBezTo>
                <a:cubicBezTo>
                  <a:pt x="52" y="44"/>
                  <a:pt x="52" y="44"/>
                  <a:pt x="52" y="44"/>
                </a:cubicBezTo>
                <a:lnTo>
                  <a:pt x="52" y="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388" name="Freeform 211"/>
          <p:cNvSpPr>
            <a:spLocks noEditPoints="1"/>
          </p:cNvSpPr>
          <p:nvPr/>
        </p:nvSpPr>
        <p:spPr bwMode="auto">
          <a:xfrm>
            <a:off x="3390900" y="3089672"/>
            <a:ext cx="203200" cy="203200"/>
          </a:xfrm>
          <a:custGeom>
            <a:avLst/>
            <a:gdLst>
              <a:gd name="T0" fmla="*/ 56 w 64"/>
              <a:gd name="T1" fmla="*/ 0 h 64"/>
              <a:gd name="T2" fmla="*/ 8 w 64"/>
              <a:gd name="T3" fmla="*/ 0 h 64"/>
              <a:gd name="T4" fmla="*/ 0 w 64"/>
              <a:gd name="T5" fmla="*/ 8 h 64"/>
              <a:gd name="T6" fmla="*/ 0 w 64"/>
              <a:gd name="T7" fmla="*/ 56 h 64"/>
              <a:gd name="T8" fmla="*/ 8 w 64"/>
              <a:gd name="T9" fmla="*/ 64 h 64"/>
              <a:gd name="T10" fmla="*/ 56 w 64"/>
              <a:gd name="T11" fmla="*/ 64 h 64"/>
              <a:gd name="T12" fmla="*/ 64 w 64"/>
              <a:gd name="T13" fmla="*/ 56 h 64"/>
              <a:gd name="T14" fmla="*/ 64 w 64"/>
              <a:gd name="T15" fmla="*/ 8 h 64"/>
              <a:gd name="T16" fmla="*/ 56 w 64"/>
              <a:gd name="T17" fmla="*/ 0 h 64"/>
              <a:gd name="T18" fmla="*/ 32 w 64"/>
              <a:gd name="T19" fmla="*/ 52 h 64"/>
              <a:gd name="T20" fmla="*/ 12 w 64"/>
              <a:gd name="T21" fmla="*/ 52 h 64"/>
              <a:gd name="T22" fmla="*/ 12 w 64"/>
              <a:gd name="T23" fmla="*/ 36 h 64"/>
              <a:gd name="T24" fmla="*/ 32 w 64"/>
              <a:gd name="T25" fmla="*/ 36 h 64"/>
              <a:gd name="T26" fmla="*/ 32 w 64"/>
              <a:gd name="T27" fmla="*/ 52 h 64"/>
              <a:gd name="T28" fmla="*/ 56 w 64"/>
              <a:gd name="T29" fmla="*/ 28 h 64"/>
              <a:gd name="T30" fmla="*/ 49 w 64"/>
              <a:gd name="T31" fmla="*/ 21 h 64"/>
              <a:gd name="T32" fmla="*/ 42 w 64"/>
              <a:gd name="T33" fmla="*/ 28 h 64"/>
              <a:gd name="T34" fmla="*/ 36 w 64"/>
              <a:gd name="T35" fmla="*/ 22 h 64"/>
              <a:gd name="T36" fmla="*/ 43 w 64"/>
              <a:gd name="T37" fmla="*/ 15 h 64"/>
              <a:gd name="T38" fmla="*/ 36 w 64"/>
              <a:gd name="T39" fmla="*/ 8 h 64"/>
              <a:gd name="T40" fmla="*/ 56 w 64"/>
              <a:gd name="T41" fmla="*/ 8 h 64"/>
              <a:gd name="T42" fmla="*/ 56 w 64"/>
              <a:gd name="T43" fmla="*/ 2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4" h="64">
                <a:moveTo>
                  <a:pt x="56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0"/>
                  <a:pt x="4" y="64"/>
                  <a:pt x="8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60" y="64"/>
                  <a:pt x="64" y="60"/>
                  <a:pt x="64" y="56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4"/>
                  <a:pt x="60" y="0"/>
                  <a:pt x="56" y="0"/>
                </a:cubicBezTo>
                <a:close/>
                <a:moveTo>
                  <a:pt x="32" y="52"/>
                </a:moveTo>
                <a:cubicBezTo>
                  <a:pt x="12" y="52"/>
                  <a:pt x="12" y="52"/>
                  <a:pt x="12" y="52"/>
                </a:cubicBezTo>
                <a:cubicBezTo>
                  <a:pt x="12" y="36"/>
                  <a:pt x="12" y="36"/>
                  <a:pt x="12" y="36"/>
                </a:cubicBezTo>
                <a:cubicBezTo>
                  <a:pt x="32" y="36"/>
                  <a:pt x="32" y="36"/>
                  <a:pt x="32" y="36"/>
                </a:cubicBezTo>
                <a:lnTo>
                  <a:pt x="32" y="52"/>
                </a:lnTo>
                <a:close/>
                <a:moveTo>
                  <a:pt x="56" y="28"/>
                </a:moveTo>
                <a:cubicBezTo>
                  <a:pt x="49" y="21"/>
                  <a:pt x="49" y="21"/>
                  <a:pt x="49" y="21"/>
                </a:cubicBezTo>
                <a:cubicBezTo>
                  <a:pt x="42" y="28"/>
                  <a:pt x="42" y="28"/>
                  <a:pt x="42" y="28"/>
                </a:cubicBezTo>
                <a:cubicBezTo>
                  <a:pt x="36" y="22"/>
                  <a:pt x="36" y="22"/>
                  <a:pt x="36" y="22"/>
                </a:cubicBezTo>
                <a:cubicBezTo>
                  <a:pt x="43" y="15"/>
                  <a:pt x="43" y="15"/>
                  <a:pt x="43" y="15"/>
                </a:cubicBezTo>
                <a:cubicBezTo>
                  <a:pt x="36" y="8"/>
                  <a:pt x="36" y="8"/>
                  <a:pt x="36" y="8"/>
                </a:cubicBezTo>
                <a:cubicBezTo>
                  <a:pt x="56" y="8"/>
                  <a:pt x="56" y="8"/>
                  <a:pt x="56" y="8"/>
                </a:cubicBezTo>
                <a:lnTo>
                  <a:pt x="56" y="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389" name="Freeform 212"/>
          <p:cNvSpPr>
            <a:spLocks noEditPoints="1"/>
          </p:cNvSpPr>
          <p:nvPr/>
        </p:nvSpPr>
        <p:spPr bwMode="auto">
          <a:xfrm>
            <a:off x="4611688" y="3089672"/>
            <a:ext cx="203200" cy="203200"/>
          </a:xfrm>
          <a:custGeom>
            <a:avLst/>
            <a:gdLst>
              <a:gd name="T0" fmla="*/ 56 w 64"/>
              <a:gd name="T1" fmla="*/ 0 h 64"/>
              <a:gd name="T2" fmla="*/ 8 w 64"/>
              <a:gd name="T3" fmla="*/ 0 h 64"/>
              <a:gd name="T4" fmla="*/ 0 w 64"/>
              <a:gd name="T5" fmla="*/ 8 h 64"/>
              <a:gd name="T6" fmla="*/ 0 w 64"/>
              <a:gd name="T7" fmla="*/ 56 h 64"/>
              <a:gd name="T8" fmla="*/ 8 w 64"/>
              <a:gd name="T9" fmla="*/ 64 h 64"/>
              <a:gd name="T10" fmla="*/ 56 w 64"/>
              <a:gd name="T11" fmla="*/ 64 h 64"/>
              <a:gd name="T12" fmla="*/ 64 w 64"/>
              <a:gd name="T13" fmla="*/ 56 h 64"/>
              <a:gd name="T14" fmla="*/ 64 w 64"/>
              <a:gd name="T15" fmla="*/ 8 h 64"/>
              <a:gd name="T16" fmla="*/ 56 w 64"/>
              <a:gd name="T17" fmla="*/ 0 h 64"/>
              <a:gd name="T18" fmla="*/ 32 w 64"/>
              <a:gd name="T19" fmla="*/ 36 h 64"/>
              <a:gd name="T20" fmla="*/ 24 w 64"/>
              <a:gd name="T21" fmla="*/ 36 h 64"/>
              <a:gd name="T22" fmla="*/ 24 w 64"/>
              <a:gd name="T23" fmla="*/ 48 h 64"/>
              <a:gd name="T24" fmla="*/ 8 w 64"/>
              <a:gd name="T25" fmla="*/ 32 h 64"/>
              <a:gd name="T26" fmla="*/ 24 w 64"/>
              <a:gd name="T27" fmla="*/ 16 h 64"/>
              <a:gd name="T28" fmla="*/ 24 w 64"/>
              <a:gd name="T29" fmla="*/ 28 h 64"/>
              <a:gd name="T30" fmla="*/ 32 w 64"/>
              <a:gd name="T31" fmla="*/ 28 h 64"/>
              <a:gd name="T32" fmla="*/ 32 w 64"/>
              <a:gd name="T33" fmla="*/ 36 h 64"/>
              <a:gd name="T34" fmla="*/ 56 w 64"/>
              <a:gd name="T35" fmla="*/ 52 h 64"/>
              <a:gd name="T36" fmla="*/ 44 w 64"/>
              <a:gd name="T37" fmla="*/ 52 h 64"/>
              <a:gd name="T38" fmla="*/ 44 w 64"/>
              <a:gd name="T39" fmla="*/ 12 h 64"/>
              <a:gd name="T40" fmla="*/ 56 w 64"/>
              <a:gd name="T41" fmla="*/ 12 h 64"/>
              <a:gd name="T42" fmla="*/ 56 w 64"/>
              <a:gd name="T43" fmla="*/ 5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4" h="64">
                <a:moveTo>
                  <a:pt x="56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0"/>
                  <a:pt x="4" y="64"/>
                  <a:pt x="8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60" y="64"/>
                  <a:pt x="64" y="60"/>
                  <a:pt x="64" y="56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4"/>
                  <a:pt x="60" y="0"/>
                  <a:pt x="56" y="0"/>
                </a:cubicBezTo>
                <a:close/>
                <a:moveTo>
                  <a:pt x="32" y="36"/>
                </a:moveTo>
                <a:cubicBezTo>
                  <a:pt x="24" y="36"/>
                  <a:pt x="24" y="36"/>
                  <a:pt x="24" y="36"/>
                </a:cubicBezTo>
                <a:cubicBezTo>
                  <a:pt x="24" y="48"/>
                  <a:pt x="24" y="48"/>
                  <a:pt x="24" y="48"/>
                </a:cubicBezTo>
                <a:cubicBezTo>
                  <a:pt x="8" y="32"/>
                  <a:pt x="8" y="32"/>
                  <a:pt x="8" y="32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28"/>
                  <a:pt x="24" y="28"/>
                  <a:pt x="24" y="28"/>
                </a:cubicBezTo>
                <a:cubicBezTo>
                  <a:pt x="32" y="28"/>
                  <a:pt x="32" y="28"/>
                  <a:pt x="32" y="28"/>
                </a:cubicBezTo>
                <a:lnTo>
                  <a:pt x="32" y="36"/>
                </a:lnTo>
                <a:close/>
                <a:moveTo>
                  <a:pt x="56" y="52"/>
                </a:moveTo>
                <a:cubicBezTo>
                  <a:pt x="44" y="52"/>
                  <a:pt x="44" y="52"/>
                  <a:pt x="44" y="52"/>
                </a:cubicBezTo>
                <a:cubicBezTo>
                  <a:pt x="44" y="12"/>
                  <a:pt x="44" y="12"/>
                  <a:pt x="44" y="12"/>
                </a:cubicBezTo>
                <a:cubicBezTo>
                  <a:pt x="56" y="12"/>
                  <a:pt x="56" y="12"/>
                  <a:pt x="56" y="12"/>
                </a:cubicBezTo>
                <a:lnTo>
                  <a:pt x="56" y="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390" name="Freeform 213"/>
          <p:cNvSpPr>
            <a:spLocks noEditPoints="1"/>
          </p:cNvSpPr>
          <p:nvPr/>
        </p:nvSpPr>
        <p:spPr bwMode="auto">
          <a:xfrm>
            <a:off x="5018088" y="3089672"/>
            <a:ext cx="203200" cy="203200"/>
          </a:xfrm>
          <a:custGeom>
            <a:avLst/>
            <a:gdLst>
              <a:gd name="T0" fmla="*/ 56 w 64"/>
              <a:gd name="T1" fmla="*/ 0 h 64"/>
              <a:gd name="T2" fmla="*/ 8 w 64"/>
              <a:gd name="T3" fmla="*/ 0 h 64"/>
              <a:gd name="T4" fmla="*/ 0 w 64"/>
              <a:gd name="T5" fmla="*/ 8 h 64"/>
              <a:gd name="T6" fmla="*/ 0 w 64"/>
              <a:gd name="T7" fmla="*/ 56 h 64"/>
              <a:gd name="T8" fmla="*/ 8 w 64"/>
              <a:gd name="T9" fmla="*/ 64 h 64"/>
              <a:gd name="T10" fmla="*/ 56 w 64"/>
              <a:gd name="T11" fmla="*/ 64 h 64"/>
              <a:gd name="T12" fmla="*/ 64 w 64"/>
              <a:gd name="T13" fmla="*/ 56 h 64"/>
              <a:gd name="T14" fmla="*/ 64 w 64"/>
              <a:gd name="T15" fmla="*/ 8 h 64"/>
              <a:gd name="T16" fmla="*/ 56 w 64"/>
              <a:gd name="T17" fmla="*/ 0 h 64"/>
              <a:gd name="T18" fmla="*/ 20 w 64"/>
              <a:gd name="T19" fmla="*/ 52 h 64"/>
              <a:gd name="T20" fmla="*/ 8 w 64"/>
              <a:gd name="T21" fmla="*/ 52 h 64"/>
              <a:gd name="T22" fmla="*/ 8 w 64"/>
              <a:gd name="T23" fmla="*/ 12 h 64"/>
              <a:gd name="T24" fmla="*/ 20 w 64"/>
              <a:gd name="T25" fmla="*/ 12 h 64"/>
              <a:gd name="T26" fmla="*/ 20 w 64"/>
              <a:gd name="T27" fmla="*/ 52 h 64"/>
              <a:gd name="T28" fmla="*/ 40 w 64"/>
              <a:gd name="T29" fmla="*/ 48 h 64"/>
              <a:gd name="T30" fmla="*/ 40 w 64"/>
              <a:gd name="T31" fmla="*/ 36 h 64"/>
              <a:gd name="T32" fmla="*/ 32 w 64"/>
              <a:gd name="T33" fmla="*/ 36 h 64"/>
              <a:gd name="T34" fmla="*/ 32 w 64"/>
              <a:gd name="T35" fmla="*/ 28 h 64"/>
              <a:gd name="T36" fmla="*/ 40 w 64"/>
              <a:gd name="T37" fmla="*/ 28 h 64"/>
              <a:gd name="T38" fmla="*/ 40 w 64"/>
              <a:gd name="T39" fmla="*/ 16 h 64"/>
              <a:gd name="T40" fmla="*/ 56 w 64"/>
              <a:gd name="T41" fmla="*/ 32 h 64"/>
              <a:gd name="T42" fmla="*/ 40 w 64"/>
              <a:gd name="T43" fmla="*/ 4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4" h="64">
                <a:moveTo>
                  <a:pt x="56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0"/>
                  <a:pt x="4" y="64"/>
                  <a:pt x="8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60" y="64"/>
                  <a:pt x="64" y="60"/>
                  <a:pt x="64" y="56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4"/>
                  <a:pt x="60" y="0"/>
                  <a:pt x="56" y="0"/>
                </a:cubicBezTo>
                <a:close/>
                <a:moveTo>
                  <a:pt x="20" y="52"/>
                </a:moveTo>
                <a:cubicBezTo>
                  <a:pt x="8" y="52"/>
                  <a:pt x="8" y="52"/>
                  <a:pt x="8" y="52"/>
                </a:cubicBezTo>
                <a:cubicBezTo>
                  <a:pt x="8" y="12"/>
                  <a:pt x="8" y="12"/>
                  <a:pt x="8" y="12"/>
                </a:cubicBezTo>
                <a:cubicBezTo>
                  <a:pt x="20" y="12"/>
                  <a:pt x="20" y="12"/>
                  <a:pt x="20" y="12"/>
                </a:cubicBezTo>
                <a:lnTo>
                  <a:pt x="20" y="52"/>
                </a:lnTo>
                <a:close/>
                <a:moveTo>
                  <a:pt x="40" y="48"/>
                </a:moveTo>
                <a:cubicBezTo>
                  <a:pt x="40" y="36"/>
                  <a:pt x="40" y="36"/>
                  <a:pt x="40" y="36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28"/>
                  <a:pt x="32" y="28"/>
                  <a:pt x="32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16"/>
                  <a:pt x="40" y="16"/>
                  <a:pt x="40" y="16"/>
                </a:cubicBezTo>
                <a:cubicBezTo>
                  <a:pt x="56" y="32"/>
                  <a:pt x="56" y="32"/>
                  <a:pt x="56" y="32"/>
                </a:cubicBezTo>
                <a:lnTo>
                  <a:pt x="4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391" name="Freeform 214"/>
          <p:cNvSpPr>
            <a:spLocks/>
          </p:cNvSpPr>
          <p:nvPr/>
        </p:nvSpPr>
        <p:spPr bwMode="auto">
          <a:xfrm>
            <a:off x="2170113" y="2327672"/>
            <a:ext cx="203200" cy="88900"/>
          </a:xfrm>
          <a:custGeom>
            <a:avLst/>
            <a:gdLst>
              <a:gd name="T0" fmla="*/ 32 w 64"/>
              <a:gd name="T1" fmla="*/ 0 h 28"/>
              <a:gd name="T2" fmla="*/ 9 w 64"/>
              <a:gd name="T3" fmla="*/ 10 h 28"/>
              <a:gd name="T4" fmla="*/ 0 w 64"/>
              <a:gd name="T5" fmla="*/ 0 h 28"/>
              <a:gd name="T6" fmla="*/ 0 w 64"/>
              <a:gd name="T7" fmla="*/ 28 h 28"/>
              <a:gd name="T8" fmla="*/ 24 w 64"/>
              <a:gd name="T9" fmla="*/ 28 h 28"/>
              <a:gd name="T10" fmla="*/ 17 w 64"/>
              <a:gd name="T11" fmla="*/ 20 h 28"/>
              <a:gd name="T12" fmla="*/ 38 w 64"/>
              <a:gd name="T13" fmla="*/ 8 h 28"/>
              <a:gd name="T14" fmla="*/ 64 w 64"/>
              <a:gd name="T15" fmla="*/ 28 h 28"/>
              <a:gd name="T16" fmla="*/ 64 w 64"/>
              <a:gd name="T17" fmla="*/ 28 h 28"/>
              <a:gd name="T18" fmla="*/ 32 w 64"/>
              <a:gd name="T19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" h="28">
                <a:moveTo>
                  <a:pt x="32" y="0"/>
                </a:moveTo>
                <a:cubicBezTo>
                  <a:pt x="23" y="0"/>
                  <a:pt x="15" y="4"/>
                  <a:pt x="9" y="10"/>
                </a:cubicBezTo>
                <a:cubicBezTo>
                  <a:pt x="0" y="0"/>
                  <a:pt x="0" y="0"/>
                  <a:pt x="0" y="0"/>
                </a:cubicBezTo>
                <a:cubicBezTo>
                  <a:pt x="0" y="28"/>
                  <a:pt x="0" y="28"/>
                  <a:pt x="0" y="28"/>
                </a:cubicBezTo>
                <a:cubicBezTo>
                  <a:pt x="24" y="28"/>
                  <a:pt x="24" y="28"/>
                  <a:pt x="24" y="28"/>
                </a:cubicBezTo>
                <a:cubicBezTo>
                  <a:pt x="17" y="20"/>
                  <a:pt x="17" y="20"/>
                  <a:pt x="17" y="20"/>
                </a:cubicBezTo>
                <a:cubicBezTo>
                  <a:pt x="21" y="13"/>
                  <a:pt x="29" y="8"/>
                  <a:pt x="38" y="8"/>
                </a:cubicBezTo>
                <a:cubicBezTo>
                  <a:pt x="51" y="8"/>
                  <a:pt x="61" y="17"/>
                  <a:pt x="64" y="28"/>
                </a:cubicBezTo>
                <a:cubicBezTo>
                  <a:pt x="64" y="28"/>
                  <a:pt x="64" y="28"/>
                  <a:pt x="64" y="28"/>
                </a:cubicBezTo>
                <a:cubicBezTo>
                  <a:pt x="62" y="12"/>
                  <a:pt x="49" y="0"/>
                  <a:pt x="3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392" name="Freeform 215"/>
          <p:cNvSpPr>
            <a:spLocks/>
          </p:cNvSpPr>
          <p:nvPr/>
        </p:nvSpPr>
        <p:spPr bwMode="auto">
          <a:xfrm>
            <a:off x="2578100" y="2327672"/>
            <a:ext cx="203200" cy="88900"/>
          </a:xfrm>
          <a:custGeom>
            <a:avLst/>
            <a:gdLst>
              <a:gd name="T0" fmla="*/ 55 w 64"/>
              <a:gd name="T1" fmla="*/ 10 h 28"/>
              <a:gd name="T2" fmla="*/ 32 w 64"/>
              <a:gd name="T3" fmla="*/ 0 h 28"/>
              <a:gd name="T4" fmla="*/ 0 w 64"/>
              <a:gd name="T5" fmla="*/ 28 h 28"/>
              <a:gd name="T6" fmla="*/ 0 w 64"/>
              <a:gd name="T7" fmla="*/ 28 h 28"/>
              <a:gd name="T8" fmla="*/ 26 w 64"/>
              <a:gd name="T9" fmla="*/ 8 h 28"/>
              <a:gd name="T10" fmla="*/ 47 w 64"/>
              <a:gd name="T11" fmla="*/ 20 h 28"/>
              <a:gd name="T12" fmla="*/ 40 w 64"/>
              <a:gd name="T13" fmla="*/ 28 h 28"/>
              <a:gd name="T14" fmla="*/ 64 w 64"/>
              <a:gd name="T15" fmla="*/ 28 h 28"/>
              <a:gd name="T16" fmla="*/ 64 w 64"/>
              <a:gd name="T17" fmla="*/ 0 h 28"/>
              <a:gd name="T18" fmla="*/ 55 w 64"/>
              <a:gd name="T19" fmla="*/ 1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" h="28">
                <a:moveTo>
                  <a:pt x="55" y="10"/>
                </a:moveTo>
                <a:cubicBezTo>
                  <a:pt x="49" y="4"/>
                  <a:pt x="41" y="0"/>
                  <a:pt x="32" y="0"/>
                </a:cubicBezTo>
                <a:cubicBezTo>
                  <a:pt x="15" y="0"/>
                  <a:pt x="2" y="12"/>
                  <a:pt x="0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3" y="17"/>
                  <a:pt x="13" y="8"/>
                  <a:pt x="26" y="8"/>
                </a:cubicBezTo>
                <a:cubicBezTo>
                  <a:pt x="35" y="8"/>
                  <a:pt x="43" y="13"/>
                  <a:pt x="47" y="20"/>
                </a:cubicBezTo>
                <a:cubicBezTo>
                  <a:pt x="40" y="28"/>
                  <a:pt x="40" y="28"/>
                  <a:pt x="40" y="28"/>
                </a:cubicBezTo>
                <a:cubicBezTo>
                  <a:pt x="64" y="28"/>
                  <a:pt x="64" y="28"/>
                  <a:pt x="64" y="28"/>
                </a:cubicBezTo>
                <a:cubicBezTo>
                  <a:pt x="64" y="0"/>
                  <a:pt x="64" y="0"/>
                  <a:pt x="64" y="0"/>
                </a:cubicBezTo>
                <a:lnTo>
                  <a:pt x="55" y="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301" name="Group 11300"/>
          <p:cNvGrpSpPr/>
          <p:nvPr/>
        </p:nvGrpSpPr>
        <p:grpSpPr>
          <a:xfrm>
            <a:off x="949325" y="2314972"/>
            <a:ext cx="204788" cy="127000"/>
            <a:chOff x="949325" y="2429197"/>
            <a:chExt cx="204788" cy="127000"/>
          </a:xfrm>
        </p:grpSpPr>
        <p:sp>
          <p:nvSpPr>
            <p:cNvPr id="393" name="Freeform 216"/>
            <p:cNvSpPr>
              <a:spLocks/>
            </p:cNvSpPr>
            <p:nvPr/>
          </p:nvSpPr>
          <p:spPr bwMode="auto">
            <a:xfrm>
              <a:off x="1076325" y="2429197"/>
              <a:ext cx="77788" cy="127000"/>
            </a:xfrm>
            <a:custGeom>
              <a:avLst/>
              <a:gdLst>
                <a:gd name="T0" fmla="*/ 24 w 24"/>
                <a:gd name="T1" fmla="*/ 0 h 40"/>
                <a:gd name="T2" fmla="*/ 0 w 24"/>
                <a:gd name="T3" fmla="*/ 0 h 40"/>
                <a:gd name="T4" fmla="*/ 0 w 24"/>
                <a:gd name="T5" fmla="*/ 21 h 40"/>
                <a:gd name="T6" fmla="*/ 8 w 24"/>
                <a:gd name="T7" fmla="*/ 14 h 40"/>
                <a:gd name="T8" fmla="*/ 12 w 24"/>
                <a:gd name="T9" fmla="*/ 24 h 40"/>
                <a:gd name="T10" fmla="*/ 4 w 24"/>
                <a:gd name="T11" fmla="*/ 38 h 40"/>
                <a:gd name="T12" fmla="*/ 4 w 24"/>
                <a:gd name="T13" fmla="*/ 40 h 40"/>
                <a:gd name="T14" fmla="*/ 20 w 24"/>
                <a:gd name="T15" fmla="*/ 20 h 40"/>
                <a:gd name="T16" fmla="*/ 15 w 24"/>
                <a:gd name="T17" fmla="*/ 8 h 40"/>
                <a:gd name="T18" fmla="*/ 24 w 24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40">
                  <a:moveTo>
                    <a:pt x="2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10" y="17"/>
                    <a:pt x="12" y="20"/>
                    <a:pt x="12" y="24"/>
                  </a:cubicBezTo>
                  <a:cubicBezTo>
                    <a:pt x="12" y="30"/>
                    <a:pt x="9" y="35"/>
                    <a:pt x="4" y="38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13" y="38"/>
                    <a:pt x="20" y="30"/>
                    <a:pt x="20" y="20"/>
                  </a:cubicBezTo>
                  <a:cubicBezTo>
                    <a:pt x="20" y="15"/>
                    <a:pt x="18" y="11"/>
                    <a:pt x="15" y="8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94" name="Freeform 217"/>
            <p:cNvSpPr>
              <a:spLocks/>
            </p:cNvSpPr>
            <p:nvPr/>
          </p:nvSpPr>
          <p:spPr bwMode="auto">
            <a:xfrm>
              <a:off x="949325" y="2441897"/>
              <a:ext cx="114300" cy="114300"/>
            </a:xfrm>
            <a:custGeom>
              <a:avLst/>
              <a:gdLst>
                <a:gd name="T0" fmla="*/ 16 w 72"/>
                <a:gd name="T1" fmla="*/ 16 h 72"/>
                <a:gd name="T2" fmla="*/ 56 w 72"/>
                <a:gd name="T3" fmla="*/ 16 h 72"/>
                <a:gd name="T4" fmla="*/ 56 w 72"/>
                <a:gd name="T5" fmla="*/ 0 h 72"/>
                <a:gd name="T6" fmla="*/ 0 w 72"/>
                <a:gd name="T7" fmla="*/ 0 h 72"/>
                <a:gd name="T8" fmla="*/ 0 w 72"/>
                <a:gd name="T9" fmla="*/ 72 h 72"/>
                <a:gd name="T10" fmla="*/ 72 w 72"/>
                <a:gd name="T11" fmla="*/ 72 h 72"/>
                <a:gd name="T12" fmla="*/ 72 w 72"/>
                <a:gd name="T13" fmla="*/ 56 h 72"/>
                <a:gd name="T14" fmla="*/ 16 w 72"/>
                <a:gd name="T15" fmla="*/ 56 h 72"/>
                <a:gd name="T16" fmla="*/ 16 w 72"/>
                <a:gd name="T17" fmla="*/ 1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>
                  <a:moveTo>
                    <a:pt x="16" y="16"/>
                  </a:moveTo>
                  <a:lnTo>
                    <a:pt x="56" y="16"/>
                  </a:lnTo>
                  <a:lnTo>
                    <a:pt x="56" y="0"/>
                  </a:lnTo>
                  <a:lnTo>
                    <a:pt x="0" y="0"/>
                  </a:lnTo>
                  <a:lnTo>
                    <a:pt x="0" y="72"/>
                  </a:lnTo>
                  <a:lnTo>
                    <a:pt x="72" y="72"/>
                  </a:lnTo>
                  <a:lnTo>
                    <a:pt x="72" y="56"/>
                  </a:lnTo>
                  <a:lnTo>
                    <a:pt x="16" y="56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395" name="Freeform 218"/>
          <p:cNvSpPr>
            <a:spLocks/>
          </p:cNvSpPr>
          <p:nvPr/>
        </p:nvSpPr>
        <p:spPr bwMode="auto">
          <a:xfrm>
            <a:off x="555625" y="2314972"/>
            <a:ext cx="177800" cy="127000"/>
          </a:xfrm>
          <a:custGeom>
            <a:avLst/>
            <a:gdLst>
              <a:gd name="T0" fmla="*/ 40 w 112"/>
              <a:gd name="T1" fmla="*/ 32 h 80"/>
              <a:gd name="T2" fmla="*/ 40 w 112"/>
              <a:gd name="T3" fmla="*/ 0 h 80"/>
              <a:gd name="T4" fmla="*/ 0 w 112"/>
              <a:gd name="T5" fmla="*/ 40 h 80"/>
              <a:gd name="T6" fmla="*/ 40 w 112"/>
              <a:gd name="T7" fmla="*/ 80 h 80"/>
              <a:gd name="T8" fmla="*/ 40 w 112"/>
              <a:gd name="T9" fmla="*/ 48 h 80"/>
              <a:gd name="T10" fmla="*/ 96 w 112"/>
              <a:gd name="T11" fmla="*/ 48 h 80"/>
              <a:gd name="T12" fmla="*/ 96 w 112"/>
              <a:gd name="T13" fmla="*/ 72 h 80"/>
              <a:gd name="T14" fmla="*/ 112 w 112"/>
              <a:gd name="T15" fmla="*/ 72 h 80"/>
              <a:gd name="T16" fmla="*/ 112 w 112"/>
              <a:gd name="T17" fmla="*/ 32 h 80"/>
              <a:gd name="T18" fmla="*/ 40 w 112"/>
              <a:gd name="T19" fmla="*/ 32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2" h="80">
                <a:moveTo>
                  <a:pt x="40" y="32"/>
                </a:moveTo>
                <a:lnTo>
                  <a:pt x="40" y="0"/>
                </a:lnTo>
                <a:lnTo>
                  <a:pt x="0" y="40"/>
                </a:lnTo>
                <a:lnTo>
                  <a:pt x="40" y="80"/>
                </a:lnTo>
                <a:lnTo>
                  <a:pt x="40" y="48"/>
                </a:lnTo>
                <a:lnTo>
                  <a:pt x="96" y="48"/>
                </a:lnTo>
                <a:lnTo>
                  <a:pt x="96" y="72"/>
                </a:lnTo>
                <a:lnTo>
                  <a:pt x="112" y="72"/>
                </a:lnTo>
                <a:lnTo>
                  <a:pt x="112" y="32"/>
                </a:lnTo>
                <a:lnTo>
                  <a:pt x="40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310" name="Group 11309"/>
          <p:cNvGrpSpPr/>
          <p:nvPr/>
        </p:nvGrpSpPr>
        <p:grpSpPr>
          <a:xfrm>
            <a:off x="6659563" y="2289572"/>
            <a:ext cx="190500" cy="190500"/>
            <a:chOff x="6659563" y="2403797"/>
            <a:chExt cx="190500" cy="190500"/>
          </a:xfrm>
        </p:grpSpPr>
        <p:sp>
          <p:nvSpPr>
            <p:cNvPr id="396" name="Freeform 219"/>
            <p:cNvSpPr>
              <a:spLocks noEditPoints="1"/>
            </p:cNvSpPr>
            <p:nvPr/>
          </p:nvSpPr>
          <p:spPr bwMode="auto">
            <a:xfrm>
              <a:off x="6659563" y="2403797"/>
              <a:ext cx="190500" cy="190500"/>
            </a:xfrm>
            <a:custGeom>
              <a:avLst/>
              <a:gdLst>
                <a:gd name="T0" fmla="*/ 30 w 60"/>
                <a:gd name="T1" fmla="*/ 0 h 60"/>
                <a:gd name="T2" fmla="*/ 0 w 60"/>
                <a:gd name="T3" fmla="*/ 30 h 60"/>
                <a:gd name="T4" fmla="*/ 30 w 60"/>
                <a:gd name="T5" fmla="*/ 60 h 60"/>
                <a:gd name="T6" fmla="*/ 60 w 60"/>
                <a:gd name="T7" fmla="*/ 30 h 60"/>
                <a:gd name="T8" fmla="*/ 30 w 60"/>
                <a:gd name="T9" fmla="*/ 0 h 60"/>
                <a:gd name="T10" fmla="*/ 30 w 60"/>
                <a:gd name="T11" fmla="*/ 52 h 60"/>
                <a:gd name="T12" fmla="*/ 8 w 60"/>
                <a:gd name="T13" fmla="*/ 30 h 60"/>
                <a:gd name="T14" fmla="*/ 30 w 60"/>
                <a:gd name="T15" fmla="*/ 8 h 60"/>
                <a:gd name="T16" fmla="*/ 52 w 60"/>
                <a:gd name="T17" fmla="*/ 30 h 60"/>
                <a:gd name="T18" fmla="*/ 30 w 60"/>
                <a:gd name="T19" fmla="*/ 5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0"/>
                  </a:moveTo>
                  <a:cubicBezTo>
                    <a:pt x="13" y="0"/>
                    <a:pt x="0" y="13"/>
                    <a:pt x="0" y="30"/>
                  </a:cubicBezTo>
                  <a:cubicBezTo>
                    <a:pt x="0" y="47"/>
                    <a:pt x="13" y="60"/>
                    <a:pt x="30" y="60"/>
                  </a:cubicBezTo>
                  <a:cubicBezTo>
                    <a:pt x="47" y="60"/>
                    <a:pt x="60" y="47"/>
                    <a:pt x="60" y="30"/>
                  </a:cubicBezTo>
                  <a:cubicBezTo>
                    <a:pt x="60" y="13"/>
                    <a:pt x="47" y="0"/>
                    <a:pt x="30" y="0"/>
                  </a:cubicBezTo>
                  <a:close/>
                  <a:moveTo>
                    <a:pt x="30" y="52"/>
                  </a:moveTo>
                  <a:cubicBezTo>
                    <a:pt x="18" y="52"/>
                    <a:pt x="8" y="42"/>
                    <a:pt x="8" y="30"/>
                  </a:cubicBezTo>
                  <a:cubicBezTo>
                    <a:pt x="8" y="18"/>
                    <a:pt x="18" y="8"/>
                    <a:pt x="30" y="8"/>
                  </a:cubicBezTo>
                  <a:cubicBezTo>
                    <a:pt x="42" y="8"/>
                    <a:pt x="52" y="18"/>
                    <a:pt x="52" y="30"/>
                  </a:cubicBezTo>
                  <a:cubicBezTo>
                    <a:pt x="52" y="42"/>
                    <a:pt x="42" y="52"/>
                    <a:pt x="30" y="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97" name="Freeform 220"/>
            <p:cNvSpPr>
              <a:spLocks/>
            </p:cNvSpPr>
            <p:nvPr/>
          </p:nvSpPr>
          <p:spPr bwMode="auto">
            <a:xfrm>
              <a:off x="6735763" y="2454597"/>
              <a:ext cx="38100" cy="88900"/>
            </a:xfrm>
            <a:custGeom>
              <a:avLst/>
              <a:gdLst>
                <a:gd name="T0" fmla="*/ 10 w 12"/>
                <a:gd name="T1" fmla="*/ 0 h 28"/>
                <a:gd name="T2" fmla="*/ 2 w 12"/>
                <a:gd name="T3" fmla="*/ 0 h 28"/>
                <a:gd name="T4" fmla="*/ 0 w 12"/>
                <a:gd name="T5" fmla="*/ 2 h 28"/>
                <a:gd name="T6" fmla="*/ 0 w 12"/>
                <a:gd name="T7" fmla="*/ 26 h 28"/>
                <a:gd name="T8" fmla="*/ 2 w 12"/>
                <a:gd name="T9" fmla="*/ 28 h 28"/>
                <a:gd name="T10" fmla="*/ 10 w 12"/>
                <a:gd name="T11" fmla="*/ 28 h 28"/>
                <a:gd name="T12" fmla="*/ 12 w 12"/>
                <a:gd name="T13" fmla="*/ 26 h 28"/>
                <a:gd name="T14" fmla="*/ 12 w 12"/>
                <a:gd name="T15" fmla="*/ 2 h 28"/>
                <a:gd name="T16" fmla="*/ 10 w 12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8">
                  <a:moveTo>
                    <a:pt x="1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7"/>
                    <a:pt x="1" y="28"/>
                    <a:pt x="2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1" y="28"/>
                    <a:pt x="12" y="27"/>
                    <a:pt x="12" y="2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1" y="0"/>
                    <a:pt x="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311" name="Group 11310"/>
          <p:cNvGrpSpPr/>
          <p:nvPr/>
        </p:nvGrpSpPr>
        <p:grpSpPr>
          <a:xfrm>
            <a:off x="7053263" y="2276872"/>
            <a:ext cx="203200" cy="203200"/>
            <a:chOff x="7053263" y="2391097"/>
            <a:chExt cx="203200" cy="203200"/>
          </a:xfrm>
        </p:grpSpPr>
        <p:sp>
          <p:nvSpPr>
            <p:cNvPr id="398" name="Freeform 221"/>
            <p:cNvSpPr>
              <a:spLocks noEditPoints="1"/>
            </p:cNvSpPr>
            <p:nvPr/>
          </p:nvSpPr>
          <p:spPr bwMode="auto">
            <a:xfrm>
              <a:off x="7053263" y="2391097"/>
              <a:ext cx="203200" cy="203200"/>
            </a:xfrm>
            <a:custGeom>
              <a:avLst/>
              <a:gdLst>
                <a:gd name="T0" fmla="*/ 32 w 64"/>
                <a:gd name="T1" fmla="*/ 0 h 64"/>
                <a:gd name="T2" fmla="*/ 0 w 64"/>
                <a:gd name="T3" fmla="*/ 32 h 64"/>
                <a:gd name="T4" fmla="*/ 32 w 64"/>
                <a:gd name="T5" fmla="*/ 64 h 64"/>
                <a:gd name="T6" fmla="*/ 64 w 64"/>
                <a:gd name="T7" fmla="*/ 32 h 64"/>
                <a:gd name="T8" fmla="*/ 32 w 64"/>
                <a:gd name="T9" fmla="*/ 0 h 64"/>
                <a:gd name="T10" fmla="*/ 32 w 64"/>
                <a:gd name="T11" fmla="*/ 53 h 64"/>
                <a:gd name="T12" fmla="*/ 11 w 64"/>
                <a:gd name="T13" fmla="*/ 32 h 64"/>
                <a:gd name="T14" fmla="*/ 32 w 64"/>
                <a:gd name="T15" fmla="*/ 11 h 64"/>
                <a:gd name="T16" fmla="*/ 53 w 64"/>
                <a:gd name="T17" fmla="*/ 32 h 64"/>
                <a:gd name="T18" fmla="*/ 32 w 64"/>
                <a:gd name="T19" fmla="*/ 5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50" y="64"/>
                    <a:pt x="64" y="50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lose/>
                  <a:moveTo>
                    <a:pt x="32" y="53"/>
                  </a:moveTo>
                  <a:cubicBezTo>
                    <a:pt x="20" y="53"/>
                    <a:pt x="11" y="44"/>
                    <a:pt x="11" y="32"/>
                  </a:cubicBezTo>
                  <a:cubicBezTo>
                    <a:pt x="11" y="20"/>
                    <a:pt x="20" y="11"/>
                    <a:pt x="32" y="11"/>
                  </a:cubicBezTo>
                  <a:cubicBezTo>
                    <a:pt x="44" y="11"/>
                    <a:pt x="53" y="20"/>
                    <a:pt x="53" y="32"/>
                  </a:cubicBezTo>
                  <a:cubicBezTo>
                    <a:pt x="53" y="44"/>
                    <a:pt x="44" y="53"/>
                    <a:pt x="32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99" name="Freeform 222"/>
            <p:cNvSpPr>
              <a:spLocks noEditPoints="1"/>
            </p:cNvSpPr>
            <p:nvPr/>
          </p:nvSpPr>
          <p:spPr bwMode="auto">
            <a:xfrm>
              <a:off x="7104063" y="2441897"/>
              <a:ext cx="101600" cy="101600"/>
            </a:xfrm>
            <a:custGeom>
              <a:avLst/>
              <a:gdLst>
                <a:gd name="T0" fmla="*/ 16 w 32"/>
                <a:gd name="T1" fmla="*/ 0 h 32"/>
                <a:gd name="T2" fmla="*/ 0 w 32"/>
                <a:gd name="T3" fmla="*/ 16 h 32"/>
                <a:gd name="T4" fmla="*/ 16 w 32"/>
                <a:gd name="T5" fmla="*/ 32 h 32"/>
                <a:gd name="T6" fmla="*/ 32 w 32"/>
                <a:gd name="T7" fmla="*/ 16 h 32"/>
                <a:gd name="T8" fmla="*/ 16 w 32"/>
                <a:gd name="T9" fmla="*/ 0 h 32"/>
                <a:gd name="T10" fmla="*/ 20 w 32"/>
                <a:gd name="T11" fmla="*/ 28 h 32"/>
                <a:gd name="T12" fmla="*/ 12 w 32"/>
                <a:gd name="T13" fmla="*/ 28 h 32"/>
                <a:gd name="T14" fmla="*/ 12 w 32"/>
                <a:gd name="T15" fmla="*/ 4 h 32"/>
                <a:gd name="T16" fmla="*/ 20 w 32"/>
                <a:gd name="T17" fmla="*/ 4 h 32"/>
                <a:gd name="T18" fmla="*/ 20 w 32"/>
                <a:gd name="T19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lose/>
                  <a:moveTo>
                    <a:pt x="20" y="28"/>
                  </a:moveTo>
                  <a:cubicBezTo>
                    <a:pt x="12" y="28"/>
                    <a:pt x="12" y="28"/>
                    <a:pt x="12" y="28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20" y="4"/>
                    <a:pt x="20" y="4"/>
                    <a:pt x="20" y="4"/>
                  </a:cubicBezTo>
                  <a:lnTo>
                    <a:pt x="20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304" name="Group 11303"/>
          <p:cNvGrpSpPr/>
          <p:nvPr/>
        </p:nvGrpSpPr>
        <p:grpSpPr>
          <a:xfrm>
            <a:off x="3797300" y="2276872"/>
            <a:ext cx="204788" cy="203200"/>
            <a:chOff x="3797300" y="2391097"/>
            <a:chExt cx="204788" cy="203200"/>
          </a:xfrm>
        </p:grpSpPr>
        <p:sp>
          <p:nvSpPr>
            <p:cNvPr id="400" name="Freeform 223"/>
            <p:cNvSpPr>
              <a:spLocks/>
            </p:cNvSpPr>
            <p:nvPr/>
          </p:nvSpPr>
          <p:spPr bwMode="auto">
            <a:xfrm>
              <a:off x="3797300" y="2391097"/>
              <a:ext cx="204788" cy="203200"/>
            </a:xfrm>
            <a:custGeom>
              <a:avLst/>
              <a:gdLst>
                <a:gd name="T0" fmla="*/ 65 w 129"/>
                <a:gd name="T1" fmla="*/ 0 h 128"/>
                <a:gd name="T2" fmla="*/ 0 w 129"/>
                <a:gd name="T3" fmla="*/ 48 h 128"/>
                <a:gd name="T4" fmla="*/ 24 w 129"/>
                <a:gd name="T5" fmla="*/ 48 h 128"/>
                <a:gd name="T6" fmla="*/ 24 w 129"/>
                <a:gd name="T7" fmla="*/ 88 h 128"/>
                <a:gd name="T8" fmla="*/ 65 w 129"/>
                <a:gd name="T9" fmla="*/ 88 h 128"/>
                <a:gd name="T10" fmla="*/ 65 w 129"/>
                <a:gd name="T11" fmla="*/ 128 h 128"/>
                <a:gd name="T12" fmla="*/ 105 w 129"/>
                <a:gd name="T13" fmla="*/ 128 h 128"/>
                <a:gd name="T14" fmla="*/ 105 w 129"/>
                <a:gd name="T15" fmla="*/ 48 h 128"/>
                <a:gd name="T16" fmla="*/ 129 w 129"/>
                <a:gd name="T17" fmla="*/ 48 h 128"/>
                <a:gd name="T18" fmla="*/ 65 w 129"/>
                <a:gd name="T1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128">
                  <a:moveTo>
                    <a:pt x="65" y="0"/>
                  </a:moveTo>
                  <a:lnTo>
                    <a:pt x="0" y="48"/>
                  </a:lnTo>
                  <a:lnTo>
                    <a:pt x="24" y="48"/>
                  </a:lnTo>
                  <a:lnTo>
                    <a:pt x="24" y="88"/>
                  </a:lnTo>
                  <a:lnTo>
                    <a:pt x="65" y="88"/>
                  </a:lnTo>
                  <a:lnTo>
                    <a:pt x="65" y="128"/>
                  </a:lnTo>
                  <a:lnTo>
                    <a:pt x="105" y="128"/>
                  </a:lnTo>
                  <a:lnTo>
                    <a:pt x="105" y="48"/>
                  </a:lnTo>
                  <a:lnTo>
                    <a:pt x="129" y="4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01" name="Freeform 224"/>
            <p:cNvSpPr>
              <a:spLocks/>
            </p:cNvSpPr>
            <p:nvPr/>
          </p:nvSpPr>
          <p:spPr bwMode="auto">
            <a:xfrm>
              <a:off x="3835400" y="2543497"/>
              <a:ext cx="52388" cy="50800"/>
            </a:xfrm>
            <a:custGeom>
              <a:avLst/>
              <a:gdLst>
                <a:gd name="T0" fmla="*/ 0 w 33"/>
                <a:gd name="T1" fmla="*/ 0 h 32"/>
                <a:gd name="T2" fmla="*/ 33 w 33"/>
                <a:gd name="T3" fmla="*/ 32 h 32"/>
                <a:gd name="T4" fmla="*/ 33 w 33"/>
                <a:gd name="T5" fmla="*/ 0 h 32"/>
                <a:gd name="T6" fmla="*/ 0 w 33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2">
                  <a:moveTo>
                    <a:pt x="0" y="0"/>
                  </a:moveTo>
                  <a:lnTo>
                    <a:pt x="33" y="32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305" name="Group 11304"/>
          <p:cNvGrpSpPr/>
          <p:nvPr/>
        </p:nvGrpSpPr>
        <p:grpSpPr>
          <a:xfrm>
            <a:off x="4205288" y="2276872"/>
            <a:ext cx="203200" cy="203200"/>
            <a:chOff x="4205288" y="2391097"/>
            <a:chExt cx="203200" cy="203200"/>
          </a:xfrm>
        </p:grpSpPr>
        <p:sp>
          <p:nvSpPr>
            <p:cNvPr id="402" name="Freeform 225"/>
            <p:cNvSpPr>
              <a:spLocks/>
            </p:cNvSpPr>
            <p:nvPr/>
          </p:nvSpPr>
          <p:spPr bwMode="auto">
            <a:xfrm>
              <a:off x="4205288" y="2391097"/>
              <a:ext cx="203200" cy="203200"/>
            </a:xfrm>
            <a:custGeom>
              <a:avLst/>
              <a:gdLst>
                <a:gd name="T0" fmla="*/ 64 w 128"/>
                <a:gd name="T1" fmla="*/ 128 h 128"/>
                <a:gd name="T2" fmla="*/ 128 w 128"/>
                <a:gd name="T3" fmla="*/ 80 h 128"/>
                <a:gd name="T4" fmla="*/ 104 w 128"/>
                <a:gd name="T5" fmla="*/ 80 h 128"/>
                <a:gd name="T6" fmla="*/ 104 w 128"/>
                <a:gd name="T7" fmla="*/ 40 h 128"/>
                <a:gd name="T8" fmla="*/ 64 w 128"/>
                <a:gd name="T9" fmla="*/ 40 h 128"/>
                <a:gd name="T10" fmla="*/ 64 w 128"/>
                <a:gd name="T11" fmla="*/ 0 h 128"/>
                <a:gd name="T12" fmla="*/ 24 w 128"/>
                <a:gd name="T13" fmla="*/ 0 h 128"/>
                <a:gd name="T14" fmla="*/ 24 w 128"/>
                <a:gd name="T15" fmla="*/ 80 h 128"/>
                <a:gd name="T16" fmla="*/ 0 w 128"/>
                <a:gd name="T17" fmla="*/ 80 h 128"/>
                <a:gd name="T18" fmla="*/ 64 w 128"/>
                <a:gd name="T1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128"/>
                  </a:moveTo>
                  <a:lnTo>
                    <a:pt x="128" y="80"/>
                  </a:lnTo>
                  <a:lnTo>
                    <a:pt x="104" y="80"/>
                  </a:lnTo>
                  <a:lnTo>
                    <a:pt x="104" y="40"/>
                  </a:lnTo>
                  <a:lnTo>
                    <a:pt x="64" y="40"/>
                  </a:lnTo>
                  <a:lnTo>
                    <a:pt x="64" y="0"/>
                  </a:lnTo>
                  <a:lnTo>
                    <a:pt x="24" y="0"/>
                  </a:lnTo>
                  <a:lnTo>
                    <a:pt x="24" y="80"/>
                  </a:lnTo>
                  <a:lnTo>
                    <a:pt x="0" y="80"/>
                  </a:lnTo>
                  <a:lnTo>
                    <a:pt x="64" y="1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03" name="Freeform 226"/>
            <p:cNvSpPr>
              <a:spLocks/>
            </p:cNvSpPr>
            <p:nvPr/>
          </p:nvSpPr>
          <p:spPr bwMode="auto">
            <a:xfrm>
              <a:off x="4319588" y="2391097"/>
              <a:ext cx="50800" cy="50800"/>
            </a:xfrm>
            <a:custGeom>
              <a:avLst/>
              <a:gdLst>
                <a:gd name="T0" fmla="*/ 32 w 32"/>
                <a:gd name="T1" fmla="*/ 32 h 32"/>
                <a:gd name="T2" fmla="*/ 0 w 32"/>
                <a:gd name="T3" fmla="*/ 0 h 32"/>
                <a:gd name="T4" fmla="*/ 0 w 32"/>
                <a:gd name="T5" fmla="*/ 32 h 32"/>
                <a:gd name="T6" fmla="*/ 32 w 32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2">
                  <a:moveTo>
                    <a:pt x="32" y="32"/>
                  </a:moveTo>
                  <a:lnTo>
                    <a:pt x="0" y="0"/>
                  </a:lnTo>
                  <a:lnTo>
                    <a:pt x="0" y="32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306" name="Group 11305"/>
          <p:cNvGrpSpPr/>
          <p:nvPr/>
        </p:nvGrpSpPr>
        <p:grpSpPr>
          <a:xfrm>
            <a:off x="4611688" y="2276872"/>
            <a:ext cx="203200" cy="203200"/>
            <a:chOff x="4611688" y="2391097"/>
            <a:chExt cx="203200" cy="203200"/>
          </a:xfrm>
        </p:grpSpPr>
        <p:sp>
          <p:nvSpPr>
            <p:cNvPr id="404" name="Freeform 227"/>
            <p:cNvSpPr>
              <a:spLocks/>
            </p:cNvSpPr>
            <p:nvPr/>
          </p:nvSpPr>
          <p:spPr bwMode="auto">
            <a:xfrm>
              <a:off x="4611688" y="2391097"/>
              <a:ext cx="203200" cy="203200"/>
            </a:xfrm>
            <a:custGeom>
              <a:avLst/>
              <a:gdLst>
                <a:gd name="T0" fmla="*/ 128 w 128"/>
                <a:gd name="T1" fmla="*/ 64 h 128"/>
                <a:gd name="T2" fmla="*/ 80 w 128"/>
                <a:gd name="T3" fmla="*/ 0 h 128"/>
                <a:gd name="T4" fmla="*/ 80 w 128"/>
                <a:gd name="T5" fmla="*/ 24 h 128"/>
                <a:gd name="T6" fmla="*/ 40 w 128"/>
                <a:gd name="T7" fmla="*/ 24 h 128"/>
                <a:gd name="T8" fmla="*/ 40 w 128"/>
                <a:gd name="T9" fmla="*/ 64 h 128"/>
                <a:gd name="T10" fmla="*/ 0 w 128"/>
                <a:gd name="T11" fmla="*/ 64 h 128"/>
                <a:gd name="T12" fmla="*/ 0 w 128"/>
                <a:gd name="T13" fmla="*/ 104 h 128"/>
                <a:gd name="T14" fmla="*/ 80 w 128"/>
                <a:gd name="T15" fmla="*/ 104 h 128"/>
                <a:gd name="T16" fmla="*/ 80 w 128"/>
                <a:gd name="T17" fmla="*/ 128 h 128"/>
                <a:gd name="T18" fmla="*/ 128 w 128"/>
                <a:gd name="T19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128" y="64"/>
                  </a:moveTo>
                  <a:lnTo>
                    <a:pt x="80" y="0"/>
                  </a:lnTo>
                  <a:lnTo>
                    <a:pt x="80" y="24"/>
                  </a:lnTo>
                  <a:lnTo>
                    <a:pt x="40" y="24"/>
                  </a:lnTo>
                  <a:lnTo>
                    <a:pt x="40" y="64"/>
                  </a:lnTo>
                  <a:lnTo>
                    <a:pt x="0" y="64"/>
                  </a:lnTo>
                  <a:lnTo>
                    <a:pt x="0" y="104"/>
                  </a:lnTo>
                  <a:lnTo>
                    <a:pt x="80" y="104"/>
                  </a:lnTo>
                  <a:lnTo>
                    <a:pt x="80" y="128"/>
                  </a:lnTo>
                  <a:lnTo>
                    <a:pt x="128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05" name="Freeform 228"/>
            <p:cNvSpPr>
              <a:spLocks/>
            </p:cNvSpPr>
            <p:nvPr/>
          </p:nvSpPr>
          <p:spPr bwMode="auto">
            <a:xfrm>
              <a:off x="4611688" y="2429197"/>
              <a:ext cx="50800" cy="50800"/>
            </a:xfrm>
            <a:custGeom>
              <a:avLst/>
              <a:gdLst>
                <a:gd name="T0" fmla="*/ 32 w 32"/>
                <a:gd name="T1" fmla="*/ 0 h 32"/>
                <a:gd name="T2" fmla="*/ 0 w 32"/>
                <a:gd name="T3" fmla="*/ 32 h 32"/>
                <a:gd name="T4" fmla="*/ 32 w 32"/>
                <a:gd name="T5" fmla="*/ 32 h 32"/>
                <a:gd name="T6" fmla="*/ 32 w 32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2">
                  <a:moveTo>
                    <a:pt x="32" y="0"/>
                  </a:moveTo>
                  <a:lnTo>
                    <a:pt x="0" y="32"/>
                  </a:lnTo>
                  <a:lnTo>
                    <a:pt x="32" y="3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307" name="Group 11306"/>
          <p:cNvGrpSpPr/>
          <p:nvPr/>
        </p:nvGrpSpPr>
        <p:grpSpPr>
          <a:xfrm>
            <a:off x="5018088" y="2276872"/>
            <a:ext cx="203200" cy="203200"/>
            <a:chOff x="5018088" y="2391097"/>
            <a:chExt cx="203200" cy="203200"/>
          </a:xfrm>
        </p:grpSpPr>
        <p:sp>
          <p:nvSpPr>
            <p:cNvPr id="406" name="Freeform 229"/>
            <p:cNvSpPr>
              <a:spLocks/>
            </p:cNvSpPr>
            <p:nvPr/>
          </p:nvSpPr>
          <p:spPr bwMode="auto">
            <a:xfrm>
              <a:off x="5018088" y="2391097"/>
              <a:ext cx="203200" cy="203200"/>
            </a:xfrm>
            <a:custGeom>
              <a:avLst/>
              <a:gdLst>
                <a:gd name="T0" fmla="*/ 0 w 128"/>
                <a:gd name="T1" fmla="*/ 64 h 128"/>
                <a:gd name="T2" fmla="*/ 48 w 128"/>
                <a:gd name="T3" fmla="*/ 0 h 128"/>
                <a:gd name="T4" fmla="*/ 48 w 128"/>
                <a:gd name="T5" fmla="*/ 24 h 128"/>
                <a:gd name="T6" fmla="*/ 88 w 128"/>
                <a:gd name="T7" fmla="*/ 24 h 128"/>
                <a:gd name="T8" fmla="*/ 88 w 128"/>
                <a:gd name="T9" fmla="*/ 64 h 128"/>
                <a:gd name="T10" fmla="*/ 128 w 128"/>
                <a:gd name="T11" fmla="*/ 64 h 128"/>
                <a:gd name="T12" fmla="*/ 128 w 128"/>
                <a:gd name="T13" fmla="*/ 104 h 128"/>
                <a:gd name="T14" fmla="*/ 48 w 128"/>
                <a:gd name="T15" fmla="*/ 104 h 128"/>
                <a:gd name="T16" fmla="*/ 48 w 128"/>
                <a:gd name="T17" fmla="*/ 128 h 128"/>
                <a:gd name="T18" fmla="*/ 0 w 128"/>
                <a:gd name="T19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0" y="64"/>
                  </a:moveTo>
                  <a:lnTo>
                    <a:pt x="48" y="0"/>
                  </a:lnTo>
                  <a:lnTo>
                    <a:pt x="48" y="24"/>
                  </a:lnTo>
                  <a:lnTo>
                    <a:pt x="88" y="24"/>
                  </a:lnTo>
                  <a:lnTo>
                    <a:pt x="88" y="64"/>
                  </a:lnTo>
                  <a:lnTo>
                    <a:pt x="128" y="64"/>
                  </a:lnTo>
                  <a:lnTo>
                    <a:pt x="128" y="104"/>
                  </a:lnTo>
                  <a:lnTo>
                    <a:pt x="48" y="104"/>
                  </a:lnTo>
                  <a:lnTo>
                    <a:pt x="48" y="128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07" name="Freeform 230"/>
            <p:cNvSpPr>
              <a:spLocks/>
            </p:cNvSpPr>
            <p:nvPr/>
          </p:nvSpPr>
          <p:spPr bwMode="auto">
            <a:xfrm>
              <a:off x="5170488" y="2429197"/>
              <a:ext cx="50800" cy="50800"/>
            </a:xfrm>
            <a:custGeom>
              <a:avLst/>
              <a:gdLst>
                <a:gd name="T0" fmla="*/ 0 w 32"/>
                <a:gd name="T1" fmla="*/ 0 h 32"/>
                <a:gd name="T2" fmla="*/ 32 w 32"/>
                <a:gd name="T3" fmla="*/ 32 h 32"/>
                <a:gd name="T4" fmla="*/ 0 w 32"/>
                <a:gd name="T5" fmla="*/ 32 h 32"/>
                <a:gd name="T6" fmla="*/ 0 w 32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2">
                  <a:moveTo>
                    <a:pt x="0" y="0"/>
                  </a:moveTo>
                  <a:lnTo>
                    <a:pt x="32" y="32"/>
                  </a:lnTo>
                  <a:lnTo>
                    <a:pt x="0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312" name="Group 11311"/>
          <p:cNvGrpSpPr/>
          <p:nvPr/>
        </p:nvGrpSpPr>
        <p:grpSpPr>
          <a:xfrm>
            <a:off x="7472363" y="2276872"/>
            <a:ext cx="177800" cy="203200"/>
            <a:chOff x="7472363" y="2391097"/>
            <a:chExt cx="177800" cy="203200"/>
          </a:xfrm>
        </p:grpSpPr>
        <p:sp>
          <p:nvSpPr>
            <p:cNvPr id="408" name="Freeform 231"/>
            <p:cNvSpPr>
              <a:spLocks/>
            </p:cNvSpPr>
            <p:nvPr/>
          </p:nvSpPr>
          <p:spPr bwMode="auto">
            <a:xfrm>
              <a:off x="7523163" y="2391097"/>
              <a:ext cx="76200" cy="127000"/>
            </a:xfrm>
            <a:custGeom>
              <a:avLst/>
              <a:gdLst>
                <a:gd name="T0" fmla="*/ 16 w 48"/>
                <a:gd name="T1" fmla="*/ 80 h 80"/>
                <a:gd name="T2" fmla="*/ 32 w 48"/>
                <a:gd name="T3" fmla="*/ 80 h 80"/>
                <a:gd name="T4" fmla="*/ 32 w 48"/>
                <a:gd name="T5" fmla="*/ 32 h 80"/>
                <a:gd name="T6" fmla="*/ 48 w 48"/>
                <a:gd name="T7" fmla="*/ 32 h 80"/>
                <a:gd name="T8" fmla="*/ 24 w 48"/>
                <a:gd name="T9" fmla="*/ 0 h 80"/>
                <a:gd name="T10" fmla="*/ 0 w 48"/>
                <a:gd name="T11" fmla="*/ 32 h 80"/>
                <a:gd name="T12" fmla="*/ 16 w 48"/>
                <a:gd name="T13" fmla="*/ 32 h 80"/>
                <a:gd name="T14" fmla="*/ 16 w 48"/>
                <a:gd name="T1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80">
                  <a:moveTo>
                    <a:pt x="16" y="80"/>
                  </a:moveTo>
                  <a:lnTo>
                    <a:pt x="32" y="80"/>
                  </a:lnTo>
                  <a:lnTo>
                    <a:pt x="32" y="32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16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09" name="Freeform 232"/>
            <p:cNvSpPr>
              <a:spLocks/>
            </p:cNvSpPr>
            <p:nvPr/>
          </p:nvSpPr>
          <p:spPr bwMode="auto">
            <a:xfrm>
              <a:off x="7472363" y="2438722"/>
              <a:ext cx="177800" cy="155575"/>
            </a:xfrm>
            <a:custGeom>
              <a:avLst/>
              <a:gdLst>
                <a:gd name="T0" fmla="*/ 47 w 56"/>
                <a:gd name="T1" fmla="*/ 0 h 49"/>
                <a:gd name="T2" fmla="*/ 41 w 56"/>
                <a:gd name="T3" fmla="*/ 6 h 49"/>
                <a:gd name="T4" fmla="*/ 48 w 56"/>
                <a:gd name="T5" fmla="*/ 21 h 49"/>
                <a:gd name="T6" fmla="*/ 28 w 56"/>
                <a:gd name="T7" fmla="*/ 41 h 49"/>
                <a:gd name="T8" fmla="*/ 8 w 56"/>
                <a:gd name="T9" fmla="*/ 21 h 49"/>
                <a:gd name="T10" fmla="*/ 15 w 56"/>
                <a:gd name="T11" fmla="*/ 6 h 49"/>
                <a:gd name="T12" fmla="*/ 9 w 56"/>
                <a:gd name="T13" fmla="*/ 0 h 49"/>
                <a:gd name="T14" fmla="*/ 0 w 56"/>
                <a:gd name="T15" fmla="*/ 21 h 49"/>
                <a:gd name="T16" fmla="*/ 28 w 56"/>
                <a:gd name="T17" fmla="*/ 49 h 49"/>
                <a:gd name="T18" fmla="*/ 56 w 56"/>
                <a:gd name="T19" fmla="*/ 21 h 49"/>
                <a:gd name="T20" fmla="*/ 47 w 56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49">
                  <a:moveTo>
                    <a:pt x="47" y="0"/>
                  </a:moveTo>
                  <a:cubicBezTo>
                    <a:pt x="41" y="6"/>
                    <a:pt x="41" y="6"/>
                    <a:pt x="41" y="6"/>
                  </a:cubicBezTo>
                  <a:cubicBezTo>
                    <a:pt x="45" y="10"/>
                    <a:pt x="48" y="15"/>
                    <a:pt x="48" y="21"/>
                  </a:cubicBezTo>
                  <a:cubicBezTo>
                    <a:pt x="48" y="32"/>
                    <a:pt x="39" y="41"/>
                    <a:pt x="28" y="41"/>
                  </a:cubicBezTo>
                  <a:cubicBezTo>
                    <a:pt x="17" y="41"/>
                    <a:pt x="8" y="32"/>
                    <a:pt x="8" y="21"/>
                  </a:cubicBezTo>
                  <a:cubicBezTo>
                    <a:pt x="8" y="15"/>
                    <a:pt x="11" y="10"/>
                    <a:pt x="15" y="6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5"/>
                    <a:pt x="0" y="13"/>
                    <a:pt x="0" y="21"/>
                  </a:cubicBezTo>
                  <a:cubicBezTo>
                    <a:pt x="0" y="36"/>
                    <a:pt x="13" y="49"/>
                    <a:pt x="28" y="49"/>
                  </a:cubicBezTo>
                  <a:cubicBezTo>
                    <a:pt x="43" y="49"/>
                    <a:pt x="56" y="36"/>
                    <a:pt x="56" y="21"/>
                  </a:cubicBezTo>
                  <a:cubicBezTo>
                    <a:pt x="56" y="13"/>
                    <a:pt x="52" y="5"/>
                    <a:pt x="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410" name="Freeform 233"/>
          <p:cNvSpPr>
            <a:spLocks noEditPoints="1"/>
          </p:cNvSpPr>
          <p:nvPr/>
        </p:nvSpPr>
        <p:spPr bwMode="auto">
          <a:xfrm>
            <a:off x="2997200" y="2276872"/>
            <a:ext cx="190500" cy="190500"/>
          </a:xfrm>
          <a:custGeom>
            <a:avLst/>
            <a:gdLst>
              <a:gd name="T0" fmla="*/ 30 w 60"/>
              <a:gd name="T1" fmla="*/ 0 h 60"/>
              <a:gd name="T2" fmla="*/ 0 w 60"/>
              <a:gd name="T3" fmla="*/ 30 h 60"/>
              <a:gd name="T4" fmla="*/ 30 w 60"/>
              <a:gd name="T5" fmla="*/ 60 h 60"/>
              <a:gd name="T6" fmla="*/ 60 w 60"/>
              <a:gd name="T7" fmla="*/ 30 h 60"/>
              <a:gd name="T8" fmla="*/ 30 w 60"/>
              <a:gd name="T9" fmla="*/ 0 h 60"/>
              <a:gd name="T10" fmla="*/ 32 w 60"/>
              <a:gd name="T11" fmla="*/ 44 h 60"/>
              <a:gd name="T12" fmla="*/ 32 w 60"/>
              <a:gd name="T13" fmla="*/ 36 h 60"/>
              <a:gd name="T14" fmla="*/ 12 w 60"/>
              <a:gd name="T15" fmla="*/ 44 h 60"/>
              <a:gd name="T16" fmla="*/ 32 w 60"/>
              <a:gd name="T17" fmla="*/ 20 h 60"/>
              <a:gd name="T18" fmla="*/ 32 w 60"/>
              <a:gd name="T19" fmla="*/ 12 h 60"/>
              <a:gd name="T20" fmla="*/ 48 w 60"/>
              <a:gd name="T21" fmla="*/ 28 h 60"/>
              <a:gd name="T22" fmla="*/ 32 w 60"/>
              <a:gd name="T23" fmla="*/ 44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0" h="60">
                <a:moveTo>
                  <a:pt x="30" y="0"/>
                </a:moveTo>
                <a:cubicBezTo>
                  <a:pt x="13" y="0"/>
                  <a:pt x="0" y="13"/>
                  <a:pt x="0" y="30"/>
                </a:cubicBezTo>
                <a:cubicBezTo>
                  <a:pt x="0" y="47"/>
                  <a:pt x="13" y="60"/>
                  <a:pt x="30" y="60"/>
                </a:cubicBezTo>
                <a:cubicBezTo>
                  <a:pt x="47" y="60"/>
                  <a:pt x="60" y="47"/>
                  <a:pt x="60" y="30"/>
                </a:cubicBezTo>
                <a:cubicBezTo>
                  <a:pt x="60" y="13"/>
                  <a:pt x="47" y="0"/>
                  <a:pt x="30" y="0"/>
                </a:cubicBezTo>
                <a:close/>
                <a:moveTo>
                  <a:pt x="32" y="44"/>
                </a:moveTo>
                <a:cubicBezTo>
                  <a:pt x="32" y="36"/>
                  <a:pt x="32" y="36"/>
                  <a:pt x="32" y="36"/>
                </a:cubicBezTo>
                <a:cubicBezTo>
                  <a:pt x="20" y="32"/>
                  <a:pt x="16" y="36"/>
                  <a:pt x="12" y="44"/>
                </a:cubicBezTo>
                <a:cubicBezTo>
                  <a:pt x="12" y="24"/>
                  <a:pt x="24" y="20"/>
                  <a:pt x="32" y="20"/>
                </a:cubicBezTo>
                <a:cubicBezTo>
                  <a:pt x="32" y="12"/>
                  <a:pt x="32" y="12"/>
                  <a:pt x="32" y="12"/>
                </a:cubicBezTo>
                <a:cubicBezTo>
                  <a:pt x="48" y="28"/>
                  <a:pt x="48" y="28"/>
                  <a:pt x="48" y="28"/>
                </a:cubicBezTo>
                <a:lnTo>
                  <a:pt x="32" y="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303" name="Group 11302"/>
          <p:cNvGrpSpPr/>
          <p:nvPr/>
        </p:nvGrpSpPr>
        <p:grpSpPr>
          <a:xfrm>
            <a:off x="3403600" y="2276872"/>
            <a:ext cx="190500" cy="190500"/>
            <a:chOff x="3403600" y="2391097"/>
            <a:chExt cx="190500" cy="190500"/>
          </a:xfrm>
        </p:grpSpPr>
        <p:sp>
          <p:nvSpPr>
            <p:cNvPr id="411" name="Freeform 234"/>
            <p:cNvSpPr>
              <a:spLocks noEditPoints="1"/>
            </p:cNvSpPr>
            <p:nvPr/>
          </p:nvSpPr>
          <p:spPr bwMode="auto">
            <a:xfrm>
              <a:off x="3403600" y="2391097"/>
              <a:ext cx="190500" cy="190500"/>
            </a:xfrm>
            <a:custGeom>
              <a:avLst/>
              <a:gdLst>
                <a:gd name="T0" fmla="*/ 30 w 60"/>
                <a:gd name="T1" fmla="*/ 0 h 60"/>
                <a:gd name="T2" fmla="*/ 0 w 60"/>
                <a:gd name="T3" fmla="*/ 30 h 60"/>
                <a:gd name="T4" fmla="*/ 30 w 60"/>
                <a:gd name="T5" fmla="*/ 60 h 60"/>
                <a:gd name="T6" fmla="*/ 60 w 60"/>
                <a:gd name="T7" fmla="*/ 30 h 60"/>
                <a:gd name="T8" fmla="*/ 30 w 60"/>
                <a:gd name="T9" fmla="*/ 0 h 60"/>
                <a:gd name="T10" fmla="*/ 30 w 60"/>
                <a:gd name="T11" fmla="*/ 56 h 60"/>
                <a:gd name="T12" fmla="*/ 4 w 60"/>
                <a:gd name="T13" fmla="*/ 30 h 60"/>
                <a:gd name="T14" fmla="*/ 30 w 60"/>
                <a:gd name="T15" fmla="*/ 4 h 60"/>
                <a:gd name="T16" fmla="*/ 56 w 60"/>
                <a:gd name="T17" fmla="*/ 30 h 60"/>
                <a:gd name="T18" fmla="*/ 30 w 60"/>
                <a:gd name="T19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0"/>
                  </a:moveTo>
                  <a:cubicBezTo>
                    <a:pt x="13" y="0"/>
                    <a:pt x="0" y="13"/>
                    <a:pt x="0" y="30"/>
                  </a:cubicBezTo>
                  <a:cubicBezTo>
                    <a:pt x="0" y="47"/>
                    <a:pt x="13" y="60"/>
                    <a:pt x="30" y="60"/>
                  </a:cubicBezTo>
                  <a:cubicBezTo>
                    <a:pt x="47" y="60"/>
                    <a:pt x="60" y="47"/>
                    <a:pt x="60" y="30"/>
                  </a:cubicBezTo>
                  <a:cubicBezTo>
                    <a:pt x="60" y="13"/>
                    <a:pt x="47" y="0"/>
                    <a:pt x="30" y="0"/>
                  </a:cubicBezTo>
                  <a:close/>
                  <a:moveTo>
                    <a:pt x="30" y="56"/>
                  </a:moveTo>
                  <a:cubicBezTo>
                    <a:pt x="16" y="56"/>
                    <a:pt x="4" y="44"/>
                    <a:pt x="4" y="30"/>
                  </a:cubicBezTo>
                  <a:cubicBezTo>
                    <a:pt x="4" y="16"/>
                    <a:pt x="16" y="4"/>
                    <a:pt x="30" y="4"/>
                  </a:cubicBezTo>
                  <a:cubicBezTo>
                    <a:pt x="44" y="4"/>
                    <a:pt x="56" y="16"/>
                    <a:pt x="56" y="30"/>
                  </a:cubicBezTo>
                  <a:cubicBezTo>
                    <a:pt x="56" y="44"/>
                    <a:pt x="44" y="56"/>
                    <a:pt x="30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12" name="Freeform 235"/>
            <p:cNvSpPr>
              <a:spLocks/>
            </p:cNvSpPr>
            <p:nvPr/>
          </p:nvSpPr>
          <p:spPr bwMode="auto">
            <a:xfrm>
              <a:off x="3441700" y="2429197"/>
              <a:ext cx="114300" cy="101600"/>
            </a:xfrm>
            <a:custGeom>
              <a:avLst/>
              <a:gdLst>
                <a:gd name="T0" fmla="*/ 20 w 36"/>
                <a:gd name="T1" fmla="*/ 8 h 32"/>
                <a:gd name="T2" fmla="*/ 0 w 36"/>
                <a:gd name="T3" fmla="*/ 32 h 32"/>
                <a:gd name="T4" fmla="*/ 20 w 36"/>
                <a:gd name="T5" fmla="*/ 24 h 32"/>
                <a:gd name="T6" fmla="*/ 20 w 36"/>
                <a:gd name="T7" fmla="*/ 32 h 32"/>
                <a:gd name="T8" fmla="*/ 36 w 36"/>
                <a:gd name="T9" fmla="*/ 16 h 32"/>
                <a:gd name="T10" fmla="*/ 20 w 36"/>
                <a:gd name="T11" fmla="*/ 0 h 32"/>
                <a:gd name="T12" fmla="*/ 20 w 36"/>
                <a:gd name="T13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2">
                  <a:moveTo>
                    <a:pt x="20" y="8"/>
                  </a:moveTo>
                  <a:cubicBezTo>
                    <a:pt x="12" y="8"/>
                    <a:pt x="0" y="12"/>
                    <a:pt x="0" y="32"/>
                  </a:cubicBezTo>
                  <a:cubicBezTo>
                    <a:pt x="4" y="24"/>
                    <a:pt x="8" y="20"/>
                    <a:pt x="20" y="24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314" name="Group 11313"/>
          <p:cNvGrpSpPr/>
          <p:nvPr/>
        </p:nvGrpSpPr>
        <p:grpSpPr>
          <a:xfrm>
            <a:off x="8274050" y="2276872"/>
            <a:ext cx="203200" cy="203200"/>
            <a:chOff x="8274050" y="2391097"/>
            <a:chExt cx="203200" cy="203200"/>
          </a:xfrm>
        </p:grpSpPr>
        <p:sp>
          <p:nvSpPr>
            <p:cNvPr id="413" name="Freeform 236"/>
            <p:cNvSpPr>
              <a:spLocks/>
            </p:cNvSpPr>
            <p:nvPr/>
          </p:nvSpPr>
          <p:spPr bwMode="auto">
            <a:xfrm>
              <a:off x="8277225" y="2394272"/>
              <a:ext cx="120650" cy="123825"/>
            </a:xfrm>
            <a:custGeom>
              <a:avLst/>
              <a:gdLst>
                <a:gd name="T0" fmla="*/ 28 w 38"/>
                <a:gd name="T1" fmla="*/ 37 h 39"/>
                <a:gd name="T2" fmla="*/ 33 w 38"/>
                <a:gd name="T3" fmla="*/ 37 h 39"/>
                <a:gd name="T4" fmla="*/ 36 w 38"/>
                <a:gd name="T5" fmla="*/ 35 h 39"/>
                <a:gd name="T6" fmla="*/ 36 w 38"/>
                <a:gd name="T7" fmla="*/ 29 h 39"/>
                <a:gd name="T8" fmla="*/ 6 w 38"/>
                <a:gd name="T9" fmla="*/ 2 h 39"/>
                <a:gd name="T10" fmla="*/ 1 w 38"/>
                <a:gd name="T11" fmla="*/ 1 h 39"/>
                <a:gd name="T12" fmla="*/ 2 w 38"/>
                <a:gd name="T13" fmla="*/ 6 h 39"/>
                <a:gd name="T14" fmla="*/ 28 w 38"/>
                <a:gd name="T15" fmla="*/ 3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9">
                  <a:moveTo>
                    <a:pt x="28" y="37"/>
                  </a:moveTo>
                  <a:cubicBezTo>
                    <a:pt x="29" y="39"/>
                    <a:pt x="32" y="39"/>
                    <a:pt x="33" y="37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8" y="33"/>
                    <a:pt x="38" y="31"/>
                    <a:pt x="36" y="29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0" y="4"/>
                    <a:pt x="2" y="6"/>
                  </a:cubicBezTo>
                  <a:lnTo>
                    <a:pt x="28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14" name="Oval 237"/>
            <p:cNvSpPr>
              <a:spLocks noChangeArrowheads="1"/>
            </p:cNvSpPr>
            <p:nvPr/>
          </p:nvSpPr>
          <p:spPr bwMode="auto">
            <a:xfrm>
              <a:off x="8350250" y="2391097"/>
              <a:ext cx="38100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15" name="Freeform 238"/>
            <p:cNvSpPr>
              <a:spLocks/>
            </p:cNvSpPr>
            <p:nvPr/>
          </p:nvSpPr>
          <p:spPr bwMode="auto">
            <a:xfrm>
              <a:off x="8274050" y="2394272"/>
              <a:ext cx="203200" cy="200025"/>
            </a:xfrm>
            <a:custGeom>
              <a:avLst/>
              <a:gdLst>
                <a:gd name="T0" fmla="*/ 40 w 64"/>
                <a:gd name="T1" fmla="*/ 0 h 63"/>
                <a:gd name="T2" fmla="*/ 40 w 64"/>
                <a:gd name="T3" fmla="*/ 8 h 63"/>
                <a:gd name="T4" fmla="*/ 56 w 64"/>
                <a:gd name="T5" fmla="*/ 31 h 63"/>
                <a:gd name="T6" fmla="*/ 32 w 64"/>
                <a:gd name="T7" fmla="*/ 55 h 63"/>
                <a:gd name="T8" fmla="*/ 8 w 64"/>
                <a:gd name="T9" fmla="*/ 31 h 63"/>
                <a:gd name="T10" fmla="*/ 9 w 64"/>
                <a:gd name="T11" fmla="*/ 23 h 63"/>
                <a:gd name="T12" fmla="*/ 1 w 64"/>
                <a:gd name="T13" fmla="*/ 23 h 63"/>
                <a:gd name="T14" fmla="*/ 0 w 64"/>
                <a:gd name="T15" fmla="*/ 31 h 63"/>
                <a:gd name="T16" fmla="*/ 32 w 64"/>
                <a:gd name="T17" fmla="*/ 63 h 63"/>
                <a:gd name="T18" fmla="*/ 64 w 64"/>
                <a:gd name="T19" fmla="*/ 31 h 63"/>
                <a:gd name="T20" fmla="*/ 40 w 64"/>
                <a:gd name="T2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63">
                  <a:moveTo>
                    <a:pt x="40" y="0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9" y="12"/>
                    <a:pt x="56" y="21"/>
                    <a:pt x="56" y="31"/>
                  </a:cubicBezTo>
                  <a:cubicBezTo>
                    <a:pt x="56" y="44"/>
                    <a:pt x="45" y="55"/>
                    <a:pt x="32" y="55"/>
                  </a:cubicBezTo>
                  <a:cubicBezTo>
                    <a:pt x="19" y="55"/>
                    <a:pt x="8" y="44"/>
                    <a:pt x="8" y="31"/>
                  </a:cubicBezTo>
                  <a:cubicBezTo>
                    <a:pt x="8" y="28"/>
                    <a:pt x="9" y="26"/>
                    <a:pt x="9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6"/>
                    <a:pt x="0" y="28"/>
                    <a:pt x="0" y="31"/>
                  </a:cubicBezTo>
                  <a:cubicBezTo>
                    <a:pt x="0" y="49"/>
                    <a:pt x="14" y="63"/>
                    <a:pt x="32" y="63"/>
                  </a:cubicBezTo>
                  <a:cubicBezTo>
                    <a:pt x="50" y="63"/>
                    <a:pt x="64" y="49"/>
                    <a:pt x="64" y="31"/>
                  </a:cubicBezTo>
                  <a:cubicBezTo>
                    <a:pt x="64" y="16"/>
                    <a:pt x="54" y="4"/>
                    <a:pt x="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416" name="Freeform 239"/>
          <p:cNvSpPr>
            <a:spLocks/>
          </p:cNvSpPr>
          <p:nvPr/>
        </p:nvSpPr>
        <p:spPr bwMode="auto">
          <a:xfrm>
            <a:off x="5426075" y="2683272"/>
            <a:ext cx="203200" cy="203200"/>
          </a:xfrm>
          <a:custGeom>
            <a:avLst/>
            <a:gdLst>
              <a:gd name="T0" fmla="*/ 128 w 128"/>
              <a:gd name="T1" fmla="*/ 64 h 128"/>
              <a:gd name="T2" fmla="*/ 96 w 128"/>
              <a:gd name="T3" fmla="*/ 40 h 128"/>
              <a:gd name="T4" fmla="*/ 96 w 128"/>
              <a:gd name="T5" fmla="*/ 56 h 128"/>
              <a:gd name="T6" fmla="*/ 72 w 128"/>
              <a:gd name="T7" fmla="*/ 56 h 128"/>
              <a:gd name="T8" fmla="*/ 72 w 128"/>
              <a:gd name="T9" fmla="*/ 0 h 128"/>
              <a:gd name="T10" fmla="*/ 56 w 128"/>
              <a:gd name="T11" fmla="*/ 0 h 128"/>
              <a:gd name="T12" fmla="*/ 56 w 128"/>
              <a:gd name="T13" fmla="*/ 56 h 128"/>
              <a:gd name="T14" fmla="*/ 32 w 128"/>
              <a:gd name="T15" fmla="*/ 56 h 128"/>
              <a:gd name="T16" fmla="*/ 32 w 128"/>
              <a:gd name="T17" fmla="*/ 40 h 128"/>
              <a:gd name="T18" fmla="*/ 0 w 128"/>
              <a:gd name="T19" fmla="*/ 64 h 128"/>
              <a:gd name="T20" fmla="*/ 32 w 128"/>
              <a:gd name="T21" fmla="*/ 88 h 128"/>
              <a:gd name="T22" fmla="*/ 32 w 128"/>
              <a:gd name="T23" fmla="*/ 72 h 128"/>
              <a:gd name="T24" fmla="*/ 56 w 128"/>
              <a:gd name="T25" fmla="*/ 72 h 128"/>
              <a:gd name="T26" fmla="*/ 56 w 128"/>
              <a:gd name="T27" fmla="*/ 128 h 128"/>
              <a:gd name="T28" fmla="*/ 72 w 128"/>
              <a:gd name="T29" fmla="*/ 128 h 128"/>
              <a:gd name="T30" fmla="*/ 72 w 128"/>
              <a:gd name="T31" fmla="*/ 72 h 128"/>
              <a:gd name="T32" fmla="*/ 96 w 128"/>
              <a:gd name="T33" fmla="*/ 72 h 128"/>
              <a:gd name="T34" fmla="*/ 96 w 128"/>
              <a:gd name="T35" fmla="*/ 88 h 128"/>
              <a:gd name="T36" fmla="*/ 128 w 128"/>
              <a:gd name="T37" fmla="*/ 6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" h="128">
                <a:moveTo>
                  <a:pt x="128" y="64"/>
                </a:moveTo>
                <a:lnTo>
                  <a:pt x="96" y="40"/>
                </a:lnTo>
                <a:lnTo>
                  <a:pt x="96" y="56"/>
                </a:lnTo>
                <a:lnTo>
                  <a:pt x="72" y="56"/>
                </a:lnTo>
                <a:lnTo>
                  <a:pt x="72" y="0"/>
                </a:lnTo>
                <a:lnTo>
                  <a:pt x="56" y="0"/>
                </a:lnTo>
                <a:lnTo>
                  <a:pt x="56" y="56"/>
                </a:lnTo>
                <a:lnTo>
                  <a:pt x="32" y="56"/>
                </a:lnTo>
                <a:lnTo>
                  <a:pt x="32" y="40"/>
                </a:lnTo>
                <a:lnTo>
                  <a:pt x="0" y="64"/>
                </a:lnTo>
                <a:lnTo>
                  <a:pt x="32" y="88"/>
                </a:lnTo>
                <a:lnTo>
                  <a:pt x="32" y="72"/>
                </a:lnTo>
                <a:lnTo>
                  <a:pt x="56" y="72"/>
                </a:lnTo>
                <a:lnTo>
                  <a:pt x="56" y="128"/>
                </a:lnTo>
                <a:lnTo>
                  <a:pt x="72" y="128"/>
                </a:lnTo>
                <a:lnTo>
                  <a:pt x="72" y="72"/>
                </a:lnTo>
                <a:lnTo>
                  <a:pt x="96" y="72"/>
                </a:lnTo>
                <a:lnTo>
                  <a:pt x="96" y="88"/>
                </a:lnTo>
                <a:lnTo>
                  <a:pt x="128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417" name="Freeform 240"/>
          <p:cNvSpPr>
            <a:spLocks/>
          </p:cNvSpPr>
          <p:nvPr/>
        </p:nvSpPr>
        <p:spPr bwMode="auto">
          <a:xfrm>
            <a:off x="5832475" y="2683272"/>
            <a:ext cx="203200" cy="203200"/>
          </a:xfrm>
          <a:custGeom>
            <a:avLst/>
            <a:gdLst>
              <a:gd name="T0" fmla="*/ 128 w 128"/>
              <a:gd name="T1" fmla="*/ 72 h 128"/>
              <a:gd name="T2" fmla="*/ 128 w 128"/>
              <a:gd name="T3" fmla="*/ 56 h 128"/>
              <a:gd name="T4" fmla="*/ 72 w 128"/>
              <a:gd name="T5" fmla="*/ 56 h 128"/>
              <a:gd name="T6" fmla="*/ 72 w 128"/>
              <a:gd name="T7" fmla="*/ 32 h 128"/>
              <a:gd name="T8" fmla="*/ 88 w 128"/>
              <a:gd name="T9" fmla="*/ 32 h 128"/>
              <a:gd name="T10" fmla="*/ 64 w 128"/>
              <a:gd name="T11" fmla="*/ 0 h 128"/>
              <a:gd name="T12" fmla="*/ 40 w 128"/>
              <a:gd name="T13" fmla="*/ 32 h 128"/>
              <a:gd name="T14" fmla="*/ 56 w 128"/>
              <a:gd name="T15" fmla="*/ 32 h 128"/>
              <a:gd name="T16" fmla="*/ 56 w 128"/>
              <a:gd name="T17" fmla="*/ 56 h 128"/>
              <a:gd name="T18" fmla="*/ 0 w 128"/>
              <a:gd name="T19" fmla="*/ 56 h 128"/>
              <a:gd name="T20" fmla="*/ 0 w 128"/>
              <a:gd name="T21" fmla="*/ 72 h 128"/>
              <a:gd name="T22" fmla="*/ 56 w 128"/>
              <a:gd name="T23" fmla="*/ 72 h 128"/>
              <a:gd name="T24" fmla="*/ 56 w 128"/>
              <a:gd name="T25" fmla="*/ 96 h 128"/>
              <a:gd name="T26" fmla="*/ 40 w 128"/>
              <a:gd name="T27" fmla="*/ 96 h 128"/>
              <a:gd name="T28" fmla="*/ 64 w 128"/>
              <a:gd name="T29" fmla="*/ 128 h 128"/>
              <a:gd name="T30" fmla="*/ 88 w 128"/>
              <a:gd name="T31" fmla="*/ 96 h 128"/>
              <a:gd name="T32" fmla="*/ 72 w 128"/>
              <a:gd name="T33" fmla="*/ 96 h 128"/>
              <a:gd name="T34" fmla="*/ 72 w 128"/>
              <a:gd name="T35" fmla="*/ 72 h 128"/>
              <a:gd name="T36" fmla="*/ 128 w 128"/>
              <a:gd name="T37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" h="128">
                <a:moveTo>
                  <a:pt x="128" y="72"/>
                </a:moveTo>
                <a:lnTo>
                  <a:pt x="128" y="56"/>
                </a:lnTo>
                <a:lnTo>
                  <a:pt x="72" y="56"/>
                </a:lnTo>
                <a:lnTo>
                  <a:pt x="72" y="32"/>
                </a:lnTo>
                <a:lnTo>
                  <a:pt x="88" y="32"/>
                </a:lnTo>
                <a:lnTo>
                  <a:pt x="64" y="0"/>
                </a:lnTo>
                <a:lnTo>
                  <a:pt x="40" y="32"/>
                </a:lnTo>
                <a:lnTo>
                  <a:pt x="56" y="32"/>
                </a:lnTo>
                <a:lnTo>
                  <a:pt x="56" y="56"/>
                </a:lnTo>
                <a:lnTo>
                  <a:pt x="0" y="56"/>
                </a:lnTo>
                <a:lnTo>
                  <a:pt x="0" y="72"/>
                </a:lnTo>
                <a:lnTo>
                  <a:pt x="56" y="72"/>
                </a:lnTo>
                <a:lnTo>
                  <a:pt x="56" y="96"/>
                </a:lnTo>
                <a:lnTo>
                  <a:pt x="40" y="96"/>
                </a:lnTo>
                <a:lnTo>
                  <a:pt x="64" y="128"/>
                </a:lnTo>
                <a:lnTo>
                  <a:pt x="88" y="96"/>
                </a:lnTo>
                <a:lnTo>
                  <a:pt x="72" y="96"/>
                </a:lnTo>
                <a:lnTo>
                  <a:pt x="72" y="72"/>
                </a:lnTo>
                <a:lnTo>
                  <a:pt x="128" y="7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329" name="Group 11328"/>
          <p:cNvGrpSpPr/>
          <p:nvPr/>
        </p:nvGrpSpPr>
        <p:grpSpPr>
          <a:xfrm>
            <a:off x="1000125" y="3089672"/>
            <a:ext cx="88900" cy="190500"/>
            <a:chOff x="1000125" y="3203897"/>
            <a:chExt cx="88900" cy="190500"/>
          </a:xfrm>
        </p:grpSpPr>
        <p:sp>
          <p:nvSpPr>
            <p:cNvPr id="418" name="Freeform 241"/>
            <p:cNvSpPr>
              <a:spLocks/>
            </p:cNvSpPr>
            <p:nvPr/>
          </p:nvSpPr>
          <p:spPr bwMode="auto">
            <a:xfrm>
              <a:off x="1000125" y="3203897"/>
              <a:ext cx="88900" cy="50800"/>
            </a:xfrm>
            <a:custGeom>
              <a:avLst/>
              <a:gdLst>
                <a:gd name="T0" fmla="*/ 28 w 56"/>
                <a:gd name="T1" fmla="*/ 0 h 32"/>
                <a:gd name="T2" fmla="*/ 0 w 56"/>
                <a:gd name="T3" fmla="*/ 32 h 32"/>
                <a:gd name="T4" fmla="*/ 56 w 56"/>
                <a:gd name="T5" fmla="*/ 32 h 32"/>
                <a:gd name="T6" fmla="*/ 28 w 56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32">
                  <a:moveTo>
                    <a:pt x="28" y="0"/>
                  </a:moveTo>
                  <a:lnTo>
                    <a:pt x="0" y="32"/>
                  </a:lnTo>
                  <a:lnTo>
                    <a:pt x="56" y="3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19" name="Freeform 242"/>
            <p:cNvSpPr>
              <a:spLocks/>
            </p:cNvSpPr>
            <p:nvPr/>
          </p:nvSpPr>
          <p:spPr bwMode="auto">
            <a:xfrm>
              <a:off x="1000125" y="3343597"/>
              <a:ext cx="88900" cy="50800"/>
            </a:xfrm>
            <a:custGeom>
              <a:avLst/>
              <a:gdLst>
                <a:gd name="T0" fmla="*/ 28 w 56"/>
                <a:gd name="T1" fmla="*/ 32 h 32"/>
                <a:gd name="T2" fmla="*/ 56 w 56"/>
                <a:gd name="T3" fmla="*/ 0 h 32"/>
                <a:gd name="T4" fmla="*/ 0 w 56"/>
                <a:gd name="T5" fmla="*/ 0 h 32"/>
                <a:gd name="T6" fmla="*/ 28 w 56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32">
                  <a:moveTo>
                    <a:pt x="28" y="32"/>
                  </a:moveTo>
                  <a:lnTo>
                    <a:pt x="56" y="0"/>
                  </a:lnTo>
                  <a:lnTo>
                    <a:pt x="0" y="0"/>
                  </a:lnTo>
                  <a:lnTo>
                    <a:pt x="2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20" name="Oval 243"/>
            <p:cNvSpPr>
              <a:spLocks noChangeArrowheads="1"/>
            </p:cNvSpPr>
            <p:nvPr/>
          </p:nvSpPr>
          <p:spPr bwMode="auto">
            <a:xfrm>
              <a:off x="1025525" y="3280097"/>
              <a:ext cx="38100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330" name="Group 11329"/>
          <p:cNvGrpSpPr/>
          <p:nvPr/>
        </p:nvGrpSpPr>
        <p:grpSpPr>
          <a:xfrm>
            <a:off x="1357313" y="3140472"/>
            <a:ext cx="190500" cy="88900"/>
            <a:chOff x="1357313" y="3254697"/>
            <a:chExt cx="190500" cy="88900"/>
          </a:xfrm>
        </p:grpSpPr>
        <p:sp>
          <p:nvSpPr>
            <p:cNvPr id="421" name="Freeform 244"/>
            <p:cNvSpPr>
              <a:spLocks/>
            </p:cNvSpPr>
            <p:nvPr/>
          </p:nvSpPr>
          <p:spPr bwMode="auto">
            <a:xfrm>
              <a:off x="1497013" y="3254697"/>
              <a:ext cx="50800" cy="88900"/>
            </a:xfrm>
            <a:custGeom>
              <a:avLst/>
              <a:gdLst>
                <a:gd name="T0" fmla="*/ 0 w 32"/>
                <a:gd name="T1" fmla="*/ 0 h 56"/>
                <a:gd name="T2" fmla="*/ 0 w 32"/>
                <a:gd name="T3" fmla="*/ 56 h 56"/>
                <a:gd name="T4" fmla="*/ 32 w 32"/>
                <a:gd name="T5" fmla="*/ 28 h 56"/>
                <a:gd name="T6" fmla="*/ 0 w 32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56">
                  <a:moveTo>
                    <a:pt x="0" y="0"/>
                  </a:moveTo>
                  <a:lnTo>
                    <a:pt x="0" y="56"/>
                  </a:lnTo>
                  <a:lnTo>
                    <a:pt x="32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22" name="Freeform 245"/>
            <p:cNvSpPr>
              <a:spLocks/>
            </p:cNvSpPr>
            <p:nvPr/>
          </p:nvSpPr>
          <p:spPr bwMode="auto">
            <a:xfrm>
              <a:off x="1357313" y="3254697"/>
              <a:ext cx="50800" cy="88900"/>
            </a:xfrm>
            <a:custGeom>
              <a:avLst/>
              <a:gdLst>
                <a:gd name="T0" fmla="*/ 32 w 32"/>
                <a:gd name="T1" fmla="*/ 56 h 56"/>
                <a:gd name="T2" fmla="*/ 32 w 32"/>
                <a:gd name="T3" fmla="*/ 0 h 56"/>
                <a:gd name="T4" fmla="*/ 0 w 32"/>
                <a:gd name="T5" fmla="*/ 28 h 56"/>
                <a:gd name="T6" fmla="*/ 32 w 32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56">
                  <a:moveTo>
                    <a:pt x="32" y="56"/>
                  </a:moveTo>
                  <a:lnTo>
                    <a:pt x="32" y="0"/>
                  </a:lnTo>
                  <a:lnTo>
                    <a:pt x="0" y="28"/>
                  </a:lnTo>
                  <a:lnTo>
                    <a:pt x="32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23" name="Oval 246"/>
            <p:cNvSpPr>
              <a:spLocks noChangeArrowheads="1"/>
            </p:cNvSpPr>
            <p:nvPr/>
          </p:nvSpPr>
          <p:spPr bwMode="auto">
            <a:xfrm>
              <a:off x="1433513" y="3280097"/>
              <a:ext cx="38100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328" name="Group 11327"/>
          <p:cNvGrpSpPr/>
          <p:nvPr/>
        </p:nvGrpSpPr>
        <p:grpSpPr>
          <a:xfrm>
            <a:off x="542925" y="3102372"/>
            <a:ext cx="190500" cy="190500"/>
            <a:chOff x="542925" y="3216597"/>
            <a:chExt cx="190500" cy="190500"/>
          </a:xfrm>
        </p:grpSpPr>
        <p:sp>
          <p:nvSpPr>
            <p:cNvPr id="424" name="Freeform 247"/>
            <p:cNvSpPr>
              <a:spLocks/>
            </p:cNvSpPr>
            <p:nvPr/>
          </p:nvSpPr>
          <p:spPr bwMode="auto">
            <a:xfrm>
              <a:off x="682625" y="3267397"/>
              <a:ext cx="50800" cy="88900"/>
            </a:xfrm>
            <a:custGeom>
              <a:avLst/>
              <a:gdLst>
                <a:gd name="T0" fmla="*/ 0 w 32"/>
                <a:gd name="T1" fmla="*/ 0 h 56"/>
                <a:gd name="T2" fmla="*/ 0 w 32"/>
                <a:gd name="T3" fmla="*/ 56 h 56"/>
                <a:gd name="T4" fmla="*/ 32 w 32"/>
                <a:gd name="T5" fmla="*/ 28 h 56"/>
                <a:gd name="T6" fmla="*/ 0 w 32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56">
                  <a:moveTo>
                    <a:pt x="0" y="0"/>
                  </a:moveTo>
                  <a:lnTo>
                    <a:pt x="0" y="56"/>
                  </a:lnTo>
                  <a:lnTo>
                    <a:pt x="32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25" name="Freeform 248"/>
            <p:cNvSpPr>
              <a:spLocks/>
            </p:cNvSpPr>
            <p:nvPr/>
          </p:nvSpPr>
          <p:spPr bwMode="auto">
            <a:xfrm>
              <a:off x="542925" y="3267397"/>
              <a:ext cx="50800" cy="88900"/>
            </a:xfrm>
            <a:custGeom>
              <a:avLst/>
              <a:gdLst>
                <a:gd name="T0" fmla="*/ 0 w 32"/>
                <a:gd name="T1" fmla="*/ 28 h 56"/>
                <a:gd name="T2" fmla="*/ 32 w 32"/>
                <a:gd name="T3" fmla="*/ 56 h 56"/>
                <a:gd name="T4" fmla="*/ 32 w 32"/>
                <a:gd name="T5" fmla="*/ 0 h 56"/>
                <a:gd name="T6" fmla="*/ 0 w 32"/>
                <a:gd name="T7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56">
                  <a:moveTo>
                    <a:pt x="0" y="28"/>
                  </a:moveTo>
                  <a:lnTo>
                    <a:pt x="32" y="56"/>
                  </a:lnTo>
                  <a:lnTo>
                    <a:pt x="32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26" name="Freeform 249"/>
            <p:cNvSpPr>
              <a:spLocks/>
            </p:cNvSpPr>
            <p:nvPr/>
          </p:nvSpPr>
          <p:spPr bwMode="auto">
            <a:xfrm>
              <a:off x="593725" y="3356297"/>
              <a:ext cx="88900" cy="50800"/>
            </a:xfrm>
            <a:custGeom>
              <a:avLst/>
              <a:gdLst>
                <a:gd name="T0" fmla="*/ 28 w 56"/>
                <a:gd name="T1" fmla="*/ 32 h 32"/>
                <a:gd name="T2" fmla="*/ 56 w 56"/>
                <a:gd name="T3" fmla="*/ 0 h 32"/>
                <a:gd name="T4" fmla="*/ 0 w 56"/>
                <a:gd name="T5" fmla="*/ 0 h 32"/>
                <a:gd name="T6" fmla="*/ 28 w 56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32">
                  <a:moveTo>
                    <a:pt x="28" y="32"/>
                  </a:moveTo>
                  <a:lnTo>
                    <a:pt x="56" y="0"/>
                  </a:lnTo>
                  <a:lnTo>
                    <a:pt x="0" y="0"/>
                  </a:lnTo>
                  <a:lnTo>
                    <a:pt x="2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27" name="Freeform 250"/>
            <p:cNvSpPr>
              <a:spLocks/>
            </p:cNvSpPr>
            <p:nvPr/>
          </p:nvSpPr>
          <p:spPr bwMode="auto">
            <a:xfrm>
              <a:off x="593725" y="3216597"/>
              <a:ext cx="88900" cy="50800"/>
            </a:xfrm>
            <a:custGeom>
              <a:avLst/>
              <a:gdLst>
                <a:gd name="T0" fmla="*/ 28 w 56"/>
                <a:gd name="T1" fmla="*/ 0 h 32"/>
                <a:gd name="T2" fmla="*/ 0 w 56"/>
                <a:gd name="T3" fmla="*/ 32 h 32"/>
                <a:gd name="T4" fmla="*/ 56 w 56"/>
                <a:gd name="T5" fmla="*/ 32 h 32"/>
                <a:gd name="T6" fmla="*/ 28 w 56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32">
                  <a:moveTo>
                    <a:pt x="28" y="0"/>
                  </a:moveTo>
                  <a:lnTo>
                    <a:pt x="0" y="32"/>
                  </a:lnTo>
                  <a:lnTo>
                    <a:pt x="56" y="3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28" name="Oval 251"/>
            <p:cNvSpPr>
              <a:spLocks noChangeArrowheads="1"/>
            </p:cNvSpPr>
            <p:nvPr/>
          </p:nvSpPr>
          <p:spPr bwMode="auto">
            <a:xfrm>
              <a:off x="619125" y="3292797"/>
              <a:ext cx="38100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320" name="Group 11319"/>
          <p:cNvGrpSpPr/>
          <p:nvPr/>
        </p:nvGrpSpPr>
        <p:grpSpPr>
          <a:xfrm>
            <a:off x="6238875" y="2695972"/>
            <a:ext cx="203200" cy="177800"/>
            <a:chOff x="6238875" y="2810197"/>
            <a:chExt cx="203200" cy="177800"/>
          </a:xfrm>
        </p:grpSpPr>
        <p:sp>
          <p:nvSpPr>
            <p:cNvPr id="429" name="Freeform 252"/>
            <p:cNvSpPr>
              <a:spLocks/>
            </p:cNvSpPr>
            <p:nvPr/>
          </p:nvSpPr>
          <p:spPr bwMode="auto">
            <a:xfrm>
              <a:off x="6353175" y="2810197"/>
              <a:ext cx="88900" cy="177800"/>
            </a:xfrm>
            <a:custGeom>
              <a:avLst/>
              <a:gdLst>
                <a:gd name="T0" fmla="*/ 56 w 56"/>
                <a:gd name="T1" fmla="*/ 56 h 112"/>
                <a:gd name="T2" fmla="*/ 24 w 56"/>
                <a:gd name="T3" fmla="*/ 24 h 112"/>
                <a:gd name="T4" fmla="*/ 24 w 56"/>
                <a:gd name="T5" fmla="*/ 48 h 112"/>
                <a:gd name="T6" fmla="*/ 8 w 56"/>
                <a:gd name="T7" fmla="*/ 48 h 112"/>
                <a:gd name="T8" fmla="*/ 8 w 56"/>
                <a:gd name="T9" fmla="*/ 0 h 112"/>
                <a:gd name="T10" fmla="*/ 0 w 56"/>
                <a:gd name="T11" fmla="*/ 0 h 112"/>
                <a:gd name="T12" fmla="*/ 0 w 56"/>
                <a:gd name="T13" fmla="*/ 112 h 112"/>
                <a:gd name="T14" fmla="*/ 8 w 56"/>
                <a:gd name="T15" fmla="*/ 112 h 112"/>
                <a:gd name="T16" fmla="*/ 8 w 56"/>
                <a:gd name="T17" fmla="*/ 64 h 112"/>
                <a:gd name="T18" fmla="*/ 24 w 56"/>
                <a:gd name="T19" fmla="*/ 64 h 112"/>
                <a:gd name="T20" fmla="*/ 24 w 56"/>
                <a:gd name="T21" fmla="*/ 88 h 112"/>
                <a:gd name="T22" fmla="*/ 56 w 56"/>
                <a:gd name="T23" fmla="*/ 5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2">
                  <a:moveTo>
                    <a:pt x="56" y="56"/>
                  </a:moveTo>
                  <a:lnTo>
                    <a:pt x="24" y="24"/>
                  </a:lnTo>
                  <a:lnTo>
                    <a:pt x="24" y="48"/>
                  </a:lnTo>
                  <a:lnTo>
                    <a:pt x="8" y="48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8" y="64"/>
                  </a:lnTo>
                  <a:lnTo>
                    <a:pt x="24" y="64"/>
                  </a:lnTo>
                  <a:lnTo>
                    <a:pt x="24" y="88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30" name="Freeform 253"/>
            <p:cNvSpPr>
              <a:spLocks/>
            </p:cNvSpPr>
            <p:nvPr/>
          </p:nvSpPr>
          <p:spPr bwMode="auto">
            <a:xfrm>
              <a:off x="6238875" y="2810197"/>
              <a:ext cx="88900" cy="177800"/>
            </a:xfrm>
            <a:custGeom>
              <a:avLst/>
              <a:gdLst>
                <a:gd name="T0" fmla="*/ 48 w 56"/>
                <a:gd name="T1" fmla="*/ 48 h 112"/>
                <a:gd name="T2" fmla="*/ 32 w 56"/>
                <a:gd name="T3" fmla="*/ 48 h 112"/>
                <a:gd name="T4" fmla="*/ 32 w 56"/>
                <a:gd name="T5" fmla="*/ 24 h 112"/>
                <a:gd name="T6" fmla="*/ 0 w 56"/>
                <a:gd name="T7" fmla="*/ 56 h 112"/>
                <a:gd name="T8" fmla="*/ 32 w 56"/>
                <a:gd name="T9" fmla="*/ 88 h 112"/>
                <a:gd name="T10" fmla="*/ 32 w 56"/>
                <a:gd name="T11" fmla="*/ 64 h 112"/>
                <a:gd name="T12" fmla="*/ 48 w 56"/>
                <a:gd name="T13" fmla="*/ 64 h 112"/>
                <a:gd name="T14" fmla="*/ 48 w 56"/>
                <a:gd name="T15" fmla="*/ 112 h 112"/>
                <a:gd name="T16" fmla="*/ 56 w 56"/>
                <a:gd name="T17" fmla="*/ 112 h 112"/>
                <a:gd name="T18" fmla="*/ 56 w 56"/>
                <a:gd name="T19" fmla="*/ 0 h 112"/>
                <a:gd name="T20" fmla="*/ 48 w 56"/>
                <a:gd name="T21" fmla="*/ 0 h 112"/>
                <a:gd name="T22" fmla="*/ 48 w 56"/>
                <a:gd name="T23" fmla="*/ 4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2">
                  <a:moveTo>
                    <a:pt x="48" y="48"/>
                  </a:moveTo>
                  <a:lnTo>
                    <a:pt x="32" y="48"/>
                  </a:lnTo>
                  <a:lnTo>
                    <a:pt x="32" y="24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32" y="64"/>
                  </a:lnTo>
                  <a:lnTo>
                    <a:pt x="48" y="64"/>
                  </a:lnTo>
                  <a:lnTo>
                    <a:pt x="48" y="112"/>
                  </a:lnTo>
                  <a:lnTo>
                    <a:pt x="56" y="112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8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319" name="Group 11318"/>
          <p:cNvGrpSpPr/>
          <p:nvPr/>
        </p:nvGrpSpPr>
        <p:grpSpPr>
          <a:xfrm>
            <a:off x="6659563" y="2683272"/>
            <a:ext cx="177800" cy="203200"/>
            <a:chOff x="6659563" y="2797497"/>
            <a:chExt cx="177800" cy="203200"/>
          </a:xfrm>
        </p:grpSpPr>
        <p:sp>
          <p:nvSpPr>
            <p:cNvPr id="431" name="Freeform 254"/>
            <p:cNvSpPr>
              <a:spLocks/>
            </p:cNvSpPr>
            <p:nvPr/>
          </p:nvSpPr>
          <p:spPr bwMode="auto">
            <a:xfrm>
              <a:off x="6659563" y="2797497"/>
              <a:ext cx="177800" cy="88900"/>
            </a:xfrm>
            <a:custGeom>
              <a:avLst/>
              <a:gdLst>
                <a:gd name="T0" fmla="*/ 64 w 112"/>
                <a:gd name="T1" fmla="*/ 48 h 56"/>
                <a:gd name="T2" fmla="*/ 64 w 112"/>
                <a:gd name="T3" fmla="*/ 32 h 56"/>
                <a:gd name="T4" fmla="*/ 88 w 112"/>
                <a:gd name="T5" fmla="*/ 32 h 56"/>
                <a:gd name="T6" fmla="*/ 56 w 112"/>
                <a:gd name="T7" fmla="*/ 0 h 56"/>
                <a:gd name="T8" fmla="*/ 24 w 112"/>
                <a:gd name="T9" fmla="*/ 32 h 56"/>
                <a:gd name="T10" fmla="*/ 48 w 112"/>
                <a:gd name="T11" fmla="*/ 32 h 56"/>
                <a:gd name="T12" fmla="*/ 48 w 112"/>
                <a:gd name="T13" fmla="*/ 48 h 56"/>
                <a:gd name="T14" fmla="*/ 0 w 112"/>
                <a:gd name="T15" fmla="*/ 48 h 56"/>
                <a:gd name="T16" fmla="*/ 0 w 112"/>
                <a:gd name="T17" fmla="*/ 56 h 56"/>
                <a:gd name="T18" fmla="*/ 112 w 112"/>
                <a:gd name="T19" fmla="*/ 56 h 56"/>
                <a:gd name="T20" fmla="*/ 112 w 112"/>
                <a:gd name="T21" fmla="*/ 48 h 56"/>
                <a:gd name="T22" fmla="*/ 64 w 112"/>
                <a:gd name="T23" fmla="*/ 4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2" h="56">
                  <a:moveTo>
                    <a:pt x="64" y="48"/>
                  </a:moveTo>
                  <a:lnTo>
                    <a:pt x="64" y="32"/>
                  </a:lnTo>
                  <a:lnTo>
                    <a:pt x="88" y="32"/>
                  </a:lnTo>
                  <a:lnTo>
                    <a:pt x="56" y="0"/>
                  </a:lnTo>
                  <a:lnTo>
                    <a:pt x="24" y="32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112" y="56"/>
                  </a:lnTo>
                  <a:lnTo>
                    <a:pt x="112" y="48"/>
                  </a:lnTo>
                  <a:lnTo>
                    <a:pt x="64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32" name="Freeform 255"/>
            <p:cNvSpPr>
              <a:spLocks/>
            </p:cNvSpPr>
            <p:nvPr/>
          </p:nvSpPr>
          <p:spPr bwMode="auto">
            <a:xfrm>
              <a:off x="6659563" y="2911797"/>
              <a:ext cx="177800" cy="88900"/>
            </a:xfrm>
            <a:custGeom>
              <a:avLst/>
              <a:gdLst>
                <a:gd name="T0" fmla="*/ 0 w 112"/>
                <a:gd name="T1" fmla="*/ 8 h 56"/>
                <a:gd name="T2" fmla="*/ 48 w 112"/>
                <a:gd name="T3" fmla="*/ 8 h 56"/>
                <a:gd name="T4" fmla="*/ 48 w 112"/>
                <a:gd name="T5" fmla="*/ 24 h 56"/>
                <a:gd name="T6" fmla="*/ 24 w 112"/>
                <a:gd name="T7" fmla="*/ 24 h 56"/>
                <a:gd name="T8" fmla="*/ 56 w 112"/>
                <a:gd name="T9" fmla="*/ 56 h 56"/>
                <a:gd name="T10" fmla="*/ 88 w 112"/>
                <a:gd name="T11" fmla="*/ 24 h 56"/>
                <a:gd name="T12" fmla="*/ 64 w 112"/>
                <a:gd name="T13" fmla="*/ 24 h 56"/>
                <a:gd name="T14" fmla="*/ 64 w 112"/>
                <a:gd name="T15" fmla="*/ 8 h 56"/>
                <a:gd name="T16" fmla="*/ 112 w 112"/>
                <a:gd name="T17" fmla="*/ 8 h 56"/>
                <a:gd name="T18" fmla="*/ 112 w 112"/>
                <a:gd name="T19" fmla="*/ 0 h 56"/>
                <a:gd name="T20" fmla="*/ 0 w 112"/>
                <a:gd name="T21" fmla="*/ 0 h 56"/>
                <a:gd name="T22" fmla="*/ 0 w 112"/>
                <a:gd name="T23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2" h="56">
                  <a:moveTo>
                    <a:pt x="0" y="8"/>
                  </a:moveTo>
                  <a:lnTo>
                    <a:pt x="48" y="8"/>
                  </a:lnTo>
                  <a:lnTo>
                    <a:pt x="48" y="24"/>
                  </a:lnTo>
                  <a:lnTo>
                    <a:pt x="24" y="24"/>
                  </a:lnTo>
                  <a:lnTo>
                    <a:pt x="56" y="56"/>
                  </a:lnTo>
                  <a:lnTo>
                    <a:pt x="88" y="24"/>
                  </a:lnTo>
                  <a:lnTo>
                    <a:pt x="64" y="24"/>
                  </a:lnTo>
                  <a:lnTo>
                    <a:pt x="64" y="8"/>
                  </a:lnTo>
                  <a:lnTo>
                    <a:pt x="112" y="8"/>
                  </a:lnTo>
                  <a:lnTo>
                    <a:pt x="112" y="0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313" name="Group 11312"/>
          <p:cNvGrpSpPr/>
          <p:nvPr/>
        </p:nvGrpSpPr>
        <p:grpSpPr>
          <a:xfrm>
            <a:off x="7904163" y="2330847"/>
            <a:ext cx="128588" cy="149225"/>
            <a:chOff x="7904163" y="2445072"/>
            <a:chExt cx="128588" cy="149225"/>
          </a:xfrm>
        </p:grpSpPr>
        <p:sp>
          <p:nvSpPr>
            <p:cNvPr id="433" name="Freeform 256"/>
            <p:cNvSpPr>
              <a:spLocks/>
            </p:cNvSpPr>
            <p:nvPr/>
          </p:nvSpPr>
          <p:spPr bwMode="auto">
            <a:xfrm>
              <a:off x="7929563" y="2445072"/>
              <a:ext cx="77788" cy="76200"/>
            </a:xfrm>
            <a:custGeom>
              <a:avLst/>
              <a:gdLst>
                <a:gd name="T0" fmla="*/ 16 w 49"/>
                <a:gd name="T1" fmla="*/ 48 h 48"/>
                <a:gd name="T2" fmla="*/ 33 w 49"/>
                <a:gd name="T3" fmla="*/ 48 h 48"/>
                <a:gd name="T4" fmla="*/ 33 w 49"/>
                <a:gd name="T5" fmla="*/ 24 h 48"/>
                <a:gd name="T6" fmla="*/ 49 w 49"/>
                <a:gd name="T7" fmla="*/ 24 h 48"/>
                <a:gd name="T8" fmla="*/ 24 w 49"/>
                <a:gd name="T9" fmla="*/ 0 h 48"/>
                <a:gd name="T10" fmla="*/ 0 w 49"/>
                <a:gd name="T11" fmla="*/ 24 h 48"/>
                <a:gd name="T12" fmla="*/ 16 w 49"/>
                <a:gd name="T13" fmla="*/ 24 h 48"/>
                <a:gd name="T14" fmla="*/ 16 w 49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48">
                  <a:moveTo>
                    <a:pt x="16" y="48"/>
                  </a:moveTo>
                  <a:lnTo>
                    <a:pt x="33" y="48"/>
                  </a:lnTo>
                  <a:lnTo>
                    <a:pt x="33" y="24"/>
                  </a:lnTo>
                  <a:lnTo>
                    <a:pt x="49" y="24"/>
                  </a:lnTo>
                  <a:lnTo>
                    <a:pt x="24" y="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34" name="Freeform 257"/>
            <p:cNvSpPr>
              <a:spLocks/>
            </p:cNvSpPr>
            <p:nvPr/>
          </p:nvSpPr>
          <p:spPr bwMode="auto">
            <a:xfrm>
              <a:off x="7904163" y="2495872"/>
              <a:ext cx="128588" cy="98425"/>
            </a:xfrm>
            <a:custGeom>
              <a:avLst/>
              <a:gdLst>
                <a:gd name="T0" fmla="*/ 37 w 40"/>
                <a:gd name="T1" fmla="*/ 0 h 31"/>
                <a:gd name="T2" fmla="*/ 29 w 40"/>
                <a:gd name="T3" fmla="*/ 0 h 31"/>
                <a:gd name="T4" fmla="*/ 29 w 40"/>
                <a:gd name="T5" fmla="*/ 0 h 31"/>
                <a:gd name="T6" fmla="*/ 30 w 40"/>
                <a:gd name="T7" fmla="*/ 1 h 31"/>
                <a:gd name="T8" fmla="*/ 34 w 40"/>
                <a:gd name="T9" fmla="*/ 11 h 31"/>
                <a:gd name="T10" fmla="*/ 30 w 40"/>
                <a:gd name="T11" fmla="*/ 21 h 31"/>
                <a:gd name="T12" fmla="*/ 20 w 40"/>
                <a:gd name="T13" fmla="*/ 25 h 31"/>
                <a:gd name="T14" fmla="*/ 10 w 40"/>
                <a:gd name="T15" fmla="*/ 21 h 31"/>
                <a:gd name="T16" fmla="*/ 6 w 40"/>
                <a:gd name="T17" fmla="*/ 11 h 31"/>
                <a:gd name="T18" fmla="*/ 10 w 40"/>
                <a:gd name="T19" fmla="*/ 1 h 31"/>
                <a:gd name="T20" fmla="*/ 11 w 40"/>
                <a:gd name="T21" fmla="*/ 0 h 31"/>
                <a:gd name="T22" fmla="*/ 11 w 40"/>
                <a:gd name="T23" fmla="*/ 0 h 31"/>
                <a:gd name="T24" fmla="*/ 3 w 40"/>
                <a:gd name="T25" fmla="*/ 0 h 31"/>
                <a:gd name="T26" fmla="*/ 0 w 40"/>
                <a:gd name="T27" fmla="*/ 11 h 31"/>
                <a:gd name="T28" fmla="*/ 6 w 40"/>
                <a:gd name="T29" fmla="*/ 25 h 31"/>
                <a:gd name="T30" fmla="*/ 20 w 40"/>
                <a:gd name="T31" fmla="*/ 31 h 31"/>
                <a:gd name="T32" fmla="*/ 34 w 40"/>
                <a:gd name="T33" fmla="*/ 25 h 31"/>
                <a:gd name="T34" fmla="*/ 40 w 40"/>
                <a:gd name="T35" fmla="*/ 11 h 31"/>
                <a:gd name="T36" fmla="*/ 37 w 40"/>
                <a:gd name="T3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31">
                  <a:moveTo>
                    <a:pt x="37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3" y="4"/>
                    <a:pt x="34" y="7"/>
                    <a:pt x="34" y="11"/>
                  </a:cubicBezTo>
                  <a:cubicBezTo>
                    <a:pt x="34" y="15"/>
                    <a:pt x="32" y="18"/>
                    <a:pt x="30" y="21"/>
                  </a:cubicBezTo>
                  <a:cubicBezTo>
                    <a:pt x="27" y="24"/>
                    <a:pt x="24" y="25"/>
                    <a:pt x="20" y="25"/>
                  </a:cubicBezTo>
                  <a:cubicBezTo>
                    <a:pt x="16" y="25"/>
                    <a:pt x="13" y="24"/>
                    <a:pt x="10" y="21"/>
                  </a:cubicBezTo>
                  <a:cubicBezTo>
                    <a:pt x="7" y="18"/>
                    <a:pt x="6" y="15"/>
                    <a:pt x="6" y="11"/>
                  </a:cubicBezTo>
                  <a:cubicBezTo>
                    <a:pt x="6" y="7"/>
                    <a:pt x="7" y="4"/>
                    <a:pt x="10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3"/>
                    <a:pt x="0" y="7"/>
                    <a:pt x="0" y="11"/>
                  </a:cubicBezTo>
                  <a:cubicBezTo>
                    <a:pt x="0" y="16"/>
                    <a:pt x="2" y="21"/>
                    <a:pt x="6" y="25"/>
                  </a:cubicBezTo>
                  <a:cubicBezTo>
                    <a:pt x="10" y="29"/>
                    <a:pt x="15" y="31"/>
                    <a:pt x="20" y="31"/>
                  </a:cubicBezTo>
                  <a:cubicBezTo>
                    <a:pt x="25" y="31"/>
                    <a:pt x="30" y="29"/>
                    <a:pt x="34" y="25"/>
                  </a:cubicBezTo>
                  <a:cubicBezTo>
                    <a:pt x="38" y="21"/>
                    <a:pt x="40" y="16"/>
                    <a:pt x="40" y="11"/>
                  </a:cubicBezTo>
                  <a:cubicBezTo>
                    <a:pt x="40" y="7"/>
                    <a:pt x="39" y="3"/>
                    <a:pt x="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302" name="Group 11301"/>
          <p:cNvGrpSpPr/>
          <p:nvPr/>
        </p:nvGrpSpPr>
        <p:grpSpPr>
          <a:xfrm>
            <a:off x="1357313" y="2302272"/>
            <a:ext cx="203200" cy="152400"/>
            <a:chOff x="1357313" y="2416497"/>
            <a:chExt cx="203200" cy="152400"/>
          </a:xfrm>
        </p:grpSpPr>
        <p:sp>
          <p:nvSpPr>
            <p:cNvPr id="435" name="Freeform 258"/>
            <p:cNvSpPr>
              <a:spLocks/>
            </p:cNvSpPr>
            <p:nvPr/>
          </p:nvSpPr>
          <p:spPr bwMode="auto">
            <a:xfrm>
              <a:off x="1395413" y="2441897"/>
              <a:ext cx="165100" cy="101600"/>
            </a:xfrm>
            <a:custGeom>
              <a:avLst/>
              <a:gdLst>
                <a:gd name="T0" fmla="*/ 52 w 52"/>
                <a:gd name="T1" fmla="*/ 16 h 32"/>
                <a:gd name="T2" fmla="*/ 36 w 52"/>
                <a:gd name="T3" fmla="*/ 0 h 32"/>
                <a:gd name="T4" fmla="*/ 36 w 52"/>
                <a:gd name="T5" fmla="*/ 8 h 32"/>
                <a:gd name="T6" fmla="*/ 0 w 52"/>
                <a:gd name="T7" fmla="*/ 32 h 32"/>
                <a:gd name="T8" fmla="*/ 36 w 52"/>
                <a:gd name="T9" fmla="*/ 24 h 32"/>
                <a:gd name="T10" fmla="*/ 36 w 52"/>
                <a:gd name="T11" fmla="*/ 32 h 32"/>
                <a:gd name="T12" fmla="*/ 52 w 52"/>
                <a:gd name="T13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2">
                  <a:moveTo>
                    <a:pt x="52" y="16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4" y="8"/>
                    <a:pt x="0" y="24"/>
                    <a:pt x="0" y="32"/>
                  </a:cubicBezTo>
                  <a:cubicBezTo>
                    <a:pt x="4" y="16"/>
                    <a:pt x="36" y="24"/>
                    <a:pt x="36" y="24"/>
                  </a:cubicBezTo>
                  <a:cubicBezTo>
                    <a:pt x="36" y="32"/>
                    <a:pt x="36" y="32"/>
                    <a:pt x="36" y="32"/>
                  </a:cubicBezTo>
                  <a:lnTo>
                    <a:pt x="52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36" name="Freeform 259"/>
            <p:cNvSpPr>
              <a:spLocks/>
            </p:cNvSpPr>
            <p:nvPr/>
          </p:nvSpPr>
          <p:spPr bwMode="auto">
            <a:xfrm>
              <a:off x="1357313" y="2416497"/>
              <a:ext cx="127000" cy="152400"/>
            </a:xfrm>
            <a:custGeom>
              <a:avLst/>
              <a:gdLst>
                <a:gd name="T0" fmla="*/ 72 w 80"/>
                <a:gd name="T1" fmla="*/ 88 h 96"/>
                <a:gd name="T2" fmla="*/ 8 w 80"/>
                <a:gd name="T3" fmla="*/ 88 h 96"/>
                <a:gd name="T4" fmla="*/ 8 w 80"/>
                <a:gd name="T5" fmla="*/ 8 h 96"/>
                <a:gd name="T6" fmla="*/ 72 w 80"/>
                <a:gd name="T7" fmla="*/ 8 h 96"/>
                <a:gd name="T8" fmla="*/ 72 w 80"/>
                <a:gd name="T9" fmla="*/ 16 h 96"/>
                <a:gd name="T10" fmla="*/ 80 w 80"/>
                <a:gd name="T11" fmla="*/ 16 h 96"/>
                <a:gd name="T12" fmla="*/ 80 w 80"/>
                <a:gd name="T13" fmla="*/ 0 h 96"/>
                <a:gd name="T14" fmla="*/ 0 w 80"/>
                <a:gd name="T15" fmla="*/ 0 h 96"/>
                <a:gd name="T16" fmla="*/ 0 w 80"/>
                <a:gd name="T17" fmla="*/ 96 h 96"/>
                <a:gd name="T18" fmla="*/ 80 w 80"/>
                <a:gd name="T19" fmla="*/ 96 h 96"/>
                <a:gd name="T20" fmla="*/ 80 w 80"/>
                <a:gd name="T21" fmla="*/ 80 h 96"/>
                <a:gd name="T22" fmla="*/ 72 w 80"/>
                <a:gd name="T23" fmla="*/ 80 h 96"/>
                <a:gd name="T24" fmla="*/ 72 w 80"/>
                <a:gd name="T25" fmla="*/ 8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96">
                  <a:moveTo>
                    <a:pt x="72" y="88"/>
                  </a:moveTo>
                  <a:lnTo>
                    <a:pt x="8" y="88"/>
                  </a:lnTo>
                  <a:lnTo>
                    <a:pt x="8" y="8"/>
                  </a:lnTo>
                  <a:lnTo>
                    <a:pt x="72" y="8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80" y="96"/>
                  </a:lnTo>
                  <a:lnTo>
                    <a:pt x="80" y="80"/>
                  </a:lnTo>
                  <a:lnTo>
                    <a:pt x="72" y="80"/>
                  </a:lnTo>
                  <a:lnTo>
                    <a:pt x="72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437" name="Freeform 260"/>
          <p:cNvSpPr>
            <a:spLocks/>
          </p:cNvSpPr>
          <p:nvPr/>
        </p:nvSpPr>
        <p:spPr bwMode="auto">
          <a:xfrm>
            <a:off x="1776413" y="2327672"/>
            <a:ext cx="165100" cy="101600"/>
          </a:xfrm>
          <a:custGeom>
            <a:avLst/>
            <a:gdLst>
              <a:gd name="T0" fmla="*/ 52 w 52"/>
              <a:gd name="T1" fmla="*/ 16 h 32"/>
              <a:gd name="T2" fmla="*/ 36 w 52"/>
              <a:gd name="T3" fmla="*/ 0 h 32"/>
              <a:gd name="T4" fmla="*/ 36 w 52"/>
              <a:gd name="T5" fmla="*/ 8 h 32"/>
              <a:gd name="T6" fmla="*/ 0 w 52"/>
              <a:gd name="T7" fmla="*/ 32 h 32"/>
              <a:gd name="T8" fmla="*/ 36 w 52"/>
              <a:gd name="T9" fmla="*/ 24 h 32"/>
              <a:gd name="T10" fmla="*/ 36 w 52"/>
              <a:gd name="T11" fmla="*/ 32 h 32"/>
              <a:gd name="T12" fmla="*/ 52 w 52"/>
              <a:gd name="T13" fmla="*/ 16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" h="32">
                <a:moveTo>
                  <a:pt x="52" y="16"/>
                </a:moveTo>
                <a:cubicBezTo>
                  <a:pt x="36" y="0"/>
                  <a:pt x="36" y="0"/>
                  <a:pt x="36" y="0"/>
                </a:cubicBezTo>
                <a:cubicBezTo>
                  <a:pt x="36" y="8"/>
                  <a:pt x="36" y="8"/>
                  <a:pt x="36" y="8"/>
                </a:cubicBezTo>
                <a:cubicBezTo>
                  <a:pt x="4" y="8"/>
                  <a:pt x="0" y="24"/>
                  <a:pt x="0" y="32"/>
                </a:cubicBezTo>
                <a:cubicBezTo>
                  <a:pt x="4" y="16"/>
                  <a:pt x="36" y="24"/>
                  <a:pt x="36" y="24"/>
                </a:cubicBezTo>
                <a:cubicBezTo>
                  <a:pt x="36" y="32"/>
                  <a:pt x="36" y="32"/>
                  <a:pt x="36" y="32"/>
                </a:cubicBezTo>
                <a:lnTo>
                  <a:pt x="52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308" name="Group 11307"/>
          <p:cNvGrpSpPr/>
          <p:nvPr/>
        </p:nvGrpSpPr>
        <p:grpSpPr>
          <a:xfrm>
            <a:off x="5426075" y="2276872"/>
            <a:ext cx="203200" cy="203200"/>
            <a:chOff x="5426075" y="2391097"/>
            <a:chExt cx="203200" cy="203200"/>
          </a:xfrm>
        </p:grpSpPr>
        <p:sp>
          <p:nvSpPr>
            <p:cNvPr id="438" name="Freeform 261"/>
            <p:cNvSpPr>
              <a:spLocks/>
            </p:cNvSpPr>
            <p:nvPr/>
          </p:nvSpPr>
          <p:spPr bwMode="auto">
            <a:xfrm>
              <a:off x="5502275" y="2441897"/>
              <a:ext cx="127000" cy="101600"/>
            </a:xfrm>
            <a:custGeom>
              <a:avLst/>
              <a:gdLst>
                <a:gd name="T0" fmla="*/ 80 w 80"/>
                <a:gd name="T1" fmla="*/ 32 h 64"/>
                <a:gd name="T2" fmla="*/ 48 w 80"/>
                <a:gd name="T3" fmla="*/ 0 h 64"/>
                <a:gd name="T4" fmla="*/ 48 w 80"/>
                <a:gd name="T5" fmla="*/ 24 h 64"/>
                <a:gd name="T6" fmla="*/ 0 w 80"/>
                <a:gd name="T7" fmla="*/ 24 h 64"/>
                <a:gd name="T8" fmla="*/ 0 w 80"/>
                <a:gd name="T9" fmla="*/ 40 h 64"/>
                <a:gd name="T10" fmla="*/ 48 w 80"/>
                <a:gd name="T11" fmla="*/ 40 h 64"/>
                <a:gd name="T12" fmla="*/ 48 w 80"/>
                <a:gd name="T13" fmla="*/ 64 h 64"/>
                <a:gd name="T14" fmla="*/ 80 w 80"/>
                <a:gd name="T15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64">
                  <a:moveTo>
                    <a:pt x="80" y="32"/>
                  </a:moveTo>
                  <a:lnTo>
                    <a:pt x="48" y="0"/>
                  </a:lnTo>
                  <a:lnTo>
                    <a:pt x="48" y="24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48" y="40"/>
                  </a:lnTo>
                  <a:lnTo>
                    <a:pt x="48" y="64"/>
                  </a:lnTo>
                  <a:lnTo>
                    <a:pt x="8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39" name="Freeform 262"/>
            <p:cNvSpPr>
              <a:spLocks/>
            </p:cNvSpPr>
            <p:nvPr/>
          </p:nvSpPr>
          <p:spPr bwMode="auto">
            <a:xfrm>
              <a:off x="5426075" y="2391097"/>
              <a:ext cx="127000" cy="203200"/>
            </a:xfrm>
            <a:custGeom>
              <a:avLst/>
              <a:gdLst>
                <a:gd name="T0" fmla="*/ 64 w 80"/>
                <a:gd name="T1" fmla="*/ 112 h 128"/>
                <a:gd name="T2" fmla="*/ 16 w 80"/>
                <a:gd name="T3" fmla="*/ 112 h 128"/>
                <a:gd name="T4" fmla="*/ 16 w 80"/>
                <a:gd name="T5" fmla="*/ 16 h 128"/>
                <a:gd name="T6" fmla="*/ 64 w 80"/>
                <a:gd name="T7" fmla="*/ 16 h 128"/>
                <a:gd name="T8" fmla="*/ 64 w 80"/>
                <a:gd name="T9" fmla="*/ 40 h 128"/>
                <a:gd name="T10" fmla="*/ 80 w 80"/>
                <a:gd name="T11" fmla="*/ 40 h 128"/>
                <a:gd name="T12" fmla="*/ 80 w 80"/>
                <a:gd name="T13" fmla="*/ 0 h 128"/>
                <a:gd name="T14" fmla="*/ 0 w 80"/>
                <a:gd name="T15" fmla="*/ 0 h 128"/>
                <a:gd name="T16" fmla="*/ 0 w 80"/>
                <a:gd name="T17" fmla="*/ 128 h 128"/>
                <a:gd name="T18" fmla="*/ 80 w 80"/>
                <a:gd name="T19" fmla="*/ 128 h 128"/>
                <a:gd name="T20" fmla="*/ 80 w 80"/>
                <a:gd name="T21" fmla="*/ 88 h 128"/>
                <a:gd name="T22" fmla="*/ 64 w 80"/>
                <a:gd name="T23" fmla="*/ 88 h 128"/>
                <a:gd name="T24" fmla="*/ 64 w 80"/>
                <a:gd name="T25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28">
                  <a:moveTo>
                    <a:pt x="64" y="112"/>
                  </a:moveTo>
                  <a:lnTo>
                    <a:pt x="16" y="112"/>
                  </a:lnTo>
                  <a:lnTo>
                    <a:pt x="16" y="16"/>
                  </a:lnTo>
                  <a:lnTo>
                    <a:pt x="64" y="16"/>
                  </a:lnTo>
                  <a:lnTo>
                    <a:pt x="64" y="40"/>
                  </a:lnTo>
                  <a:lnTo>
                    <a:pt x="80" y="4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28"/>
                  </a:lnTo>
                  <a:lnTo>
                    <a:pt x="80" y="128"/>
                  </a:lnTo>
                  <a:lnTo>
                    <a:pt x="80" y="88"/>
                  </a:lnTo>
                  <a:lnTo>
                    <a:pt x="64" y="88"/>
                  </a:lnTo>
                  <a:lnTo>
                    <a:pt x="64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440" name="Freeform 263"/>
          <p:cNvSpPr>
            <a:spLocks noEditPoints="1"/>
          </p:cNvSpPr>
          <p:nvPr/>
        </p:nvSpPr>
        <p:spPr bwMode="auto">
          <a:xfrm>
            <a:off x="3009900" y="3916760"/>
            <a:ext cx="152400" cy="152400"/>
          </a:xfrm>
          <a:custGeom>
            <a:avLst/>
            <a:gdLst>
              <a:gd name="T0" fmla="*/ 44 w 48"/>
              <a:gd name="T1" fmla="*/ 0 h 48"/>
              <a:gd name="T2" fmla="*/ 4 w 48"/>
              <a:gd name="T3" fmla="*/ 0 h 48"/>
              <a:gd name="T4" fmla="*/ 0 w 48"/>
              <a:gd name="T5" fmla="*/ 4 h 48"/>
              <a:gd name="T6" fmla="*/ 0 w 48"/>
              <a:gd name="T7" fmla="*/ 44 h 48"/>
              <a:gd name="T8" fmla="*/ 4 w 48"/>
              <a:gd name="T9" fmla="*/ 48 h 48"/>
              <a:gd name="T10" fmla="*/ 44 w 48"/>
              <a:gd name="T11" fmla="*/ 48 h 48"/>
              <a:gd name="T12" fmla="*/ 48 w 48"/>
              <a:gd name="T13" fmla="*/ 44 h 48"/>
              <a:gd name="T14" fmla="*/ 48 w 48"/>
              <a:gd name="T15" fmla="*/ 4 h 48"/>
              <a:gd name="T16" fmla="*/ 44 w 48"/>
              <a:gd name="T17" fmla="*/ 0 h 48"/>
              <a:gd name="T18" fmla="*/ 40 w 48"/>
              <a:gd name="T19" fmla="*/ 28 h 48"/>
              <a:gd name="T20" fmla="*/ 8 w 48"/>
              <a:gd name="T21" fmla="*/ 28 h 48"/>
              <a:gd name="T22" fmla="*/ 8 w 48"/>
              <a:gd name="T23" fmla="*/ 20 h 48"/>
              <a:gd name="T24" fmla="*/ 40 w 48"/>
              <a:gd name="T25" fmla="*/ 20 h 48"/>
              <a:gd name="T26" fmla="*/ 40 w 48"/>
              <a:gd name="T27" fmla="*/ 2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8" h="48">
                <a:moveTo>
                  <a:pt x="44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44" y="48"/>
                  <a:pt x="44" y="48"/>
                  <a:pt x="44" y="48"/>
                </a:cubicBezTo>
                <a:cubicBezTo>
                  <a:pt x="46" y="48"/>
                  <a:pt x="48" y="46"/>
                  <a:pt x="48" y="44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2"/>
                  <a:pt x="46" y="0"/>
                  <a:pt x="44" y="0"/>
                </a:cubicBezTo>
                <a:close/>
                <a:moveTo>
                  <a:pt x="40" y="28"/>
                </a:moveTo>
                <a:cubicBezTo>
                  <a:pt x="8" y="28"/>
                  <a:pt x="8" y="28"/>
                  <a:pt x="8" y="28"/>
                </a:cubicBezTo>
                <a:cubicBezTo>
                  <a:pt x="8" y="20"/>
                  <a:pt x="8" y="20"/>
                  <a:pt x="8" y="20"/>
                </a:cubicBezTo>
                <a:cubicBezTo>
                  <a:pt x="40" y="20"/>
                  <a:pt x="40" y="20"/>
                  <a:pt x="40" y="20"/>
                </a:cubicBezTo>
                <a:lnTo>
                  <a:pt x="40" y="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340" name="Group 11339"/>
          <p:cNvGrpSpPr/>
          <p:nvPr/>
        </p:nvGrpSpPr>
        <p:grpSpPr>
          <a:xfrm>
            <a:off x="3797300" y="3916760"/>
            <a:ext cx="182563" cy="177800"/>
            <a:chOff x="3797300" y="4030985"/>
            <a:chExt cx="182563" cy="177800"/>
          </a:xfrm>
        </p:grpSpPr>
        <p:sp>
          <p:nvSpPr>
            <p:cNvPr id="441" name="Freeform 264"/>
            <p:cNvSpPr>
              <a:spLocks noEditPoints="1"/>
            </p:cNvSpPr>
            <p:nvPr/>
          </p:nvSpPr>
          <p:spPr bwMode="auto">
            <a:xfrm>
              <a:off x="3797300" y="4030985"/>
              <a:ext cx="182563" cy="177800"/>
            </a:xfrm>
            <a:custGeom>
              <a:avLst/>
              <a:gdLst>
                <a:gd name="T0" fmla="*/ 28 w 57"/>
                <a:gd name="T1" fmla="*/ 0 h 56"/>
                <a:gd name="T2" fmla="*/ 0 w 57"/>
                <a:gd name="T3" fmla="*/ 28 h 56"/>
                <a:gd name="T4" fmla="*/ 28 w 57"/>
                <a:gd name="T5" fmla="*/ 56 h 56"/>
                <a:gd name="T6" fmla="*/ 57 w 57"/>
                <a:gd name="T7" fmla="*/ 28 h 56"/>
                <a:gd name="T8" fmla="*/ 28 w 57"/>
                <a:gd name="T9" fmla="*/ 0 h 56"/>
                <a:gd name="T10" fmla="*/ 28 w 57"/>
                <a:gd name="T11" fmla="*/ 52 h 56"/>
                <a:gd name="T12" fmla="*/ 4 w 57"/>
                <a:gd name="T13" fmla="*/ 28 h 56"/>
                <a:gd name="T14" fmla="*/ 28 w 57"/>
                <a:gd name="T15" fmla="*/ 4 h 56"/>
                <a:gd name="T16" fmla="*/ 52 w 57"/>
                <a:gd name="T17" fmla="*/ 28 h 56"/>
                <a:gd name="T18" fmla="*/ 28 w 57"/>
                <a:gd name="T19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6"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4"/>
                    <a:pt x="13" y="56"/>
                    <a:pt x="28" y="56"/>
                  </a:cubicBezTo>
                  <a:cubicBezTo>
                    <a:pt x="44" y="56"/>
                    <a:pt x="57" y="44"/>
                    <a:pt x="57" y="28"/>
                  </a:cubicBezTo>
                  <a:cubicBezTo>
                    <a:pt x="57" y="13"/>
                    <a:pt x="44" y="0"/>
                    <a:pt x="28" y="0"/>
                  </a:cubicBezTo>
                  <a:close/>
                  <a:moveTo>
                    <a:pt x="28" y="52"/>
                  </a:move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42" name="Freeform 265"/>
            <p:cNvSpPr>
              <a:spLocks/>
            </p:cNvSpPr>
            <p:nvPr/>
          </p:nvSpPr>
          <p:spPr bwMode="auto">
            <a:xfrm>
              <a:off x="3848100" y="4081785"/>
              <a:ext cx="77788" cy="76200"/>
            </a:xfrm>
            <a:custGeom>
              <a:avLst/>
              <a:gdLst>
                <a:gd name="T0" fmla="*/ 33 w 49"/>
                <a:gd name="T1" fmla="*/ 0 h 48"/>
                <a:gd name="T2" fmla="*/ 17 w 49"/>
                <a:gd name="T3" fmla="*/ 0 h 48"/>
                <a:gd name="T4" fmla="*/ 17 w 49"/>
                <a:gd name="T5" fmla="*/ 16 h 48"/>
                <a:gd name="T6" fmla="*/ 0 w 49"/>
                <a:gd name="T7" fmla="*/ 16 h 48"/>
                <a:gd name="T8" fmla="*/ 0 w 49"/>
                <a:gd name="T9" fmla="*/ 32 h 48"/>
                <a:gd name="T10" fmla="*/ 17 w 49"/>
                <a:gd name="T11" fmla="*/ 32 h 48"/>
                <a:gd name="T12" fmla="*/ 17 w 49"/>
                <a:gd name="T13" fmla="*/ 48 h 48"/>
                <a:gd name="T14" fmla="*/ 33 w 49"/>
                <a:gd name="T15" fmla="*/ 48 h 48"/>
                <a:gd name="T16" fmla="*/ 33 w 49"/>
                <a:gd name="T17" fmla="*/ 32 h 48"/>
                <a:gd name="T18" fmla="*/ 49 w 49"/>
                <a:gd name="T19" fmla="*/ 32 h 48"/>
                <a:gd name="T20" fmla="*/ 49 w 49"/>
                <a:gd name="T21" fmla="*/ 16 h 48"/>
                <a:gd name="T22" fmla="*/ 33 w 49"/>
                <a:gd name="T23" fmla="*/ 16 h 48"/>
                <a:gd name="T24" fmla="*/ 33 w 49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48">
                  <a:moveTo>
                    <a:pt x="33" y="0"/>
                  </a:moveTo>
                  <a:lnTo>
                    <a:pt x="17" y="0"/>
                  </a:lnTo>
                  <a:lnTo>
                    <a:pt x="17" y="16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17" y="32"/>
                  </a:lnTo>
                  <a:lnTo>
                    <a:pt x="17" y="48"/>
                  </a:lnTo>
                  <a:lnTo>
                    <a:pt x="33" y="48"/>
                  </a:lnTo>
                  <a:lnTo>
                    <a:pt x="33" y="32"/>
                  </a:lnTo>
                  <a:lnTo>
                    <a:pt x="49" y="32"/>
                  </a:lnTo>
                  <a:lnTo>
                    <a:pt x="49" y="16"/>
                  </a:lnTo>
                  <a:lnTo>
                    <a:pt x="33" y="16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341" name="Group 11340"/>
          <p:cNvGrpSpPr/>
          <p:nvPr/>
        </p:nvGrpSpPr>
        <p:grpSpPr>
          <a:xfrm>
            <a:off x="4214813" y="3916760"/>
            <a:ext cx="180975" cy="177800"/>
            <a:chOff x="4214813" y="4030985"/>
            <a:chExt cx="180975" cy="177800"/>
          </a:xfrm>
        </p:grpSpPr>
        <p:sp>
          <p:nvSpPr>
            <p:cNvPr id="443" name="Freeform 266"/>
            <p:cNvSpPr>
              <a:spLocks noEditPoints="1"/>
            </p:cNvSpPr>
            <p:nvPr/>
          </p:nvSpPr>
          <p:spPr bwMode="auto">
            <a:xfrm>
              <a:off x="4214813" y="4030985"/>
              <a:ext cx="180975" cy="177800"/>
            </a:xfrm>
            <a:custGeom>
              <a:avLst/>
              <a:gdLst>
                <a:gd name="T0" fmla="*/ 29 w 57"/>
                <a:gd name="T1" fmla="*/ 0 h 56"/>
                <a:gd name="T2" fmla="*/ 0 w 57"/>
                <a:gd name="T3" fmla="*/ 28 h 56"/>
                <a:gd name="T4" fmla="*/ 29 w 57"/>
                <a:gd name="T5" fmla="*/ 56 h 56"/>
                <a:gd name="T6" fmla="*/ 57 w 57"/>
                <a:gd name="T7" fmla="*/ 28 h 56"/>
                <a:gd name="T8" fmla="*/ 29 w 57"/>
                <a:gd name="T9" fmla="*/ 0 h 56"/>
                <a:gd name="T10" fmla="*/ 29 w 57"/>
                <a:gd name="T11" fmla="*/ 52 h 56"/>
                <a:gd name="T12" fmla="*/ 5 w 57"/>
                <a:gd name="T13" fmla="*/ 28 h 56"/>
                <a:gd name="T14" fmla="*/ 29 w 57"/>
                <a:gd name="T15" fmla="*/ 4 h 56"/>
                <a:gd name="T16" fmla="*/ 53 w 57"/>
                <a:gd name="T17" fmla="*/ 28 h 56"/>
                <a:gd name="T18" fmla="*/ 29 w 57"/>
                <a:gd name="T19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6">
                  <a:moveTo>
                    <a:pt x="29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4"/>
                    <a:pt x="13" y="56"/>
                    <a:pt x="29" y="56"/>
                  </a:cubicBezTo>
                  <a:cubicBezTo>
                    <a:pt x="44" y="56"/>
                    <a:pt x="57" y="44"/>
                    <a:pt x="57" y="28"/>
                  </a:cubicBezTo>
                  <a:cubicBezTo>
                    <a:pt x="57" y="13"/>
                    <a:pt x="44" y="0"/>
                    <a:pt x="29" y="0"/>
                  </a:cubicBezTo>
                  <a:close/>
                  <a:moveTo>
                    <a:pt x="29" y="52"/>
                  </a:moveTo>
                  <a:cubicBezTo>
                    <a:pt x="16" y="52"/>
                    <a:pt x="5" y="41"/>
                    <a:pt x="5" y="28"/>
                  </a:cubicBezTo>
                  <a:cubicBezTo>
                    <a:pt x="5" y="15"/>
                    <a:pt x="16" y="4"/>
                    <a:pt x="29" y="4"/>
                  </a:cubicBezTo>
                  <a:cubicBezTo>
                    <a:pt x="42" y="4"/>
                    <a:pt x="53" y="15"/>
                    <a:pt x="53" y="28"/>
                  </a:cubicBezTo>
                  <a:cubicBezTo>
                    <a:pt x="53" y="41"/>
                    <a:pt x="42" y="52"/>
                    <a:pt x="29" y="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44" name="Rectangle 267"/>
            <p:cNvSpPr>
              <a:spLocks noChangeArrowheads="1"/>
            </p:cNvSpPr>
            <p:nvPr/>
          </p:nvSpPr>
          <p:spPr bwMode="auto">
            <a:xfrm>
              <a:off x="4268788" y="4107185"/>
              <a:ext cx="762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445" name="Freeform 268"/>
          <p:cNvSpPr>
            <a:spLocks/>
          </p:cNvSpPr>
          <p:nvPr/>
        </p:nvSpPr>
        <p:spPr bwMode="auto">
          <a:xfrm>
            <a:off x="1357313" y="3497660"/>
            <a:ext cx="203200" cy="203200"/>
          </a:xfrm>
          <a:custGeom>
            <a:avLst/>
            <a:gdLst>
              <a:gd name="T0" fmla="*/ 128 w 128"/>
              <a:gd name="T1" fmla="*/ 48 h 128"/>
              <a:gd name="T2" fmla="*/ 80 w 128"/>
              <a:gd name="T3" fmla="*/ 48 h 128"/>
              <a:gd name="T4" fmla="*/ 80 w 128"/>
              <a:gd name="T5" fmla="*/ 0 h 128"/>
              <a:gd name="T6" fmla="*/ 48 w 128"/>
              <a:gd name="T7" fmla="*/ 0 h 128"/>
              <a:gd name="T8" fmla="*/ 48 w 128"/>
              <a:gd name="T9" fmla="*/ 48 h 128"/>
              <a:gd name="T10" fmla="*/ 0 w 128"/>
              <a:gd name="T11" fmla="*/ 48 h 128"/>
              <a:gd name="T12" fmla="*/ 0 w 128"/>
              <a:gd name="T13" fmla="*/ 80 h 128"/>
              <a:gd name="T14" fmla="*/ 48 w 128"/>
              <a:gd name="T15" fmla="*/ 80 h 128"/>
              <a:gd name="T16" fmla="*/ 48 w 128"/>
              <a:gd name="T17" fmla="*/ 128 h 128"/>
              <a:gd name="T18" fmla="*/ 80 w 128"/>
              <a:gd name="T19" fmla="*/ 128 h 128"/>
              <a:gd name="T20" fmla="*/ 80 w 128"/>
              <a:gd name="T21" fmla="*/ 80 h 128"/>
              <a:gd name="T22" fmla="*/ 128 w 128"/>
              <a:gd name="T23" fmla="*/ 80 h 128"/>
              <a:gd name="T24" fmla="*/ 128 w 128"/>
              <a:gd name="T25" fmla="*/ 4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8" h="128">
                <a:moveTo>
                  <a:pt x="128" y="48"/>
                </a:moveTo>
                <a:lnTo>
                  <a:pt x="80" y="48"/>
                </a:lnTo>
                <a:lnTo>
                  <a:pt x="80" y="0"/>
                </a:lnTo>
                <a:lnTo>
                  <a:pt x="48" y="0"/>
                </a:lnTo>
                <a:lnTo>
                  <a:pt x="48" y="48"/>
                </a:lnTo>
                <a:lnTo>
                  <a:pt x="0" y="48"/>
                </a:lnTo>
                <a:lnTo>
                  <a:pt x="0" y="80"/>
                </a:lnTo>
                <a:lnTo>
                  <a:pt x="48" y="80"/>
                </a:lnTo>
                <a:lnTo>
                  <a:pt x="48" y="128"/>
                </a:lnTo>
                <a:lnTo>
                  <a:pt x="80" y="128"/>
                </a:lnTo>
                <a:lnTo>
                  <a:pt x="80" y="80"/>
                </a:lnTo>
                <a:lnTo>
                  <a:pt x="128" y="80"/>
                </a:lnTo>
                <a:lnTo>
                  <a:pt x="128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446" name="Freeform 269"/>
          <p:cNvSpPr>
            <a:spLocks noEditPoints="1"/>
          </p:cNvSpPr>
          <p:nvPr/>
        </p:nvSpPr>
        <p:spPr bwMode="auto">
          <a:xfrm>
            <a:off x="2578100" y="3497660"/>
            <a:ext cx="203200" cy="203200"/>
          </a:xfrm>
          <a:custGeom>
            <a:avLst/>
            <a:gdLst>
              <a:gd name="T0" fmla="*/ 80 w 128"/>
              <a:gd name="T1" fmla="*/ 48 h 128"/>
              <a:gd name="T2" fmla="*/ 80 w 128"/>
              <a:gd name="T3" fmla="*/ 0 h 128"/>
              <a:gd name="T4" fmla="*/ 48 w 128"/>
              <a:gd name="T5" fmla="*/ 0 h 128"/>
              <a:gd name="T6" fmla="*/ 48 w 128"/>
              <a:gd name="T7" fmla="*/ 48 h 128"/>
              <a:gd name="T8" fmla="*/ 0 w 128"/>
              <a:gd name="T9" fmla="*/ 48 h 128"/>
              <a:gd name="T10" fmla="*/ 0 w 128"/>
              <a:gd name="T11" fmla="*/ 80 h 128"/>
              <a:gd name="T12" fmla="*/ 48 w 128"/>
              <a:gd name="T13" fmla="*/ 80 h 128"/>
              <a:gd name="T14" fmla="*/ 48 w 128"/>
              <a:gd name="T15" fmla="*/ 128 h 128"/>
              <a:gd name="T16" fmla="*/ 80 w 128"/>
              <a:gd name="T17" fmla="*/ 128 h 128"/>
              <a:gd name="T18" fmla="*/ 80 w 128"/>
              <a:gd name="T19" fmla="*/ 80 h 128"/>
              <a:gd name="T20" fmla="*/ 128 w 128"/>
              <a:gd name="T21" fmla="*/ 80 h 128"/>
              <a:gd name="T22" fmla="*/ 128 w 128"/>
              <a:gd name="T23" fmla="*/ 48 h 128"/>
              <a:gd name="T24" fmla="*/ 80 w 128"/>
              <a:gd name="T25" fmla="*/ 48 h 128"/>
              <a:gd name="T26" fmla="*/ 120 w 128"/>
              <a:gd name="T27" fmla="*/ 72 h 128"/>
              <a:gd name="T28" fmla="*/ 80 w 128"/>
              <a:gd name="T29" fmla="*/ 72 h 128"/>
              <a:gd name="T30" fmla="*/ 72 w 128"/>
              <a:gd name="T31" fmla="*/ 72 h 128"/>
              <a:gd name="T32" fmla="*/ 72 w 128"/>
              <a:gd name="T33" fmla="*/ 80 h 128"/>
              <a:gd name="T34" fmla="*/ 72 w 128"/>
              <a:gd name="T35" fmla="*/ 120 h 128"/>
              <a:gd name="T36" fmla="*/ 56 w 128"/>
              <a:gd name="T37" fmla="*/ 120 h 128"/>
              <a:gd name="T38" fmla="*/ 56 w 128"/>
              <a:gd name="T39" fmla="*/ 80 h 128"/>
              <a:gd name="T40" fmla="*/ 56 w 128"/>
              <a:gd name="T41" fmla="*/ 72 h 128"/>
              <a:gd name="T42" fmla="*/ 48 w 128"/>
              <a:gd name="T43" fmla="*/ 72 h 128"/>
              <a:gd name="T44" fmla="*/ 8 w 128"/>
              <a:gd name="T45" fmla="*/ 72 h 128"/>
              <a:gd name="T46" fmla="*/ 8 w 128"/>
              <a:gd name="T47" fmla="*/ 56 h 128"/>
              <a:gd name="T48" fmla="*/ 48 w 128"/>
              <a:gd name="T49" fmla="*/ 56 h 128"/>
              <a:gd name="T50" fmla="*/ 56 w 128"/>
              <a:gd name="T51" fmla="*/ 56 h 128"/>
              <a:gd name="T52" fmla="*/ 56 w 128"/>
              <a:gd name="T53" fmla="*/ 48 h 128"/>
              <a:gd name="T54" fmla="*/ 56 w 128"/>
              <a:gd name="T55" fmla="*/ 8 h 128"/>
              <a:gd name="T56" fmla="*/ 72 w 128"/>
              <a:gd name="T57" fmla="*/ 8 h 128"/>
              <a:gd name="T58" fmla="*/ 72 w 128"/>
              <a:gd name="T59" fmla="*/ 48 h 128"/>
              <a:gd name="T60" fmla="*/ 72 w 128"/>
              <a:gd name="T61" fmla="*/ 56 h 128"/>
              <a:gd name="T62" fmla="*/ 80 w 128"/>
              <a:gd name="T63" fmla="*/ 56 h 128"/>
              <a:gd name="T64" fmla="*/ 120 w 128"/>
              <a:gd name="T65" fmla="*/ 56 h 128"/>
              <a:gd name="T66" fmla="*/ 120 w 128"/>
              <a:gd name="T67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8" h="128">
                <a:moveTo>
                  <a:pt x="80" y="48"/>
                </a:moveTo>
                <a:lnTo>
                  <a:pt x="80" y="0"/>
                </a:lnTo>
                <a:lnTo>
                  <a:pt x="48" y="0"/>
                </a:lnTo>
                <a:lnTo>
                  <a:pt x="48" y="48"/>
                </a:lnTo>
                <a:lnTo>
                  <a:pt x="0" y="48"/>
                </a:lnTo>
                <a:lnTo>
                  <a:pt x="0" y="80"/>
                </a:lnTo>
                <a:lnTo>
                  <a:pt x="48" y="80"/>
                </a:lnTo>
                <a:lnTo>
                  <a:pt x="48" y="128"/>
                </a:lnTo>
                <a:lnTo>
                  <a:pt x="80" y="128"/>
                </a:lnTo>
                <a:lnTo>
                  <a:pt x="80" y="80"/>
                </a:lnTo>
                <a:lnTo>
                  <a:pt x="128" y="80"/>
                </a:lnTo>
                <a:lnTo>
                  <a:pt x="128" y="48"/>
                </a:lnTo>
                <a:lnTo>
                  <a:pt x="80" y="48"/>
                </a:lnTo>
                <a:close/>
                <a:moveTo>
                  <a:pt x="120" y="72"/>
                </a:moveTo>
                <a:lnTo>
                  <a:pt x="80" y="72"/>
                </a:lnTo>
                <a:lnTo>
                  <a:pt x="72" y="72"/>
                </a:lnTo>
                <a:lnTo>
                  <a:pt x="72" y="80"/>
                </a:lnTo>
                <a:lnTo>
                  <a:pt x="72" y="120"/>
                </a:lnTo>
                <a:lnTo>
                  <a:pt x="56" y="120"/>
                </a:lnTo>
                <a:lnTo>
                  <a:pt x="56" y="80"/>
                </a:lnTo>
                <a:lnTo>
                  <a:pt x="56" y="72"/>
                </a:lnTo>
                <a:lnTo>
                  <a:pt x="48" y="72"/>
                </a:lnTo>
                <a:lnTo>
                  <a:pt x="8" y="72"/>
                </a:lnTo>
                <a:lnTo>
                  <a:pt x="8" y="56"/>
                </a:lnTo>
                <a:lnTo>
                  <a:pt x="48" y="56"/>
                </a:lnTo>
                <a:lnTo>
                  <a:pt x="56" y="56"/>
                </a:lnTo>
                <a:lnTo>
                  <a:pt x="56" y="48"/>
                </a:lnTo>
                <a:lnTo>
                  <a:pt x="56" y="8"/>
                </a:lnTo>
                <a:lnTo>
                  <a:pt x="72" y="8"/>
                </a:lnTo>
                <a:lnTo>
                  <a:pt x="72" y="48"/>
                </a:lnTo>
                <a:lnTo>
                  <a:pt x="72" y="56"/>
                </a:lnTo>
                <a:lnTo>
                  <a:pt x="80" y="56"/>
                </a:lnTo>
                <a:lnTo>
                  <a:pt x="120" y="56"/>
                </a:lnTo>
                <a:lnTo>
                  <a:pt x="120" y="7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447" name="Freeform 270"/>
          <p:cNvSpPr>
            <a:spLocks/>
          </p:cNvSpPr>
          <p:nvPr/>
        </p:nvSpPr>
        <p:spPr bwMode="auto">
          <a:xfrm>
            <a:off x="4649788" y="3538935"/>
            <a:ext cx="127000" cy="127000"/>
          </a:xfrm>
          <a:custGeom>
            <a:avLst/>
            <a:gdLst>
              <a:gd name="T0" fmla="*/ 80 w 80"/>
              <a:gd name="T1" fmla="*/ 16 h 80"/>
              <a:gd name="T2" fmla="*/ 64 w 80"/>
              <a:gd name="T3" fmla="*/ 0 h 80"/>
              <a:gd name="T4" fmla="*/ 40 w 80"/>
              <a:gd name="T5" fmla="*/ 22 h 80"/>
              <a:gd name="T6" fmla="*/ 18 w 80"/>
              <a:gd name="T7" fmla="*/ 0 h 80"/>
              <a:gd name="T8" fmla="*/ 0 w 80"/>
              <a:gd name="T9" fmla="*/ 16 h 80"/>
              <a:gd name="T10" fmla="*/ 24 w 80"/>
              <a:gd name="T11" fmla="*/ 40 h 80"/>
              <a:gd name="T12" fmla="*/ 0 w 80"/>
              <a:gd name="T13" fmla="*/ 62 h 80"/>
              <a:gd name="T14" fmla="*/ 18 w 80"/>
              <a:gd name="T15" fmla="*/ 80 h 80"/>
              <a:gd name="T16" fmla="*/ 40 w 80"/>
              <a:gd name="T17" fmla="*/ 56 h 80"/>
              <a:gd name="T18" fmla="*/ 64 w 80"/>
              <a:gd name="T19" fmla="*/ 80 h 80"/>
              <a:gd name="T20" fmla="*/ 80 w 80"/>
              <a:gd name="T21" fmla="*/ 62 h 80"/>
              <a:gd name="T22" fmla="*/ 58 w 80"/>
              <a:gd name="T23" fmla="*/ 40 h 80"/>
              <a:gd name="T24" fmla="*/ 80 w 80"/>
              <a:gd name="T25" fmla="*/ 16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80">
                <a:moveTo>
                  <a:pt x="80" y="16"/>
                </a:moveTo>
                <a:lnTo>
                  <a:pt x="64" y="0"/>
                </a:lnTo>
                <a:lnTo>
                  <a:pt x="40" y="22"/>
                </a:lnTo>
                <a:lnTo>
                  <a:pt x="18" y="0"/>
                </a:lnTo>
                <a:lnTo>
                  <a:pt x="0" y="16"/>
                </a:lnTo>
                <a:lnTo>
                  <a:pt x="24" y="40"/>
                </a:lnTo>
                <a:lnTo>
                  <a:pt x="0" y="62"/>
                </a:lnTo>
                <a:lnTo>
                  <a:pt x="18" y="80"/>
                </a:lnTo>
                <a:lnTo>
                  <a:pt x="40" y="56"/>
                </a:lnTo>
                <a:lnTo>
                  <a:pt x="64" y="80"/>
                </a:lnTo>
                <a:lnTo>
                  <a:pt x="80" y="62"/>
                </a:lnTo>
                <a:lnTo>
                  <a:pt x="58" y="40"/>
                </a:lnTo>
                <a:lnTo>
                  <a:pt x="8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448" name="Freeform 271"/>
          <p:cNvSpPr>
            <a:spLocks/>
          </p:cNvSpPr>
          <p:nvPr/>
        </p:nvSpPr>
        <p:spPr bwMode="auto">
          <a:xfrm>
            <a:off x="2182813" y="3510360"/>
            <a:ext cx="180975" cy="180975"/>
          </a:xfrm>
          <a:custGeom>
            <a:avLst/>
            <a:gdLst>
              <a:gd name="T0" fmla="*/ 114 w 114"/>
              <a:gd name="T1" fmla="*/ 90 h 114"/>
              <a:gd name="T2" fmla="*/ 80 w 114"/>
              <a:gd name="T3" fmla="*/ 56 h 114"/>
              <a:gd name="T4" fmla="*/ 114 w 114"/>
              <a:gd name="T5" fmla="*/ 22 h 114"/>
              <a:gd name="T6" fmla="*/ 90 w 114"/>
              <a:gd name="T7" fmla="*/ 0 h 114"/>
              <a:gd name="T8" fmla="*/ 56 w 114"/>
              <a:gd name="T9" fmla="*/ 34 h 114"/>
              <a:gd name="T10" fmla="*/ 22 w 114"/>
              <a:gd name="T11" fmla="*/ 0 h 114"/>
              <a:gd name="T12" fmla="*/ 0 w 114"/>
              <a:gd name="T13" fmla="*/ 22 h 114"/>
              <a:gd name="T14" fmla="*/ 34 w 114"/>
              <a:gd name="T15" fmla="*/ 56 h 114"/>
              <a:gd name="T16" fmla="*/ 0 w 114"/>
              <a:gd name="T17" fmla="*/ 90 h 114"/>
              <a:gd name="T18" fmla="*/ 22 w 114"/>
              <a:gd name="T19" fmla="*/ 114 h 114"/>
              <a:gd name="T20" fmla="*/ 56 w 114"/>
              <a:gd name="T21" fmla="*/ 80 h 114"/>
              <a:gd name="T22" fmla="*/ 90 w 114"/>
              <a:gd name="T23" fmla="*/ 114 h 114"/>
              <a:gd name="T24" fmla="*/ 114 w 114"/>
              <a:gd name="T25" fmla="*/ 9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4" h="114">
                <a:moveTo>
                  <a:pt x="114" y="90"/>
                </a:moveTo>
                <a:lnTo>
                  <a:pt x="80" y="56"/>
                </a:lnTo>
                <a:lnTo>
                  <a:pt x="114" y="22"/>
                </a:lnTo>
                <a:lnTo>
                  <a:pt x="90" y="0"/>
                </a:lnTo>
                <a:lnTo>
                  <a:pt x="56" y="34"/>
                </a:lnTo>
                <a:lnTo>
                  <a:pt x="22" y="0"/>
                </a:lnTo>
                <a:lnTo>
                  <a:pt x="0" y="22"/>
                </a:lnTo>
                <a:lnTo>
                  <a:pt x="34" y="56"/>
                </a:lnTo>
                <a:lnTo>
                  <a:pt x="0" y="90"/>
                </a:lnTo>
                <a:lnTo>
                  <a:pt x="22" y="114"/>
                </a:lnTo>
                <a:lnTo>
                  <a:pt x="56" y="80"/>
                </a:lnTo>
                <a:lnTo>
                  <a:pt x="90" y="114"/>
                </a:lnTo>
                <a:lnTo>
                  <a:pt x="114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449" name="Freeform 272"/>
          <p:cNvSpPr>
            <a:spLocks noEditPoints="1"/>
          </p:cNvSpPr>
          <p:nvPr/>
        </p:nvSpPr>
        <p:spPr bwMode="auto">
          <a:xfrm>
            <a:off x="3403600" y="3513535"/>
            <a:ext cx="180975" cy="180975"/>
          </a:xfrm>
          <a:custGeom>
            <a:avLst/>
            <a:gdLst>
              <a:gd name="T0" fmla="*/ 80 w 114"/>
              <a:gd name="T1" fmla="*/ 56 h 114"/>
              <a:gd name="T2" fmla="*/ 114 w 114"/>
              <a:gd name="T3" fmla="*/ 22 h 114"/>
              <a:gd name="T4" fmla="*/ 90 w 114"/>
              <a:gd name="T5" fmla="*/ 0 h 114"/>
              <a:gd name="T6" fmla="*/ 56 w 114"/>
              <a:gd name="T7" fmla="*/ 34 h 114"/>
              <a:gd name="T8" fmla="*/ 22 w 114"/>
              <a:gd name="T9" fmla="*/ 0 h 114"/>
              <a:gd name="T10" fmla="*/ 0 w 114"/>
              <a:gd name="T11" fmla="*/ 22 h 114"/>
              <a:gd name="T12" fmla="*/ 34 w 114"/>
              <a:gd name="T13" fmla="*/ 56 h 114"/>
              <a:gd name="T14" fmla="*/ 0 w 114"/>
              <a:gd name="T15" fmla="*/ 90 h 114"/>
              <a:gd name="T16" fmla="*/ 22 w 114"/>
              <a:gd name="T17" fmla="*/ 114 h 114"/>
              <a:gd name="T18" fmla="*/ 56 w 114"/>
              <a:gd name="T19" fmla="*/ 80 h 114"/>
              <a:gd name="T20" fmla="*/ 90 w 114"/>
              <a:gd name="T21" fmla="*/ 114 h 114"/>
              <a:gd name="T22" fmla="*/ 114 w 114"/>
              <a:gd name="T23" fmla="*/ 90 h 114"/>
              <a:gd name="T24" fmla="*/ 80 w 114"/>
              <a:gd name="T25" fmla="*/ 56 h 114"/>
              <a:gd name="T26" fmla="*/ 62 w 114"/>
              <a:gd name="T27" fmla="*/ 74 h 114"/>
              <a:gd name="T28" fmla="*/ 56 w 114"/>
              <a:gd name="T29" fmla="*/ 68 h 114"/>
              <a:gd name="T30" fmla="*/ 50 w 114"/>
              <a:gd name="T31" fmla="*/ 74 h 114"/>
              <a:gd name="T32" fmla="*/ 22 w 114"/>
              <a:gd name="T33" fmla="*/ 102 h 114"/>
              <a:gd name="T34" fmla="*/ 12 w 114"/>
              <a:gd name="T35" fmla="*/ 90 h 114"/>
              <a:gd name="T36" fmla="*/ 40 w 114"/>
              <a:gd name="T37" fmla="*/ 62 h 114"/>
              <a:gd name="T38" fmla="*/ 46 w 114"/>
              <a:gd name="T39" fmla="*/ 56 h 114"/>
              <a:gd name="T40" fmla="*/ 40 w 114"/>
              <a:gd name="T41" fmla="*/ 50 h 114"/>
              <a:gd name="T42" fmla="*/ 12 w 114"/>
              <a:gd name="T43" fmla="*/ 22 h 114"/>
              <a:gd name="T44" fmla="*/ 22 w 114"/>
              <a:gd name="T45" fmla="*/ 12 h 114"/>
              <a:gd name="T46" fmla="*/ 50 w 114"/>
              <a:gd name="T47" fmla="*/ 40 h 114"/>
              <a:gd name="T48" fmla="*/ 56 w 114"/>
              <a:gd name="T49" fmla="*/ 46 h 114"/>
              <a:gd name="T50" fmla="*/ 62 w 114"/>
              <a:gd name="T51" fmla="*/ 40 h 114"/>
              <a:gd name="T52" fmla="*/ 90 w 114"/>
              <a:gd name="T53" fmla="*/ 12 h 114"/>
              <a:gd name="T54" fmla="*/ 102 w 114"/>
              <a:gd name="T55" fmla="*/ 22 h 114"/>
              <a:gd name="T56" fmla="*/ 74 w 114"/>
              <a:gd name="T57" fmla="*/ 50 h 114"/>
              <a:gd name="T58" fmla="*/ 68 w 114"/>
              <a:gd name="T59" fmla="*/ 56 h 114"/>
              <a:gd name="T60" fmla="*/ 74 w 114"/>
              <a:gd name="T61" fmla="*/ 62 h 114"/>
              <a:gd name="T62" fmla="*/ 102 w 114"/>
              <a:gd name="T63" fmla="*/ 90 h 114"/>
              <a:gd name="T64" fmla="*/ 90 w 114"/>
              <a:gd name="T65" fmla="*/ 102 h 114"/>
              <a:gd name="T66" fmla="*/ 62 w 114"/>
              <a:gd name="T67" fmla="*/ 7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4" h="114">
                <a:moveTo>
                  <a:pt x="80" y="56"/>
                </a:moveTo>
                <a:lnTo>
                  <a:pt x="114" y="22"/>
                </a:lnTo>
                <a:lnTo>
                  <a:pt x="90" y="0"/>
                </a:lnTo>
                <a:lnTo>
                  <a:pt x="56" y="34"/>
                </a:lnTo>
                <a:lnTo>
                  <a:pt x="22" y="0"/>
                </a:lnTo>
                <a:lnTo>
                  <a:pt x="0" y="22"/>
                </a:lnTo>
                <a:lnTo>
                  <a:pt x="34" y="56"/>
                </a:lnTo>
                <a:lnTo>
                  <a:pt x="0" y="90"/>
                </a:lnTo>
                <a:lnTo>
                  <a:pt x="22" y="114"/>
                </a:lnTo>
                <a:lnTo>
                  <a:pt x="56" y="80"/>
                </a:lnTo>
                <a:lnTo>
                  <a:pt x="90" y="114"/>
                </a:lnTo>
                <a:lnTo>
                  <a:pt x="114" y="90"/>
                </a:lnTo>
                <a:lnTo>
                  <a:pt x="80" y="56"/>
                </a:lnTo>
                <a:close/>
                <a:moveTo>
                  <a:pt x="62" y="74"/>
                </a:moveTo>
                <a:lnTo>
                  <a:pt x="56" y="68"/>
                </a:lnTo>
                <a:lnTo>
                  <a:pt x="50" y="74"/>
                </a:lnTo>
                <a:lnTo>
                  <a:pt x="22" y="102"/>
                </a:lnTo>
                <a:lnTo>
                  <a:pt x="12" y="90"/>
                </a:lnTo>
                <a:lnTo>
                  <a:pt x="40" y="62"/>
                </a:lnTo>
                <a:lnTo>
                  <a:pt x="46" y="56"/>
                </a:lnTo>
                <a:lnTo>
                  <a:pt x="40" y="50"/>
                </a:lnTo>
                <a:lnTo>
                  <a:pt x="12" y="22"/>
                </a:lnTo>
                <a:lnTo>
                  <a:pt x="22" y="12"/>
                </a:lnTo>
                <a:lnTo>
                  <a:pt x="50" y="40"/>
                </a:lnTo>
                <a:lnTo>
                  <a:pt x="56" y="46"/>
                </a:lnTo>
                <a:lnTo>
                  <a:pt x="62" y="40"/>
                </a:lnTo>
                <a:lnTo>
                  <a:pt x="90" y="12"/>
                </a:lnTo>
                <a:lnTo>
                  <a:pt x="102" y="22"/>
                </a:lnTo>
                <a:lnTo>
                  <a:pt x="74" y="50"/>
                </a:lnTo>
                <a:lnTo>
                  <a:pt x="68" y="56"/>
                </a:lnTo>
                <a:lnTo>
                  <a:pt x="74" y="62"/>
                </a:lnTo>
                <a:lnTo>
                  <a:pt x="102" y="90"/>
                </a:lnTo>
                <a:lnTo>
                  <a:pt x="90" y="102"/>
                </a:lnTo>
                <a:lnTo>
                  <a:pt x="62" y="7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450" name="Rectangle 273"/>
          <p:cNvSpPr>
            <a:spLocks noChangeArrowheads="1"/>
          </p:cNvSpPr>
          <p:nvPr/>
        </p:nvSpPr>
        <p:spPr bwMode="auto">
          <a:xfrm>
            <a:off x="1763713" y="3573860"/>
            <a:ext cx="203200" cy="508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451" name="Freeform 274"/>
          <p:cNvSpPr>
            <a:spLocks noEditPoints="1"/>
          </p:cNvSpPr>
          <p:nvPr/>
        </p:nvSpPr>
        <p:spPr bwMode="auto">
          <a:xfrm>
            <a:off x="2984500" y="3586560"/>
            <a:ext cx="203200" cy="50800"/>
          </a:xfrm>
          <a:custGeom>
            <a:avLst/>
            <a:gdLst>
              <a:gd name="T0" fmla="*/ 0 w 128"/>
              <a:gd name="T1" fmla="*/ 0 h 32"/>
              <a:gd name="T2" fmla="*/ 0 w 128"/>
              <a:gd name="T3" fmla="*/ 32 h 32"/>
              <a:gd name="T4" fmla="*/ 128 w 128"/>
              <a:gd name="T5" fmla="*/ 32 h 32"/>
              <a:gd name="T6" fmla="*/ 128 w 128"/>
              <a:gd name="T7" fmla="*/ 0 h 32"/>
              <a:gd name="T8" fmla="*/ 0 w 128"/>
              <a:gd name="T9" fmla="*/ 0 h 32"/>
              <a:gd name="T10" fmla="*/ 120 w 128"/>
              <a:gd name="T11" fmla="*/ 24 h 32"/>
              <a:gd name="T12" fmla="*/ 8 w 128"/>
              <a:gd name="T13" fmla="*/ 24 h 32"/>
              <a:gd name="T14" fmla="*/ 8 w 128"/>
              <a:gd name="T15" fmla="*/ 8 h 32"/>
              <a:gd name="T16" fmla="*/ 120 w 128"/>
              <a:gd name="T17" fmla="*/ 8 h 32"/>
              <a:gd name="T18" fmla="*/ 120 w 128"/>
              <a:gd name="T19" fmla="*/ 24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8" h="32">
                <a:moveTo>
                  <a:pt x="0" y="0"/>
                </a:moveTo>
                <a:lnTo>
                  <a:pt x="0" y="32"/>
                </a:lnTo>
                <a:lnTo>
                  <a:pt x="128" y="32"/>
                </a:lnTo>
                <a:lnTo>
                  <a:pt x="128" y="0"/>
                </a:lnTo>
                <a:lnTo>
                  <a:pt x="0" y="0"/>
                </a:lnTo>
                <a:close/>
                <a:moveTo>
                  <a:pt x="120" y="24"/>
                </a:moveTo>
                <a:lnTo>
                  <a:pt x="8" y="24"/>
                </a:lnTo>
                <a:lnTo>
                  <a:pt x="8" y="8"/>
                </a:lnTo>
                <a:lnTo>
                  <a:pt x="120" y="8"/>
                </a:lnTo>
                <a:lnTo>
                  <a:pt x="12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342" name="Group 11341"/>
          <p:cNvGrpSpPr/>
          <p:nvPr/>
        </p:nvGrpSpPr>
        <p:grpSpPr>
          <a:xfrm>
            <a:off x="4624388" y="3916760"/>
            <a:ext cx="180975" cy="177800"/>
            <a:chOff x="4624388" y="4030985"/>
            <a:chExt cx="180975" cy="177800"/>
          </a:xfrm>
        </p:grpSpPr>
        <p:sp>
          <p:nvSpPr>
            <p:cNvPr id="452" name="Freeform 275"/>
            <p:cNvSpPr>
              <a:spLocks noEditPoints="1"/>
            </p:cNvSpPr>
            <p:nvPr/>
          </p:nvSpPr>
          <p:spPr bwMode="auto">
            <a:xfrm>
              <a:off x="4624388" y="4030985"/>
              <a:ext cx="180975" cy="177800"/>
            </a:xfrm>
            <a:custGeom>
              <a:avLst/>
              <a:gdLst>
                <a:gd name="T0" fmla="*/ 28 w 57"/>
                <a:gd name="T1" fmla="*/ 0 h 56"/>
                <a:gd name="T2" fmla="*/ 0 w 57"/>
                <a:gd name="T3" fmla="*/ 28 h 56"/>
                <a:gd name="T4" fmla="*/ 28 w 57"/>
                <a:gd name="T5" fmla="*/ 56 h 56"/>
                <a:gd name="T6" fmla="*/ 57 w 57"/>
                <a:gd name="T7" fmla="*/ 28 h 56"/>
                <a:gd name="T8" fmla="*/ 28 w 57"/>
                <a:gd name="T9" fmla="*/ 0 h 56"/>
                <a:gd name="T10" fmla="*/ 28 w 57"/>
                <a:gd name="T11" fmla="*/ 52 h 56"/>
                <a:gd name="T12" fmla="*/ 4 w 57"/>
                <a:gd name="T13" fmla="*/ 28 h 56"/>
                <a:gd name="T14" fmla="*/ 28 w 57"/>
                <a:gd name="T15" fmla="*/ 4 h 56"/>
                <a:gd name="T16" fmla="*/ 52 w 57"/>
                <a:gd name="T17" fmla="*/ 28 h 56"/>
                <a:gd name="T18" fmla="*/ 28 w 57"/>
                <a:gd name="T19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6"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4"/>
                    <a:pt x="13" y="56"/>
                    <a:pt x="28" y="56"/>
                  </a:cubicBezTo>
                  <a:cubicBezTo>
                    <a:pt x="44" y="56"/>
                    <a:pt x="57" y="44"/>
                    <a:pt x="57" y="28"/>
                  </a:cubicBezTo>
                  <a:cubicBezTo>
                    <a:pt x="57" y="13"/>
                    <a:pt x="44" y="0"/>
                    <a:pt x="28" y="0"/>
                  </a:cubicBezTo>
                  <a:close/>
                  <a:moveTo>
                    <a:pt x="28" y="52"/>
                  </a:move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53" name="Freeform 276"/>
            <p:cNvSpPr>
              <a:spLocks/>
            </p:cNvSpPr>
            <p:nvPr/>
          </p:nvSpPr>
          <p:spPr bwMode="auto">
            <a:xfrm>
              <a:off x="4675188" y="4075435"/>
              <a:ext cx="82550" cy="82550"/>
            </a:xfrm>
            <a:custGeom>
              <a:avLst/>
              <a:gdLst>
                <a:gd name="T0" fmla="*/ 40 w 52"/>
                <a:gd name="T1" fmla="*/ 0 h 52"/>
                <a:gd name="T2" fmla="*/ 26 w 52"/>
                <a:gd name="T3" fmla="*/ 16 h 52"/>
                <a:gd name="T4" fmla="*/ 12 w 52"/>
                <a:gd name="T5" fmla="*/ 0 h 52"/>
                <a:gd name="T6" fmla="*/ 0 w 52"/>
                <a:gd name="T7" fmla="*/ 12 h 52"/>
                <a:gd name="T8" fmla="*/ 14 w 52"/>
                <a:gd name="T9" fmla="*/ 26 h 52"/>
                <a:gd name="T10" fmla="*/ 0 w 52"/>
                <a:gd name="T11" fmla="*/ 40 h 52"/>
                <a:gd name="T12" fmla="*/ 12 w 52"/>
                <a:gd name="T13" fmla="*/ 52 h 52"/>
                <a:gd name="T14" fmla="*/ 26 w 52"/>
                <a:gd name="T15" fmla="*/ 38 h 52"/>
                <a:gd name="T16" fmla="*/ 40 w 52"/>
                <a:gd name="T17" fmla="*/ 52 h 52"/>
                <a:gd name="T18" fmla="*/ 52 w 52"/>
                <a:gd name="T19" fmla="*/ 40 h 52"/>
                <a:gd name="T20" fmla="*/ 36 w 52"/>
                <a:gd name="T21" fmla="*/ 26 h 52"/>
                <a:gd name="T22" fmla="*/ 52 w 52"/>
                <a:gd name="T23" fmla="*/ 12 h 52"/>
                <a:gd name="T24" fmla="*/ 40 w 52"/>
                <a:gd name="T2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2">
                  <a:moveTo>
                    <a:pt x="40" y="0"/>
                  </a:moveTo>
                  <a:lnTo>
                    <a:pt x="26" y="16"/>
                  </a:lnTo>
                  <a:lnTo>
                    <a:pt x="12" y="0"/>
                  </a:lnTo>
                  <a:lnTo>
                    <a:pt x="0" y="12"/>
                  </a:lnTo>
                  <a:lnTo>
                    <a:pt x="14" y="26"/>
                  </a:lnTo>
                  <a:lnTo>
                    <a:pt x="0" y="40"/>
                  </a:lnTo>
                  <a:lnTo>
                    <a:pt x="12" y="52"/>
                  </a:lnTo>
                  <a:lnTo>
                    <a:pt x="26" y="38"/>
                  </a:lnTo>
                  <a:lnTo>
                    <a:pt x="40" y="52"/>
                  </a:lnTo>
                  <a:lnTo>
                    <a:pt x="52" y="40"/>
                  </a:lnTo>
                  <a:lnTo>
                    <a:pt x="36" y="26"/>
                  </a:lnTo>
                  <a:lnTo>
                    <a:pt x="52" y="12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454" name="Freeform 277"/>
          <p:cNvSpPr>
            <a:spLocks noEditPoints="1"/>
          </p:cNvSpPr>
          <p:nvPr/>
        </p:nvSpPr>
        <p:spPr bwMode="auto">
          <a:xfrm>
            <a:off x="6276975" y="3942160"/>
            <a:ext cx="114300" cy="114300"/>
          </a:xfrm>
          <a:custGeom>
            <a:avLst/>
            <a:gdLst>
              <a:gd name="T0" fmla="*/ 28 w 36"/>
              <a:gd name="T1" fmla="*/ 0 h 36"/>
              <a:gd name="T2" fmla="*/ 8 w 36"/>
              <a:gd name="T3" fmla="*/ 0 h 36"/>
              <a:gd name="T4" fmla="*/ 0 w 36"/>
              <a:gd name="T5" fmla="*/ 8 h 36"/>
              <a:gd name="T6" fmla="*/ 0 w 36"/>
              <a:gd name="T7" fmla="*/ 28 h 36"/>
              <a:gd name="T8" fmla="*/ 8 w 36"/>
              <a:gd name="T9" fmla="*/ 36 h 36"/>
              <a:gd name="T10" fmla="*/ 28 w 36"/>
              <a:gd name="T11" fmla="*/ 36 h 36"/>
              <a:gd name="T12" fmla="*/ 36 w 36"/>
              <a:gd name="T13" fmla="*/ 28 h 36"/>
              <a:gd name="T14" fmla="*/ 36 w 36"/>
              <a:gd name="T15" fmla="*/ 8 h 36"/>
              <a:gd name="T16" fmla="*/ 28 w 36"/>
              <a:gd name="T17" fmla="*/ 0 h 36"/>
              <a:gd name="T18" fmla="*/ 28 w 36"/>
              <a:gd name="T19" fmla="*/ 20 h 36"/>
              <a:gd name="T20" fmla="*/ 20 w 36"/>
              <a:gd name="T21" fmla="*/ 20 h 36"/>
              <a:gd name="T22" fmla="*/ 20 w 36"/>
              <a:gd name="T23" fmla="*/ 28 h 36"/>
              <a:gd name="T24" fmla="*/ 16 w 36"/>
              <a:gd name="T25" fmla="*/ 28 h 36"/>
              <a:gd name="T26" fmla="*/ 16 w 36"/>
              <a:gd name="T27" fmla="*/ 20 h 36"/>
              <a:gd name="T28" fmla="*/ 8 w 36"/>
              <a:gd name="T29" fmla="*/ 20 h 36"/>
              <a:gd name="T30" fmla="*/ 8 w 36"/>
              <a:gd name="T31" fmla="*/ 16 h 36"/>
              <a:gd name="T32" fmla="*/ 16 w 36"/>
              <a:gd name="T33" fmla="*/ 16 h 36"/>
              <a:gd name="T34" fmla="*/ 16 w 36"/>
              <a:gd name="T35" fmla="*/ 8 h 36"/>
              <a:gd name="T36" fmla="*/ 20 w 36"/>
              <a:gd name="T37" fmla="*/ 8 h 36"/>
              <a:gd name="T38" fmla="*/ 20 w 36"/>
              <a:gd name="T39" fmla="*/ 16 h 36"/>
              <a:gd name="T40" fmla="*/ 28 w 36"/>
              <a:gd name="T41" fmla="*/ 16 h 36"/>
              <a:gd name="T42" fmla="*/ 28 w 36"/>
              <a:gd name="T43" fmla="*/ 2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6" h="36">
                <a:moveTo>
                  <a:pt x="28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32"/>
                  <a:pt x="4" y="36"/>
                  <a:pt x="8" y="36"/>
                </a:cubicBezTo>
                <a:cubicBezTo>
                  <a:pt x="28" y="36"/>
                  <a:pt x="28" y="36"/>
                  <a:pt x="28" y="36"/>
                </a:cubicBezTo>
                <a:cubicBezTo>
                  <a:pt x="32" y="36"/>
                  <a:pt x="36" y="32"/>
                  <a:pt x="36" y="28"/>
                </a:cubicBezTo>
                <a:cubicBezTo>
                  <a:pt x="36" y="8"/>
                  <a:pt x="36" y="8"/>
                  <a:pt x="36" y="8"/>
                </a:cubicBezTo>
                <a:cubicBezTo>
                  <a:pt x="36" y="4"/>
                  <a:pt x="32" y="0"/>
                  <a:pt x="28" y="0"/>
                </a:cubicBezTo>
                <a:close/>
                <a:moveTo>
                  <a:pt x="28" y="20"/>
                </a:moveTo>
                <a:cubicBezTo>
                  <a:pt x="20" y="20"/>
                  <a:pt x="20" y="20"/>
                  <a:pt x="20" y="20"/>
                </a:cubicBezTo>
                <a:cubicBezTo>
                  <a:pt x="20" y="28"/>
                  <a:pt x="20" y="28"/>
                  <a:pt x="20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0"/>
                  <a:pt x="16" y="20"/>
                  <a:pt x="16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16"/>
                  <a:pt x="8" y="16"/>
                  <a:pt x="8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8"/>
                  <a:pt x="16" y="8"/>
                  <a:pt x="16" y="8"/>
                </a:cubicBezTo>
                <a:cubicBezTo>
                  <a:pt x="20" y="8"/>
                  <a:pt x="20" y="8"/>
                  <a:pt x="20" y="8"/>
                </a:cubicBezTo>
                <a:cubicBezTo>
                  <a:pt x="20" y="16"/>
                  <a:pt x="20" y="16"/>
                  <a:pt x="20" y="16"/>
                </a:cubicBezTo>
                <a:cubicBezTo>
                  <a:pt x="28" y="16"/>
                  <a:pt x="28" y="16"/>
                  <a:pt x="28" y="16"/>
                </a:cubicBezTo>
                <a:lnTo>
                  <a:pt x="2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455" name="Freeform 278"/>
          <p:cNvSpPr>
            <a:spLocks noEditPoints="1"/>
          </p:cNvSpPr>
          <p:nvPr/>
        </p:nvSpPr>
        <p:spPr bwMode="auto">
          <a:xfrm>
            <a:off x="6684963" y="3929460"/>
            <a:ext cx="114300" cy="114300"/>
          </a:xfrm>
          <a:custGeom>
            <a:avLst/>
            <a:gdLst>
              <a:gd name="T0" fmla="*/ 28 w 36"/>
              <a:gd name="T1" fmla="*/ 0 h 36"/>
              <a:gd name="T2" fmla="*/ 8 w 36"/>
              <a:gd name="T3" fmla="*/ 0 h 36"/>
              <a:gd name="T4" fmla="*/ 0 w 36"/>
              <a:gd name="T5" fmla="*/ 8 h 36"/>
              <a:gd name="T6" fmla="*/ 0 w 36"/>
              <a:gd name="T7" fmla="*/ 28 h 36"/>
              <a:gd name="T8" fmla="*/ 8 w 36"/>
              <a:gd name="T9" fmla="*/ 36 h 36"/>
              <a:gd name="T10" fmla="*/ 28 w 36"/>
              <a:gd name="T11" fmla="*/ 36 h 36"/>
              <a:gd name="T12" fmla="*/ 36 w 36"/>
              <a:gd name="T13" fmla="*/ 28 h 36"/>
              <a:gd name="T14" fmla="*/ 36 w 36"/>
              <a:gd name="T15" fmla="*/ 8 h 36"/>
              <a:gd name="T16" fmla="*/ 28 w 36"/>
              <a:gd name="T17" fmla="*/ 0 h 36"/>
              <a:gd name="T18" fmla="*/ 28 w 36"/>
              <a:gd name="T19" fmla="*/ 20 h 36"/>
              <a:gd name="T20" fmla="*/ 8 w 36"/>
              <a:gd name="T21" fmla="*/ 20 h 36"/>
              <a:gd name="T22" fmla="*/ 8 w 36"/>
              <a:gd name="T23" fmla="*/ 16 h 36"/>
              <a:gd name="T24" fmla="*/ 28 w 36"/>
              <a:gd name="T25" fmla="*/ 16 h 36"/>
              <a:gd name="T26" fmla="*/ 28 w 36"/>
              <a:gd name="T27" fmla="*/ 2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6" h="36">
                <a:moveTo>
                  <a:pt x="28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32"/>
                  <a:pt x="4" y="36"/>
                  <a:pt x="8" y="36"/>
                </a:cubicBezTo>
                <a:cubicBezTo>
                  <a:pt x="28" y="36"/>
                  <a:pt x="28" y="36"/>
                  <a:pt x="28" y="36"/>
                </a:cubicBezTo>
                <a:cubicBezTo>
                  <a:pt x="32" y="36"/>
                  <a:pt x="36" y="32"/>
                  <a:pt x="36" y="28"/>
                </a:cubicBezTo>
                <a:cubicBezTo>
                  <a:pt x="36" y="8"/>
                  <a:pt x="36" y="8"/>
                  <a:pt x="36" y="8"/>
                </a:cubicBezTo>
                <a:cubicBezTo>
                  <a:pt x="36" y="4"/>
                  <a:pt x="32" y="0"/>
                  <a:pt x="28" y="0"/>
                </a:cubicBezTo>
                <a:close/>
                <a:moveTo>
                  <a:pt x="28" y="20"/>
                </a:moveTo>
                <a:cubicBezTo>
                  <a:pt x="8" y="20"/>
                  <a:pt x="8" y="20"/>
                  <a:pt x="8" y="20"/>
                </a:cubicBezTo>
                <a:cubicBezTo>
                  <a:pt x="8" y="16"/>
                  <a:pt x="8" y="16"/>
                  <a:pt x="8" y="16"/>
                </a:cubicBezTo>
                <a:cubicBezTo>
                  <a:pt x="28" y="16"/>
                  <a:pt x="28" y="16"/>
                  <a:pt x="28" y="16"/>
                </a:cubicBezTo>
                <a:lnTo>
                  <a:pt x="2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456" name="Freeform 279"/>
          <p:cNvSpPr>
            <a:spLocks noEditPoints="1"/>
          </p:cNvSpPr>
          <p:nvPr/>
        </p:nvSpPr>
        <p:spPr bwMode="auto">
          <a:xfrm>
            <a:off x="2603500" y="3916760"/>
            <a:ext cx="152400" cy="152400"/>
          </a:xfrm>
          <a:custGeom>
            <a:avLst/>
            <a:gdLst>
              <a:gd name="T0" fmla="*/ 44 w 48"/>
              <a:gd name="T1" fmla="*/ 0 h 48"/>
              <a:gd name="T2" fmla="*/ 4 w 48"/>
              <a:gd name="T3" fmla="*/ 0 h 48"/>
              <a:gd name="T4" fmla="*/ 0 w 48"/>
              <a:gd name="T5" fmla="*/ 4 h 48"/>
              <a:gd name="T6" fmla="*/ 0 w 48"/>
              <a:gd name="T7" fmla="*/ 44 h 48"/>
              <a:gd name="T8" fmla="*/ 4 w 48"/>
              <a:gd name="T9" fmla="*/ 48 h 48"/>
              <a:gd name="T10" fmla="*/ 44 w 48"/>
              <a:gd name="T11" fmla="*/ 48 h 48"/>
              <a:gd name="T12" fmla="*/ 48 w 48"/>
              <a:gd name="T13" fmla="*/ 44 h 48"/>
              <a:gd name="T14" fmla="*/ 48 w 48"/>
              <a:gd name="T15" fmla="*/ 4 h 48"/>
              <a:gd name="T16" fmla="*/ 44 w 48"/>
              <a:gd name="T17" fmla="*/ 0 h 48"/>
              <a:gd name="T18" fmla="*/ 40 w 48"/>
              <a:gd name="T19" fmla="*/ 28 h 48"/>
              <a:gd name="T20" fmla="*/ 28 w 48"/>
              <a:gd name="T21" fmla="*/ 28 h 48"/>
              <a:gd name="T22" fmla="*/ 28 w 48"/>
              <a:gd name="T23" fmla="*/ 40 h 48"/>
              <a:gd name="T24" fmla="*/ 20 w 48"/>
              <a:gd name="T25" fmla="*/ 40 h 48"/>
              <a:gd name="T26" fmla="*/ 20 w 48"/>
              <a:gd name="T27" fmla="*/ 28 h 48"/>
              <a:gd name="T28" fmla="*/ 8 w 48"/>
              <a:gd name="T29" fmla="*/ 28 h 48"/>
              <a:gd name="T30" fmla="*/ 8 w 48"/>
              <a:gd name="T31" fmla="*/ 20 h 48"/>
              <a:gd name="T32" fmla="*/ 20 w 48"/>
              <a:gd name="T33" fmla="*/ 20 h 48"/>
              <a:gd name="T34" fmla="*/ 20 w 48"/>
              <a:gd name="T35" fmla="*/ 8 h 48"/>
              <a:gd name="T36" fmla="*/ 28 w 48"/>
              <a:gd name="T37" fmla="*/ 8 h 48"/>
              <a:gd name="T38" fmla="*/ 28 w 48"/>
              <a:gd name="T39" fmla="*/ 20 h 48"/>
              <a:gd name="T40" fmla="*/ 40 w 48"/>
              <a:gd name="T41" fmla="*/ 20 h 48"/>
              <a:gd name="T42" fmla="*/ 40 w 48"/>
              <a:gd name="T43" fmla="*/ 2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8" h="48">
                <a:moveTo>
                  <a:pt x="44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44" y="48"/>
                  <a:pt x="44" y="48"/>
                  <a:pt x="44" y="48"/>
                </a:cubicBezTo>
                <a:cubicBezTo>
                  <a:pt x="46" y="48"/>
                  <a:pt x="48" y="46"/>
                  <a:pt x="48" y="44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2"/>
                  <a:pt x="46" y="0"/>
                  <a:pt x="44" y="0"/>
                </a:cubicBezTo>
                <a:close/>
                <a:moveTo>
                  <a:pt x="40" y="28"/>
                </a:moveTo>
                <a:cubicBezTo>
                  <a:pt x="28" y="28"/>
                  <a:pt x="28" y="28"/>
                  <a:pt x="28" y="28"/>
                </a:cubicBezTo>
                <a:cubicBezTo>
                  <a:pt x="28" y="40"/>
                  <a:pt x="28" y="40"/>
                  <a:pt x="28" y="40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28"/>
                  <a:pt x="20" y="28"/>
                  <a:pt x="20" y="28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0"/>
                  <a:pt x="8" y="20"/>
                  <a:pt x="8" y="20"/>
                </a:cubicBezTo>
                <a:cubicBezTo>
                  <a:pt x="20" y="20"/>
                  <a:pt x="20" y="20"/>
                  <a:pt x="20" y="20"/>
                </a:cubicBezTo>
                <a:cubicBezTo>
                  <a:pt x="20" y="8"/>
                  <a:pt x="20" y="8"/>
                  <a:pt x="20" y="8"/>
                </a:cubicBezTo>
                <a:cubicBezTo>
                  <a:pt x="28" y="8"/>
                  <a:pt x="28" y="8"/>
                  <a:pt x="28" y="8"/>
                </a:cubicBezTo>
                <a:cubicBezTo>
                  <a:pt x="28" y="20"/>
                  <a:pt x="28" y="20"/>
                  <a:pt x="28" y="20"/>
                </a:cubicBezTo>
                <a:cubicBezTo>
                  <a:pt x="40" y="20"/>
                  <a:pt x="40" y="20"/>
                  <a:pt x="40" y="20"/>
                </a:cubicBezTo>
                <a:lnTo>
                  <a:pt x="40" y="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457" name="Freeform 280"/>
          <p:cNvSpPr>
            <a:spLocks noEditPoints="1"/>
          </p:cNvSpPr>
          <p:nvPr/>
        </p:nvSpPr>
        <p:spPr bwMode="auto">
          <a:xfrm>
            <a:off x="3416300" y="3929460"/>
            <a:ext cx="152400" cy="152400"/>
          </a:xfrm>
          <a:custGeom>
            <a:avLst/>
            <a:gdLst>
              <a:gd name="T0" fmla="*/ 44 w 48"/>
              <a:gd name="T1" fmla="*/ 0 h 48"/>
              <a:gd name="T2" fmla="*/ 4 w 48"/>
              <a:gd name="T3" fmla="*/ 0 h 48"/>
              <a:gd name="T4" fmla="*/ 0 w 48"/>
              <a:gd name="T5" fmla="*/ 4 h 48"/>
              <a:gd name="T6" fmla="*/ 0 w 48"/>
              <a:gd name="T7" fmla="*/ 44 h 48"/>
              <a:gd name="T8" fmla="*/ 4 w 48"/>
              <a:gd name="T9" fmla="*/ 48 h 48"/>
              <a:gd name="T10" fmla="*/ 44 w 48"/>
              <a:gd name="T11" fmla="*/ 48 h 48"/>
              <a:gd name="T12" fmla="*/ 48 w 48"/>
              <a:gd name="T13" fmla="*/ 44 h 48"/>
              <a:gd name="T14" fmla="*/ 48 w 48"/>
              <a:gd name="T15" fmla="*/ 4 h 48"/>
              <a:gd name="T16" fmla="*/ 44 w 48"/>
              <a:gd name="T17" fmla="*/ 0 h 48"/>
              <a:gd name="T18" fmla="*/ 40 w 48"/>
              <a:gd name="T19" fmla="*/ 34 h 48"/>
              <a:gd name="T20" fmla="*/ 34 w 48"/>
              <a:gd name="T21" fmla="*/ 40 h 48"/>
              <a:gd name="T22" fmla="*/ 24 w 48"/>
              <a:gd name="T23" fmla="*/ 30 h 48"/>
              <a:gd name="T24" fmla="*/ 14 w 48"/>
              <a:gd name="T25" fmla="*/ 40 h 48"/>
              <a:gd name="T26" fmla="*/ 8 w 48"/>
              <a:gd name="T27" fmla="*/ 34 h 48"/>
              <a:gd name="T28" fmla="*/ 18 w 48"/>
              <a:gd name="T29" fmla="*/ 24 h 48"/>
              <a:gd name="T30" fmla="*/ 8 w 48"/>
              <a:gd name="T31" fmla="*/ 13 h 48"/>
              <a:gd name="T32" fmla="*/ 13 w 48"/>
              <a:gd name="T33" fmla="*/ 8 h 48"/>
              <a:gd name="T34" fmla="*/ 24 w 48"/>
              <a:gd name="T35" fmla="*/ 18 h 48"/>
              <a:gd name="T36" fmla="*/ 35 w 48"/>
              <a:gd name="T37" fmla="*/ 8 h 48"/>
              <a:gd name="T38" fmla="*/ 40 w 48"/>
              <a:gd name="T39" fmla="*/ 13 h 48"/>
              <a:gd name="T40" fmla="*/ 30 w 48"/>
              <a:gd name="T41" fmla="*/ 24 h 48"/>
              <a:gd name="T42" fmla="*/ 40 w 48"/>
              <a:gd name="T43" fmla="*/ 3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8" h="48">
                <a:moveTo>
                  <a:pt x="44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44" y="48"/>
                  <a:pt x="44" y="48"/>
                  <a:pt x="44" y="48"/>
                </a:cubicBezTo>
                <a:cubicBezTo>
                  <a:pt x="46" y="48"/>
                  <a:pt x="48" y="46"/>
                  <a:pt x="48" y="44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2"/>
                  <a:pt x="46" y="0"/>
                  <a:pt x="44" y="0"/>
                </a:cubicBezTo>
                <a:close/>
                <a:moveTo>
                  <a:pt x="40" y="34"/>
                </a:moveTo>
                <a:cubicBezTo>
                  <a:pt x="34" y="40"/>
                  <a:pt x="34" y="40"/>
                  <a:pt x="34" y="40"/>
                </a:cubicBezTo>
                <a:cubicBezTo>
                  <a:pt x="24" y="30"/>
                  <a:pt x="24" y="30"/>
                  <a:pt x="24" y="30"/>
                </a:cubicBezTo>
                <a:cubicBezTo>
                  <a:pt x="14" y="40"/>
                  <a:pt x="14" y="40"/>
                  <a:pt x="14" y="40"/>
                </a:cubicBezTo>
                <a:cubicBezTo>
                  <a:pt x="8" y="34"/>
                  <a:pt x="8" y="34"/>
                  <a:pt x="8" y="34"/>
                </a:cubicBezTo>
                <a:cubicBezTo>
                  <a:pt x="18" y="24"/>
                  <a:pt x="18" y="24"/>
                  <a:pt x="18" y="24"/>
                </a:cubicBezTo>
                <a:cubicBezTo>
                  <a:pt x="8" y="13"/>
                  <a:pt x="8" y="13"/>
                  <a:pt x="8" y="13"/>
                </a:cubicBezTo>
                <a:cubicBezTo>
                  <a:pt x="13" y="8"/>
                  <a:pt x="13" y="8"/>
                  <a:pt x="13" y="8"/>
                </a:cubicBezTo>
                <a:cubicBezTo>
                  <a:pt x="24" y="18"/>
                  <a:pt x="24" y="18"/>
                  <a:pt x="24" y="18"/>
                </a:cubicBezTo>
                <a:cubicBezTo>
                  <a:pt x="35" y="8"/>
                  <a:pt x="35" y="8"/>
                  <a:pt x="35" y="8"/>
                </a:cubicBezTo>
                <a:cubicBezTo>
                  <a:pt x="40" y="13"/>
                  <a:pt x="40" y="13"/>
                  <a:pt x="40" y="13"/>
                </a:cubicBezTo>
                <a:cubicBezTo>
                  <a:pt x="30" y="24"/>
                  <a:pt x="30" y="24"/>
                  <a:pt x="30" y="24"/>
                </a:cubicBezTo>
                <a:lnTo>
                  <a:pt x="40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458" name="Freeform 281"/>
          <p:cNvSpPr>
            <a:spLocks/>
          </p:cNvSpPr>
          <p:nvPr/>
        </p:nvSpPr>
        <p:spPr bwMode="auto">
          <a:xfrm>
            <a:off x="7510463" y="3548460"/>
            <a:ext cx="101600" cy="101600"/>
          </a:xfrm>
          <a:custGeom>
            <a:avLst/>
            <a:gdLst>
              <a:gd name="T0" fmla="*/ 64 w 64"/>
              <a:gd name="T1" fmla="*/ 24 h 64"/>
              <a:gd name="T2" fmla="*/ 40 w 64"/>
              <a:gd name="T3" fmla="*/ 24 h 64"/>
              <a:gd name="T4" fmla="*/ 40 w 64"/>
              <a:gd name="T5" fmla="*/ 0 h 64"/>
              <a:gd name="T6" fmla="*/ 24 w 64"/>
              <a:gd name="T7" fmla="*/ 0 h 64"/>
              <a:gd name="T8" fmla="*/ 24 w 64"/>
              <a:gd name="T9" fmla="*/ 24 h 64"/>
              <a:gd name="T10" fmla="*/ 0 w 64"/>
              <a:gd name="T11" fmla="*/ 24 h 64"/>
              <a:gd name="T12" fmla="*/ 0 w 64"/>
              <a:gd name="T13" fmla="*/ 40 h 64"/>
              <a:gd name="T14" fmla="*/ 24 w 64"/>
              <a:gd name="T15" fmla="*/ 40 h 64"/>
              <a:gd name="T16" fmla="*/ 24 w 64"/>
              <a:gd name="T17" fmla="*/ 64 h 64"/>
              <a:gd name="T18" fmla="*/ 40 w 64"/>
              <a:gd name="T19" fmla="*/ 64 h 64"/>
              <a:gd name="T20" fmla="*/ 40 w 64"/>
              <a:gd name="T21" fmla="*/ 40 h 64"/>
              <a:gd name="T22" fmla="*/ 64 w 64"/>
              <a:gd name="T23" fmla="*/ 40 h 64"/>
              <a:gd name="T24" fmla="*/ 64 w 64"/>
              <a:gd name="T25" fmla="*/ 2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4" h="64">
                <a:moveTo>
                  <a:pt x="64" y="24"/>
                </a:moveTo>
                <a:lnTo>
                  <a:pt x="40" y="24"/>
                </a:lnTo>
                <a:lnTo>
                  <a:pt x="40" y="0"/>
                </a:lnTo>
                <a:lnTo>
                  <a:pt x="24" y="0"/>
                </a:lnTo>
                <a:lnTo>
                  <a:pt x="24" y="24"/>
                </a:lnTo>
                <a:lnTo>
                  <a:pt x="0" y="24"/>
                </a:lnTo>
                <a:lnTo>
                  <a:pt x="0" y="40"/>
                </a:lnTo>
                <a:lnTo>
                  <a:pt x="24" y="40"/>
                </a:lnTo>
                <a:lnTo>
                  <a:pt x="24" y="64"/>
                </a:lnTo>
                <a:lnTo>
                  <a:pt x="40" y="64"/>
                </a:lnTo>
                <a:lnTo>
                  <a:pt x="40" y="40"/>
                </a:lnTo>
                <a:lnTo>
                  <a:pt x="64" y="40"/>
                </a:lnTo>
                <a:lnTo>
                  <a:pt x="64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459" name="Freeform 282"/>
          <p:cNvSpPr>
            <a:spLocks/>
          </p:cNvSpPr>
          <p:nvPr/>
        </p:nvSpPr>
        <p:spPr bwMode="auto">
          <a:xfrm>
            <a:off x="8337550" y="3548460"/>
            <a:ext cx="88900" cy="88900"/>
          </a:xfrm>
          <a:custGeom>
            <a:avLst/>
            <a:gdLst>
              <a:gd name="T0" fmla="*/ 56 w 56"/>
              <a:gd name="T1" fmla="*/ 46 h 56"/>
              <a:gd name="T2" fmla="*/ 40 w 56"/>
              <a:gd name="T3" fmla="*/ 28 h 56"/>
              <a:gd name="T4" fmla="*/ 56 w 56"/>
              <a:gd name="T5" fmla="*/ 12 h 56"/>
              <a:gd name="T6" fmla="*/ 44 w 56"/>
              <a:gd name="T7" fmla="*/ 0 h 56"/>
              <a:gd name="T8" fmla="*/ 28 w 56"/>
              <a:gd name="T9" fmla="*/ 16 h 56"/>
              <a:gd name="T10" fmla="*/ 10 w 56"/>
              <a:gd name="T11" fmla="*/ 0 h 56"/>
              <a:gd name="T12" fmla="*/ 0 w 56"/>
              <a:gd name="T13" fmla="*/ 12 h 56"/>
              <a:gd name="T14" fmla="*/ 16 w 56"/>
              <a:gd name="T15" fmla="*/ 28 h 56"/>
              <a:gd name="T16" fmla="*/ 0 w 56"/>
              <a:gd name="T17" fmla="*/ 46 h 56"/>
              <a:gd name="T18" fmla="*/ 10 w 56"/>
              <a:gd name="T19" fmla="*/ 56 h 56"/>
              <a:gd name="T20" fmla="*/ 28 w 56"/>
              <a:gd name="T21" fmla="*/ 40 h 56"/>
              <a:gd name="T22" fmla="*/ 44 w 56"/>
              <a:gd name="T23" fmla="*/ 56 h 56"/>
              <a:gd name="T24" fmla="*/ 56 w 56"/>
              <a:gd name="T25" fmla="*/ 4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" h="56">
                <a:moveTo>
                  <a:pt x="56" y="46"/>
                </a:moveTo>
                <a:lnTo>
                  <a:pt x="40" y="28"/>
                </a:lnTo>
                <a:lnTo>
                  <a:pt x="56" y="12"/>
                </a:lnTo>
                <a:lnTo>
                  <a:pt x="44" y="0"/>
                </a:lnTo>
                <a:lnTo>
                  <a:pt x="28" y="16"/>
                </a:lnTo>
                <a:lnTo>
                  <a:pt x="10" y="0"/>
                </a:lnTo>
                <a:lnTo>
                  <a:pt x="0" y="12"/>
                </a:lnTo>
                <a:lnTo>
                  <a:pt x="16" y="28"/>
                </a:lnTo>
                <a:lnTo>
                  <a:pt x="0" y="46"/>
                </a:lnTo>
                <a:lnTo>
                  <a:pt x="10" y="56"/>
                </a:lnTo>
                <a:lnTo>
                  <a:pt x="28" y="40"/>
                </a:lnTo>
                <a:lnTo>
                  <a:pt x="44" y="56"/>
                </a:lnTo>
                <a:lnTo>
                  <a:pt x="56" y="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460" name="Rectangle 283"/>
          <p:cNvSpPr>
            <a:spLocks noChangeArrowheads="1"/>
          </p:cNvSpPr>
          <p:nvPr/>
        </p:nvSpPr>
        <p:spPr bwMode="auto">
          <a:xfrm>
            <a:off x="7916863" y="3586560"/>
            <a:ext cx="103188" cy="254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461" name="Rectangle 284"/>
          <p:cNvSpPr>
            <a:spLocks noChangeArrowheads="1"/>
          </p:cNvSpPr>
          <p:nvPr/>
        </p:nvSpPr>
        <p:spPr bwMode="auto">
          <a:xfrm>
            <a:off x="4243388" y="3586560"/>
            <a:ext cx="139700" cy="381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326" name="Group 11325"/>
          <p:cNvGrpSpPr/>
          <p:nvPr/>
        </p:nvGrpSpPr>
        <p:grpSpPr>
          <a:xfrm>
            <a:off x="1776413" y="2683272"/>
            <a:ext cx="190500" cy="190500"/>
            <a:chOff x="1776413" y="2797497"/>
            <a:chExt cx="190500" cy="190500"/>
          </a:xfrm>
        </p:grpSpPr>
        <p:sp>
          <p:nvSpPr>
            <p:cNvPr id="462" name="Freeform 285"/>
            <p:cNvSpPr>
              <a:spLocks noEditPoints="1"/>
            </p:cNvSpPr>
            <p:nvPr/>
          </p:nvSpPr>
          <p:spPr bwMode="auto">
            <a:xfrm>
              <a:off x="1776413" y="2835597"/>
              <a:ext cx="152400" cy="152400"/>
            </a:xfrm>
            <a:custGeom>
              <a:avLst/>
              <a:gdLst>
                <a:gd name="T0" fmla="*/ 96 w 96"/>
                <a:gd name="T1" fmla="*/ 40 h 96"/>
                <a:gd name="T2" fmla="*/ 96 w 96"/>
                <a:gd name="T3" fmla="*/ 0 h 96"/>
                <a:gd name="T4" fmla="*/ 56 w 96"/>
                <a:gd name="T5" fmla="*/ 0 h 96"/>
                <a:gd name="T6" fmla="*/ 72 w 96"/>
                <a:gd name="T7" fmla="*/ 16 h 96"/>
                <a:gd name="T8" fmla="*/ 46 w 96"/>
                <a:gd name="T9" fmla="*/ 40 h 96"/>
                <a:gd name="T10" fmla="*/ 0 w 96"/>
                <a:gd name="T11" fmla="*/ 40 h 96"/>
                <a:gd name="T12" fmla="*/ 0 w 96"/>
                <a:gd name="T13" fmla="*/ 96 h 96"/>
                <a:gd name="T14" fmla="*/ 56 w 96"/>
                <a:gd name="T15" fmla="*/ 96 h 96"/>
                <a:gd name="T16" fmla="*/ 56 w 96"/>
                <a:gd name="T17" fmla="*/ 50 h 96"/>
                <a:gd name="T18" fmla="*/ 80 w 96"/>
                <a:gd name="T19" fmla="*/ 24 h 96"/>
                <a:gd name="T20" fmla="*/ 96 w 96"/>
                <a:gd name="T21" fmla="*/ 40 h 96"/>
                <a:gd name="T22" fmla="*/ 40 w 96"/>
                <a:gd name="T23" fmla="*/ 80 h 96"/>
                <a:gd name="T24" fmla="*/ 16 w 96"/>
                <a:gd name="T25" fmla="*/ 80 h 96"/>
                <a:gd name="T26" fmla="*/ 16 w 96"/>
                <a:gd name="T27" fmla="*/ 56 h 96"/>
                <a:gd name="T28" fmla="*/ 40 w 96"/>
                <a:gd name="T29" fmla="*/ 56 h 96"/>
                <a:gd name="T30" fmla="*/ 40 w 96"/>
                <a:gd name="T31" fmla="*/ 8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6" h="96">
                  <a:moveTo>
                    <a:pt x="96" y="40"/>
                  </a:moveTo>
                  <a:lnTo>
                    <a:pt x="96" y="0"/>
                  </a:lnTo>
                  <a:lnTo>
                    <a:pt x="56" y="0"/>
                  </a:lnTo>
                  <a:lnTo>
                    <a:pt x="72" y="16"/>
                  </a:lnTo>
                  <a:lnTo>
                    <a:pt x="46" y="40"/>
                  </a:lnTo>
                  <a:lnTo>
                    <a:pt x="0" y="40"/>
                  </a:lnTo>
                  <a:lnTo>
                    <a:pt x="0" y="96"/>
                  </a:lnTo>
                  <a:lnTo>
                    <a:pt x="56" y="96"/>
                  </a:lnTo>
                  <a:lnTo>
                    <a:pt x="56" y="50"/>
                  </a:lnTo>
                  <a:lnTo>
                    <a:pt x="80" y="24"/>
                  </a:lnTo>
                  <a:lnTo>
                    <a:pt x="96" y="40"/>
                  </a:lnTo>
                  <a:close/>
                  <a:moveTo>
                    <a:pt x="40" y="80"/>
                  </a:moveTo>
                  <a:lnTo>
                    <a:pt x="16" y="80"/>
                  </a:lnTo>
                  <a:lnTo>
                    <a:pt x="16" y="56"/>
                  </a:lnTo>
                  <a:lnTo>
                    <a:pt x="40" y="56"/>
                  </a:lnTo>
                  <a:lnTo>
                    <a:pt x="40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63" name="Rectangle 286"/>
            <p:cNvSpPr>
              <a:spLocks noChangeArrowheads="1"/>
            </p:cNvSpPr>
            <p:nvPr/>
          </p:nvSpPr>
          <p:spPr bwMode="auto">
            <a:xfrm>
              <a:off x="1776413" y="2873697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64" name="Rectangle 287"/>
            <p:cNvSpPr>
              <a:spLocks noChangeArrowheads="1"/>
            </p:cNvSpPr>
            <p:nvPr/>
          </p:nvSpPr>
          <p:spPr bwMode="auto">
            <a:xfrm>
              <a:off x="1776413" y="2848297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65" name="Rectangle 288"/>
            <p:cNvSpPr>
              <a:spLocks noChangeArrowheads="1"/>
            </p:cNvSpPr>
            <p:nvPr/>
          </p:nvSpPr>
          <p:spPr bwMode="auto">
            <a:xfrm>
              <a:off x="1776413" y="2822897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66" name="Rectangle 289"/>
            <p:cNvSpPr>
              <a:spLocks noChangeArrowheads="1"/>
            </p:cNvSpPr>
            <p:nvPr/>
          </p:nvSpPr>
          <p:spPr bwMode="auto">
            <a:xfrm>
              <a:off x="1776413" y="2797497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67" name="Rectangle 290"/>
            <p:cNvSpPr>
              <a:spLocks noChangeArrowheads="1"/>
            </p:cNvSpPr>
            <p:nvPr/>
          </p:nvSpPr>
          <p:spPr bwMode="auto">
            <a:xfrm>
              <a:off x="1954213" y="2949897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68" name="Rectangle 291"/>
            <p:cNvSpPr>
              <a:spLocks noChangeArrowheads="1"/>
            </p:cNvSpPr>
            <p:nvPr/>
          </p:nvSpPr>
          <p:spPr bwMode="auto">
            <a:xfrm>
              <a:off x="1954213" y="2924497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69" name="Rectangle 292"/>
            <p:cNvSpPr>
              <a:spLocks noChangeArrowheads="1"/>
            </p:cNvSpPr>
            <p:nvPr/>
          </p:nvSpPr>
          <p:spPr bwMode="auto">
            <a:xfrm>
              <a:off x="1954213" y="2899097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70" name="Rectangle 293"/>
            <p:cNvSpPr>
              <a:spLocks noChangeArrowheads="1"/>
            </p:cNvSpPr>
            <p:nvPr/>
          </p:nvSpPr>
          <p:spPr bwMode="auto">
            <a:xfrm>
              <a:off x="1954213" y="2873697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71" name="Rectangle 294"/>
            <p:cNvSpPr>
              <a:spLocks noChangeArrowheads="1"/>
            </p:cNvSpPr>
            <p:nvPr/>
          </p:nvSpPr>
          <p:spPr bwMode="auto">
            <a:xfrm>
              <a:off x="1954213" y="2848297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72" name="Rectangle 295"/>
            <p:cNvSpPr>
              <a:spLocks noChangeArrowheads="1"/>
            </p:cNvSpPr>
            <p:nvPr/>
          </p:nvSpPr>
          <p:spPr bwMode="auto">
            <a:xfrm>
              <a:off x="1954213" y="2822897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73" name="Rectangle 296"/>
            <p:cNvSpPr>
              <a:spLocks noChangeArrowheads="1"/>
            </p:cNvSpPr>
            <p:nvPr/>
          </p:nvSpPr>
          <p:spPr bwMode="auto">
            <a:xfrm>
              <a:off x="1954213" y="2797497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74" name="Rectangle 297"/>
            <p:cNvSpPr>
              <a:spLocks noChangeArrowheads="1"/>
            </p:cNvSpPr>
            <p:nvPr/>
          </p:nvSpPr>
          <p:spPr bwMode="auto">
            <a:xfrm>
              <a:off x="1928813" y="2797497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75" name="Rectangle 298"/>
            <p:cNvSpPr>
              <a:spLocks noChangeArrowheads="1"/>
            </p:cNvSpPr>
            <p:nvPr/>
          </p:nvSpPr>
          <p:spPr bwMode="auto">
            <a:xfrm>
              <a:off x="1903413" y="2797497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76" name="Rectangle 299"/>
            <p:cNvSpPr>
              <a:spLocks noChangeArrowheads="1"/>
            </p:cNvSpPr>
            <p:nvPr/>
          </p:nvSpPr>
          <p:spPr bwMode="auto">
            <a:xfrm>
              <a:off x="1878013" y="2797497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77" name="Rectangle 300"/>
            <p:cNvSpPr>
              <a:spLocks noChangeArrowheads="1"/>
            </p:cNvSpPr>
            <p:nvPr/>
          </p:nvSpPr>
          <p:spPr bwMode="auto">
            <a:xfrm>
              <a:off x="1852613" y="2797497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78" name="Rectangle 301"/>
            <p:cNvSpPr>
              <a:spLocks noChangeArrowheads="1"/>
            </p:cNvSpPr>
            <p:nvPr/>
          </p:nvSpPr>
          <p:spPr bwMode="auto">
            <a:xfrm>
              <a:off x="1827213" y="2797497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79" name="Rectangle 302"/>
            <p:cNvSpPr>
              <a:spLocks noChangeArrowheads="1"/>
            </p:cNvSpPr>
            <p:nvPr/>
          </p:nvSpPr>
          <p:spPr bwMode="auto">
            <a:xfrm>
              <a:off x="1801813" y="2797497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80" name="Rectangle 303"/>
            <p:cNvSpPr>
              <a:spLocks noChangeArrowheads="1"/>
            </p:cNvSpPr>
            <p:nvPr/>
          </p:nvSpPr>
          <p:spPr bwMode="auto">
            <a:xfrm>
              <a:off x="1878013" y="2975297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81" name="Rectangle 304"/>
            <p:cNvSpPr>
              <a:spLocks noChangeArrowheads="1"/>
            </p:cNvSpPr>
            <p:nvPr/>
          </p:nvSpPr>
          <p:spPr bwMode="auto">
            <a:xfrm>
              <a:off x="1903413" y="2975297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82" name="Rectangle 305"/>
            <p:cNvSpPr>
              <a:spLocks noChangeArrowheads="1"/>
            </p:cNvSpPr>
            <p:nvPr/>
          </p:nvSpPr>
          <p:spPr bwMode="auto">
            <a:xfrm>
              <a:off x="1928813" y="2975297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83" name="Rectangle 306"/>
            <p:cNvSpPr>
              <a:spLocks noChangeArrowheads="1"/>
            </p:cNvSpPr>
            <p:nvPr/>
          </p:nvSpPr>
          <p:spPr bwMode="auto">
            <a:xfrm>
              <a:off x="1954213" y="2975297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325" name="Group 11324"/>
          <p:cNvGrpSpPr/>
          <p:nvPr/>
        </p:nvGrpSpPr>
        <p:grpSpPr>
          <a:xfrm>
            <a:off x="2182813" y="2695972"/>
            <a:ext cx="190500" cy="190500"/>
            <a:chOff x="2182813" y="2810197"/>
            <a:chExt cx="190500" cy="190500"/>
          </a:xfrm>
        </p:grpSpPr>
        <p:sp>
          <p:nvSpPr>
            <p:cNvPr id="484" name="Rectangle 307"/>
            <p:cNvSpPr>
              <a:spLocks noChangeArrowheads="1"/>
            </p:cNvSpPr>
            <p:nvPr/>
          </p:nvSpPr>
          <p:spPr bwMode="auto">
            <a:xfrm>
              <a:off x="2182813" y="2987997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85" name="Rectangle 308"/>
            <p:cNvSpPr>
              <a:spLocks noChangeArrowheads="1"/>
            </p:cNvSpPr>
            <p:nvPr/>
          </p:nvSpPr>
          <p:spPr bwMode="auto">
            <a:xfrm>
              <a:off x="2208213" y="2987997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86" name="Rectangle 309"/>
            <p:cNvSpPr>
              <a:spLocks noChangeArrowheads="1"/>
            </p:cNvSpPr>
            <p:nvPr/>
          </p:nvSpPr>
          <p:spPr bwMode="auto">
            <a:xfrm>
              <a:off x="2233613" y="2987997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87" name="Rectangle 310"/>
            <p:cNvSpPr>
              <a:spLocks noChangeArrowheads="1"/>
            </p:cNvSpPr>
            <p:nvPr/>
          </p:nvSpPr>
          <p:spPr bwMode="auto">
            <a:xfrm>
              <a:off x="2259013" y="2987997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88" name="Rectangle 311"/>
            <p:cNvSpPr>
              <a:spLocks noChangeArrowheads="1"/>
            </p:cNvSpPr>
            <p:nvPr/>
          </p:nvSpPr>
          <p:spPr bwMode="auto">
            <a:xfrm>
              <a:off x="2208213" y="2911797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89" name="Rectangle 312"/>
            <p:cNvSpPr>
              <a:spLocks noChangeArrowheads="1"/>
            </p:cNvSpPr>
            <p:nvPr/>
          </p:nvSpPr>
          <p:spPr bwMode="auto">
            <a:xfrm>
              <a:off x="2233613" y="2911797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90" name="Rectangle 313"/>
            <p:cNvSpPr>
              <a:spLocks noChangeArrowheads="1"/>
            </p:cNvSpPr>
            <p:nvPr/>
          </p:nvSpPr>
          <p:spPr bwMode="auto">
            <a:xfrm>
              <a:off x="2182813" y="2911797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91" name="Rectangle 314"/>
            <p:cNvSpPr>
              <a:spLocks noChangeArrowheads="1"/>
            </p:cNvSpPr>
            <p:nvPr/>
          </p:nvSpPr>
          <p:spPr bwMode="auto">
            <a:xfrm>
              <a:off x="2182813" y="2937197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92" name="Rectangle 315"/>
            <p:cNvSpPr>
              <a:spLocks noChangeArrowheads="1"/>
            </p:cNvSpPr>
            <p:nvPr/>
          </p:nvSpPr>
          <p:spPr bwMode="auto">
            <a:xfrm>
              <a:off x="2182813" y="2962597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93" name="Rectangle 316"/>
            <p:cNvSpPr>
              <a:spLocks noChangeArrowheads="1"/>
            </p:cNvSpPr>
            <p:nvPr/>
          </p:nvSpPr>
          <p:spPr bwMode="auto">
            <a:xfrm>
              <a:off x="2259013" y="2937197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94" name="Rectangle 317"/>
            <p:cNvSpPr>
              <a:spLocks noChangeArrowheads="1"/>
            </p:cNvSpPr>
            <p:nvPr/>
          </p:nvSpPr>
          <p:spPr bwMode="auto">
            <a:xfrm>
              <a:off x="2259013" y="2962597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95" name="Freeform 318"/>
            <p:cNvSpPr>
              <a:spLocks/>
            </p:cNvSpPr>
            <p:nvPr/>
          </p:nvSpPr>
          <p:spPr bwMode="auto">
            <a:xfrm>
              <a:off x="2182813" y="2810197"/>
              <a:ext cx="190500" cy="190500"/>
            </a:xfrm>
            <a:custGeom>
              <a:avLst/>
              <a:gdLst>
                <a:gd name="T0" fmla="*/ 104 w 120"/>
                <a:gd name="T1" fmla="*/ 0 h 120"/>
                <a:gd name="T2" fmla="*/ 0 w 120"/>
                <a:gd name="T3" fmla="*/ 0 h 120"/>
                <a:gd name="T4" fmla="*/ 0 w 120"/>
                <a:gd name="T5" fmla="*/ 16 h 120"/>
                <a:gd name="T6" fmla="*/ 0 w 120"/>
                <a:gd name="T7" fmla="*/ 56 h 120"/>
                <a:gd name="T8" fmla="*/ 16 w 120"/>
                <a:gd name="T9" fmla="*/ 56 h 120"/>
                <a:gd name="T10" fmla="*/ 16 w 120"/>
                <a:gd name="T11" fmla="*/ 16 h 120"/>
                <a:gd name="T12" fmla="*/ 94 w 120"/>
                <a:gd name="T13" fmla="*/ 16 h 120"/>
                <a:gd name="T14" fmla="*/ 64 w 120"/>
                <a:gd name="T15" fmla="*/ 48 h 120"/>
                <a:gd name="T16" fmla="*/ 48 w 120"/>
                <a:gd name="T17" fmla="*/ 32 h 120"/>
                <a:gd name="T18" fmla="*/ 48 w 120"/>
                <a:gd name="T19" fmla="*/ 72 h 120"/>
                <a:gd name="T20" fmla="*/ 88 w 120"/>
                <a:gd name="T21" fmla="*/ 72 h 120"/>
                <a:gd name="T22" fmla="*/ 72 w 120"/>
                <a:gd name="T23" fmla="*/ 56 h 120"/>
                <a:gd name="T24" fmla="*/ 104 w 120"/>
                <a:gd name="T25" fmla="*/ 26 h 120"/>
                <a:gd name="T26" fmla="*/ 104 w 120"/>
                <a:gd name="T27" fmla="*/ 104 h 120"/>
                <a:gd name="T28" fmla="*/ 64 w 120"/>
                <a:gd name="T29" fmla="*/ 104 h 120"/>
                <a:gd name="T30" fmla="*/ 64 w 120"/>
                <a:gd name="T31" fmla="*/ 120 h 120"/>
                <a:gd name="T32" fmla="*/ 104 w 120"/>
                <a:gd name="T33" fmla="*/ 120 h 120"/>
                <a:gd name="T34" fmla="*/ 120 w 120"/>
                <a:gd name="T35" fmla="*/ 120 h 120"/>
                <a:gd name="T36" fmla="*/ 120 w 120"/>
                <a:gd name="T37" fmla="*/ 104 h 120"/>
                <a:gd name="T38" fmla="*/ 120 w 120"/>
                <a:gd name="T39" fmla="*/ 16 h 120"/>
                <a:gd name="T40" fmla="*/ 120 w 120"/>
                <a:gd name="T41" fmla="*/ 0 h 120"/>
                <a:gd name="T42" fmla="*/ 104 w 120"/>
                <a:gd name="T4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0" h="120">
                  <a:moveTo>
                    <a:pt x="104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0" y="56"/>
                  </a:lnTo>
                  <a:lnTo>
                    <a:pt x="16" y="56"/>
                  </a:lnTo>
                  <a:lnTo>
                    <a:pt x="16" y="16"/>
                  </a:lnTo>
                  <a:lnTo>
                    <a:pt x="94" y="16"/>
                  </a:lnTo>
                  <a:lnTo>
                    <a:pt x="64" y="48"/>
                  </a:lnTo>
                  <a:lnTo>
                    <a:pt x="48" y="32"/>
                  </a:lnTo>
                  <a:lnTo>
                    <a:pt x="48" y="72"/>
                  </a:lnTo>
                  <a:lnTo>
                    <a:pt x="88" y="72"/>
                  </a:lnTo>
                  <a:lnTo>
                    <a:pt x="72" y="56"/>
                  </a:lnTo>
                  <a:lnTo>
                    <a:pt x="104" y="26"/>
                  </a:lnTo>
                  <a:lnTo>
                    <a:pt x="104" y="104"/>
                  </a:lnTo>
                  <a:lnTo>
                    <a:pt x="64" y="104"/>
                  </a:lnTo>
                  <a:lnTo>
                    <a:pt x="64" y="120"/>
                  </a:lnTo>
                  <a:lnTo>
                    <a:pt x="104" y="120"/>
                  </a:lnTo>
                  <a:lnTo>
                    <a:pt x="120" y="120"/>
                  </a:lnTo>
                  <a:lnTo>
                    <a:pt x="120" y="104"/>
                  </a:lnTo>
                  <a:lnTo>
                    <a:pt x="120" y="16"/>
                  </a:lnTo>
                  <a:lnTo>
                    <a:pt x="120" y="0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496" name="Freeform 319"/>
          <p:cNvSpPr>
            <a:spLocks/>
          </p:cNvSpPr>
          <p:nvPr/>
        </p:nvSpPr>
        <p:spPr bwMode="auto">
          <a:xfrm>
            <a:off x="3390900" y="2683272"/>
            <a:ext cx="203200" cy="203200"/>
          </a:xfrm>
          <a:custGeom>
            <a:avLst/>
            <a:gdLst>
              <a:gd name="T0" fmla="*/ 128 w 128"/>
              <a:gd name="T1" fmla="*/ 64 h 128"/>
              <a:gd name="T2" fmla="*/ 96 w 128"/>
              <a:gd name="T3" fmla="*/ 40 h 128"/>
              <a:gd name="T4" fmla="*/ 96 w 128"/>
              <a:gd name="T5" fmla="*/ 56 h 128"/>
              <a:gd name="T6" fmla="*/ 72 w 128"/>
              <a:gd name="T7" fmla="*/ 56 h 128"/>
              <a:gd name="T8" fmla="*/ 72 w 128"/>
              <a:gd name="T9" fmla="*/ 32 h 128"/>
              <a:gd name="T10" fmla="*/ 88 w 128"/>
              <a:gd name="T11" fmla="*/ 32 h 128"/>
              <a:gd name="T12" fmla="*/ 64 w 128"/>
              <a:gd name="T13" fmla="*/ 0 h 128"/>
              <a:gd name="T14" fmla="*/ 40 w 128"/>
              <a:gd name="T15" fmla="*/ 32 h 128"/>
              <a:gd name="T16" fmla="*/ 56 w 128"/>
              <a:gd name="T17" fmla="*/ 32 h 128"/>
              <a:gd name="T18" fmla="*/ 56 w 128"/>
              <a:gd name="T19" fmla="*/ 56 h 128"/>
              <a:gd name="T20" fmla="*/ 32 w 128"/>
              <a:gd name="T21" fmla="*/ 56 h 128"/>
              <a:gd name="T22" fmla="*/ 32 w 128"/>
              <a:gd name="T23" fmla="*/ 40 h 128"/>
              <a:gd name="T24" fmla="*/ 0 w 128"/>
              <a:gd name="T25" fmla="*/ 64 h 128"/>
              <a:gd name="T26" fmla="*/ 32 w 128"/>
              <a:gd name="T27" fmla="*/ 88 h 128"/>
              <a:gd name="T28" fmla="*/ 32 w 128"/>
              <a:gd name="T29" fmla="*/ 72 h 128"/>
              <a:gd name="T30" fmla="*/ 56 w 128"/>
              <a:gd name="T31" fmla="*/ 72 h 128"/>
              <a:gd name="T32" fmla="*/ 56 w 128"/>
              <a:gd name="T33" fmla="*/ 96 h 128"/>
              <a:gd name="T34" fmla="*/ 40 w 128"/>
              <a:gd name="T35" fmla="*/ 96 h 128"/>
              <a:gd name="T36" fmla="*/ 64 w 128"/>
              <a:gd name="T37" fmla="*/ 128 h 128"/>
              <a:gd name="T38" fmla="*/ 88 w 128"/>
              <a:gd name="T39" fmla="*/ 96 h 128"/>
              <a:gd name="T40" fmla="*/ 72 w 128"/>
              <a:gd name="T41" fmla="*/ 96 h 128"/>
              <a:gd name="T42" fmla="*/ 72 w 128"/>
              <a:gd name="T43" fmla="*/ 72 h 128"/>
              <a:gd name="T44" fmla="*/ 96 w 128"/>
              <a:gd name="T45" fmla="*/ 72 h 128"/>
              <a:gd name="T46" fmla="*/ 96 w 128"/>
              <a:gd name="T47" fmla="*/ 88 h 128"/>
              <a:gd name="T48" fmla="*/ 128 w 128"/>
              <a:gd name="T49" fmla="*/ 6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8" h="128">
                <a:moveTo>
                  <a:pt x="128" y="64"/>
                </a:moveTo>
                <a:lnTo>
                  <a:pt x="96" y="40"/>
                </a:lnTo>
                <a:lnTo>
                  <a:pt x="96" y="56"/>
                </a:lnTo>
                <a:lnTo>
                  <a:pt x="72" y="56"/>
                </a:lnTo>
                <a:lnTo>
                  <a:pt x="72" y="32"/>
                </a:lnTo>
                <a:lnTo>
                  <a:pt x="88" y="32"/>
                </a:lnTo>
                <a:lnTo>
                  <a:pt x="64" y="0"/>
                </a:lnTo>
                <a:lnTo>
                  <a:pt x="40" y="32"/>
                </a:lnTo>
                <a:lnTo>
                  <a:pt x="56" y="32"/>
                </a:lnTo>
                <a:lnTo>
                  <a:pt x="56" y="56"/>
                </a:lnTo>
                <a:lnTo>
                  <a:pt x="32" y="56"/>
                </a:lnTo>
                <a:lnTo>
                  <a:pt x="32" y="40"/>
                </a:lnTo>
                <a:lnTo>
                  <a:pt x="0" y="64"/>
                </a:lnTo>
                <a:lnTo>
                  <a:pt x="32" y="88"/>
                </a:lnTo>
                <a:lnTo>
                  <a:pt x="32" y="72"/>
                </a:lnTo>
                <a:lnTo>
                  <a:pt x="56" y="72"/>
                </a:lnTo>
                <a:lnTo>
                  <a:pt x="56" y="96"/>
                </a:lnTo>
                <a:lnTo>
                  <a:pt x="40" y="96"/>
                </a:lnTo>
                <a:lnTo>
                  <a:pt x="64" y="128"/>
                </a:lnTo>
                <a:lnTo>
                  <a:pt x="88" y="96"/>
                </a:lnTo>
                <a:lnTo>
                  <a:pt x="72" y="96"/>
                </a:lnTo>
                <a:lnTo>
                  <a:pt x="72" y="72"/>
                </a:lnTo>
                <a:lnTo>
                  <a:pt x="96" y="72"/>
                </a:lnTo>
                <a:lnTo>
                  <a:pt x="96" y="88"/>
                </a:lnTo>
                <a:lnTo>
                  <a:pt x="128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225" name="Group 224"/>
          <p:cNvGrpSpPr/>
          <p:nvPr/>
        </p:nvGrpSpPr>
        <p:grpSpPr>
          <a:xfrm>
            <a:off x="949325" y="2683272"/>
            <a:ext cx="204788" cy="203200"/>
            <a:chOff x="949325" y="2797497"/>
            <a:chExt cx="204788" cy="203200"/>
          </a:xfrm>
        </p:grpSpPr>
        <p:sp>
          <p:nvSpPr>
            <p:cNvPr id="497" name="Freeform 320"/>
            <p:cNvSpPr>
              <a:spLocks/>
            </p:cNvSpPr>
            <p:nvPr/>
          </p:nvSpPr>
          <p:spPr bwMode="auto">
            <a:xfrm>
              <a:off x="949325" y="2921322"/>
              <a:ext cx="79375" cy="79375"/>
            </a:xfrm>
            <a:custGeom>
              <a:avLst/>
              <a:gdLst>
                <a:gd name="T0" fmla="*/ 38 w 50"/>
                <a:gd name="T1" fmla="*/ 0 h 50"/>
                <a:gd name="T2" fmla="*/ 14 w 50"/>
                <a:gd name="T3" fmla="*/ 24 h 50"/>
                <a:gd name="T4" fmla="*/ 0 w 50"/>
                <a:gd name="T5" fmla="*/ 10 h 50"/>
                <a:gd name="T6" fmla="*/ 0 w 50"/>
                <a:gd name="T7" fmla="*/ 50 h 50"/>
                <a:gd name="T8" fmla="*/ 40 w 50"/>
                <a:gd name="T9" fmla="*/ 50 h 50"/>
                <a:gd name="T10" fmla="*/ 26 w 50"/>
                <a:gd name="T11" fmla="*/ 36 h 50"/>
                <a:gd name="T12" fmla="*/ 50 w 50"/>
                <a:gd name="T13" fmla="*/ 12 h 50"/>
                <a:gd name="T14" fmla="*/ 38 w 50"/>
                <a:gd name="T1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50">
                  <a:moveTo>
                    <a:pt x="38" y="0"/>
                  </a:moveTo>
                  <a:lnTo>
                    <a:pt x="14" y="24"/>
                  </a:lnTo>
                  <a:lnTo>
                    <a:pt x="0" y="1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26" y="36"/>
                  </a:lnTo>
                  <a:lnTo>
                    <a:pt x="50" y="12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98" name="Freeform 321"/>
            <p:cNvSpPr>
              <a:spLocks/>
            </p:cNvSpPr>
            <p:nvPr/>
          </p:nvSpPr>
          <p:spPr bwMode="auto">
            <a:xfrm>
              <a:off x="1073150" y="2797497"/>
              <a:ext cx="80963" cy="79375"/>
            </a:xfrm>
            <a:custGeom>
              <a:avLst/>
              <a:gdLst>
                <a:gd name="T0" fmla="*/ 10 w 51"/>
                <a:gd name="T1" fmla="*/ 0 h 50"/>
                <a:gd name="T2" fmla="*/ 25 w 51"/>
                <a:gd name="T3" fmla="*/ 14 h 50"/>
                <a:gd name="T4" fmla="*/ 0 w 51"/>
                <a:gd name="T5" fmla="*/ 38 h 50"/>
                <a:gd name="T6" fmla="*/ 12 w 51"/>
                <a:gd name="T7" fmla="*/ 50 h 50"/>
                <a:gd name="T8" fmla="*/ 37 w 51"/>
                <a:gd name="T9" fmla="*/ 26 h 50"/>
                <a:gd name="T10" fmla="*/ 51 w 51"/>
                <a:gd name="T11" fmla="*/ 40 h 50"/>
                <a:gd name="T12" fmla="*/ 51 w 51"/>
                <a:gd name="T13" fmla="*/ 0 h 50"/>
                <a:gd name="T14" fmla="*/ 10 w 51"/>
                <a:gd name="T1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0">
                  <a:moveTo>
                    <a:pt x="10" y="0"/>
                  </a:moveTo>
                  <a:lnTo>
                    <a:pt x="25" y="14"/>
                  </a:lnTo>
                  <a:lnTo>
                    <a:pt x="0" y="38"/>
                  </a:lnTo>
                  <a:lnTo>
                    <a:pt x="12" y="50"/>
                  </a:lnTo>
                  <a:lnTo>
                    <a:pt x="37" y="26"/>
                  </a:lnTo>
                  <a:lnTo>
                    <a:pt x="51" y="40"/>
                  </a:lnTo>
                  <a:lnTo>
                    <a:pt x="51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99" name="Freeform 322"/>
            <p:cNvSpPr>
              <a:spLocks/>
            </p:cNvSpPr>
            <p:nvPr/>
          </p:nvSpPr>
          <p:spPr bwMode="auto">
            <a:xfrm>
              <a:off x="949325" y="2797497"/>
              <a:ext cx="79375" cy="79375"/>
            </a:xfrm>
            <a:custGeom>
              <a:avLst/>
              <a:gdLst>
                <a:gd name="T0" fmla="*/ 38 w 50"/>
                <a:gd name="T1" fmla="*/ 50 h 50"/>
                <a:gd name="T2" fmla="*/ 50 w 50"/>
                <a:gd name="T3" fmla="*/ 38 h 50"/>
                <a:gd name="T4" fmla="*/ 26 w 50"/>
                <a:gd name="T5" fmla="*/ 14 h 50"/>
                <a:gd name="T6" fmla="*/ 40 w 50"/>
                <a:gd name="T7" fmla="*/ 0 h 50"/>
                <a:gd name="T8" fmla="*/ 0 w 50"/>
                <a:gd name="T9" fmla="*/ 0 h 50"/>
                <a:gd name="T10" fmla="*/ 0 w 50"/>
                <a:gd name="T11" fmla="*/ 40 h 50"/>
                <a:gd name="T12" fmla="*/ 14 w 50"/>
                <a:gd name="T13" fmla="*/ 26 h 50"/>
                <a:gd name="T14" fmla="*/ 38 w 50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50">
                  <a:moveTo>
                    <a:pt x="38" y="50"/>
                  </a:moveTo>
                  <a:lnTo>
                    <a:pt x="50" y="38"/>
                  </a:lnTo>
                  <a:lnTo>
                    <a:pt x="26" y="14"/>
                  </a:lnTo>
                  <a:lnTo>
                    <a:pt x="40" y="0"/>
                  </a:lnTo>
                  <a:lnTo>
                    <a:pt x="0" y="0"/>
                  </a:lnTo>
                  <a:lnTo>
                    <a:pt x="0" y="40"/>
                  </a:lnTo>
                  <a:lnTo>
                    <a:pt x="14" y="26"/>
                  </a:lnTo>
                  <a:lnTo>
                    <a:pt x="38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00" name="Freeform 323"/>
            <p:cNvSpPr>
              <a:spLocks/>
            </p:cNvSpPr>
            <p:nvPr/>
          </p:nvSpPr>
          <p:spPr bwMode="auto">
            <a:xfrm>
              <a:off x="1073150" y="2921322"/>
              <a:ext cx="80963" cy="79375"/>
            </a:xfrm>
            <a:custGeom>
              <a:avLst/>
              <a:gdLst>
                <a:gd name="T0" fmla="*/ 12 w 51"/>
                <a:gd name="T1" fmla="*/ 0 h 50"/>
                <a:gd name="T2" fmla="*/ 0 w 51"/>
                <a:gd name="T3" fmla="*/ 12 h 50"/>
                <a:gd name="T4" fmla="*/ 25 w 51"/>
                <a:gd name="T5" fmla="*/ 36 h 50"/>
                <a:gd name="T6" fmla="*/ 10 w 51"/>
                <a:gd name="T7" fmla="*/ 50 h 50"/>
                <a:gd name="T8" fmla="*/ 51 w 51"/>
                <a:gd name="T9" fmla="*/ 50 h 50"/>
                <a:gd name="T10" fmla="*/ 51 w 51"/>
                <a:gd name="T11" fmla="*/ 10 h 50"/>
                <a:gd name="T12" fmla="*/ 37 w 51"/>
                <a:gd name="T13" fmla="*/ 24 h 50"/>
                <a:gd name="T14" fmla="*/ 12 w 51"/>
                <a:gd name="T1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0">
                  <a:moveTo>
                    <a:pt x="12" y="0"/>
                  </a:moveTo>
                  <a:lnTo>
                    <a:pt x="0" y="12"/>
                  </a:lnTo>
                  <a:lnTo>
                    <a:pt x="25" y="36"/>
                  </a:lnTo>
                  <a:lnTo>
                    <a:pt x="10" y="50"/>
                  </a:lnTo>
                  <a:lnTo>
                    <a:pt x="51" y="50"/>
                  </a:lnTo>
                  <a:lnTo>
                    <a:pt x="51" y="10"/>
                  </a:lnTo>
                  <a:lnTo>
                    <a:pt x="37" y="2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501" name="Freeform 324"/>
          <p:cNvSpPr>
            <a:spLocks/>
          </p:cNvSpPr>
          <p:nvPr/>
        </p:nvSpPr>
        <p:spPr bwMode="auto">
          <a:xfrm>
            <a:off x="4268788" y="2695972"/>
            <a:ext cx="88900" cy="177800"/>
          </a:xfrm>
          <a:custGeom>
            <a:avLst/>
            <a:gdLst>
              <a:gd name="T0" fmla="*/ 40 w 56"/>
              <a:gd name="T1" fmla="*/ 32 h 112"/>
              <a:gd name="T2" fmla="*/ 56 w 56"/>
              <a:gd name="T3" fmla="*/ 32 h 112"/>
              <a:gd name="T4" fmla="*/ 28 w 56"/>
              <a:gd name="T5" fmla="*/ 0 h 112"/>
              <a:gd name="T6" fmla="*/ 0 w 56"/>
              <a:gd name="T7" fmla="*/ 32 h 112"/>
              <a:gd name="T8" fmla="*/ 16 w 56"/>
              <a:gd name="T9" fmla="*/ 32 h 112"/>
              <a:gd name="T10" fmla="*/ 16 w 56"/>
              <a:gd name="T11" fmla="*/ 80 h 112"/>
              <a:gd name="T12" fmla="*/ 0 w 56"/>
              <a:gd name="T13" fmla="*/ 80 h 112"/>
              <a:gd name="T14" fmla="*/ 28 w 56"/>
              <a:gd name="T15" fmla="*/ 112 h 112"/>
              <a:gd name="T16" fmla="*/ 56 w 56"/>
              <a:gd name="T17" fmla="*/ 80 h 112"/>
              <a:gd name="T18" fmla="*/ 40 w 56"/>
              <a:gd name="T19" fmla="*/ 80 h 112"/>
              <a:gd name="T20" fmla="*/ 40 w 56"/>
              <a:gd name="T21" fmla="*/ 3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6" h="112">
                <a:moveTo>
                  <a:pt x="40" y="32"/>
                </a:moveTo>
                <a:lnTo>
                  <a:pt x="56" y="32"/>
                </a:lnTo>
                <a:lnTo>
                  <a:pt x="28" y="0"/>
                </a:lnTo>
                <a:lnTo>
                  <a:pt x="0" y="32"/>
                </a:lnTo>
                <a:lnTo>
                  <a:pt x="16" y="32"/>
                </a:lnTo>
                <a:lnTo>
                  <a:pt x="16" y="80"/>
                </a:lnTo>
                <a:lnTo>
                  <a:pt x="0" y="80"/>
                </a:lnTo>
                <a:lnTo>
                  <a:pt x="28" y="112"/>
                </a:lnTo>
                <a:lnTo>
                  <a:pt x="56" y="80"/>
                </a:lnTo>
                <a:lnTo>
                  <a:pt x="40" y="80"/>
                </a:lnTo>
                <a:lnTo>
                  <a:pt x="40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502" name="Freeform 325"/>
          <p:cNvSpPr>
            <a:spLocks/>
          </p:cNvSpPr>
          <p:nvPr/>
        </p:nvSpPr>
        <p:spPr bwMode="auto">
          <a:xfrm>
            <a:off x="3810000" y="2734072"/>
            <a:ext cx="179388" cy="88900"/>
          </a:xfrm>
          <a:custGeom>
            <a:avLst/>
            <a:gdLst>
              <a:gd name="T0" fmla="*/ 81 w 113"/>
              <a:gd name="T1" fmla="*/ 40 h 56"/>
              <a:gd name="T2" fmla="*/ 81 w 113"/>
              <a:gd name="T3" fmla="*/ 56 h 56"/>
              <a:gd name="T4" fmla="*/ 113 w 113"/>
              <a:gd name="T5" fmla="*/ 28 h 56"/>
              <a:gd name="T6" fmla="*/ 81 w 113"/>
              <a:gd name="T7" fmla="*/ 0 h 56"/>
              <a:gd name="T8" fmla="*/ 81 w 113"/>
              <a:gd name="T9" fmla="*/ 16 h 56"/>
              <a:gd name="T10" fmla="*/ 33 w 113"/>
              <a:gd name="T11" fmla="*/ 16 h 56"/>
              <a:gd name="T12" fmla="*/ 33 w 113"/>
              <a:gd name="T13" fmla="*/ 0 h 56"/>
              <a:gd name="T14" fmla="*/ 0 w 113"/>
              <a:gd name="T15" fmla="*/ 28 h 56"/>
              <a:gd name="T16" fmla="*/ 33 w 113"/>
              <a:gd name="T17" fmla="*/ 56 h 56"/>
              <a:gd name="T18" fmla="*/ 33 w 113"/>
              <a:gd name="T19" fmla="*/ 40 h 56"/>
              <a:gd name="T20" fmla="*/ 81 w 113"/>
              <a:gd name="T21" fmla="*/ 4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3" h="56">
                <a:moveTo>
                  <a:pt x="81" y="40"/>
                </a:moveTo>
                <a:lnTo>
                  <a:pt x="81" y="56"/>
                </a:lnTo>
                <a:lnTo>
                  <a:pt x="113" y="28"/>
                </a:lnTo>
                <a:lnTo>
                  <a:pt x="81" y="0"/>
                </a:lnTo>
                <a:lnTo>
                  <a:pt x="81" y="16"/>
                </a:lnTo>
                <a:lnTo>
                  <a:pt x="33" y="16"/>
                </a:lnTo>
                <a:lnTo>
                  <a:pt x="33" y="0"/>
                </a:lnTo>
                <a:lnTo>
                  <a:pt x="0" y="28"/>
                </a:lnTo>
                <a:lnTo>
                  <a:pt x="33" y="56"/>
                </a:lnTo>
                <a:lnTo>
                  <a:pt x="33" y="40"/>
                </a:lnTo>
                <a:lnTo>
                  <a:pt x="81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331" name="Group 11330"/>
          <p:cNvGrpSpPr/>
          <p:nvPr/>
        </p:nvGrpSpPr>
        <p:grpSpPr>
          <a:xfrm>
            <a:off x="1789113" y="3115072"/>
            <a:ext cx="152400" cy="152400"/>
            <a:chOff x="1789113" y="3229297"/>
            <a:chExt cx="152400" cy="152400"/>
          </a:xfrm>
        </p:grpSpPr>
        <p:sp>
          <p:nvSpPr>
            <p:cNvPr id="503" name="Freeform 326"/>
            <p:cNvSpPr>
              <a:spLocks/>
            </p:cNvSpPr>
            <p:nvPr/>
          </p:nvSpPr>
          <p:spPr bwMode="auto">
            <a:xfrm>
              <a:off x="1789113" y="3305497"/>
              <a:ext cx="76200" cy="76200"/>
            </a:xfrm>
            <a:custGeom>
              <a:avLst/>
              <a:gdLst>
                <a:gd name="T0" fmla="*/ 36 w 48"/>
                <a:gd name="T1" fmla="*/ 0 h 48"/>
                <a:gd name="T2" fmla="*/ 14 w 48"/>
                <a:gd name="T3" fmla="*/ 24 h 48"/>
                <a:gd name="T4" fmla="*/ 0 w 48"/>
                <a:gd name="T5" fmla="*/ 10 h 48"/>
                <a:gd name="T6" fmla="*/ 0 w 48"/>
                <a:gd name="T7" fmla="*/ 48 h 48"/>
                <a:gd name="T8" fmla="*/ 38 w 48"/>
                <a:gd name="T9" fmla="*/ 48 h 48"/>
                <a:gd name="T10" fmla="*/ 24 w 48"/>
                <a:gd name="T11" fmla="*/ 34 h 48"/>
                <a:gd name="T12" fmla="*/ 48 w 48"/>
                <a:gd name="T13" fmla="*/ 12 h 48"/>
                <a:gd name="T14" fmla="*/ 36 w 48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48">
                  <a:moveTo>
                    <a:pt x="36" y="0"/>
                  </a:moveTo>
                  <a:lnTo>
                    <a:pt x="14" y="24"/>
                  </a:lnTo>
                  <a:lnTo>
                    <a:pt x="0" y="10"/>
                  </a:lnTo>
                  <a:lnTo>
                    <a:pt x="0" y="48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48" y="1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04" name="Freeform 327"/>
            <p:cNvSpPr>
              <a:spLocks/>
            </p:cNvSpPr>
            <p:nvPr/>
          </p:nvSpPr>
          <p:spPr bwMode="auto">
            <a:xfrm>
              <a:off x="1865313" y="3229297"/>
              <a:ext cx="76200" cy="76200"/>
            </a:xfrm>
            <a:custGeom>
              <a:avLst/>
              <a:gdLst>
                <a:gd name="T0" fmla="*/ 10 w 48"/>
                <a:gd name="T1" fmla="*/ 0 h 48"/>
                <a:gd name="T2" fmla="*/ 24 w 48"/>
                <a:gd name="T3" fmla="*/ 14 h 48"/>
                <a:gd name="T4" fmla="*/ 0 w 48"/>
                <a:gd name="T5" fmla="*/ 36 h 48"/>
                <a:gd name="T6" fmla="*/ 12 w 48"/>
                <a:gd name="T7" fmla="*/ 48 h 48"/>
                <a:gd name="T8" fmla="*/ 34 w 48"/>
                <a:gd name="T9" fmla="*/ 24 h 48"/>
                <a:gd name="T10" fmla="*/ 48 w 48"/>
                <a:gd name="T11" fmla="*/ 38 h 48"/>
                <a:gd name="T12" fmla="*/ 48 w 48"/>
                <a:gd name="T13" fmla="*/ 0 h 48"/>
                <a:gd name="T14" fmla="*/ 10 w 48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48">
                  <a:moveTo>
                    <a:pt x="10" y="0"/>
                  </a:moveTo>
                  <a:lnTo>
                    <a:pt x="24" y="14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34" y="24"/>
                  </a:lnTo>
                  <a:lnTo>
                    <a:pt x="48" y="38"/>
                  </a:lnTo>
                  <a:lnTo>
                    <a:pt x="48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327" name="Group 11326"/>
          <p:cNvGrpSpPr/>
          <p:nvPr/>
        </p:nvGrpSpPr>
        <p:grpSpPr>
          <a:xfrm>
            <a:off x="1357313" y="2683272"/>
            <a:ext cx="203200" cy="203200"/>
            <a:chOff x="1357313" y="2797497"/>
            <a:chExt cx="203200" cy="203200"/>
          </a:xfrm>
        </p:grpSpPr>
        <p:sp>
          <p:nvSpPr>
            <p:cNvPr id="505" name="Freeform 328"/>
            <p:cNvSpPr>
              <a:spLocks/>
            </p:cNvSpPr>
            <p:nvPr/>
          </p:nvSpPr>
          <p:spPr bwMode="auto">
            <a:xfrm>
              <a:off x="1357313" y="2797497"/>
              <a:ext cx="76200" cy="76200"/>
            </a:xfrm>
            <a:custGeom>
              <a:avLst/>
              <a:gdLst>
                <a:gd name="T0" fmla="*/ 12 w 48"/>
                <a:gd name="T1" fmla="*/ 0 h 48"/>
                <a:gd name="T2" fmla="*/ 0 w 48"/>
                <a:gd name="T3" fmla="*/ 12 h 48"/>
                <a:gd name="T4" fmla="*/ 24 w 48"/>
                <a:gd name="T5" fmla="*/ 34 h 48"/>
                <a:gd name="T6" fmla="*/ 10 w 48"/>
                <a:gd name="T7" fmla="*/ 48 h 48"/>
                <a:gd name="T8" fmla="*/ 48 w 48"/>
                <a:gd name="T9" fmla="*/ 48 h 48"/>
                <a:gd name="T10" fmla="*/ 48 w 48"/>
                <a:gd name="T11" fmla="*/ 10 h 48"/>
                <a:gd name="T12" fmla="*/ 34 w 48"/>
                <a:gd name="T13" fmla="*/ 24 h 48"/>
                <a:gd name="T14" fmla="*/ 12 w 48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48">
                  <a:moveTo>
                    <a:pt x="12" y="0"/>
                  </a:moveTo>
                  <a:lnTo>
                    <a:pt x="0" y="12"/>
                  </a:lnTo>
                  <a:lnTo>
                    <a:pt x="24" y="34"/>
                  </a:lnTo>
                  <a:lnTo>
                    <a:pt x="10" y="48"/>
                  </a:lnTo>
                  <a:lnTo>
                    <a:pt x="48" y="48"/>
                  </a:lnTo>
                  <a:lnTo>
                    <a:pt x="48" y="10"/>
                  </a:lnTo>
                  <a:lnTo>
                    <a:pt x="34" y="2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06" name="Freeform 329"/>
            <p:cNvSpPr>
              <a:spLocks/>
            </p:cNvSpPr>
            <p:nvPr/>
          </p:nvSpPr>
          <p:spPr bwMode="auto">
            <a:xfrm>
              <a:off x="1484313" y="2797497"/>
              <a:ext cx="76200" cy="76200"/>
            </a:xfrm>
            <a:custGeom>
              <a:avLst/>
              <a:gdLst>
                <a:gd name="T0" fmla="*/ 24 w 48"/>
                <a:gd name="T1" fmla="*/ 34 h 48"/>
                <a:gd name="T2" fmla="*/ 48 w 48"/>
                <a:gd name="T3" fmla="*/ 12 h 48"/>
                <a:gd name="T4" fmla="*/ 36 w 48"/>
                <a:gd name="T5" fmla="*/ 0 h 48"/>
                <a:gd name="T6" fmla="*/ 14 w 48"/>
                <a:gd name="T7" fmla="*/ 24 h 48"/>
                <a:gd name="T8" fmla="*/ 0 w 48"/>
                <a:gd name="T9" fmla="*/ 10 h 48"/>
                <a:gd name="T10" fmla="*/ 0 w 48"/>
                <a:gd name="T11" fmla="*/ 48 h 48"/>
                <a:gd name="T12" fmla="*/ 38 w 48"/>
                <a:gd name="T13" fmla="*/ 48 h 48"/>
                <a:gd name="T14" fmla="*/ 24 w 48"/>
                <a:gd name="T15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48">
                  <a:moveTo>
                    <a:pt x="24" y="34"/>
                  </a:moveTo>
                  <a:lnTo>
                    <a:pt x="48" y="12"/>
                  </a:lnTo>
                  <a:lnTo>
                    <a:pt x="36" y="0"/>
                  </a:lnTo>
                  <a:lnTo>
                    <a:pt x="14" y="24"/>
                  </a:lnTo>
                  <a:lnTo>
                    <a:pt x="0" y="10"/>
                  </a:lnTo>
                  <a:lnTo>
                    <a:pt x="0" y="48"/>
                  </a:lnTo>
                  <a:lnTo>
                    <a:pt x="38" y="48"/>
                  </a:lnTo>
                  <a:lnTo>
                    <a:pt x="24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07" name="Freeform 330"/>
            <p:cNvSpPr>
              <a:spLocks/>
            </p:cNvSpPr>
            <p:nvPr/>
          </p:nvSpPr>
          <p:spPr bwMode="auto">
            <a:xfrm>
              <a:off x="1357313" y="2924497"/>
              <a:ext cx="76200" cy="76200"/>
            </a:xfrm>
            <a:custGeom>
              <a:avLst/>
              <a:gdLst>
                <a:gd name="T0" fmla="*/ 24 w 48"/>
                <a:gd name="T1" fmla="*/ 14 h 48"/>
                <a:gd name="T2" fmla="*/ 0 w 48"/>
                <a:gd name="T3" fmla="*/ 36 h 48"/>
                <a:gd name="T4" fmla="*/ 12 w 48"/>
                <a:gd name="T5" fmla="*/ 48 h 48"/>
                <a:gd name="T6" fmla="*/ 34 w 48"/>
                <a:gd name="T7" fmla="*/ 24 h 48"/>
                <a:gd name="T8" fmla="*/ 48 w 48"/>
                <a:gd name="T9" fmla="*/ 38 h 48"/>
                <a:gd name="T10" fmla="*/ 48 w 48"/>
                <a:gd name="T11" fmla="*/ 0 h 48"/>
                <a:gd name="T12" fmla="*/ 10 w 48"/>
                <a:gd name="T13" fmla="*/ 0 h 48"/>
                <a:gd name="T14" fmla="*/ 24 w 48"/>
                <a:gd name="T15" fmla="*/ 1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48">
                  <a:moveTo>
                    <a:pt x="24" y="14"/>
                  </a:moveTo>
                  <a:lnTo>
                    <a:pt x="0" y="36"/>
                  </a:lnTo>
                  <a:lnTo>
                    <a:pt x="12" y="48"/>
                  </a:lnTo>
                  <a:lnTo>
                    <a:pt x="34" y="24"/>
                  </a:lnTo>
                  <a:lnTo>
                    <a:pt x="48" y="38"/>
                  </a:lnTo>
                  <a:lnTo>
                    <a:pt x="48" y="0"/>
                  </a:lnTo>
                  <a:lnTo>
                    <a:pt x="10" y="0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08" name="Freeform 331"/>
            <p:cNvSpPr>
              <a:spLocks/>
            </p:cNvSpPr>
            <p:nvPr/>
          </p:nvSpPr>
          <p:spPr bwMode="auto">
            <a:xfrm>
              <a:off x="1484313" y="2924497"/>
              <a:ext cx="76200" cy="76200"/>
            </a:xfrm>
            <a:custGeom>
              <a:avLst/>
              <a:gdLst>
                <a:gd name="T0" fmla="*/ 38 w 48"/>
                <a:gd name="T1" fmla="*/ 0 h 48"/>
                <a:gd name="T2" fmla="*/ 0 w 48"/>
                <a:gd name="T3" fmla="*/ 0 h 48"/>
                <a:gd name="T4" fmla="*/ 0 w 48"/>
                <a:gd name="T5" fmla="*/ 38 h 48"/>
                <a:gd name="T6" fmla="*/ 14 w 48"/>
                <a:gd name="T7" fmla="*/ 24 h 48"/>
                <a:gd name="T8" fmla="*/ 36 w 48"/>
                <a:gd name="T9" fmla="*/ 48 h 48"/>
                <a:gd name="T10" fmla="*/ 48 w 48"/>
                <a:gd name="T11" fmla="*/ 36 h 48"/>
                <a:gd name="T12" fmla="*/ 24 w 48"/>
                <a:gd name="T13" fmla="*/ 14 h 48"/>
                <a:gd name="T14" fmla="*/ 38 w 48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48">
                  <a:moveTo>
                    <a:pt x="38" y="0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14" y="24"/>
                  </a:lnTo>
                  <a:lnTo>
                    <a:pt x="36" y="48"/>
                  </a:lnTo>
                  <a:lnTo>
                    <a:pt x="48" y="36"/>
                  </a:lnTo>
                  <a:lnTo>
                    <a:pt x="24" y="1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509" name="Freeform 332"/>
          <p:cNvSpPr>
            <a:spLocks/>
          </p:cNvSpPr>
          <p:nvPr/>
        </p:nvSpPr>
        <p:spPr bwMode="auto">
          <a:xfrm>
            <a:off x="2182813" y="3102372"/>
            <a:ext cx="190500" cy="190500"/>
          </a:xfrm>
          <a:custGeom>
            <a:avLst/>
            <a:gdLst>
              <a:gd name="T0" fmla="*/ 120 w 120"/>
              <a:gd name="T1" fmla="*/ 32 h 120"/>
              <a:gd name="T2" fmla="*/ 88 w 120"/>
              <a:gd name="T3" fmla="*/ 0 h 120"/>
              <a:gd name="T4" fmla="*/ 88 w 120"/>
              <a:gd name="T5" fmla="*/ 24 h 120"/>
              <a:gd name="T6" fmla="*/ 24 w 120"/>
              <a:gd name="T7" fmla="*/ 24 h 120"/>
              <a:gd name="T8" fmla="*/ 24 w 120"/>
              <a:gd name="T9" fmla="*/ 88 h 120"/>
              <a:gd name="T10" fmla="*/ 0 w 120"/>
              <a:gd name="T11" fmla="*/ 88 h 120"/>
              <a:gd name="T12" fmla="*/ 32 w 120"/>
              <a:gd name="T13" fmla="*/ 120 h 120"/>
              <a:gd name="T14" fmla="*/ 64 w 120"/>
              <a:gd name="T15" fmla="*/ 88 h 120"/>
              <a:gd name="T16" fmla="*/ 40 w 120"/>
              <a:gd name="T17" fmla="*/ 88 h 120"/>
              <a:gd name="T18" fmla="*/ 40 w 120"/>
              <a:gd name="T19" fmla="*/ 40 h 120"/>
              <a:gd name="T20" fmla="*/ 88 w 120"/>
              <a:gd name="T21" fmla="*/ 40 h 120"/>
              <a:gd name="T22" fmla="*/ 88 w 120"/>
              <a:gd name="T23" fmla="*/ 64 h 120"/>
              <a:gd name="T24" fmla="*/ 120 w 120"/>
              <a:gd name="T25" fmla="*/ 32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0" h="120">
                <a:moveTo>
                  <a:pt x="120" y="32"/>
                </a:moveTo>
                <a:lnTo>
                  <a:pt x="88" y="0"/>
                </a:lnTo>
                <a:lnTo>
                  <a:pt x="88" y="24"/>
                </a:lnTo>
                <a:lnTo>
                  <a:pt x="24" y="24"/>
                </a:lnTo>
                <a:lnTo>
                  <a:pt x="24" y="88"/>
                </a:lnTo>
                <a:lnTo>
                  <a:pt x="0" y="88"/>
                </a:lnTo>
                <a:lnTo>
                  <a:pt x="32" y="120"/>
                </a:lnTo>
                <a:lnTo>
                  <a:pt x="64" y="88"/>
                </a:lnTo>
                <a:lnTo>
                  <a:pt x="40" y="88"/>
                </a:lnTo>
                <a:lnTo>
                  <a:pt x="40" y="40"/>
                </a:lnTo>
                <a:lnTo>
                  <a:pt x="88" y="40"/>
                </a:lnTo>
                <a:lnTo>
                  <a:pt x="88" y="64"/>
                </a:lnTo>
                <a:lnTo>
                  <a:pt x="120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324" name="Group 11323"/>
          <p:cNvGrpSpPr/>
          <p:nvPr/>
        </p:nvGrpSpPr>
        <p:grpSpPr>
          <a:xfrm>
            <a:off x="2578100" y="2708672"/>
            <a:ext cx="203200" cy="165100"/>
            <a:chOff x="2578100" y="2822897"/>
            <a:chExt cx="203200" cy="165100"/>
          </a:xfrm>
        </p:grpSpPr>
        <p:sp>
          <p:nvSpPr>
            <p:cNvPr id="510" name="Freeform 333"/>
            <p:cNvSpPr>
              <a:spLocks/>
            </p:cNvSpPr>
            <p:nvPr/>
          </p:nvSpPr>
          <p:spPr bwMode="auto">
            <a:xfrm>
              <a:off x="2730500" y="2937197"/>
              <a:ext cx="50800" cy="50800"/>
            </a:xfrm>
            <a:custGeom>
              <a:avLst/>
              <a:gdLst>
                <a:gd name="T0" fmla="*/ 24 w 32"/>
                <a:gd name="T1" fmla="*/ 24 h 32"/>
                <a:gd name="T2" fmla="*/ 0 w 32"/>
                <a:gd name="T3" fmla="*/ 24 h 32"/>
                <a:gd name="T4" fmla="*/ 0 w 32"/>
                <a:gd name="T5" fmla="*/ 32 h 32"/>
                <a:gd name="T6" fmla="*/ 32 w 32"/>
                <a:gd name="T7" fmla="*/ 32 h 32"/>
                <a:gd name="T8" fmla="*/ 32 w 32"/>
                <a:gd name="T9" fmla="*/ 0 h 32"/>
                <a:gd name="T10" fmla="*/ 24 w 32"/>
                <a:gd name="T11" fmla="*/ 0 h 32"/>
                <a:gd name="T12" fmla="*/ 24 w 32"/>
                <a:gd name="T13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2">
                  <a:moveTo>
                    <a:pt x="24" y="24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32" y="32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11" name="Freeform 334"/>
            <p:cNvSpPr>
              <a:spLocks/>
            </p:cNvSpPr>
            <p:nvPr/>
          </p:nvSpPr>
          <p:spPr bwMode="auto">
            <a:xfrm>
              <a:off x="2578100" y="2822897"/>
              <a:ext cx="50800" cy="50800"/>
            </a:xfrm>
            <a:custGeom>
              <a:avLst/>
              <a:gdLst>
                <a:gd name="T0" fmla="*/ 8 w 32"/>
                <a:gd name="T1" fmla="*/ 8 h 32"/>
                <a:gd name="T2" fmla="*/ 32 w 32"/>
                <a:gd name="T3" fmla="*/ 8 h 32"/>
                <a:gd name="T4" fmla="*/ 32 w 32"/>
                <a:gd name="T5" fmla="*/ 0 h 32"/>
                <a:gd name="T6" fmla="*/ 0 w 32"/>
                <a:gd name="T7" fmla="*/ 0 h 32"/>
                <a:gd name="T8" fmla="*/ 0 w 32"/>
                <a:gd name="T9" fmla="*/ 32 h 32"/>
                <a:gd name="T10" fmla="*/ 8 w 32"/>
                <a:gd name="T11" fmla="*/ 32 h 32"/>
                <a:gd name="T12" fmla="*/ 8 w 32"/>
                <a:gd name="T13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2">
                  <a:moveTo>
                    <a:pt x="8" y="8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12" name="Freeform 335"/>
            <p:cNvSpPr>
              <a:spLocks/>
            </p:cNvSpPr>
            <p:nvPr/>
          </p:nvSpPr>
          <p:spPr bwMode="auto">
            <a:xfrm>
              <a:off x="2730500" y="2822897"/>
              <a:ext cx="50800" cy="50800"/>
            </a:xfrm>
            <a:custGeom>
              <a:avLst/>
              <a:gdLst>
                <a:gd name="T0" fmla="*/ 0 w 32"/>
                <a:gd name="T1" fmla="*/ 0 h 32"/>
                <a:gd name="T2" fmla="*/ 0 w 32"/>
                <a:gd name="T3" fmla="*/ 8 h 32"/>
                <a:gd name="T4" fmla="*/ 24 w 32"/>
                <a:gd name="T5" fmla="*/ 8 h 32"/>
                <a:gd name="T6" fmla="*/ 24 w 32"/>
                <a:gd name="T7" fmla="*/ 32 h 32"/>
                <a:gd name="T8" fmla="*/ 32 w 32"/>
                <a:gd name="T9" fmla="*/ 32 h 32"/>
                <a:gd name="T10" fmla="*/ 32 w 32"/>
                <a:gd name="T11" fmla="*/ 0 h 32"/>
                <a:gd name="T12" fmla="*/ 0 w 32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2">
                  <a:moveTo>
                    <a:pt x="0" y="0"/>
                  </a:moveTo>
                  <a:lnTo>
                    <a:pt x="0" y="8"/>
                  </a:lnTo>
                  <a:lnTo>
                    <a:pt x="24" y="8"/>
                  </a:lnTo>
                  <a:lnTo>
                    <a:pt x="24" y="32"/>
                  </a:lnTo>
                  <a:lnTo>
                    <a:pt x="32" y="32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13" name="Freeform 336"/>
            <p:cNvSpPr>
              <a:spLocks/>
            </p:cNvSpPr>
            <p:nvPr/>
          </p:nvSpPr>
          <p:spPr bwMode="auto">
            <a:xfrm>
              <a:off x="2578100" y="2937197"/>
              <a:ext cx="50800" cy="50800"/>
            </a:xfrm>
            <a:custGeom>
              <a:avLst/>
              <a:gdLst>
                <a:gd name="T0" fmla="*/ 8 w 32"/>
                <a:gd name="T1" fmla="*/ 0 h 32"/>
                <a:gd name="T2" fmla="*/ 0 w 32"/>
                <a:gd name="T3" fmla="*/ 0 h 32"/>
                <a:gd name="T4" fmla="*/ 0 w 32"/>
                <a:gd name="T5" fmla="*/ 32 h 32"/>
                <a:gd name="T6" fmla="*/ 32 w 32"/>
                <a:gd name="T7" fmla="*/ 32 h 32"/>
                <a:gd name="T8" fmla="*/ 32 w 32"/>
                <a:gd name="T9" fmla="*/ 24 h 32"/>
                <a:gd name="T10" fmla="*/ 8 w 32"/>
                <a:gd name="T11" fmla="*/ 24 h 32"/>
                <a:gd name="T12" fmla="*/ 8 w 32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2">
                  <a:moveTo>
                    <a:pt x="8" y="0"/>
                  </a:moveTo>
                  <a:lnTo>
                    <a:pt x="0" y="0"/>
                  </a:lnTo>
                  <a:lnTo>
                    <a:pt x="0" y="32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8" y="2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14" name="Rectangle 337"/>
            <p:cNvSpPr>
              <a:spLocks noChangeArrowheads="1"/>
            </p:cNvSpPr>
            <p:nvPr/>
          </p:nvSpPr>
          <p:spPr bwMode="auto">
            <a:xfrm>
              <a:off x="2628900" y="2873697"/>
              <a:ext cx="101600" cy="63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323" name="Group 11322"/>
          <p:cNvGrpSpPr/>
          <p:nvPr/>
        </p:nvGrpSpPr>
        <p:grpSpPr>
          <a:xfrm>
            <a:off x="3009900" y="2734072"/>
            <a:ext cx="152400" cy="114300"/>
            <a:chOff x="3009900" y="2848297"/>
            <a:chExt cx="152400" cy="114300"/>
          </a:xfrm>
        </p:grpSpPr>
        <p:sp>
          <p:nvSpPr>
            <p:cNvPr id="515" name="Freeform 338"/>
            <p:cNvSpPr>
              <a:spLocks/>
            </p:cNvSpPr>
            <p:nvPr/>
          </p:nvSpPr>
          <p:spPr bwMode="auto">
            <a:xfrm>
              <a:off x="3009900" y="2848297"/>
              <a:ext cx="50800" cy="50800"/>
            </a:xfrm>
            <a:custGeom>
              <a:avLst/>
              <a:gdLst>
                <a:gd name="T0" fmla="*/ 8 w 32"/>
                <a:gd name="T1" fmla="*/ 8 h 32"/>
                <a:gd name="T2" fmla="*/ 32 w 32"/>
                <a:gd name="T3" fmla="*/ 8 h 32"/>
                <a:gd name="T4" fmla="*/ 32 w 32"/>
                <a:gd name="T5" fmla="*/ 0 h 32"/>
                <a:gd name="T6" fmla="*/ 8 w 32"/>
                <a:gd name="T7" fmla="*/ 0 h 32"/>
                <a:gd name="T8" fmla="*/ 0 w 32"/>
                <a:gd name="T9" fmla="*/ 0 h 32"/>
                <a:gd name="T10" fmla="*/ 0 w 32"/>
                <a:gd name="T11" fmla="*/ 8 h 32"/>
                <a:gd name="T12" fmla="*/ 0 w 32"/>
                <a:gd name="T13" fmla="*/ 32 h 32"/>
                <a:gd name="T14" fmla="*/ 8 w 32"/>
                <a:gd name="T15" fmla="*/ 32 h 32"/>
                <a:gd name="T16" fmla="*/ 8 w 32"/>
                <a:gd name="T17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2">
                  <a:moveTo>
                    <a:pt x="8" y="8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16" name="Freeform 339"/>
            <p:cNvSpPr>
              <a:spLocks/>
            </p:cNvSpPr>
            <p:nvPr/>
          </p:nvSpPr>
          <p:spPr bwMode="auto">
            <a:xfrm>
              <a:off x="3111500" y="2848297"/>
              <a:ext cx="50800" cy="50800"/>
            </a:xfrm>
            <a:custGeom>
              <a:avLst/>
              <a:gdLst>
                <a:gd name="T0" fmla="*/ 24 w 32"/>
                <a:gd name="T1" fmla="*/ 0 h 32"/>
                <a:gd name="T2" fmla="*/ 0 w 32"/>
                <a:gd name="T3" fmla="*/ 0 h 32"/>
                <a:gd name="T4" fmla="*/ 0 w 32"/>
                <a:gd name="T5" fmla="*/ 8 h 32"/>
                <a:gd name="T6" fmla="*/ 24 w 32"/>
                <a:gd name="T7" fmla="*/ 8 h 32"/>
                <a:gd name="T8" fmla="*/ 24 w 32"/>
                <a:gd name="T9" fmla="*/ 32 h 32"/>
                <a:gd name="T10" fmla="*/ 32 w 32"/>
                <a:gd name="T11" fmla="*/ 32 h 32"/>
                <a:gd name="T12" fmla="*/ 32 w 32"/>
                <a:gd name="T13" fmla="*/ 8 h 32"/>
                <a:gd name="T14" fmla="*/ 32 w 32"/>
                <a:gd name="T15" fmla="*/ 0 h 32"/>
                <a:gd name="T16" fmla="*/ 24 w 32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2">
                  <a:moveTo>
                    <a:pt x="24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24" y="8"/>
                  </a:lnTo>
                  <a:lnTo>
                    <a:pt x="2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17" name="Freeform 340"/>
            <p:cNvSpPr>
              <a:spLocks/>
            </p:cNvSpPr>
            <p:nvPr/>
          </p:nvSpPr>
          <p:spPr bwMode="auto">
            <a:xfrm>
              <a:off x="3009900" y="2911797"/>
              <a:ext cx="50800" cy="50800"/>
            </a:xfrm>
            <a:custGeom>
              <a:avLst/>
              <a:gdLst>
                <a:gd name="T0" fmla="*/ 8 w 32"/>
                <a:gd name="T1" fmla="*/ 0 h 32"/>
                <a:gd name="T2" fmla="*/ 0 w 32"/>
                <a:gd name="T3" fmla="*/ 0 h 32"/>
                <a:gd name="T4" fmla="*/ 0 w 32"/>
                <a:gd name="T5" fmla="*/ 24 h 32"/>
                <a:gd name="T6" fmla="*/ 0 w 32"/>
                <a:gd name="T7" fmla="*/ 32 h 32"/>
                <a:gd name="T8" fmla="*/ 8 w 32"/>
                <a:gd name="T9" fmla="*/ 32 h 32"/>
                <a:gd name="T10" fmla="*/ 32 w 32"/>
                <a:gd name="T11" fmla="*/ 32 h 32"/>
                <a:gd name="T12" fmla="*/ 32 w 32"/>
                <a:gd name="T13" fmla="*/ 24 h 32"/>
                <a:gd name="T14" fmla="*/ 8 w 32"/>
                <a:gd name="T15" fmla="*/ 24 h 32"/>
                <a:gd name="T16" fmla="*/ 8 w 32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2">
                  <a:moveTo>
                    <a:pt x="8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8" y="2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18" name="Freeform 341"/>
            <p:cNvSpPr>
              <a:spLocks/>
            </p:cNvSpPr>
            <p:nvPr/>
          </p:nvSpPr>
          <p:spPr bwMode="auto">
            <a:xfrm>
              <a:off x="3111500" y="2911797"/>
              <a:ext cx="50800" cy="50800"/>
            </a:xfrm>
            <a:custGeom>
              <a:avLst/>
              <a:gdLst>
                <a:gd name="T0" fmla="*/ 24 w 32"/>
                <a:gd name="T1" fmla="*/ 24 h 32"/>
                <a:gd name="T2" fmla="*/ 0 w 32"/>
                <a:gd name="T3" fmla="*/ 24 h 32"/>
                <a:gd name="T4" fmla="*/ 0 w 32"/>
                <a:gd name="T5" fmla="*/ 32 h 32"/>
                <a:gd name="T6" fmla="*/ 24 w 32"/>
                <a:gd name="T7" fmla="*/ 32 h 32"/>
                <a:gd name="T8" fmla="*/ 32 w 32"/>
                <a:gd name="T9" fmla="*/ 32 h 32"/>
                <a:gd name="T10" fmla="*/ 32 w 32"/>
                <a:gd name="T11" fmla="*/ 24 h 32"/>
                <a:gd name="T12" fmla="*/ 32 w 32"/>
                <a:gd name="T13" fmla="*/ 0 h 32"/>
                <a:gd name="T14" fmla="*/ 24 w 32"/>
                <a:gd name="T15" fmla="*/ 0 h 32"/>
                <a:gd name="T16" fmla="*/ 24 w 32"/>
                <a:gd name="T1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2">
                  <a:moveTo>
                    <a:pt x="24" y="24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24" y="32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19" name="Rectangle 342"/>
            <p:cNvSpPr>
              <a:spLocks noChangeArrowheads="1"/>
            </p:cNvSpPr>
            <p:nvPr/>
          </p:nvSpPr>
          <p:spPr bwMode="auto">
            <a:xfrm>
              <a:off x="3035300" y="2873697"/>
              <a:ext cx="101600" cy="63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520" name="Freeform 343"/>
          <p:cNvSpPr>
            <a:spLocks noEditPoints="1"/>
          </p:cNvSpPr>
          <p:nvPr/>
        </p:nvSpPr>
        <p:spPr bwMode="auto">
          <a:xfrm>
            <a:off x="7450138" y="3080147"/>
            <a:ext cx="212725" cy="212725"/>
          </a:xfrm>
          <a:custGeom>
            <a:avLst/>
            <a:gdLst>
              <a:gd name="T0" fmla="*/ 55 w 67"/>
              <a:gd name="T1" fmla="*/ 12 h 67"/>
              <a:gd name="T2" fmla="*/ 12 w 67"/>
              <a:gd name="T3" fmla="*/ 12 h 67"/>
              <a:gd name="T4" fmla="*/ 12 w 67"/>
              <a:gd name="T5" fmla="*/ 55 h 67"/>
              <a:gd name="T6" fmla="*/ 55 w 67"/>
              <a:gd name="T7" fmla="*/ 55 h 67"/>
              <a:gd name="T8" fmla="*/ 55 w 67"/>
              <a:gd name="T9" fmla="*/ 12 h 67"/>
              <a:gd name="T10" fmla="*/ 33 w 67"/>
              <a:gd name="T11" fmla="*/ 8 h 67"/>
              <a:gd name="T12" fmla="*/ 39 w 67"/>
              <a:gd name="T13" fmla="*/ 14 h 67"/>
              <a:gd name="T14" fmla="*/ 33 w 67"/>
              <a:gd name="T15" fmla="*/ 20 h 67"/>
              <a:gd name="T16" fmla="*/ 27 w 67"/>
              <a:gd name="T17" fmla="*/ 14 h 67"/>
              <a:gd name="T18" fmla="*/ 33 w 67"/>
              <a:gd name="T19" fmla="*/ 8 h 67"/>
              <a:gd name="T20" fmla="*/ 43 w 67"/>
              <a:gd name="T21" fmla="*/ 51 h 67"/>
              <a:gd name="T22" fmla="*/ 41 w 67"/>
              <a:gd name="T23" fmla="*/ 53 h 67"/>
              <a:gd name="T24" fmla="*/ 26 w 67"/>
              <a:gd name="T25" fmla="*/ 53 h 67"/>
              <a:gd name="T26" fmla="*/ 24 w 67"/>
              <a:gd name="T27" fmla="*/ 51 h 67"/>
              <a:gd name="T28" fmla="*/ 24 w 67"/>
              <a:gd name="T29" fmla="*/ 47 h 67"/>
              <a:gd name="T30" fmla="*/ 26 w 67"/>
              <a:gd name="T31" fmla="*/ 45 h 67"/>
              <a:gd name="T32" fmla="*/ 28 w 67"/>
              <a:gd name="T33" fmla="*/ 45 h 67"/>
              <a:gd name="T34" fmla="*/ 28 w 67"/>
              <a:gd name="T35" fmla="*/ 29 h 67"/>
              <a:gd name="T36" fmla="*/ 26 w 67"/>
              <a:gd name="T37" fmla="*/ 29 h 67"/>
              <a:gd name="T38" fmla="*/ 24 w 67"/>
              <a:gd name="T39" fmla="*/ 27 h 67"/>
              <a:gd name="T40" fmla="*/ 24 w 67"/>
              <a:gd name="T41" fmla="*/ 23 h 67"/>
              <a:gd name="T42" fmla="*/ 26 w 67"/>
              <a:gd name="T43" fmla="*/ 22 h 67"/>
              <a:gd name="T44" fmla="*/ 36 w 67"/>
              <a:gd name="T45" fmla="*/ 22 h 67"/>
              <a:gd name="T46" fmla="*/ 38 w 67"/>
              <a:gd name="T47" fmla="*/ 23 h 67"/>
              <a:gd name="T48" fmla="*/ 38 w 67"/>
              <a:gd name="T49" fmla="*/ 45 h 67"/>
              <a:gd name="T50" fmla="*/ 41 w 67"/>
              <a:gd name="T51" fmla="*/ 45 h 67"/>
              <a:gd name="T52" fmla="*/ 43 w 67"/>
              <a:gd name="T53" fmla="*/ 47 h 67"/>
              <a:gd name="T54" fmla="*/ 43 w 67"/>
              <a:gd name="T55" fmla="*/ 51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7" h="67">
                <a:moveTo>
                  <a:pt x="55" y="12"/>
                </a:moveTo>
                <a:cubicBezTo>
                  <a:pt x="43" y="0"/>
                  <a:pt x="24" y="0"/>
                  <a:pt x="12" y="12"/>
                </a:cubicBezTo>
                <a:cubicBezTo>
                  <a:pt x="0" y="24"/>
                  <a:pt x="0" y="43"/>
                  <a:pt x="12" y="55"/>
                </a:cubicBezTo>
                <a:cubicBezTo>
                  <a:pt x="24" y="67"/>
                  <a:pt x="43" y="67"/>
                  <a:pt x="55" y="55"/>
                </a:cubicBezTo>
                <a:cubicBezTo>
                  <a:pt x="67" y="43"/>
                  <a:pt x="67" y="24"/>
                  <a:pt x="55" y="12"/>
                </a:cubicBezTo>
                <a:close/>
                <a:moveTo>
                  <a:pt x="33" y="8"/>
                </a:moveTo>
                <a:cubicBezTo>
                  <a:pt x="36" y="8"/>
                  <a:pt x="39" y="11"/>
                  <a:pt x="39" y="14"/>
                </a:cubicBezTo>
                <a:cubicBezTo>
                  <a:pt x="39" y="17"/>
                  <a:pt x="36" y="20"/>
                  <a:pt x="33" y="20"/>
                </a:cubicBezTo>
                <a:cubicBezTo>
                  <a:pt x="30" y="20"/>
                  <a:pt x="27" y="17"/>
                  <a:pt x="27" y="14"/>
                </a:cubicBezTo>
                <a:cubicBezTo>
                  <a:pt x="27" y="11"/>
                  <a:pt x="30" y="8"/>
                  <a:pt x="33" y="8"/>
                </a:cubicBezTo>
                <a:close/>
                <a:moveTo>
                  <a:pt x="43" y="51"/>
                </a:moveTo>
                <a:cubicBezTo>
                  <a:pt x="43" y="52"/>
                  <a:pt x="42" y="53"/>
                  <a:pt x="41" y="53"/>
                </a:cubicBezTo>
                <a:cubicBezTo>
                  <a:pt x="26" y="53"/>
                  <a:pt x="26" y="53"/>
                  <a:pt x="26" y="53"/>
                </a:cubicBezTo>
                <a:cubicBezTo>
                  <a:pt x="24" y="53"/>
                  <a:pt x="24" y="52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46"/>
                  <a:pt x="24" y="45"/>
                  <a:pt x="26" y="45"/>
                </a:cubicBezTo>
                <a:cubicBezTo>
                  <a:pt x="28" y="45"/>
                  <a:pt x="28" y="45"/>
                  <a:pt x="28" y="45"/>
                </a:cubicBezTo>
                <a:cubicBezTo>
                  <a:pt x="28" y="29"/>
                  <a:pt x="28" y="29"/>
                  <a:pt x="28" y="29"/>
                </a:cubicBezTo>
                <a:cubicBezTo>
                  <a:pt x="26" y="29"/>
                  <a:pt x="26" y="29"/>
                  <a:pt x="26" y="29"/>
                </a:cubicBezTo>
                <a:cubicBezTo>
                  <a:pt x="24" y="29"/>
                  <a:pt x="24" y="29"/>
                  <a:pt x="24" y="27"/>
                </a:cubicBezTo>
                <a:cubicBezTo>
                  <a:pt x="24" y="23"/>
                  <a:pt x="24" y="23"/>
                  <a:pt x="24" y="23"/>
                </a:cubicBezTo>
                <a:cubicBezTo>
                  <a:pt x="24" y="22"/>
                  <a:pt x="24" y="22"/>
                  <a:pt x="26" y="22"/>
                </a:cubicBezTo>
                <a:cubicBezTo>
                  <a:pt x="36" y="22"/>
                  <a:pt x="36" y="22"/>
                  <a:pt x="36" y="22"/>
                </a:cubicBezTo>
                <a:cubicBezTo>
                  <a:pt x="37" y="22"/>
                  <a:pt x="38" y="22"/>
                  <a:pt x="38" y="23"/>
                </a:cubicBezTo>
                <a:cubicBezTo>
                  <a:pt x="38" y="45"/>
                  <a:pt x="38" y="45"/>
                  <a:pt x="38" y="45"/>
                </a:cubicBezTo>
                <a:cubicBezTo>
                  <a:pt x="41" y="45"/>
                  <a:pt x="41" y="45"/>
                  <a:pt x="41" y="45"/>
                </a:cubicBezTo>
                <a:cubicBezTo>
                  <a:pt x="42" y="45"/>
                  <a:pt x="43" y="46"/>
                  <a:pt x="43" y="47"/>
                </a:cubicBezTo>
                <a:lnTo>
                  <a:pt x="43" y="5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521" name="Freeform 344"/>
          <p:cNvSpPr>
            <a:spLocks noEditPoints="1"/>
          </p:cNvSpPr>
          <p:nvPr/>
        </p:nvSpPr>
        <p:spPr bwMode="auto">
          <a:xfrm>
            <a:off x="7043738" y="3080147"/>
            <a:ext cx="212725" cy="212725"/>
          </a:xfrm>
          <a:custGeom>
            <a:avLst/>
            <a:gdLst>
              <a:gd name="T0" fmla="*/ 55 w 67"/>
              <a:gd name="T1" fmla="*/ 12 h 67"/>
              <a:gd name="T2" fmla="*/ 12 w 67"/>
              <a:gd name="T3" fmla="*/ 12 h 67"/>
              <a:gd name="T4" fmla="*/ 12 w 67"/>
              <a:gd name="T5" fmla="*/ 55 h 67"/>
              <a:gd name="T6" fmla="*/ 55 w 67"/>
              <a:gd name="T7" fmla="*/ 55 h 67"/>
              <a:gd name="T8" fmla="*/ 55 w 67"/>
              <a:gd name="T9" fmla="*/ 12 h 67"/>
              <a:gd name="T10" fmla="*/ 31 w 67"/>
              <a:gd name="T11" fmla="*/ 13 h 67"/>
              <a:gd name="T12" fmla="*/ 38 w 67"/>
              <a:gd name="T13" fmla="*/ 13 h 67"/>
              <a:gd name="T14" fmla="*/ 40 w 67"/>
              <a:gd name="T15" fmla="*/ 15 h 67"/>
              <a:gd name="T16" fmla="*/ 40 w 67"/>
              <a:gd name="T17" fmla="*/ 16 h 67"/>
              <a:gd name="T18" fmla="*/ 40 w 67"/>
              <a:gd name="T19" fmla="*/ 16 h 67"/>
              <a:gd name="T20" fmla="*/ 39 w 67"/>
              <a:gd name="T21" fmla="*/ 40 h 67"/>
              <a:gd name="T22" fmla="*/ 36 w 67"/>
              <a:gd name="T23" fmla="*/ 42 h 67"/>
              <a:gd name="T24" fmla="*/ 33 w 67"/>
              <a:gd name="T25" fmla="*/ 42 h 67"/>
              <a:gd name="T26" fmla="*/ 31 w 67"/>
              <a:gd name="T27" fmla="*/ 40 h 67"/>
              <a:gd name="T28" fmla="*/ 29 w 67"/>
              <a:gd name="T29" fmla="*/ 16 h 67"/>
              <a:gd name="T30" fmla="*/ 29 w 67"/>
              <a:gd name="T31" fmla="*/ 16 h 67"/>
              <a:gd name="T32" fmla="*/ 29 w 67"/>
              <a:gd name="T33" fmla="*/ 15 h 67"/>
              <a:gd name="T34" fmla="*/ 31 w 67"/>
              <a:gd name="T35" fmla="*/ 13 h 67"/>
              <a:gd name="T36" fmla="*/ 35 w 67"/>
              <a:gd name="T37" fmla="*/ 58 h 67"/>
              <a:gd name="T38" fmla="*/ 29 w 67"/>
              <a:gd name="T39" fmla="*/ 52 h 67"/>
              <a:gd name="T40" fmla="*/ 35 w 67"/>
              <a:gd name="T41" fmla="*/ 46 h 67"/>
              <a:gd name="T42" fmla="*/ 41 w 67"/>
              <a:gd name="T43" fmla="*/ 52 h 67"/>
              <a:gd name="T44" fmla="*/ 35 w 67"/>
              <a:gd name="T45" fmla="*/ 58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7" h="67">
                <a:moveTo>
                  <a:pt x="55" y="12"/>
                </a:moveTo>
                <a:cubicBezTo>
                  <a:pt x="43" y="0"/>
                  <a:pt x="24" y="0"/>
                  <a:pt x="12" y="12"/>
                </a:cubicBezTo>
                <a:cubicBezTo>
                  <a:pt x="0" y="24"/>
                  <a:pt x="0" y="43"/>
                  <a:pt x="12" y="55"/>
                </a:cubicBezTo>
                <a:cubicBezTo>
                  <a:pt x="24" y="67"/>
                  <a:pt x="43" y="67"/>
                  <a:pt x="55" y="55"/>
                </a:cubicBezTo>
                <a:cubicBezTo>
                  <a:pt x="67" y="43"/>
                  <a:pt x="67" y="24"/>
                  <a:pt x="55" y="12"/>
                </a:cubicBezTo>
                <a:close/>
                <a:moveTo>
                  <a:pt x="31" y="13"/>
                </a:moveTo>
                <a:cubicBezTo>
                  <a:pt x="38" y="13"/>
                  <a:pt x="38" y="13"/>
                  <a:pt x="38" y="13"/>
                </a:cubicBezTo>
                <a:cubicBezTo>
                  <a:pt x="40" y="13"/>
                  <a:pt x="40" y="14"/>
                  <a:pt x="40" y="15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39" y="40"/>
                  <a:pt x="39" y="40"/>
                  <a:pt x="39" y="40"/>
                </a:cubicBezTo>
                <a:cubicBezTo>
                  <a:pt x="38" y="41"/>
                  <a:pt x="38" y="42"/>
                  <a:pt x="36" y="42"/>
                </a:cubicBezTo>
                <a:cubicBezTo>
                  <a:pt x="33" y="42"/>
                  <a:pt x="33" y="42"/>
                  <a:pt x="33" y="42"/>
                </a:cubicBezTo>
                <a:cubicBezTo>
                  <a:pt x="32" y="42"/>
                  <a:pt x="31" y="41"/>
                  <a:pt x="31" y="40"/>
                </a:cubicBezTo>
                <a:cubicBezTo>
                  <a:pt x="29" y="16"/>
                  <a:pt x="29" y="16"/>
                  <a:pt x="29" y="16"/>
                </a:cubicBezTo>
                <a:cubicBezTo>
                  <a:pt x="29" y="16"/>
                  <a:pt x="29" y="16"/>
                  <a:pt x="29" y="16"/>
                </a:cubicBezTo>
                <a:cubicBezTo>
                  <a:pt x="29" y="15"/>
                  <a:pt x="29" y="15"/>
                  <a:pt x="29" y="15"/>
                </a:cubicBezTo>
                <a:cubicBezTo>
                  <a:pt x="29" y="14"/>
                  <a:pt x="30" y="13"/>
                  <a:pt x="31" y="13"/>
                </a:cubicBezTo>
                <a:close/>
                <a:moveTo>
                  <a:pt x="35" y="58"/>
                </a:moveTo>
                <a:cubicBezTo>
                  <a:pt x="31" y="58"/>
                  <a:pt x="29" y="55"/>
                  <a:pt x="29" y="52"/>
                </a:cubicBezTo>
                <a:cubicBezTo>
                  <a:pt x="29" y="49"/>
                  <a:pt x="31" y="46"/>
                  <a:pt x="35" y="46"/>
                </a:cubicBezTo>
                <a:cubicBezTo>
                  <a:pt x="38" y="46"/>
                  <a:pt x="41" y="49"/>
                  <a:pt x="41" y="52"/>
                </a:cubicBezTo>
                <a:cubicBezTo>
                  <a:pt x="41" y="55"/>
                  <a:pt x="38" y="58"/>
                  <a:pt x="35" y="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522" name="Freeform 345"/>
          <p:cNvSpPr>
            <a:spLocks noEditPoints="1"/>
          </p:cNvSpPr>
          <p:nvPr/>
        </p:nvSpPr>
        <p:spPr bwMode="auto">
          <a:xfrm>
            <a:off x="6637338" y="3080147"/>
            <a:ext cx="212725" cy="212725"/>
          </a:xfrm>
          <a:custGeom>
            <a:avLst/>
            <a:gdLst>
              <a:gd name="T0" fmla="*/ 55 w 67"/>
              <a:gd name="T1" fmla="*/ 12 h 67"/>
              <a:gd name="T2" fmla="*/ 12 w 67"/>
              <a:gd name="T3" fmla="*/ 12 h 67"/>
              <a:gd name="T4" fmla="*/ 12 w 67"/>
              <a:gd name="T5" fmla="*/ 55 h 67"/>
              <a:gd name="T6" fmla="*/ 55 w 67"/>
              <a:gd name="T7" fmla="*/ 55 h 67"/>
              <a:gd name="T8" fmla="*/ 55 w 67"/>
              <a:gd name="T9" fmla="*/ 12 h 67"/>
              <a:gd name="T10" fmla="*/ 32 w 67"/>
              <a:gd name="T11" fmla="*/ 58 h 67"/>
              <a:gd name="T12" fmla="*/ 26 w 67"/>
              <a:gd name="T13" fmla="*/ 52 h 67"/>
              <a:gd name="T14" fmla="*/ 32 w 67"/>
              <a:gd name="T15" fmla="*/ 46 h 67"/>
              <a:gd name="T16" fmla="*/ 38 w 67"/>
              <a:gd name="T17" fmla="*/ 52 h 67"/>
              <a:gd name="T18" fmla="*/ 32 w 67"/>
              <a:gd name="T19" fmla="*/ 58 h 67"/>
              <a:gd name="T20" fmla="*/ 37 w 67"/>
              <a:gd name="T21" fmla="*/ 37 h 67"/>
              <a:gd name="T22" fmla="*/ 37 w 67"/>
              <a:gd name="T23" fmla="*/ 40 h 67"/>
              <a:gd name="T24" fmla="*/ 34 w 67"/>
              <a:gd name="T25" fmla="*/ 43 h 67"/>
              <a:gd name="T26" fmla="*/ 30 w 67"/>
              <a:gd name="T27" fmla="*/ 43 h 67"/>
              <a:gd name="T28" fmla="*/ 28 w 67"/>
              <a:gd name="T29" fmla="*/ 40 h 67"/>
              <a:gd name="T30" fmla="*/ 28 w 67"/>
              <a:gd name="T31" fmla="*/ 33 h 67"/>
              <a:gd name="T32" fmla="*/ 31 w 67"/>
              <a:gd name="T33" fmla="*/ 30 h 67"/>
              <a:gd name="T34" fmla="*/ 33 w 67"/>
              <a:gd name="T35" fmla="*/ 30 h 67"/>
              <a:gd name="T36" fmla="*/ 36 w 67"/>
              <a:gd name="T37" fmla="*/ 25 h 67"/>
              <a:gd name="T38" fmla="*/ 32 w 67"/>
              <a:gd name="T39" fmla="*/ 22 h 67"/>
              <a:gd name="T40" fmla="*/ 26 w 67"/>
              <a:gd name="T41" fmla="*/ 24 h 67"/>
              <a:gd name="T42" fmla="*/ 25 w 67"/>
              <a:gd name="T43" fmla="*/ 24 h 67"/>
              <a:gd name="T44" fmla="*/ 23 w 67"/>
              <a:gd name="T45" fmla="*/ 23 h 67"/>
              <a:gd name="T46" fmla="*/ 22 w 67"/>
              <a:gd name="T47" fmla="*/ 19 h 67"/>
              <a:gd name="T48" fmla="*/ 22 w 67"/>
              <a:gd name="T49" fmla="*/ 18 h 67"/>
              <a:gd name="T50" fmla="*/ 34 w 67"/>
              <a:gd name="T51" fmla="*/ 13 h 67"/>
              <a:gd name="T52" fmla="*/ 46 w 67"/>
              <a:gd name="T53" fmla="*/ 25 h 67"/>
              <a:gd name="T54" fmla="*/ 37 w 67"/>
              <a:gd name="T55" fmla="*/ 3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7" h="67">
                <a:moveTo>
                  <a:pt x="55" y="12"/>
                </a:moveTo>
                <a:cubicBezTo>
                  <a:pt x="43" y="0"/>
                  <a:pt x="24" y="0"/>
                  <a:pt x="12" y="12"/>
                </a:cubicBezTo>
                <a:cubicBezTo>
                  <a:pt x="0" y="24"/>
                  <a:pt x="0" y="43"/>
                  <a:pt x="12" y="55"/>
                </a:cubicBezTo>
                <a:cubicBezTo>
                  <a:pt x="24" y="67"/>
                  <a:pt x="43" y="67"/>
                  <a:pt x="55" y="55"/>
                </a:cubicBezTo>
                <a:cubicBezTo>
                  <a:pt x="67" y="43"/>
                  <a:pt x="67" y="24"/>
                  <a:pt x="55" y="12"/>
                </a:cubicBezTo>
                <a:close/>
                <a:moveTo>
                  <a:pt x="32" y="58"/>
                </a:moveTo>
                <a:cubicBezTo>
                  <a:pt x="29" y="58"/>
                  <a:pt x="26" y="55"/>
                  <a:pt x="26" y="52"/>
                </a:cubicBezTo>
                <a:cubicBezTo>
                  <a:pt x="26" y="49"/>
                  <a:pt x="29" y="46"/>
                  <a:pt x="32" y="46"/>
                </a:cubicBezTo>
                <a:cubicBezTo>
                  <a:pt x="36" y="46"/>
                  <a:pt x="38" y="49"/>
                  <a:pt x="38" y="52"/>
                </a:cubicBezTo>
                <a:cubicBezTo>
                  <a:pt x="38" y="55"/>
                  <a:pt x="36" y="58"/>
                  <a:pt x="32" y="58"/>
                </a:cubicBezTo>
                <a:close/>
                <a:moveTo>
                  <a:pt x="37" y="37"/>
                </a:moveTo>
                <a:cubicBezTo>
                  <a:pt x="37" y="40"/>
                  <a:pt x="37" y="40"/>
                  <a:pt x="37" y="40"/>
                </a:cubicBezTo>
                <a:cubicBezTo>
                  <a:pt x="37" y="42"/>
                  <a:pt x="36" y="43"/>
                  <a:pt x="34" y="43"/>
                </a:cubicBezTo>
                <a:cubicBezTo>
                  <a:pt x="30" y="43"/>
                  <a:pt x="30" y="43"/>
                  <a:pt x="30" y="43"/>
                </a:cubicBezTo>
                <a:cubicBezTo>
                  <a:pt x="28" y="43"/>
                  <a:pt x="28" y="42"/>
                  <a:pt x="28" y="40"/>
                </a:cubicBezTo>
                <a:cubicBezTo>
                  <a:pt x="28" y="33"/>
                  <a:pt x="28" y="33"/>
                  <a:pt x="28" y="33"/>
                </a:cubicBezTo>
                <a:cubicBezTo>
                  <a:pt x="28" y="31"/>
                  <a:pt x="30" y="30"/>
                  <a:pt x="31" y="30"/>
                </a:cubicBezTo>
                <a:cubicBezTo>
                  <a:pt x="32" y="30"/>
                  <a:pt x="32" y="30"/>
                  <a:pt x="33" y="30"/>
                </a:cubicBezTo>
                <a:cubicBezTo>
                  <a:pt x="35" y="29"/>
                  <a:pt x="36" y="28"/>
                  <a:pt x="36" y="25"/>
                </a:cubicBezTo>
                <a:cubicBezTo>
                  <a:pt x="36" y="25"/>
                  <a:pt x="36" y="22"/>
                  <a:pt x="32" y="22"/>
                </a:cubicBezTo>
                <a:cubicBezTo>
                  <a:pt x="30" y="22"/>
                  <a:pt x="28" y="23"/>
                  <a:pt x="26" y="24"/>
                </a:cubicBezTo>
                <a:cubicBezTo>
                  <a:pt x="26" y="24"/>
                  <a:pt x="25" y="24"/>
                  <a:pt x="25" y="24"/>
                </a:cubicBezTo>
                <a:cubicBezTo>
                  <a:pt x="24" y="24"/>
                  <a:pt x="23" y="23"/>
                  <a:pt x="23" y="23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8"/>
                  <a:pt x="22" y="18"/>
                  <a:pt x="22" y="18"/>
                </a:cubicBezTo>
                <a:cubicBezTo>
                  <a:pt x="22" y="15"/>
                  <a:pt x="31" y="13"/>
                  <a:pt x="34" y="13"/>
                </a:cubicBezTo>
                <a:cubicBezTo>
                  <a:pt x="41" y="13"/>
                  <a:pt x="46" y="18"/>
                  <a:pt x="46" y="25"/>
                </a:cubicBezTo>
                <a:cubicBezTo>
                  <a:pt x="46" y="33"/>
                  <a:pt x="40" y="36"/>
                  <a:pt x="37" y="3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332" name="Group 11331"/>
          <p:cNvGrpSpPr/>
          <p:nvPr/>
        </p:nvGrpSpPr>
        <p:grpSpPr>
          <a:xfrm>
            <a:off x="5426075" y="3086497"/>
            <a:ext cx="196850" cy="196850"/>
            <a:chOff x="5426075" y="3200722"/>
            <a:chExt cx="196850" cy="196850"/>
          </a:xfrm>
        </p:grpSpPr>
        <p:sp>
          <p:nvSpPr>
            <p:cNvPr id="523" name="Oval 346"/>
            <p:cNvSpPr>
              <a:spLocks noChangeArrowheads="1"/>
            </p:cNvSpPr>
            <p:nvPr/>
          </p:nvSpPr>
          <p:spPr bwMode="auto">
            <a:xfrm>
              <a:off x="5505450" y="3334072"/>
              <a:ext cx="28575" cy="285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24" name="Freeform 347"/>
            <p:cNvSpPr>
              <a:spLocks/>
            </p:cNvSpPr>
            <p:nvPr/>
          </p:nvSpPr>
          <p:spPr bwMode="auto">
            <a:xfrm>
              <a:off x="5489575" y="3235647"/>
              <a:ext cx="66675" cy="82550"/>
            </a:xfrm>
            <a:custGeom>
              <a:avLst/>
              <a:gdLst>
                <a:gd name="T0" fmla="*/ 10 w 21"/>
                <a:gd name="T1" fmla="*/ 0 h 26"/>
                <a:gd name="T2" fmla="*/ 0 w 21"/>
                <a:gd name="T3" fmla="*/ 3 h 26"/>
                <a:gd name="T4" fmla="*/ 0 w 21"/>
                <a:gd name="T5" fmla="*/ 4 h 26"/>
                <a:gd name="T6" fmla="*/ 2 w 21"/>
                <a:gd name="T7" fmla="*/ 8 h 26"/>
                <a:gd name="T8" fmla="*/ 2 w 21"/>
                <a:gd name="T9" fmla="*/ 8 h 26"/>
                <a:gd name="T10" fmla="*/ 9 w 21"/>
                <a:gd name="T11" fmla="*/ 7 h 26"/>
                <a:gd name="T12" fmla="*/ 14 w 21"/>
                <a:gd name="T13" fmla="*/ 11 h 26"/>
                <a:gd name="T14" fmla="*/ 10 w 21"/>
                <a:gd name="T15" fmla="*/ 15 h 26"/>
                <a:gd name="T16" fmla="*/ 6 w 21"/>
                <a:gd name="T17" fmla="*/ 18 h 26"/>
                <a:gd name="T18" fmla="*/ 6 w 21"/>
                <a:gd name="T19" fmla="*/ 25 h 26"/>
                <a:gd name="T20" fmla="*/ 7 w 21"/>
                <a:gd name="T21" fmla="*/ 26 h 26"/>
                <a:gd name="T22" fmla="*/ 11 w 21"/>
                <a:gd name="T23" fmla="*/ 26 h 26"/>
                <a:gd name="T24" fmla="*/ 12 w 21"/>
                <a:gd name="T25" fmla="*/ 25 h 26"/>
                <a:gd name="T26" fmla="*/ 12 w 21"/>
                <a:gd name="T27" fmla="*/ 21 h 26"/>
                <a:gd name="T28" fmla="*/ 21 w 21"/>
                <a:gd name="T29" fmla="*/ 11 h 26"/>
                <a:gd name="T30" fmla="*/ 10 w 21"/>
                <a:gd name="T3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" h="26">
                  <a:moveTo>
                    <a:pt x="10" y="0"/>
                  </a:moveTo>
                  <a:cubicBezTo>
                    <a:pt x="7" y="0"/>
                    <a:pt x="0" y="2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6" y="7"/>
                    <a:pt x="9" y="7"/>
                  </a:cubicBezTo>
                  <a:cubicBezTo>
                    <a:pt x="12" y="7"/>
                    <a:pt x="14" y="8"/>
                    <a:pt x="14" y="11"/>
                  </a:cubicBezTo>
                  <a:cubicBezTo>
                    <a:pt x="14" y="14"/>
                    <a:pt x="12" y="15"/>
                    <a:pt x="10" y="15"/>
                  </a:cubicBezTo>
                  <a:cubicBezTo>
                    <a:pt x="8" y="16"/>
                    <a:pt x="6" y="16"/>
                    <a:pt x="6" y="18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7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6"/>
                    <a:pt x="12" y="25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6" y="20"/>
                    <a:pt x="21" y="18"/>
                    <a:pt x="21" y="11"/>
                  </a:cubicBezTo>
                  <a:cubicBezTo>
                    <a:pt x="21" y="5"/>
                    <a:pt x="17" y="0"/>
                    <a:pt x="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25" name="Freeform 348"/>
            <p:cNvSpPr>
              <a:spLocks noEditPoints="1"/>
            </p:cNvSpPr>
            <p:nvPr/>
          </p:nvSpPr>
          <p:spPr bwMode="auto">
            <a:xfrm>
              <a:off x="5426075" y="3200722"/>
              <a:ext cx="196850" cy="196850"/>
            </a:xfrm>
            <a:custGeom>
              <a:avLst/>
              <a:gdLst>
                <a:gd name="T0" fmla="*/ 31 w 62"/>
                <a:gd name="T1" fmla="*/ 0 h 62"/>
                <a:gd name="T2" fmla="*/ 0 w 62"/>
                <a:gd name="T3" fmla="*/ 31 h 62"/>
                <a:gd name="T4" fmla="*/ 31 w 62"/>
                <a:gd name="T5" fmla="*/ 62 h 62"/>
                <a:gd name="T6" fmla="*/ 62 w 62"/>
                <a:gd name="T7" fmla="*/ 31 h 62"/>
                <a:gd name="T8" fmla="*/ 31 w 62"/>
                <a:gd name="T9" fmla="*/ 0 h 62"/>
                <a:gd name="T10" fmla="*/ 31 w 62"/>
                <a:gd name="T11" fmla="*/ 57 h 62"/>
                <a:gd name="T12" fmla="*/ 4 w 62"/>
                <a:gd name="T13" fmla="*/ 31 h 62"/>
                <a:gd name="T14" fmla="*/ 31 w 62"/>
                <a:gd name="T15" fmla="*/ 5 h 62"/>
                <a:gd name="T16" fmla="*/ 57 w 62"/>
                <a:gd name="T17" fmla="*/ 31 h 62"/>
                <a:gd name="T18" fmla="*/ 31 w 62"/>
                <a:gd name="T19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2">
                  <a:moveTo>
                    <a:pt x="31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0" y="48"/>
                    <a:pt x="14" y="62"/>
                    <a:pt x="31" y="62"/>
                  </a:cubicBezTo>
                  <a:cubicBezTo>
                    <a:pt x="48" y="62"/>
                    <a:pt x="62" y="48"/>
                    <a:pt x="62" y="31"/>
                  </a:cubicBezTo>
                  <a:cubicBezTo>
                    <a:pt x="62" y="14"/>
                    <a:pt x="48" y="0"/>
                    <a:pt x="31" y="0"/>
                  </a:cubicBezTo>
                  <a:close/>
                  <a:moveTo>
                    <a:pt x="31" y="57"/>
                  </a:moveTo>
                  <a:cubicBezTo>
                    <a:pt x="16" y="57"/>
                    <a:pt x="4" y="46"/>
                    <a:pt x="4" y="31"/>
                  </a:cubicBezTo>
                  <a:cubicBezTo>
                    <a:pt x="4" y="17"/>
                    <a:pt x="16" y="5"/>
                    <a:pt x="31" y="5"/>
                  </a:cubicBezTo>
                  <a:cubicBezTo>
                    <a:pt x="45" y="5"/>
                    <a:pt x="57" y="17"/>
                    <a:pt x="57" y="31"/>
                  </a:cubicBezTo>
                  <a:cubicBezTo>
                    <a:pt x="57" y="46"/>
                    <a:pt x="45" y="57"/>
                    <a:pt x="31" y="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334" name="Group 11333"/>
          <p:cNvGrpSpPr/>
          <p:nvPr/>
        </p:nvGrpSpPr>
        <p:grpSpPr>
          <a:xfrm>
            <a:off x="6238875" y="3086497"/>
            <a:ext cx="196850" cy="196850"/>
            <a:chOff x="6238875" y="3200722"/>
            <a:chExt cx="196850" cy="196850"/>
          </a:xfrm>
        </p:grpSpPr>
        <p:sp>
          <p:nvSpPr>
            <p:cNvPr id="526" name="Oval 349"/>
            <p:cNvSpPr>
              <a:spLocks noChangeArrowheads="1"/>
            </p:cNvSpPr>
            <p:nvPr/>
          </p:nvSpPr>
          <p:spPr bwMode="auto">
            <a:xfrm>
              <a:off x="6327775" y="3238822"/>
              <a:ext cx="25400" cy="25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27" name="Freeform 350"/>
            <p:cNvSpPr>
              <a:spLocks/>
            </p:cNvSpPr>
            <p:nvPr/>
          </p:nvSpPr>
          <p:spPr bwMode="auto">
            <a:xfrm>
              <a:off x="6318250" y="3273747"/>
              <a:ext cx="44450" cy="73025"/>
            </a:xfrm>
            <a:custGeom>
              <a:avLst/>
              <a:gdLst>
                <a:gd name="T0" fmla="*/ 13 w 14"/>
                <a:gd name="T1" fmla="*/ 19 h 23"/>
                <a:gd name="T2" fmla="*/ 10 w 14"/>
                <a:gd name="T3" fmla="*/ 19 h 23"/>
                <a:gd name="T4" fmla="*/ 10 w 14"/>
                <a:gd name="T5" fmla="*/ 0 h 23"/>
                <a:gd name="T6" fmla="*/ 9 w 14"/>
                <a:gd name="T7" fmla="*/ 0 h 23"/>
                <a:gd name="T8" fmla="*/ 1 w 14"/>
                <a:gd name="T9" fmla="*/ 0 h 23"/>
                <a:gd name="T10" fmla="*/ 0 w 14"/>
                <a:gd name="T11" fmla="*/ 0 h 23"/>
                <a:gd name="T12" fmla="*/ 0 w 14"/>
                <a:gd name="T13" fmla="*/ 3 h 23"/>
                <a:gd name="T14" fmla="*/ 1 w 14"/>
                <a:gd name="T15" fmla="*/ 4 h 23"/>
                <a:gd name="T16" fmla="*/ 4 w 14"/>
                <a:gd name="T17" fmla="*/ 4 h 23"/>
                <a:gd name="T18" fmla="*/ 4 w 14"/>
                <a:gd name="T19" fmla="*/ 19 h 23"/>
                <a:gd name="T20" fmla="*/ 1 w 14"/>
                <a:gd name="T21" fmla="*/ 19 h 23"/>
                <a:gd name="T22" fmla="*/ 0 w 14"/>
                <a:gd name="T23" fmla="*/ 19 h 23"/>
                <a:gd name="T24" fmla="*/ 0 w 14"/>
                <a:gd name="T25" fmla="*/ 22 h 23"/>
                <a:gd name="T26" fmla="*/ 1 w 14"/>
                <a:gd name="T27" fmla="*/ 23 h 23"/>
                <a:gd name="T28" fmla="*/ 13 w 14"/>
                <a:gd name="T29" fmla="*/ 23 h 23"/>
                <a:gd name="T30" fmla="*/ 14 w 14"/>
                <a:gd name="T31" fmla="*/ 22 h 23"/>
                <a:gd name="T32" fmla="*/ 14 w 14"/>
                <a:gd name="T33" fmla="*/ 19 h 23"/>
                <a:gd name="T34" fmla="*/ 13 w 14"/>
                <a:gd name="T35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" h="23">
                  <a:moveTo>
                    <a:pt x="13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0" y="19"/>
                    <a:pt x="0" y="1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1" y="23"/>
                    <a:pt x="1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4" y="23"/>
                    <a:pt x="14" y="23"/>
                    <a:pt x="14" y="22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28" name="Freeform 351"/>
            <p:cNvSpPr>
              <a:spLocks noEditPoints="1"/>
            </p:cNvSpPr>
            <p:nvPr/>
          </p:nvSpPr>
          <p:spPr bwMode="auto">
            <a:xfrm>
              <a:off x="6238875" y="3200722"/>
              <a:ext cx="196850" cy="196850"/>
            </a:xfrm>
            <a:custGeom>
              <a:avLst/>
              <a:gdLst>
                <a:gd name="T0" fmla="*/ 31 w 62"/>
                <a:gd name="T1" fmla="*/ 0 h 62"/>
                <a:gd name="T2" fmla="*/ 0 w 62"/>
                <a:gd name="T3" fmla="*/ 31 h 62"/>
                <a:gd name="T4" fmla="*/ 31 w 62"/>
                <a:gd name="T5" fmla="*/ 62 h 62"/>
                <a:gd name="T6" fmla="*/ 62 w 62"/>
                <a:gd name="T7" fmla="*/ 31 h 62"/>
                <a:gd name="T8" fmla="*/ 31 w 62"/>
                <a:gd name="T9" fmla="*/ 0 h 62"/>
                <a:gd name="T10" fmla="*/ 31 w 62"/>
                <a:gd name="T11" fmla="*/ 57 h 62"/>
                <a:gd name="T12" fmla="*/ 4 w 62"/>
                <a:gd name="T13" fmla="*/ 31 h 62"/>
                <a:gd name="T14" fmla="*/ 31 w 62"/>
                <a:gd name="T15" fmla="*/ 5 h 62"/>
                <a:gd name="T16" fmla="*/ 57 w 62"/>
                <a:gd name="T17" fmla="*/ 31 h 62"/>
                <a:gd name="T18" fmla="*/ 31 w 62"/>
                <a:gd name="T19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2">
                  <a:moveTo>
                    <a:pt x="31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0" y="48"/>
                    <a:pt x="14" y="62"/>
                    <a:pt x="31" y="62"/>
                  </a:cubicBezTo>
                  <a:cubicBezTo>
                    <a:pt x="48" y="62"/>
                    <a:pt x="62" y="48"/>
                    <a:pt x="62" y="31"/>
                  </a:cubicBezTo>
                  <a:cubicBezTo>
                    <a:pt x="62" y="14"/>
                    <a:pt x="48" y="0"/>
                    <a:pt x="31" y="0"/>
                  </a:cubicBezTo>
                  <a:close/>
                  <a:moveTo>
                    <a:pt x="31" y="57"/>
                  </a:moveTo>
                  <a:cubicBezTo>
                    <a:pt x="16" y="57"/>
                    <a:pt x="4" y="46"/>
                    <a:pt x="4" y="31"/>
                  </a:cubicBezTo>
                  <a:cubicBezTo>
                    <a:pt x="4" y="17"/>
                    <a:pt x="16" y="5"/>
                    <a:pt x="31" y="5"/>
                  </a:cubicBezTo>
                  <a:cubicBezTo>
                    <a:pt x="45" y="5"/>
                    <a:pt x="57" y="17"/>
                    <a:pt x="57" y="31"/>
                  </a:cubicBezTo>
                  <a:cubicBezTo>
                    <a:pt x="57" y="46"/>
                    <a:pt x="45" y="57"/>
                    <a:pt x="31" y="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529" name="Freeform 352"/>
          <p:cNvSpPr>
            <a:spLocks noEditPoints="1"/>
          </p:cNvSpPr>
          <p:nvPr/>
        </p:nvSpPr>
        <p:spPr bwMode="auto">
          <a:xfrm>
            <a:off x="5056188" y="3929460"/>
            <a:ext cx="139700" cy="139700"/>
          </a:xfrm>
          <a:custGeom>
            <a:avLst/>
            <a:gdLst>
              <a:gd name="T0" fmla="*/ 22 w 44"/>
              <a:gd name="T1" fmla="*/ 0 h 44"/>
              <a:gd name="T2" fmla="*/ 0 w 44"/>
              <a:gd name="T3" fmla="*/ 22 h 44"/>
              <a:gd name="T4" fmla="*/ 22 w 44"/>
              <a:gd name="T5" fmla="*/ 44 h 44"/>
              <a:gd name="T6" fmla="*/ 44 w 44"/>
              <a:gd name="T7" fmla="*/ 22 h 44"/>
              <a:gd name="T8" fmla="*/ 22 w 44"/>
              <a:gd name="T9" fmla="*/ 0 h 44"/>
              <a:gd name="T10" fmla="*/ 36 w 44"/>
              <a:gd name="T11" fmla="*/ 26 h 44"/>
              <a:gd name="T12" fmla="*/ 26 w 44"/>
              <a:gd name="T13" fmla="*/ 26 h 44"/>
              <a:gd name="T14" fmla="*/ 26 w 44"/>
              <a:gd name="T15" fmla="*/ 36 h 44"/>
              <a:gd name="T16" fmla="*/ 18 w 44"/>
              <a:gd name="T17" fmla="*/ 36 h 44"/>
              <a:gd name="T18" fmla="*/ 18 w 44"/>
              <a:gd name="T19" fmla="*/ 26 h 44"/>
              <a:gd name="T20" fmla="*/ 8 w 44"/>
              <a:gd name="T21" fmla="*/ 26 h 44"/>
              <a:gd name="T22" fmla="*/ 8 w 44"/>
              <a:gd name="T23" fmla="*/ 18 h 44"/>
              <a:gd name="T24" fmla="*/ 18 w 44"/>
              <a:gd name="T25" fmla="*/ 18 h 44"/>
              <a:gd name="T26" fmla="*/ 18 w 44"/>
              <a:gd name="T27" fmla="*/ 8 h 44"/>
              <a:gd name="T28" fmla="*/ 26 w 44"/>
              <a:gd name="T29" fmla="*/ 8 h 44"/>
              <a:gd name="T30" fmla="*/ 26 w 44"/>
              <a:gd name="T31" fmla="*/ 18 h 44"/>
              <a:gd name="T32" fmla="*/ 36 w 44"/>
              <a:gd name="T33" fmla="*/ 18 h 44"/>
              <a:gd name="T34" fmla="*/ 36 w 44"/>
              <a:gd name="T35" fmla="*/ 26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4" h="44">
                <a:moveTo>
                  <a:pt x="22" y="0"/>
                </a:moveTo>
                <a:cubicBezTo>
                  <a:pt x="10" y="0"/>
                  <a:pt x="0" y="10"/>
                  <a:pt x="0" y="22"/>
                </a:cubicBezTo>
                <a:cubicBezTo>
                  <a:pt x="0" y="34"/>
                  <a:pt x="10" y="44"/>
                  <a:pt x="22" y="44"/>
                </a:cubicBezTo>
                <a:cubicBezTo>
                  <a:pt x="34" y="44"/>
                  <a:pt x="44" y="34"/>
                  <a:pt x="44" y="22"/>
                </a:cubicBezTo>
                <a:cubicBezTo>
                  <a:pt x="44" y="10"/>
                  <a:pt x="34" y="0"/>
                  <a:pt x="22" y="0"/>
                </a:cubicBezTo>
                <a:close/>
                <a:moveTo>
                  <a:pt x="36" y="26"/>
                </a:moveTo>
                <a:cubicBezTo>
                  <a:pt x="26" y="26"/>
                  <a:pt x="26" y="26"/>
                  <a:pt x="26" y="26"/>
                </a:cubicBezTo>
                <a:cubicBezTo>
                  <a:pt x="26" y="36"/>
                  <a:pt x="26" y="36"/>
                  <a:pt x="26" y="36"/>
                </a:cubicBezTo>
                <a:cubicBezTo>
                  <a:pt x="18" y="36"/>
                  <a:pt x="18" y="36"/>
                  <a:pt x="18" y="36"/>
                </a:cubicBezTo>
                <a:cubicBezTo>
                  <a:pt x="18" y="26"/>
                  <a:pt x="18" y="26"/>
                  <a:pt x="18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8" y="18"/>
                  <a:pt x="8" y="18"/>
                  <a:pt x="8" y="18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8"/>
                  <a:pt x="18" y="8"/>
                  <a:pt x="18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18"/>
                  <a:pt x="26" y="18"/>
                  <a:pt x="26" y="18"/>
                </a:cubicBezTo>
                <a:cubicBezTo>
                  <a:pt x="36" y="18"/>
                  <a:pt x="36" y="18"/>
                  <a:pt x="36" y="18"/>
                </a:cubicBezTo>
                <a:lnTo>
                  <a:pt x="36" y="2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530" name="Freeform 353"/>
          <p:cNvSpPr>
            <a:spLocks noEditPoints="1"/>
          </p:cNvSpPr>
          <p:nvPr/>
        </p:nvSpPr>
        <p:spPr bwMode="auto">
          <a:xfrm>
            <a:off x="5464175" y="3929460"/>
            <a:ext cx="139700" cy="139700"/>
          </a:xfrm>
          <a:custGeom>
            <a:avLst/>
            <a:gdLst>
              <a:gd name="T0" fmla="*/ 22 w 44"/>
              <a:gd name="T1" fmla="*/ 0 h 44"/>
              <a:gd name="T2" fmla="*/ 0 w 44"/>
              <a:gd name="T3" fmla="*/ 22 h 44"/>
              <a:gd name="T4" fmla="*/ 22 w 44"/>
              <a:gd name="T5" fmla="*/ 44 h 44"/>
              <a:gd name="T6" fmla="*/ 44 w 44"/>
              <a:gd name="T7" fmla="*/ 22 h 44"/>
              <a:gd name="T8" fmla="*/ 22 w 44"/>
              <a:gd name="T9" fmla="*/ 0 h 44"/>
              <a:gd name="T10" fmla="*/ 36 w 44"/>
              <a:gd name="T11" fmla="*/ 26 h 44"/>
              <a:gd name="T12" fmla="*/ 8 w 44"/>
              <a:gd name="T13" fmla="*/ 26 h 44"/>
              <a:gd name="T14" fmla="*/ 8 w 44"/>
              <a:gd name="T15" fmla="*/ 18 h 44"/>
              <a:gd name="T16" fmla="*/ 36 w 44"/>
              <a:gd name="T17" fmla="*/ 18 h 44"/>
              <a:gd name="T18" fmla="*/ 36 w 44"/>
              <a:gd name="T19" fmla="*/ 26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" h="44">
                <a:moveTo>
                  <a:pt x="22" y="0"/>
                </a:moveTo>
                <a:cubicBezTo>
                  <a:pt x="10" y="0"/>
                  <a:pt x="0" y="10"/>
                  <a:pt x="0" y="22"/>
                </a:cubicBezTo>
                <a:cubicBezTo>
                  <a:pt x="0" y="34"/>
                  <a:pt x="10" y="44"/>
                  <a:pt x="22" y="44"/>
                </a:cubicBezTo>
                <a:cubicBezTo>
                  <a:pt x="34" y="44"/>
                  <a:pt x="44" y="34"/>
                  <a:pt x="44" y="22"/>
                </a:cubicBezTo>
                <a:cubicBezTo>
                  <a:pt x="44" y="10"/>
                  <a:pt x="34" y="0"/>
                  <a:pt x="22" y="0"/>
                </a:cubicBezTo>
                <a:close/>
                <a:moveTo>
                  <a:pt x="36" y="26"/>
                </a:moveTo>
                <a:cubicBezTo>
                  <a:pt x="8" y="26"/>
                  <a:pt x="8" y="26"/>
                  <a:pt x="8" y="26"/>
                </a:cubicBezTo>
                <a:cubicBezTo>
                  <a:pt x="8" y="18"/>
                  <a:pt x="8" y="18"/>
                  <a:pt x="8" y="18"/>
                </a:cubicBezTo>
                <a:cubicBezTo>
                  <a:pt x="36" y="18"/>
                  <a:pt x="36" y="18"/>
                  <a:pt x="36" y="18"/>
                </a:cubicBezTo>
                <a:lnTo>
                  <a:pt x="36" y="2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531" name="Freeform 354"/>
          <p:cNvSpPr>
            <a:spLocks noEditPoints="1"/>
          </p:cNvSpPr>
          <p:nvPr/>
        </p:nvSpPr>
        <p:spPr bwMode="auto">
          <a:xfrm>
            <a:off x="5870575" y="3916760"/>
            <a:ext cx="139700" cy="139700"/>
          </a:xfrm>
          <a:custGeom>
            <a:avLst/>
            <a:gdLst>
              <a:gd name="T0" fmla="*/ 22 w 44"/>
              <a:gd name="T1" fmla="*/ 0 h 44"/>
              <a:gd name="T2" fmla="*/ 0 w 44"/>
              <a:gd name="T3" fmla="*/ 22 h 44"/>
              <a:gd name="T4" fmla="*/ 22 w 44"/>
              <a:gd name="T5" fmla="*/ 44 h 44"/>
              <a:gd name="T6" fmla="*/ 44 w 44"/>
              <a:gd name="T7" fmla="*/ 22 h 44"/>
              <a:gd name="T8" fmla="*/ 22 w 44"/>
              <a:gd name="T9" fmla="*/ 0 h 44"/>
              <a:gd name="T10" fmla="*/ 35 w 44"/>
              <a:gd name="T11" fmla="*/ 29 h 44"/>
              <a:gd name="T12" fmla="*/ 29 w 44"/>
              <a:gd name="T13" fmla="*/ 35 h 44"/>
              <a:gd name="T14" fmla="*/ 22 w 44"/>
              <a:gd name="T15" fmla="*/ 28 h 44"/>
              <a:gd name="T16" fmla="*/ 15 w 44"/>
              <a:gd name="T17" fmla="*/ 35 h 44"/>
              <a:gd name="T18" fmla="*/ 9 w 44"/>
              <a:gd name="T19" fmla="*/ 29 h 44"/>
              <a:gd name="T20" fmla="*/ 16 w 44"/>
              <a:gd name="T21" fmla="*/ 22 h 44"/>
              <a:gd name="T22" fmla="*/ 9 w 44"/>
              <a:gd name="T23" fmla="*/ 15 h 44"/>
              <a:gd name="T24" fmla="*/ 15 w 44"/>
              <a:gd name="T25" fmla="*/ 9 h 44"/>
              <a:gd name="T26" fmla="*/ 22 w 44"/>
              <a:gd name="T27" fmla="*/ 16 h 44"/>
              <a:gd name="T28" fmla="*/ 29 w 44"/>
              <a:gd name="T29" fmla="*/ 9 h 44"/>
              <a:gd name="T30" fmla="*/ 35 w 44"/>
              <a:gd name="T31" fmla="*/ 15 h 44"/>
              <a:gd name="T32" fmla="*/ 28 w 44"/>
              <a:gd name="T33" fmla="*/ 22 h 44"/>
              <a:gd name="T34" fmla="*/ 35 w 44"/>
              <a:gd name="T35" fmla="*/ 29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4" h="44">
                <a:moveTo>
                  <a:pt x="22" y="0"/>
                </a:moveTo>
                <a:cubicBezTo>
                  <a:pt x="10" y="0"/>
                  <a:pt x="0" y="10"/>
                  <a:pt x="0" y="22"/>
                </a:cubicBezTo>
                <a:cubicBezTo>
                  <a:pt x="0" y="34"/>
                  <a:pt x="10" y="44"/>
                  <a:pt x="22" y="44"/>
                </a:cubicBezTo>
                <a:cubicBezTo>
                  <a:pt x="34" y="44"/>
                  <a:pt x="44" y="34"/>
                  <a:pt x="44" y="22"/>
                </a:cubicBezTo>
                <a:cubicBezTo>
                  <a:pt x="44" y="10"/>
                  <a:pt x="34" y="0"/>
                  <a:pt x="22" y="0"/>
                </a:cubicBezTo>
                <a:close/>
                <a:moveTo>
                  <a:pt x="35" y="29"/>
                </a:moveTo>
                <a:cubicBezTo>
                  <a:pt x="29" y="35"/>
                  <a:pt x="29" y="35"/>
                  <a:pt x="29" y="35"/>
                </a:cubicBezTo>
                <a:cubicBezTo>
                  <a:pt x="22" y="28"/>
                  <a:pt x="22" y="28"/>
                  <a:pt x="22" y="28"/>
                </a:cubicBezTo>
                <a:cubicBezTo>
                  <a:pt x="15" y="35"/>
                  <a:pt x="15" y="35"/>
                  <a:pt x="15" y="35"/>
                </a:cubicBezTo>
                <a:cubicBezTo>
                  <a:pt x="9" y="29"/>
                  <a:pt x="9" y="29"/>
                  <a:pt x="9" y="29"/>
                </a:cubicBezTo>
                <a:cubicBezTo>
                  <a:pt x="16" y="22"/>
                  <a:pt x="16" y="22"/>
                  <a:pt x="16" y="22"/>
                </a:cubicBezTo>
                <a:cubicBezTo>
                  <a:pt x="9" y="15"/>
                  <a:pt x="9" y="15"/>
                  <a:pt x="9" y="15"/>
                </a:cubicBezTo>
                <a:cubicBezTo>
                  <a:pt x="15" y="9"/>
                  <a:pt x="15" y="9"/>
                  <a:pt x="15" y="9"/>
                </a:cubicBezTo>
                <a:cubicBezTo>
                  <a:pt x="22" y="16"/>
                  <a:pt x="22" y="16"/>
                  <a:pt x="22" y="16"/>
                </a:cubicBezTo>
                <a:cubicBezTo>
                  <a:pt x="29" y="9"/>
                  <a:pt x="29" y="9"/>
                  <a:pt x="29" y="9"/>
                </a:cubicBezTo>
                <a:cubicBezTo>
                  <a:pt x="35" y="15"/>
                  <a:pt x="35" y="15"/>
                  <a:pt x="35" y="15"/>
                </a:cubicBezTo>
                <a:cubicBezTo>
                  <a:pt x="28" y="22"/>
                  <a:pt x="28" y="22"/>
                  <a:pt x="28" y="22"/>
                </a:cubicBezTo>
                <a:lnTo>
                  <a:pt x="35" y="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532" name="Freeform 355"/>
          <p:cNvSpPr>
            <a:spLocks noEditPoints="1"/>
          </p:cNvSpPr>
          <p:nvPr/>
        </p:nvSpPr>
        <p:spPr bwMode="auto">
          <a:xfrm>
            <a:off x="7091363" y="3929460"/>
            <a:ext cx="114300" cy="114300"/>
          </a:xfrm>
          <a:custGeom>
            <a:avLst/>
            <a:gdLst>
              <a:gd name="T0" fmla="*/ 28 w 36"/>
              <a:gd name="T1" fmla="*/ 0 h 36"/>
              <a:gd name="T2" fmla="*/ 8 w 36"/>
              <a:gd name="T3" fmla="*/ 0 h 36"/>
              <a:gd name="T4" fmla="*/ 0 w 36"/>
              <a:gd name="T5" fmla="*/ 8 h 36"/>
              <a:gd name="T6" fmla="*/ 0 w 36"/>
              <a:gd name="T7" fmla="*/ 28 h 36"/>
              <a:gd name="T8" fmla="*/ 8 w 36"/>
              <a:gd name="T9" fmla="*/ 36 h 36"/>
              <a:gd name="T10" fmla="*/ 28 w 36"/>
              <a:gd name="T11" fmla="*/ 36 h 36"/>
              <a:gd name="T12" fmla="*/ 36 w 36"/>
              <a:gd name="T13" fmla="*/ 28 h 36"/>
              <a:gd name="T14" fmla="*/ 36 w 36"/>
              <a:gd name="T15" fmla="*/ 8 h 36"/>
              <a:gd name="T16" fmla="*/ 28 w 36"/>
              <a:gd name="T17" fmla="*/ 0 h 36"/>
              <a:gd name="T18" fmla="*/ 29 w 36"/>
              <a:gd name="T19" fmla="*/ 24 h 36"/>
              <a:gd name="T20" fmla="*/ 29 w 36"/>
              <a:gd name="T21" fmla="*/ 25 h 36"/>
              <a:gd name="T22" fmla="*/ 29 w 36"/>
              <a:gd name="T23" fmla="*/ 26 h 36"/>
              <a:gd name="T24" fmla="*/ 26 w 36"/>
              <a:gd name="T25" fmla="*/ 29 h 36"/>
              <a:gd name="T26" fmla="*/ 25 w 36"/>
              <a:gd name="T27" fmla="*/ 29 h 36"/>
              <a:gd name="T28" fmla="*/ 24 w 36"/>
              <a:gd name="T29" fmla="*/ 29 h 36"/>
              <a:gd name="T30" fmla="*/ 18 w 36"/>
              <a:gd name="T31" fmla="*/ 22 h 36"/>
              <a:gd name="T32" fmla="*/ 12 w 36"/>
              <a:gd name="T33" fmla="*/ 29 h 36"/>
              <a:gd name="T34" fmla="*/ 11 w 36"/>
              <a:gd name="T35" fmla="*/ 29 h 36"/>
              <a:gd name="T36" fmla="*/ 10 w 36"/>
              <a:gd name="T37" fmla="*/ 29 h 36"/>
              <a:gd name="T38" fmla="*/ 7 w 36"/>
              <a:gd name="T39" fmla="*/ 26 h 36"/>
              <a:gd name="T40" fmla="*/ 7 w 36"/>
              <a:gd name="T41" fmla="*/ 25 h 36"/>
              <a:gd name="T42" fmla="*/ 7 w 36"/>
              <a:gd name="T43" fmla="*/ 24 h 36"/>
              <a:gd name="T44" fmla="*/ 14 w 36"/>
              <a:gd name="T45" fmla="*/ 18 h 36"/>
              <a:gd name="T46" fmla="*/ 7 w 36"/>
              <a:gd name="T47" fmla="*/ 12 h 36"/>
              <a:gd name="T48" fmla="*/ 7 w 36"/>
              <a:gd name="T49" fmla="*/ 11 h 36"/>
              <a:gd name="T50" fmla="*/ 7 w 36"/>
              <a:gd name="T51" fmla="*/ 10 h 36"/>
              <a:gd name="T52" fmla="*/ 10 w 36"/>
              <a:gd name="T53" fmla="*/ 7 h 36"/>
              <a:gd name="T54" fmla="*/ 11 w 36"/>
              <a:gd name="T55" fmla="*/ 7 h 36"/>
              <a:gd name="T56" fmla="*/ 12 w 36"/>
              <a:gd name="T57" fmla="*/ 7 h 36"/>
              <a:gd name="T58" fmla="*/ 18 w 36"/>
              <a:gd name="T59" fmla="*/ 14 h 36"/>
              <a:gd name="T60" fmla="*/ 24 w 36"/>
              <a:gd name="T61" fmla="*/ 7 h 36"/>
              <a:gd name="T62" fmla="*/ 25 w 36"/>
              <a:gd name="T63" fmla="*/ 7 h 36"/>
              <a:gd name="T64" fmla="*/ 26 w 36"/>
              <a:gd name="T65" fmla="*/ 7 h 36"/>
              <a:gd name="T66" fmla="*/ 29 w 36"/>
              <a:gd name="T67" fmla="*/ 10 h 36"/>
              <a:gd name="T68" fmla="*/ 29 w 36"/>
              <a:gd name="T69" fmla="*/ 11 h 36"/>
              <a:gd name="T70" fmla="*/ 29 w 36"/>
              <a:gd name="T71" fmla="*/ 12 h 36"/>
              <a:gd name="T72" fmla="*/ 22 w 36"/>
              <a:gd name="T73" fmla="*/ 18 h 36"/>
              <a:gd name="T74" fmla="*/ 29 w 36"/>
              <a:gd name="T75" fmla="*/ 24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6" h="36">
                <a:moveTo>
                  <a:pt x="28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32"/>
                  <a:pt x="4" y="36"/>
                  <a:pt x="8" y="36"/>
                </a:cubicBezTo>
                <a:cubicBezTo>
                  <a:pt x="28" y="36"/>
                  <a:pt x="28" y="36"/>
                  <a:pt x="28" y="36"/>
                </a:cubicBezTo>
                <a:cubicBezTo>
                  <a:pt x="32" y="36"/>
                  <a:pt x="36" y="32"/>
                  <a:pt x="36" y="28"/>
                </a:cubicBezTo>
                <a:cubicBezTo>
                  <a:pt x="36" y="8"/>
                  <a:pt x="36" y="8"/>
                  <a:pt x="36" y="8"/>
                </a:cubicBezTo>
                <a:cubicBezTo>
                  <a:pt x="36" y="4"/>
                  <a:pt x="32" y="0"/>
                  <a:pt x="28" y="0"/>
                </a:cubicBezTo>
                <a:close/>
                <a:moveTo>
                  <a:pt x="29" y="24"/>
                </a:moveTo>
                <a:cubicBezTo>
                  <a:pt x="29" y="25"/>
                  <a:pt x="29" y="25"/>
                  <a:pt x="29" y="25"/>
                </a:cubicBezTo>
                <a:cubicBezTo>
                  <a:pt x="29" y="26"/>
                  <a:pt x="29" y="26"/>
                  <a:pt x="29" y="26"/>
                </a:cubicBezTo>
                <a:cubicBezTo>
                  <a:pt x="26" y="29"/>
                  <a:pt x="26" y="29"/>
                  <a:pt x="26" y="29"/>
                </a:cubicBezTo>
                <a:cubicBezTo>
                  <a:pt x="25" y="29"/>
                  <a:pt x="25" y="29"/>
                  <a:pt x="25" y="29"/>
                </a:cubicBezTo>
                <a:cubicBezTo>
                  <a:pt x="24" y="29"/>
                  <a:pt x="24" y="29"/>
                  <a:pt x="24" y="29"/>
                </a:cubicBezTo>
                <a:cubicBezTo>
                  <a:pt x="18" y="22"/>
                  <a:pt x="18" y="22"/>
                  <a:pt x="18" y="22"/>
                </a:cubicBezTo>
                <a:cubicBezTo>
                  <a:pt x="12" y="29"/>
                  <a:pt x="12" y="29"/>
                  <a:pt x="12" y="29"/>
                </a:cubicBezTo>
                <a:cubicBezTo>
                  <a:pt x="11" y="29"/>
                  <a:pt x="11" y="29"/>
                  <a:pt x="11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4"/>
                  <a:pt x="7" y="24"/>
                  <a:pt x="7" y="24"/>
                </a:cubicBezTo>
                <a:cubicBezTo>
                  <a:pt x="14" y="18"/>
                  <a:pt x="14" y="18"/>
                  <a:pt x="14" y="18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1"/>
                  <a:pt x="7" y="11"/>
                  <a:pt x="7" y="11"/>
                </a:cubicBezTo>
                <a:cubicBezTo>
                  <a:pt x="7" y="10"/>
                  <a:pt x="7" y="10"/>
                  <a:pt x="7" y="10"/>
                </a:cubicBezTo>
                <a:cubicBezTo>
                  <a:pt x="10" y="7"/>
                  <a:pt x="10" y="7"/>
                  <a:pt x="10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8" y="14"/>
                  <a:pt x="18" y="14"/>
                  <a:pt x="18" y="14"/>
                </a:cubicBezTo>
                <a:cubicBezTo>
                  <a:pt x="24" y="7"/>
                  <a:pt x="24" y="7"/>
                  <a:pt x="24" y="7"/>
                </a:cubicBezTo>
                <a:cubicBezTo>
                  <a:pt x="25" y="7"/>
                  <a:pt x="25" y="7"/>
                  <a:pt x="25" y="7"/>
                </a:cubicBezTo>
                <a:cubicBezTo>
                  <a:pt x="26" y="7"/>
                  <a:pt x="26" y="7"/>
                  <a:pt x="26" y="7"/>
                </a:cubicBezTo>
                <a:cubicBezTo>
                  <a:pt x="29" y="10"/>
                  <a:pt x="29" y="10"/>
                  <a:pt x="29" y="10"/>
                </a:cubicBezTo>
                <a:cubicBezTo>
                  <a:pt x="29" y="11"/>
                  <a:pt x="29" y="11"/>
                  <a:pt x="29" y="11"/>
                </a:cubicBezTo>
                <a:cubicBezTo>
                  <a:pt x="29" y="12"/>
                  <a:pt x="29" y="12"/>
                  <a:pt x="29" y="12"/>
                </a:cubicBezTo>
                <a:cubicBezTo>
                  <a:pt x="22" y="18"/>
                  <a:pt x="22" y="18"/>
                  <a:pt x="22" y="18"/>
                </a:cubicBezTo>
                <a:lnTo>
                  <a:pt x="29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533" name="Freeform 356"/>
          <p:cNvSpPr>
            <a:spLocks/>
          </p:cNvSpPr>
          <p:nvPr/>
        </p:nvSpPr>
        <p:spPr bwMode="auto">
          <a:xfrm>
            <a:off x="3835400" y="3535760"/>
            <a:ext cx="141288" cy="139700"/>
          </a:xfrm>
          <a:custGeom>
            <a:avLst/>
            <a:gdLst>
              <a:gd name="T0" fmla="*/ 57 w 89"/>
              <a:gd name="T1" fmla="*/ 32 h 88"/>
              <a:gd name="T2" fmla="*/ 57 w 89"/>
              <a:gd name="T3" fmla="*/ 0 h 88"/>
              <a:gd name="T4" fmla="*/ 49 w 89"/>
              <a:gd name="T5" fmla="*/ 0 h 88"/>
              <a:gd name="T6" fmla="*/ 41 w 89"/>
              <a:gd name="T7" fmla="*/ 0 h 88"/>
              <a:gd name="T8" fmla="*/ 33 w 89"/>
              <a:gd name="T9" fmla="*/ 0 h 88"/>
              <a:gd name="T10" fmla="*/ 33 w 89"/>
              <a:gd name="T11" fmla="*/ 32 h 88"/>
              <a:gd name="T12" fmla="*/ 0 w 89"/>
              <a:gd name="T13" fmla="*/ 32 h 88"/>
              <a:gd name="T14" fmla="*/ 0 w 89"/>
              <a:gd name="T15" fmla="*/ 56 h 88"/>
              <a:gd name="T16" fmla="*/ 33 w 89"/>
              <a:gd name="T17" fmla="*/ 56 h 88"/>
              <a:gd name="T18" fmla="*/ 33 w 89"/>
              <a:gd name="T19" fmla="*/ 88 h 88"/>
              <a:gd name="T20" fmla="*/ 41 w 89"/>
              <a:gd name="T21" fmla="*/ 88 h 88"/>
              <a:gd name="T22" fmla="*/ 49 w 89"/>
              <a:gd name="T23" fmla="*/ 88 h 88"/>
              <a:gd name="T24" fmla="*/ 57 w 89"/>
              <a:gd name="T25" fmla="*/ 88 h 88"/>
              <a:gd name="T26" fmla="*/ 57 w 89"/>
              <a:gd name="T27" fmla="*/ 56 h 88"/>
              <a:gd name="T28" fmla="*/ 89 w 89"/>
              <a:gd name="T29" fmla="*/ 56 h 88"/>
              <a:gd name="T30" fmla="*/ 89 w 89"/>
              <a:gd name="T31" fmla="*/ 32 h 88"/>
              <a:gd name="T32" fmla="*/ 57 w 89"/>
              <a:gd name="T33" fmla="*/ 32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9" h="88">
                <a:moveTo>
                  <a:pt x="57" y="32"/>
                </a:moveTo>
                <a:lnTo>
                  <a:pt x="57" y="0"/>
                </a:lnTo>
                <a:lnTo>
                  <a:pt x="49" y="0"/>
                </a:lnTo>
                <a:lnTo>
                  <a:pt x="41" y="0"/>
                </a:lnTo>
                <a:lnTo>
                  <a:pt x="33" y="0"/>
                </a:lnTo>
                <a:lnTo>
                  <a:pt x="33" y="32"/>
                </a:lnTo>
                <a:lnTo>
                  <a:pt x="0" y="32"/>
                </a:lnTo>
                <a:lnTo>
                  <a:pt x="0" y="56"/>
                </a:lnTo>
                <a:lnTo>
                  <a:pt x="33" y="56"/>
                </a:lnTo>
                <a:lnTo>
                  <a:pt x="33" y="88"/>
                </a:lnTo>
                <a:lnTo>
                  <a:pt x="41" y="88"/>
                </a:lnTo>
                <a:lnTo>
                  <a:pt x="49" y="88"/>
                </a:lnTo>
                <a:lnTo>
                  <a:pt x="57" y="88"/>
                </a:lnTo>
                <a:lnTo>
                  <a:pt x="57" y="56"/>
                </a:lnTo>
                <a:lnTo>
                  <a:pt x="89" y="56"/>
                </a:lnTo>
                <a:lnTo>
                  <a:pt x="89" y="32"/>
                </a:lnTo>
                <a:lnTo>
                  <a:pt x="57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534" name="Freeform 357"/>
          <p:cNvSpPr>
            <a:spLocks/>
          </p:cNvSpPr>
          <p:nvPr/>
        </p:nvSpPr>
        <p:spPr bwMode="auto">
          <a:xfrm>
            <a:off x="6276975" y="3548460"/>
            <a:ext cx="114300" cy="114300"/>
          </a:xfrm>
          <a:custGeom>
            <a:avLst/>
            <a:gdLst>
              <a:gd name="T0" fmla="*/ 72 w 72"/>
              <a:gd name="T1" fmla="*/ 32 h 72"/>
              <a:gd name="T2" fmla="*/ 40 w 72"/>
              <a:gd name="T3" fmla="*/ 32 h 72"/>
              <a:gd name="T4" fmla="*/ 40 w 72"/>
              <a:gd name="T5" fmla="*/ 0 h 72"/>
              <a:gd name="T6" fmla="*/ 32 w 72"/>
              <a:gd name="T7" fmla="*/ 0 h 72"/>
              <a:gd name="T8" fmla="*/ 32 w 72"/>
              <a:gd name="T9" fmla="*/ 32 h 72"/>
              <a:gd name="T10" fmla="*/ 0 w 72"/>
              <a:gd name="T11" fmla="*/ 32 h 72"/>
              <a:gd name="T12" fmla="*/ 0 w 72"/>
              <a:gd name="T13" fmla="*/ 40 h 72"/>
              <a:gd name="T14" fmla="*/ 32 w 72"/>
              <a:gd name="T15" fmla="*/ 40 h 72"/>
              <a:gd name="T16" fmla="*/ 32 w 72"/>
              <a:gd name="T17" fmla="*/ 72 h 72"/>
              <a:gd name="T18" fmla="*/ 40 w 72"/>
              <a:gd name="T19" fmla="*/ 72 h 72"/>
              <a:gd name="T20" fmla="*/ 40 w 72"/>
              <a:gd name="T21" fmla="*/ 40 h 72"/>
              <a:gd name="T22" fmla="*/ 72 w 72"/>
              <a:gd name="T23" fmla="*/ 40 h 72"/>
              <a:gd name="T24" fmla="*/ 72 w 72"/>
              <a:gd name="T25" fmla="*/ 3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2" h="72">
                <a:moveTo>
                  <a:pt x="72" y="32"/>
                </a:moveTo>
                <a:lnTo>
                  <a:pt x="40" y="32"/>
                </a:lnTo>
                <a:lnTo>
                  <a:pt x="40" y="0"/>
                </a:lnTo>
                <a:lnTo>
                  <a:pt x="32" y="0"/>
                </a:lnTo>
                <a:lnTo>
                  <a:pt x="32" y="32"/>
                </a:lnTo>
                <a:lnTo>
                  <a:pt x="0" y="32"/>
                </a:lnTo>
                <a:lnTo>
                  <a:pt x="0" y="40"/>
                </a:lnTo>
                <a:lnTo>
                  <a:pt x="32" y="40"/>
                </a:lnTo>
                <a:lnTo>
                  <a:pt x="32" y="72"/>
                </a:lnTo>
                <a:lnTo>
                  <a:pt x="40" y="72"/>
                </a:lnTo>
                <a:lnTo>
                  <a:pt x="40" y="40"/>
                </a:lnTo>
                <a:lnTo>
                  <a:pt x="72" y="40"/>
                </a:lnTo>
                <a:lnTo>
                  <a:pt x="72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535" name="Rectangle 358"/>
          <p:cNvSpPr>
            <a:spLocks noChangeArrowheads="1"/>
          </p:cNvSpPr>
          <p:nvPr/>
        </p:nvSpPr>
        <p:spPr bwMode="auto">
          <a:xfrm>
            <a:off x="6684963" y="3599260"/>
            <a:ext cx="114300" cy="127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536" name="Freeform 359"/>
          <p:cNvSpPr>
            <a:spLocks/>
          </p:cNvSpPr>
          <p:nvPr/>
        </p:nvSpPr>
        <p:spPr bwMode="auto">
          <a:xfrm>
            <a:off x="7104063" y="3561160"/>
            <a:ext cx="88900" cy="88900"/>
          </a:xfrm>
          <a:custGeom>
            <a:avLst/>
            <a:gdLst>
              <a:gd name="T0" fmla="*/ 56 w 56"/>
              <a:gd name="T1" fmla="*/ 6 h 56"/>
              <a:gd name="T2" fmla="*/ 50 w 56"/>
              <a:gd name="T3" fmla="*/ 0 h 56"/>
              <a:gd name="T4" fmla="*/ 28 w 56"/>
              <a:gd name="T5" fmla="*/ 22 h 56"/>
              <a:gd name="T6" fmla="*/ 6 w 56"/>
              <a:gd name="T7" fmla="*/ 0 h 56"/>
              <a:gd name="T8" fmla="*/ 0 w 56"/>
              <a:gd name="T9" fmla="*/ 6 h 56"/>
              <a:gd name="T10" fmla="*/ 22 w 56"/>
              <a:gd name="T11" fmla="*/ 28 h 56"/>
              <a:gd name="T12" fmla="*/ 0 w 56"/>
              <a:gd name="T13" fmla="*/ 50 h 56"/>
              <a:gd name="T14" fmla="*/ 6 w 56"/>
              <a:gd name="T15" fmla="*/ 56 h 56"/>
              <a:gd name="T16" fmla="*/ 28 w 56"/>
              <a:gd name="T17" fmla="*/ 34 h 56"/>
              <a:gd name="T18" fmla="*/ 50 w 56"/>
              <a:gd name="T19" fmla="*/ 56 h 56"/>
              <a:gd name="T20" fmla="*/ 56 w 56"/>
              <a:gd name="T21" fmla="*/ 50 h 56"/>
              <a:gd name="T22" fmla="*/ 34 w 56"/>
              <a:gd name="T23" fmla="*/ 28 h 56"/>
              <a:gd name="T24" fmla="*/ 56 w 56"/>
              <a:gd name="T25" fmla="*/ 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" h="56">
                <a:moveTo>
                  <a:pt x="56" y="6"/>
                </a:moveTo>
                <a:lnTo>
                  <a:pt x="50" y="0"/>
                </a:lnTo>
                <a:lnTo>
                  <a:pt x="28" y="22"/>
                </a:lnTo>
                <a:lnTo>
                  <a:pt x="6" y="0"/>
                </a:lnTo>
                <a:lnTo>
                  <a:pt x="0" y="6"/>
                </a:lnTo>
                <a:lnTo>
                  <a:pt x="22" y="28"/>
                </a:lnTo>
                <a:lnTo>
                  <a:pt x="0" y="50"/>
                </a:lnTo>
                <a:lnTo>
                  <a:pt x="6" y="56"/>
                </a:lnTo>
                <a:lnTo>
                  <a:pt x="28" y="34"/>
                </a:lnTo>
                <a:lnTo>
                  <a:pt x="50" y="56"/>
                </a:lnTo>
                <a:lnTo>
                  <a:pt x="56" y="50"/>
                </a:lnTo>
                <a:lnTo>
                  <a:pt x="34" y="28"/>
                </a:lnTo>
                <a:lnTo>
                  <a:pt x="56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537" name="Freeform 360"/>
          <p:cNvSpPr>
            <a:spLocks/>
          </p:cNvSpPr>
          <p:nvPr/>
        </p:nvSpPr>
        <p:spPr bwMode="auto">
          <a:xfrm>
            <a:off x="5056188" y="3535760"/>
            <a:ext cx="139700" cy="139700"/>
          </a:xfrm>
          <a:custGeom>
            <a:avLst/>
            <a:gdLst>
              <a:gd name="T0" fmla="*/ 48 w 88"/>
              <a:gd name="T1" fmla="*/ 40 h 88"/>
              <a:gd name="T2" fmla="*/ 48 w 88"/>
              <a:gd name="T3" fmla="*/ 0 h 88"/>
              <a:gd name="T4" fmla="*/ 40 w 88"/>
              <a:gd name="T5" fmla="*/ 0 h 88"/>
              <a:gd name="T6" fmla="*/ 40 w 88"/>
              <a:gd name="T7" fmla="*/ 40 h 88"/>
              <a:gd name="T8" fmla="*/ 0 w 88"/>
              <a:gd name="T9" fmla="*/ 40 h 88"/>
              <a:gd name="T10" fmla="*/ 0 w 88"/>
              <a:gd name="T11" fmla="*/ 48 h 88"/>
              <a:gd name="T12" fmla="*/ 40 w 88"/>
              <a:gd name="T13" fmla="*/ 48 h 88"/>
              <a:gd name="T14" fmla="*/ 40 w 88"/>
              <a:gd name="T15" fmla="*/ 88 h 88"/>
              <a:gd name="T16" fmla="*/ 48 w 88"/>
              <a:gd name="T17" fmla="*/ 88 h 88"/>
              <a:gd name="T18" fmla="*/ 48 w 88"/>
              <a:gd name="T19" fmla="*/ 48 h 88"/>
              <a:gd name="T20" fmla="*/ 88 w 88"/>
              <a:gd name="T21" fmla="*/ 48 h 88"/>
              <a:gd name="T22" fmla="*/ 88 w 88"/>
              <a:gd name="T23" fmla="*/ 40 h 88"/>
              <a:gd name="T24" fmla="*/ 48 w 88"/>
              <a:gd name="T25" fmla="*/ 4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8" h="88">
                <a:moveTo>
                  <a:pt x="48" y="40"/>
                </a:moveTo>
                <a:lnTo>
                  <a:pt x="48" y="0"/>
                </a:lnTo>
                <a:lnTo>
                  <a:pt x="40" y="0"/>
                </a:lnTo>
                <a:lnTo>
                  <a:pt x="40" y="40"/>
                </a:lnTo>
                <a:lnTo>
                  <a:pt x="0" y="40"/>
                </a:lnTo>
                <a:lnTo>
                  <a:pt x="0" y="48"/>
                </a:lnTo>
                <a:lnTo>
                  <a:pt x="40" y="48"/>
                </a:lnTo>
                <a:lnTo>
                  <a:pt x="40" y="88"/>
                </a:lnTo>
                <a:lnTo>
                  <a:pt x="48" y="88"/>
                </a:lnTo>
                <a:lnTo>
                  <a:pt x="48" y="48"/>
                </a:lnTo>
                <a:lnTo>
                  <a:pt x="88" y="48"/>
                </a:lnTo>
                <a:lnTo>
                  <a:pt x="88" y="40"/>
                </a:lnTo>
                <a:lnTo>
                  <a:pt x="48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538" name="Rectangle 361"/>
          <p:cNvSpPr>
            <a:spLocks noChangeArrowheads="1"/>
          </p:cNvSpPr>
          <p:nvPr/>
        </p:nvSpPr>
        <p:spPr bwMode="auto">
          <a:xfrm>
            <a:off x="5464175" y="3599260"/>
            <a:ext cx="139700" cy="127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539" name="Freeform 362"/>
          <p:cNvSpPr>
            <a:spLocks/>
          </p:cNvSpPr>
          <p:nvPr/>
        </p:nvSpPr>
        <p:spPr bwMode="auto">
          <a:xfrm>
            <a:off x="5876925" y="3554810"/>
            <a:ext cx="107950" cy="107950"/>
          </a:xfrm>
          <a:custGeom>
            <a:avLst/>
            <a:gdLst>
              <a:gd name="T0" fmla="*/ 68 w 68"/>
              <a:gd name="T1" fmla="*/ 6 h 68"/>
              <a:gd name="T2" fmla="*/ 62 w 68"/>
              <a:gd name="T3" fmla="*/ 0 h 68"/>
              <a:gd name="T4" fmla="*/ 34 w 68"/>
              <a:gd name="T5" fmla="*/ 28 h 68"/>
              <a:gd name="T6" fmla="*/ 6 w 68"/>
              <a:gd name="T7" fmla="*/ 0 h 68"/>
              <a:gd name="T8" fmla="*/ 0 w 68"/>
              <a:gd name="T9" fmla="*/ 6 h 68"/>
              <a:gd name="T10" fmla="*/ 28 w 68"/>
              <a:gd name="T11" fmla="*/ 34 h 68"/>
              <a:gd name="T12" fmla="*/ 0 w 68"/>
              <a:gd name="T13" fmla="*/ 62 h 68"/>
              <a:gd name="T14" fmla="*/ 6 w 68"/>
              <a:gd name="T15" fmla="*/ 68 h 68"/>
              <a:gd name="T16" fmla="*/ 34 w 68"/>
              <a:gd name="T17" fmla="*/ 40 h 68"/>
              <a:gd name="T18" fmla="*/ 62 w 68"/>
              <a:gd name="T19" fmla="*/ 68 h 68"/>
              <a:gd name="T20" fmla="*/ 68 w 68"/>
              <a:gd name="T21" fmla="*/ 62 h 68"/>
              <a:gd name="T22" fmla="*/ 40 w 68"/>
              <a:gd name="T23" fmla="*/ 34 h 68"/>
              <a:gd name="T24" fmla="*/ 68 w 68"/>
              <a:gd name="T25" fmla="*/ 6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8" h="68">
                <a:moveTo>
                  <a:pt x="68" y="6"/>
                </a:moveTo>
                <a:lnTo>
                  <a:pt x="62" y="0"/>
                </a:lnTo>
                <a:lnTo>
                  <a:pt x="34" y="28"/>
                </a:lnTo>
                <a:lnTo>
                  <a:pt x="6" y="0"/>
                </a:lnTo>
                <a:lnTo>
                  <a:pt x="0" y="6"/>
                </a:lnTo>
                <a:lnTo>
                  <a:pt x="28" y="34"/>
                </a:lnTo>
                <a:lnTo>
                  <a:pt x="0" y="62"/>
                </a:lnTo>
                <a:lnTo>
                  <a:pt x="6" y="68"/>
                </a:lnTo>
                <a:lnTo>
                  <a:pt x="34" y="40"/>
                </a:lnTo>
                <a:lnTo>
                  <a:pt x="62" y="68"/>
                </a:lnTo>
                <a:lnTo>
                  <a:pt x="68" y="62"/>
                </a:lnTo>
                <a:lnTo>
                  <a:pt x="40" y="34"/>
                </a:lnTo>
                <a:lnTo>
                  <a:pt x="68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540" name="Freeform 363"/>
          <p:cNvSpPr>
            <a:spLocks noEditPoints="1"/>
          </p:cNvSpPr>
          <p:nvPr/>
        </p:nvSpPr>
        <p:spPr bwMode="auto">
          <a:xfrm>
            <a:off x="8274050" y="3092847"/>
            <a:ext cx="200025" cy="200025"/>
          </a:xfrm>
          <a:custGeom>
            <a:avLst/>
            <a:gdLst>
              <a:gd name="T0" fmla="*/ 63 w 63"/>
              <a:gd name="T1" fmla="*/ 30 h 63"/>
              <a:gd name="T2" fmla="*/ 33 w 63"/>
              <a:gd name="T3" fmla="*/ 0 h 63"/>
              <a:gd name="T4" fmla="*/ 30 w 63"/>
              <a:gd name="T5" fmla="*/ 0 h 63"/>
              <a:gd name="T6" fmla="*/ 1 w 63"/>
              <a:gd name="T7" fmla="*/ 30 h 63"/>
              <a:gd name="T8" fmla="*/ 1 w 63"/>
              <a:gd name="T9" fmla="*/ 33 h 63"/>
              <a:gd name="T10" fmla="*/ 30 w 63"/>
              <a:gd name="T11" fmla="*/ 62 h 63"/>
              <a:gd name="T12" fmla="*/ 33 w 63"/>
              <a:gd name="T13" fmla="*/ 62 h 63"/>
              <a:gd name="T14" fmla="*/ 63 w 63"/>
              <a:gd name="T15" fmla="*/ 33 h 63"/>
              <a:gd name="T16" fmla="*/ 63 w 63"/>
              <a:gd name="T17" fmla="*/ 30 h 63"/>
              <a:gd name="T18" fmla="*/ 35 w 63"/>
              <a:gd name="T19" fmla="*/ 46 h 63"/>
              <a:gd name="T20" fmla="*/ 33 w 63"/>
              <a:gd name="T21" fmla="*/ 48 h 63"/>
              <a:gd name="T22" fmla="*/ 29 w 63"/>
              <a:gd name="T23" fmla="*/ 48 h 63"/>
              <a:gd name="T24" fmla="*/ 27 w 63"/>
              <a:gd name="T25" fmla="*/ 46 h 63"/>
              <a:gd name="T26" fmla="*/ 27 w 63"/>
              <a:gd name="T27" fmla="*/ 42 h 63"/>
              <a:gd name="T28" fmla="*/ 29 w 63"/>
              <a:gd name="T29" fmla="*/ 40 h 63"/>
              <a:gd name="T30" fmla="*/ 33 w 63"/>
              <a:gd name="T31" fmla="*/ 40 h 63"/>
              <a:gd name="T32" fmla="*/ 35 w 63"/>
              <a:gd name="T33" fmla="*/ 42 h 63"/>
              <a:gd name="T34" fmla="*/ 35 w 63"/>
              <a:gd name="T35" fmla="*/ 46 h 63"/>
              <a:gd name="T36" fmla="*/ 35 w 63"/>
              <a:gd name="T37" fmla="*/ 34 h 63"/>
              <a:gd name="T38" fmla="*/ 33 w 63"/>
              <a:gd name="T39" fmla="*/ 36 h 63"/>
              <a:gd name="T40" fmla="*/ 29 w 63"/>
              <a:gd name="T41" fmla="*/ 36 h 63"/>
              <a:gd name="T42" fmla="*/ 27 w 63"/>
              <a:gd name="T43" fmla="*/ 34 h 63"/>
              <a:gd name="T44" fmla="*/ 27 w 63"/>
              <a:gd name="T45" fmla="*/ 18 h 63"/>
              <a:gd name="T46" fmla="*/ 29 w 63"/>
              <a:gd name="T47" fmla="*/ 16 h 63"/>
              <a:gd name="T48" fmla="*/ 33 w 63"/>
              <a:gd name="T49" fmla="*/ 16 h 63"/>
              <a:gd name="T50" fmla="*/ 35 w 63"/>
              <a:gd name="T51" fmla="*/ 18 h 63"/>
              <a:gd name="T52" fmla="*/ 35 w 63"/>
              <a:gd name="T53" fmla="*/ 34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3" h="63">
                <a:moveTo>
                  <a:pt x="63" y="30"/>
                </a:moveTo>
                <a:cubicBezTo>
                  <a:pt x="33" y="0"/>
                  <a:pt x="33" y="0"/>
                  <a:pt x="33" y="0"/>
                </a:cubicBezTo>
                <a:cubicBezTo>
                  <a:pt x="32" y="0"/>
                  <a:pt x="31" y="0"/>
                  <a:pt x="30" y="0"/>
                </a:cubicBezTo>
                <a:cubicBezTo>
                  <a:pt x="1" y="30"/>
                  <a:pt x="1" y="30"/>
                  <a:pt x="1" y="30"/>
                </a:cubicBezTo>
                <a:cubicBezTo>
                  <a:pt x="0" y="31"/>
                  <a:pt x="0" y="32"/>
                  <a:pt x="1" y="33"/>
                </a:cubicBezTo>
                <a:cubicBezTo>
                  <a:pt x="30" y="62"/>
                  <a:pt x="30" y="62"/>
                  <a:pt x="30" y="62"/>
                </a:cubicBezTo>
                <a:cubicBezTo>
                  <a:pt x="31" y="63"/>
                  <a:pt x="32" y="63"/>
                  <a:pt x="33" y="62"/>
                </a:cubicBezTo>
                <a:cubicBezTo>
                  <a:pt x="63" y="33"/>
                  <a:pt x="63" y="33"/>
                  <a:pt x="63" y="33"/>
                </a:cubicBezTo>
                <a:cubicBezTo>
                  <a:pt x="63" y="32"/>
                  <a:pt x="63" y="31"/>
                  <a:pt x="63" y="30"/>
                </a:cubicBezTo>
                <a:close/>
                <a:moveTo>
                  <a:pt x="35" y="46"/>
                </a:moveTo>
                <a:cubicBezTo>
                  <a:pt x="35" y="47"/>
                  <a:pt x="34" y="48"/>
                  <a:pt x="33" y="48"/>
                </a:cubicBezTo>
                <a:cubicBezTo>
                  <a:pt x="29" y="48"/>
                  <a:pt x="29" y="48"/>
                  <a:pt x="29" y="48"/>
                </a:cubicBezTo>
                <a:cubicBezTo>
                  <a:pt x="28" y="48"/>
                  <a:pt x="27" y="47"/>
                  <a:pt x="27" y="46"/>
                </a:cubicBezTo>
                <a:cubicBezTo>
                  <a:pt x="27" y="42"/>
                  <a:pt x="27" y="42"/>
                  <a:pt x="27" y="42"/>
                </a:cubicBezTo>
                <a:cubicBezTo>
                  <a:pt x="27" y="41"/>
                  <a:pt x="28" y="40"/>
                  <a:pt x="29" y="40"/>
                </a:cubicBezTo>
                <a:cubicBezTo>
                  <a:pt x="33" y="40"/>
                  <a:pt x="33" y="40"/>
                  <a:pt x="33" y="40"/>
                </a:cubicBezTo>
                <a:cubicBezTo>
                  <a:pt x="34" y="40"/>
                  <a:pt x="35" y="41"/>
                  <a:pt x="35" y="42"/>
                </a:cubicBezTo>
                <a:lnTo>
                  <a:pt x="35" y="46"/>
                </a:lnTo>
                <a:close/>
                <a:moveTo>
                  <a:pt x="35" y="34"/>
                </a:moveTo>
                <a:cubicBezTo>
                  <a:pt x="35" y="35"/>
                  <a:pt x="34" y="36"/>
                  <a:pt x="33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8" y="36"/>
                  <a:pt x="27" y="35"/>
                  <a:pt x="27" y="34"/>
                </a:cubicBezTo>
                <a:cubicBezTo>
                  <a:pt x="27" y="18"/>
                  <a:pt x="27" y="18"/>
                  <a:pt x="27" y="18"/>
                </a:cubicBezTo>
                <a:cubicBezTo>
                  <a:pt x="27" y="17"/>
                  <a:pt x="28" y="16"/>
                  <a:pt x="29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4" y="16"/>
                  <a:pt x="35" y="17"/>
                  <a:pt x="35" y="18"/>
                </a:cubicBezTo>
                <a:lnTo>
                  <a:pt x="35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337" name="Group 11336"/>
          <p:cNvGrpSpPr/>
          <p:nvPr/>
        </p:nvGrpSpPr>
        <p:grpSpPr>
          <a:xfrm>
            <a:off x="542925" y="3497660"/>
            <a:ext cx="203200" cy="203200"/>
            <a:chOff x="542925" y="3611885"/>
            <a:chExt cx="203200" cy="203200"/>
          </a:xfrm>
        </p:grpSpPr>
        <p:sp>
          <p:nvSpPr>
            <p:cNvPr id="541" name="Freeform 364"/>
            <p:cNvSpPr>
              <a:spLocks noEditPoints="1"/>
            </p:cNvSpPr>
            <p:nvPr/>
          </p:nvSpPr>
          <p:spPr bwMode="auto">
            <a:xfrm>
              <a:off x="542925" y="3611885"/>
              <a:ext cx="203200" cy="203200"/>
            </a:xfrm>
            <a:custGeom>
              <a:avLst/>
              <a:gdLst>
                <a:gd name="T0" fmla="*/ 104 w 128"/>
                <a:gd name="T1" fmla="*/ 0 h 128"/>
                <a:gd name="T2" fmla="*/ 24 w 128"/>
                <a:gd name="T3" fmla="*/ 0 h 128"/>
                <a:gd name="T4" fmla="*/ 0 w 128"/>
                <a:gd name="T5" fmla="*/ 24 h 128"/>
                <a:gd name="T6" fmla="*/ 0 w 128"/>
                <a:gd name="T7" fmla="*/ 104 h 128"/>
                <a:gd name="T8" fmla="*/ 24 w 128"/>
                <a:gd name="T9" fmla="*/ 128 h 128"/>
                <a:gd name="T10" fmla="*/ 104 w 128"/>
                <a:gd name="T11" fmla="*/ 128 h 128"/>
                <a:gd name="T12" fmla="*/ 128 w 128"/>
                <a:gd name="T13" fmla="*/ 104 h 128"/>
                <a:gd name="T14" fmla="*/ 128 w 128"/>
                <a:gd name="T15" fmla="*/ 24 h 128"/>
                <a:gd name="T16" fmla="*/ 104 w 128"/>
                <a:gd name="T17" fmla="*/ 0 h 128"/>
                <a:gd name="T18" fmla="*/ 120 w 128"/>
                <a:gd name="T19" fmla="*/ 96 h 128"/>
                <a:gd name="T20" fmla="*/ 96 w 128"/>
                <a:gd name="T21" fmla="*/ 120 h 128"/>
                <a:gd name="T22" fmla="*/ 32 w 128"/>
                <a:gd name="T23" fmla="*/ 120 h 128"/>
                <a:gd name="T24" fmla="*/ 8 w 128"/>
                <a:gd name="T25" fmla="*/ 96 h 128"/>
                <a:gd name="T26" fmla="*/ 8 w 128"/>
                <a:gd name="T27" fmla="*/ 32 h 128"/>
                <a:gd name="T28" fmla="*/ 32 w 128"/>
                <a:gd name="T29" fmla="*/ 8 h 128"/>
                <a:gd name="T30" fmla="*/ 96 w 128"/>
                <a:gd name="T31" fmla="*/ 8 h 128"/>
                <a:gd name="T32" fmla="*/ 120 w 128"/>
                <a:gd name="T33" fmla="*/ 32 h 128"/>
                <a:gd name="T34" fmla="*/ 120 w 128"/>
                <a:gd name="T35" fmla="*/ 9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128">
                  <a:moveTo>
                    <a:pt x="104" y="0"/>
                  </a:moveTo>
                  <a:lnTo>
                    <a:pt x="24" y="0"/>
                  </a:lnTo>
                  <a:lnTo>
                    <a:pt x="0" y="24"/>
                  </a:lnTo>
                  <a:lnTo>
                    <a:pt x="0" y="104"/>
                  </a:lnTo>
                  <a:lnTo>
                    <a:pt x="24" y="128"/>
                  </a:lnTo>
                  <a:lnTo>
                    <a:pt x="104" y="128"/>
                  </a:lnTo>
                  <a:lnTo>
                    <a:pt x="128" y="104"/>
                  </a:lnTo>
                  <a:lnTo>
                    <a:pt x="128" y="24"/>
                  </a:lnTo>
                  <a:lnTo>
                    <a:pt x="104" y="0"/>
                  </a:lnTo>
                  <a:close/>
                  <a:moveTo>
                    <a:pt x="120" y="96"/>
                  </a:moveTo>
                  <a:lnTo>
                    <a:pt x="96" y="120"/>
                  </a:lnTo>
                  <a:lnTo>
                    <a:pt x="32" y="120"/>
                  </a:lnTo>
                  <a:lnTo>
                    <a:pt x="8" y="96"/>
                  </a:lnTo>
                  <a:lnTo>
                    <a:pt x="8" y="32"/>
                  </a:lnTo>
                  <a:lnTo>
                    <a:pt x="32" y="8"/>
                  </a:lnTo>
                  <a:lnTo>
                    <a:pt x="96" y="8"/>
                  </a:lnTo>
                  <a:lnTo>
                    <a:pt x="120" y="32"/>
                  </a:lnTo>
                  <a:lnTo>
                    <a:pt x="120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42" name="Freeform 365"/>
            <p:cNvSpPr>
              <a:spLocks noEditPoints="1"/>
            </p:cNvSpPr>
            <p:nvPr/>
          </p:nvSpPr>
          <p:spPr bwMode="auto">
            <a:xfrm>
              <a:off x="568325" y="3637285"/>
              <a:ext cx="152400" cy="152400"/>
            </a:xfrm>
            <a:custGeom>
              <a:avLst/>
              <a:gdLst>
                <a:gd name="T0" fmla="*/ 10 w 48"/>
                <a:gd name="T1" fmla="*/ 0 h 48"/>
                <a:gd name="T2" fmla="*/ 0 w 48"/>
                <a:gd name="T3" fmla="*/ 10 h 48"/>
                <a:gd name="T4" fmla="*/ 0 w 48"/>
                <a:gd name="T5" fmla="*/ 38 h 48"/>
                <a:gd name="T6" fmla="*/ 10 w 48"/>
                <a:gd name="T7" fmla="*/ 48 h 48"/>
                <a:gd name="T8" fmla="*/ 38 w 48"/>
                <a:gd name="T9" fmla="*/ 48 h 48"/>
                <a:gd name="T10" fmla="*/ 48 w 48"/>
                <a:gd name="T11" fmla="*/ 38 h 48"/>
                <a:gd name="T12" fmla="*/ 48 w 48"/>
                <a:gd name="T13" fmla="*/ 10 h 48"/>
                <a:gd name="T14" fmla="*/ 38 w 48"/>
                <a:gd name="T15" fmla="*/ 0 h 48"/>
                <a:gd name="T16" fmla="*/ 10 w 48"/>
                <a:gd name="T17" fmla="*/ 0 h 48"/>
                <a:gd name="T18" fmla="*/ 28 w 48"/>
                <a:gd name="T19" fmla="*/ 38 h 48"/>
                <a:gd name="T20" fmla="*/ 26 w 48"/>
                <a:gd name="T21" fmla="*/ 40 h 48"/>
                <a:gd name="T22" fmla="*/ 22 w 48"/>
                <a:gd name="T23" fmla="*/ 40 h 48"/>
                <a:gd name="T24" fmla="*/ 20 w 48"/>
                <a:gd name="T25" fmla="*/ 38 h 48"/>
                <a:gd name="T26" fmla="*/ 20 w 48"/>
                <a:gd name="T27" fmla="*/ 34 h 48"/>
                <a:gd name="T28" fmla="*/ 22 w 48"/>
                <a:gd name="T29" fmla="*/ 32 h 48"/>
                <a:gd name="T30" fmla="*/ 26 w 48"/>
                <a:gd name="T31" fmla="*/ 32 h 48"/>
                <a:gd name="T32" fmla="*/ 28 w 48"/>
                <a:gd name="T33" fmla="*/ 34 h 48"/>
                <a:gd name="T34" fmla="*/ 28 w 48"/>
                <a:gd name="T35" fmla="*/ 38 h 48"/>
                <a:gd name="T36" fmla="*/ 28 w 48"/>
                <a:gd name="T37" fmla="*/ 26 h 48"/>
                <a:gd name="T38" fmla="*/ 26 w 48"/>
                <a:gd name="T39" fmla="*/ 28 h 48"/>
                <a:gd name="T40" fmla="*/ 22 w 48"/>
                <a:gd name="T41" fmla="*/ 28 h 48"/>
                <a:gd name="T42" fmla="*/ 20 w 48"/>
                <a:gd name="T43" fmla="*/ 26 h 48"/>
                <a:gd name="T44" fmla="*/ 20 w 48"/>
                <a:gd name="T45" fmla="*/ 10 h 48"/>
                <a:gd name="T46" fmla="*/ 22 w 48"/>
                <a:gd name="T47" fmla="*/ 8 h 48"/>
                <a:gd name="T48" fmla="*/ 26 w 48"/>
                <a:gd name="T49" fmla="*/ 8 h 48"/>
                <a:gd name="T50" fmla="*/ 28 w 48"/>
                <a:gd name="T51" fmla="*/ 10 h 48"/>
                <a:gd name="T52" fmla="*/ 28 w 48"/>
                <a:gd name="T53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48">
                  <a:moveTo>
                    <a:pt x="1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48" y="38"/>
                    <a:pt x="48" y="38"/>
                    <a:pt x="48" y="38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38" y="0"/>
                    <a:pt x="38" y="0"/>
                    <a:pt x="38" y="0"/>
                  </a:cubicBezTo>
                  <a:lnTo>
                    <a:pt x="10" y="0"/>
                  </a:lnTo>
                  <a:close/>
                  <a:moveTo>
                    <a:pt x="28" y="38"/>
                  </a:moveTo>
                  <a:cubicBezTo>
                    <a:pt x="28" y="39"/>
                    <a:pt x="27" y="40"/>
                    <a:pt x="26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1" y="40"/>
                    <a:pt x="20" y="39"/>
                    <a:pt x="20" y="3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33"/>
                    <a:pt x="21" y="32"/>
                    <a:pt x="22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7" y="32"/>
                    <a:pt x="28" y="33"/>
                    <a:pt x="28" y="34"/>
                  </a:cubicBezTo>
                  <a:lnTo>
                    <a:pt x="28" y="38"/>
                  </a:lnTo>
                  <a:close/>
                  <a:moveTo>
                    <a:pt x="28" y="26"/>
                  </a:moveTo>
                  <a:cubicBezTo>
                    <a:pt x="28" y="27"/>
                    <a:pt x="27" y="28"/>
                    <a:pt x="26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0" y="27"/>
                    <a:pt x="20" y="26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9"/>
                    <a:pt x="21" y="8"/>
                    <a:pt x="22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8"/>
                    <a:pt x="28" y="9"/>
                    <a:pt x="28" y="10"/>
                  </a:cubicBezTo>
                  <a:lnTo>
                    <a:pt x="28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543" name="Freeform 366"/>
          <p:cNvSpPr>
            <a:spLocks noEditPoints="1"/>
          </p:cNvSpPr>
          <p:nvPr/>
        </p:nvSpPr>
        <p:spPr bwMode="auto">
          <a:xfrm>
            <a:off x="7862888" y="3099197"/>
            <a:ext cx="201613" cy="171450"/>
          </a:xfrm>
          <a:custGeom>
            <a:avLst/>
            <a:gdLst>
              <a:gd name="T0" fmla="*/ 61 w 63"/>
              <a:gd name="T1" fmla="*/ 51 h 54"/>
              <a:gd name="T2" fmla="*/ 33 w 63"/>
              <a:gd name="T3" fmla="*/ 1 h 54"/>
              <a:gd name="T4" fmla="*/ 29 w 63"/>
              <a:gd name="T5" fmla="*/ 1 h 54"/>
              <a:gd name="T6" fmla="*/ 1 w 63"/>
              <a:gd name="T7" fmla="*/ 51 h 54"/>
              <a:gd name="T8" fmla="*/ 3 w 63"/>
              <a:gd name="T9" fmla="*/ 54 h 54"/>
              <a:gd name="T10" fmla="*/ 59 w 63"/>
              <a:gd name="T11" fmla="*/ 54 h 54"/>
              <a:gd name="T12" fmla="*/ 61 w 63"/>
              <a:gd name="T13" fmla="*/ 51 h 54"/>
              <a:gd name="T14" fmla="*/ 35 w 63"/>
              <a:gd name="T15" fmla="*/ 44 h 54"/>
              <a:gd name="T16" fmla="*/ 33 w 63"/>
              <a:gd name="T17" fmla="*/ 46 h 54"/>
              <a:gd name="T18" fmla="*/ 29 w 63"/>
              <a:gd name="T19" fmla="*/ 46 h 54"/>
              <a:gd name="T20" fmla="*/ 27 w 63"/>
              <a:gd name="T21" fmla="*/ 44 h 54"/>
              <a:gd name="T22" fmla="*/ 27 w 63"/>
              <a:gd name="T23" fmla="*/ 40 h 54"/>
              <a:gd name="T24" fmla="*/ 29 w 63"/>
              <a:gd name="T25" fmla="*/ 38 h 54"/>
              <a:gd name="T26" fmla="*/ 33 w 63"/>
              <a:gd name="T27" fmla="*/ 38 h 54"/>
              <a:gd name="T28" fmla="*/ 35 w 63"/>
              <a:gd name="T29" fmla="*/ 40 h 54"/>
              <a:gd name="T30" fmla="*/ 35 w 63"/>
              <a:gd name="T31" fmla="*/ 44 h 54"/>
              <a:gd name="T32" fmla="*/ 35 w 63"/>
              <a:gd name="T33" fmla="*/ 32 h 54"/>
              <a:gd name="T34" fmla="*/ 33 w 63"/>
              <a:gd name="T35" fmla="*/ 34 h 54"/>
              <a:gd name="T36" fmla="*/ 29 w 63"/>
              <a:gd name="T37" fmla="*/ 34 h 54"/>
              <a:gd name="T38" fmla="*/ 27 w 63"/>
              <a:gd name="T39" fmla="*/ 32 h 54"/>
              <a:gd name="T40" fmla="*/ 27 w 63"/>
              <a:gd name="T41" fmla="*/ 20 h 54"/>
              <a:gd name="T42" fmla="*/ 29 w 63"/>
              <a:gd name="T43" fmla="*/ 18 h 54"/>
              <a:gd name="T44" fmla="*/ 33 w 63"/>
              <a:gd name="T45" fmla="*/ 18 h 54"/>
              <a:gd name="T46" fmla="*/ 35 w 63"/>
              <a:gd name="T47" fmla="*/ 20 h 54"/>
              <a:gd name="T48" fmla="*/ 35 w 63"/>
              <a:gd name="T49" fmla="*/ 32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3" h="54">
                <a:moveTo>
                  <a:pt x="61" y="51"/>
                </a:moveTo>
                <a:cubicBezTo>
                  <a:pt x="33" y="1"/>
                  <a:pt x="33" y="1"/>
                  <a:pt x="33" y="1"/>
                </a:cubicBezTo>
                <a:cubicBezTo>
                  <a:pt x="32" y="0"/>
                  <a:pt x="31" y="0"/>
                  <a:pt x="29" y="1"/>
                </a:cubicBezTo>
                <a:cubicBezTo>
                  <a:pt x="1" y="51"/>
                  <a:pt x="1" y="51"/>
                  <a:pt x="1" y="51"/>
                </a:cubicBezTo>
                <a:cubicBezTo>
                  <a:pt x="0" y="52"/>
                  <a:pt x="1" y="54"/>
                  <a:pt x="3" y="54"/>
                </a:cubicBezTo>
                <a:cubicBezTo>
                  <a:pt x="59" y="54"/>
                  <a:pt x="59" y="54"/>
                  <a:pt x="59" y="54"/>
                </a:cubicBezTo>
                <a:cubicBezTo>
                  <a:pt x="62" y="54"/>
                  <a:pt x="63" y="52"/>
                  <a:pt x="61" y="51"/>
                </a:cubicBezTo>
                <a:close/>
                <a:moveTo>
                  <a:pt x="35" y="44"/>
                </a:moveTo>
                <a:cubicBezTo>
                  <a:pt x="35" y="45"/>
                  <a:pt x="35" y="46"/>
                  <a:pt x="33" y="46"/>
                </a:cubicBezTo>
                <a:cubicBezTo>
                  <a:pt x="29" y="46"/>
                  <a:pt x="29" y="46"/>
                  <a:pt x="29" y="46"/>
                </a:cubicBezTo>
                <a:cubicBezTo>
                  <a:pt x="28" y="46"/>
                  <a:pt x="27" y="45"/>
                  <a:pt x="27" y="44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39"/>
                  <a:pt x="28" y="38"/>
                  <a:pt x="29" y="38"/>
                </a:cubicBezTo>
                <a:cubicBezTo>
                  <a:pt x="33" y="38"/>
                  <a:pt x="33" y="38"/>
                  <a:pt x="33" y="38"/>
                </a:cubicBezTo>
                <a:cubicBezTo>
                  <a:pt x="35" y="38"/>
                  <a:pt x="35" y="39"/>
                  <a:pt x="35" y="40"/>
                </a:cubicBezTo>
                <a:lnTo>
                  <a:pt x="35" y="44"/>
                </a:lnTo>
                <a:close/>
                <a:moveTo>
                  <a:pt x="35" y="32"/>
                </a:moveTo>
                <a:cubicBezTo>
                  <a:pt x="35" y="33"/>
                  <a:pt x="35" y="34"/>
                  <a:pt x="33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28" y="34"/>
                  <a:pt x="27" y="33"/>
                  <a:pt x="27" y="32"/>
                </a:cubicBezTo>
                <a:cubicBezTo>
                  <a:pt x="27" y="20"/>
                  <a:pt x="27" y="20"/>
                  <a:pt x="27" y="20"/>
                </a:cubicBezTo>
                <a:cubicBezTo>
                  <a:pt x="27" y="19"/>
                  <a:pt x="28" y="18"/>
                  <a:pt x="29" y="18"/>
                </a:cubicBezTo>
                <a:cubicBezTo>
                  <a:pt x="33" y="18"/>
                  <a:pt x="33" y="18"/>
                  <a:pt x="33" y="18"/>
                </a:cubicBezTo>
                <a:cubicBezTo>
                  <a:pt x="35" y="18"/>
                  <a:pt x="35" y="19"/>
                  <a:pt x="35" y="20"/>
                </a:cubicBezTo>
                <a:lnTo>
                  <a:pt x="35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336" name="Group 11335"/>
          <p:cNvGrpSpPr/>
          <p:nvPr/>
        </p:nvGrpSpPr>
        <p:grpSpPr>
          <a:xfrm>
            <a:off x="949325" y="3497660"/>
            <a:ext cx="204788" cy="203200"/>
            <a:chOff x="949325" y="3611885"/>
            <a:chExt cx="204788" cy="203200"/>
          </a:xfrm>
        </p:grpSpPr>
        <p:sp>
          <p:nvSpPr>
            <p:cNvPr id="544" name="Freeform 367"/>
            <p:cNvSpPr>
              <a:spLocks noEditPoints="1"/>
            </p:cNvSpPr>
            <p:nvPr/>
          </p:nvSpPr>
          <p:spPr bwMode="auto">
            <a:xfrm>
              <a:off x="949325" y="3611885"/>
              <a:ext cx="204788" cy="203200"/>
            </a:xfrm>
            <a:custGeom>
              <a:avLst/>
              <a:gdLst>
                <a:gd name="T0" fmla="*/ 105 w 129"/>
                <a:gd name="T1" fmla="*/ 0 h 128"/>
                <a:gd name="T2" fmla="*/ 24 w 129"/>
                <a:gd name="T3" fmla="*/ 0 h 128"/>
                <a:gd name="T4" fmla="*/ 0 w 129"/>
                <a:gd name="T5" fmla="*/ 24 h 128"/>
                <a:gd name="T6" fmla="*/ 0 w 129"/>
                <a:gd name="T7" fmla="*/ 104 h 128"/>
                <a:gd name="T8" fmla="*/ 24 w 129"/>
                <a:gd name="T9" fmla="*/ 128 h 128"/>
                <a:gd name="T10" fmla="*/ 105 w 129"/>
                <a:gd name="T11" fmla="*/ 128 h 128"/>
                <a:gd name="T12" fmla="*/ 129 w 129"/>
                <a:gd name="T13" fmla="*/ 104 h 128"/>
                <a:gd name="T14" fmla="*/ 129 w 129"/>
                <a:gd name="T15" fmla="*/ 24 h 128"/>
                <a:gd name="T16" fmla="*/ 105 w 129"/>
                <a:gd name="T17" fmla="*/ 0 h 128"/>
                <a:gd name="T18" fmla="*/ 121 w 129"/>
                <a:gd name="T19" fmla="*/ 96 h 128"/>
                <a:gd name="T20" fmla="*/ 96 w 129"/>
                <a:gd name="T21" fmla="*/ 120 h 128"/>
                <a:gd name="T22" fmla="*/ 32 w 129"/>
                <a:gd name="T23" fmla="*/ 120 h 128"/>
                <a:gd name="T24" fmla="*/ 8 w 129"/>
                <a:gd name="T25" fmla="*/ 96 h 128"/>
                <a:gd name="T26" fmla="*/ 8 w 129"/>
                <a:gd name="T27" fmla="*/ 32 h 128"/>
                <a:gd name="T28" fmla="*/ 32 w 129"/>
                <a:gd name="T29" fmla="*/ 8 h 128"/>
                <a:gd name="T30" fmla="*/ 96 w 129"/>
                <a:gd name="T31" fmla="*/ 8 h 128"/>
                <a:gd name="T32" fmla="*/ 121 w 129"/>
                <a:gd name="T33" fmla="*/ 32 h 128"/>
                <a:gd name="T34" fmla="*/ 121 w 129"/>
                <a:gd name="T35" fmla="*/ 9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128">
                  <a:moveTo>
                    <a:pt x="105" y="0"/>
                  </a:moveTo>
                  <a:lnTo>
                    <a:pt x="24" y="0"/>
                  </a:lnTo>
                  <a:lnTo>
                    <a:pt x="0" y="24"/>
                  </a:lnTo>
                  <a:lnTo>
                    <a:pt x="0" y="104"/>
                  </a:lnTo>
                  <a:lnTo>
                    <a:pt x="24" y="128"/>
                  </a:lnTo>
                  <a:lnTo>
                    <a:pt x="105" y="128"/>
                  </a:lnTo>
                  <a:lnTo>
                    <a:pt x="129" y="104"/>
                  </a:lnTo>
                  <a:lnTo>
                    <a:pt x="129" y="24"/>
                  </a:lnTo>
                  <a:lnTo>
                    <a:pt x="105" y="0"/>
                  </a:lnTo>
                  <a:close/>
                  <a:moveTo>
                    <a:pt x="121" y="96"/>
                  </a:moveTo>
                  <a:lnTo>
                    <a:pt x="96" y="120"/>
                  </a:lnTo>
                  <a:lnTo>
                    <a:pt x="32" y="120"/>
                  </a:lnTo>
                  <a:lnTo>
                    <a:pt x="8" y="96"/>
                  </a:lnTo>
                  <a:lnTo>
                    <a:pt x="8" y="32"/>
                  </a:lnTo>
                  <a:lnTo>
                    <a:pt x="32" y="8"/>
                  </a:lnTo>
                  <a:lnTo>
                    <a:pt x="96" y="8"/>
                  </a:lnTo>
                  <a:lnTo>
                    <a:pt x="121" y="32"/>
                  </a:lnTo>
                  <a:lnTo>
                    <a:pt x="121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45" name="Freeform 368"/>
            <p:cNvSpPr>
              <a:spLocks noEditPoints="1"/>
            </p:cNvSpPr>
            <p:nvPr/>
          </p:nvSpPr>
          <p:spPr bwMode="auto">
            <a:xfrm>
              <a:off x="974725" y="3637285"/>
              <a:ext cx="153988" cy="152400"/>
            </a:xfrm>
            <a:custGeom>
              <a:avLst/>
              <a:gdLst>
                <a:gd name="T0" fmla="*/ 10 w 48"/>
                <a:gd name="T1" fmla="*/ 0 h 48"/>
                <a:gd name="T2" fmla="*/ 0 w 48"/>
                <a:gd name="T3" fmla="*/ 10 h 48"/>
                <a:gd name="T4" fmla="*/ 0 w 48"/>
                <a:gd name="T5" fmla="*/ 38 h 48"/>
                <a:gd name="T6" fmla="*/ 10 w 48"/>
                <a:gd name="T7" fmla="*/ 48 h 48"/>
                <a:gd name="T8" fmla="*/ 38 w 48"/>
                <a:gd name="T9" fmla="*/ 48 h 48"/>
                <a:gd name="T10" fmla="*/ 48 w 48"/>
                <a:gd name="T11" fmla="*/ 38 h 48"/>
                <a:gd name="T12" fmla="*/ 48 w 48"/>
                <a:gd name="T13" fmla="*/ 10 h 48"/>
                <a:gd name="T14" fmla="*/ 38 w 48"/>
                <a:gd name="T15" fmla="*/ 0 h 48"/>
                <a:gd name="T16" fmla="*/ 10 w 48"/>
                <a:gd name="T17" fmla="*/ 0 h 48"/>
                <a:gd name="T18" fmla="*/ 22 w 48"/>
                <a:gd name="T19" fmla="*/ 4 h 48"/>
                <a:gd name="T20" fmla="*/ 28 w 48"/>
                <a:gd name="T21" fmla="*/ 10 h 48"/>
                <a:gd name="T22" fmla="*/ 22 w 48"/>
                <a:gd name="T23" fmla="*/ 16 h 48"/>
                <a:gd name="T24" fmla="*/ 16 w 48"/>
                <a:gd name="T25" fmla="*/ 10 h 48"/>
                <a:gd name="T26" fmla="*/ 22 w 48"/>
                <a:gd name="T27" fmla="*/ 4 h 48"/>
                <a:gd name="T28" fmla="*/ 32 w 48"/>
                <a:gd name="T29" fmla="*/ 44 h 48"/>
                <a:gd name="T30" fmla="*/ 16 w 48"/>
                <a:gd name="T31" fmla="*/ 44 h 48"/>
                <a:gd name="T32" fmla="*/ 16 w 48"/>
                <a:gd name="T33" fmla="*/ 40 h 48"/>
                <a:gd name="T34" fmla="*/ 20 w 48"/>
                <a:gd name="T35" fmla="*/ 40 h 48"/>
                <a:gd name="T36" fmla="*/ 20 w 48"/>
                <a:gd name="T37" fmla="*/ 24 h 48"/>
                <a:gd name="T38" fmla="*/ 16 w 48"/>
                <a:gd name="T39" fmla="*/ 24 h 48"/>
                <a:gd name="T40" fmla="*/ 16 w 48"/>
                <a:gd name="T41" fmla="*/ 20 h 48"/>
                <a:gd name="T42" fmla="*/ 28 w 48"/>
                <a:gd name="T43" fmla="*/ 20 h 48"/>
                <a:gd name="T44" fmla="*/ 28 w 48"/>
                <a:gd name="T45" fmla="*/ 24 h 48"/>
                <a:gd name="T46" fmla="*/ 28 w 48"/>
                <a:gd name="T47" fmla="*/ 40 h 48"/>
                <a:gd name="T48" fmla="*/ 32 w 48"/>
                <a:gd name="T49" fmla="*/ 40 h 48"/>
                <a:gd name="T50" fmla="*/ 32 w 48"/>
                <a:gd name="T51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" h="48">
                  <a:moveTo>
                    <a:pt x="1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48" y="38"/>
                    <a:pt x="48" y="38"/>
                    <a:pt x="48" y="38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38" y="0"/>
                    <a:pt x="38" y="0"/>
                    <a:pt x="38" y="0"/>
                  </a:cubicBezTo>
                  <a:lnTo>
                    <a:pt x="10" y="0"/>
                  </a:lnTo>
                  <a:close/>
                  <a:moveTo>
                    <a:pt x="22" y="4"/>
                  </a:moveTo>
                  <a:cubicBezTo>
                    <a:pt x="25" y="4"/>
                    <a:pt x="28" y="7"/>
                    <a:pt x="28" y="10"/>
                  </a:cubicBezTo>
                  <a:cubicBezTo>
                    <a:pt x="28" y="13"/>
                    <a:pt x="25" y="16"/>
                    <a:pt x="22" y="16"/>
                  </a:cubicBezTo>
                  <a:cubicBezTo>
                    <a:pt x="19" y="16"/>
                    <a:pt x="16" y="13"/>
                    <a:pt x="16" y="10"/>
                  </a:cubicBezTo>
                  <a:cubicBezTo>
                    <a:pt x="16" y="7"/>
                    <a:pt x="19" y="4"/>
                    <a:pt x="22" y="4"/>
                  </a:cubicBezTo>
                  <a:close/>
                  <a:moveTo>
                    <a:pt x="3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32" y="40"/>
                    <a:pt x="32" y="40"/>
                    <a:pt x="32" y="40"/>
                  </a:cubicBezTo>
                  <a:lnTo>
                    <a:pt x="32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318" name="Group 11317"/>
          <p:cNvGrpSpPr/>
          <p:nvPr/>
        </p:nvGrpSpPr>
        <p:grpSpPr>
          <a:xfrm>
            <a:off x="7065963" y="2695972"/>
            <a:ext cx="190500" cy="177800"/>
            <a:chOff x="7065963" y="2810197"/>
            <a:chExt cx="190500" cy="177800"/>
          </a:xfrm>
        </p:grpSpPr>
        <p:sp>
          <p:nvSpPr>
            <p:cNvPr id="546" name="Freeform 369"/>
            <p:cNvSpPr>
              <a:spLocks/>
            </p:cNvSpPr>
            <p:nvPr/>
          </p:nvSpPr>
          <p:spPr bwMode="auto">
            <a:xfrm>
              <a:off x="7065963" y="2860997"/>
              <a:ext cx="139700" cy="76200"/>
            </a:xfrm>
            <a:custGeom>
              <a:avLst/>
              <a:gdLst>
                <a:gd name="T0" fmla="*/ 56 w 88"/>
                <a:gd name="T1" fmla="*/ 16 h 48"/>
                <a:gd name="T2" fmla="*/ 0 w 88"/>
                <a:gd name="T3" fmla="*/ 16 h 48"/>
                <a:gd name="T4" fmla="*/ 0 w 88"/>
                <a:gd name="T5" fmla="*/ 32 h 48"/>
                <a:gd name="T6" fmla="*/ 56 w 88"/>
                <a:gd name="T7" fmla="*/ 32 h 48"/>
                <a:gd name="T8" fmla="*/ 56 w 88"/>
                <a:gd name="T9" fmla="*/ 48 h 48"/>
                <a:gd name="T10" fmla="*/ 88 w 88"/>
                <a:gd name="T11" fmla="*/ 24 h 48"/>
                <a:gd name="T12" fmla="*/ 56 w 88"/>
                <a:gd name="T13" fmla="*/ 0 h 48"/>
                <a:gd name="T14" fmla="*/ 56 w 88"/>
                <a:gd name="T15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48">
                  <a:moveTo>
                    <a:pt x="56" y="16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56" y="32"/>
                  </a:lnTo>
                  <a:lnTo>
                    <a:pt x="56" y="48"/>
                  </a:lnTo>
                  <a:lnTo>
                    <a:pt x="88" y="24"/>
                  </a:lnTo>
                  <a:lnTo>
                    <a:pt x="56" y="0"/>
                  </a:lnTo>
                  <a:lnTo>
                    <a:pt x="5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47" name="Rectangle 370"/>
            <p:cNvSpPr>
              <a:spLocks noChangeArrowheads="1"/>
            </p:cNvSpPr>
            <p:nvPr/>
          </p:nvSpPr>
          <p:spPr bwMode="auto">
            <a:xfrm>
              <a:off x="7231063" y="2810197"/>
              <a:ext cx="25400" cy="1778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317" name="Group 11316"/>
          <p:cNvGrpSpPr/>
          <p:nvPr/>
        </p:nvGrpSpPr>
        <p:grpSpPr>
          <a:xfrm>
            <a:off x="7459663" y="2699147"/>
            <a:ext cx="190500" cy="177800"/>
            <a:chOff x="7459663" y="2813372"/>
            <a:chExt cx="190500" cy="177800"/>
          </a:xfrm>
        </p:grpSpPr>
        <p:sp>
          <p:nvSpPr>
            <p:cNvPr id="548" name="Freeform 371"/>
            <p:cNvSpPr>
              <a:spLocks/>
            </p:cNvSpPr>
            <p:nvPr/>
          </p:nvSpPr>
          <p:spPr bwMode="auto">
            <a:xfrm>
              <a:off x="7510463" y="2864172"/>
              <a:ext cx="139700" cy="76200"/>
            </a:xfrm>
            <a:custGeom>
              <a:avLst/>
              <a:gdLst>
                <a:gd name="T0" fmla="*/ 32 w 88"/>
                <a:gd name="T1" fmla="*/ 16 h 48"/>
                <a:gd name="T2" fmla="*/ 32 w 88"/>
                <a:gd name="T3" fmla="*/ 0 h 48"/>
                <a:gd name="T4" fmla="*/ 0 w 88"/>
                <a:gd name="T5" fmla="*/ 24 h 48"/>
                <a:gd name="T6" fmla="*/ 32 w 88"/>
                <a:gd name="T7" fmla="*/ 48 h 48"/>
                <a:gd name="T8" fmla="*/ 32 w 88"/>
                <a:gd name="T9" fmla="*/ 32 h 48"/>
                <a:gd name="T10" fmla="*/ 88 w 88"/>
                <a:gd name="T11" fmla="*/ 32 h 48"/>
                <a:gd name="T12" fmla="*/ 88 w 88"/>
                <a:gd name="T13" fmla="*/ 16 h 48"/>
                <a:gd name="T14" fmla="*/ 32 w 88"/>
                <a:gd name="T15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48">
                  <a:moveTo>
                    <a:pt x="32" y="16"/>
                  </a:moveTo>
                  <a:lnTo>
                    <a:pt x="32" y="0"/>
                  </a:lnTo>
                  <a:lnTo>
                    <a:pt x="0" y="24"/>
                  </a:lnTo>
                  <a:lnTo>
                    <a:pt x="32" y="48"/>
                  </a:lnTo>
                  <a:lnTo>
                    <a:pt x="32" y="32"/>
                  </a:lnTo>
                  <a:lnTo>
                    <a:pt x="88" y="32"/>
                  </a:lnTo>
                  <a:lnTo>
                    <a:pt x="88" y="16"/>
                  </a:lnTo>
                  <a:lnTo>
                    <a:pt x="32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49" name="Rectangle 372"/>
            <p:cNvSpPr>
              <a:spLocks noChangeArrowheads="1"/>
            </p:cNvSpPr>
            <p:nvPr/>
          </p:nvSpPr>
          <p:spPr bwMode="auto">
            <a:xfrm>
              <a:off x="7459663" y="2813372"/>
              <a:ext cx="25400" cy="1778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316" name="Group 11315"/>
          <p:cNvGrpSpPr/>
          <p:nvPr/>
        </p:nvGrpSpPr>
        <p:grpSpPr>
          <a:xfrm>
            <a:off x="7878763" y="2695972"/>
            <a:ext cx="179388" cy="190500"/>
            <a:chOff x="7878763" y="2810197"/>
            <a:chExt cx="179388" cy="190500"/>
          </a:xfrm>
        </p:grpSpPr>
        <p:sp>
          <p:nvSpPr>
            <p:cNvPr id="550" name="Freeform 373"/>
            <p:cNvSpPr>
              <a:spLocks/>
            </p:cNvSpPr>
            <p:nvPr/>
          </p:nvSpPr>
          <p:spPr bwMode="auto">
            <a:xfrm>
              <a:off x="7929563" y="2860997"/>
              <a:ext cx="77788" cy="139700"/>
            </a:xfrm>
            <a:custGeom>
              <a:avLst/>
              <a:gdLst>
                <a:gd name="T0" fmla="*/ 0 w 49"/>
                <a:gd name="T1" fmla="*/ 32 h 88"/>
                <a:gd name="T2" fmla="*/ 16 w 49"/>
                <a:gd name="T3" fmla="*/ 32 h 88"/>
                <a:gd name="T4" fmla="*/ 16 w 49"/>
                <a:gd name="T5" fmla="*/ 88 h 88"/>
                <a:gd name="T6" fmla="*/ 33 w 49"/>
                <a:gd name="T7" fmla="*/ 88 h 88"/>
                <a:gd name="T8" fmla="*/ 33 w 49"/>
                <a:gd name="T9" fmla="*/ 32 h 88"/>
                <a:gd name="T10" fmla="*/ 49 w 49"/>
                <a:gd name="T11" fmla="*/ 32 h 88"/>
                <a:gd name="T12" fmla="*/ 24 w 49"/>
                <a:gd name="T13" fmla="*/ 0 h 88"/>
                <a:gd name="T14" fmla="*/ 0 w 49"/>
                <a:gd name="T15" fmla="*/ 3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88">
                  <a:moveTo>
                    <a:pt x="0" y="32"/>
                  </a:moveTo>
                  <a:lnTo>
                    <a:pt x="16" y="32"/>
                  </a:lnTo>
                  <a:lnTo>
                    <a:pt x="16" y="88"/>
                  </a:lnTo>
                  <a:lnTo>
                    <a:pt x="33" y="88"/>
                  </a:lnTo>
                  <a:lnTo>
                    <a:pt x="33" y="32"/>
                  </a:lnTo>
                  <a:lnTo>
                    <a:pt x="49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51" name="Rectangle 374"/>
            <p:cNvSpPr>
              <a:spLocks noChangeArrowheads="1"/>
            </p:cNvSpPr>
            <p:nvPr/>
          </p:nvSpPr>
          <p:spPr bwMode="auto">
            <a:xfrm>
              <a:off x="7878763" y="2810197"/>
              <a:ext cx="179388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315" name="Group 11314"/>
          <p:cNvGrpSpPr/>
          <p:nvPr/>
        </p:nvGrpSpPr>
        <p:grpSpPr>
          <a:xfrm>
            <a:off x="8286750" y="2695972"/>
            <a:ext cx="177800" cy="190500"/>
            <a:chOff x="8286750" y="2810197"/>
            <a:chExt cx="177800" cy="190500"/>
          </a:xfrm>
        </p:grpSpPr>
        <p:sp>
          <p:nvSpPr>
            <p:cNvPr id="552" name="Freeform 375"/>
            <p:cNvSpPr>
              <a:spLocks/>
            </p:cNvSpPr>
            <p:nvPr/>
          </p:nvSpPr>
          <p:spPr bwMode="auto">
            <a:xfrm>
              <a:off x="8337550" y="2810197"/>
              <a:ext cx="76200" cy="139700"/>
            </a:xfrm>
            <a:custGeom>
              <a:avLst/>
              <a:gdLst>
                <a:gd name="T0" fmla="*/ 48 w 48"/>
                <a:gd name="T1" fmla="*/ 56 h 88"/>
                <a:gd name="T2" fmla="*/ 32 w 48"/>
                <a:gd name="T3" fmla="*/ 56 h 88"/>
                <a:gd name="T4" fmla="*/ 32 w 48"/>
                <a:gd name="T5" fmla="*/ 0 h 88"/>
                <a:gd name="T6" fmla="*/ 16 w 48"/>
                <a:gd name="T7" fmla="*/ 0 h 88"/>
                <a:gd name="T8" fmla="*/ 16 w 48"/>
                <a:gd name="T9" fmla="*/ 56 h 88"/>
                <a:gd name="T10" fmla="*/ 0 w 48"/>
                <a:gd name="T11" fmla="*/ 56 h 88"/>
                <a:gd name="T12" fmla="*/ 24 w 48"/>
                <a:gd name="T13" fmla="*/ 88 h 88"/>
                <a:gd name="T14" fmla="*/ 48 w 48"/>
                <a:gd name="T15" fmla="*/ 5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88">
                  <a:moveTo>
                    <a:pt x="48" y="56"/>
                  </a:moveTo>
                  <a:lnTo>
                    <a:pt x="32" y="5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16" y="56"/>
                  </a:lnTo>
                  <a:lnTo>
                    <a:pt x="0" y="56"/>
                  </a:lnTo>
                  <a:lnTo>
                    <a:pt x="24" y="88"/>
                  </a:lnTo>
                  <a:lnTo>
                    <a:pt x="48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53" name="Rectangle 376"/>
            <p:cNvSpPr>
              <a:spLocks noChangeArrowheads="1"/>
            </p:cNvSpPr>
            <p:nvPr/>
          </p:nvSpPr>
          <p:spPr bwMode="auto">
            <a:xfrm>
              <a:off x="8286750" y="2975297"/>
              <a:ext cx="1778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554" name="Freeform 377"/>
          <p:cNvSpPr>
            <a:spLocks/>
          </p:cNvSpPr>
          <p:nvPr/>
        </p:nvSpPr>
        <p:spPr bwMode="auto">
          <a:xfrm>
            <a:off x="606425" y="3967560"/>
            <a:ext cx="76200" cy="76200"/>
          </a:xfrm>
          <a:custGeom>
            <a:avLst/>
            <a:gdLst>
              <a:gd name="T0" fmla="*/ 32 w 48"/>
              <a:gd name="T1" fmla="*/ 16 h 48"/>
              <a:gd name="T2" fmla="*/ 32 w 48"/>
              <a:gd name="T3" fmla="*/ 0 h 48"/>
              <a:gd name="T4" fmla="*/ 16 w 48"/>
              <a:gd name="T5" fmla="*/ 0 h 48"/>
              <a:gd name="T6" fmla="*/ 16 w 48"/>
              <a:gd name="T7" fmla="*/ 16 h 48"/>
              <a:gd name="T8" fmla="*/ 0 w 48"/>
              <a:gd name="T9" fmla="*/ 16 h 48"/>
              <a:gd name="T10" fmla="*/ 0 w 48"/>
              <a:gd name="T11" fmla="*/ 32 h 48"/>
              <a:gd name="T12" fmla="*/ 16 w 48"/>
              <a:gd name="T13" fmla="*/ 32 h 48"/>
              <a:gd name="T14" fmla="*/ 16 w 48"/>
              <a:gd name="T15" fmla="*/ 48 h 48"/>
              <a:gd name="T16" fmla="*/ 32 w 48"/>
              <a:gd name="T17" fmla="*/ 48 h 48"/>
              <a:gd name="T18" fmla="*/ 32 w 48"/>
              <a:gd name="T19" fmla="*/ 32 h 48"/>
              <a:gd name="T20" fmla="*/ 48 w 48"/>
              <a:gd name="T21" fmla="*/ 32 h 48"/>
              <a:gd name="T22" fmla="*/ 48 w 48"/>
              <a:gd name="T23" fmla="*/ 16 h 48"/>
              <a:gd name="T24" fmla="*/ 32 w 48"/>
              <a:gd name="T25" fmla="*/ 16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8" h="48">
                <a:moveTo>
                  <a:pt x="32" y="16"/>
                </a:moveTo>
                <a:lnTo>
                  <a:pt x="32" y="0"/>
                </a:lnTo>
                <a:lnTo>
                  <a:pt x="16" y="0"/>
                </a:lnTo>
                <a:lnTo>
                  <a:pt x="16" y="16"/>
                </a:lnTo>
                <a:lnTo>
                  <a:pt x="0" y="16"/>
                </a:lnTo>
                <a:lnTo>
                  <a:pt x="0" y="32"/>
                </a:lnTo>
                <a:lnTo>
                  <a:pt x="16" y="32"/>
                </a:lnTo>
                <a:lnTo>
                  <a:pt x="16" y="48"/>
                </a:lnTo>
                <a:lnTo>
                  <a:pt x="32" y="48"/>
                </a:lnTo>
                <a:lnTo>
                  <a:pt x="32" y="32"/>
                </a:lnTo>
                <a:lnTo>
                  <a:pt x="48" y="32"/>
                </a:lnTo>
                <a:lnTo>
                  <a:pt x="48" y="16"/>
                </a:lnTo>
                <a:lnTo>
                  <a:pt x="32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555" name="Rectangle 378"/>
          <p:cNvSpPr>
            <a:spLocks noChangeArrowheads="1"/>
          </p:cNvSpPr>
          <p:nvPr/>
        </p:nvSpPr>
        <p:spPr bwMode="auto">
          <a:xfrm>
            <a:off x="1012825" y="3992960"/>
            <a:ext cx="76200" cy="254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556" name="Freeform 379"/>
          <p:cNvSpPr>
            <a:spLocks/>
          </p:cNvSpPr>
          <p:nvPr/>
        </p:nvSpPr>
        <p:spPr bwMode="auto">
          <a:xfrm>
            <a:off x="1414463" y="3967560"/>
            <a:ext cx="82550" cy="82550"/>
          </a:xfrm>
          <a:custGeom>
            <a:avLst/>
            <a:gdLst>
              <a:gd name="T0" fmla="*/ 52 w 52"/>
              <a:gd name="T1" fmla="*/ 12 h 52"/>
              <a:gd name="T2" fmla="*/ 40 w 52"/>
              <a:gd name="T3" fmla="*/ 0 h 52"/>
              <a:gd name="T4" fmla="*/ 26 w 52"/>
              <a:gd name="T5" fmla="*/ 14 h 52"/>
              <a:gd name="T6" fmla="*/ 12 w 52"/>
              <a:gd name="T7" fmla="*/ 0 h 52"/>
              <a:gd name="T8" fmla="*/ 0 w 52"/>
              <a:gd name="T9" fmla="*/ 12 h 52"/>
              <a:gd name="T10" fmla="*/ 16 w 52"/>
              <a:gd name="T11" fmla="*/ 26 h 52"/>
              <a:gd name="T12" fmla="*/ 0 w 52"/>
              <a:gd name="T13" fmla="*/ 40 h 52"/>
              <a:gd name="T14" fmla="*/ 12 w 52"/>
              <a:gd name="T15" fmla="*/ 52 h 52"/>
              <a:gd name="T16" fmla="*/ 26 w 52"/>
              <a:gd name="T17" fmla="*/ 36 h 52"/>
              <a:gd name="T18" fmla="*/ 40 w 52"/>
              <a:gd name="T19" fmla="*/ 52 h 52"/>
              <a:gd name="T20" fmla="*/ 52 w 52"/>
              <a:gd name="T21" fmla="*/ 40 h 52"/>
              <a:gd name="T22" fmla="*/ 38 w 52"/>
              <a:gd name="T23" fmla="*/ 26 h 52"/>
              <a:gd name="T24" fmla="*/ 52 w 52"/>
              <a:gd name="T25" fmla="*/ 1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" h="52">
                <a:moveTo>
                  <a:pt x="52" y="12"/>
                </a:moveTo>
                <a:lnTo>
                  <a:pt x="40" y="0"/>
                </a:lnTo>
                <a:lnTo>
                  <a:pt x="26" y="14"/>
                </a:lnTo>
                <a:lnTo>
                  <a:pt x="12" y="0"/>
                </a:lnTo>
                <a:lnTo>
                  <a:pt x="0" y="12"/>
                </a:lnTo>
                <a:lnTo>
                  <a:pt x="16" y="26"/>
                </a:lnTo>
                <a:lnTo>
                  <a:pt x="0" y="40"/>
                </a:lnTo>
                <a:lnTo>
                  <a:pt x="12" y="52"/>
                </a:lnTo>
                <a:lnTo>
                  <a:pt x="26" y="36"/>
                </a:lnTo>
                <a:lnTo>
                  <a:pt x="40" y="52"/>
                </a:lnTo>
                <a:lnTo>
                  <a:pt x="52" y="40"/>
                </a:lnTo>
                <a:lnTo>
                  <a:pt x="38" y="26"/>
                </a:lnTo>
                <a:lnTo>
                  <a:pt x="52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321" name="Group 11320"/>
          <p:cNvGrpSpPr/>
          <p:nvPr/>
        </p:nvGrpSpPr>
        <p:grpSpPr>
          <a:xfrm>
            <a:off x="5018088" y="2734072"/>
            <a:ext cx="203200" cy="101600"/>
            <a:chOff x="5018088" y="2848297"/>
            <a:chExt cx="203200" cy="101600"/>
          </a:xfrm>
        </p:grpSpPr>
        <p:sp>
          <p:nvSpPr>
            <p:cNvPr id="557" name="Rectangle 380"/>
            <p:cNvSpPr>
              <a:spLocks noChangeArrowheads="1"/>
            </p:cNvSpPr>
            <p:nvPr/>
          </p:nvSpPr>
          <p:spPr bwMode="auto">
            <a:xfrm>
              <a:off x="5018088" y="2848297"/>
              <a:ext cx="25400" cy="1016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58" name="Rectangle 381"/>
            <p:cNvSpPr>
              <a:spLocks noChangeArrowheads="1"/>
            </p:cNvSpPr>
            <p:nvPr/>
          </p:nvSpPr>
          <p:spPr bwMode="auto">
            <a:xfrm>
              <a:off x="5195888" y="2848297"/>
              <a:ext cx="25400" cy="1016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59" name="Freeform 382"/>
            <p:cNvSpPr>
              <a:spLocks/>
            </p:cNvSpPr>
            <p:nvPr/>
          </p:nvSpPr>
          <p:spPr bwMode="auto">
            <a:xfrm>
              <a:off x="5056188" y="2860997"/>
              <a:ext cx="127000" cy="76200"/>
            </a:xfrm>
            <a:custGeom>
              <a:avLst/>
              <a:gdLst>
                <a:gd name="T0" fmla="*/ 56 w 80"/>
                <a:gd name="T1" fmla="*/ 16 h 48"/>
                <a:gd name="T2" fmla="*/ 24 w 80"/>
                <a:gd name="T3" fmla="*/ 16 h 48"/>
                <a:gd name="T4" fmla="*/ 24 w 80"/>
                <a:gd name="T5" fmla="*/ 0 h 48"/>
                <a:gd name="T6" fmla="*/ 0 w 80"/>
                <a:gd name="T7" fmla="*/ 24 h 48"/>
                <a:gd name="T8" fmla="*/ 24 w 80"/>
                <a:gd name="T9" fmla="*/ 48 h 48"/>
                <a:gd name="T10" fmla="*/ 24 w 80"/>
                <a:gd name="T11" fmla="*/ 32 h 48"/>
                <a:gd name="T12" fmla="*/ 56 w 80"/>
                <a:gd name="T13" fmla="*/ 32 h 48"/>
                <a:gd name="T14" fmla="*/ 56 w 80"/>
                <a:gd name="T15" fmla="*/ 48 h 48"/>
                <a:gd name="T16" fmla="*/ 72 w 80"/>
                <a:gd name="T17" fmla="*/ 32 h 48"/>
                <a:gd name="T18" fmla="*/ 72 w 80"/>
                <a:gd name="T19" fmla="*/ 32 h 48"/>
                <a:gd name="T20" fmla="*/ 72 w 80"/>
                <a:gd name="T21" fmla="*/ 32 h 48"/>
                <a:gd name="T22" fmla="*/ 80 w 80"/>
                <a:gd name="T23" fmla="*/ 24 h 48"/>
                <a:gd name="T24" fmla="*/ 56 w 80"/>
                <a:gd name="T25" fmla="*/ 0 h 48"/>
                <a:gd name="T26" fmla="*/ 56 w 80"/>
                <a:gd name="T27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48">
                  <a:moveTo>
                    <a:pt x="56" y="16"/>
                  </a:moveTo>
                  <a:lnTo>
                    <a:pt x="24" y="16"/>
                  </a:lnTo>
                  <a:lnTo>
                    <a:pt x="24" y="0"/>
                  </a:lnTo>
                  <a:lnTo>
                    <a:pt x="0" y="24"/>
                  </a:lnTo>
                  <a:lnTo>
                    <a:pt x="24" y="48"/>
                  </a:lnTo>
                  <a:lnTo>
                    <a:pt x="24" y="32"/>
                  </a:lnTo>
                  <a:lnTo>
                    <a:pt x="56" y="32"/>
                  </a:lnTo>
                  <a:lnTo>
                    <a:pt x="56" y="48"/>
                  </a:lnTo>
                  <a:lnTo>
                    <a:pt x="72" y="32"/>
                  </a:lnTo>
                  <a:lnTo>
                    <a:pt x="72" y="32"/>
                  </a:lnTo>
                  <a:lnTo>
                    <a:pt x="72" y="32"/>
                  </a:lnTo>
                  <a:lnTo>
                    <a:pt x="80" y="24"/>
                  </a:lnTo>
                  <a:lnTo>
                    <a:pt x="56" y="0"/>
                  </a:lnTo>
                  <a:lnTo>
                    <a:pt x="5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322" name="Group 11321"/>
          <p:cNvGrpSpPr/>
          <p:nvPr/>
        </p:nvGrpSpPr>
        <p:grpSpPr>
          <a:xfrm>
            <a:off x="4675188" y="2683272"/>
            <a:ext cx="101600" cy="203200"/>
            <a:chOff x="4675188" y="2797497"/>
            <a:chExt cx="101600" cy="203200"/>
          </a:xfrm>
        </p:grpSpPr>
        <p:sp>
          <p:nvSpPr>
            <p:cNvPr id="560" name="Rectangle 383"/>
            <p:cNvSpPr>
              <a:spLocks noChangeArrowheads="1"/>
            </p:cNvSpPr>
            <p:nvPr/>
          </p:nvSpPr>
          <p:spPr bwMode="auto">
            <a:xfrm>
              <a:off x="4675188" y="2797497"/>
              <a:ext cx="1016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61" name="Rectangle 384"/>
            <p:cNvSpPr>
              <a:spLocks noChangeArrowheads="1"/>
            </p:cNvSpPr>
            <p:nvPr/>
          </p:nvSpPr>
          <p:spPr bwMode="auto">
            <a:xfrm>
              <a:off x="4675188" y="2975297"/>
              <a:ext cx="1016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62" name="Freeform 385"/>
            <p:cNvSpPr>
              <a:spLocks/>
            </p:cNvSpPr>
            <p:nvPr/>
          </p:nvSpPr>
          <p:spPr bwMode="auto">
            <a:xfrm>
              <a:off x="4687888" y="2835597"/>
              <a:ext cx="76200" cy="127000"/>
            </a:xfrm>
            <a:custGeom>
              <a:avLst/>
              <a:gdLst>
                <a:gd name="T0" fmla="*/ 48 w 48"/>
                <a:gd name="T1" fmla="*/ 56 h 80"/>
                <a:gd name="T2" fmla="*/ 32 w 48"/>
                <a:gd name="T3" fmla="*/ 56 h 80"/>
                <a:gd name="T4" fmla="*/ 32 w 48"/>
                <a:gd name="T5" fmla="*/ 24 h 80"/>
                <a:gd name="T6" fmla="*/ 48 w 48"/>
                <a:gd name="T7" fmla="*/ 24 h 80"/>
                <a:gd name="T8" fmla="*/ 24 w 48"/>
                <a:gd name="T9" fmla="*/ 0 h 80"/>
                <a:gd name="T10" fmla="*/ 0 w 48"/>
                <a:gd name="T11" fmla="*/ 24 h 80"/>
                <a:gd name="T12" fmla="*/ 16 w 48"/>
                <a:gd name="T13" fmla="*/ 24 h 80"/>
                <a:gd name="T14" fmla="*/ 16 w 48"/>
                <a:gd name="T15" fmla="*/ 56 h 80"/>
                <a:gd name="T16" fmla="*/ 0 w 48"/>
                <a:gd name="T17" fmla="*/ 56 h 80"/>
                <a:gd name="T18" fmla="*/ 16 w 48"/>
                <a:gd name="T19" fmla="*/ 72 h 80"/>
                <a:gd name="T20" fmla="*/ 16 w 48"/>
                <a:gd name="T21" fmla="*/ 72 h 80"/>
                <a:gd name="T22" fmla="*/ 16 w 48"/>
                <a:gd name="T23" fmla="*/ 72 h 80"/>
                <a:gd name="T24" fmla="*/ 24 w 48"/>
                <a:gd name="T25" fmla="*/ 80 h 80"/>
                <a:gd name="T26" fmla="*/ 48 w 48"/>
                <a:gd name="T27" fmla="*/ 5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80">
                  <a:moveTo>
                    <a:pt x="48" y="56"/>
                  </a:moveTo>
                  <a:lnTo>
                    <a:pt x="32" y="56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56"/>
                  </a:lnTo>
                  <a:lnTo>
                    <a:pt x="0" y="56"/>
                  </a:lnTo>
                  <a:lnTo>
                    <a:pt x="16" y="72"/>
                  </a:lnTo>
                  <a:lnTo>
                    <a:pt x="16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48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309" name="Group 11308"/>
          <p:cNvGrpSpPr/>
          <p:nvPr/>
        </p:nvGrpSpPr>
        <p:grpSpPr>
          <a:xfrm>
            <a:off x="5845175" y="2289572"/>
            <a:ext cx="177800" cy="190500"/>
            <a:chOff x="5845175" y="2403797"/>
            <a:chExt cx="177800" cy="190500"/>
          </a:xfrm>
        </p:grpSpPr>
        <p:sp>
          <p:nvSpPr>
            <p:cNvPr id="563" name="Freeform 386"/>
            <p:cNvSpPr>
              <a:spLocks/>
            </p:cNvSpPr>
            <p:nvPr/>
          </p:nvSpPr>
          <p:spPr bwMode="auto">
            <a:xfrm>
              <a:off x="5921375" y="2403797"/>
              <a:ext cx="25400" cy="101600"/>
            </a:xfrm>
            <a:custGeom>
              <a:avLst/>
              <a:gdLst>
                <a:gd name="T0" fmla="*/ 4 w 8"/>
                <a:gd name="T1" fmla="*/ 32 h 32"/>
                <a:gd name="T2" fmla="*/ 8 w 8"/>
                <a:gd name="T3" fmla="*/ 28 h 32"/>
                <a:gd name="T4" fmla="*/ 8 w 8"/>
                <a:gd name="T5" fmla="*/ 4 h 32"/>
                <a:gd name="T6" fmla="*/ 4 w 8"/>
                <a:gd name="T7" fmla="*/ 0 h 32"/>
                <a:gd name="T8" fmla="*/ 0 w 8"/>
                <a:gd name="T9" fmla="*/ 4 h 32"/>
                <a:gd name="T10" fmla="*/ 0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6" y="32"/>
                    <a:pt x="8" y="30"/>
                    <a:pt x="8" y="2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2" y="32"/>
                    <a:pt x="4" y="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64" name="Freeform 387"/>
            <p:cNvSpPr>
              <a:spLocks/>
            </p:cNvSpPr>
            <p:nvPr/>
          </p:nvSpPr>
          <p:spPr bwMode="auto">
            <a:xfrm>
              <a:off x="5845175" y="2422847"/>
              <a:ext cx="177800" cy="171450"/>
            </a:xfrm>
            <a:custGeom>
              <a:avLst/>
              <a:gdLst>
                <a:gd name="T0" fmla="*/ 40 w 56"/>
                <a:gd name="T1" fmla="*/ 1 h 54"/>
                <a:gd name="T2" fmla="*/ 40 w 56"/>
                <a:gd name="T3" fmla="*/ 10 h 54"/>
                <a:gd name="T4" fmla="*/ 48 w 56"/>
                <a:gd name="T5" fmla="*/ 26 h 54"/>
                <a:gd name="T6" fmla="*/ 28 w 56"/>
                <a:gd name="T7" fmla="*/ 46 h 54"/>
                <a:gd name="T8" fmla="*/ 8 w 56"/>
                <a:gd name="T9" fmla="*/ 26 h 54"/>
                <a:gd name="T10" fmla="*/ 16 w 56"/>
                <a:gd name="T11" fmla="*/ 10 h 54"/>
                <a:gd name="T12" fmla="*/ 16 w 56"/>
                <a:gd name="T13" fmla="*/ 0 h 54"/>
                <a:gd name="T14" fmla="*/ 0 w 56"/>
                <a:gd name="T15" fmla="*/ 26 h 54"/>
                <a:gd name="T16" fmla="*/ 28 w 56"/>
                <a:gd name="T17" fmla="*/ 54 h 54"/>
                <a:gd name="T18" fmla="*/ 56 w 56"/>
                <a:gd name="T19" fmla="*/ 26 h 54"/>
                <a:gd name="T20" fmla="*/ 40 w 56"/>
                <a:gd name="T21" fmla="*/ 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54">
                  <a:moveTo>
                    <a:pt x="40" y="1"/>
                  </a:moveTo>
                  <a:cubicBezTo>
                    <a:pt x="40" y="10"/>
                    <a:pt x="40" y="10"/>
                    <a:pt x="40" y="10"/>
                  </a:cubicBezTo>
                  <a:cubicBezTo>
                    <a:pt x="45" y="14"/>
                    <a:pt x="48" y="19"/>
                    <a:pt x="48" y="26"/>
                  </a:cubicBezTo>
                  <a:cubicBezTo>
                    <a:pt x="48" y="37"/>
                    <a:pt x="39" y="46"/>
                    <a:pt x="28" y="46"/>
                  </a:cubicBezTo>
                  <a:cubicBezTo>
                    <a:pt x="17" y="46"/>
                    <a:pt x="8" y="37"/>
                    <a:pt x="8" y="26"/>
                  </a:cubicBezTo>
                  <a:cubicBezTo>
                    <a:pt x="8" y="19"/>
                    <a:pt x="11" y="13"/>
                    <a:pt x="16" y="1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5"/>
                    <a:pt x="0" y="15"/>
                    <a:pt x="0" y="26"/>
                  </a:cubicBezTo>
                  <a:cubicBezTo>
                    <a:pt x="0" y="41"/>
                    <a:pt x="13" y="54"/>
                    <a:pt x="28" y="54"/>
                  </a:cubicBezTo>
                  <a:cubicBezTo>
                    <a:pt x="43" y="54"/>
                    <a:pt x="56" y="41"/>
                    <a:pt x="56" y="26"/>
                  </a:cubicBezTo>
                  <a:cubicBezTo>
                    <a:pt x="56" y="15"/>
                    <a:pt x="49" y="5"/>
                    <a:pt x="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333" name="Group 11332"/>
          <p:cNvGrpSpPr/>
          <p:nvPr/>
        </p:nvGrpSpPr>
        <p:grpSpPr>
          <a:xfrm>
            <a:off x="5832475" y="3086497"/>
            <a:ext cx="196850" cy="196850"/>
            <a:chOff x="5832475" y="3200722"/>
            <a:chExt cx="196850" cy="196850"/>
          </a:xfrm>
        </p:grpSpPr>
        <p:sp>
          <p:nvSpPr>
            <p:cNvPr id="565" name="Freeform 388"/>
            <p:cNvSpPr>
              <a:spLocks noEditPoints="1"/>
            </p:cNvSpPr>
            <p:nvPr/>
          </p:nvSpPr>
          <p:spPr bwMode="auto">
            <a:xfrm>
              <a:off x="5832475" y="3200722"/>
              <a:ext cx="196850" cy="196850"/>
            </a:xfrm>
            <a:custGeom>
              <a:avLst/>
              <a:gdLst>
                <a:gd name="T0" fmla="*/ 31 w 62"/>
                <a:gd name="T1" fmla="*/ 0 h 62"/>
                <a:gd name="T2" fmla="*/ 0 w 62"/>
                <a:gd name="T3" fmla="*/ 31 h 62"/>
                <a:gd name="T4" fmla="*/ 31 w 62"/>
                <a:gd name="T5" fmla="*/ 62 h 62"/>
                <a:gd name="T6" fmla="*/ 62 w 62"/>
                <a:gd name="T7" fmla="*/ 31 h 62"/>
                <a:gd name="T8" fmla="*/ 31 w 62"/>
                <a:gd name="T9" fmla="*/ 0 h 62"/>
                <a:gd name="T10" fmla="*/ 31 w 62"/>
                <a:gd name="T11" fmla="*/ 57 h 62"/>
                <a:gd name="T12" fmla="*/ 4 w 62"/>
                <a:gd name="T13" fmla="*/ 31 h 62"/>
                <a:gd name="T14" fmla="*/ 31 w 62"/>
                <a:gd name="T15" fmla="*/ 5 h 62"/>
                <a:gd name="T16" fmla="*/ 57 w 62"/>
                <a:gd name="T17" fmla="*/ 31 h 62"/>
                <a:gd name="T18" fmla="*/ 31 w 62"/>
                <a:gd name="T19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2">
                  <a:moveTo>
                    <a:pt x="31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0" y="48"/>
                    <a:pt x="14" y="62"/>
                    <a:pt x="31" y="62"/>
                  </a:cubicBezTo>
                  <a:cubicBezTo>
                    <a:pt x="48" y="62"/>
                    <a:pt x="62" y="48"/>
                    <a:pt x="62" y="31"/>
                  </a:cubicBezTo>
                  <a:cubicBezTo>
                    <a:pt x="62" y="14"/>
                    <a:pt x="48" y="0"/>
                    <a:pt x="31" y="0"/>
                  </a:cubicBezTo>
                  <a:close/>
                  <a:moveTo>
                    <a:pt x="31" y="57"/>
                  </a:moveTo>
                  <a:cubicBezTo>
                    <a:pt x="16" y="57"/>
                    <a:pt x="4" y="46"/>
                    <a:pt x="4" y="31"/>
                  </a:cubicBezTo>
                  <a:cubicBezTo>
                    <a:pt x="4" y="17"/>
                    <a:pt x="16" y="5"/>
                    <a:pt x="31" y="5"/>
                  </a:cubicBezTo>
                  <a:cubicBezTo>
                    <a:pt x="45" y="5"/>
                    <a:pt x="57" y="17"/>
                    <a:pt x="57" y="31"/>
                  </a:cubicBezTo>
                  <a:cubicBezTo>
                    <a:pt x="57" y="46"/>
                    <a:pt x="45" y="57"/>
                    <a:pt x="31" y="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66" name="Freeform 389"/>
            <p:cNvSpPr>
              <a:spLocks/>
            </p:cNvSpPr>
            <p:nvPr/>
          </p:nvSpPr>
          <p:spPr bwMode="auto">
            <a:xfrm>
              <a:off x="5918200" y="3235647"/>
              <a:ext cx="25400" cy="79375"/>
            </a:xfrm>
            <a:custGeom>
              <a:avLst/>
              <a:gdLst>
                <a:gd name="T0" fmla="*/ 1 w 8"/>
                <a:gd name="T1" fmla="*/ 24 h 25"/>
                <a:gd name="T2" fmla="*/ 2 w 8"/>
                <a:gd name="T3" fmla="*/ 25 h 25"/>
                <a:gd name="T4" fmla="*/ 5 w 8"/>
                <a:gd name="T5" fmla="*/ 25 h 25"/>
                <a:gd name="T6" fmla="*/ 7 w 8"/>
                <a:gd name="T7" fmla="*/ 24 h 25"/>
                <a:gd name="T8" fmla="*/ 8 w 8"/>
                <a:gd name="T9" fmla="*/ 2 h 25"/>
                <a:gd name="T10" fmla="*/ 8 w 8"/>
                <a:gd name="T11" fmla="*/ 1 h 25"/>
                <a:gd name="T12" fmla="*/ 7 w 8"/>
                <a:gd name="T13" fmla="*/ 0 h 25"/>
                <a:gd name="T14" fmla="*/ 1 w 8"/>
                <a:gd name="T15" fmla="*/ 0 h 25"/>
                <a:gd name="T16" fmla="*/ 0 w 8"/>
                <a:gd name="T17" fmla="*/ 1 h 25"/>
                <a:gd name="T18" fmla="*/ 0 w 8"/>
                <a:gd name="T19" fmla="*/ 2 h 25"/>
                <a:gd name="T20" fmla="*/ 1 w 8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25">
                  <a:moveTo>
                    <a:pt x="1" y="24"/>
                  </a:moveTo>
                  <a:cubicBezTo>
                    <a:pt x="1" y="25"/>
                    <a:pt x="1" y="25"/>
                    <a:pt x="2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6" y="25"/>
                    <a:pt x="6" y="25"/>
                    <a:pt x="7" y="2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lnTo>
                    <a:pt x="1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67" name="Oval 390"/>
            <p:cNvSpPr>
              <a:spLocks noChangeArrowheads="1"/>
            </p:cNvSpPr>
            <p:nvPr/>
          </p:nvSpPr>
          <p:spPr bwMode="auto">
            <a:xfrm>
              <a:off x="5915025" y="3334072"/>
              <a:ext cx="28575" cy="285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568" name="Freeform 391"/>
          <p:cNvSpPr>
            <a:spLocks noEditPoints="1"/>
          </p:cNvSpPr>
          <p:nvPr/>
        </p:nvSpPr>
        <p:spPr bwMode="auto">
          <a:xfrm>
            <a:off x="6238875" y="2276872"/>
            <a:ext cx="203200" cy="203200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28 w 64"/>
              <a:gd name="T11" fmla="*/ 8 h 64"/>
              <a:gd name="T12" fmla="*/ 36 w 64"/>
              <a:gd name="T13" fmla="*/ 8 h 64"/>
              <a:gd name="T14" fmla="*/ 36 w 64"/>
              <a:gd name="T15" fmla="*/ 28 h 64"/>
              <a:gd name="T16" fmla="*/ 28 w 64"/>
              <a:gd name="T17" fmla="*/ 28 h 64"/>
              <a:gd name="T18" fmla="*/ 28 w 64"/>
              <a:gd name="T19" fmla="*/ 8 h 64"/>
              <a:gd name="T20" fmla="*/ 32 w 64"/>
              <a:gd name="T21" fmla="*/ 53 h 64"/>
              <a:gd name="T22" fmla="*/ 11 w 64"/>
              <a:gd name="T23" fmla="*/ 32 h 64"/>
              <a:gd name="T24" fmla="*/ 24 w 64"/>
              <a:gd name="T25" fmla="*/ 13 h 64"/>
              <a:gd name="T26" fmla="*/ 24 w 64"/>
              <a:gd name="T27" fmla="*/ 12 h 64"/>
              <a:gd name="T28" fmla="*/ 24 w 64"/>
              <a:gd name="T29" fmla="*/ 20 h 64"/>
              <a:gd name="T30" fmla="*/ 17 w 64"/>
              <a:gd name="T31" fmla="*/ 32 h 64"/>
              <a:gd name="T32" fmla="*/ 32 w 64"/>
              <a:gd name="T33" fmla="*/ 47 h 64"/>
              <a:gd name="T34" fmla="*/ 47 w 64"/>
              <a:gd name="T35" fmla="*/ 32 h 64"/>
              <a:gd name="T36" fmla="*/ 40 w 64"/>
              <a:gd name="T37" fmla="*/ 20 h 64"/>
              <a:gd name="T38" fmla="*/ 40 w 64"/>
              <a:gd name="T39" fmla="*/ 12 h 64"/>
              <a:gd name="T40" fmla="*/ 40 w 64"/>
              <a:gd name="T41" fmla="*/ 13 h 64"/>
              <a:gd name="T42" fmla="*/ 53 w 64"/>
              <a:gd name="T43" fmla="*/ 32 h 64"/>
              <a:gd name="T44" fmla="*/ 32 w 64"/>
              <a:gd name="T45" fmla="*/ 5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28" y="8"/>
                </a:moveTo>
                <a:cubicBezTo>
                  <a:pt x="36" y="8"/>
                  <a:pt x="36" y="8"/>
                  <a:pt x="36" y="8"/>
                </a:cubicBezTo>
                <a:cubicBezTo>
                  <a:pt x="36" y="28"/>
                  <a:pt x="36" y="28"/>
                  <a:pt x="36" y="28"/>
                </a:cubicBezTo>
                <a:cubicBezTo>
                  <a:pt x="28" y="28"/>
                  <a:pt x="28" y="28"/>
                  <a:pt x="28" y="28"/>
                </a:cubicBezTo>
                <a:lnTo>
                  <a:pt x="28" y="8"/>
                </a:lnTo>
                <a:close/>
                <a:moveTo>
                  <a:pt x="32" y="53"/>
                </a:moveTo>
                <a:cubicBezTo>
                  <a:pt x="20" y="53"/>
                  <a:pt x="11" y="44"/>
                  <a:pt x="11" y="32"/>
                </a:cubicBezTo>
                <a:cubicBezTo>
                  <a:pt x="11" y="24"/>
                  <a:pt x="16" y="16"/>
                  <a:pt x="24" y="13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20"/>
                  <a:pt x="24" y="20"/>
                  <a:pt x="24" y="20"/>
                </a:cubicBezTo>
                <a:cubicBezTo>
                  <a:pt x="20" y="22"/>
                  <a:pt x="17" y="27"/>
                  <a:pt x="17" y="32"/>
                </a:cubicBezTo>
                <a:cubicBezTo>
                  <a:pt x="17" y="40"/>
                  <a:pt x="24" y="47"/>
                  <a:pt x="32" y="47"/>
                </a:cubicBezTo>
                <a:cubicBezTo>
                  <a:pt x="40" y="47"/>
                  <a:pt x="47" y="40"/>
                  <a:pt x="47" y="32"/>
                </a:cubicBezTo>
                <a:cubicBezTo>
                  <a:pt x="47" y="27"/>
                  <a:pt x="44" y="22"/>
                  <a:pt x="40" y="20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3"/>
                  <a:pt x="40" y="13"/>
                  <a:pt x="40" y="13"/>
                </a:cubicBezTo>
                <a:cubicBezTo>
                  <a:pt x="48" y="16"/>
                  <a:pt x="53" y="24"/>
                  <a:pt x="53" y="32"/>
                </a:cubicBezTo>
                <a:cubicBezTo>
                  <a:pt x="53" y="44"/>
                  <a:pt x="44" y="53"/>
                  <a:pt x="32" y="5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373" name="Group 11372"/>
          <p:cNvGrpSpPr/>
          <p:nvPr/>
        </p:nvGrpSpPr>
        <p:grpSpPr>
          <a:xfrm>
            <a:off x="3797300" y="6322144"/>
            <a:ext cx="204788" cy="203200"/>
            <a:chOff x="3797300" y="6322144"/>
            <a:chExt cx="204788" cy="203200"/>
          </a:xfrm>
        </p:grpSpPr>
        <p:sp>
          <p:nvSpPr>
            <p:cNvPr id="569" name="Freeform 392"/>
            <p:cNvSpPr>
              <a:spLocks/>
            </p:cNvSpPr>
            <p:nvPr/>
          </p:nvSpPr>
          <p:spPr bwMode="auto">
            <a:xfrm>
              <a:off x="3822700" y="6360244"/>
              <a:ext cx="153988" cy="139700"/>
            </a:xfrm>
            <a:custGeom>
              <a:avLst/>
              <a:gdLst>
                <a:gd name="T0" fmla="*/ 40 w 48"/>
                <a:gd name="T1" fmla="*/ 28 h 44"/>
                <a:gd name="T2" fmla="*/ 28 w 48"/>
                <a:gd name="T3" fmla="*/ 4 h 44"/>
                <a:gd name="T4" fmla="*/ 28 w 48"/>
                <a:gd name="T5" fmla="*/ 4 h 44"/>
                <a:gd name="T6" fmla="*/ 24 w 48"/>
                <a:gd name="T7" fmla="*/ 0 h 44"/>
                <a:gd name="T8" fmla="*/ 20 w 48"/>
                <a:gd name="T9" fmla="*/ 4 h 44"/>
                <a:gd name="T10" fmla="*/ 20 w 48"/>
                <a:gd name="T11" fmla="*/ 4 h 44"/>
                <a:gd name="T12" fmla="*/ 8 w 48"/>
                <a:gd name="T13" fmla="*/ 28 h 44"/>
                <a:gd name="T14" fmla="*/ 0 w 48"/>
                <a:gd name="T15" fmla="*/ 40 h 44"/>
                <a:gd name="T16" fmla="*/ 0 w 48"/>
                <a:gd name="T17" fmla="*/ 44 h 44"/>
                <a:gd name="T18" fmla="*/ 48 w 48"/>
                <a:gd name="T19" fmla="*/ 44 h 44"/>
                <a:gd name="T20" fmla="*/ 48 w 48"/>
                <a:gd name="T21" fmla="*/ 40 h 44"/>
                <a:gd name="T22" fmla="*/ 40 w 48"/>
                <a:gd name="T23" fmla="*/ 2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44">
                  <a:moveTo>
                    <a:pt x="40" y="28"/>
                  </a:moveTo>
                  <a:cubicBezTo>
                    <a:pt x="40" y="21"/>
                    <a:pt x="40" y="7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2"/>
                    <a:pt x="26" y="0"/>
                    <a:pt x="24" y="0"/>
                  </a:cubicBezTo>
                  <a:cubicBezTo>
                    <a:pt x="22" y="0"/>
                    <a:pt x="20" y="2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8" y="7"/>
                    <a:pt x="8" y="21"/>
                    <a:pt x="8" y="28"/>
                  </a:cubicBezTo>
                  <a:cubicBezTo>
                    <a:pt x="8" y="36"/>
                    <a:pt x="0" y="40"/>
                    <a:pt x="0" y="4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48" y="44"/>
                    <a:pt x="48" y="44"/>
                    <a:pt x="48" y="44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8" y="40"/>
                    <a:pt x="40" y="36"/>
                    <a:pt x="40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70" name="Freeform 393"/>
            <p:cNvSpPr>
              <a:spLocks/>
            </p:cNvSpPr>
            <p:nvPr/>
          </p:nvSpPr>
          <p:spPr bwMode="auto">
            <a:xfrm>
              <a:off x="3875088" y="6512644"/>
              <a:ext cx="50800" cy="12700"/>
            </a:xfrm>
            <a:custGeom>
              <a:avLst/>
              <a:gdLst>
                <a:gd name="T0" fmla="*/ 4 w 16"/>
                <a:gd name="T1" fmla="*/ 4 h 4"/>
                <a:gd name="T2" fmla="*/ 12 w 16"/>
                <a:gd name="T3" fmla="*/ 4 h 4"/>
                <a:gd name="T4" fmla="*/ 16 w 16"/>
                <a:gd name="T5" fmla="*/ 0 h 4"/>
                <a:gd name="T6" fmla="*/ 0 w 16"/>
                <a:gd name="T7" fmla="*/ 0 h 4"/>
                <a:gd name="T8" fmla="*/ 4 w 16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">
                  <a:moveTo>
                    <a:pt x="4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4" y="4"/>
                    <a:pt x="16" y="2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2" y="4"/>
                    <a:pt x="4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71" name="Freeform 394"/>
            <p:cNvSpPr>
              <a:spLocks/>
            </p:cNvSpPr>
            <p:nvPr/>
          </p:nvSpPr>
          <p:spPr bwMode="auto">
            <a:xfrm>
              <a:off x="3797300" y="6334844"/>
              <a:ext cx="38100" cy="50800"/>
            </a:xfrm>
            <a:custGeom>
              <a:avLst/>
              <a:gdLst>
                <a:gd name="T0" fmla="*/ 24 w 24"/>
                <a:gd name="T1" fmla="*/ 24 h 32"/>
                <a:gd name="T2" fmla="*/ 12 w 24"/>
                <a:gd name="T3" fmla="*/ 24 h 32"/>
                <a:gd name="T4" fmla="*/ 24 w 24"/>
                <a:gd name="T5" fmla="*/ 10 h 32"/>
                <a:gd name="T6" fmla="*/ 24 w 24"/>
                <a:gd name="T7" fmla="*/ 0 h 32"/>
                <a:gd name="T8" fmla="*/ 0 w 24"/>
                <a:gd name="T9" fmla="*/ 0 h 32"/>
                <a:gd name="T10" fmla="*/ 0 w 24"/>
                <a:gd name="T11" fmla="*/ 8 h 32"/>
                <a:gd name="T12" fmla="*/ 16 w 24"/>
                <a:gd name="T13" fmla="*/ 8 h 32"/>
                <a:gd name="T14" fmla="*/ 0 w 24"/>
                <a:gd name="T15" fmla="*/ 26 h 32"/>
                <a:gd name="T16" fmla="*/ 0 w 24"/>
                <a:gd name="T17" fmla="*/ 32 h 32"/>
                <a:gd name="T18" fmla="*/ 24 w 24"/>
                <a:gd name="T19" fmla="*/ 32 h 32"/>
                <a:gd name="T20" fmla="*/ 24 w 24"/>
                <a:gd name="T21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32">
                  <a:moveTo>
                    <a:pt x="24" y="24"/>
                  </a:moveTo>
                  <a:lnTo>
                    <a:pt x="12" y="24"/>
                  </a:lnTo>
                  <a:lnTo>
                    <a:pt x="24" y="1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16" y="8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24" y="32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72" name="Freeform 395"/>
            <p:cNvSpPr>
              <a:spLocks/>
            </p:cNvSpPr>
            <p:nvPr/>
          </p:nvSpPr>
          <p:spPr bwMode="auto">
            <a:xfrm>
              <a:off x="3951288" y="6322144"/>
              <a:ext cx="50800" cy="63500"/>
            </a:xfrm>
            <a:custGeom>
              <a:avLst/>
              <a:gdLst>
                <a:gd name="T0" fmla="*/ 32 w 32"/>
                <a:gd name="T1" fmla="*/ 0 h 40"/>
                <a:gd name="T2" fmla="*/ 0 w 32"/>
                <a:gd name="T3" fmla="*/ 0 h 40"/>
                <a:gd name="T4" fmla="*/ 0 w 32"/>
                <a:gd name="T5" fmla="*/ 8 h 40"/>
                <a:gd name="T6" fmla="*/ 18 w 32"/>
                <a:gd name="T7" fmla="*/ 8 h 40"/>
                <a:gd name="T8" fmla="*/ 0 w 32"/>
                <a:gd name="T9" fmla="*/ 34 h 40"/>
                <a:gd name="T10" fmla="*/ 0 w 32"/>
                <a:gd name="T11" fmla="*/ 40 h 40"/>
                <a:gd name="T12" fmla="*/ 32 w 32"/>
                <a:gd name="T13" fmla="*/ 40 h 40"/>
                <a:gd name="T14" fmla="*/ 32 w 32"/>
                <a:gd name="T15" fmla="*/ 32 h 40"/>
                <a:gd name="T16" fmla="*/ 10 w 32"/>
                <a:gd name="T17" fmla="*/ 32 h 40"/>
                <a:gd name="T18" fmla="*/ 32 w 32"/>
                <a:gd name="T19" fmla="*/ 2 h 40"/>
                <a:gd name="T20" fmla="*/ 32 w 32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40">
                  <a:moveTo>
                    <a:pt x="32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18" y="8"/>
                  </a:lnTo>
                  <a:lnTo>
                    <a:pt x="0" y="34"/>
                  </a:lnTo>
                  <a:lnTo>
                    <a:pt x="0" y="40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10" y="32"/>
                  </a:lnTo>
                  <a:lnTo>
                    <a:pt x="32" y="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2584117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Freeform 156"/>
          <p:cNvSpPr>
            <a:spLocks/>
          </p:cNvSpPr>
          <p:nvPr/>
        </p:nvSpPr>
        <p:spPr bwMode="auto">
          <a:xfrm>
            <a:off x="4752331" y="548680"/>
            <a:ext cx="203200" cy="203200"/>
          </a:xfrm>
          <a:custGeom>
            <a:avLst/>
            <a:gdLst>
              <a:gd name="T0" fmla="*/ 128 w 128"/>
              <a:gd name="T1" fmla="*/ 72 h 128"/>
              <a:gd name="T2" fmla="*/ 64 w 128"/>
              <a:gd name="T3" fmla="*/ 0 h 128"/>
              <a:gd name="T4" fmla="*/ 0 w 128"/>
              <a:gd name="T5" fmla="*/ 72 h 128"/>
              <a:gd name="T6" fmla="*/ 32 w 128"/>
              <a:gd name="T7" fmla="*/ 72 h 128"/>
              <a:gd name="T8" fmla="*/ 32 w 128"/>
              <a:gd name="T9" fmla="*/ 128 h 128"/>
              <a:gd name="T10" fmla="*/ 96 w 128"/>
              <a:gd name="T11" fmla="*/ 128 h 128"/>
              <a:gd name="T12" fmla="*/ 96 w 128"/>
              <a:gd name="T13" fmla="*/ 72 h 128"/>
              <a:gd name="T14" fmla="*/ 128 w 128"/>
              <a:gd name="T1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8" h="128">
                <a:moveTo>
                  <a:pt x="128" y="72"/>
                </a:moveTo>
                <a:lnTo>
                  <a:pt x="64" y="0"/>
                </a:lnTo>
                <a:lnTo>
                  <a:pt x="0" y="72"/>
                </a:lnTo>
                <a:lnTo>
                  <a:pt x="32" y="72"/>
                </a:lnTo>
                <a:lnTo>
                  <a:pt x="32" y="128"/>
                </a:lnTo>
                <a:lnTo>
                  <a:pt x="96" y="128"/>
                </a:lnTo>
                <a:lnTo>
                  <a:pt x="96" y="72"/>
                </a:lnTo>
                <a:lnTo>
                  <a:pt x="128" y="7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577" name="Freeform 157"/>
          <p:cNvSpPr>
            <a:spLocks noEditPoints="1"/>
          </p:cNvSpPr>
          <p:nvPr/>
        </p:nvSpPr>
        <p:spPr bwMode="auto">
          <a:xfrm>
            <a:off x="5158731" y="548680"/>
            <a:ext cx="203200" cy="190500"/>
          </a:xfrm>
          <a:custGeom>
            <a:avLst/>
            <a:gdLst>
              <a:gd name="T0" fmla="*/ 128 w 128"/>
              <a:gd name="T1" fmla="*/ 64 h 120"/>
              <a:gd name="T2" fmla="*/ 72 w 128"/>
              <a:gd name="T3" fmla="*/ 8 h 120"/>
              <a:gd name="T4" fmla="*/ 64 w 128"/>
              <a:gd name="T5" fmla="*/ 0 h 120"/>
              <a:gd name="T6" fmla="*/ 56 w 128"/>
              <a:gd name="T7" fmla="*/ 8 h 120"/>
              <a:gd name="T8" fmla="*/ 0 w 128"/>
              <a:gd name="T9" fmla="*/ 64 h 120"/>
              <a:gd name="T10" fmla="*/ 0 w 128"/>
              <a:gd name="T11" fmla="*/ 64 h 120"/>
              <a:gd name="T12" fmla="*/ 0 w 128"/>
              <a:gd name="T13" fmla="*/ 80 h 120"/>
              <a:gd name="T14" fmla="*/ 0 w 128"/>
              <a:gd name="T15" fmla="*/ 80 h 120"/>
              <a:gd name="T16" fmla="*/ 32 w 128"/>
              <a:gd name="T17" fmla="*/ 80 h 120"/>
              <a:gd name="T18" fmla="*/ 32 w 128"/>
              <a:gd name="T19" fmla="*/ 104 h 120"/>
              <a:gd name="T20" fmla="*/ 32 w 128"/>
              <a:gd name="T21" fmla="*/ 106 h 120"/>
              <a:gd name="T22" fmla="*/ 32 w 128"/>
              <a:gd name="T23" fmla="*/ 120 h 120"/>
              <a:gd name="T24" fmla="*/ 96 w 128"/>
              <a:gd name="T25" fmla="*/ 120 h 120"/>
              <a:gd name="T26" fmla="*/ 96 w 128"/>
              <a:gd name="T27" fmla="*/ 112 h 120"/>
              <a:gd name="T28" fmla="*/ 96 w 128"/>
              <a:gd name="T29" fmla="*/ 104 h 120"/>
              <a:gd name="T30" fmla="*/ 96 w 128"/>
              <a:gd name="T31" fmla="*/ 80 h 120"/>
              <a:gd name="T32" fmla="*/ 126 w 128"/>
              <a:gd name="T33" fmla="*/ 80 h 120"/>
              <a:gd name="T34" fmla="*/ 128 w 128"/>
              <a:gd name="T35" fmla="*/ 80 h 120"/>
              <a:gd name="T36" fmla="*/ 128 w 128"/>
              <a:gd name="T37" fmla="*/ 64 h 120"/>
              <a:gd name="T38" fmla="*/ 128 w 128"/>
              <a:gd name="T39" fmla="*/ 64 h 120"/>
              <a:gd name="T40" fmla="*/ 96 w 128"/>
              <a:gd name="T41" fmla="*/ 64 h 120"/>
              <a:gd name="T42" fmla="*/ 88 w 128"/>
              <a:gd name="T43" fmla="*/ 64 h 120"/>
              <a:gd name="T44" fmla="*/ 80 w 128"/>
              <a:gd name="T45" fmla="*/ 64 h 120"/>
              <a:gd name="T46" fmla="*/ 80 w 128"/>
              <a:gd name="T47" fmla="*/ 104 h 120"/>
              <a:gd name="T48" fmla="*/ 48 w 128"/>
              <a:gd name="T49" fmla="*/ 104 h 120"/>
              <a:gd name="T50" fmla="*/ 48 w 128"/>
              <a:gd name="T51" fmla="*/ 64 h 120"/>
              <a:gd name="T52" fmla="*/ 32 w 128"/>
              <a:gd name="T53" fmla="*/ 64 h 120"/>
              <a:gd name="T54" fmla="*/ 16 w 128"/>
              <a:gd name="T55" fmla="*/ 64 h 120"/>
              <a:gd name="T56" fmla="*/ 64 w 128"/>
              <a:gd name="T57" fmla="*/ 16 h 120"/>
              <a:gd name="T58" fmla="*/ 110 w 128"/>
              <a:gd name="T59" fmla="*/ 64 h 120"/>
              <a:gd name="T60" fmla="*/ 96 w 128"/>
              <a:gd name="T61" fmla="*/ 6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28" h="120">
                <a:moveTo>
                  <a:pt x="128" y="64"/>
                </a:moveTo>
                <a:lnTo>
                  <a:pt x="72" y="8"/>
                </a:lnTo>
                <a:lnTo>
                  <a:pt x="64" y="0"/>
                </a:lnTo>
                <a:lnTo>
                  <a:pt x="56" y="8"/>
                </a:lnTo>
                <a:lnTo>
                  <a:pt x="0" y="64"/>
                </a:lnTo>
                <a:lnTo>
                  <a:pt x="0" y="64"/>
                </a:lnTo>
                <a:lnTo>
                  <a:pt x="0" y="80"/>
                </a:lnTo>
                <a:lnTo>
                  <a:pt x="0" y="80"/>
                </a:lnTo>
                <a:lnTo>
                  <a:pt x="32" y="80"/>
                </a:lnTo>
                <a:lnTo>
                  <a:pt x="32" y="104"/>
                </a:lnTo>
                <a:lnTo>
                  <a:pt x="32" y="106"/>
                </a:lnTo>
                <a:lnTo>
                  <a:pt x="32" y="120"/>
                </a:lnTo>
                <a:lnTo>
                  <a:pt x="96" y="120"/>
                </a:lnTo>
                <a:lnTo>
                  <a:pt x="96" y="112"/>
                </a:lnTo>
                <a:lnTo>
                  <a:pt x="96" y="104"/>
                </a:lnTo>
                <a:lnTo>
                  <a:pt x="96" y="80"/>
                </a:lnTo>
                <a:lnTo>
                  <a:pt x="126" y="80"/>
                </a:lnTo>
                <a:lnTo>
                  <a:pt x="128" y="80"/>
                </a:lnTo>
                <a:lnTo>
                  <a:pt x="128" y="64"/>
                </a:lnTo>
                <a:lnTo>
                  <a:pt x="128" y="64"/>
                </a:lnTo>
                <a:close/>
                <a:moveTo>
                  <a:pt x="96" y="64"/>
                </a:moveTo>
                <a:lnTo>
                  <a:pt x="88" y="64"/>
                </a:lnTo>
                <a:lnTo>
                  <a:pt x="80" y="64"/>
                </a:lnTo>
                <a:lnTo>
                  <a:pt x="80" y="104"/>
                </a:lnTo>
                <a:lnTo>
                  <a:pt x="48" y="104"/>
                </a:lnTo>
                <a:lnTo>
                  <a:pt x="48" y="64"/>
                </a:lnTo>
                <a:lnTo>
                  <a:pt x="32" y="64"/>
                </a:lnTo>
                <a:lnTo>
                  <a:pt x="16" y="64"/>
                </a:lnTo>
                <a:lnTo>
                  <a:pt x="64" y="16"/>
                </a:lnTo>
                <a:lnTo>
                  <a:pt x="110" y="64"/>
                </a:lnTo>
                <a:lnTo>
                  <a:pt x="96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578" name="Freeform 158"/>
          <p:cNvSpPr>
            <a:spLocks/>
          </p:cNvSpPr>
          <p:nvPr/>
        </p:nvSpPr>
        <p:spPr bwMode="auto">
          <a:xfrm>
            <a:off x="5973118" y="599480"/>
            <a:ext cx="203200" cy="101600"/>
          </a:xfrm>
          <a:custGeom>
            <a:avLst/>
            <a:gdLst>
              <a:gd name="T0" fmla="*/ 128 w 128"/>
              <a:gd name="T1" fmla="*/ 24 h 64"/>
              <a:gd name="T2" fmla="*/ 40 w 128"/>
              <a:gd name="T3" fmla="*/ 24 h 64"/>
              <a:gd name="T4" fmla="*/ 40 w 128"/>
              <a:gd name="T5" fmla="*/ 0 h 64"/>
              <a:gd name="T6" fmla="*/ 0 w 128"/>
              <a:gd name="T7" fmla="*/ 32 h 64"/>
              <a:gd name="T8" fmla="*/ 40 w 128"/>
              <a:gd name="T9" fmla="*/ 64 h 64"/>
              <a:gd name="T10" fmla="*/ 40 w 128"/>
              <a:gd name="T11" fmla="*/ 40 h 64"/>
              <a:gd name="T12" fmla="*/ 128 w 128"/>
              <a:gd name="T13" fmla="*/ 40 h 64"/>
              <a:gd name="T14" fmla="*/ 128 w 128"/>
              <a:gd name="T15" fmla="*/ 2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8" h="64">
                <a:moveTo>
                  <a:pt x="128" y="24"/>
                </a:moveTo>
                <a:lnTo>
                  <a:pt x="40" y="24"/>
                </a:lnTo>
                <a:lnTo>
                  <a:pt x="40" y="0"/>
                </a:lnTo>
                <a:lnTo>
                  <a:pt x="0" y="32"/>
                </a:lnTo>
                <a:lnTo>
                  <a:pt x="40" y="64"/>
                </a:lnTo>
                <a:lnTo>
                  <a:pt x="40" y="40"/>
                </a:lnTo>
                <a:lnTo>
                  <a:pt x="128" y="40"/>
                </a:lnTo>
                <a:lnTo>
                  <a:pt x="128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579" name="Freeform 159"/>
          <p:cNvSpPr>
            <a:spLocks/>
          </p:cNvSpPr>
          <p:nvPr/>
        </p:nvSpPr>
        <p:spPr bwMode="auto">
          <a:xfrm>
            <a:off x="6838306" y="548680"/>
            <a:ext cx="101600" cy="203200"/>
          </a:xfrm>
          <a:custGeom>
            <a:avLst/>
            <a:gdLst>
              <a:gd name="T0" fmla="*/ 64 w 64"/>
              <a:gd name="T1" fmla="*/ 40 h 128"/>
              <a:gd name="T2" fmla="*/ 32 w 64"/>
              <a:gd name="T3" fmla="*/ 0 h 128"/>
              <a:gd name="T4" fmla="*/ 0 w 64"/>
              <a:gd name="T5" fmla="*/ 40 h 128"/>
              <a:gd name="T6" fmla="*/ 24 w 64"/>
              <a:gd name="T7" fmla="*/ 40 h 128"/>
              <a:gd name="T8" fmla="*/ 24 w 64"/>
              <a:gd name="T9" fmla="*/ 128 h 128"/>
              <a:gd name="T10" fmla="*/ 40 w 64"/>
              <a:gd name="T11" fmla="*/ 128 h 128"/>
              <a:gd name="T12" fmla="*/ 40 w 64"/>
              <a:gd name="T13" fmla="*/ 40 h 128"/>
              <a:gd name="T14" fmla="*/ 64 w 64"/>
              <a:gd name="T15" fmla="*/ 4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128">
                <a:moveTo>
                  <a:pt x="64" y="40"/>
                </a:moveTo>
                <a:lnTo>
                  <a:pt x="32" y="0"/>
                </a:lnTo>
                <a:lnTo>
                  <a:pt x="0" y="40"/>
                </a:lnTo>
                <a:lnTo>
                  <a:pt x="24" y="40"/>
                </a:lnTo>
                <a:lnTo>
                  <a:pt x="24" y="128"/>
                </a:lnTo>
                <a:lnTo>
                  <a:pt x="40" y="128"/>
                </a:lnTo>
                <a:lnTo>
                  <a:pt x="40" y="40"/>
                </a:lnTo>
                <a:lnTo>
                  <a:pt x="64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580" name="Freeform 160"/>
          <p:cNvSpPr>
            <a:spLocks/>
          </p:cNvSpPr>
          <p:nvPr/>
        </p:nvSpPr>
        <p:spPr bwMode="auto">
          <a:xfrm>
            <a:off x="6379518" y="599480"/>
            <a:ext cx="203200" cy="101600"/>
          </a:xfrm>
          <a:custGeom>
            <a:avLst/>
            <a:gdLst>
              <a:gd name="T0" fmla="*/ 128 w 128"/>
              <a:gd name="T1" fmla="*/ 32 h 64"/>
              <a:gd name="T2" fmla="*/ 88 w 128"/>
              <a:gd name="T3" fmla="*/ 0 h 64"/>
              <a:gd name="T4" fmla="*/ 88 w 128"/>
              <a:gd name="T5" fmla="*/ 24 h 64"/>
              <a:gd name="T6" fmla="*/ 0 w 128"/>
              <a:gd name="T7" fmla="*/ 24 h 64"/>
              <a:gd name="T8" fmla="*/ 0 w 128"/>
              <a:gd name="T9" fmla="*/ 40 h 64"/>
              <a:gd name="T10" fmla="*/ 88 w 128"/>
              <a:gd name="T11" fmla="*/ 40 h 64"/>
              <a:gd name="T12" fmla="*/ 88 w 128"/>
              <a:gd name="T13" fmla="*/ 64 h 64"/>
              <a:gd name="T14" fmla="*/ 128 w 128"/>
              <a:gd name="T15" fmla="*/ 3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8" h="64">
                <a:moveTo>
                  <a:pt x="128" y="32"/>
                </a:moveTo>
                <a:lnTo>
                  <a:pt x="88" y="0"/>
                </a:lnTo>
                <a:lnTo>
                  <a:pt x="88" y="24"/>
                </a:lnTo>
                <a:lnTo>
                  <a:pt x="0" y="24"/>
                </a:lnTo>
                <a:lnTo>
                  <a:pt x="0" y="40"/>
                </a:lnTo>
                <a:lnTo>
                  <a:pt x="88" y="40"/>
                </a:lnTo>
                <a:lnTo>
                  <a:pt x="88" y="64"/>
                </a:lnTo>
                <a:lnTo>
                  <a:pt x="128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581" name="Freeform 161"/>
          <p:cNvSpPr>
            <a:spLocks/>
          </p:cNvSpPr>
          <p:nvPr/>
        </p:nvSpPr>
        <p:spPr bwMode="auto">
          <a:xfrm>
            <a:off x="7244706" y="548680"/>
            <a:ext cx="101600" cy="203200"/>
          </a:xfrm>
          <a:custGeom>
            <a:avLst/>
            <a:gdLst>
              <a:gd name="T0" fmla="*/ 40 w 64"/>
              <a:gd name="T1" fmla="*/ 88 h 128"/>
              <a:gd name="T2" fmla="*/ 40 w 64"/>
              <a:gd name="T3" fmla="*/ 0 h 128"/>
              <a:gd name="T4" fmla="*/ 24 w 64"/>
              <a:gd name="T5" fmla="*/ 0 h 128"/>
              <a:gd name="T6" fmla="*/ 24 w 64"/>
              <a:gd name="T7" fmla="*/ 88 h 128"/>
              <a:gd name="T8" fmla="*/ 0 w 64"/>
              <a:gd name="T9" fmla="*/ 88 h 128"/>
              <a:gd name="T10" fmla="*/ 32 w 64"/>
              <a:gd name="T11" fmla="*/ 128 h 128"/>
              <a:gd name="T12" fmla="*/ 64 w 64"/>
              <a:gd name="T13" fmla="*/ 88 h 128"/>
              <a:gd name="T14" fmla="*/ 40 w 64"/>
              <a:gd name="T15" fmla="*/ 8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128">
                <a:moveTo>
                  <a:pt x="40" y="88"/>
                </a:moveTo>
                <a:lnTo>
                  <a:pt x="40" y="0"/>
                </a:lnTo>
                <a:lnTo>
                  <a:pt x="24" y="0"/>
                </a:lnTo>
                <a:lnTo>
                  <a:pt x="24" y="88"/>
                </a:lnTo>
                <a:lnTo>
                  <a:pt x="0" y="88"/>
                </a:lnTo>
                <a:lnTo>
                  <a:pt x="32" y="128"/>
                </a:lnTo>
                <a:lnTo>
                  <a:pt x="64" y="88"/>
                </a:lnTo>
                <a:lnTo>
                  <a:pt x="40" y="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582" name="Freeform 162"/>
          <p:cNvSpPr>
            <a:spLocks/>
          </p:cNvSpPr>
          <p:nvPr/>
        </p:nvSpPr>
        <p:spPr bwMode="auto">
          <a:xfrm>
            <a:off x="7600306" y="548680"/>
            <a:ext cx="171450" cy="171450"/>
          </a:xfrm>
          <a:custGeom>
            <a:avLst/>
            <a:gdLst>
              <a:gd name="T0" fmla="*/ 108 w 108"/>
              <a:gd name="T1" fmla="*/ 100 h 108"/>
              <a:gd name="T2" fmla="*/ 32 w 108"/>
              <a:gd name="T3" fmla="*/ 24 h 108"/>
              <a:gd name="T4" fmla="*/ 56 w 108"/>
              <a:gd name="T5" fmla="*/ 0 h 108"/>
              <a:gd name="T6" fmla="*/ 0 w 108"/>
              <a:gd name="T7" fmla="*/ 0 h 108"/>
              <a:gd name="T8" fmla="*/ 0 w 108"/>
              <a:gd name="T9" fmla="*/ 56 h 108"/>
              <a:gd name="T10" fmla="*/ 24 w 108"/>
              <a:gd name="T11" fmla="*/ 32 h 108"/>
              <a:gd name="T12" fmla="*/ 100 w 108"/>
              <a:gd name="T13" fmla="*/ 108 h 108"/>
              <a:gd name="T14" fmla="*/ 108 w 108"/>
              <a:gd name="T15" fmla="*/ 10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8" h="108">
                <a:moveTo>
                  <a:pt x="108" y="100"/>
                </a:moveTo>
                <a:lnTo>
                  <a:pt x="32" y="24"/>
                </a:lnTo>
                <a:lnTo>
                  <a:pt x="56" y="0"/>
                </a:lnTo>
                <a:lnTo>
                  <a:pt x="0" y="0"/>
                </a:lnTo>
                <a:lnTo>
                  <a:pt x="0" y="56"/>
                </a:lnTo>
                <a:lnTo>
                  <a:pt x="24" y="32"/>
                </a:lnTo>
                <a:lnTo>
                  <a:pt x="100" y="108"/>
                </a:lnTo>
                <a:lnTo>
                  <a:pt x="108" y="1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583" name="Freeform 163"/>
          <p:cNvSpPr>
            <a:spLocks/>
          </p:cNvSpPr>
          <p:nvPr/>
        </p:nvSpPr>
        <p:spPr bwMode="auto">
          <a:xfrm>
            <a:off x="8032106" y="580430"/>
            <a:ext cx="173038" cy="171450"/>
          </a:xfrm>
          <a:custGeom>
            <a:avLst/>
            <a:gdLst>
              <a:gd name="T0" fmla="*/ 85 w 109"/>
              <a:gd name="T1" fmla="*/ 76 h 108"/>
              <a:gd name="T2" fmla="*/ 8 w 109"/>
              <a:gd name="T3" fmla="*/ 0 h 108"/>
              <a:gd name="T4" fmla="*/ 0 w 109"/>
              <a:gd name="T5" fmla="*/ 8 h 108"/>
              <a:gd name="T6" fmla="*/ 77 w 109"/>
              <a:gd name="T7" fmla="*/ 84 h 108"/>
              <a:gd name="T8" fmla="*/ 53 w 109"/>
              <a:gd name="T9" fmla="*/ 108 h 108"/>
              <a:gd name="T10" fmla="*/ 109 w 109"/>
              <a:gd name="T11" fmla="*/ 108 h 108"/>
              <a:gd name="T12" fmla="*/ 109 w 109"/>
              <a:gd name="T13" fmla="*/ 52 h 108"/>
              <a:gd name="T14" fmla="*/ 85 w 109"/>
              <a:gd name="T15" fmla="*/ 76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9" h="108">
                <a:moveTo>
                  <a:pt x="85" y="76"/>
                </a:moveTo>
                <a:lnTo>
                  <a:pt x="8" y="0"/>
                </a:lnTo>
                <a:lnTo>
                  <a:pt x="0" y="8"/>
                </a:lnTo>
                <a:lnTo>
                  <a:pt x="77" y="84"/>
                </a:lnTo>
                <a:lnTo>
                  <a:pt x="53" y="108"/>
                </a:lnTo>
                <a:lnTo>
                  <a:pt x="109" y="108"/>
                </a:lnTo>
                <a:lnTo>
                  <a:pt x="109" y="52"/>
                </a:lnTo>
                <a:lnTo>
                  <a:pt x="85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633" name="Group 632"/>
          <p:cNvGrpSpPr/>
          <p:nvPr/>
        </p:nvGrpSpPr>
        <p:grpSpPr>
          <a:xfrm>
            <a:off x="1917056" y="1005880"/>
            <a:ext cx="190500" cy="101600"/>
            <a:chOff x="1917056" y="1005880"/>
            <a:chExt cx="190500" cy="101600"/>
          </a:xfrm>
        </p:grpSpPr>
        <p:sp>
          <p:nvSpPr>
            <p:cNvPr id="584" name="Freeform 164"/>
            <p:cNvSpPr>
              <a:spLocks/>
            </p:cNvSpPr>
            <p:nvPr/>
          </p:nvSpPr>
          <p:spPr bwMode="auto">
            <a:xfrm>
              <a:off x="1917056" y="1005880"/>
              <a:ext cx="152400" cy="101600"/>
            </a:xfrm>
            <a:custGeom>
              <a:avLst/>
              <a:gdLst>
                <a:gd name="T0" fmla="*/ 56 w 96"/>
                <a:gd name="T1" fmla="*/ 24 h 64"/>
                <a:gd name="T2" fmla="*/ 0 w 96"/>
                <a:gd name="T3" fmla="*/ 24 h 64"/>
                <a:gd name="T4" fmla="*/ 0 w 96"/>
                <a:gd name="T5" fmla="*/ 40 h 64"/>
                <a:gd name="T6" fmla="*/ 56 w 96"/>
                <a:gd name="T7" fmla="*/ 40 h 64"/>
                <a:gd name="T8" fmla="*/ 56 w 96"/>
                <a:gd name="T9" fmla="*/ 64 h 64"/>
                <a:gd name="T10" fmla="*/ 96 w 96"/>
                <a:gd name="T11" fmla="*/ 32 h 64"/>
                <a:gd name="T12" fmla="*/ 56 w 96"/>
                <a:gd name="T13" fmla="*/ 0 h 64"/>
                <a:gd name="T14" fmla="*/ 56 w 96"/>
                <a:gd name="T15" fmla="*/ 2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64">
                  <a:moveTo>
                    <a:pt x="56" y="24"/>
                  </a:moveTo>
                  <a:lnTo>
                    <a:pt x="0" y="24"/>
                  </a:lnTo>
                  <a:lnTo>
                    <a:pt x="0" y="40"/>
                  </a:lnTo>
                  <a:lnTo>
                    <a:pt x="56" y="40"/>
                  </a:lnTo>
                  <a:lnTo>
                    <a:pt x="56" y="64"/>
                  </a:lnTo>
                  <a:lnTo>
                    <a:pt x="96" y="32"/>
                  </a:lnTo>
                  <a:lnTo>
                    <a:pt x="56" y="0"/>
                  </a:lnTo>
                  <a:lnTo>
                    <a:pt x="56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85" name="Rectangle 165"/>
            <p:cNvSpPr>
              <a:spLocks noChangeArrowheads="1"/>
            </p:cNvSpPr>
            <p:nvPr/>
          </p:nvSpPr>
          <p:spPr bwMode="auto">
            <a:xfrm>
              <a:off x="2082156" y="1005880"/>
              <a:ext cx="25400" cy="1016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634" name="Group 633"/>
          <p:cNvGrpSpPr/>
          <p:nvPr/>
        </p:nvGrpSpPr>
        <p:grpSpPr>
          <a:xfrm>
            <a:off x="2310756" y="1005880"/>
            <a:ext cx="190500" cy="101600"/>
            <a:chOff x="2310756" y="1005880"/>
            <a:chExt cx="190500" cy="101600"/>
          </a:xfrm>
        </p:grpSpPr>
        <p:sp>
          <p:nvSpPr>
            <p:cNvPr id="586" name="Freeform 166"/>
            <p:cNvSpPr>
              <a:spLocks/>
            </p:cNvSpPr>
            <p:nvPr/>
          </p:nvSpPr>
          <p:spPr bwMode="auto">
            <a:xfrm>
              <a:off x="2348856" y="1005880"/>
              <a:ext cx="152400" cy="101600"/>
            </a:xfrm>
            <a:custGeom>
              <a:avLst/>
              <a:gdLst>
                <a:gd name="T0" fmla="*/ 96 w 96"/>
                <a:gd name="T1" fmla="*/ 24 h 64"/>
                <a:gd name="T2" fmla="*/ 40 w 96"/>
                <a:gd name="T3" fmla="*/ 24 h 64"/>
                <a:gd name="T4" fmla="*/ 40 w 96"/>
                <a:gd name="T5" fmla="*/ 0 h 64"/>
                <a:gd name="T6" fmla="*/ 0 w 96"/>
                <a:gd name="T7" fmla="*/ 32 h 64"/>
                <a:gd name="T8" fmla="*/ 40 w 96"/>
                <a:gd name="T9" fmla="*/ 64 h 64"/>
                <a:gd name="T10" fmla="*/ 40 w 96"/>
                <a:gd name="T11" fmla="*/ 40 h 64"/>
                <a:gd name="T12" fmla="*/ 96 w 96"/>
                <a:gd name="T13" fmla="*/ 40 h 64"/>
                <a:gd name="T14" fmla="*/ 96 w 96"/>
                <a:gd name="T15" fmla="*/ 2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64">
                  <a:moveTo>
                    <a:pt x="96" y="24"/>
                  </a:moveTo>
                  <a:lnTo>
                    <a:pt x="40" y="24"/>
                  </a:lnTo>
                  <a:lnTo>
                    <a:pt x="40" y="0"/>
                  </a:lnTo>
                  <a:lnTo>
                    <a:pt x="0" y="32"/>
                  </a:lnTo>
                  <a:lnTo>
                    <a:pt x="40" y="64"/>
                  </a:lnTo>
                  <a:lnTo>
                    <a:pt x="40" y="40"/>
                  </a:lnTo>
                  <a:lnTo>
                    <a:pt x="96" y="40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87" name="Rectangle 167"/>
            <p:cNvSpPr>
              <a:spLocks noChangeArrowheads="1"/>
            </p:cNvSpPr>
            <p:nvPr/>
          </p:nvSpPr>
          <p:spPr bwMode="auto">
            <a:xfrm>
              <a:off x="2310756" y="1005880"/>
              <a:ext cx="25400" cy="1016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588" name="Freeform 168"/>
          <p:cNvSpPr>
            <a:spLocks/>
          </p:cNvSpPr>
          <p:nvPr/>
        </p:nvSpPr>
        <p:spPr bwMode="auto">
          <a:xfrm>
            <a:off x="1140768" y="955080"/>
            <a:ext cx="101600" cy="203200"/>
          </a:xfrm>
          <a:custGeom>
            <a:avLst/>
            <a:gdLst>
              <a:gd name="T0" fmla="*/ 64 w 64"/>
              <a:gd name="T1" fmla="*/ 40 h 128"/>
              <a:gd name="T2" fmla="*/ 64 w 64"/>
              <a:gd name="T3" fmla="*/ 24 h 128"/>
              <a:gd name="T4" fmla="*/ 40 w 64"/>
              <a:gd name="T5" fmla="*/ 24 h 128"/>
              <a:gd name="T6" fmla="*/ 40 w 64"/>
              <a:gd name="T7" fmla="*/ 0 h 128"/>
              <a:gd name="T8" fmla="*/ 24 w 64"/>
              <a:gd name="T9" fmla="*/ 0 h 128"/>
              <a:gd name="T10" fmla="*/ 24 w 64"/>
              <a:gd name="T11" fmla="*/ 24 h 128"/>
              <a:gd name="T12" fmla="*/ 0 w 64"/>
              <a:gd name="T13" fmla="*/ 24 h 128"/>
              <a:gd name="T14" fmla="*/ 0 w 64"/>
              <a:gd name="T15" fmla="*/ 40 h 128"/>
              <a:gd name="T16" fmla="*/ 24 w 64"/>
              <a:gd name="T17" fmla="*/ 40 h 128"/>
              <a:gd name="T18" fmla="*/ 24 w 64"/>
              <a:gd name="T19" fmla="*/ 48 h 128"/>
              <a:gd name="T20" fmla="*/ 0 w 64"/>
              <a:gd name="T21" fmla="*/ 48 h 128"/>
              <a:gd name="T22" fmla="*/ 0 w 64"/>
              <a:gd name="T23" fmla="*/ 64 h 128"/>
              <a:gd name="T24" fmla="*/ 24 w 64"/>
              <a:gd name="T25" fmla="*/ 64 h 128"/>
              <a:gd name="T26" fmla="*/ 24 w 64"/>
              <a:gd name="T27" fmla="*/ 88 h 128"/>
              <a:gd name="T28" fmla="*/ 0 w 64"/>
              <a:gd name="T29" fmla="*/ 88 h 128"/>
              <a:gd name="T30" fmla="*/ 32 w 64"/>
              <a:gd name="T31" fmla="*/ 128 h 128"/>
              <a:gd name="T32" fmla="*/ 64 w 64"/>
              <a:gd name="T33" fmla="*/ 88 h 128"/>
              <a:gd name="T34" fmla="*/ 40 w 64"/>
              <a:gd name="T35" fmla="*/ 88 h 128"/>
              <a:gd name="T36" fmla="*/ 40 w 64"/>
              <a:gd name="T37" fmla="*/ 64 h 128"/>
              <a:gd name="T38" fmla="*/ 64 w 64"/>
              <a:gd name="T39" fmla="*/ 64 h 128"/>
              <a:gd name="T40" fmla="*/ 64 w 64"/>
              <a:gd name="T41" fmla="*/ 48 h 128"/>
              <a:gd name="T42" fmla="*/ 40 w 64"/>
              <a:gd name="T43" fmla="*/ 48 h 128"/>
              <a:gd name="T44" fmla="*/ 40 w 64"/>
              <a:gd name="T45" fmla="*/ 40 h 128"/>
              <a:gd name="T46" fmla="*/ 64 w 64"/>
              <a:gd name="T47" fmla="*/ 4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4" h="128">
                <a:moveTo>
                  <a:pt x="64" y="40"/>
                </a:moveTo>
                <a:lnTo>
                  <a:pt x="64" y="24"/>
                </a:lnTo>
                <a:lnTo>
                  <a:pt x="40" y="24"/>
                </a:lnTo>
                <a:lnTo>
                  <a:pt x="40" y="0"/>
                </a:lnTo>
                <a:lnTo>
                  <a:pt x="24" y="0"/>
                </a:lnTo>
                <a:lnTo>
                  <a:pt x="24" y="24"/>
                </a:lnTo>
                <a:lnTo>
                  <a:pt x="0" y="24"/>
                </a:lnTo>
                <a:lnTo>
                  <a:pt x="0" y="40"/>
                </a:lnTo>
                <a:lnTo>
                  <a:pt x="24" y="40"/>
                </a:lnTo>
                <a:lnTo>
                  <a:pt x="24" y="48"/>
                </a:lnTo>
                <a:lnTo>
                  <a:pt x="0" y="48"/>
                </a:lnTo>
                <a:lnTo>
                  <a:pt x="0" y="64"/>
                </a:lnTo>
                <a:lnTo>
                  <a:pt x="24" y="64"/>
                </a:lnTo>
                <a:lnTo>
                  <a:pt x="24" y="88"/>
                </a:lnTo>
                <a:lnTo>
                  <a:pt x="0" y="88"/>
                </a:lnTo>
                <a:lnTo>
                  <a:pt x="32" y="128"/>
                </a:lnTo>
                <a:lnTo>
                  <a:pt x="64" y="88"/>
                </a:lnTo>
                <a:lnTo>
                  <a:pt x="40" y="88"/>
                </a:lnTo>
                <a:lnTo>
                  <a:pt x="40" y="64"/>
                </a:lnTo>
                <a:lnTo>
                  <a:pt x="64" y="64"/>
                </a:lnTo>
                <a:lnTo>
                  <a:pt x="64" y="48"/>
                </a:lnTo>
                <a:lnTo>
                  <a:pt x="40" y="48"/>
                </a:lnTo>
                <a:lnTo>
                  <a:pt x="40" y="40"/>
                </a:lnTo>
                <a:lnTo>
                  <a:pt x="64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589" name="Freeform 169"/>
          <p:cNvSpPr>
            <a:spLocks/>
          </p:cNvSpPr>
          <p:nvPr/>
        </p:nvSpPr>
        <p:spPr bwMode="auto">
          <a:xfrm>
            <a:off x="734368" y="955080"/>
            <a:ext cx="101600" cy="203200"/>
          </a:xfrm>
          <a:custGeom>
            <a:avLst/>
            <a:gdLst>
              <a:gd name="T0" fmla="*/ 40 w 64"/>
              <a:gd name="T1" fmla="*/ 40 h 128"/>
              <a:gd name="T2" fmla="*/ 64 w 64"/>
              <a:gd name="T3" fmla="*/ 40 h 128"/>
              <a:gd name="T4" fmla="*/ 32 w 64"/>
              <a:gd name="T5" fmla="*/ 0 h 128"/>
              <a:gd name="T6" fmla="*/ 0 w 64"/>
              <a:gd name="T7" fmla="*/ 40 h 128"/>
              <a:gd name="T8" fmla="*/ 24 w 64"/>
              <a:gd name="T9" fmla="*/ 40 h 128"/>
              <a:gd name="T10" fmla="*/ 24 w 64"/>
              <a:gd name="T11" fmla="*/ 64 h 128"/>
              <a:gd name="T12" fmla="*/ 0 w 64"/>
              <a:gd name="T13" fmla="*/ 64 h 128"/>
              <a:gd name="T14" fmla="*/ 0 w 64"/>
              <a:gd name="T15" fmla="*/ 80 h 128"/>
              <a:gd name="T16" fmla="*/ 24 w 64"/>
              <a:gd name="T17" fmla="*/ 80 h 128"/>
              <a:gd name="T18" fmla="*/ 24 w 64"/>
              <a:gd name="T19" fmla="*/ 88 h 128"/>
              <a:gd name="T20" fmla="*/ 0 w 64"/>
              <a:gd name="T21" fmla="*/ 88 h 128"/>
              <a:gd name="T22" fmla="*/ 0 w 64"/>
              <a:gd name="T23" fmla="*/ 104 h 128"/>
              <a:gd name="T24" fmla="*/ 24 w 64"/>
              <a:gd name="T25" fmla="*/ 104 h 128"/>
              <a:gd name="T26" fmla="*/ 24 w 64"/>
              <a:gd name="T27" fmla="*/ 128 h 128"/>
              <a:gd name="T28" fmla="*/ 40 w 64"/>
              <a:gd name="T29" fmla="*/ 128 h 128"/>
              <a:gd name="T30" fmla="*/ 40 w 64"/>
              <a:gd name="T31" fmla="*/ 104 h 128"/>
              <a:gd name="T32" fmla="*/ 64 w 64"/>
              <a:gd name="T33" fmla="*/ 104 h 128"/>
              <a:gd name="T34" fmla="*/ 64 w 64"/>
              <a:gd name="T35" fmla="*/ 88 h 128"/>
              <a:gd name="T36" fmla="*/ 40 w 64"/>
              <a:gd name="T37" fmla="*/ 88 h 128"/>
              <a:gd name="T38" fmla="*/ 40 w 64"/>
              <a:gd name="T39" fmla="*/ 80 h 128"/>
              <a:gd name="T40" fmla="*/ 64 w 64"/>
              <a:gd name="T41" fmla="*/ 80 h 128"/>
              <a:gd name="T42" fmla="*/ 64 w 64"/>
              <a:gd name="T43" fmla="*/ 64 h 128"/>
              <a:gd name="T44" fmla="*/ 40 w 64"/>
              <a:gd name="T45" fmla="*/ 64 h 128"/>
              <a:gd name="T46" fmla="*/ 40 w 64"/>
              <a:gd name="T47" fmla="*/ 4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4" h="128">
                <a:moveTo>
                  <a:pt x="40" y="40"/>
                </a:moveTo>
                <a:lnTo>
                  <a:pt x="64" y="40"/>
                </a:lnTo>
                <a:lnTo>
                  <a:pt x="32" y="0"/>
                </a:lnTo>
                <a:lnTo>
                  <a:pt x="0" y="40"/>
                </a:lnTo>
                <a:lnTo>
                  <a:pt x="24" y="40"/>
                </a:lnTo>
                <a:lnTo>
                  <a:pt x="24" y="64"/>
                </a:lnTo>
                <a:lnTo>
                  <a:pt x="0" y="64"/>
                </a:lnTo>
                <a:lnTo>
                  <a:pt x="0" y="80"/>
                </a:lnTo>
                <a:lnTo>
                  <a:pt x="24" y="80"/>
                </a:lnTo>
                <a:lnTo>
                  <a:pt x="24" y="88"/>
                </a:lnTo>
                <a:lnTo>
                  <a:pt x="0" y="88"/>
                </a:lnTo>
                <a:lnTo>
                  <a:pt x="0" y="104"/>
                </a:lnTo>
                <a:lnTo>
                  <a:pt x="24" y="104"/>
                </a:lnTo>
                <a:lnTo>
                  <a:pt x="24" y="128"/>
                </a:lnTo>
                <a:lnTo>
                  <a:pt x="40" y="128"/>
                </a:lnTo>
                <a:lnTo>
                  <a:pt x="40" y="104"/>
                </a:lnTo>
                <a:lnTo>
                  <a:pt x="64" y="104"/>
                </a:lnTo>
                <a:lnTo>
                  <a:pt x="64" y="88"/>
                </a:lnTo>
                <a:lnTo>
                  <a:pt x="40" y="88"/>
                </a:lnTo>
                <a:lnTo>
                  <a:pt x="40" y="80"/>
                </a:lnTo>
                <a:lnTo>
                  <a:pt x="64" y="80"/>
                </a:lnTo>
                <a:lnTo>
                  <a:pt x="64" y="64"/>
                </a:lnTo>
                <a:lnTo>
                  <a:pt x="40" y="64"/>
                </a:lnTo>
                <a:lnTo>
                  <a:pt x="40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635" name="Group 634"/>
          <p:cNvGrpSpPr/>
          <p:nvPr/>
        </p:nvGrpSpPr>
        <p:grpSpPr>
          <a:xfrm>
            <a:off x="1510656" y="993180"/>
            <a:ext cx="177800" cy="165100"/>
            <a:chOff x="1510656" y="993180"/>
            <a:chExt cx="177800" cy="165100"/>
          </a:xfrm>
        </p:grpSpPr>
        <p:sp>
          <p:nvSpPr>
            <p:cNvPr id="590" name="Rectangle 170"/>
            <p:cNvSpPr>
              <a:spLocks noChangeArrowheads="1"/>
            </p:cNvSpPr>
            <p:nvPr/>
          </p:nvSpPr>
          <p:spPr bwMode="auto">
            <a:xfrm>
              <a:off x="1510656" y="1120180"/>
              <a:ext cx="177800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91" name="Freeform 171"/>
            <p:cNvSpPr>
              <a:spLocks/>
            </p:cNvSpPr>
            <p:nvPr/>
          </p:nvSpPr>
          <p:spPr bwMode="auto">
            <a:xfrm>
              <a:off x="1510656" y="993180"/>
              <a:ext cx="177800" cy="101600"/>
            </a:xfrm>
            <a:custGeom>
              <a:avLst/>
              <a:gdLst>
                <a:gd name="T0" fmla="*/ 56 w 112"/>
                <a:gd name="T1" fmla="*/ 0 h 64"/>
                <a:gd name="T2" fmla="*/ 0 w 112"/>
                <a:gd name="T3" fmla="*/ 64 h 64"/>
                <a:gd name="T4" fmla="*/ 112 w 112"/>
                <a:gd name="T5" fmla="*/ 64 h 64"/>
                <a:gd name="T6" fmla="*/ 56 w 112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64">
                  <a:moveTo>
                    <a:pt x="56" y="0"/>
                  </a:moveTo>
                  <a:lnTo>
                    <a:pt x="0" y="64"/>
                  </a:lnTo>
                  <a:lnTo>
                    <a:pt x="112" y="64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592" name="Freeform 172"/>
          <p:cNvSpPr>
            <a:spLocks/>
          </p:cNvSpPr>
          <p:nvPr/>
        </p:nvSpPr>
        <p:spPr bwMode="auto">
          <a:xfrm>
            <a:off x="8414693" y="548680"/>
            <a:ext cx="177800" cy="203200"/>
          </a:xfrm>
          <a:custGeom>
            <a:avLst/>
            <a:gdLst>
              <a:gd name="T0" fmla="*/ 64 w 112"/>
              <a:gd name="T1" fmla="*/ 0 h 128"/>
              <a:gd name="T2" fmla="*/ 64 w 112"/>
              <a:gd name="T3" fmla="*/ 24 h 128"/>
              <a:gd name="T4" fmla="*/ 88 w 112"/>
              <a:gd name="T5" fmla="*/ 24 h 128"/>
              <a:gd name="T6" fmla="*/ 88 w 112"/>
              <a:gd name="T7" fmla="*/ 80 h 128"/>
              <a:gd name="T8" fmla="*/ 48 w 112"/>
              <a:gd name="T9" fmla="*/ 80 h 128"/>
              <a:gd name="T10" fmla="*/ 48 w 112"/>
              <a:gd name="T11" fmla="*/ 56 h 128"/>
              <a:gd name="T12" fmla="*/ 0 w 112"/>
              <a:gd name="T13" fmla="*/ 92 h 128"/>
              <a:gd name="T14" fmla="*/ 48 w 112"/>
              <a:gd name="T15" fmla="*/ 128 h 128"/>
              <a:gd name="T16" fmla="*/ 48 w 112"/>
              <a:gd name="T17" fmla="*/ 104 h 128"/>
              <a:gd name="T18" fmla="*/ 88 w 112"/>
              <a:gd name="T19" fmla="*/ 104 h 128"/>
              <a:gd name="T20" fmla="*/ 96 w 112"/>
              <a:gd name="T21" fmla="*/ 104 h 128"/>
              <a:gd name="T22" fmla="*/ 112 w 112"/>
              <a:gd name="T23" fmla="*/ 104 h 128"/>
              <a:gd name="T24" fmla="*/ 112 w 112"/>
              <a:gd name="T25" fmla="*/ 24 h 128"/>
              <a:gd name="T26" fmla="*/ 112 w 112"/>
              <a:gd name="T27" fmla="*/ 16 h 128"/>
              <a:gd name="T28" fmla="*/ 112 w 112"/>
              <a:gd name="T29" fmla="*/ 0 h 128"/>
              <a:gd name="T30" fmla="*/ 64 w 112"/>
              <a:gd name="T31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2" h="128">
                <a:moveTo>
                  <a:pt x="64" y="0"/>
                </a:moveTo>
                <a:lnTo>
                  <a:pt x="64" y="24"/>
                </a:lnTo>
                <a:lnTo>
                  <a:pt x="88" y="24"/>
                </a:lnTo>
                <a:lnTo>
                  <a:pt x="88" y="80"/>
                </a:lnTo>
                <a:lnTo>
                  <a:pt x="48" y="80"/>
                </a:lnTo>
                <a:lnTo>
                  <a:pt x="48" y="56"/>
                </a:lnTo>
                <a:lnTo>
                  <a:pt x="0" y="92"/>
                </a:lnTo>
                <a:lnTo>
                  <a:pt x="48" y="128"/>
                </a:lnTo>
                <a:lnTo>
                  <a:pt x="48" y="104"/>
                </a:lnTo>
                <a:lnTo>
                  <a:pt x="88" y="104"/>
                </a:lnTo>
                <a:lnTo>
                  <a:pt x="96" y="104"/>
                </a:lnTo>
                <a:lnTo>
                  <a:pt x="112" y="104"/>
                </a:lnTo>
                <a:lnTo>
                  <a:pt x="112" y="24"/>
                </a:lnTo>
                <a:lnTo>
                  <a:pt x="112" y="16"/>
                </a:lnTo>
                <a:lnTo>
                  <a:pt x="112" y="0"/>
                </a:lnTo>
                <a:lnTo>
                  <a:pt x="6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593" name="Freeform 173"/>
          <p:cNvSpPr>
            <a:spLocks/>
          </p:cNvSpPr>
          <p:nvPr/>
        </p:nvSpPr>
        <p:spPr bwMode="auto">
          <a:xfrm>
            <a:off x="4345931" y="561380"/>
            <a:ext cx="203200" cy="190500"/>
          </a:xfrm>
          <a:custGeom>
            <a:avLst/>
            <a:gdLst>
              <a:gd name="T0" fmla="*/ 128 w 128"/>
              <a:gd name="T1" fmla="*/ 48 h 120"/>
              <a:gd name="T2" fmla="*/ 84 w 128"/>
              <a:gd name="T3" fmla="*/ 48 h 120"/>
              <a:gd name="T4" fmla="*/ 106 w 128"/>
              <a:gd name="T5" fmla="*/ 14 h 120"/>
              <a:gd name="T6" fmla="*/ 86 w 128"/>
              <a:gd name="T7" fmla="*/ 0 h 120"/>
              <a:gd name="T8" fmla="*/ 64 w 128"/>
              <a:gd name="T9" fmla="*/ 34 h 120"/>
              <a:gd name="T10" fmla="*/ 42 w 128"/>
              <a:gd name="T11" fmla="*/ 0 h 120"/>
              <a:gd name="T12" fmla="*/ 22 w 128"/>
              <a:gd name="T13" fmla="*/ 14 h 120"/>
              <a:gd name="T14" fmla="*/ 44 w 128"/>
              <a:gd name="T15" fmla="*/ 48 h 120"/>
              <a:gd name="T16" fmla="*/ 0 w 128"/>
              <a:gd name="T17" fmla="*/ 48 h 120"/>
              <a:gd name="T18" fmla="*/ 0 w 128"/>
              <a:gd name="T19" fmla="*/ 72 h 120"/>
              <a:gd name="T20" fmla="*/ 38 w 128"/>
              <a:gd name="T21" fmla="*/ 72 h 120"/>
              <a:gd name="T22" fmla="*/ 16 w 128"/>
              <a:gd name="T23" fmla="*/ 106 h 120"/>
              <a:gd name="T24" fmla="*/ 36 w 128"/>
              <a:gd name="T25" fmla="*/ 120 h 120"/>
              <a:gd name="T26" fmla="*/ 64 w 128"/>
              <a:gd name="T27" fmla="*/ 78 h 120"/>
              <a:gd name="T28" fmla="*/ 92 w 128"/>
              <a:gd name="T29" fmla="*/ 120 h 120"/>
              <a:gd name="T30" fmla="*/ 112 w 128"/>
              <a:gd name="T31" fmla="*/ 106 h 120"/>
              <a:gd name="T32" fmla="*/ 90 w 128"/>
              <a:gd name="T33" fmla="*/ 72 h 120"/>
              <a:gd name="T34" fmla="*/ 128 w 128"/>
              <a:gd name="T35" fmla="*/ 72 h 120"/>
              <a:gd name="T36" fmla="*/ 128 w 128"/>
              <a:gd name="T37" fmla="*/ 48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" h="120">
                <a:moveTo>
                  <a:pt x="128" y="48"/>
                </a:moveTo>
                <a:lnTo>
                  <a:pt x="84" y="48"/>
                </a:lnTo>
                <a:lnTo>
                  <a:pt x="106" y="14"/>
                </a:lnTo>
                <a:lnTo>
                  <a:pt x="86" y="0"/>
                </a:lnTo>
                <a:lnTo>
                  <a:pt x="64" y="34"/>
                </a:lnTo>
                <a:lnTo>
                  <a:pt x="42" y="0"/>
                </a:lnTo>
                <a:lnTo>
                  <a:pt x="22" y="14"/>
                </a:lnTo>
                <a:lnTo>
                  <a:pt x="44" y="48"/>
                </a:lnTo>
                <a:lnTo>
                  <a:pt x="0" y="48"/>
                </a:lnTo>
                <a:lnTo>
                  <a:pt x="0" y="72"/>
                </a:lnTo>
                <a:lnTo>
                  <a:pt x="38" y="72"/>
                </a:lnTo>
                <a:lnTo>
                  <a:pt x="16" y="106"/>
                </a:lnTo>
                <a:lnTo>
                  <a:pt x="36" y="120"/>
                </a:lnTo>
                <a:lnTo>
                  <a:pt x="64" y="78"/>
                </a:lnTo>
                <a:lnTo>
                  <a:pt x="92" y="120"/>
                </a:lnTo>
                <a:lnTo>
                  <a:pt x="112" y="106"/>
                </a:lnTo>
                <a:lnTo>
                  <a:pt x="90" y="72"/>
                </a:lnTo>
                <a:lnTo>
                  <a:pt x="128" y="72"/>
                </a:lnTo>
                <a:lnTo>
                  <a:pt x="128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632" name="Group 631"/>
          <p:cNvGrpSpPr/>
          <p:nvPr/>
        </p:nvGrpSpPr>
        <p:grpSpPr>
          <a:xfrm>
            <a:off x="3531543" y="548680"/>
            <a:ext cx="203200" cy="203200"/>
            <a:chOff x="3531543" y="548680"/>
            <a:chExt cx="203200" cy="203200"/>
          </a:xfrm>
        </p:grpSpPr>
        <p:sp>
          <p:nvSpPr>
            <p:cNvPr id="594" name="Freeform 174"/>
            <p:cNvSpPr>
              <a:spLocks/>
            </p:cNvSpPr>
            <p:nvPr/>
          </p:nvSpPr>
          <p:spPr bwMode="auto">
            <a:xfrm>
              <a:off x="3569643" y="586780"/>
              <a:ext cx="127000" cy="76200"/>
            </a:xfrm>
            <a:custGeom>
              <a:avLst/>
              <a:gdLst>
                <a:gd name="T0" fmla="*/ 0 w 80"/>
                <a:gd name="T1" fmla="*/ 48 h 48"/>
                <a:gd name="T2" fmla="*/ 24 w 80"/>
                <a:gd name="T3" fmla="*/ 48 h 48"/>
                <a:gd name="T4" fmla="*/ 56 w 80"/>
                <a:gd name="T5" fmla="*/ 48 h 48"/>
                <a:gd name="T6" fmla="*/ 80 w 80"/>
                <a:gd name="T7" fmla="*/ 48 h 48"/>
                <a:gd name="T8" fmla="*/ 40 w 80"/>
                <a:gd name="T9" fmla="*/ 0 h 48"/>
                <a:gd name="T10" fmla="*/ 0 w 80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48">
                  <a:moveTo>
                    <a:pt x="0" y="48"/>
                  </a:moveTo>
                  <a:lnTo>
                    <a:pt x="24" y="48"/>
                  </a:lnTo>
                  <a:lnTo>
                    <a:pt x="56" y="48"/>
                  </a:lnTo>
                  <a:lnTo>
                    <a:pt x="80" y="48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95" name="Rectangle 175"/>
            <p:cNvSpPr>
              <a:spLocks noChangeArrowheads="1"/>
            </p:cNvSpPr>
            <p:nvPr/>
          </p:nvSpPr>
          <p:spPr bwMode="auto">
            <a:xfrm>
              <a:off x="3569643" y="675680"/>
              <a:ext cx="1270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96" name="Freeform 176"/>
            <p:cNvSpPr>
              <a:spLocks noEditPoints="1"/>
            </p:cNvSpPr>
            <p:nvPr/>
          </p:nvSpPr>
          <p:spPr bwMode="auto">
            <a:xfrm>
              <a:off x="3531543" y="548680"/>
              <a:ext cx="203200" cy="203200"/>
            </a:xfrm>
            <a:custGeom>
              <a:avLst/>
              <a:gdLst>
                <a:gd name="T0" fmla="*/ 56 w 64"/>
                <a:gd name="T1" fmla="*/ 0 h 64"/>
                <a:gd name="T2" fmla="*/ 8 w 64"/>
                <a:gd name="T3" fmla="*/ 0 h 64"/>
                <a:gd name="T4" fmla="*/ 0 w 64"/>
                <a:gd name="T5" fmla="*/ 8 h 64"/>
                <a:gd name="T6" fmla="*/ 0 w 64"/>
                <a:gd name="T7" fmla="*/ 56 h 64"/>
                <a:gd name="T8" fmla="*/ 8 w 64"/>
                <a:gd name="T9" fmla="*/ 64 h 64"/>
                <a:gd name="T10" fmla="*/ 56 w 64"/>
                <a:gd name="T11" fmla="*/ 64 h 64"/>
                <a:gd name="T12" fmla="*/ 64 w 64"/>
                <a:gd name="T13" fmla="*/ 56 h 64"/>
                <a:gd name="T14" fmla="*/ 64 w 64"/>
                <a:gd name="T15" fmla="*/ 8 h 64"/>
                <a:gd name="T16" fmla="*/ 56 w 64"/>
                <a:gd name="T17" fmla="*/ 0 h 64"/>
                <a:gd name="T18" fmla="*/ 60 w 64"/>
                <a:gd name="T19" fmla="*/ 56 h 64"/>
                <a:gd name="T20" fmla="*/ 56 w 64"/>
                <a:gd name="T21" fmla="*/ 60 h 64"/>
                <a:gd name="T22" fmla="*/ 8 w 64"/>
                <a:gd name="T23" fmla="*/ 60 h 64"/>
                <a:gd name="T24" fmla="*/ 4 w 64"/>
                <a:gd name="T25" fmla="*/ 56 h 64"/>
                <a:gd name="T26" fmla="*/ 4 w 64"/>
                <a:gd name="T27" fmla="*/ 8 h 64"/>
                <a:gd name="T28" fmla="*/ 8 w 64"/>
                <a:gd name="T29" fmla="*/ 4 h 64"/>
                <a:gd name="T30" fmla="*/ 56 w 64"/>
                <a:gd name="T31" fmla="*/ 4 h 64"/>
                <a:gd name="T32" fmla="*/ 60 w 64"/>
                <a:gd name="T33" fmla="*/ 8 h 64"/>
                <a:gd name="T34" fmla="*/ 60 w 64"/>
                <a:gd name="T35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64">
                  <a:moveTo>
                    <a:pt x="5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0"/>
                    <a:pt x="4" y="64"/>
                    <a:pt x="8" y="64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60" y="64"/>
                    <a:pt x="64" y="60"/>
                    <a:pt x="64" y="5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4"/>
                    <a:pt x="60" y="0"/>
                    <a:pt x="56" y="0"/>
                  </a:cubicBezTo>
                  <a:close/>
                  <a:moveTo>
                    <a:pt x="60" y="56"/>
                  </a:moveTo>
                  <a:cubicBezTo>
                    <a:pt x="60" y="58"/>
                    <a:pt x="58" y="60"/>
                    <a:pt x="56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6" y="60"/>
                    <a:pt x="4" y="58"/>
                    <a:pt x="4" y="56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8" y="4"/>
                    <a:pt x="60" y="6"/>
                    <a:pt x="60" y="8"/>
                  </a:cubicBezTo>
                  <a:lnTo>
                    <a:pt x="6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627" name="Group 626"/>
          <p:cNvGrpSpPr/>
          <p:nvPr/>
        </p:nvGrpSpPr>
        <p:grpSpPr>
          <a:xfrm>
            <a:off x="1497956" y="548680"/>
            <a:ext cx="203200" cy="203200"/>
            <a:chOff x="1497956" y="548680"/>
            <a:chExt cx="203200" cy="203200"/>
          </a:xfrm>
        </p:grpSpPr>
        <p:sp>
          <p:nvSpPr>
            <p:cNvPr id="597" name="Freeform 177"/>
            <p:cNvSpPr>
              <a:spLocks/>
            </p:cNvSpPr>
            <p:nvPr/>
          </p:nvSpPr>
          <p:spPr bwMode="auto">
            <a:xfrm>
              <a:off x="1536056" y="586780"/>
              <a:ext cx="127000" cy="127000"/>
            </a:xfrm>
            <a:custGeom>
              <a:avLst/>
              <a:gdLst>
                <a:gd name="T0" fmla="*/ 0 w 80"/>
                <a:gd name="T1" fmla="*/ 48 h 80"/>
                <a:gd name="T2" fmla="*/ 24 w 80"/>
                <a:gd name="T3" fmla="*/ 48 h 80"/>
                <a:gd name="T4" fmla="*/ 24 w 80"/>
                <a:gd name="T5" fmla="*/ 80 h 80"/>
                <a:gd name="T6" fmla="*/ 56 w 80"/>
                <a:gd name="T7" fmla="*/ 80 h 80"/>
                <a:gd name="T8" fmla="*/ 56 w 80"/>
                <a:gd name="T9" fmla="*/ 48 h 80"/>
                <a:gd name="T10" fmla="*/ 80 w 80"/>
                <a:gd name="T11" fmla="*/ 48 h 80"/>
                <a:gd name="T12" fmla="*/ 40 w 80"/>
                <a:gd name="T13" fmla="*/ 0 h 80"/>
                <a:gd name="T14" fmla="*/ 0 w 80"/>
                <a:gd name="T15" fmla="*/ 4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80">
                  <a:moveTo>
                    <a:pt x="0" y="48"/>
                  </a:moveTo>
                  <a:lnTo>
                    <a:pt x="24" y="48"/>
                  </a:lnTo>
                  <a:lnTo>
                    <a:pt x="24" y="80"/>
                  </a:lnTo>
                  <a:lnTo>
                    <a:pt x="56" y="80"/>
                  </a:lnTo>
                  <a:lnTo>
                    <a:pt x="56" y="48"/>
                  </a:lnTo>
                  <a:lnTo>
                    <a:pt x="80" y="48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98" name="Freeform 178"/>
            <p:cNvSpPr>
              <a:spLocks noEditPoints="1"/>
            </p:cNvSpPr>
            <p:nvPr/>
          </p:nvSpPr>
          <p:spPr bwMode="auto">
            <a:xfrm>
              <a:off x="1497956" y="548680"/>
              <a:ext cx="203200" cy="203200"/>
            </a:xfrm>
            <a:custGeom>
              <a:avLst/>
              <a:gdLst>
                <a:gd name="T0" fmla="*/ 56 w 64"/>
                <a:gd name="T1" fmla="*/ 0 h 64"/>
                <a:gd name="T2" fmla="*/ 8 w 64"/>
                <a:gd name="T3" fmla="*/ 0 h 64"/>
                <a:gd name="T4" fmla="*/ 0 w 64"/>
                <a:gd name="T5" fmla="*/ 8 h 64"/>
                <a:gd name="T6" fmla="*/ 0 w 64"/>
                <a:gd name="T7" fmla="*/ 56 h 64"/>
                <a:gd name="T8" fmla="*/ 8 w 64"/>
                <a:gd name="T9" fmla="*/ 64 h 64"/>
                <a:gd name="T10" fmla="*/ 56 w 64"/>
                <a:gd name="T11" fmla="*/ 64 h 64"/>
                <a:gd name="T12" fmla="*/ 64 w 64"/>
                <a:gd name="T13" fmla="*/ 56 h 64"/>
                <a:gd name="T14" fmla="*/ 64 w 64"/>
                <a:gd name="T15" fmla="*/ 8 h 64"/>
                <a:gd name="T16" fmla="*/ 56 w 64"/>
                <a:gd name="T17" fmla="*/ 0 h 64"/>
                <a:gd name="T18" fmla="*/ 60 w 64"/>
                <a:gd name="T19" fmla="*/ 56 h 64"/>
                <a:gd name="T20" fmla="*/ 56 w 64"/>
                <a:gd name="T21" fmla="*/ 60 h 64"/>
                <a:gd name="T22" fmla="*/ 8 w 64"/>
                <a:gd name="T23" fmla="*/ 60 h 64"/>
                <a:gd name="T24" fmla="*/ 4 w 64"/>
                <a:gd name="T25" fmla="*/ 56 h 64"/>
                <a:gd name="T26" fmla="*/ 4 w 64"/>
                <a:gd name="T27" fmla="*/ 8 h 64"/>
                <a:gd name="T28" fmla="*/ 8 w 64"/>
                <a:gd name="T29" fmla="*/ 4 h 64"/>
                <a:gd name="T30" fmla="*/ 56 w 64"/>
                <a:gd name="T31" fmla="*/ 4 h 64"/>
                <a:gd name="T32" fmla="*/ 60 w 64"/>
                <a:gd name="T33" fmla="*/ 8 h 64"/>
                <a:gd name="T34" fmla="*/ 60 w 64"/>
                <a:gd name="T35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64">
                  <a:moveTo>
                    <a:pt x="5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0"/>
                    <a:pt x="4" y="64"/>
                    <a:pt x="8" y="64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60" y="64"/>
                    <a:pt x="64" y="60"/>
                    <a:pt x="64" y="5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4"/>
                    <a:pt x="60" y="0"/>
                    <a:pt x="56" y="0"/>
                  </a:cubicBezTo>
                  <a:close/>
                  <a:moveTo>
                    <a:pt x="60" y="56"/>
                  </a:moveTo>
                  <a:cubicBezTo>
                    <a:pt x="60" y="58"/>
                    <a:pt x="58" y="60"/>
                    <a:pt x="56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6" y="60"/>
                    <a:pt x="4" y="58"/>
                    <a:pt x="4" y="56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8" y="4"/>
                    <a:pt x="60" y="6"/>
                    <a:pt x="60" y="8"/>
                  </a:cubicBezTo>
                  <a:lnTo>
                    <a:pt x="6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629" name="Group 628"/>
          <p:cNvGrpSpPr/>
          <p:nvPr/>
        </p:nvGrpSpPr>
        <p:grpSpPr>
          <a:xfrm>
            <a:off x="2310756" y="548680"/>
            <a:ext cx="203200" cy="203200"/>
            <a:chOff x="2310756" y="548680"/>
            <a:chExt cx="203200" cy="203200"/>
          </a:xfrm>
        </p:grpSpPr>
        <p:sp>
          <p:nvSpPr>
            <p:cNvPr id="599" name="Freeform 179"/>
            <p:cNvSpPr>
              <a:spLocks/>
            </p:cNvSpPr>
            <p:nvPr/>
          </p:nvSpPr>
          <p:spPr bwMode="auto">
            <a:xfrm>
              <a:off x="2386956" y="612180"/>
              <a:ext cx="101600" cy="76200"/>
            </a:xfrm>
            <a:custGeom>
              <a:avLst/>
              <a:gdLst>
                <a:gd name="T0" fmla="*/ 32 w 64"/>
                <a:gd name="T1" fmla="*/ 0 h 48"/>
                <a:gd name="T2" fmla="*/ 0 w 64"/>
                <a:gd name="T3" fmla="*/ 24 h 48"/>
                <a:gd name="T4" fmla="*/ 32 w 64"/>
                <a:gd name="T5" fmla="*/ 48 h 48"/>
                <a:gd name="T6" fmla="*/ 32 w 64"/>
                <a:gd name="T7" fmla="*/ 32 h 48"/>
                <a:gd name="T8" fmla="*/ 64 w 64"/>
                <a:gd name="T9" fmla="*/ 32 h 48"/>
                <a:gd name="T10" fmla="*/ 64 w 64"/>
                <a:gd name="T11" fmla="*/ 16 h 48"/>
                <a:gd name="T12" fmla="*/ 32 w 64"/>
                <a:gd name="T13" fmla="*/ 16 h 48"/>
                <a:gd name="T14" fmla="*/ 32 w 64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48">
                  <a:moveTo>
                    <a:pt x="32" y="0"/>
                  </a:moveTo>
                  <a:lnTo>
                    <a:pt x="0" y="24"/>
                  </a:lnTo>
                  <a:lnTo>
                    <a:pt x="32" y="48"/>
                  </a:lnTo>
                  <a:lnTo>
                    <a:pt x="32" y="32"/>
                  </a:lnTo>
                  <a:lnTo>
                    <a:pt x="64" y="32"/>
                  </a:lnTo>
                  <a:lnTo>
                    <a:pt x="64" y="16"/>
                  </a:lnTo>
                  <a:lnTo>
                    <a:pt x="32" y="16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00" name="Rectangle 180"/>
            <p:cNvSpPr>
              <a:spLocks noChangeArrowheads="1"/>
            </p:cNvSpPr>
            <p:nvPr/>
          </p:nvSpPr>
          <p:spPr bwMode="auto">
            <a:xfrm>
              <a:off x="2348856" y="612180"/>
              <a:ext cx="25400" cy="76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01" name="Freeform 181"/>
            <p:cNvSpPr>
              <a:spLocks noEditPoints="1"/>
            </p:cNvSpPr>
            <p:nvPr/>
          </p:nvSpPr>
          <p:spPr bwMode="auto">
            <a:xfrm>
              <a:off x="2310756" y="548680"/>
              <a:ext cx="203200" cy="203200"/>
            </a:xfrm>
            <a:custGeom>
              <a:avLst/>
              <a:gdLst>
                <a:gd name="T0" fmla="*/ 56 w 64"/>
                <a:gd name="T1" fmla="*/ 0 h 64"/>
                <a:gd name="T2" fmla="*/ 8 w 64"/>
                <a:gd name="T3" fmla="*/ 0 h 64"/>
                <a:gd name="T4" fmla="*/ 0 w 64"/>
                <a:gd name="T5" fmla="*/ 8 h 64"/>
                <a:gd name="T6" fmla="*/ 0 w 64"/>
                <a:gd name="T7" fmla="*/ 56 h 64"/>
                <a:gd name="T8" fmla="*/ 8 w 64"/>
                <a:gd name="T9" fmla="*/ 64 h 64"/>
                <a:gd name="T10" fmla="*/ 56 w 64"/>
                <a:gd name="T11" fmla="*/ 64 h 64"/>
                <a:gd name="T12" fmla="*/ 64 w 64"/>
                <a:gd name="T13" fmla="*/ 56 h 64"/>
                <a:gd name="T14" fmla="*/ 64 w 64"/>
                <a:gd name="T15" fmla="*/ 8 h 64"/>
                <a:gd name="T16" fmla="*/ 56 w 64"/>
                <a:gd name="T17" fmla="*/ 0 h 64"/>
                <a:gd name="T18" fmla="*/ 60 w 64"/>
                <a:gd name="T19" fmla="*/ 56 h 64"/>
                <a:gd name="T20" fmla="*/ 56 w 64"/>
                <a:gd name="T21" fmla="*/ 60 h 64"/>
                <a:gd name="T22" fmla="*/ 8 w 64"/>
                <a:gd name="T23" fmla="*/ 60 h 64"/>
                <a:gd name="T24" fmla="*/ 4 w 64"/>
                <a:gd name="T25" fmla="*/ 56 h 64"/>
                <a:gd name="T26" fmla="*/ 4 w 64"/>
                <a:gd name="T27" fmla="*/ 8 h 64"/>
                <a:gd name="T28" fmla="*/ 8 w 64"/>
                <a:gd name="T29" fmla="*/ 4 h 64"/>
                <a:gd name="T30" fmla="*/ 56 w 64"/>
                <a:gd name="T31" fmla="*/ 4 h 64"/>
                <a:gd name="T32" fmla="*/ 60 w 64"/>
                <a:gd name="T33" fmla="*/ 8 h 64"/>
                <a:gd name="T34" fmla="*/ 60 w 64"/>
                <a:gd name="T35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64">
                  <a:moveTo>
                    <a:pt x="5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0"/>
                    <a:pt x="4" y="64"/>
                    <a:pt x="8" y="64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60" y="64"/>
                    <a:pt x="64" y="60"/>
                    <a:pt x="64" y="5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4"/>
                    <a:pt x="60" y="0"/>
                    <a:pt x="56" y="0"/>
                  </a:cubicBezTo>
                  <a:close/>
                  <a:moveTo>
                    <a:pt x="60" y="56"/>
                  </a:moveTo>
                  <a:cubicBezTo>
                    <a:pt x="60" y="58"/>
                    <a:pt x="58" y="60"/>
                    <a:pt x="56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6" y="60"/>
                    <a:pt x="4" y="58"/>
                    <a:pt x="4" y="56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8" y="4"/>
                    <a:pt x="60" y="6"/>
                    <a:pt x="60" y="8"/>
                  </a:cubicBezTo>
                  <a:lnTo>
                    <a:pt x="6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630" name="Group 629"/>
          <p:cNvGrpSpPr/>
          <p:nvPr/>
        </p:nvGrpSpPr>
        <p:grpSpPr>
          <a:xfrm>
            <a:off x="2718743" y="548680"/>
            <a:ext cx="203200" cy="203200"/>
            <a:chOff x="2718743" y="548680"/>
            <a:chExt cx="203200" cy="203200"/>
          </a:xfrm>
        </p:grpSpPr>
        <p:sp>
          <p:nvSpPr>
            <p:cNvPr id="602" name="Freeform 182"/>
            <p:cNvSpPr>
              <a:spLocks/>
            </p:cNvSpPr>
            <p:nvPr/>
          </p:nvSpPr>
          <p:spPr bwMode="auto">
            <a:xfrm>
              <a:off x="2756843" y="586780"/>
              <a:ext cx="66675" cy="66675"/>
            </a:xfrm>
            <a:custGeom>
              <a:avLst/>
              <a:gdLst>
                <a:gd name="T0" fmla="*/ 36 w 42"/>
                <a:gd name="T1" fmla="*/ 42 h 42"/>
                <a:gd name="T2" fmla="*/ 42 w 42"/>
                <a:gd name="T3" fmla="*/ 36 h 42"/>
                <a:gd name="T4" fmla="*/ 18 w 42"/>
                <a:gd name="T5" fmla="*/ 14 h 42"/>
                <a:gd name="T6" fmla="*/ 32 w 42"/>
                <a:gd name="T7" fmla="*/ 0 h 42"/>
                <a:gd name="T8" fmla="*/ 0 w 42"/>
                <a:gd name="T9" fmla="*/ 0 h 42"/>
                <a:gd name="T10" fmla="*/ 0 w 42"/>
                <a:gd name="T11" fmla="*/ 32 h 42"/>
                <a:gd name="T12" fmla="*/ 14 w 42"/>
                <a:gd name="T13" fmla="*/ 18 h 42"/>
                <a:gd name="T14" fmla="*/ 36 w 42"/>
                <a:gd name="T1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42">
                  <a:moveTo>
                    <a:pt x="36" y="42"/>
                  </a:moveTo>
                  <a:lnTo>
                    <a:pt x="42" y="36"/>
                  </a:lnTo>
                  <a:lnTo>
                    <a:pt x="18" y="14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14" y="18"/>
                  </a:lnTo>
                  <a:lnTo>
                    <a:pt x="36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03" name="Freeform 183"/>
            <p:cNvSpPr>
              <a:spLocks/>
            </p:cNvSpPr>
            <p:nvPr/>
          </p:nvSpPr>
          <p:spPr bwMode="auto">
            <a:xfrm>
              <a:off x="2756843" y="586780"/>
              <a:ext cx="127000" cy="127000"/>
            </a:xfrm>
            <a:custGeom>
              <a:avLst/>
              <a:gdLst>
                <a:gd name="T0" fmla="*/ 20 w 40"/>
                <a:gd name="T1" fmla="*/ 0 h 40"/>
                <a:gd name="T2" fmla="*/ 20 w 40"/>
                <a:gd name="T3" fmla="*/ 4 h 40"/>
                <a:gd name="T4" fmla="*/ 36 w 40"/>
                <a:gd name="T5" fmla="*/ 20 h 40"/>
                <a:gd name="T6" fmla="*/ 20 w 40"/>
                <a:gd name="T7" fmla="*/ 36 h 40"/>
                <a:gd name="T8" fmla="*/ 4 w 40"/>
                <a:gd name="T9" fmla="*/ 20 h 40"/>
                <a:gd name="T10" fmla="*/ 0 w 40"/>
                <a:gd name="T11" fmla="*/ 20 h 40"/>
                <a:gd name="T12" fmla="*/ 20 w 40"/>
                <a:gd name="T13" fmla="*/ 40 h 40"/>
                <a:gd name="T14" fmla="*/ 40 w 40"/>
                <a:gd name="T15" fmla="*/ 20 h 40"/>
                <a:gd name="T16" fmla="*/ 20 w 40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20" y="4"/>
                    <a:pt x="20" y="4"/>
                    <a:pt x="20" y="4"/>
                  </a:cubicBezTo>
                  <a:cubicBezTo>
                    <a:pt x="29" y="4"/>
                    <a:pt x="36" y="11"/>
                    <a:pt x="36" y="20"/>
                  </a:cubicBezTo>
                  <a:cubicBezTo>
                    <a:pt x="36" y="29"/>
                    <a:pt x="29" y="36"/>
                    <a:pt x="20" y="36"/>
                  </a:cubicBezTo>
                  <a:cubicBezTo>
                    <a:pt x="11" y="36"/>
                    <a:pt x="4" y="29"/>
                    <a:pt x="4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04" name="Freeform 184"/>
            <p:cNvSpPr>
              <a:spLocks noEditPoints="1"/>
            </p:cNvSpPr>
            <p:nvPr/>
          </p:nvSpPr>
          <p:spPr bwMode="auto">
            <a:xfrm>
              <a:off x="2718743" y="548680"/>
              <a:ext cx="203200" cy="203200"/>
            </a:xfrm>
            <a:custGeom>
              <a:avLst/>
              <a:gdLst>
                <a:gd name="T0" fmla="*/ 56 w 64"/>
                <a:gd name="T1" fmla="*/ 0 h 64"/>
                <a:gd name="T2" fmla="*/ 8 w 64"/>
                <a:gd name="T3" fmla="*/ 0 h 64"/>
                <a:gd name="T4" fmla="*/ 0 w 64"/>
                <a:gd name="T5" fmla="*/ 8 h 64"/>
                <a:gd name="T6" fmla="*/ 0 w 64"/>
                <a:gd name="T7" fmla="*/ 56 h 64"/>
                <a:gd name="T8" fmla="*/ 8 w 64"/>
                <a:gd name="T9" fmla="*/ 64 h 64"/>
                <a:gd name="T10" fmla="*/ 56 w 64"/>
                <a:gd name="T11" fmla="*/ 64 h 64"/>
                <a:gd name="T12" fmla="*/ 64 w 64"/>
                <a:gd name="T13" fmla="*/ 56 h 64"/>
                <a:gd name="T14" fmla="*/ 64 w 64"/>
                <a:gd name="T15" fmla="*/ 8 h 64"/>
                <a:gd name="T16" fmla="*/ 56 w 64"/>
                <a:gd name="T17" fmla="*/ 0 h 64"/>
                <a:gd name="T18" fmla="*/ 60 w 64"/>
                <a:gd name="T19" fmla="*/ 56 h 64"/>
                <a:gd name="T20" fmla="*/ 56 w 64"/>
                <a:gd name="T21" fmla="*/ 60 h 64"/>
                <a:gd name="T22" fmla="*/ 8 w 64"/>
                <a:gd name="T23" fmla="*/ 60 h 64"/>
                <a:gd name="T24" fmla="*/ 4 w 64"/>
                <a:gd name="T25" fmla="*/ 56 h 64"/>
                <a:gd name="T26" fmla="*/ 4 w 64"/>
                <a:gd name="T27" fmla="*/ 8 h 64"/>
                <a:gd name="T28" fmla="*/ 8 w 64"/>
                <a:gd name="T29" fmla="*/ 4 h 64"/>
                <a:gd name="T30" fmla="*/ 56 w 64"/>
                <a:gd name="T31" fmla="*/ 4 h 64"/>
                <a:gd name="T32" fmla="*/ 60 w 64"/>
                <a:gd name="T33" fmla="*/ 8 h 64"/>
                <a:gd name="T34" fmla="*/ 60 w 64"/>
                <a:gd name="T35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64">
                  <a:moveTo>
                    <a:pt x="5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0"/>
                    <a:pt x="4" y="64"/>
                    <a:pt x="8" y="64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60" y="64"/>
                    <a:pt x="64" y="60"/>
                    <a:pt x="64" y="5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4"/>
                    <a:pt x="60" y="0"/>
                    <a:pt x="56" y="0"/>
                  </a:cubicBezTo>
                  <a:close/>
                  <a:moveTo>
                    <a:pt x="60" y="56"/>
                  </a:moveTo>
                  <a:cubicBezTo>
                    <a:pt x="60" y="58"/>
                    <a:pt x="58" y="60"/>
                    <a:pt x="56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6" y="60"/>
                    <a:pt x="4" y="58"/>
                    <a:pt x="4" y="56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8" y="4"/>
                    <a:pt x="60" y="6"/>
                    <a:pt x="60" y="8"/>
                  </a:cubicBezTo>
                  <a:lnTo>
                    <a:pt x="6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628" name="Group 627"/>
          <p:cNvGrpSpPr/>
          <p:nvPr/>
        </p:nvGrpSpPr>
        <p:grpSpPr>
          <a:xfrm>
            <a:off x="1904356" y="548680"/>
            <a:ext cx="203200" cy="203200"/>
            <a:chOff x="1904356" y="548680"/>
            <a:chExt cx="203200" cy="203200"/>
          </a:xfrm>
        </p:grpSpPr>
        <p:sp>
          <p:nvSpPr>
            <p:cNvPr id="605" name="Freeform 185"/>
            <p:cNvSpPr>
              <a:spLocks/>
            </p:cNvSpPr>
            <p:nvPr/>
          </p:nvSpPr>
          <p:spPr bwMode="auto">
            <a:xfrm>
              <a:off x="1942456" y="586780"/>
              <a:ext cx="127000" cy="127000"/>
            </a:xfrm>
            <a:custGeom>
              <a:avLst/>
              <a:gdLst>
                <a:gd name="T0" fmla="*/ 64 w 80"/>
                <a:gd name="T1" fmla="*/ 48 h 80"/>
                <a:gd name="T2" fmla="*/ 32 w 80"/>
                <a:gd name="T3" fmla="*/ 48 h 80"/>
                <a:gd name="T4" fmla="*/ 32 w 80"/>
                <a:gd name="T5" fmla="*/ 32 h 80"/>
                <a:gd name="T6" fmla="*/ 0 w 80"/>
                <a:gd name="T7" fmla="*/ 56 h 80"/>
                <a:gd name="T8" fmla="*/ 32 w 80"/>
                <a:gd name="T9" fmla="*/ 80 h 80"/>
                <a:gd name="T10" fmla="*/ 32 w 80"/>
                <a:gd name="T11" fmla="*/ 64 h 80"/>
                <a:gd name="T12" fmla="*/ 64 w 80"/>
                <a:gd name="T13" fmla="*/ 64 h 80"/>
                <a:gd name="T14" fmla="*/ 80 w 80"/>
                <a:gd name="T15" fmla="*/ 64 h 80"/>
                <a:gd name="T16" fmla="*/ 80 w 80"/>
                <a:gd name="T17" fmla="*/ 48 h 80"/>
                <a:gd name="T18" fmla="*/ 80 w 80"/>
                <a:gd name="T19" fmla="*/ 0 h 80"/>
                <a:gd name="T20" fmla="*/ 64 w 80"/>
                <a:gd name="T21" fmla="*/ 0 h 80"/>
                <a:gd name="T22" fmla="*/ 64 w 80"/>
                <a:gd name="T23" fmla="*/ 4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" h="80">
                  <a:moveTo>
                    <a:pt x="64" y="48"/>
                  </a:moveTo>
                  <a:lnTo>
                    <a:pt x="32" y="48"/>
                  </a:lnTo>
                  <a:lnTo>
                    <a:pt x="32" y="32"/>
                  </a:lnTo>
                  <a:lnTo>
                    <a:pt x="0" y="56"/>
                  </a:lnTo>
                  <a:lnTo>
                    <a:pt x="32" y="80"/>
                  </a:lnTo>
                  <a:lnTo>
                    <a:pt x="32" y="64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0" y="48"/>
                  </a:lnTo>
                  <a:lnTo>
                    <a:pt x="80" y="0"/>
                  </a:lnTo>
                  <a:lnTo>
                    <a:pt x="64" y="0"/>
                  </a:lnTo>
                  <a:lnTo>
                    <a:pt x="64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06" name="Freeform 186"/>
            <p:cNvSpPr>
              <a:spLocks noEditPoints="1"/>
            </p:cNvSpPr>
            <p:nvPr/>
          </p:nvSpPr>
          <p:spPr bwMode="auto">
            <a:xfrm>
              <a:off x="1904356" y="548680"/>
              <a:ext cx="203200" cy="203200"/>
            </a:xfrm>
            <a:custGeom>
              <a:avLst/>
              <a:gdLst>
                <a:gd name="T0" fmla="*/ 56 w 64"/>
                <a:gd name="T1" fmla="*/ 0 h 64"/>
                <a:gd name="T2" fmla="*/ 8 w 64"/>
                <a:gd name="T3" fmla="*/ 0 h 64"/>
                <a:gd name="T4" fmla="*/ 0 w 64"/>
                <a:gd name="T5" fmla="*/ 8 h 64"/>
                <a:gd name="T6" fmla="*/ 0 w 64"/>
                <a:gd name="T7" fmla="*/ 56 h 64"/>
                <a:gd name="T8" fmla="*/ 8 w 64"/>
                <a:gd name="T9" fmla="*/ 64 h 64"/>
                <a:gd name="T10" fmla="*/ 56 w 64"/>
                <a:gd name="T11" fmla="*/ 64 h 64"/>
                <a:gd name="T12" fmla="*/ 64 w 64"/>
                <a:gd name="T13" fmla="*/ 56 h 64"/>
                <a:gd name="T14" fmla="*/ 64 w 64"/>
                <a:gd name="T15" fmla="*/ 8 h 64"/>
                <a:gd name="T16" fmla="*/ 56 w 64"/>
                <a:gd name="T17" fmla="*/ 0 h 64"/>
                <a:gd name="T18" fmla="*/ 60 w 64"/>
                <a:gd name="T19" fmla="*/ 56 h 64"/>
                <a:gd name="T20" fmla="*/ 56 w 64"/>
                <a:gd name="T21" fmla="*/ 60 h 64"/>
                <a:gd name="T22" fmla="*/ 8 w 64"/>
                <a:gd name="T23" fmla="*/ 60 h 64"/>
                <a:gd name="T24" fmla="*/ 4 w 64"/>
                <a:gd name="T25" fmla="*/ 56 h 64"/>
                <a:gd name="T26" fmla="*/ 4 w 64"/>
                <a:gd name="T27" fmla="*/ 8 h 64"/>
                <a:gd name="T28" fmla="*/ 8 w 64"/>
                <a:gd name="T29" fmla="*/ 4 h 64"/>
                <a:gd name="T30" fmla="*/ 56 w 64"/>
                <a:gd name="T31" fmla="*/ 4 h 64"/>
                <a:gd name="T32" fmla="*/ 60 w 64"/>
                <a:gd name="T33" fmla="*/ 8 h 64"/>
                <a:gd name="T34" fmla="*/ 60 w 64"/>
                <a:gd name="T35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64">
                  <a:moveTo>
                    <a:pt x="5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0"/>
                    <a:pt x="4" y="64"/>
                    <a:pt x="8" y="64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60" y="64"/>
                    <a:pt x="64" y="60"/>
                    <a:pt x="64" y="5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4"/>
                    <a:pt x="60" y="0"/>
                    <a:pt x="56" y="0"/>
                  </a:cubicBezTo>
                  <a:close/>
                  <a:moveTo>
                    <a:pt x="60" y="56"/>
                  </a:moveTo>
                  <a:cubicBezTo>
                    <a:pt x="60" y="58"/>
                    <a:pt x="58" y="60"/>
                    <a:pt x="56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6" y="60"/>
                    <a:pt x="4" y="58"/>
                    <a:pt x="4" y="56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8" y="4"/>
                    <a:pt x="60" y="6"/>
                    <a:pt x="60" y="8"/>
                  </a:cubicBezTo>
                  <a:lnTo>
                    <a:pt x="6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631" name="Group 630"/>
          <p:cNvGrpSpPr/>
          <p:nvPr/>
        </p:nvGrpSpPr>
        <p:grpSpPr>
          <a:xfrm>
            <a:off x="3125143" y="548680"/>
            <a:ext cx="203200" cy="203200"/>
            <a:chOff x="3125143" y="548680"/>
            <a:chExt cx="203200" cy="203200"/>
          </a:xfrm>
        </p:grpSpPr>
        <p:sp>
          <p:nvSpPr>
            <p:cNvPr id="607" name="Freeform 187"/>
            <p:cNvSpPr>
              <a:spLocks noEditPoints="1"/>
            </p:cNvSpPr>
            <p:nvPr/>
          </p:nvSpPr>
          <p:spPr bwMode="auto">
            <a:xfrm>
              <a:off x="3150543" y="599480"/>
              <a:ext cx="152400" cy="101600"/>
            </a:xfrm>
            <a:custGeom>
              <a:avLst/>
              <a:gdLst>
                <a:gd name="T0" fmla="*/ 0 w 96"/>
                <a:gd name="T1" fmla="*/ 32 h 64"/>
                <a:gd name="T2" fmla="*/ 24 w 96"/>
                <a:gd name="T3" fmla="*/ 64 h 64"/>
                <a:gd name="T4" fmla="*/ 96 w 96"/>
                <a:gd name="T5" fmla="*/ 64 h 64"/>
                <a:gd name="T6" fmla="*/ 96 w 96"/>
                <a:gd name="T7" fmla="*/ 0 h 64"/>
                <a:gd name="T8" fmla="*/ 24 w 96"/>
                <a:gd name="T9" fmla="*/ 0 h 64"/>
                <a:gd name="T10" fmla="*/ 0 w 96"/>
                <a:gd name="T11" fmla="*/ 32 h 64"/>
                <a:gd name="T12" fmla="*/ 36 w 96"/>
                <a:gd name="T13" fmla="*/ 46 h 64"/>
                <a:gd name="T14" fmla="*/ 50 w 96"/>
                <a:gd name="T15" fmla="*/ 34 h 64"/>
                <a:gd name="T16" fmla="*/ 36 w 96"/>
                <a:gd name="T17" fmla="*/ 20 h 64"/>
                <a:gd name="T18" fmla="*/ 36 w 96"/>
                <a:gd name="T19" fmla="*/ 12 h 64"/>
                <a:gd name="T20" fmla="*/ 44 w 96"/>
                <a:gd name="T21" fmla="*/ 12 h 64"/>
                <a:gd name="T22" fmla="*/ 58 w 96"/>
                <a:gd name="T23" fmla="*/ 26 h 64"/>
                <a:gd name="T24" fmla="*/ 70 w 96"/>
                <a:gd name="T25" fmla="*/ 12 h 64"/>
                <a:gd name="T26" fmla="*/ 80 w 96"/>
                <a:gd name="T27" fmla="*/ 12 h 64"/>
                <a:gd name="T28" fmla="*/ 80 w 96"/>
                <a:gd name="T29" fmla="*/ 16 h 64"/>
                <a:gd name="T30" fmla="*/ 80 w 96"/>
                <a:gd name="T31" fmla="*/ 20 h 64"/>
                <a:gd name="T32" fmla="*/ 66 w 96"/>
                <a:gd name="T33" fmla="*/ 34 h 64"/>
                <a:gd name="T34" fmla="*/ 80 w 96"/>
                <a:gd name="T35" fmla="*/ 48 h 64"/>
                <a:gd name="T36" fmla="*/ 80 w 96"/>
                <a:gd name="T37" fmla="*/ 50 h 64"/>
                <a:gd name="T38" fmla="*/ 80 w 96"/>
                <a:gd name="T39" fmla="*/ 56 h 64"/>
                <a:gd name="T40" fmla="*/ 74 w 96"/>
                <a:gd name="T41" fmla="*/ 56 h 64"/>
                <a:gd name="T42" fmla="*/ 72 w 96"/>
                <a:gd name="T43" fmla="*/ 56 h 64"/>
                <a:gd name="T44" fmla="*/ 58 w 96"/>
                <a:gd name="T45" fmla="*/ 42 h 64"/>
                <a:gd name="T46" fmla="*/ 44 w 96"/>
                <a:gd name="T47" fmla="*/ 56 h 64"/>
                <a:gd name="T48" fmla="*/ 40 w 96"/>
                <a:gd name="T49" fmla="*/ 56 h 64"/>
                <a:gd name="T50" fmla="*/ 36 w 96"/>
                <a:gd name="T51" fmla="*/ 56 h 64"/>
                <a:gd name="T52" fmla="*/ 36 w 96"/>
                <a:gd name="T53" fmla="*/ 4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6" h="64">
                  <a:moveTo>
                    <a:pt x="0" y="32"/>
                  </a:moveTo>
                  <a:lnTo>
                    <a:pt x="24" y="64"/>
                  </a:lnTo>
                  <a:lnTo>
                    <a:pt x="96" y="64"/>
                  </a:lnTo>
                  <a:lnTo>
                    <a:pt x="96" y="0"/>
                  </a:lnTo>
                  <a:lnTo>
                    <a:pt x="24" y="0"/>
                  </a:lnTo>
                  <a:lnTo>
                    <a:pt x="0" y="32"/>
                  </a:lnTo>
                  <a:close/>
                  <a:moveTo>
                    <a:pt x="36" y="46"/>
                  </a:moveTo>
                  <a:lnTo>
                    <a:pt x="50" y="34"/>
                  </a:lnTo>
                  <a:lnTo>
                    <a:pt x="36" y="20"/>
                  </a:lnTo>
                  <a:lnTo>
                    <a:pt x="36" y="12"/>
                  </a:lnTo>
                  <a:lnTo>
                    <a:pt x="44" y="12"/>
                  </a:lnTo>
                  <a:lnTo>
                    <a:pt x="58" y="26"/>
                  </a:lnTo>
                  <a:lnTo>
                    <a:pt x="70" y="12"/>
                  </a:lnTo>
                  <a:lnTo>
                    <a:pt x="80" y="12"/>
                  </a:lnTo>
                  <a:lnTo>
                    <a:pt x="80" y="16"/>
                  </a:lnTo>
                  <a:lnTo>
                    <a:pt x="80" y="20"/>
                  </a:lnTo>
                  <a:lnTo>
                    <a:pt x="66" y="34"/>
                  </a:lnTo>
                  <a:lnTo>
                    <a:pt x="80" y="48"/>
                  </a:lnTo>
                  <a:lnTo>
                    <a:pt x="80" y="50"/>
                  </a:lnTo>
                  <a:lnTo>
                    <a:pt x="80" y="56"/>
                  </a:lnTo>
                  <a:lnTo>
                    <a:pt x="74" y="56"/>
                  </a:lnTo>
                  <a:lnTo>
                    <a:pt x="72" y="56"/>
                  </a:lnTo>
                  <a:lnTo>
                    <a:pt x="58" y="42"/>
                  </a:lnTo>
                  <a:lnTo>
                    <a:pt x="44" y="56"/>
                  </a:lnTo>
                  <a:lnTo>
                    <a:pt x="40" y="56"/>
                  </a:lnTo>
                  <a:lnTo>
                    <a:pt x="36" y="56"/>
                  </a:lnTo>
                  <a:lnTo>
                    <a:pt x="36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08" name="Freeform 188"/>
            <p:cNvSpPr>
              <a:spLocks noEditPoints="1"/>
            </p:cNvSpPr>
            <p:nvPr/>
          </p:nvSpPr>
          <p:spPr bwMode="auto">
            <a:xfrm>
              <a:off x="3125143" y="548680"/>
              <a:ext cx="203200" cy="203200"/>
            </a:xfrm>
            <a:custGeom>
              <a:avLst/>
              <a:gdLst>
                <a:gd name="T0" fmla="*/ 56 w 64"/>
                <a:gd name="T1" fmla="*/ 0 h 64"/>
                <a:gd name="T2" fmla="*/ 8 w 64"/>
                <a:gd name="T3" fmla="*/ 0 h 64"/>
                <a:gd name="T4" fmla="*/ 0 w 64"/>
                <a:gd name="T5" fmla="*/ 8 h 64"/>
                <a:gd name="T6" fmla="*/ 0 w 64"/>
                <a:gd name="T7" fmla="*/ 56 h 64"/>
                <a:gd name="T8" fmla="*/ 8 w 64"/>
                <a:gd name="T9" fmla="*/ 64 h 64"/>
                <a:gd name="T10" fmla="*/ 56 w 64"/>
                <a:gd name="T11" fmla="*/ 64 h 64"/>
                <a:gd name="T12" fmla="*/ 64 w 64"/>
                <a:gd name="T13" fmla="*/ 56 h 64"/>
                <a:gd name="T14" fmla="*/ 64 w 64"/>
                <a:gd name="T15" fmla="*/ 8 h 64"/>
                <a:gd name="T16" fmla="*/ 56 w 64"/>
                <a:gd name="T17" fmla="*/ 0 h 64"/>
                <a:gd name="T18" fmla="*/ 60 w 64"/>
                <a:gd name="T19" fmla="*/ 56 h 64"/>
                <a:gd name="T20" fmla="*/ 56 w 64"/>
                <a:gd name="T21" fmla="*/ 60 h 64"/>
                <a:gd name="T22" fmla="*/ 8 w 64"/>
                <a:gd name="T23" fmla="*/ 60 h 64"/>
                <a:gd name="T24" fmla="*/ 4 w 64"/>
                <a:gd name="T25" fmla="*/ 56 h 64"/>
                <a:gd name="T26" fmla="*/ 4 w 64"/>
                <a:gd name="T27" fmla="*/ 8 h 64"/>
                <a:gd name="T28" fmla="*/ 8 w 64"/>
                <a:gd name="T29" fmla="*/ 4 h 64"/>
                <a:gd name="T30" fmla="*/ 56 w 64"/>
                <a:gd name="T31" fmla="*/ 4 h 64"/>
                <a:gd name="T32" fmla="*/ 60 w 64"/>
                <a:gd name="T33" fmla="*/ 8 h 64"/>
                <a:gd name="T34" fmla="*/ 60 w 64"/>
                <a:gd name="T35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64">
                  <a:moveTo>
                    <a:pt x="5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0"/>
                    <a:pt x="4" y="64"/>
                    <a:pt x="8" y="64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60" y="64"/>
                    <a:pt x="64" y="60"/>
                    <a:pt x="64" y="5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4"/>
                    <a:pt x="60" y="0"/>
                    <a:pt x="56" y="0"/>
                  </a:cubicBezTo>
                  <a:close/>
                  <a:moveTo>
                    <a:pt x="60" y="56"/>
                  </a:moveTo>
                  <a:cubicBezTo>
                    <a:pt x="60" y="58"/>
                    <a:pt x="58" y="60"/>
                    <a:pt x="56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6" y="60"/>
                    <a:pt x="4" y="58"/>
                    <a:pt x="4" y="56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8" y="4"/>
                    <a:pt x="60" y="6"/>
                    <a:pt x="60" y="8"/>
                  </a:cubicBezTo>
                  <a:lnTo>
                    <a:pt x="6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609" name="Freeform 189"/>
          <p:cNvSpPr>
            <a:spLocks noEditPoints="1"/>
          </p:cNvSpPr>
          <p:nvPr/>
        </p:nvSpPr>
        <p:spPr bwMode="auto">
          <a:xfrm>
            <a:off x="3937943" y="548680"/>
            <a:ext cx="204788" cy="203200"/>
          </a:xfrm>
          <a:custGeom>
            <a:avLst/>
            <a:gdLst>
              <a:gd name="T0" fmla="*/ 56 w 64"/>
              <a:gd name="T1" fmla="*/ 4 h 64"/>
              <a:gd name="T2" fmla="*/ 60 w 64"/>
              <a:gd name="T3" fmla="*/ 8 h 64"/>
              <a:gd name="T4" fmla="*/ 60 w 64"/>
              <a:gd name="T5" fmla="*/ 56 h 64"/>
              <a:gd name="T6" fmla="*/ 56 w 64"/>
              <a:gd name="T7" fmla="*/ 60 h 64"/>
              <a:gd name="T8" fmla="*/ 8 w 64"/>
              <a:gd name="T9" fmla="*/ 60 h 64"/>
              <a:gd name="T10" fmla="*/ 4 w 64"/>
              <a:gd name="T11" fmla="*/ 56 h 64"/>
              <a:gd name="T12" fmla="*/ 4 w 64"/>
              <a:gd name="T13" fmla="*/ 8 h 64"/>
              <a:gd name="T14" fmla="*/ 8 w 64"/>
              <a:gd name="T15" fmla="*/ 4 h 64"/>
              <a:gd name="T16" fmla="*/ 56 w 64"/>
              <a:gd name="T17" fmla="*/ 4 h 64"/>
              <a:gd name="T18" fmla="*/ 56 w 64"/>
              <a:gd name="T19" fmla="*/ 0 h 64"/>
              <a:gd name="T20" fmla="*/ 8 w 64"/>
              <a:gd name="T21" fmla="*/ 0 h 64"/>
              <a:gd name="T22" fmla="*/ 0 w 64"/>
              <a:gd name="T23" fmla="*/ 8 h 64"/>
              <a:gd name="T24" fmla="*/ 0 w 64"/>
              <a:gd name="T25" fmla="*/ 56 h 64"/>
              <a:gd name="T26" fmla="*/ 8 w 64"/>
              <a:gd name="T27" fmla="*/ 64 h 64"/>
              <a:gd name="T28" fmla="*/ 56 w 64"/>
              <a:gd name="T29" fmla="*/ 64 h 64"/>
              <a:gd name="T30" fmla="*/ 64 w 64"/>
              <a:gd name="T31" fmla="*/ 56 h 64"/>
              <a:gd name="T32" fmla="*/ 64 w 64"/>
              <a:gd name="T33" fmla="*/ 8 h 64"/>
              <a:gd name="T34" fmla="*/ 56 w 64"/>
              <a:gd name="T3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4" h="64">
                <a:moveTo>
                  <a:pt x="56" y="4"/>
                </a:moveTo>
                <a:cubicBezTo>
                  <a:pt x="58" y="4"/>
                  <a:pt x="60" y="6"/>
                  <a:pt x="60" y="8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58"/>
                  <a:pt x="58" y="60"/>
                  <a:pt x="56" y="60"/>
                </a:cubicBezTo>
                <a:cubicBezTo>
                  <a:pt x="8" y="60"/>
                  <a:pt x="8" y="60"/>
                  <a:pt x="8" y="60"/>
                </a:cubicBezTo>
                <a:cubicBezTo>
                  <a:pt x="6" y="60"/>
                  <a:pt x="4" y="58"/>
                  <a:pt x="4" y="56"/>
                </a:cubicBezTo>
                <a:cubicBezTo>
                  <a:pt x="4" y="8"/>
                  <a:pt x="4" y="8"/>
                  <a:pt x="4" y="8"/>
                </a:cubicBezTo>
                <a:cubicBezTo>
                  <a:pt x="4" y="6"/>
                  <a:pt x="6" y="4"/>
                  <a:pt x="8" y="4"/>
                </a:cubicBezTo>
                <a:cubicBezTo>
                  <a:pt x="56" y="4"/>
                  <a:pt x="56" y="4"/>
                  <a:pt x="56" y="4"/>
                </a:cubicBezTo>
                <a:moveTo>
                  <a:pt x="56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0"/>
                  <a:pt x="4" y="64"/>
                  <a:pt x="8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60" y="64"/>
                  <a:pt x="64" y="60"/>
                  <a:pt x="64" y="56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4"/>
                  <a:pt x="60" y="0"/>
                  <a:pt x="5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625" name="Group 624"/>
          <p:cNvGrpSpPr/>
          <p:nvPr/>
        </p:nvGrpSpPr>
        <p:grpSpPr>
          <a:xfrm>
            <a:off x="683568" y="548680"/>
            <a:ext cx="203200" cy="203200"/>
            <a:chOff x="683568" y="548680"/>
            <a:chExt cx="203200" cy="203200"/>
          </a:xfrm>
        </p:grpSpPr>
        <p:sp>
          <p:nvSpPr>
            <p:cNvPr id="610" name="Freeform 190"/>
            <p:cNvSpPr>
              <a:spLocks noEditPoints="1"/>
            </p:cNvSpPr>
            <p:nvPr/>
          </p:nvSpPr>
          <p:spPr bwMode="auto">
            <a:xfrm>
              <a:off x="683568" y="548680"/>
              <a:ext cx="203200" cy="203200"/>
            </a:xfrm>
            <a:custGeom>
              <a:avLst/>
              <a:gdLst>
                <a:gd name="T0" fmla="*/ 56 w 64"/>
                <a:gd name="T1" fmla="*/ 0 h 64"/>
                <a:gd name="T2" fmla="*/ 8 w 64"/>
                <a:gd name="T3" fmla="*/ 0 h 64"/>
                <a:gd name="T4" fmla="*/ 0 w 64"/>
                <a:gd name="T5" fmla="*/ 8 h 64"/>
                <a:gd name="T6" fmla="*/ 0 w 64"/>
                <a:gd name="T7" fmla="*/ 56 h 64"/>
                <a:gd name="T8" fmla="*/ 8 w 64"/>
                <a:gd name="T9" fmla="*/ 64 h 64"/>
                <a:gd name="T10" fmla="*/ 56 w 64"/>
                <a:gd name="T11" fmla="*/ 64 h 64"/>
                <a:gd name="T12" fmla="*/ 64 w 64"/>
                <a:gd name="T13" fmla="*/ 56 h 64"/>
                <a:gd name="T14" fmla="*/ 64 w 64"/>
                <a:gd name="T15" fmla="*/ 8 h 64"/>
                <a:gd name="T16" fmla="*/ 56 w 64"/>
                <a:gd name="T17" fmla="*/ 0 h 64"/>
                <a:gd name="T18" fmla="*/ 60 w 64"/>
                <a:gd name="T19" fmla="*/ 56 h 64"/>
                <a:gd name="T20" fmla="*/ 56 w 64"/>
                <a:gd name="T21" fmla="*/ 60 h 64"/>
                <a:gd name="T22" fmla="*/ 8 w 64"/>
                <a:gd name="T23" fmla="*/ 60 h 64"/>
                <a:gd name="T24" fmla="*/ 4 w 64"/>
                <a:gd name="T25" fmla="*/ 56 h 64"/>
                <a:gd name="T26" fmla="*/ 4 w 64"/>
                <a:gd name="T27" fmla="*/ 8 h 64"/>
                <a:gd name="T28" fmla="*/ 8 w 64"/>
                <a:gd name="T29" fmla="*/ 4 h 64"/>
                <a:gd name="T30" fmla="*/ 56 w 64"/>
                <a:gd name="T31" fmla="*/ 4 h 64"/>
                <a:gd name="T32" fmla="*/ 60 w 64"/>
                <a:gd name="T33" fmla="*/ 8 h 64"/>
                <a:gd name="T34" fmla="*/ 60 w 64"/>
                <a:gd name="T35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64">
                  <a:moveTo>
                    <a:pt x="5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0"/>
                    <a:pt x="4" y="64"/>
                    <a:pt x="8" y="64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60" y="64"/>
                    <a:pt x="64" y="60"/>
                    <a:pt x="64" y="5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4"/>
                    <a:pt x="60" y="0"/>
                    <a:pt x="56" y="0"/>
                  </a:cubicBezTo>
                  <a:close/>
                  <a:moveTo>
                    <a:pt x="60" y="56"/>
                  </a:moveTo>
                  <a:cubicBezTo>
                    <a:pt x="60" y="58"/>
                    <a:pt x="58" y="60"/>
                    <a:pt x="56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6" y="60"/>
                    <a:pt x="4" y="58"/>
                    <a:pt x="4" y="56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8" y="4"/>
                    <a:pt x="60" y="6"/>
                    <a:pt x="60" y="8"/>
                  </a:cubicBezTo>
                  <a:lnTo>
                    <a:pt x="6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11" name="Rectangle 191"/>
            <p:cNvSpPr>
              <a:spLocks noChangeArrowheads="1"/>
            </p:cNvSpPr>
            <p:nvPr/>
          </p:nvSpPr>
          <p:spPr bwMode="auto">
            <a:xfrm>
              <a:off x="721668" y="612180"/>
              <a:ext cx="25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12" name="Freeform 192"/>
            <p:cNvSpPr>
              <a:spLocks/>
            </p:cNvSpPr>
            <p:nvPr/>
          </p:nvSpPr>
          <p:spPr bwMode="auto">
            <a:xfrm>
              <a:off x="708968" y="624880"/>
              <a:ext cx="50800" cy="50800"/>
            </a:xfrm>
            <a:custGeom>
              <a:avLst/>
              <a:gdLst>
                <a:gd name="T0" fmla="*/ 24 w 32"/>
                <a:gd name="T1" fmla="*/ 8 h 32"/>
                <a:gd name="T2" fmla="*/ 8 w 32"/>
                <a:gd name="T3" fmla="*/ 8 h 32"/>
                <a:gd name="T4" fmla="*/ 8 w 32"/>
                <a:gd name="T5" fmla="*/ 0 h 32"/>
                <a:gd name="T6" fmla="*/ 0 w 32"/>
                <a:gd name="T7" fmla="*/ 0 h 32"/>
                <a:gd name="T8" fmla="*/ 0 w 32"/>
                <a:gd name="T9" fmla="*/ 32 h 32"/>
                <a:gd name="T10" fmla="*/ 8 w 32"/>
                <a:gd name="T11" fmla="*/ 32 h 32"/>
                <a:gd name="T12" fmla="*/ 8 w 32"/>
                <a:gd name="T13" fmla="*/ 16 h 32"/>
                <a:gd name="T14" fmla="*/ 24 w 32"/>
                <a:gd name="T15" fmla="*/ 16 h 32"/>
                <a:gd name="T16" fmla="*/ 24 w 32"/>
                <a:gd name="T17" fmla="*/ 32 h 32"/>
                <a:gd name="T18" fmla="*/ 32 w 32"/>
                <a:gd name="T19" fmla="*/ 32 h 32"/>
                <a:gd name="T20" fmla="*/ 32 w 32"/>
                <a:gd name="T21" fmla="*/ 0 h 32"/>
                <a:gd name="T22" fmla="*/ 24 w 32"/>
                <a:gd name="T23" fmla="*/ 0 h 32"/>
                <a:gd name="T24" fmla="*/ 24 w 32"/>
                <a:gd name="T25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32">
                  <a:moveTo>
                    <a:pt x="24" y="8"/>
                  </a:moveTo>
                  <a:lnTo>
                    <a:pt x="8" y="8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8" y="16"/>
                  </a:lnTo>
                  <a:lnTo>
                    <a:pt x="24" y="16"/>
                  </a:lnTo>
                  <a:lnTo>
                    <a:pt x="24" y="32"/>
                  </a:lnTo>
                  <a:lnTo>
                    <a:pt x="32" y="32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13" name="Freeform 193"/>
            <p:cNvSpPr>
              <a:spLocks/>
            </p:cNvSpPr>
            <p:nvPr/>
          </p:nvSpPr>
          <p:spPr bwMode="auto">
            <a:xfrm>
              <a:off x="785168" y="612180"/>
              <a:ext cx="38100" cy="63500"/>
            </a:xfrm>
            <a:custGeom>
              <a:avLst/>
              <a:gdLst>
                <a:gd name="T0" fmla="*/ 8 w 24"/>
                <a:gd name="T1" fmla="*/ 0 h 40"/>
                <a:gd name="T2" fmla="*/ 0 w 24"/>
                <a:gd name="T3" fmla="*/ 0 h 40"/>
                <a:gd name="T4" fmla="*/ 0 w 24"/>
                <a:gd name="T5" fmla="*/ 40 h 40"/>
                <a:gd name="T6" fmla="*/ 24 w 24"/>
                <a:gd name="T7" fmla="*/ 40 h 40"/>
                <a:gd name="T8" fmla="*/ 24 w 24"/>
                <a:gd name="T9" fmla="*/ 32 h 40"/>
                <a:gd name="T10" fmla="*/ 8 w 24"/>
                <a:gd name="T11" fmla="*/ 32 h 40"/>
                <a:gd name="T12" fmla="*/ 8 w 24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0">
                  <a:moveTo>
                    <a:pt x="8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24" y="40"/>
                  </a:lnTo>
                  <a:lnTo>
                    <a:pt x="24" y="32"/>
                  </a:lnTo>
                  <a:lnTo>
                    <a:pt x="8" y="3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14" name="Freeform 194"/>
            <p:cNvSpPr>
              <a:spLocks/>
            </p:cNvSpPr>
            <p:nvPr/>
          </p:nvSpPr>
          <p:spPr bwMode="auto">
            <a:xfrm>
              <a:off x="823268" y="612180"/>
              <a:ext cx="38100" cy="63500"/>
            </a:xfrm>
            <a:custGeom>
              <a:avLst/>
              <a:gdLst>
                <a:gd name="T0" fmla="*/ 0 w 24"/>
                <a:gd name="T1" fmla="*/ 8 h 40"/>
                <a:gd name="T2" fmla="*/ 8 w 24"/>
                <a:gd name="T3" fmla="*/ 8 h 40"/>
                <a:gd name="T4" fmla="*/ 8 w 24"/>
                <a:gd name="T5" fmla="*/ 40 h 40"/>
                <a:gd name="T6" fmla="*/ 16 w 24"/>
                <a:gd name="T7" fmla="*/ 40 h 40"/>
                <a:gd name="T8" fmla="*/ 16 w 24"/>
                <a:gd name="T9" fmla="*/ 8 h 40"/>
                <a:gd name="T10" fmla="*/ 24 w 24"/>
                <a:gd name="T11" fmla="*/ 8 h 40"/>
                <a:gd name="T12" fmla="*/ 24 w 24"/>
                <a:gd name="T13" fmla="*/ 0 h 40"/>
                <a:gd name="T14" fmla="*/ 0 w 24"/>
                <a:gd name="T15" fmla="*/ 0 h 40"/>
                <a:gd name="T16" fmla="*/ 0 w 24"/>
                <a:gd name="T17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40">
                  <a:moveTo>
                    <a:pt x="0" y="8"/>
                  </a:moveTo>
                  <a:lnTo>
                    <a:pt x="8" y="8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16" y="8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626" name="Group 625"/>
          <p:cNvGrpSpPr/>
          <p:nvPr/>
        </p:nvGrpSpPr>
        <p:grpSpPr>
          <a:xfrm>
            <a:off x="1089968" y="548680"/>
            <a:ext cx="204788" cy="203200"/>
            <a:chOff x="1089968" y="548680"/>
            <a:chExt cx="204788" cy="203200"/>
          </a:xfrm>
        </p:grpSpPr>
        <p:sp>
          <p:nvSpPr>
            <p:cNvPr id="615" name="Freeform 195"/>
            <p:cNvSpPr>
              <a:spLocks noEditPoints="1"/>
            </p:cNvSpPr>
            <p:nvPr/>
          </p:nvSpPr>
          <p:spPr bwMode="auto">
            <a:xfrm>
              <a:off x="1089968" y="548680"/>
              <a:ext cx="204788" cy="203200"/>
            </a:xfrm>
            <a:custGeom>
              <a:avLst/>
              <a:gdLst>
                <a:gd name="T0" fmla="*/ 56 w 64"/>
                <a:gd name="T1" fmla="*/ 0 h 64"/>
                <a:gd name="T2" fmla="*/ 8 w 64"/>
                <a:gd name="T3" fmla="*/ 0 h 64"/>
                <a:gd name="T4" fmla="*/ 0 w 64"/>
                <a:gd name="T5" fmla="*/ 8 h 64"/>
                <a:gd name="T6" fmla="*/ 0 w 64"/>
                <a:gd name="T7" fmla="*/ 56 h 64"/>
                <a:gd name="T8" fmla="*/ 8 w 64"/>
                <a:gd name="T9" fmla="*/ 64 h 64"/>
                <a:gd name="T10" fmla="*/ 56 w 64"/>
                <a:gd name="T11" fmla="*/ 64 h 64"/>
                <a:gd name="T12" fmla="*/ 64 w 64"/>
                <a:gd name="T13" fmla="*/ 56 h 64"/>
                <a:gd name="T14" fmla="*/ 64 w 64"/>
                <a:gd name="T15" fmla="*/ 8 h 64"/>
                <a:gd name="T16" fmla="*/ 56 w 64"/>
                <a:gd name="T17" fmla="*/ 0 h 64"/>
                <a:gd name="T18" fmla="*/ 60 w 64"/>
                <a:gd name="T19" fmla="*/ 56 h 64"/>
                <a:gd name="T20" fmla="*/ 56 w 64"/>
                <a:gd name="T21" fmla="*/ 60 h 64"/>
                <a:gd name="T22" fmla="*/ 8 w 64"/>
                <a:gd name="T23" fmla="*/ 60 h 64"/>
                <a:gd name="T24" fmla="*/ 4 w 64"/>
                <a:gd name="T25" fmla="*/ 56 h 64"/>
                <a:gd name="T26" fmla="*/ 4 w 64"/>
                <a:gd name="T27" fmla="*/ 8 h 64"/>
                <a:gd name="T28" fmla="*/ 8 w 64"/>
                <a:gd name="T29" fmla="*/ 4 h 64"/>
                <a:gd name="T30" fmla="*/ 56 w 64"/>
                <a:gd name="T31" fmla="*/ 4 h 64"/>
                <a:gd name="T32" fmla="*/ 60 w 64"/>
                <a:gd name="T33" fmla="*/ 8 h 64"/>
                <a:gd name="T34" fmla="*/ 60 w 64"/>
                <a:gd name="T35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64">
                  <a:moveTo>
                    <a:pt x="5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0"/>
                    <a:pt x="4" y="64"/>
                    <a:pt x="8" y="64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60" y="64"/>
                    <a:pt x="64" y="60"/>
                    <a:pt x="64" y="5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4"/>
                    <a:pt x="60" y="0"/>
                    <a:pt x="56" y="0"/>
                  </a:cubicBezTo>
                  <a:close/>
                  <a:moveTo>
                    <a:pt x="60" y="56"/>
                  </a:moveTo>
                  <a:cubicBezTo>
                    <a:pt x="60" y="58"/>
                    <a:pt x="58" y="60"/>
                    <a:pt x="56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6" y="60"/>
                    <a:pt x="4" y="58"/>
                    <a:pt x="4" y="56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8" y="4"/>
                    <a:pt x="60" y="6"/>
                    <a:pt x="60" y="8"/>
                  </a:cubicBezTo>
                  <a:lnTo>
                    <a:pt x="6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16" name="Freeform 196"/>
            <p:cNvSpPr>
              <a:spLocks/>
            </p:cNvSpPr>
            <p:nvPr/>
          </p:nvSpPr>
          <p:spPr bwMode="auto">
            <a:xfrm>
              <a:off x="1115368" y="599480"/>
              <a:ext cx="153988" cy="88900"/>
            </a:xfrm>
            <a:custGeom>
              <a:avLst/>
              <a:gdLst>
                <a:gd name="T0" fmla="*/ 32 w 97"/>
                <a:gd name="T1" fmla="*/ 2 h 56"/>
                <a:gd name="T2" fmla="*/ 30 w 97"/>
                <a:gd name="T3" fmla="*/ 0 h 56"/>
                <a:gd name="T4" fmla="*/ 6 w 97"/>
                <a:gd name="T5" fmla="*/ 0 h 56"/>
                <a:gd name="T6" fmla="*/ 0 w 97"/>
                <a:gd name="T7" fmla="*/ 0 h 56"/>
                <a:gd name="T8" fmla="*/ 0 w 97"/>
                <a:gd name="T9" fmla="*/ 16 h 56"/>
                <a:gd name="T10" fmla="*/ 22 w 97"/>
                <a:gd name="T11" fmla="*/ 16 h 56"/>
                <a:gd name="T12" fmla="*/ 48 w 97"/>
                <a:gd name="T13" fmla="*/ 42 h 56"/>
                <a:gd name="T14" fmla="*/ 62 w 97"/>
                <a:gd name="T15" fmla="*/ 56 h 56"/>
                <a:gd name="T16" fmla="*/ 87 w 97"/>
                <a:gd name="T17" fmla="*/ 56 h 56"/>
                <a:gd name="T18" fmla="*/ 97 w 97"/>
                <a:gd name="T19" fmla="*/ 56 h 56"/>
                <a:gd name="T20" fmla="*/ 97 w 97"/>
                <a:gd name="T21" fmla="*/ 40 h 56"/>
                <a:gd name="T22" fmla="*/ 70 w 97"/>
                <a:gd name="T23" fmla="*/ 40 h 56"/>
                <a:gd name="T24" fmla="*/ 32 w 97"/>
                <a:gd name="T25" fmla="*/ 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56">
                  <a:moveTo>
                    <a:pt x="32" y="2"/>
                  </a:moveTo>
                  <a:lnTo>
                    <a:pt x="3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22" y="16"/>
                  </a:lnTo>
                  <a:lnTo>
                    <a:pt x="48" y="42"/>
                  </a:lnTo>
                  <a:lnTo>
                    <a:pt x="62" y="56"/>
                  </a:lnTo>
                  <a:lnTo>
                    <a:pt x="87" y="56"/>
                  </a:lnTo>
                  <a:lnTo>
                    <a:pt x="97" y="56"/>
                  </a:lnTo>
                  <a:lnTo>
                    <a:pt x="97" y="40"/>
                  </a:lnTo>
                  <a:lnTo>
                    <a:pt x="70" y="40"/>
                  </a:lnTo>
                  <a:lnTo>
                    <a:pt x="3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17" name="Rectangle 197"/>
            <p:cNvSpPr>
              <a:spLocks noChangeArrowheads="1"/>
            </p:cNvSpPr>
            <p:nvPr/>
          </p:nvSpPr>
          <p:spPr bwMode="auto">
            <a:xfrm>
              <a:off x="1216968" y="599480"/>
              <a:ext cx="52388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618" name="Freeform 198"/>
          <p:cNvSpPr>
            <a:spLocks/>
          </p:cNvSpPr>
          <p:nvPr/>
        </p:nvSpPr>
        <p:spPr bwMode="auto">
          <a:xfrm>
            <a:off x="5579418" y="586780"/>
            <a:ext cx="190500" cy="152400"/>
          </a:xfrm>
          <a:custGeom>
            <a:avLst/>
            <a:gdLst>
              <a:gd name="T0" fmla="*/ 44 w 60"/>
              <a:gd name="T1" fmla="*/ 0 h 48"/>
              <a:gd name="T2" fmla="*/ 40 w 60"/>
              <a:gd name="T3" fmla="*/ 0 h 48"/>
              <a:gd name="T4" fmla="*/ 36 w 60"/>
              <a:gd name="T5" fmla="*/ 0 h 48"/>
              <a:gd name="T6" fmla="*/ 36 w 60"/>
              <a:gd name="T7" fmla="*/ 8 h 48"/>
              <a:gd name="T8" fmla="*/ 40 w 60"/>
              <a:gd name="T9" fmla="*/ 8 h 48"/>
              <a:gd name="T10" fmla="*/ 44 w 60"/>
              <a:gd name="T11" fmla="*/ 8 h 48"/>
              <a:gd name="T12" fmla="*/ 52 w 60"/>
              <a:gd name="T13" fmla="*/ 18 h 48"/>
              <a:gd name="T14" fmla="*/ 44 w 60"/>
              <a:gd name="T15" fmla="*/ 28 h 48"/>
              <a:gd name="T16" fmla="*/ 20 w 60"/>
              <a:gd name="T17" fmla="*/ 28 h 48"/>
              <a:gd name="T18" fmla="*/ 20 w 60"/>
              <a:gd name="T19" fmla="*/ 16 h 48"/>
              <a:gd name="T20" fmla="*/ 0 w 60"/>
              <a:gd name="T21" fmla="*/ 32 h 48"/>
              <a:gd name="T22" fmla="*/ 20 w 60"/>
              <a:gd name="T23" fmla="*/ 48 h 48"/>
              <a:gd name="T24" fmla="*/ 20 w 60"/>
              <a:gd name="T25" fmla="*/ 36 h 48"/>
              <a:gd name="T26" fmla="*/ 44 w 60"/>
              <a:gd name="T27" fmla="*/ 36 h 48"/>
              <a:gd name="T28" fmla="*/ 60 w 60"/>
              <a:gd name="T29" fmla="*/ 18 h 48"/>
              <a:gd name="T30" fmla="*/ 44 w 60"/>
              <a:gd name="T31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0" h="48">
                <a:moveTo>
                  <a:pt x="44" y="0"/>
                </a:move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8"/>
                  <a:pt x="36" y="8"/>
                  <a:pt x="36" y="8"/>
                </a:cubicBezTo>
                <a:cubicBezTo>
                  <a:pt x="40" y="8"/>
                  <a:pt x="40" y="8"/>
                  <a:pt x="40" y="8"/>
                </a:cubicBezTo>
                <a:cubicBezTo>
                  <a:pt x="44" y="8"/>
                  <a:pt x="44" y="8"/>
                  <a:pt x="44" y="8"/>
                </a:cubicBezTo>
                <a:cubicBezTo>
                  <a:pt x="49" y="9"/>
                  <a:pt x="52" y="13"/>
                  <a:pt x="52" y="18"/>
                </a:cubicBezTo>
                <a:cubicBezTo>
                  <a:pt x="52" y="23"/>
                  <a:pt x="49" y="27"/>
                  <a:pt x="44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16"/>
                  <a:pt x="20" y="16"/>
                  <a:pt x="20" y="16"/>
                </a:cubicBezTo>
                <a:cubicBezTo>
                  <a:pt x="0" y="32"/>
                  <a:pt x="0" y="32"/>
                  <a:pt x="0" y="32"/>
                </a:cubicBezTo>
                <a:cubicBezTo>
                  <a:pt x="20" y="48"/>
                  <a:pt x="20" y="48"/>
                  <a:pt x="20" y="48"/>
                </a:cubicBezTo>
                <a:cubicBezTo>
                  <a:pt x="20" y="36"/>
                  <a:pt x="20" y="36"/>
                  <a:pt x="20" y="36"/>
                </a:cubicBezTo>
                <a:cubicBezTo>
                  <a:pt x="44" y="36"/>
                  <a:pt x="44" y="36"/>
                  <a:pt x="44" y="36"/>
                </a:cubicBezTo>
                <a:cubicBezTo>
                  <a:pt x="53" y="35"/>
                  <a:pt x="60" y="27"/>
                  <a:pt x="60" y="18"/>
                </a:cubicBezTo>
                <a:cubicBezTo>
                  <a:pt x="60" y="9"/>
                  <a:pt x="53" y="1"/>
                  <a:pt x="4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649" name="Group 648"/>
          <p:cNvGrpSpPr/>
          <p:nvPr/>
        </p:nvGrpSpPr>
        <p:grpSpPr>
          <a:xfrm>
            <a:off x="8414693" y="2645370"/>
            <a:ext cx="203200" cy="203200"/>
            <a:chOff x="8414693" y="2645370"/>
            <a:chExt cx="203200" cy="203200"/>
          </a:xfrm>
        </p:grpSpPr>
        <p:sp>
          <p:nvSpPr>
            <p:cNvPr id="416" name="Freeform 397"/>
            <p:cNvSpPr>
              <a:spLocks noEditPoints="1"/>
            </p:cNvSpPr>
            <p:nvPr/>
          </p:nvSpPr>
          <p:spPr bwMode="auto">
            <a:xfrm>
              <a:off x="8414693" y="2645370"/>
              <a:ext cx="203200" cy="203200"/>
            </a:xfrm>
            <a:custGeom>
              <a:avLst/>
              <a:gdLst>
                <a:gd name="T0" fmla="*/ 63 w 64"/>
                <a:gd name="T1" fmla="*/ 30 h 64"/>
                <a:gd name="T2" fmla="*/ 32 w 64"/>
                <a:gd name="T3" fmla="*/ 0 h 64"/>
                <a:gd name="T4" fmla="*/ 0 w 64"/>
                <a:gd name="T5" fmla="*/ 24 h 64"/>
                <a:gd name="T6" fmla="*/ 0 w 64"/>
                <a:gd name="T7" fmla="*/ 32 h 64"/>
                <a:gd name="T8" fmla="*/ 0 w 64"/>
                <a:gd name="T9" fmla="*/ 35 h 64"/>
                <a:gd name="T10" fmla="*/ 32 w 64"/>
                <a:gd name="T11" fmla="*/ 64 h 64"/>
                <a:gd name="T12" fmla="*/ 61 w 64"/>
                <a:gd name="T13" fmla="*/ 43 h 64"/>
                <a:gd name="T14" fmla="*/ 64 w 64"/>
                <a:gd name="T15" fmla="*/ 32 h 64"/>
                <a:gd name="T16" fmla="*/ 63 w 64"/>
                <a:gd name="T17" fmla="*/ 30 h 64"/>
                <a:gd name="T18" fmla="*/ 18 w 64"/>
                <a:gd name="T19" fmla="*/ 36 h 64"/>
                <a:gd name="T20" fmla="*/ 12 w 64"/>
                <a:gd name="T21" fmla="*/ 30 h 64"/>
                <a:gd name="T22" fmla="*/ 18 w 64"/>
                <a:gd name="T23" fmla="*/ 24 h 64"/>
                <a:gd name="T24" fmla="*/ 24 w 64"/>
                <a:gd name="T25" fmla="*/ 30 h 64"/>
                <a:gd name="T26" fmla="*/ 18 w 64"/>
                <a:gd name="T27" fmla="*/ 36 h 64"/>
                <a:gd name="T28" fmla="*/ 59 w 64"/>
                <a:gd name="T29" fmla="*/ 38 h 64"/>
                <a:gd name="T30" fmla="*/ 46 w 64"/>
                <a:gd name="T31" fmla="*/ 45 h 64"/>
                <a:gd name="T32" fmla="*/ 34 w 64"/>
                <a:gd name="T33" fmla="*/ 31 h 64"/>
                <a:gd name="T34" fmla="*/ 17 w 64"/>
                <a:gd name="T35" fmla="*/ 12 h 64"/>
                <a:gd name="T36" fmla="*/ 10 w 64"/>
                <a:gd name="T37" fmla="*/ 14 h 64"/>
                <a:gd name="T38" fmla="*/ 32 w 64"/>
                <a:gd name="T39" fmla="*/ 4 h 64"/>
                <a:gd name="T40" fmla="*/ 60 w 64"/>
                <a:gd name="T41" fmla="*/ 32 h 64"/>
                <a:gd name="T42" fmla="*/ 59 w 64"/>
                <a:gd name="T43" fmla="*/ 3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64">
                  <a:moveTo>
                    <a:pt x="63" y="30"/>
                  </a:moveTo>
                  <a:cubicBezTo>
                    <a:pt x="63" y="13"/>
                    <a:pt x="49" y="0"/>
                    <a:pt x="32" y="0"/>
                  </a:cubicBezTo>
                  <a:cubicBezTo>
                    <a:pt x="16" y="0"/>
                    <a:pt x="4" y="10"/>
                    <a:pt x="0" y="24"/>
                  </a:cubicBezTo>
                  <a:cubicBezTo>
                    <a:pt x="0" y="27"/>
                    <a:pt x="0" y="29"/>
                    <a:pt x="0" y="32"/>
                  </a:cubicBezTo>
                  <a:cubicBezTo>
                    <a:pt x="0" y="33"/>
                    <a:pt x="0" y="34"/>
                    <a:pt x="0" y="35"/>
                  </a:cubicBezTo>
                  <a:cubicBezTo>
                    <a:pt x="2" y="51"/>
                    <a:pt x="15" y="64"/>
                    <a:pt x="32" y="64"/>
                  </a:cubicBezTo>
                  <a:cubicBezTo>
                    <a:pt x="45" y="64"/>
                    <a:pt x="57" y="55"/>
                    <a:pt x="61" y="43"/>
                  </a:cubicBezTo>
                  <a:cubicBezTo>
                    <a:pt x="63" y="40"/>
                    <a:pt x="64" y="36"/>
                    <a:pt x="64" y="32"/>
                  </a:cubicBezTo>
                  <a:cubicBezTo>
                    <a:pt x="64" y="31"/>
                    <a:pt x="63" y="31"/>
                    <a:pt x="63" y="30"/>
                  </a:cubicBezTo>
                  <a:close/>
                  <a:moveTo>
                    <a:pt x="18" y="36"/>
                  </a:moveTo>
                  <a:cubicBezTo>
                    <a:pt x="14" y="36"/>
                    <a:pt x="12" y="33"/>
                    <a:pt x="12" y="30"/>
                  </a:cubicBezTo>
                  <a:cubicBezTo>
                    <a:pt x="12" y="26"/>
                    <a:pt x="14" y="24"/>
                    <a:pt x="18" y="24"/>
                  </a:cubicBezTo>
                  <a:cubicBezTo>
                    <a:pt x="21" y="24"/>
                    <a:pt x="24" y="26"/>
                    <a:pt x="24" y="30"/>
                  </a:cubicBezTo>
                  <a:cubicBezTo>
                    <a:pt x="24" y="33"/>
                    <a:pt x="21" y="36"/>
                    <a:pt x="18" y="36"/>
                  </a:cubicBezTo>
                  <a:close/>
                  <a:moveTo>
                    <a:pt x="59" y="38"/>
                  </a:moveTo>
                  <a:cubicBezTo>
                    <a:pt x="55" y="43"/>
                    <a:pt x="51" y="45"/>
                    <a:pt x="46" y="45"/>
                  </a:cubicBezTo>
                  <a:cubicBezTo>
                    <a:pt x="40" y="45"/>
                    <a:pt x="34" y="41"/>
                    <a:pt x="34" y="31"/>
                  </a:cubicBezTo>
                  <a:cubicBezTo>
                    <a:pt x="34" y="18"/>
                    <a:pt x="25" y="12"/>
                    <a:pt x="17" y="12"/>
                  </a:cubicBezTo>
                  <a:cubicBezTo>
                    <a:pt x="15" y="12"/>
                    <a:pt x="13" y="13"/>
                    <a:pt x="10" y="14"/>
                  </a:cubicBezTo>
                  <a:cubicBezTo>
                    <a:pt x="15" y="8"/>
                    <a:pt x="23" y="4"/>
                    <a:pt x="32" y="4"/>
                  </a:cubicBezTo>
                  <a:cubicBezTo>
                    <a:pt x="47" y="4"/>
                    <a:pt x="60" y="16"/>
                    <a:pt x="60" y="32"/>
                  </a:cubicBezTo>
                  <a:cubicBezTo>
                    <a:pt x="60" y="34"/>
                    <a:pt x="59" y="36"/>
                    <a:pt x="59" y="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17" name="Oval 398"/>
            <p:cNvSpPr>
              <a:spLocks noChangeArrowheads="1"/>
            </p:cNvSpPr>
            <p:nvPr/>
          </p:nvSpPr>
          <p:spPr bwMode="auto">
            <a:xfrm>
              <a:off x="8541693" y="2734270"/>
              <a:ext cx="38100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418" name="Freeform 399"/>
          <p:cNvSpPr>
            <a:spLocks/>
          </p:cNvSpPr>
          <p:nvPr/>
        </p:nvSpPr>
        <p:spPr bwMode="auto">
          <a:xfrm>
            <a:off x="4752331" y="2645370"/>
            <a:ext cx="203200" cy="203200"/>
          </a:xfrm>
          <a:custGeom>
            <a:avLst/>
            <a:gdLst>
              <a:gd name="T0" fmla="*/ 64 w 64"/>
              <a:gd name="T1" fmla="*/ 40 h 64"/>
              <a:gd name="T2" fmla="*/ 35 w 64"/>
              <a:gd name="T3" fmla="*/ 48 h 64"/>
              <a:gd name="T4" fmla="*/ 61 w 64"/>
              <a:gd name="T5" fmla="*/ 13 h 64"/>
              <a:gd name="T6" fmla="*/ 35 w 64"/>
              <a:gd name="T7" fmla="*/ 42 h 64"/>
              <a:gd name="T8" fmla="*/ 32 w 64"/>
              <a:gd name="T9" fmla="*/ 0 h 64"/>
              <a:gd name="T10" fmla="*/ 28 w 64"/>
              <a:gd name="T11" fmla="*/ 41 h 64"/>
              <a:gd name="T12" fmla="*/ 2 w 64"/>
              <a:gd name="T13" fmla="*/ 13 h 64"/>
              <a:gd name="T14" fmla="*/ 28 w 64"/>
              <a:gd name="T15" fmla="*/ 48 h 64"/>
              <a:gd name="T16" fmla="*/ 0 w 64"/>
              <a:gd name="T17" fmla="*/ 40 h 64"/>
              <a:gd name="T18" fmla="*/ 26 w 64"/>
              <a:gd name="T19" fmla="*/ 51 h 64"/>
              <a:gd name="T20" fmla="*/ 5 w 64"/>
              <a:gd name="T21" fmla="*/ 57 h 64"/>
              <a:gd name="T22" fmla="*/ 30 w 64"/>
              <a:gd name="T23" fmla="*/ 52 h 64"/>
              <a:gd name="T24" fmla="*/ 28 w 64"/>
              <a:gd name="T25" fmla="*/ 64 h 64"/>
              <a:gd name="T26" fmla="*/ 36 w 64"/>
              <a:gd name="T27" fmla="*/ 64 h 64"/>
              <a:gd name="T28" fmla="*/ 34 w 64"/>
              <a:gd name="T29" fmla="*/ 52 h 64"/>
              <a:gd name="T30" fmla="*/ 58 w 64"/>
              <a:gd name="T31" fmla="*/ 57 h 64"/>
              <a:gd name="T32" fmla="*/ 37 w 64"/>
              <a:gd name="T33" fmla="*/ 51 h 64"/>
              <a:gd name="T34" fmla="*/ 64 w 64"/>
              <a:gd name="T35" fmla="*/ 4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4" h="64">
                <a:moveTo>
                  <a:pt x="64" y="40"/>
                </a:moveTo>
                <a:cubicBezTo>
                  <a:pt x="56" y="38"/>
                  <a:pt x="43" y="43"/>
                  <a:pt x="35" y="48"/>
                </a:cubicBezTo>
                <a:cubicBezTo>
                  <a:pt x="49" y="35"/>
                  <a:pt x="58" y="30"/>
                  <a:pt x="61" y="13"/>
                </a:cubicBezTo>
                <a:cubicBezTo>
                  <a:pt x="48" y="18"/>
                  <a:pt x="40" y="30"/>
                  <a:pt x="35" y="42"/>
                </a:cubicBezTo>
                <a:cubicBezTo>
                  <a:pt x="39" y="26"/>
                  <a:pt x="37" y="10"/>
                  <a:pt x="32" y="0"/>
                </a:cubicBezTo>
                <a:cubicBezTo>
                  <a:pt x="26" y="10"/>
                  <a:pt x="24" y="26"/>
                  <a:pt x="28" y="41"/>
                </a:cubicBezTo>
                <a:cubicBezTo>
                  <a:pt x="23" y="30"/>
                  <a:pt x="15" y="18"/>
                  <a:pt x="2" y="13"/>
                </a:cubicBezTo>
                <a:cubicBezTo>
                  <a:pt x="5" y="30"/>
                  <a:pt x="14" y="35"/>
                  <a:pt x="28" y="48"/>
                </a:cubicBezTo>
                <a:cubicBezTo>
                  <a:pt x="20" y="43"/>
                  <a:pt x="7" y="38"/>
                  <a:pt x="0" y="40"/>
                </a:cubicBezTo>
                <a:cubicBezTo>
                  <a:pt x="3" y="47"/>
                  <a:pt x="14" y="50"/>
                  <a:pt x="26" y="51"/>
                </a:cubicBezTo>
                <a:cubicBezTo>
                  <a:pt x="17" y="53"/>
                  <a:pt x="11" y="53"/>
                  <a:pt x="5" y="57"/>
                </a:cubicBezTo>
                <a:cubicBezTo>
                  <a:pt x="14" y="61"/>
                  <a:pt x="23" y="58"/>
                  <a:pt x="30" y="52"/>
                </a:cubicBezTo>
                <a:cubicBezTo>
                  <a:pt x="28" y="64"/>
                  <a:pt x="28" y="64"/>
                  <a:pt x="28" y="64"/>
                </a:cubicBezTo>
                <a:cubicBezTo>
                  <a:pt x="36" y="64"/>
                  <a:pt x="36" y="64"/>
                  <a:pt x="36" y="64"/>
                </a:cubicBezTo>
                <a:cubicBezTo>
                  <a:pt x="34" y="52"/>
                  <a:pt x="34" y="52"/>
                  <a:pt x="34" y="52"/>
                </a:cubicBezTo>
                <a:cubicBezTo>
                  <a:pt x="40" y="58"/>
                  <a:pt x="49" y="61"/>
                  <a:pt x="58" y="57"/>
                </a:cubicBezTo>
                <a:cubicBezTo>
                  <a:pt x="52" y="53"/>
                  <a:pt x="46" y="53"/>
                  <a:pt x="37" y="51"/>
                </a:cubicBezTo>
                <a:cubicBezTo>
                  <a:pt x="49" y="50"/>
                  <a:pt x="60" y="47"/>
                  <a:pt x="64" y="4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648" name="Group 647"/>
          <p:cNvGrpSpPr/>
          <p:nvPr/>
        </p:nvGrpSpPr>
        <p:grpSpPr>
          <a:xfrm>
            <a:off x="8414693" y="1629370"/>
            <a:ext cx="190500" cy="203200"/>
            <a:chOff x="8414693" y="1629370"/>
            <a:chExt cx="190500" cy="203200"/>
          </a:xfrm>
        </p:grpSpPr>
        <p:sp>
          <p:nvSpPr>
            <p:cNvPr id="419" name="Freeform 400"/>
            <p:cNvSpPr>
              <a:spLocks/>
            </p:cNvSpPr>
            <p:nvPr/>
          </p:nvSpPr>
          <p:spPr bwMode="auto">
            <a:xfrm>
              <a:off x="8414693" y="1819870"/>
              <a:ext cx="190500" cy="12700"/>
            </a:xfrm>
            <a:custGeom>
              <a:avLst/>
              <a:gdLst>
                <a:gd name="T0" fmla="*/ 58 w 60"/>
                <a:gd name="T1" fmla="*/ 0 h 4"/>
                <a:gd name="T2" fmla="*/ 2 w 60"/>
                <a:gd name="T3" fmla="*/ 0 h 4"/>
                <a:gd name="T4" fmla="*/ 0 w 60"/>
                <a:gd name="T5" fmla="*/ 2 h 4"/>
                <a:gd name="T6" fmla="*/ 2 w 60"/>
                <a:gd name="T7" fmla="*/ 4 h 4"/>
                <a:gd name="T8" fmla="*/ 58 w 60"/>
                <a:gd name="T9" fmla="*/ 4 h 4"/>
                <a:gd name="T10" fmla="*/ 60 w 60"/>
                <a:gd name="T11" fmla="*/ 2 h 4"/>
                <a:gd name="T12" fmla="*/ 58 w 60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4">
                  <a:moveTo>
                    <a:pt x="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4"/>
                    <a:pt x="2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60" y="3"/>
                    <a:pt x="60" y="2"/>
                  </a:cubicBezTo>
                  <a:cubicBezTo>
                    <a:pt x="60" y="1"/>
                    <a:pt x="59" y="0"/>
                    <a:pt x="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20" name="Freeform 401"/>
            <p:cNvSpPr>
              <a:spLocks/>
            </p:cNvSpPr>
            <p:nvPr/>
          </p:nvSpPr>
          <p:spPr bwMode="auto">
            <a:xfrm>
              <a:off x="8427393" y="1680170"/>
              <a:ext cx="165100" cy="50800"/>
            </a:xfrm>
            <a:custGeom>
              <a:avLst/>
              <a:gdLst>
                <a:gd name="T0" fmla="*/ 2 w 52"/>
                <a:gd name="T1" fmla="*/ 16 h 16"/>
                <a:gd name="T2" fmla="*/ 50 w 52"/>
                <a:gd name="T3" fmla="*/ 16 h 16"/>
                <a:gd name="T4" fmla="*/ 52 w 52"/>
                <a:gd name="T5" fmla="*/ 14 h 16"/>
                <a:gd name="T6" fmla="*/ 50 w 52"/>
                <a:gd name="T7" fmla="*/ 12 h 16"/>
                <a:gd name="T8" fmla="*/ 44 w 52"/>
                <a:gd name="T9" fmla="*/ 12 h 16"/>
                <a:gd name="T10" fmla="*/ 44 w 52"/>
                <a:gd name="T11" fmla="*/ 2 h 16"/>
                <a:gd name="T12" fmla="*/ 41 w 52"/>
                <a:gd name="T13" fmla="*/ 0 h 16"/>
                <a:gd name="T14" fmla="*/ 39 w 52"/>
                <a:gd name="T15" fmla="*/ 2 h 16"/>
                <a:gd name="T16" fmla="*/ 39 w 52"/>
                <a:gd name="T17" fmla="*/ 12 h 16"/>
                <a:gd name="T18" fmla="*/ 28 w 52"/>
                <a:gd name="T19" fmla="*/ 12 h 16"/>
                <a:gd name="T20" fmla="*/ 28 w 52"/>
                <a:gd name="T21" fmla="*/ 2 h 16"/>
                <a:gd name="T22" fmla="*/ 25 w 52"/>
                <a:gd name="T23" fmla="*/ 0 h 16"/>
                <a:gd name="T24" fmla="*/ 23 w 52"/>
                <a:gd name="T25" fmla="*/ 2 h 16"/>
                <a:gd name="T26" fmla="*/ 23 w 52"/>
                <a:gd name="T27" fmla="*/ 12 h 16"/>
                <a:gd name="T28" fmla="*/ 12 w 52"/>
                <a:gd name="T29" fmla="*/ 12 h 16"/>
                <a:gd name="T30" fmla="*/ 12 w 52"/>
                <a:gd name="T31" fmla="*/ 2 h 16"/>
                <a:gd name="T32" fmla="*/ 9 w 52"/>
                <a:gd name="T33" fmla="*/ 0 h 16"/>
                <a:gd name="T34" fmla="*/ 7 w 52"/>
                <a:gd name="T35" fmla="*/ 2 h 16"/>
                <a:gd name="T36" fmla="*/ 7 w 52"/>
                <a:gd name="T37" fmla="*/ 12 h 16"/>
                <a:gd name="T38" fmla="*/ 2 w 52"/>
                <a:gd name="T39" fmla="*/ 12 h 16"/>
                <a:gd name="T40" fmla="*/ 0 w 52"/>
                <a:gd name="T41" fmla="*/ 14 h 16"/>
                <a:gd name="T42" fmla="*/ 2 w 52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16">
                  <a:moveTo>
                    <a:pt x="2" y="16"/>
                  </a:moveTo>
                  <a:cubicBezTo>
                    <a:pt x="50" y="16"/>
                    <a:pt x="50" y="16"/>
                    <a:pt x="50" y="16"/>
                  </a:cubicBezTo>
                  <a:cubicBezTo>
                    <a:pt x="51" y="16"/>
                    <a:pt x="52" y="15"/>
                    <a:pt x="52" y="14"/>
                  </a:cubicBezTo>
                  <a:cubicBezTo>
                    <a:pt x="52" y="13"/>
                    <a:pt x="51" y="12"/>
                    <a:pt x="50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1"/>
                    <a:pt x="43" y="0"/>
                    <a:pt x="41" y="0"/>
                  </a:cubicBezTo>
                  <a:cubicBezTo>
                    <a:pt x="40" y="0"/>
                    <a:pt x="39" y="1"/>
                    <a:pt x="39" y="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7" y="0"/>
                    <a:pt x="25" y="0"/>
                  </a:cubicBezTo>
                  <a:cubicBezTo>
                    <a:pt x="24" y="0"/>
                    <a:pt x="23" y="1"/>
                    <a:pt x="23" y="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1" y="0"/>
                    <a:pt x="9" y="0"/>
                  </a:cubicBezTo>
                  <a:cubicBezTo>
                    <a:pt x="8" y="0"/>
                    <a:pt x="7" y="1"/>
                    <a:pt x="7" y="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0" y="12"/>
                    <a:pt x="0" y="13"/>
                    <a:pt x="0" y="14"/>
                  </a:cubicBezTo>
                  <a:cubicBezTo>
                    <a:pt x="0" y="15"/>
                    <a:pt x="0" y="16"/>
                    <a:pt x="2" y="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21" name="Freeform 402"/>
            <p:cNvSpPr>
              <a:spLocks/>
            </p:cNvSpPr>
            <p:nvPr/>
          </p:nvSpPr>
          <p:spPr bwMode="auto">
            <a:xfrm>
              <a:off x="8528993" y="1629370"/>
              <a:ext cx="60325" cy="41275"/>
            </a:xfrm>
            <a:custGeom>
              <a:avLst/>
              <a:gdLst>
                <a:gd name="T0" fmla="*/ 9 w 19"/>
                <a:gd name="T1" fmla="*/ 13 h 13"/>
                <a:gd name="T2" fmla="*/ 9 w 19"/>
                <a:gd name="T3" fmla="*/ 0 h 13"/>
                <a:gd name="T4" fmla="*/ 9 w 19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3">
                  <a:moveTo>
                    <a:pt x="9" y="13"/>
                  </a:moveTo>
                  <a:cubicBezTo>
                    <a:pt x="19" y="13"/>
                    <a:pt x="9" y="0"/>
                    <a:pt x="9" y="0"/>
                  </a:cubicBezTo>
                  <a:cubicBezTo>
                    <a:pt x="9" y="0"/>
                    <a:pt x="0" y="13"/>
                    <a:pt x="9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22" name="Freeform 403"/>
            <p:cNvSpPr>
              <a:spLocks/>
            </p:cNvSpPr>
            <p:nvPr/>
          </p:nvSpPr>
          <p:spPr bwMode="auto">
            <a:xfrm>
              <a:off x="8478193" y="1629370"/>
              <a:ext cx="57150" cy="41275"/>
            </a:xfrm>
            <a:custGeom>
              <a:avLst/>
              <a:gdLst>
                <a:gd name="T0" fmla="*/ 9 w 18"/>
                <a:gd name="T1" fmla="*/ 13 h 13"/>
                <a:gd name="T2" fmla="*/ 9 w 18"/>
                <a:gd name="T3" fmla="*/ 0 h 13"/>
                <a:gd name="T4" fmla="*/ 9 w 18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3">
                  <a:moveTo>
                    <a:pt x="9" y="13"/>
                  </a:moveTo>
                  <a:cubicBezTo>
                    <a:pt x="18" y="13"/>
                    <a:pt x="9" y="0"/>
                    <a:pt x="9" y="0"/>
                  </a:cubicBezTo>
                  <a:cubicBezTo>
                    <a:pt x="9" y="0"/>
                    <a:pt x="0" y="13"/>
                    <a:pt x="9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23" name="Freeform 404"/>
            <p:cNvSpPr>
              <a:spLocks/>
            </p:cNvSpPr>
            <p:nvPr/>
          </p:nvSpPr>
          <p:spPr bwMode="auto">
            <a:xfrm>
              <a:off x="8427393" y="1629370"/>
              <a:ext cx="60325" cy="41275"/>
            </a:xfrm>
            <a:custGeom>
              <a:avLst/>
              <a:gdLst>
                <a:gd name="T0" fmla="*/ 10 w 19"/>
                <a:gd name="T1" fmla="*/ 13 h 13"/>
                <a:gd name="T2" fmla="*/ 10 w 19"/>
                <a:gd name="T3" fmla="*/ 0 h 13"/>
                <a:gd name="T4" fmla="*/ 10 w 19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3">
                  <a:moveTo>
                    <a:pt x="10" y="13"/>
                  </a:moveTo>
                  <a:cubicBezTo>
                    <a:pt x="19" y="13"/>
                    <a:pt x="10" y="0"/>
                    <a:pt x="10" y="0"/>
                  </a:cubicBezTo>
                  <a:cubicBezTo>
                    <a:pt x="10" y="0"/>
                    <a:pt x="0" y="13"/>
                    <a:pt x="10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24" name="Freeform 405"/>
            <p:cNvSpPr>
              <a:spLocks/>
            </p:cNvSpPr>
            <p:nvPr/>
          </p:nvSpPr>
          <p:spPr bwMode="auto">
            <a:xfrm>
              <a:off x="8427393" y="1743670"/>
              <a:ext cx="165100" cy="63500"/>
            </a:xfrm>
            <a:custGeom>
              <a:avLst/>
              <a:gdLst>
                <a:gd name="T0" fmla="*/ 4 w 52"/>
                <a:gd name="T1" fmla="*/ 20 h 20"/>
                <a:gd name="T2" fmla="*/ 48 w 52"/>
                <a:gd name="T3" fmla="*/ 20 h 20"/>
                <a:gd name="T4" fmla="*/ 52 w 52"/>
                <a:gd name="T5" fmla="*/ 16 h 20"/>
                <a:gd name="T6" fmla="*/ 52 w 52"/>
                <a:gd name="T7" fmla="*/ 4 h 20"/>
                <a:gd name="T8" fmla="*/ 48 w 52"/>
                <a:gd name="T9" fmla="*/ 0 h 20"/>
                <a:gd name="T10" fmla="*/ 45 w 52"/>
                <a:gd name="T11" fmla="*/ 0 h 20"/>
                <a:gd name="T12" fmla="*/ 43 w 52"/>
                <a:gd name="T13" fmla="*/ 2 h 20"/>
                <a:gd name="T14" fmla="*/ 41 w 52"/>
                <a:gd name="T15" fmla="*/ 4 h 20"/>
                <a:gd name="T16" fmla="*/ 37 w 52"/>
                <a:gd name="T17" fmla="*/ 4 h 20"/>
                <a:gd name="T18" fmla="*/ 35 w 52"/>
                <a:gd name="T19" fmla="*/ 2 h 20"/>
                <a:gd name="T20" fmla="*/ 33 w 52"/>
                <a:gd name="T21" fmla="*/ 0 h 20"/>
                <a:gd name="T22" fmla="*/ 29 w 52"/>
                <a:gd name="T23" fmla="*/ 0 h 20"/>
                <a:gd name="T24" fmla="*/ 27 w 52"/>
                <a:gd name="T25" fmla="*/ 2 h 20"/>
                <a:gd name="T26" fmla="*/ 25 w 52"/>
                <a:gd name="T27" fmla="*/ 4 h 20"/>
                <a:gd name="T28" fmla="*/ 22 w 52"/>
                <a:gd name="T29" fmla="*/ 4 h 20"/>
                <a:gd name="T30" fmla="*/ 20 w 52"/>
                <a:gd name="T31" fmla="*/ 2 h 20"/>
                <a:gd name="T32" fmla="*/ 18 w 52"/>
                <a:gd name="T33" fmla="*/ 0 h 20"/>
                <a:gd name="T34" fmla="*/ 13 w 52"/>
                <a:gd name="T35" fmla="*/ 0 h 20"/>
                <a:gd name="T36" fmla="*/ 11 w 52"/>
                <a:gd name="T37" fmla="*/ 2 h 20"/>
                <a:gd name="T38" fmla="*/ 9 w 52"/>
                <a:gd name="T39" fmla="*/ 4 h 20"/>
                <a:gd name="T40" fmla="*/ 6 w 52"/>
                <a:gd name="T41" fmla="*/ 4 h 20"/>
                <a:gd name="T42" fmla="*/ 4 w 52"/>
                <a:gd name="T43" fmla="*/ 2 h 20"/>
                <a:gd name="T44" fmla="*/ 2 w 52"/>
                <a:gd name="T45" fmla="*/ 0 h 20"/>
                <a:gd name="T46" fmla="*/ 0 w 52"/>
                <a:gd name="T47" fmla="*/ 2 h 20"/>
                <a:gd name="T48" fmla="*/ 0 w 52"/>
                <a:gd name="T49" fmla="*/ 16 h 20"/>
                <a:gd name="T50" fmla="*/ 4 w 52"/>
                <a:gd name="T5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20">
                  <a:moveTo>
                    <a:pt x="4" y="20"/>
                  </a:moveTo>
                  <a:cubicBezTo>
                    <a:pt x="48" y="20"/>
                    <a:pt x="48" y="20"/>
                    <a:pt x="48" y="20"/>
                  </a:cubicBezTo>
                  <a:cubicBezTo>
                    <a:pt x="50" y="20"/>
                    <a:pt x="52" y="18"/>
                    <a:pt x="52" y="1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2"/>
                    <a:pt x="50" y="0"/>
                    <a:pt x="48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4" y="0"/>
                    <a:pt x="43" y="1"/>
                    <a:pt x="43" y="2"/>
                  </a:cubicBezTo>
                  <a:cubicBezTo>
                    <a:pt x="43" y="3"/>
                    <a:pt x="42" y="4"/>
                    <a:pt x="41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5" y="3"/>
                    <a:pt x="35" y="2"/>
                  </a:cubicBezTo>
                  <a:cubicBezTo>
                    <a:pt x="35" y="1"/>
                    <a:pt x="35" y="0"/>
                    <a:pt x="3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7" y="1"/>
                    <a:pt x="27" y="2"/>
                  </a:cubicBezTo>
                  <a:cubicBezTo>
                    <a:pt x="27" y="3"/>
                    <a:pt x="26" y="4"/>
                    <a:pt x="25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0" y="4"/>
                    <a:pt x="20" y="3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1" y="1"/>
                    <a:pt x="11" y="2"/>
                  </a:cubicBezTo>
                  <a:cubicBezTo>
                    <a:pt x="11" y="3"/>
                    <a:pt x="11" y="4"/>
                    <a:pt x="9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1" y="20"/>
                    <a:pt x="4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666" name="Group 665"/>
          <p:cNvGrpSpPr/>
          <p:nvPr/>
        </p:nvGrpSpPr>
        <p:grpSpPr>
          <a:xfrm>
            <a:off x="1904356" y="4082058"/>
            <a:ext cx="203200" cy="177800"/>
            <a:chOff x="1904356" y="4082058"/>
            <a:chExt cx="203200" cy="177800"/>
          </a:xfrm>
        </p:grpSpPr>
        <p:sp>
          <p:nvSpPr>
            <p:cNvPr id="25" name="Oval 407"/>
            <p:cNvSpPr>
              <a:spLocks noChangeArrowheads="1"/>
            </p:cNvSpPr>
            <p:nvPr/>
          </p:nvSpPr>
          <p:spPr bwMode="auto">
            <a:xfrm>
              <a:off x="2031356" y="4183658"/>
              <a:ext cx="25400" cy="25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6" name="Freeform 408"/>
            <p:cNvSpPr>
              <a:spLocks noEditPoints="1"/>
            </p:cNvSpPr>
            <p:nvPr/>
          </p:nvSpPr>
          <p:spPr bwMode="auto">
            <a:xfrm>
              <a:off x="1904356" y="4082058"/>
              <a:ext cx="203200" cy="177800"/>
            </a:xfrm>
            <a:custGeom>
              <a:avLst/>
              <a:gdLst>
                <a:gd name="T0" fmla="*/ 56 w 64"/>
                <a:gd name="T1" fmla="*/ 12 h 56"/>
                <a:gd name="T2" fmla="*/ 52 w 64"/>
                <a:gd name="T3" fmla="*/ 12 h 56"/>
                <a:gd name="T4" fmla="*/ 44 w 64"/>
                <a:gd name="T5" fmla="*/ 12 h 56"/>
                <a:gd name="T6" fmla="*/ 44 w 64"/>
                <a:gd name="T7" fmla="*/ 4 h 56"/>
                <a:gd name="T8" fmla="*/ 40 w 64"/>
                <a:gd name="T9" fmla="*/ 0 h 56"/>
                <a:gd name="T10" fmla="*/ 24 w 64"/>
                <a:gd name="T11" fmla="*/ 0 h 56"/>
                <a:gd name="T12" fmla="*/ 20 w 64"/>
                <a:gd name="T13" fmla="*/ 4 h 56"/>
                <a:gd name="T14" fmla="*/ 20 w 64"/>
                <a:gd name="T15" fmla="*/ 12 h 56"/>
                <a:gd name="T16" fmla="*/ 12 w 64"/>
                <a:gd name="T17" fmla="*/ 12 h 56"/>
                <a:gd name="T18" fmla="*/ 8 w 64"/>
                <a:gd name="T19" fmla="*/ 12 h 56"/>
                <a:gd name="T20" fmla="*/ 0 w 64"/>
                <a:gd name="T21" fmla="*/ 20 h 56"/>
                <a:gd name="T22" fmla="*/ 0 w 64"/>
                <a:gd name="T23" fmla="*/ 48 h 56"/>
                <a:gd name="T24" fmla="*/ 8 w 64"/>
                <a:gd name="T25" fmla="*/ 56 h 56"/>
                <a:gd name="T26" fmla="*/ 12 w 64"/>
                <a:gd name="T27" fmla="*/ 56 h 56"/>
                <a:gd name="T28" fmla="*/ 52 w 64"/>
                <a:gd name="T29" fmla="*/ 56 h 56"/>
                <a:gd name="T30" fmla="*/ 56 w 64"/>
                <a:gd name="T31" fmla="*/ 56 h 56"/>
                <a:gd name="T32" fmla="*/ 64 w 64"/>
                <a:gd name="T33" fmla="*/ 48 h 56"/>
                <a:gd name="T34" fmla="*/ 64 w 64"/>
                <a:gd name="T35" fmla="*/ 20 h 56"/>
                <a:gd name="T36" fmla="*/ 56 w 64"/>
                <a:gd name="T37" fmla="*/ 12 h 56"/>
                <a:gd name="T38" fmla="*/ 24 w 64"/>
                <a:gd name="T39" fmla="*/ 4 h 56"/>
                <a:gd name="T40" fmla="*/ 40 w 64"/>
                <a:gd name="T41" fmla="*/ 4 h 56"/>
                <a:gd name="T42" fmla="*/ 40 w 64"/>
                <a:gd name="T43" fmla="*/ 12 h 56"/>
                <a:gd name="T44" fmla="*/ 24 w 64"/>
                <a:gd name="T45" fmla="*/ 12 h 56"/>
                <a:gd name="T46" fmla="*/ 24 w 64"/>
                <a:gd name="T47" fmla="*/ 4 h 56"/>
                <a:gd name="T48" fmla="*/ 44 w 64"/>
                <a:gd name="T49" fmla="*/ 44 h 56"/>
                <a:gd name="T50" fmla="*/ 37 w 64"/>
                <a:gd name="T51" fmla="*/ 40 h 56"/>
                <a:gd name="T52" fmla="*/ 16 w 64"/>
                <a:gd name="T53" fmla="*/ 40 h 56"/>
                <a:gd name="T54" fmla="*/ 12 w 64"/>
                <a:gd name="T55" fmla="*/ 36 h 56"/>
                <a:gd name="T56" fmla="*/ 16 w 64"/>
                <a:gd name="T57" fmla="*/ 32 h 56"/>
                <a:gd name="T58" fmla="*/ 37 w 64"/>
                <a:gd name="T59" fmla="*/ 32 h 56"/>
                <a:gd name="T60" fmla="*/ 44 w 64"/>
                <a:gd name="T61" fmla="*/ 28 h 56"/>
                <a:gd name="T62" fmla="*/ 52 w 64"/>
                <a:gd name="T63" fmla="*/ 36 h 56"/>
                <a:gd name="T64" fmla="*/ 44 w 64"/>
                <a:gd name="T65" fmla="*/ 4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4" h="56">
                  <a:moveTo>
                    <a:pt x="56" y="12"/>
                  </a:moveTo>
                  <a:cubicBezTo>
                    <a:pt x="52" y="12"/>
                    <a:pt x="52" y="12"/>
                    <a:pt x="52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2"/>
                    <a:pt x="42" y="0"/>
                    <a:pt x="4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0"/>
                    <a:pt x="20" y="2"/>
                    <a:pt x="20" y="4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3" y="12"/>
                    <a:pt x="0" y="15"/>
                    <a:pt x="0" y="2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2"/>
                    <a:pt x="3" y="56"/>
                    <a:pt x="8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60" y="56"/>
                    <a:pt x="64" y="52"/>
                    <a:pt x="64" y="4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5"/>
                    <a:pt x="60" y="12"/>
                    <a:pt x="56" y="12"/>
                  </a:cubicBezTo>
                  <a:close/>
                  <a:moveTo>
                    <a:pt x="24" y="4"/>
                  </a:moveTo>
                  <a:cubicBezTo>
                    <a:pt x="40" y="4"/>
                    <a:pt x="40" y="4"/>
                    <a:pt x="40" y="4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24" y="12"/>
                    <a:pt x="24" y="12"/>
                    <a:pt x="24" y="12"/>
                  </a:cubicBezTo>
                  <a:lnTo>
                    <a:pt x="24" y="4"/>
                  </a:lnTo>
                  <a:close/>
                  <a:moveTo>
                    <a:pt x="44" y="44"/>
                  </a:moveTo>
                  <a:cubicBezTo>
                    <a:pt x="41" y="44"/>
                    <a:pt x="38" y="42"/>
                    <a:pt x="37" y="40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30" y="32"/>
                    <a:pt x="37" y="32"/>
                  </a:cubicBezTo>
                  <a:cubicBezTo>
                    <a:pt x="38" y="29"/>
                    <a:pt x="41" y="28"/>
                    <a:pt x="44" y="28"/>
                  </a:cubicBezTo>
                  <a:cubicBezTo>
                    <a:pt x="48" y="28"/>
                    <a:pt x="52" y="31"/>
                    <a:pt x="52" y="36"/>
                  </a:cubicBezTo>
                  <a:cubicBezTo>
                    <a:pt x="52" y="40"/>
                    <a:pt x="48" y="44"/>
                    <a:pt x="44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675" name="Group 674"/>
          <p:cNvGrpSpPr/>
          <p:nvPr/>
        </p:nvGrpSpPr>
        <p:grpSpPr>
          <a:xfrm>
            <a:off x="4752331" y="6102945"/>
            <a:ext cx="203200" cy="203200"/>
            <a:chOff x="4752331" y="6102945"/>
            <a:chExt cx="203200" cy="203200"/>
          </a:xfrm>
        </p:grpSpPr>
        <p:sp>
          <p:nvSpPr>
            <p:cNvPr id="27" name="Freeform 409"/>
            <p:cNvSpPr>
              <a:spLocks noEditPoints="1"/>
            </p:cNvSpPr>
            <p:nvPr/>
          </p:nvSpPr>
          <p:spPr bwMode="auto">
            <a:xfrm>
              <a:off x="4809481" y="6102945"/>
              <a:ext cx="146050" cy="142875"/>
            </a:xfrm>
            <a:custGeom>
              <a:avLst/>
              <a:gdLst>
                <a:gd name="T0" fmla="*/ 32 w 46"/>
                <a:gd name="T1" fmla="*/ 4 h 45"/>
                <a:gd name="T2" fmla="*/ 19 w 46"/>
                <a:gd name="T3" fmla="*/ 13 h 45"/>
                <a:gd name="T4" fmla="*/ 2 w 46"/>
                <a:gd name="T5" fmla="*/ 29 h 45"/>
                <a:gd name="T6" fmla="*/ 2 w 46"/>
                <a:gd name="T7" fmla="*/ 35 h 45"/>
                <a:gd name="T8" fmla="*/ 10 w 46"/>
                <a:gd name="T9" fmla="*/ 44 h 45"/>
                <a:gd name="T10" fmla="*/ 16 w 46"/>
                <a:gd name="T11" fmla="*/ 44 h 45"/>
                <a:gd name="T12" fmla="*/ 33 w 46"/>
                <a:gd name="T13" fmla="*/ 27 h 45"/>
                <a:gd name="T14" fmla="*/ 41 w 46"/>
                <a:gd name="T15" fmla="*/ 13 h 45"/>
                <a:gd name="T16" fmla="*/ 46 w 46"/>
                <a:gd name="T17" fmla="*/ 0 h 45"/>
                <a:gd name="T18" fmla="*/ 32 w 46"/>
                <a:gd name="T19" fmla="*/ 4 h 45"/>
                <a:gd name="T20" fmla="*/ 20 w 46"/>
                <a:gd name="T21" fmla="*/ 34 h 45"/>
                <a:gd name="T22" fmla="*/ 12 w 46"/>
                <a:gd name="T23" fmla="*/ 34 h 45"/>
                <a:gd name="T24" fmla="*/ 12 w 46"/>
                <a:gd name="T25" fmla="*/ 25 h 45"/>
                <a:gd name="T26" fmla="*/ 20 w 46"/>
                <a:gd name="T27" fmla="*/ 25 h 45"/>
                <a:gd name="T28" fmla="*/ 20 w 46"/>
                <a:gd name="T29" fmla="*/ 34 h 45"/>
                <a:gd name="T30" fmla="*/ 31 w 46"/>
                <a:gd name="T31" fmla="*/ 22 h 45"/>
                <a:gd name="T32" fmla="*/ 23 w 46"/>
                <a:gd name="T33" fmla="*/ 22 h 45"/>
                <a:gd name="T34" fmla="*/ 23 w 46"/>
                <a:gd name="T35" fmla="*/ 14 h 45"/>
                <a:gd name="T36" fmla="*/ 31 w 46"/>
                <a:gd name="T37" fmla="*/ 14 h 45"/>
                <a:gd name="T38" fmla="*/ 31 w 46"/>
                <a:gd name="T39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" h="45">
                  <a:moveTo>
                    <a:pt x="32" y="4"/>
                  </a:moveTo>
                  <a:cubicBezTo>
                    <a:pt x="28" y="6"/>
                    <a:pt x="22" y="9"/>
                    <a:pt x="19" y="13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0" y="31"/>
                    <a:pt x="0" y="34"/>
                    <a:pt x="2" y="35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2" y="45"/>
                    <a:pt x="14" y="45"/>
                    <a:pt x="16" y="44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6" y="24"/>
                    <a:pt x="40" y="18"/>
                    <a:pt x="41" y="13"/>
                  </a:cubicBezTo>
                  <a:cubicBezTo>
                    <a:pt x="46" y="0"/>
                    <a:pt x="46" y="0"/>
                    <a:pt x="46" y="0"/>
                  </a:cubicBezTo>
                  <a:lnTo>
                    <a:pt x="32" y="4"/>
                  </a:lnTo>
                  <a:close/>
                  <a:moveTo>
                    <a:pt x="20" y="34"/>
                  </a:moveTo>
                  <a:cubicBezTo>
                    <a:pt x="18" y="36"/>
                    <a:pt x="14" y="36"/>
                    <a:pt x="12" y="34"/>
                  </a:cubicBezTo>
                  <a:cubicBezTo>
                    <a:pt x="9" y="31"/>
                    <a:pt x="9" y="28"/>
                    <a:pt x="12" y="25"/>
                  </a:cubicBezTo>
                  <a:cubicBezTo>
                    <a:pt x="14" y="23"/>
                    <a:pt x="18" y="23"/>
                    <a:pt x="20" y="25"/>
                  </a:cubicBezTo>
                  <a:cubicBezTo>
                    <a:pt x="22" y="28"/>
                    <a:pt x="22" y="31"/>
                    <a:pt x="20" y="34"/>
                  </a:cubicBezTo>
                  <a:close/>
                  <a:moveTo>
                    <a:pt x="31" y="22"/>
                  </a:moveTo>
                  <a:cubicBezTo>
                    <a:pt x="29" y="25"/>
                    <a:pt x="25" y="25"/>
                    <a:pt x="23" y="22"/>
                  </a:cubicBezTo>
                  <a:cubicBezTo>
                    <a:pt x="21" y="20"/>
                    <a:pt x="21" y="16"/>
                    <a:pt x="23" y="14"/>
                  </a:cubicBezTo>
                  <a:cubicBezTo>
                    <a:pt x="25" y="12"/>
                    <a:pt x="29" y="12"/>
                    <a:pt x="31" y="14"/>
                  </a:cubicBezTo>
                  <a:cubicBezTo>
                    <a:pt x="34" y="16"/>
                    <a:pt x="34" y="20"/>
                    <a:pt x="31" y="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8" name="Freeform 410"/>
            <p:cNvSpPr>
              <a:spLocks/>
            </p:cNvSpPr>
            <p:nvPr/>
          </p:nvSpPr>
          <p:spPr bwMode="auto">
            <a:xfrm>
              <a:off x="4755506" y="6160095"/>
              <a:ext cx="69850" cy="60325"/>
            </a:xfrm>
            <a:custGeom>
              <a:avLst/>
              <a:gdLst>
                <a:gd name="T0" fmla="*/ 7 w 22"/>
                <a:gd name="T1" fmla="*/ 17 h 19"/>
                <a:gd name="T2" fmla="*/ 22 w 22"/>
                <a:gd name="T3" fmla="*/ 3 h 19"/>
                <a:gd name="T4" fmla="*/ 10 w 22"/>
                <a:gd name="T5" fmla="*/ 3 h 19"/>
                <a:gd name="T6" fmla="*/ 2 w 22"/>
                <a:gd name="T7" fmla="*/ 11 h 19"/>
                <a:gd name="T8" fmla="*/ 2 w 22"/>
                <a:gd name="T9" fmla="*/ 17 h 19"/>
                <a:gd name="T10" fmla="*/ 7 w 22"/>
                <a:gd name="T11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9">
                  <a:moveTo>
                    <a:pt x="7" y="17"/>
                  </a:moveTo>
                  <a:cubicBezTo>
                    <a:pt x="22" y="3"/>
                    <a:pt x="22" y="3"/>
                    <a:pt x="22" y="3"/>
                  </a:cubicBezTo>
                  <a:cubicBezTo>
                    <a:pt x="18" y="0"/>
                    <a:pt x="13" y="0"/>
                    <a:pt x="10" y="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13"/>
                    <a:pt x="0" y="16"/>
                    <a:pt x="2" y="17"/>
                  </a:cubicBezTo>
                  <a:cubicBezTo>
                    <a:pt x="3" y="19"/>
                    <a:pt x="6" y="19"/>
                    <a:pt x="7" y="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9" name="Freeform 411"/>
            <p:cNvSpPr>
              <a:spLocks/>
            </p:cNvSpPr>
            <p:nvPr/>
          </p:nvSpPr>
          <p:spPr bwMode="auto">
            <a:xfrm>
              <a:off x="4838056" y="6233120"/>
              <a:ext cx="57150" cy="66675"/>
            </a:xfrm>
            <a:custGeom>
              <a:avLst/>
              <a:gdLst>
                <a:gd name="T0" fmla="*/ 1 w 18"/>
                <a:gd name="T1" fmla="*/ 14 h 21"/>
                <a:gd name="T2" fmla="*/ 1 w 18"/>
                <a:gd name="T3" fmla="*/ 20 h 21"/>
                <a:gd name="T4" fmla="*/ 7 w 18"/>
                <a:gd name="T5" fmla="*/ 20 h 21"/>
                <a:gd name="T6" fmla="*/ 15 w 18"/>
                <a:gd name="T7" fmla="*/ 11 h 21"/>
                <a:gd name="T8" fmla="*/ 15 w 18"/>
                <a:gd name="T9" fmla="*/ 0 h 21"/>
                <a:gd name="T10" fmla="*/ 1 w 18"/>
                <a:gd name="T11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1">
                  <a:moveTo>
                    <a:pt x="1" y="14"/>
                  </a:moveTo>
                  <a:cubicBezTo>
                    <a:pt x="0" y="15"/>
                    <a:pt x="0" y="18"/>
                    <a:pt x="1" y="20"/>
                  </a:cubicBezTo>
                  <a:cubicBezTo>
                    <a:pt x="3" y="21"/>
                    <a:pt x="5" y="21"/>
                    <a:pt x="7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8" y="8"/>
                    <a:pt x="18" y="3"/>
                    <a:pt x="15" y="0"/>
                  </a:cubicBezTo>
                  <a:lnTo>
                    <a:pt x="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0" name="Freeform 412"/>
            <p:cNvSpPr>
              <a:spLocks/>
            </p:cNvSpPr>
            <p:nvPr/>
          </p:nvSpPr>
          <p:spPr bwMode="auto">
            <a:xfrm>
              <a:off x="4799956" y="6223595"/>
              <a:ext cx="31750" cy="34925"/>
            </a:xfrm>
            <a:custGeom>
              <a:avLst/>
              <a:gdLst>
                <a:gd name="T0" fmla="*/ 0 w 10"/>
                <a:gd name="T1" fmla="*/ 1 h 11"/>
                <a:gd name="T2" fmla="*/ 0 w 10"/>
                <a:gd name="T3" fmla="*/ 4 h 11"/>
                <a:gd name="T4" fmla="*/ 6 w 10"/>
                <a:gd name="T5" fmla="*/ 10 h 11"/>
                <a:gd name="T6" fmla="*/ 9 w 10"/>
                <a:gd name="T7" fmla="*/ 10 h 11"/>
                <a:gd name="T8" fmla="*/ 10 w 10"/>
                <a:gd name="T9" fmla="*/ 8 h 11"/>
                <a:gd name="T10" fmla="*/ 2 w 10"/>
                <a:gd name="T11" fmla="*/ 0 h 11"/>
                <a:gd name="T12" fmla="*/ 0 w 10"/>
                <a:gd name="T1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0" y="1"/>
                  </a:moveTo>
                  <a:cubicBezTo>
                    <a:pt x="0" y="2"/>
                    <a:pt x="0" y="3"/>
                    <a:pt x="0" y="4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7" y="11"/>
                    <a:pt x="8" y="11"/>
                    <a:pt x="9" y="1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1" name="Freeform 413"/>
            <p:cNvSpPr>
              <a:spLocks/>
            </p:cNvSpPr>
            <p:nvPr/>
          </p:nvSpPr>
          <p:spPr bwMode="auto">
            <a:xfrm>
              <a:off x="4752331" y="6242645"/>
              <a:ext cx="63500" cy="63500"/>
            </a:xfrm>
            <a:custGeom>
              <a:avLst/>
              <a:gdLst>
                <a:gd name="T0" fmla="*/ 0 w 20"/>
                <a:gd name="T1" fmla="*/ 20 h 20"/>
                <a:gd name="T2" fmla="*/ 16 w 20"/>
                <a:gd name="T3" fmla="*/ 4 h 20"/>
                <a:gd name="T4" fmla="*/ 0 w 20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0">
                  <a:moveTo>
                    <a:pt x="0" y="20"/>
                  </a:moveTo>
                  <a:cubicBezTo>
                    <a:pt x="8" y="16"/>
                    <a:pt x="20" y="8"/>
                    <a:pt x="16" y="4"/>
                  </a:cubicBezTo>
                  <a:cubicBezTo>
                    <a:pt x="12" y="0"/>
                    <a:pt x="4" y="12"/>
                    <a:pt x="0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646" name="Group 645"/>
          <p:cNvGrpSpPr/>
          <p:nvPr/>
        </p:nvGrpSpPr>
        <p:grpSpPr>
          <a:xfrm>
            <a:off x="7600306" y="1629370"/>
            <a:ext cx="214313" cy="203200"/>
            <a:chOff x="7600306" y="1629370"/>
            <a:chExt cx="214313" cy="203200"/>
          </a:xfrm>
        </p:grpSpPr>
        <p:sp>
          <p:nvSpPr>
            <p:cNvPr id="32" name="Freeform 414"/>
            <p:cNvSpPr>
              <a:spLocks noEditPoints="1"/>
            </p:cNvSpPr>
            <p:nvPr/>
          </p:nvSpPr>
          <p:spPr bwMode="auto">
            <a:xfrm>
              <a:off x="7613006" y="1654770"/>
              <a:ext cx="177800" cy="76200"/>
            </a:xfrm>
            <a:custGeom>
              <a:avLst/>
              <a:gdLst>
                <a:gd name="T0" fmla="*/ 28 w 56"/>
                <a:gd name="T1" fmla="*/ 0 h 24"/>
                <a:gd name="T2" fmla="*/ 0 w 56"/>
                <a:gd name="T3" fmla="*/ 24 h 24"/>
                <a:gd name="T4" fmla="*/ 56 w 56"/>
                <a:gd name="T5" fmla="*/ 24 h 24"/>
                <a:gd name="T6" fmla="*/ 28 w 56"/>
                <a:gd name="T7" fmla="*/ 0 h 24"/>
                <a:gd name="T8" fmla="*/ 40 w 56"/>
                <a:gd name="T9" fmla="*/ 16 h 24"/>
                <a:gd name="T10" fmla="*/ 28 w 56"/>
                <a:gd name="T11" fmla="*/ 9 h 24"/>
                <a:gd name="T12" fmla="*/ 16 w 56"/>
                <a:gd name="T13" fmla="*/ 16 h 24"/>
                <a:gd name="T14" fmla="*/ 12 w 56"/>
                <a:gd name="T15" fmla="*/ 16 h 24"/>
                <a:gd name="T16" fmla="*/ 28 w 56"/>
                <a:gd name="T17" fmla="*/ 5 h 24"/>
                <a:gd name="T18" fmla="*/ 44 w 56"/>
                <a:gd name="T19" fmla="*/ 16 h 24"/>
                <a:gd name="T20" fmla="*/ 40 w 56"/>
                <a:gd name="T2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24">
                  <a:moveTo>
                    <a:pt x="28" y="0"/>
                  </a:moveTo>
                  <a:cubicBezTo>
                    <a:pt x="14" y="0"/>
                    <a:pt x="2" y="11"/>
                    <a:pt x="0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3" y="11"/>
                    <a:pt x="42" y="0"/>
                    <a:pt x="28" y="0"/>
                  </a:cubicBezTo>
                  <a:close/>
                  <a:moveTo>
                    <a:pt x="40" y="16"/>
                  </a:moveTo>
                  <a:cubicBezTo>
                    <a:pt x="38" y="12"/>
                    <a:pt x="33" y="9"/>
                    <a:pt x="28" y="9"/>
                  </a:cubicBezTo>
                  <a:cubicBezTo>
                    <a:pt x="23" y="9"/>
                    <a:pt x="18" y="12"/>
                    <a:pt x="16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4" y="9"/>
                    <a:pt x="21" y="5"/>
                    <a:pt x="28" y="5"/>
                  </a:cubicBezTo>
                  <a:cubicBezTo>
                    <a:pt x="35" y="5"/>
                    <a:pt x="42" y="9"/>
                    <a:pt x="44" y="16"/>
                  </a:cubicBezTo>
                  <a:lnTo>
                    <a:pt x="4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3" name="Oval 415"/>
            <p:cNvSpPr>
              <a:spLocks noChangeArrowheads="1"/>
            </p:cNvSpPr>
            <p:nvPr/>
          </p:nvSpPr>
          <p:spPr bwMode="auto">
            <a:xfrm>
              <a:off x="7689206" y="1629370"/>
              <a:ext cx="25400" cy="25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4" name="Freeform 416"/>
            <p:cNvSpPr>
              <a:spLocks/>
            </p:cNvSpPr>
            <p:nvPr/>
          </p:nvSpPr>
          <p:spPr bwMode="auto">
            <a:xfrm>
              <a:off x="7600306" y="1743670"/>
              <a:ext cx="203200" cy="25400"/>
            </a:xfrm>
            <a:custGeom>
              <a:avLst/>
              <a:gdLst>
                <a:gd name="T0" fmla="*/ 0 w 128"/>
                <a:gd name="T1" fmla="*/ 0 h 16"/>
                <a:gd name="T2" fmla="*/ 0 w 128"/>
                <a:gd name="T3" fmla="*/ 8 h 16"/>
                <a:gd name="T4" fmla="*/ 8 w 128"/>
                <a:gd name="T5" fmla="*/ 8 h 16"/>
                <a:gd name="T6" fmla="*/ 24 w 128"/>
                <a:gd name="T7" fmla="*/ 16 h 16"/>
                <a:gd name="T8" fmla="*/ 104 w 128"/>
                <a:gd name="T9" fmla="*/ 16 h 16"/>
                <a:gd name="T10" fmla="*/ 120 w 128"/>
                <a:gd name="T11" fmla="*/ 8 h 16"/>
                <a:gd name="T12" fmla="*/ 128 w 128"/>
                <a:gd name="T13" fmla="*/ 8 h 16"/>
                <a:gd name="T14" fmla="*/ 128 w 128"/>
                <a:gd name="T15" fmla="*/ 0 h 16"/>
                <a:gd name="T16" fmla="*/ 0 w 128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6">
                  <a:moveTo>
                    <a:pt x="0" y="0"/>
                  </a:moveTo>
                  <a:lnTo>
                    <a:pt x="0" y="8"/>
                  </a:lnTo>
                  <a:lnTo>
                    <a:pt x="8" y="8"/>
                  </a:lnTo>
                  <a:lnTo>
                    <a:pt x="24" y="16"/>
                  </a:lnTo>
                  <a:lnTo>
                    <a:pt x="104" y="16"/>
                  </a:lnTo>
                  <a:lnTo>
                    <a:pt x="120" y="8"/>
                  </a:lnTo>
                  <a:lnTo>
                    <a:pt x="128" y="8"/>
                  </a:lnTo>
                  <a:lnTo>
                    <a:pt x="1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5" name="Rectangle 417"/>
            <p:cNvSpPr>
              <a:spLocks noChangeArrowheads="1"/>
            </p:cNvSpPr>
            <p:nvPr/>
          </p:nvSpPr>
          <p:spPr bwMode="auto">
            <a:xfrm>
              <a:off x="7600306" y="1781770"/>
              <a:ext cx="25400" cy="508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6" name="Freeform 418"/>
            <p:cNvSpPr>
              <a:spLocks/>
            </p:cNvSpPr>
            <p:nvPr/>
          </p:nvSpPr>
          <p:spPr bwMode="auto">
            <a:xfrm>
              <a:off x="7638406" y="1781770"/>
              <a:ext cx="176213" cy="50800"/>
            </a:xfrm>
            <a:custGeom>
              <a:avLst/>
              <a:gdLst>
                <a:gd name="T0" fmla="*/ 36 w 55"/>
                <a:gd name="T1" fmla="*/ 4 h 16"/>
                <a:gd name="T2" fmla="*/ 28 w 55"/>
                <a:gd name="T3" fmla="*/ 4 h 16"/>
                <a:gd name="T4" fmla="*/ 24 w 55"/>
                <a:gd name="T5" fmla="*/ 4 h 16"/>
                <a:gd name="T6" fmla="*/ 24 w 55"/>
                <a:gd name="T7" fmla="*/ 4 h 16"/>
                <a:gd name="T8" fmla="*/ 24 w 55"/>
                <a:gd name="T9" fmla="*/ 4 h 16"/>
                <a:gd name="T10" fmla="*/ 22 w 55"/>
                <a:gd name="T11" fmla="*/ 4 h 16"/>
                <a:gd name="T12" fmla="*/ 16 w 55"/>
                <a:gd name="T13" fmla="*/ 0 h 16"/>
                <a:gd name="T14" fmla="*/ 4 w 55"/>
                <a:gd name="T15" fmla="*/ 0 h 16"/>
                <a:gd name="T16" fmla="*/ 0 w 55"/>
                <a:gd name="T17" fmla="*/ 4 h 16"/>
                <a:gd name="T18" fmla="*/ 0 w 55"/>
                <a:gd name="T19" fmla="*/ 8 h 16"/>
                <a:gd name="T20" fmla="*/ 0 w 55"/>
                <a:gd name="T21" fmla="*/ 9 h 16"/>
                <a:gd name="T22" fmla="*/ 12 w 55"/>
                <a:gd name="T23" fmla="*/ 16 h 16"/>
                <a:gd name="T24" fmla="*/ 36 w 55"/>
                <a:gd name="T25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" h="16">
                  <a:moveTo>
                    <a:pt x="36" y="4"/>
                  </a:moveTo>
                  <a:cubicBezTo>
                    <a:pt x="33" y="4"/>
                    <a:pt x="30" y="4"/>
                    <a:pt x="28" y="4"/>
                  </a:cubicBezTo>
                  <a:cubicBezTo>
                    <a:pt x="26" y="4"/>
                    <a:pt x="25" y="4"/>
                    <a:pt x="24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19" y="4"/>
                    <a:pt x="19" y="0"/>
                    <a:pt x="1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3"/>
                    <a:pt x="6" y="16"/>
                    <a:pt x="12" y="16"/>
                  </a:cubicBezTo>
                  <a:cubicBezTo>
                    <a:pt x="30" y="16"/>
                    <a:pt x="55" y="4"/>
                    <a:pt x="36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637" name="Group 636"/>
          <p:cNvGrpSpPr/>
          <p:nvPr/>
        </p:nvGrpSpPr>
        <p:grpSpPr>
          <a:xfrm>
            <a:off x="1510656" y="1629370"/>
            <a:ext cx="177800" cy="203200"/>
            <a:chOff x="1510656" y="1629370"/>
            <a:chExt cx="177800" cy="203200"/>
          </a:xfrm>
        </p:grpSpPr>
        <p:sp>
          <p:nvSpPr>
            <p:cNvPr id="37" name="Freeform 419"/>
            <p:cNvSpPr>
              <a:spLocks/>
            </p:cNvSpPr>
            <p:nvPr/>
          </p:nvSpPr>
          <p:spPr bwMode="auto">
            <a:xfrm>
              <a:off x="1523356" y="1680170"/>
              <a:ext cx="152400" cy="50800"/>
            </a:xfrm>
            <a:custGeom>
              <a:avLst/>
              <a:gdLst>
                <a:gd name="T0" fmla="*/ 2 w 48"/>
                <a:gd name="T1" fmla="*/ 16 h 16"/>
                <a:gd name="T2" fmla="*/ 12 w 48"/>
                <a:gd name="T3" fmla="*/ 16 h 16"/>
                <a:gd name="T4" fmla="*/ 24 w 48"/>
                <a:gd name="T5" fmla="*/ 8 h 16"/>
                <a:gd name="T6" fmla="*/ 35 w 48"/>
                <a:gd name="T7" fmla="*/ 16 h 16"/>
                <a:gd name="T8" fmla="*/ 45 w 48"/>
                <a:gd name="T9" fmla="*/ 16 h 16"/>
                <a:gd name="T10" fmla="*/ 48 w 48"/>
                <a:gd name="T11" fmla="*/ 0 h 16"/>
                <a:gd name="T12" fmla="*/ 0 w 48"/>
                <a:gd name="T13" fmla="*/ 0 h 16"/>
                <a:gd name="T14" fmla="*/ 2 w 48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6">
                  <a:moveTo>
                    <a:pt x="2" y="16"/>
                  </a:moveTo>
                  <a:cubicBezTo>
                    <a:pt x="12" y="16"/>
                    <a:pt x="12" y="16"/>
                    <a:pt x="12" y="16"/>
                  </a:cubicBezTo>
                  <a:cubicBezTo>
                    <a:pt x="14" y="11"/>
                    <a:pt x="18" y="8"/>
                    <a:pt x="24" y="8"/>
                  </a:cubicBezTo>
                  <a:cubicBezTo>
                    <a:pt x="29" y="8"/>
                    <a:pt x="33" y="11"/>
                    <a:pt x="35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8" name="Freeform 420"/>
            <p:cNvSpPr>
              <a:spLocks/>
            </p:cNvSpPr>
            <p:nvPr/>
          </p:nvSpPr>
          <p:spPr bwMode="auto">
            <a:xfrm>
              <a:off x="1536056" y="1756370"/>
              <a:ext cx="127000" cy="76200"/>
            </a:xfrm>
            <a:custGeom>
              <a:avLst/>
              <a:gdLst>
                <a:gd name="T0" fmla="*/ 20 w 40"/>
                <a:gd name="T1" fmla="*/ 8 h 24"/>
                <a:gd name="T2" fmla="*/ 8 w 40"/>
                <a:gd name="T3" fmla="*/ 0 h 24"/>
                <a:gd name="T4" fmla="*/ 0 w 40"/>
                <a:gd name="T5" fmla="*/ 0 h 24"/>
                <a:gd name="T6" fmla="*/ 3 w 40"/>
                <a:gd name="T7" fmla="*/ 20 h 24"/>
                <a:gd name="T8" fmla="*/ 8 w 40"/>
                <a:gd name="T9" fmla="*/ 24 h 24"/>
                <a:gd name="T10" fmla="*/ 32 w 40"/>
                <a:gd name="T11" fmla="*/ 24 h 24"/>
                <a:gd name="T12" fmla="*/ 36 w 40"/>
                <a:gd name="T13" fmla="*/ 20 h 24"/>
                <a:gd name="T14" fmla="*/ 40 w 40"/>
                <a:gd name="T15" fmla="*/ 0 h 24"/>
                <a:gd name="T16" fmla="*/ 31 w 40"/>
                <a:gd name="T17" fmla="*/ 0 h 24"/>
                <a:gd name="T18" fmla="*/ 20 w 40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4">
                  <a:moveTo>
                    <a:pt x="20" y="8"/>
                  </a:moveTo>
                  <a:cubicBezTo>
                    <a:pt x="14" y="8"/>
                    <a:pt x="10" y="4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2"/>
                    <a:pt x="5" y="24"/>
                    <a:pt x="8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4" y="24"/>
                    <a:pt x="36" y="22"/>
                    <a:pt x="36" y="2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9" y="4"/>
                    <a:pt x="25" y="8"/>
                    <a:pt x="20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9" name="Freeform 421"/>
            <p:cNvSpPr>
              <a:spLocks/>
            </p:cNvSpPr>
            <p:nvPr/>
          </p:nvSpPr>
          <p:spPr bwMode="auto">
            <a:xfrm>
              <a:off x="1510656" y="1629370"/>
              <a:ext cx="177800" cy="38100"/>
            </a:xfrm>
            <a:custGeom>
              <a:avLst/>
              <a:gdLst>
                <a:gd name="T0" fmla="*/ 52 w 56"/>
                <a:gd name="T1" fmla="*/ 4 h 12"/>
                <a:gd name="T2" fmla="*/ 44 w 56"/>
                <a:gd name="T3" fmla="*/ 4 h 12"/>
                <a:gd name="T4" fmla="*/ 44 w 56"/>
                <a:gd name="T5" fmla="*/ 0 h 12"/>
                <a:gd name="T6" fmla="*/ 12 w 56"/>
                <a:gd name="T7" fmla="*/ 0 h 12"/>
                <a:gd name="T8" fmla="*/ 12 w 56"/>
                <a:gd name="T9" fmla="*/ 4 h 12"/>
                <a:gd name="T10" fmla="*/ 4 w 56"/>
                <a:gd name="T11" fmla="*/ 4 h 12"/>
                <a:gd name="T12" fmla="*/ 0 w 56"/>
                <a:gd name="T13" fmla="*/ 8 h 12"/>
                <a:gd name="T14" fmla="*/ 4 w 56"/>
                <a:gd name="T15" fmla="*/ 12 h 12"/>
                <a:gd name="T16" fmla="*/ 52 w 56"/>
                <a:gd name="T17" fmla="*/ 12 h 12"/>
                <a:gd name="T18" fmla="*/ 56 w 56"/>
                <a:gd name="T19" fmla="*/ 8 h 12"/>
                <a:gd name="T20" fmla="*/ 52 w 56"/>
                <a:gd name="T2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2">
                  <a:moveTo>
                    <a:pt x="52" y="4"/>
                  </a:moveTo>
                  <a:cubicBezTo>
                    <a:pt x="44" y="4"/>
                    <a:pt x="44" y="4"/>
                    <a:pt x="4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0" y="10"/>
                    <a:pt x="1" y="12"/>
                    <a:pt x="4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4" y="12"/>
                    <a:pt x="56" y="10"/>
                    <a:pt x="56" y="8"/>
                  </a:cubicBezTo>
                  <a:cubicBezTo>
                    <a:pt x="56" y="6"/>
                    <a:pt x="54" y="4"/>
                    <a:pt x="52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641" name="Group 640"/>
          <p:cNvGrpSpPr/>
          <p:nvPr/>
        </p:nvGrpSpPr>
        <p:grpSpPr>
          <a:xfrm>
            <a:off x="5579418" y="1629370"/>
            <a:ext cx="177800" cy="203200"/>
            <a:chOff x="5579418" y="1629370"/>
            <a:chExt cx="177800" cy="203200"/>
          </a:xfrm>
        </p:grpSpPr>
        <p:sp>
          <p:nvSpPr>
            <p:cNvPr id="40" name="Freeform 422"/>
            <p:cNvSpPr>
              <a:spLocks noEditPoints="1"/>
            </p:cNvSpPr>
            <p:nvPr/>
          </p:nvSpPr>
          <p:spPr bwMode="auto">
            <a:xfrm>
              <a:off x="5579418" y="1667470"/>
              <a:ext cx="177800" cy="165100"/>
            </a:xfrm>
            <a:custGeom>
              <a:avLst/>
              <a:gdLst>
                <a:gd name="T0" fmla="*/ 28 w 56"/>
                <a:gd name="T1" fmla="*/ 8 h 52"/>
                <a:gd name="T2" fmla="*/ 0 w 56"/>
                <a:gd name="T3" fmla="*/ 24 h 52"/>
                <a:gd name="T4" fmla="*/ 20 w 56"/>
                <a:gd name="T5" fmla="*/ 52 h 52"/>
                <a:gd name="T6" fmla="*/ 28 w 56"/>
                <a:gd name="T7" fmla="*/ 48 h 52"/>
                <a:gd name="T8" fmla="*/ 36 w 56"/>
                <a:gd name="T9" fmla="*/ 52 h 52"/>
                <a:gd name="T10" fmla="*/ 56 w 56"/>
                <a:gd name="T11" fmla="*/ 24 h 52"/>
                <a:gd name="T12" fmla="*/ 28 w 56"/>
                <a:gd name="T13" fmla="*/ 8 h 52"/>
                <a:gd name="T14" fmla="*/ 12 w 56"/>
                <a:gd name="T15" fmla="*/ 40 h 52"/>
                <a:gd name="T16" fmla="*/ 12 w 56"/>
                <a:gd name="T17" fmla="*/ 12 h 52"/>
                <a:gd name="T18" fmla="*/ 20 w 56"/>
                <a:gd name="T19" fmla="*/ 12 h 52"/>
                <a:gd name="T20" fmla="*/ 12 w 56"/>
                <a:gd name="T21" fmla="*/ 4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52">
                  <a:moveTo>
                    <a:pt x="28" y="8"/>
                  </a:moveTo>
                  <a:cubicBezTo>
                    <a:pt x="7" y="0"/>
                    <a:pt x="0" y="12"/>
                    <a:pt x="0" y="24"/>
                  </a:cubicBezTo>
                  <a:cubicBezTo>
                    <a:pt x="0" y="36"/>
                    <a:pt x="14" y="52"/>
                    <a:pt x="20" y="52"/>
                  </a:cubicBezTo>
                  <a:cubicBezTo>
                    <a:pt x="28" y="52"/>
                    <a:pt x="28" y="48"/>
                    <a:pt x="28" y="48"/>
                  </a:cubicBezTo>
                  <a:cubicBezTo>
                    <a:pt x="28" y="48"/>
                    <a:pt x="27" y="52"/>
                    <a:pt x="36" y="52"/>
                  </a:cubicBezTo>
                  <a:cubicBezTo>
                    <a:pt x="41" y="52"/>
                    <a:pt x="56" y="36"/>
                    <a:pt x="56" y="24"/>
                  </a:cubicBezTo>
                  <a:cubicBezTo>
                    <a:pt x="56" y="12"/>
                    <a:pt x="49" y="0"/>
                    <a:pt x="28" y="8"/>
                  </a:cubicBezTo>
                  <a:close/>
                  <a:moveTo>
                    <a:pt x="12" y="40"/>
                  </a:moveTo>
                  <a:cubicBezTo>
                    <a:pt x="0" y="24"/>
                    <a:pt x="12" y="12"/>
                    <a:pt x="12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12" y="20"/>
                    <a:pt x="12" y="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1" name="Freeform 423"/>
            <p:cNvSpPr>
              <a:spLocks/>
            </p:cNvSpPr>
            <p:nvPr/>
          </p:nvSpPr>
          <p:spPr bwMode="auto">
            <a:xfrm>
              <a:off x="5617518" y="1629370"/>
              <a:ext cx="50800" cy="50800"/>
            </a:xfrm>
            <a:custGeom>
              <a:avLst/>
              <a:gdLst>
                <a:gd name="T0" fmla="*/ 16 w 16"/>
                <a:gd name="T1" fmla="*/ 16 h 16"/>
                <a:gd name="T2" fmla="*/ 8 w 16"/>
                <a:gd name="T3" fmla="*/ 0 h 16"/>
                <a:gd name="T4" fmla="*/ 0 w 16"/>
                <a:gd name="T5" fmla="*/ 0 h 16"/>
                <a:gd name="T6" fmla="*/ 12 w 16"/>
                <a:gd name="T7" fmla="*/ 16 h 16"/>
                <a:gd name="T8" fmla="*/ 16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cubicBezTo>
                    <a:pt x="12" y="8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16"/>
                    <a:pt x="12" y="16"/>
                    <a:pt x="12" y="16"/>
                  </a:cubicBezTo>
                  <a:lnTo>
                    <a:pt x="1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2" name="Freeform 424"/>
            <p:cNvSpPr>
              <a:spLocks/>
            </p:cNvSpPr>
            <p:nvPr/>
          </p:nvSpPr>
          <p:spPr bwMode="auto">
            <a:xfrm>
              <a:off x="5668318" y="1629370"/>
              <a:ext cx="63500" cy="50800"/>
            </a:xfrm>
            <a:custGeom>
              <a:avLst/>
              <a:gdLst>
                <a:gd name="T0" fmla="*/ 20 w 20"/>
                <a:gd name="T1" fmla="*/ 0 h 16"/>
                <a:gd name="T2" fmla="*/ 0 w 20"/>
                <a:gd name="T3" fmla="*/ 16 h 16"/>
                <a:gd name="T4" fmla="*/ 20 w 20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6">
                  <a:moveTo>
                    <a:pt x="20" y="0"/>
                  </a:moveTo>
                  <a:cubicBezTo>
                    <a:pt x="20" y="0"/>
                    <a:pt x="0" y="0"/>
                    <a:pt x="0" y="16"/>
                  </a:cubicBezTo>
                  <a:cubicBezTo>
                    <a:pt x="0" y="16"/>
                    <a:pt x="20" y="16"/>
                    <a:pt x="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43" name="Freeform 425"/>
          <p:cNvSpPr>
            <a:spLocks noEditPoints="1"/>
          </p:cNvSpPr>
          <p:nvPr/>
        </p:nvSpPr>
        <p:spPr bwMode="auto">
          <a:xfrm>
            <a:off x="1904356" y="1629370"/>
            <a:ext cx="203200" cy="203200"/>
          </a:xfrm>
          <a:custGeom>
            <a:avLst/>
            <a:gdLst>
              <a:gd name="T0" fmla="*/ 61 w 64"/>
              <a:gd name="T1" fmla="*/ 0 h 64"/>
              <a:gd name="T2" fmla="*/ 2 w 64"/>
              <a:gd name="T3" fmla="*/ 0 h 64"/>
              <a:gd name="T4" fmla="*/ 0 w 64"/>
              <a:gd name="T5" fmla="*/ 0 h 64"/>
              <a:gd name="T6" fmla="*/ 0 w 64"/>
              <a:gd name="T7" fmla="*/ 3 h 64"/>
              <a:gd name="T8" fmla="*/ 1 w 64"/>
              <a:gd name="T9" fmla="*/ 4 h 64"/>
              <a:gd name="T10" fmla="*/ 28 w 64"/>
              <a:gd name="T11" fmla="*/ 31 h 64"/>
              <a:gd name="T12" fmla="*/ 28 w 64"/>
              <a:gd name="T13" fmla="*/ 56 h 64"/>
              <a:gd name="T14" fmla="*/ 16 w 64"/>
              <a:gd name="T15" fmla="*/ 60 h 64"/>
              <a:gd name="T16" fmla="*/ 8 w 64"/>
              <a:gd name="T17" fmla="*/ 64 h 64"/>
              <a:gd name="T18" fmla="*/ 28 w 64"/>
              <a:gd name="T19" fmla="*/ 64 h 64"/>
              <a:gd name="T20" fmla="*/ 36 w 64"/>
              <a:gd name="T21" fmla="*/ 64 h 64"/>
              <a:gd name="T22" fmla="*/ 56 w 64"/>
              <a:gd name="T23" fmla="*/ 64 h 64"/>
              <a:gd name="T24" fmla="*/ 48 w 64"/>
              <a:gd name="T25" fmla="*/ 60 h 64"/>
              <a:gd name="T26" fmla="*/ 36 w 64"/>
              <a:gd name="T27" fmla="*/ 56 h 64"/>
              <a:gd name="T28" fmla="*/ 36 w 64"/>
              <a:gd name="T29" fmla="*/ 31 h 64"/>
              <a:gd name="T30" fmla="*/ 62 w 64"/>
              <a:gd name="T31" fmla="*/ 4 h 64"/>
              <a:gd name="T32" fmla="*/ 64 w 64"/>
              <a:gd name="T33" fmla="*/ 3 h 64"/>
              <a:gd name="T34" fmla="*/ 64 w 64"/>
              <a:gd name="T35" fmla="*/ 0 h 64"/>
              <a:gd name="T36" fmla="*/ 61 w 64"/>
              <a:gd name="T37" fmla="*/ 0 h 64"/>
              <a:gd name="T38" fmla="*/ 32 w 64"/>
              <a:gd name="T39" fmla="*/ 28 h 64"/>
              <a:gd name="T40" fmla="*/ 28 w 64"/>
              <a:gd name="T41" fmla="*/ 24 h 64"/>
              <a:gd name="T42" fmla="*/ 36 w 64"/>
              <a:gd name="T43" fmla="*/ 24 h 64"/>
              <a:gd name="T44" fmla="*/ 32 w 64"/>
              <a:gd name="T45" fmla="*/ 28 h 64"/>
              <a:gd name="T46" fmla="*/ 49 w 64"/>
              <a:gd name="T47" fmla="*/ 12 h 64"/>
              <a:gd name="T48" fmla="*/ 14 w 64"/>
              <a:gd name="T49" fmla="*/ 12 h 64"/>
              <a:gd name="T50" fmla="*/ 6 w 64"/>
              <a:gd name="T51" fmla="*/ 4 h 64"/>
              <a:gd name="T52" fmla="*/ 57 w 64"/>
              <a:gd name="T53" fmla="*/ 4 h 64"/>
              <a:gd name="T54" fmla="*/ 49 w 64"/>
              <a:gd name="T55" fmla="*/ 1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4" h="64">
                <a:moveTo>
                  <a:pt x="61" y="0"/>
                </a:moveTo>
                <a:cubicBezTo>
                  <a:pt x="2" y="0"/>
                  <a:pt x="2" y="0"/>
                  <a:pt x="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"/>
                  <a:pt x="0" y="3"/>
                  <a:pt x="0" y="3"/>
                </a:cubicBezTo>
                <a:cubicBezTo>
                  <a:pt x="1" y="4"/>
                  <a:pt x="1" y="4"/>
                  <a:pt x="1" y="4"/>
                </a:cubicBezTo>
                <a:cubicBezTo>
                  <a:pt x="28" y="31"/>
                  <a:pt x="28" y="31"/>
                  <a:pt x="28" y="31"/>
                </a:cubicBezTo>
                <a:cubicBezTo>
                  <a:pt x="28" y="56"/>
                  <a:pt x="28" y="56"/>
                  <a:pt x="28" y="56"/>
                </a:cubicBezTo>
                <a:cubicBezTo>
                  <a:pt x="28" y="56"/>
                  <a:pt x="24" y="60"/>
                  <a:pt x="16" y="60"/>
                </a:cubicBezTo>
                <a:cubicBezTo>
                  <a:pt x="8" y="60"/>
                  <a:pt x="8" y="64"/>
                  <a:pt x="8" y="64"/>
                </a:cubicBezTo>
                <a:cubicBezTo>
                  <a:pt x="28" y="64"/>
                  <a:pt x="28" y="64"/>
                  <a:pt x="28" y="64"/>
                </a:cubicBezTo>
                <a:cubicBezTo>
                  <a:pt x="36" y="64"/>
                  <a:pt x="36" y="64"/>
                  <a:pt x="36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56" y="64"/>
                  <a:pt x="56" y="60"/>
                  <a:pt x="48" y="60"/>
                </a:cubicBezTo>
                <a:cubicBezTo>
                  <a:pt x="40" y="60"/>
                  <a:pt x="36" y="56"/>
                  <a:pt x="36" y="56"/>
                </a:cubicBezTo>
                <a:cubicBezTo>
                  <a:pt x="36" y="31"/>
                  <a:pt x="36" y="31"/>
                  <a:pt x="36" y="31"/>
                </a:cubicBezTo>
                <a:cubicBezTo>
                  <a:pt x="62" y="4"/>
                  <a:pt x="62" y="4"/>
                  <a:pt x="62" y="4"/>
                </a:cubicBezTo>
                <a:cubicBezTo>
                  <a:pt x="64" y="3"/>
                  <a:pt x="64" y="3"/>
                  <a:pt x="64" y="3"/>
                </a:cubicBezTo>
                <a:cubicBezTo>
                  <a:pt x="64" y="0"/>
                  <a:pt x="64" y="0"/>
                  <a:pt x="64" y="0"/>
                </a:cubicBezTo>
                <a:lnTo>
                  <a:pt x="61" y="0"/>
                </a:lnTo>
                <a:close/>
                <a:moveTo>
                  <a:pt x="32" y="28"/>
                </a:moveTo>
                <a:cubicBezTo>
                  <a:pt x="28" y="24"/>
                  <a:pt x="28" y="24"/>
                  <a:pt x="28" y="24"/>
                </a:cubicBezTo>
                <a:cubicBezTo>
                  <a:pt x="36" y="24"/>
                  <a:pt x="36" y="24"/>
                  <a:pt x="36" y="24"/>
                </a:cubicBezTo>
                <a:lnTo>
                  <a:pt x="32" y="28"/>
                </a:lnTo>
                <a:close/>
                <a:moveTo>
                  <a:pt x="49" y="12"/>
                </a:moveTo>
                <a:cubicBezTo>
                  <a:pt x="14" y="12"/>
                  <a:pt x="14" y="12"/>
                  <a:pt x="14" y="12"/>
                </a:cubicBezTo>
                <a:cubicBezTo>
                  <a:pt x="6" y="4"/>
                  <a:pt x="6" y="4"/>
                  <a:pt x="6" y="4"/>
                </a:cubicBezTo>
                <a:cubicBezTo>
                  <a:pt x="57" y="4"/>
                  <a:pt x="57" y="4"/>
                  <a:pt x="57" y="4"/>
                </a:cubicBezTo>
                <a:lnTo>
                  <a:pt x="49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44" name="Freeform 426"/>
          <p:cNvSpPr>
            <a:spLocks noEditPoints="1"/>
          </p:cNvSpPr>
          <p:nvPr/>
        </p:nvSpPr>
        <p:spPr bwMode="auto">
          <a:xfrm>
            <a:off x="2363143" y="1629370"/>
            <a:ext cx="101600" cy="203200"/>
          </a:xfrm>
          <a:custGeom>
            <a:avLst/>
            <a:gdLst>
              <a:gd name="T0" fmla="*/ 32 w 32"/>
              <a:gd name="T1" fmla="*/ 24 h 64"/>
              <a:gd name="T2" fmla="*/ 32 w 32"/>
              <a:gd name="T3" fmla="*/ 0 h 64"/>
              <a:gd name="T4" fmla="*/ 0 w 32"/>
              <a:gd name="T5" fmla="*/ 0 h 64"/>
              <a:gd name="T6" fmla="*/ 0 w 32"/>
              <a:gd name="T7" fmla="*/ 24 h 64"/>
              <a:gd name="T8" fmla="*/ 12 w 32"/>
              <a:gd name="T9" fmla="*/ 39 h 64"/>
              <a:gd name="T10" fmla="*/ 12 w 32"/>
              <a:gd name="T11" fmla="*/ 56 h 64"/>
              <a:gd name="T12" fmla="*/ 8 w 32"/>
              <a:gd name="T13" fmla="*/ 60 h 64"/>
              <a:gd name="T14" fmla="*/ 0 w 32"/>
              <a:gd name="T15" fmla="*/ 64 h 64"/>
              <a:gd name="T16" fmla="*/ 12 w 32"/>
              <a:gd name="T17" fmla="*/ 64 h 64"/>
              <a:gd name="T18" fmla="*/ 20 w 32"/>
              <a:gd name="T19" fmla="*/ 64 h 64"/>
              <a:gd name="T20" fmla="*/ 32 w 32"/>
              <a:gd name="T21" fmla="*/ 64 h 64"/>
              <a:gd name="T22" fmla="*/ 24 w 32"/>
              <a:gd name="T23" fmla="*/ 60 h 64"/>
              <a:gd name="T24" fmla="*/ 20 w 32"/>
              <a:gd name="T25" fmla="*/ 56 h 64"/>
              <a:gd name="T26" fmla="*/ 20 w 32"/>
              <a:gd name="T27" fmla="*/ 39 h 64"/>
              <a:gd name="T28" fmla="*/ 32 w 32"/>
              <a:gd name="T29" fmla="*/ 24 h 64"/>
              <a:gd name="T30" fmla="*/ 4 w 32"/>
              <a:gd name="T31" fmla="*/ 4 h 64"/>
              <a:gd name="T32" fmla="*/ 28 w 32"/>
              <a:gd name="T33" fmla="*/ 4 h 64"/>
              <a:gd name="T34" fmla="*/ 28 w 32"/>
              <a:gd name="T35" fmla="*/ 20 h 64"/>
              <a:gd name="T36" fmla="*/ 4 w 32"/>
              <a:gd name="T37" fmla="*/ 20 h 64"/>
              <a:gd name="T38" fmla="*/ 4 w 32"/>
              <a:gd name="T39" fmla="*/ 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2" h="64">
                <a:moveTo>
                  <a:pt x="32" y="24"/>
                </a:moveTo>
                <a:cubicBezTo>
                  <a:pt x="32" y="0"/>
                  <a:pt x="32" y="0"/>
                  <a:pt x="3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31"/>
                  <a:pt x="5" y="37"/>
                  <a:pt x="12" y="39"/>
                </a:cubicBezTo>
                <a:cubicBezTo>
                  <a:pt x="12" y="56"/>
                  <a:pt x="12" y="56"/>
                  <a:pt x="12" y="56"/>
                </a:cubicBezTo>
                <a:cubicBezTo>
                  <a:pt x="12" y="56"/>
                  <a:pt x="12" y="60"/>
                  <a:pt x="8" y="60"/>
                </a:cubicBezTo>
                <a:cubicBezTo>
                  <a:pt x="0" y="60"/>
                  <a:pt x="0" y="64"/>
                  <a:pt x="0" y="64"/>
                </a:cubicBezTo>
                <a:cubicBezTo>
                  <a:pt x="12" y="64"/>
                  <a:pt x="12" y="64"/>
                  <a:pt x="12" y="64"/>
                </a:cubicBezTo>
                <a:cubicBezTo>
                  <a:pt x="20" y="64"/>
                  <a:pt x="20" y="64"/>
                  <a:pt x="20" y="64"/>
                </a:cubicBezTo>
                <a:cubicBezTo>
                  <a:pt x="32" y="64"/>
                  <a:pt x="32" y="64"/>
                  <a:pt x="32" y="64"/>
                </a:cubicBezTo>
                <a:cubicBezTo>
                  <a:pt x="32" y="64"/>
                  <a:pt x="32" y="60"/>
                  <a:pt x="24" y="60"/>
                </a:cubicBezTo>
                <a:cubicBezTo>
                  <a:pt x="20" y="60"/>
                  <a:pt x="20" y="56"/>
                  <a:pt x="20" y="56"/>
                </a:cubicBezTo>
                <a:cubicBezTo>
                  <a:pt x="20" y="39"/>
                  <a:pt x="20" y="39"/>
                  <a:pt x="20" y="39"/>
                </a:cubicBezTo>
                <a:cubicBezTo>
                  <a:pt x="26" y="37"/>
                  <a:pt x="32" y="31"/>
                  <a:pt x="32" y="24"/>
                </a:cubicBezTo>
                <a:close/>
                <a:moveTo>
                  <a:pt x="4" y="4"/>
                </a:moveTo>
                <a:cubicBezTo>
                  <a:pt x="28" y="4"/>
                  <a:pt x="28" y="4"/>
                  <a:pt x="28" y="4"/>
                </a:cubicBezTo>
                <a:cubicBezTo>
                  <a:pt x="28" y="20"/>
                  <a:pt x="28" y="20"/>
                  <a:pt x="28" y="20"/>
                </a:cubicBezTo>
                <a:cubicBezTo>
                  <a:pt x="4" y="20"/>
                  <a:pt x="4" y="20"/>
                  <a:pt x="4" y="20"/>
                </a:cubicBezTo>
                <a:lnTo>
                  <a:pt x="4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45" name="Freeform 427"/>
          <p:cNvSpPr>
            <a:spLocks noEditPoints="1"/>
          </p:cNvSpPr>
          <p:nvPr/>
        </p:nvSpPr>
        <p:spPr bwMode="auto">
          <a:xfrm>
            <a:off x="4803131" y="1629370"/>
            <a:ext cx="88900" cy="203200"/>
          </a:xfrm>
          <a:custGeom>
            <a:avLst/>
            <a:gdLst>
              <a:gd name="T0" fmla="*/ 22 w 28"/>
              <a:gd name="T1" fmla="*/ 23 h 64"/>
              <a:gd name="T2" fmla="*/ 18 w 28"/>
              <a:gd name="T3" fmla="*/ 16 h 64"/>
              <a:gd name="T4" fmla="*/ 18 w 28"/>
              <a:gd name="T5" fmla="*/ 8 h 64"/>
              <a:gd name="T6" fmla="*/ 18 w 28"/>
              <a:gd name="T7" fmla="*/ 2 h 64"/>
              <a:gd name="T8" fmla="*/ 16 w 28"/>
              <a:gd name="T9" fmla="*/ 0 h 64"/>
              <a:gd name="T10" fmla="*/ 12 w 28"/>
              <a:gd name="T11" fmla="*/ 0 h 64"/>
              <a:gd name="T12" fmla="*/ 10 w 28"/>
              <a:gd name="T13" fmla="*/ 2 h 64"/>
              <a:gd name="T14" fmla="*/ 10 w 28"/>
              <a:gd name="T15" fmla="*/ 8 h 64"/>
              <a:gd name="T16" fmla="*/ 10 w 28"/>
              <a:gd name="T17" fmla="*/ 16 h 64"/>
              <a:gd name="T18" fmla="*/ 6 w 28"/>
              <a:gd name="T19" fmla="*/ 23 h 64"/>
              <a:gd name="T20" fmla="*/ 0 w 28"/>
              <a:gd name="T21" fmla="*/ 36 h 64"/>
              <a:gd name="T22" fmla="*/ 0 w 28"/>
              <a:gd name="T23" fmla="*/ 60 h 64"/>
              <a:gd name="T24" fmla="*/ 4 w 28"/>
              <a:gd name="T25" fmla="*/ 64 h 64"/>
              <a:gd name="T26" fmla="*/ 14 w 28"/>
              <a:gd name="T27" fmla="*/ 64 h 64"/>
              <a:gd name="T28" fmla="*/ 24 w 28"/>
              <a:gd name="T29" fmla="*/ 64 h 64"/>
              <a:gd name="T30" fmla="*/ 28 w 28"/>
              <a:gd name="T31" fmla="*/ 60 h 64"/>
              <a:gd name="T32" fmla="*/ 28 w 28"/>
              <a:gd name="T33" fmla="*/ 36 h 64"/>
              <a:gd name="T34" fmla="*/ 22 w 28"/>
              <a:gd name="T35" fmla="*/ 23 h 64"/>
              <a:gd name="T36" fmla="*/ 22 w 28"/>
              <a:gd name="T37" fmla="*/ 52 h 64"/>
              <a:gd name="T38" fmla="*/ 6 w 28"/>
              <a:gd name="T39" fmla="*/ 52 h 64"/>
              <a:gd name="T40" fmla="*/ 6 w 28"/>
              <a:gd name="T41" fmla="*/ 40 h 64"/>
              <a:gd name="T42" fmla="*/ 22 w 28"/>
              <a:gd name="T43" fmla="*/ 40 h 64"/>
              <a:gd name="T44" fmla="*/ 22 w 28"/>
              <a:gd name="T45" fmla="*/ 5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" h="64">
                <a:moveTo>
                  <a:pt x="22" y="23"/>
                </a:moveTo>
                <a:cubicBezTo>
                  <a:pt x="19" y="21"/>
                  <a:pt x="18" y="18"/>
                  <a:pt x="18" y="16"/>
                </a:cubicBezTo>
                <a:cubicBezTo>
                  <a:pt x="18" y="12"/>
                  <a:pt x="18" y="8"/>
                  <a:pt x="18" y="8"/>
                </a:cubicBezTo>
                <a:cubicBezTo>
                  <a:pt x="18" y="2"/>
                  <a:pt x="18" y="2"/>
                  <a:pt x="18" y="2"/>
                </a:cubicBezTo>
                <a:cubicBezTo>
                  <a:pt x="18" y="1"/>
                  <a:pt x="17" y="0"/>
                  <a:pt x="16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1" y="0"/>
                  <a:pt x="10" y="1"/>
                  <a:pt x="10" y="2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8"/>
                  <a:pt x="10" y="12"/>
                  <a:pt x="10" y="16"/>
                </a:cubicBezTo>
                <a:cubicBezTo>
                  <a:pt x="10" y="18"/>
                  <a:pt x="9" y="21"/>
                  <a:pt x="6" y="23"/>
                </a:cubicBezTo>
                <a:cubicBezTo>
                  <a:pt x="2" y="26"/>
                  <a:pt x="0" y="31"/>
                  <a:pt x="0" y="36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62"/>
                  <a:pt x="2" y="64"/>
                  <a:pt x="4" y="64"/>
                </a:cubicBezTo>
                <a:cubicBezTo>
                  <a:pt x="14" y="64"/>
                  <a:pt x="14" y="64"/>
                  <a:pt x="14" y="64"/>
                </a:cubicBezTo>
                <a:cubicBezTo>
                  <a:pt x="24" y="64"/>
                  <a:pt x="24" y="64"/>
                  <a:pt x="24" y="64"/>
                </a:cubicBezTo>
                <a:cubicBezTo>
                  <a:pt x="26" y="64"/>
                  <a:pt x="28" y="62"/>
                  <a:pt x="28" y="60"/>
                </a:cubicBezTo>
                <a:cubicBezTo>
                  <a:pt x="28" y="36"/>
                  <a:pt x="28" y="36"/>
                  <a:pt x="28" y="36"/>
                </a:cubicBezTo>
                <a:cubicBezTo>
                  <a:pt x="28" y="31"/>
                  <a:pt x="25" y="26"/>
                  <a:pt x="22" y="23"/>
                </a:cubicBezTo>
                <a:close/>
                <a:moveTo>
                  <a:pt x="22" y="52"/>
                </a:moveTo>
                <a:cubicBezTo>
                  <a:pt x="6" y="52"/>
                  <a:pt x="6" y="52"/>
                  <a:pt x="6" y="52"/>
                </a:cubicBezTo>
                <a:cubicBezTo>
                  <a:pt x="6" y="40"/>
                  <a:pt x="6" y="40"/>
                  <a:pt x="6" y="40"/>
                </a:cubicBezTo>
                <a:cubicBezTo>
                  <a:pt x="22" y="40"/>
                  <a:pt x="22" y="40"/>
                  <a:pt x="22" y="40"/>
                </a:cubicBezTo>
                <a:lnTo>
                  <a:pt x="22" y="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647" name="Group 646"/>
          <p:cNvGrpSpPr/>
          <p:nvPr/>
        </p:nvGrpSpPr>
        <p:grpSpPr>
          <a:xfrm>
            <a:off x="8020993" y="1629370"/>
            <a:ext cx="165100" cy="203200"/>
            <a:chOff x="8020993" y="1629370"/>
            <a:chExt cx="165100" cy="203200"/>
          </a:xfrm>
        </p:grpSpPr>
        <p:sp>
          <p:nvSpPr>
            <p:cNvPr id="46" name="Freeform 428"/>
            <p:cNvSpPr>
              <a:spLocks noEditPoints="1"/>
            </p:cNvSpPr>
            <p:nvPr/>
          </p:nvSpPr>
          <p:spPr bwMode="auto">
            <a:xfrm>
              <a:off x="8020993" y="1629370"/>
              <a:ext cx="63500" cy="203200"/>
            </a:xfrm>
            <a:custGeom>
              <a:avLst/>
              <a:gdLst>
                <a:gd name="T0" fmla="*/ 18 w 20"/>
                <a:gd name="T1" fmla="*/ 0 h 64"/>
                <a:gd name="T2" fmla="*/ 16 w 20"/>
                <a:gd name="T3" fmla="*/ 2 h 64"/>
                <a:gd name="T4" fmla="*/ 16 w 20"/>
                <a:gd name="T5" fmla="*/ 14 h 64"/>
                <a:gd name="T6" fmla="*/ 14 w 20"/>
                <a:gd name="T7" fmla="*/ 16 h 64"/>
                <a:gd name="T8" fmla="*/ 12 w 20"/>
                <a:gd name="T9" fmla="*/ 14 h 64"/>
                <a:gd name="T10" fmla="*/ 12 w 20"/>
                <a:gd name="T11" fmla="*/ 2 h 64"/>
                <a:gd name="T12" fmla="*/ 10 w 20"/>
                <a:gd name="T13" fmla="*/ 0 h 64"/>
                <a:gd name="T14" fmla="*/ 8 w 20"/>
                <a:gd name="T15" fmla="*/ 2 h 64"/>
                <a:gd name="T16" fmla="*/ 8 w 20"/>
                <a:gd name="T17" fmla="*/ 14 h 64"/>
                <a:gd name="T18" fmla="*/ 6 w 20"/>
                <a:gd name="T19" fmla="*/ 16 h 64"/>
                <a:gd name="T20" fmla="*/ 4 w 20"/>
                <a:gd name="T21" fmla="*/ 14 h 64"/>
                <a:gd name="T22" fmla="*/ 4 w 20"/>
                <a:gd name="T23" fmla="*/ 2 h 64"/>
                <a:gd name="T24" fmla="*/ 2 w 20"/>
                <a:gd name="T25" fmla="*/ 0 h 64"/>
                <a:gd name="T26" fmla="*/ 0 w 20"/>
                <a:gd name="T27" fmla="*/ 2 h 64"/>
                <a:gd name="T28" fmla="*/ 0 w 20"/>
                <a:gd name="T29" fmla="*/ 17 h 64"/>
                <a:gd name="T30" fmla="*/ 1 w 20"/>
                <a:gd name="T31" fmla="*/ 21 h 64"/>
                <a:gd name="T32" fmla="*/ 4 w 20"/>
                <a:gd name="T33" fmla="*/ 24 h 64"/>
                <a:gd name="T34" fmla="*/ 4 w 20"/>
                <a:gd name="T35" fmla="*/ 58 h 64"/>
                <a:gd name="T36" fmla="*/ 10 w 20"/>
                <a:gd name="T37" fmla="*/ 64 h 64"/>
                <a:gd name="T38" fmla="*/ 16 w 20"/>
                <a:gd name="T39" fmla="*/ 58 h 64"/>
                <a:gd name="T40" fmla="*/ 16 w 20"/>
                <a:gd name="T41" fmla="*/ 24 h 64"/>
                <a:gd name="T42" fmla="*/ 18 w 20"/>
                <a:gd name="T43" fmla="*/ 21 h 64"/>
                <a:gd name="T44" fmla="*/ 20 w 20"/>
                <a:gd name="T45" fmla="*/ 17 h 64"/>
                <a:gd name="T46" fmla="*/ 20 w 20"/>
                <a:gd name="T47" fmla="*/ 2 h 64"/>
                <a:gd name="T48" fmla="*/ 18 w 20"/>
                <a:gd name="T49" fmla="*/ 0 h 64"/>
                <a:gd name="T50" fmla="*/ 10 w 20"/>
                <a:gd name="T51" fmla="*/ 60 h 64"/>
                <a:gd name="T52" fmla="*/ 8 w 20"/>
                <a:gd name="T53" fmla="*/ 58 h 64"/>
                <a:gd name="T54" fmla="*/ 10 w 20"/>
                <a:gd name="T55" fmla="*/ 56 h 64"/>
                <a:gd name="T56" fmla="*/ 12 w 20"/>
                <a:gd name="T57" fmla="*/ 58 h 64"/>
                <a:gd name="T58" fmla="*/ 10 w 20"/>
                <a:gd name="T59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" h="64">
                  <a:moveTo>
                    <a:pt x="18" y="0"/>
                  </a:moveTo>
                  <a:cubicBezTo>
                    <a:pt x="16" y="0"/>
                    <a:pt x="16" y="1"/>
                    <a:pt x="16" y="2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5"/>
                    <a:pt x="15" y="16"/>
                    <a:pt x="14" y="16"/>
                  </a:cubicBezTo>
                  <a:cubicBezTo>
                    <a:pt x="12" y="16"/>
                    <a:pt x="12" y="15"/>
                    <a:pt x="12" y="14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5"/>
                    <a:pt x="7" y="16"/>
                    <a:pt x="6" y="16"/>
                  </a:cubicBezTo>
                  <a:cubicBezTo>
                    <a:pt x="4" y="16"/>
                    <a:pt x="4" y="15"/>
                    <a:pt x="4" y="14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20"/>
                    <a:pt x="1" y="21"/>
                  </a:cubicBezTo>
                  <a:cubicBezTo>
                    <a:pt x="1" y="22"/>
                    <a:pt x="2" y="23"/>
                    <a:pt x="4" y="24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61"/>
                    <a:pt x="6" y="64"/>
                    <a:pt x="10" y="64"/>
                  </a:cubicBezTo>
                  <a:cubicBezTo>
                    <a:pt x="13" y="64"/>
                    <a:pt x="16" y="61"/>
                    <a:pt x="16" y="58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9" y="20"/>
                    <a:pt x="20" y="18"/>
                    <a:pt x="20" y="17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  <a:moveTo>
                    <a:pt x="10" y="60"/>
                  </a:moveTo>
                  <a:cubicBezTo>
                    <a:pt x="8" y="60"/>
                    <a:pt x="8" y="59"/>
                    <a:pt x="8" y="58"/>
                  </a:cubicBezTo>
                  <a:cubicBezTo>
                    <a:pt x="8" y="57"/>
                    <a:pt x="8" y="56"/>
                    <a:pt x="10" y="56"/>
                  </a:cubicBezTo>
                  <a:cubicBezTo>
                    <a:pt x="11" y="56"/>
                    <a:pt x="12" y="57"/>
                    <a:pt x="12" y="58"/>
                  </a:cubicBezTo>
                  <a:cubicBezTo>
                    <a:pt x="12" y="59"/>
                    <a:pt x="11" y="60"/>
                    <a:pt x="10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7" name="Freeform 429"/>
            <p:cNvSpPr>
              <a:spLocks/>
            </p:cNvSpPr>
            <p:nvPr/>
          </p:nvSpPr>
          <p:spPr bwMode="auto">
            <a:xfrm>
              <a:off x="8122593" y="1629370"/>
              <a:ext cx="63500" cy="203200"/>
            </a:xfrm>
            <a:custGeom>
              <a:avLst/>
              <a:gdLst>
                <a:gd name="T0" fmla="*/ 8 w 20"/>
                <a:gd name="T1" fmla="*/ 0 h 64"/>
                <a:gd name="T2" fmla="*/ 4 w 20"/>
                <a:gd name="T3" fmla="*/ 0 h 64"/>
                <a:gd name="T4" fmla="*/ 0 w 20"/>
                <a:gd name="T5" fmla="*/ 4 h 64"/>
                <a:gd name="T6" fmla="*/ 0 w 20"/>
                <a:gd name="T7" fmla="*/ 36 h 64"/>
                <a:gd name="T8" fmla="*/ 0 w 20"/>
                <a:gd name="T9" fmla="*/ 40 h 64"/>
                <a:gd name="T10" fmla="*/ 0 w 20"/>
                <a:gd name="T11" fmla="*/ 60 h 64"/>
                <a:gd name="T12" fmla="*/ 4 w 20"/>
                <a:gd name="T13" fmla="*/ 64 h 64"/>
                <a:gd name="T14" fmla="*/ 8 w 20"/>
                <a:gd name="T15" fmla="*/ 64 h 64"/>
                <a:gd name="T16" fmla="*/ 12 w 20"/>
                <a:gd name="T17" fmla="*/ 60 h 64"/>
                <a:gd name="T18" fmla="*/ 12 w 20"/>
                <a:gd name="T19" fmla="*/ 40 h 64"/>
                <a:gd name="T20" fmla="*/ 16 w 20"/>
                <a:gd name="T21" fmla="*/ 40 h 64"/>
                <a:gd name="T22" fmla="*/ 20 w 20"/>
                <a:gd name="T23" fmla="*/ 36 h 64"/>
                <a:gd name="T24" fmla="*/ 20 w 20"/>
                <a:gd name="T25" fmla="*/ 12 h 64"/>
                <a:gd name="T26" fmla="*/ 8 w 20"/>
                <a:gd name="T2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64">
                  <a:moveTo>
                    <a:pt x="8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2"/>
                    <a:pt x="1" y="64"/>
                    <a:pt x="4" y="6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10" y="64"/>
                    <a:pt x="12" y="62"/>
                    <a:pt x="12" y="6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8" y="40"/>
                    <a:pt x="20" y="38"/>
                    <a:pt x="20" y="3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5"/>
                    <a:pt x="14" y="0"/>
                    <a:pt x="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48" name="Freeform 430"/>
          <p:cNvSpPr>
            <a:spLocks noEditPoints="1"/>
          </p:cNvSpPr>
          <p:nvPr/>
        </p:nvSpPr>
        <p:spPr bwMode="auto">
          <a:xfrm>
            <a:off x="2731443" y="1629370"/>
            <a:ext cx="168275" cy="203200"/>
          </a:xfrm>
          <a:custGeom>
            <a:avLst/>
            <a:gdLst>
              <a:gd name="T0" fmla="*/ 48 w 53"/>
              <a:gd name="T1" fmla="*/ 0 h 64"/>
              <a:gd name="T2" fmla="*/ 4 w 53"/>
              <a:gd name="T3" fmla="*/ 0 h 64"/>
              <a:gd name="T4" fmla="*/ 0 w 53"/>
              <a:gd name="T5" fmla="*/ 0 h 64"/>
              <a:gd name="T6" fmla="*/ 0 w 53"/>
              <a:gd name="T7" fmla="*/ 4 h 64"/>
              <a:gd name="T8" fmla="*/ 8 w 53"/>
              <a:gd name="T9" fmla="*/ 58 h 64"/>
              <a:gd name="T10" fmla="*/ 14 w 53"/>
              <a:gd name="T11" fmla="*/ 64 h 64"/>
              <a:gd name="T12" fmla="*/ 38 w 53"/>
              <a:gd name="T13" fmla="*/ 64 h 64"/>
              <a:gd name="T14" fmla="*/ 44 w 53"/>
              <a:gd name="T15" fmla="*/ 58 h 64"/>
              <a:gd name="T16" fmla="*/ 52 w 53"/>
              <a:gd name="T17" fmla="*/ 4 h 64"/>
              <a:gd name="T18" fmla="*/ 53 w 53"/>
              <a:gd name="T19" fmla="*/ 0 h 64"/>
              <a:gd name="T20" fmla="*/ 48 w 53"/>
              <a:gd name="T21" fmla="*/ 0 h 64"/>
              <a:gd name="T22" fmla="*/ 40 w 53"/>
              <a:gd name="T23" fmla="*/ 58 h 64"/>
              <a:gd name="T24" fmla="*/ 38 w 53"/>
              <a:gd name="T25" fmla="*/ 60 h 64"/>
              <a:gd name="T26" fmla="*/ 14 w 53"/>
              <a:gd name="T27" fmla="*/ 60 h 64"/>
              <a:gd name="T28" fmla="*/ 12 w 53"/>
              <a:gd name="T29" fmla="*/ 58 h 64"/>
              <a:gd name="T30" fmla="*/ 8 w 53"/>
              <a:gd name="T31" fmla="*/ 28 h 64"/>
              <a:gd name="T32" fmla="*/ 45 w 53"/>
              <a:gd name="T33" fmla="*/ 28 h 64"/>
              <a:gd name="T34" fmla="*/ 40 w 53"/>
              <a:gd name="T35" fmla="*/ 58 h 64"/>
              <a:gd name="T36" fmla="*/ 45 w 53"/>
              <a:gd name="T37" fmla="*/ 24 h 64"/>
              <a:gd name="T38" fmla="*/ 7 w 53"/>
              <a:gd name="T39" fmla="*/ 24 h 64"/>
              <a:gd name="T40" fmla="*/ 4 w 53"/>
              <a:gd name="T41" fmla="*/ 4 h 64"/>
              <a:gd name="T42" fmla="*/ 48 w 53"/>
              <a:gd name="T43" fmla="*/ 4 h 64"/>
              <a:gd name="T44" fmla="*/ 45 w 53"/>
              <a:gd name="T45" fmla="*/ 2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3" h="64">
                <a:moveTo>
                  <a:pt x="48" y="0"/>
                </a:moveTo>
                <a:cubicBezTo>
                  <a:pt x="4" y="0"/>
                  <a:pt x="4" y="0"/>
                  <a:pt x="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"/>
                  <a:pt x="0" y="4"/>
                  <a:pt x="0" y="4"/>
                </a:cubicBezTo>
                <a:cubicBezTo>
                  <a:pt x="8" y="58"/>
                  <a:pt x="8" y="58"/>
                  <a:pt x="8" y="58"/>
                </a:cubicBezTo>
                <a:cubicBezTo>
                  <a:pt x="8" y="61"/>
                  <a:pt x="11" y="64"/>
                  <a:pt x="14" y="64"/>
                </a:cubicBezTo>
                <a:cubicBezTo>
                  <a:pt x="38" y="64"/>
                  <a:pt x="38" y="64"/>
                  <a:pt x="38" y="64"/>
                </a:cubicBezTo>
                <a:cubicBezTo>
                  <a:pt x="41" y="64"/>
                  <a:pt x="44" y="61"/>
                  <a:pt x="44" y="58"/>
                </a:cubicBezTo>
                <a:cubicBezTo>
                  <a:pt x="52" y="4"/>
                  <a:pt x="52" y="4"/>
                  <a:pt x="52" y="4"/>
                </a:cubicBezTo>
                <a:cubicBezTo>
                  <a:pt x="53" y="0"/>
                  <a:pt x="53" y="0"/>
                  <a:pt x="53" y="0"/>
                </a:cubicBezTo>
                <a:lnTo>
                  <a:pt x="48" y="0"/>
                </a:lnTo>
                <a:close/>
                <a:moveTo>
                  <a:pt x="40" y="58"/>
                </a:moveTo>
                <a:cubicBezTo>
                  <a:pt x="40" y="59"/>
                  <a:pt x="39" y="60"/>
                  <a:pt x="38" y="60"/>
                </a:cubicBezTo>
                <a:cubicBezTo>
                  <a:pt x="14" y="60"/>
                  <a:pt x="14" y="60"/>
                  <a:pt x="14" y="60"/>
                </a:cubicBezTo>
                <a:cubicBezTo>
                  <a:pt x="13" y="60"/>
                  <a:pt x="12" y="59"/>
                  <a:pt x="12" y="58"/>
                </a:cubicBezTo>
                <a:cubicBezTo>
                  <a:pt x="8" y="28"/>
                  <a:pt x="8" y="28"/>
                  <a:pt x="8" y="28"/>
                </a:cubicBezTo>
                <a:cubicBezTo>
                  <a:pt x="45" y="28"/>
                  <a:pt x="45" y="28"/>
                  <a:pt x="45" y="28"/>
                </a:cubicBezTo>
                <a:lnTo>
                  <a:pt x="40" y="58"/>
                </a:lnTo>
                <a:close/>
                <a:moveTo>
                  <a:pt x="45" y="24"/>
                </a:moveTo>
                <a:cubicBezTo>
                  <a:pt x="7" y="24"/>
                  <a:pt x="7" y="24"/>
                  <a:pt x="7" y="24"/>
                </a:cubicBezTo>
                <a:cubicBezTo>
                  <a:pt x="4" y="4"/>
                  <a:pt x="4" y="4"/>
                  <a:pt x="4" y="4"/>
                </a:cubicBezTo>
                <a:cubicBezTo>
                  <a:pt x="48" y="4"/>
                  <a:pt x="48" y="4"/>
                  <a:pt x="48" y="4"/>
                </a:cubicBezTo>
                <a:lnTo>
                  <a:pt x="45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639" name="Group 638"/>
          <p:cNvGrpSpPr/>
          <p:nvPr/>
        </p:nvGrpSpPr>
        <p:grpSpPr>
          <a:xfrm>
            <a:off x="3952231" y="1629370"/>
            <a:ext cx="177800" cy="203200"/>
            <a:chOff x="3952231" y="1629370"/>
            <a:chExt cx="177800" cy="203200"/>
          </a:xfrm>
        </p:grpSpPr>
        <p:sp>
          <p:nvSpPr>
            <p:cNvPr id="49" name="Freeform 431"/>
            <p:cNvSpPr>
              <a:spLocks noEditPoints="1"/>
            </p:cNvSpPr>
            <p:nvPr/>
          </p:nvSpPr>
          <p:spPr bwMode="auto">
            <a:xfrm>
              <a:off x="3952231" y="1629370"/>
              <a:ext cx="177800" cy="203200"/>
            </a:xfrm>
            <a:custGeom>
              <a:avLst/>
              <a:gdLst>
                <a:gd name="T0" fmla="*/ 53 w 56"/>
                <a:gd name="T1" fmla="*/ 22 h 64"/>
                <a:gd name="T2" fmla="*/ 47 w 56"/>
                <a:gd name="T3" fmla="*/ 17 h 64"/>
                <a:gd name="T4" fmla="*/ 45 w 56"/>
                <a:gd name="T5" fmla="*/ 14 h 64"/>
                <a:gd name="T6" fmla="*/ 44 w 56"/>
                <a:gd name="T7" fmla="*/ 12 h 64"/>
                <a:gd name="T8" fmla="*/ 44 w 56"/>
                <a:gd name="T9" fmla="*/ 6 h 64"/>
                <a:gd name="T10" fmla="*/ 41 w 56"/>
                <a:gd name="T11" fmla="*/ 1 h 64"/>
                <a:gd name="T12" fmla="*/ 18 w 56"/>
                <a:gd name="T13" fmla="*/ 0 h 64"/>
                <a:gd name="T14" fmla="*/ 12 w 56"/>
                <a:gd name="T15" fmla="*/ 2 h 64"/>
                <a:gd name="T16" fmla="*/ 12 w 56"/>
                <a:gd name="T17" fmla="*/ 10 h 64"/>
                <a:gd name="T18" fmla="*/ 10 w 56"/>
                <a:gd name="T19" fmla="*/ 13 h 64"/>
                <a:gd name="T20" fmla="*/ 6 w 56"/>
                <a:gd name="T21" fmla="*/ 17 h 64"/>
                <a:gd name="T22" fmla="*/ 0 w 56"/>
                <a:gd name="T23" fmla="*/ 24 h 64"/>
                <a:gd name="T24" fmla="*/ 0 w 56"/>
                <a:gd name="T25" fmla="*/ 26 h 64"/>
                <a:gd name="T26" fmla="*/ 0 w 56"/>
                <a:gd name="T27" fmla="*/ 31 h 64"/>
                <a:gd name="T28" fmla="*/ 0 w 56"/>
                <a:gd name="T29" fmla="*/ 50 h 64"/>
                <a:gd name="T30" fmla="*/ 0 w 56"/>
                <a:gd name="T31" fmla="*/ 62 h 64"/>
                <a:gd name="T32" fmla="*/ 2 w 56"/>
                <a:gd name="T33" fmla="*/ 64 h 64"/>
                <a:gd name="T34" fmla="*/ 6 w 56"/>
                <a:gd name="T35" fmla="*/ 64 h 64"/>
                <a:gd name="T36" fmla="*/ 30 w 56"/>
                <a:gd name="T37" fmla="*/ 64 h 64"/>
                <a:gd name="T38" fmla="*/ 34 w 56"/>
                <a:gd name="T39" fmla="*/ 64 h 64"/>
                <a:gd name="T40" fmla="*/ 50 w 56"/>
                <a:gd name="T41" fmla="*/ 64 h 64"/>
                <a:gd name="T42" fmla="*/ 54 w 56"/>
                <a:gd name="T43" fmla="*/ 64 h 64"/>
                <a:gd name="T44" fmla="*/ 56 w 56"/>
                <a:gd name="T45" fmla="*/ 32 h 64"/>
                <a:gd name="T46" fmla="*/ 56 w 56"/>
                <a:gd name="T47" fmla="*/ 27 h 64"/>
                <a:gd name="T48" fmla="*/ 16 w 56"/>
                <a:gd name="T49" fmla="*/ 10 h 64"/>
                <a:gd name="T50" fmla="*/ 16 w 56"/>
                <a:gd name="T51" fmla="*/ 6 h 64"/>
                <a:gd name="T52" fmla="*/ 38 w 56"/>
                <a:gd name="T53" fmla="*/ 4 h 64"/>
                <a:gd name="T54" fmla="*/ 40 w 56"/>
                <a:gd name="T55" fmla="*/ 10 h 64"/>
                <a:gd name="T56" fmla="*/ 35 w 56"/>
                <a:gd name="T57" fmla="*/ 12 h 64"/>
                <a:gd name="T58" fmla="*/ 16 w 56"/>
                <a:gd name="T59" fmla="*/ 12 h 64"/>
                <a:gd name="T60" fmla="*/ 32 w 56"/>
                <a:gd name="T61" fmla="*/ 30 h 64"/>
                <a:gd name="T62" fmla="*/ 32 w 56"/>
                <a:gd name="T63" fmla="*/ 58 h 64"/>
                <a:gd name="T64" fmla="*/ 27 w 56"/>
                <a:gd name="T65" fmla="*/ 60 h 64"/>
                <a:gd name="T66" fmla="*/ 4 w 56"/>
                <a:gd name="T67" fmla="*/ 58 h 64"/>
                <a:gd name="T68" fmla="*/ 6 w 56"/>
                <a:gd name="T69" fmla="*/ 28 h 64"/>
                <a:gd name="T70" fmla="*/ 31 w 56"/>
                <a:gd name="T71" fmla="*/ 28 h 64"/>
                <a:gd name="T72" fmla="*/ 35 w 56"/>
                <a:gd name="T73" fmla="*/ 22 h 64"/>
                <a:gd name="T74" fmla="*/ 32 w 56"/>
                <a:gd name="T75" fmla="*/ 24 h 64"/>
                <a:gd name="T76" fmla="*/ 7 w 56"/>
                <a:gd name="T77" fmla="*/ 24 h 64"/>
                <a:gd name="T78" fmla="*/ 12 w 56"/>
                <a:gd name="T79" fmla="*/ 17 h 64"/>
                <a:gd name="T80" fmla="*/ 18 w 56"/>
                <a:gd name="T81" fmla="*/ 16 h 64"/>
                <a:gd name="T82" fmla="*/ 40 w 56"/>
                <a:gd name="T83" fmla="*/ 16 h 64"/>
                <a:gd name="T84" fmla="*/ 42 w 56"/>
                <a:gd name="T85" fmla="*/ 16 h 64"/>
                <a:gd name="T86" fmla="*/ 35 w 56"/>
                <a:gd name="T87" fmla="*/ 22 h 64"/>
                <a:gd name="T88" fmla="*/ 50 w 56"/>
                <a:gd name="T89" fmla="*/ 60 h 64"/>
                <a:gd name="T90" fmla="*/ 36 w 56"/>
                <a:gd name="T91" fmla="*/ 58 h 64"/>
                <a:gd name="T92" fmla="*/ 37 w 56"/>
                <a:gd name="T93" fmla="*/ 27 h 64"/>
                <a:gd name="T94" fmla="*/ 44 w 56"/>
                <a:gd name="T95" fmla="*/ 20 h 64"/>
                <a:gd name="T96" fmla="*/ 46 w 56"/>
                <a:gd name="T97" fmla="*/ 21 h 64"/>
                <a:gd name="T98" fmla="*/ 50 w 56"/>
                <a:gd name="T99" fmla="*/ 25 h 64"/>
                <a:gd name="T100" fmla="*/ 52 w 56"/>
                <a:gd name="T101" fmla="*/ 5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6" h="64">
                  <a:moveTo>
                    <a:pt x="55" y="24"/>
                  </a:moveTo>
                  <a:cubicBezTo>
                    <a:pt x="55" y="24"/>
                    <a:pt x="54" y="23"/>
                    <a:pt x="53" y="22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8" y="18"/>
                    <a:pt x="47" y="17"/>
                    <a:pt x="47" y="17"/>
                  </a:cubicBezTo>
                  <a:cubicBezTo>
                    <a:pt x="47" y="17"/>
                    <a:pt x="47" y="16"/>
                    <a:pt x="46" y="15"/>
                  </a:cubicBezTo>
                  <a:cubicBezTo>
                    <a:pt x="45" y="15"/>
                    <a:pt x="45" y="14"/>
                    <a:pt x="45" y="14"/>
                  </a:cubicBezTo>
                  <a:cubicBezTo>
                    <a:pt x="44" y="14"/>
                    <a:pt x="44" y="13"/>
                    <a:pt x="44" y="13"/>
                  </a:cubicBezTo>
                  <a:cubicBezTo>
                    <a:pt x="44" y="13"/>
                    <a:pt x="44" y="13"/>
                    <a:pt x="44" y="12"/>
                  </a:cubicBezTo>
                  <a:cubicBezTo>
                    <a:pt x="44" y="12"/>
                    <a:pt x="44" y="11"/>
                    <a:pt x="44" y="10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4" y="5"/>
                    <a:pt x="43" y="3"/>
                    <a:pt x="43" y="2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5" y="0"/>
                    <a:pt x="14" y="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3"/>
                    <a:pt x="12" y="5"/>
                    <a:pt x="12" y="6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1"/>
                    <a:pt x="11" y="12"/>
                    <a:pt x="11" y="12"/>
                  </a:cubicBezTo>
                  <a:cubicBezTo>
                    <a:pt x="11" y="12"/>
                    <a:pt x="11" y="12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8" y="15"/>
                    <a:pt x="7" y="16"/>
                    <a:pt x="6" y="17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3"/>
                    <a:pt x="0" y="24"/>
                    <a:pt x="0" y="24"/>
                  </a:cubicBezTo>
                  <a:cubicBezTo>
                    <a:pt x="0" y="24"/>
                    <a:pt x="0" y="25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7"/>
                    <a:pt x="0" y="28"/>
                    <a:pt x="0" y="29"/>
                  </a:cubicBezTo>
                  <a:cubicBezTo>
                    <a:pt x="0" y="29"/>
                    <a:pt x="0" y="30"/>
                    <a:pt x="0" y="3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7"/>
                    <a:pt x="0" y="49"/>
                    <a:pt x="0" y="5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9"/>
                    <a:pt x="0" y="61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3"/>
                    <a:pt x="0" y="64"/>
                    <a:pt x="2" y="64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3" y="64"/>
                    <a:pt x="4" y="64"/>
                    <a:pt x="6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8" y="64"/>
                    <a:pt x="29" y="64"/>
                    <a:pt x="30" y="64"/>
                  </a:cubicBezTo>
                  <a:cubicBezTo>
                    <a:pt x="31" y="64"/>
                    <a:pt x="32" y="64"/>
                    <a:pt x="32" y="64"/>
                  </a:cubicBezTo>
                  <a:cubicBezTo>
                    <a:pt x="33" y="64"/>
                    <a:pt x="33" y="64"/>
                    <a:pt x="34" y="64"/>
                  </a:cubicBezTo>
                  <a:cubicBezTo>
                    <a:pt x="35" y="64"/>
                    <a:pt x="36" y="64"/>
                    <a:pt x="38" y="64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1" y="64"/>
                    <a:pt x="52" y="64"/>
                    <a:pt x="52" y="64"/>
                  </a:cubicBezTo>
                  <a:cubicBezTo>
                    <a:pt x="53" y="64"/>
                    <a:pt x="53" y="64"/>
                    <a:pt x="54" y="64"/>
                  </a:cubicBezTo>
                  <a:cubicBezTo>
                    <a:pt x="55" y="64"/>
                    <a:pt x="56" y="63"/>
                    <a:pt x="56" y="6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31"/>
                    <a:pt x="56" y="29"/>
                    <a:pt x="56" y="28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26"/>
                    <a:pt x="55" y="25"/>
                    <a:pt x="55" y="24"/>
                  </a:cubicBezTo>
                  <a:close/>
                  <a:moveTo>
                    <a:pt x="16" y="10"/>
                  </a:moveTo>
                  <a:cubicBezTo>
                    <a:pt x="16" y="9"/>
                    <a:pt x="16" y="7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5"/>
                    <a:pt x="16" y="4"/>
                    <a:pt x="1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9" y="4"/>
                    <a:pt x="40" y="5"/>
                    <a:pt x="40" y="6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1"/>
                    <a:pt x="39" y="12"/>
                    <a:pt x="38" y="12"/>
                  </a:cubicBezTo>
                  <a:cubicBezTo>
                    <a:pt x="37" y="12"/>
                    <a:pt x="36" y="12"/>
                    <a:pt x="35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6" y="12"/>
                    <a:pt x="16" y="11"/>
                    <a:pt x="16" y="10"/>
                  </a:cubicBezTo>
                  <a:close/>
                  <a:moveTo>
                    <a:pt x="32" y="30"/>
                  </a:moveTo>
                  <a:cubicBezTo>
                    <a:pt x="32" y="31"/>
                    <a:pt x="32" y="32"/>
                    <a:pt x="32" y="34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32" y="59"/>
                    <a:pt x="31" y="60"/>
                    <a:pt x="30" y="60"/>
                  </a:cubicBezTo>
                  <a:cubicBezTo>
                    <a:pt x="29" y="60"/>
                    <a:pt x="28" y="60"/>
                    <a:pt x="27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4" y="60"/>
                    <a:pt x="4" y="59"/>
                    <a:pt x="4" y="58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29"/>
                    <a:pt x="4" y="28"/>
                    <a:pt x="6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9" y="28"/>
                    <a:pt x="30" y="28"/>
                    <a:pt x="31" y="28"/>
                  </a:cubicBezTo>
                  <a:cubicBezTo>
                    <a:pt x="31" y="28"/>
                    <a:pt x="32" y="29"/>
                    <a:pt x="32" y="30"/>
                  </a:cubicBezTo>
                  <a:close/>
                  <a:moveTo>
                    <a:pt x="35" y="22"/>
                  </a:moveTo>
                  <a:cubicBezTo>
                    <a:pt x="35" y="23"/>
                    <a:pt x="34" y="24"/>
                    <a:pt x="33" y="24"/>
                  </a:cubicBezTo>
                  <a:cubicBezTo>
                    <a:pt x="33" y="24"/>
                    <a:pt x="33" y="24"/>
                    <a:pt x="32" y="24"/>
                  </a:cubicBezTo>
                  <a:cubicBezTo>
                    <a:pt x="32" y="24"/>
                    <a:pt x="31" y="24"/>
                    <a:pt x="30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4"/>
                    <a:pt x="6" y="23"/>
                    <a:pt x="6" y="2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6"/>
                    <a:pt x="14" y="16"/>
                    <a:pt x="14" y="16"/>
                  </a:cubicBezTo>
                  <a:cubicBezTo>
                    <a:pt x="15" y="16"/>
                    <a:pt x="16" y="16"/>
                    <a:pt x="1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9" y="16"/>
                    <a:pt x="40" y="16"/>
                    <a:pt x="40" y="16"/>
                  </a:cubicBezTo>
                  <a:cubicBezTo>
                    <a:pt x="40" y="16"/>
                    <a:pt x="41" y="16"/>
                    <a:pt x="41" y="16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2" y="16"/>
                    <a:pt x="41" y="17"/>
                    <a:pt x="40" y="18"/>
                  </a:cubicBezTo>
                  <a:lnTo>
                    <a:pt x="35" y="22"/>
                  </a:lnTo>
                  <a:close/>
                  <a:moveTo>
                    <a:pt x="52" y="58"/>
                  </a:moveTo>
                  <a:cubicBezTo>
                    <a:pt x="52" y="59"/>
                    <a:pt x="51" y="60"/>
                    <a:pt x="50" y="60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6" y="60"/>
                    <a:pt x="36" y="59"/>
                    <a:pt x="36" y="58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29"/>
                    <a:pt x="36" y="27"/>
                    <a:pt x="37" y="27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1"/>
                    <a:pt x="44" y="20"/>
                    <a:pt x="44" y="20"/>
                  </a:cubicBezTo>
                  <a:cubicBezTo>
                    <a:pt x="44" y="19"/>
                    <a:pt x="45" y="20"/>
                    <a:pt x="46" y="21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2"/>
                    <a:pt x="48" y="23"/>
                    <a:pt x="49" y="24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1" y="26"/>
                    <a:pt x="52" y="28"/>
                    <a:pt x="52" y="29"/>
                  </a:cubicBezTo>
                  <a:lnTo>
                    <a:pt x="52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0" name="Freeform 432"/>
            <p:cNvSpPr>
              <a:spLocks noEditPoints="1"/>
            </p:cNvSpPr>
            <p:nvPr/>
          </p:nvSpPr>
          <p:spPr bwMode="auto">
            <a:xfrm>
              <a:off x="3952231" y="1629370"/>
              <a:ext cx="177800" cy="203200"/>
            </a:xfrm>
            <a:custGeom>
              <a:avLst/>
              <a:gdLst>
                <a:gd name="T0" fmla="*/ 53 w 56"/>
                <a:gd name="T1" fmla="*/ 22 h 64"/>
                <a:gd name="T2" fmla="*/ 47 w 56"/>
                <a:gd name="T3" fmla="*/ 17 h 64"/>
                <a:gd name="T4" fmla="*/ 45 w 56"/>
                <a:gd name="T5" fmla="*/ 14 h 64"/>
                <a:gd name="T6" fmla="*/ 44 w 56"/>
                <a:gd name="T7" fmla="*/ 12 h 64"/>
                <a:gd name="T8" fmla="*/ 44 w 56"/>
                <a:gd name="T9" fmla="*/ 6 h 64"/>
                <a:gd name="T10" fmla="*/ 41 w 56"/>
                <a:gd name="T11" fmla="*/ 1 h 64"/>
                <a:gd name="T12" fmla="*/ 18 w 56"/>
                <a:gd name="T13" fmla="*/ 0 h 64"/>
                <a:gd name="T14" fmla="*/ 12 w 56"/>
                <a:gd name="T15" fmla="*/ 2 h 64"/>
                <a:gd name="T16" fmla="*/ 12 w 56"/>
                <a:gd name="T17" fmla="*/ 10 h 64"/>
                <a:gd name="T18" fmla="*/ 10 w 56"/>
                <a:gd name="T19" fmla="*/ 13 h 64"/>
                <a:gd name="T20" fmla="*/ 6 w 56"/>
                <a:gd name="T21" fmla="*/ 17 h 64"/>
                <a:gd name="T22" fmla="*/ 0 w 56"/>
                <a:gd name="T23" fmla="*/ 24 h 64"/>
                <a:gd name="T24" fmla="*/ 0 w 56"/>
                <a:gd name="T25" fmla="*/ 26 h 64"/>
                <a:gd name="T26" fmla="*/ 0 w 56"/>
                <a:gd name="T27" fmla="*/ 31 h 64"/>
                <a:gd name="T28" fmla="*/ 0 w 56"/>
                <a:gd name="T29" fmla="*/ 50 h 64"/>
                <a:gd name="T30" fmla="*/ 0 w 56"/>
                <a:gd name="T31" fmla="*/ 62 h 64"/>
                <a:gd name="T32" fmla="*/ 2 w 56"/>
                <a:gd name="T33" fmla="*/ 64 h 64"/>
                <a:gd name="T34" fmla="*/ 6 w 56"/>
                <a:gd name="T35" fmla="*/ 64 h 64"/>
                <a:gd name="T36" fmla="*/ 30 w 56"/>
                <a:gd name="T37" fmla="*/ 64 h 64"/>
                <a:gd name="T38" fmla="*/ 34 w 56"/>
                <a:gd name="T39" fmla="*/ 64 h 64"/>
                <a:gd name="T40" fmla="*/ 50 w 56"/>
                <a:gd name="T41" fmla="*/ 64 h 64"/>
                <a:gd name="T42" fmla="*/ 54 w 56"/>
                <a:gd name="T43" fmla="*/ 64 h 64"/>
                <a:gd name="T44" fmla="*/ 56 w 56"/>
                <a:gd name="T45" fmla="*/ 32 h 64"/>
                <a:gd name="T46" fmla="*/ 56 w 56"/>
                <a:gd name="T47" fmla="*/ 27 h 64"/>
                <a:gd name="T48" fmla="*/ 16 w 56"/>
                <a:gd name="T49" fmla="*/ 10 h 64"/>
                <a:gd name="T50" fmla="*/ 16 w 56"/>
                <a:gd name="T51" fmla="*/ 6 h 64"/>
                <a:gd name="T52" fmla="*/ 38 w 56"/>
                <a:gd name="T53" fmla="*/ 4 h 64"/>
                <a:gd name="T54" fmla="*/ 40 w 56"/>
                <a:gd name="T55" fmla="*/ 10 h 64"/>
                <a:gd name="T56" fmla="*/ 35 w 56"/>
                <a:gd name="T57" fmla="*/ 12 h 64"/>
                <a:gd name="T58" fmla="*/ 16 w 56"/>
                <a:gd name="T59" fmla="*/ 12 h 64"/>
                <a:gd name="T60" fmla="*/ 32 w 56"/>
                <a:gd name="T61" fmla="*/ 30 h 64"/>
                <a:gd name="T62" fmla="*/ 32 w 56"/>
                <a:gd name="T63" fmla="*/ 58 h 64"/>
                <a:gd name="T64" fmla="*/ 27 w 56"/>
                <a:gd name="T65" fmla="*/ 60 h 64"/>
                <a:gd name="T66" fmla="*/ 4 w 56"/>
                <a:gd name="T67" fmla="*/ 58 h 64"/>
                <a:gd name="T68" fmla="*/ 6 w 56"/>
                <a:gd name="T69" fmla="*/ 28 h 64"/>
                <a:gd name="T70" fmla="*/ 31 w 56"/>
                <a:gd name="T71" fmla="*/ 28 h 64"/>
                <a:gd name="T72" fmla="*/ 35 w 56"/>
                <a:gd name="T73" fmla="*/ 22 h 64"/>
                <a:gd name="T74" fmla="*/ 32 w 56"/>
                <a:gd name="T75" fmla="*/ 24 h 64"/>
                <a:gd name="T76" fmla="*/ 7 w 56"/>
                <a:gd name="T77" fmla="*/ 24 h 64"/>
                <a:gd name="T78" fmla="*/ 12 w 56"/>
                <a:gd name="T79" fmla="*/ 17 h 64"/>
                <a:gd name="T80" fmla="*/ 18 w 56"/>
                <a:gd name="T81" fmla="*/ 16 h 64"/>
                <a:gd name="T82" fmla="*/ 40 w 56"/>
                <a:gd name="T83" fmla="*/ 16 h 64"/>
                <a:gd name="T84" fmla="*/ 42 w 56"/>
                <a:gd name="T85" fmla="*/ 16 h 64"/>
                <a:gd name="T86" fmla="*/ 35 w 56"/>
                <a:gd name="T87" fmla="*/ 22 h 64"/>
                <a:gd name="T88" fmla="*/ 50 w 56"/>
                <a:gd name="T89" fmla="*/ 60 h 64"/>
                <a:gd name="T90" fmla="*/ 36 w 56"/>
                <a:gd name="T91" fmla="*/ 58 h 64"/>
                <a:gd name="T92" fmla="*/ 37 w 56"/>
                <a:gd name="T93" fmla="*/ 27 h 64"/>
                <a:gd name="T94" fmla="*/ 44 w 56"/>
                <a:gd name="T95" fmla="*/ 20 h 64"/>
                <a:gd name="T96" fmla="*/ 46 w 56"/>
                <a:gd name="T97" fmla="*/ 21 h 64"/>
                <a:gd name="T98" fmla="*/ 50 w 56"/>
                <a:gd name="T99" fmla="*/ 25 h 64"/>
                <a:gd name="T100" fmla="*/ 52 w 56"/>
                <a:gd name="T101" fmla="*/ 5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6" h="64">
                  <a:moveTo>
                    <a:pt x="55" y="24"/>
                  </a:moveTo>
                  <a:cubicBezTo>
                    <a:pt x="55" y="24"/>
                    <a:pt x="54" y="23"/>
                    <a:pt x="53" y="22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8" y="18"/>
                    <a:pt x="47" y="17"/>
                    <a:pt x="47" y="17"/>
                  </a:cubicBezTo>
                  <a:cubicBezTo>
                    <a:pt x="47" y="17"/>
                    <a:pt x="47" y="16"/>
                    <a:pt x="46" y="15"/>
                  </a:cubicBezTo>
                  <a:cubicBezTo>
                    <a:pt x="45" y="15"/>
                    <a:pt x="45" y="14"/>
                    <a:pt x="45" y="14"/>
                  </a:cubicBezTo>
                  <a:cubicBezTo>
                    <a:pt x="44" y="14"/>
                    <a:pt x="44" y="13"/>
                    <a:pt x="44" y="13"/>
                  </a:cubicBezTo>
                  <a:cubicBezTo>
                    <a:pt x="44" y="13"/>
                    <a:pt x="44" y="13"/>
                    <a:pt x="44" y="12"/>
                  </a:cubicBezTo>
                  <a:cubicBezTo>
                    <a:pt x="44" y="12"/>
                    <a:pt x="44" y="11"/>
                    <a:pt x="44" y="10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4" y="5"/>
                    <a:pt x="43" y="3"/>
                    <a:pt x="43" y="2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5" y="0"/>
                    <a:pt x="14" y="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3"/>
                    <a:pt x="12" y="5"/>
                    <a:pt x="12" y="6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1"/>
                    <a:pt x="11" y="12"/>
                    <a:pt x="11" y="12"/>
                  </a:cubicBezTo>
                  <a:cubicBezTo>
                    <a:pt x="11" y="12"/>
                    <a:pt x="11" y="12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8" y="15"/>
                    <a:pt x="7" y="16"/>
                    <a:pt x="6" y="17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3"/>
                    <a:pt x="0" y="24"/>
                    <a:pt x="0" y="24"/>
                  </a:cubicBezTo>
                  <a:cubicBezTo>
                    <a:pt x="0" y="24"/>
                    <a:pt x="0" y="25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7"/>
                    <a:pt x="0" y="28"/>
                    <a:pt x="0" y="29"/>
                  </a:cubicBezTo>
                  <a:cubicBezTo>
                    <a:pt x="0" y="29"/>
                    <a:pt x="0" y="30"/>
                    <a:pt x="0" y="3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7"/>
                    <a:pt x="0" y="49"/>
                    <a:pt x="0" y="5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9"/>
                    <a:pt x="0" y="61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3"/>
                    <a:pt x="0" y="64"/>
                    <a:pt x="2" y="64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3" y="64"/>
                    <a:pt x="4" y="64"/>
                    <a:pt x="6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8" y="64"/>
                    <a:pt x="29" y="64"/>
                    <a:pt x="30" y="64"/>
                  </a:cubicBezTo>
                  <a:cubicBezTo>
                    <a:pt x="31" y="64"/>
                    <a:pt x="32" y="64"/>
                    <a:pt x="32" y="64"/>
                  </a:cubicBezTo>
                  <a:cubicBezTo>
                    <a:pt x="33" y="64"/>
                    <a:pt x="33" y="64"/>
                    <a:pt x="34" y="64"/>
                  </a:cubicBezTo>
                  <a:cubicBezTo>
                    <a:pt x="35" y="64"/>
                    <a:pt x="36" y="64"/>
                    <a:pt x="38" y="64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1" y="64"/>
                    <a:pt x="52" y="64"/>
                    <a:pt x="52" y="64"/>
                  </a:cubicBezTo>
                  <a:cubicBezTo>
                    <a:pt x="53" y="64"/>
                    <a:pt x="53" y="64"/>
                    <a:pt x="54" y="64"/>
                  </a:cubicBezTo>
                  <a:cubicBezTo>
                    <a:pt x="55" y="64"/>
                    <a:pt x="56" y="63"/>
                    <a:pt x="56" y="6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31"/>
                    <a:pt x="56" y="29"/>
                    <a:pt x="56" y="28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26"/>
                    <a:pt x="55" y="25"/>
                    <a:pt x="55" y="24"/>
                  </a:cubicBezTo>
                  <a:close/>
                  <a:moveTo>
                    <a:pt x="16" y="10"/>
                  </a:moveTo>
                  <a:cubicBezTo>
                    <a:pt x="16" y="9"/>
                    <a:pt x="16" y="7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5"/>
                    <a:pt x="16" y="4"/>
                    <a:pt x="1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9" y="4"/>
                    <a:pt x="40" y="5"/>
                    <a:pt x="40" y="6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1"/>
                    <a:pt x="39" y="12"/>
                    <a:pt x="38" y="12"/>
                  </a:cubicBezTo>
                  <a:cubicBezTo>
                    <a:pt x="37" y="12"/>
                    <a:pt x="36" y="12"/>
                    <a:pt x="35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6" y="12"/>
                    <a:pt x="16" y="11"/>
                    <a:pt x="16" y="10"/>
                  </a:cubicBezTo>
                  <a:close/>
                  <a:moveTo>
                    <a:pt x="32" y="30"/>
                  </a:moveTo>
                  <a:cubicBezTo>
                    <a:pt x="32" y="31"/>
                    <a:pt x="32" y="32"/>
                    <a:pt x="32" y="34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32" y="59"/>
                    <a:pt x="31" y="60"/>
                    <a:pt x="30" y="60"/>
                  </a:cubicBezTo>
                  <a:cubicBezTo>
                    <a:pt x="29" y="60"/>
                    <a:pt x="28" y="60"/>
                    <a:pt x="27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4" y="60"/>
                    <a:pt x="4" y="59"/>
                    <a:pt x="4" y="58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29"/>
                    <a:pt x="4" y="28"/>
                    <a:pt x="6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9" y="28"/>
                    <a:pt x="30" y="28"/>
                    <a:pt x="31" y="28"/>
                  </a:cubicBezTo>
                  <a:cubicBezTo>
                    <a:pt x="31" y="28"/>
                    <a:pt x="32" y="29"/>
                    <a:pt x="32" y="30"/>
                  </a:cubicBezTo>
                  <a:close/>
                  <a:moveTo>
                    <a:pt x="35" y="22"/>
                  </a:moveTo>
                  <a:cubicBezTo>
                    <a:pt x="35" y="23"/>
                    <a:pt x="34" y="24"/>
                    <a:pt x="33" y="24"/>
                  </a:cubicBezTo>
                  <a:cubicBezTo>
                    <a:pt x="33" y="24"/>
                    <a:pt x="33" y="24"/>
                    <a:pt x="32" y="24"/>
                  </a:cubicBezTo>
                  <a:cubicBezTo>
                    <a:pt x="32" y="24"/>
                    <a:pt x="31" y="24"/>
                    <a:pt x="30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4"/>
                    <a:pt x="6" y="23"/>
                    <a:pt x="6" y="2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6"/>
                    <a:pt x="14" y="16"/>
                    <a:pt x="14" y="16"/>
                  </a:cubicBezTo>
                  <a:cubicBezTo>
                    <a:pt x="15" y="16"/>
                    <a:pt x="16" y="16"/>
                    <a:pt x="1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9" y="16"/>
                    <a:pt x="40" y="16"/>
                    <a:pt x="40" y="16"/>
                  </a:cubicBezTo>
                  <a:cubicBezTo>
                    <a:pt x="40" y="16"/>
                    <a:pt x="41" y="16"/>
                    <a:pt x="41" y="16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2" y="16"/>
                    <a:pt x="41" y="17"/>
                    <a:pt x="40" y="18"/>
                  </a:cubicBezTo>
                  <a:lnTo>
                    <a:pt x="35" y="22"/>
                  </a:lnTo>
                  <a:close/>
                  <a:moveTo>
                    <a:pt x="52" y="58"/>
                  </a:moveTo>
                  <a:cubicBezTo>
                    <a:pt x="52" y="59"/>
                    <a:pt x="51" y="60"/>
                    <a:pt x="50" y="60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6" y="60"/>
                    <a:pt x="36" y="59"/>
                    <a:pt x="36" y="58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29"/>
                    <a:pt x="36" y="27"/>
                    <a:pt x="37" y="27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1"/>
                    <a:pt x="44" y="20"/>
                    <a:pt x="44" y="20"/>
                  </a:cubicBezTo>
                  <a:cubicBezTo>
                    <a:pt x="44" y="19"/>
                    <a:pt x="45" y="20"/>
                    <a:pt x="46" y="21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2"/>
                    <a:pt x="48" y="23"/>
                    <a:pt x="49" y="24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1" y="26"/>
                    <a:pt x="52" y="28"/>
                    <a:pt x="52" y="29"/>
                  </a:cubicBezTo>
                  <a:lnTo>
                    <a:pt x="52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1" name="Freeform 433"/>
            <p:cNvSpPr>
              <a:spLocks/>
            </p:cNvSpPr>
            <p:nvPr/>
          </p:nvSpPr>
          <p:spPr bwMode="auto">
            <a:xfrm>
              <a:off x="3990331" y="1743670"/>
              <a:ext cx="38100" cy="63500"/>
            </a:xfrm>
            <a:custGeom>
              <a:avLst/>
              <a:gdLst>
                <a:gd name="T0" fmla="*/ 0 w 12"/>
                <a:gd name="T1" fmla="*/ 18 h 20"/>
                <a:gd name="T2" fmla="*/ 2 w 12"/>
                <a:gd name="T3" fmla="*/ 20 h 20"/>
                <a:gd name="T4" fmla="*/ 10 w 12"/>
                <a:gd name="T5" fmla="*/ 20 h 20"/>
                <a:gd name="T6" fmla="*/ 12 w 12"/>
                <a:gd name="T7" fmla="*/ 18 h 20"/>
                <a:gd name="T8" fmla="*/ 12 w 12"/>
                <a:gd name="T9" fmla="*/ 2 h 20"/>
                <a:gd name="T10" fmla="*/ 10 w 12"/>
                <a:gd name="T11" fmla="*/ 0 h 20"/>
                <a:gd name="T12" fmla="*/ 2 w 12"/>
                <a:gd name="T13" fmla="*/ 0 h 20"/>
                <a:gd name="T14" fmla="*/ 0 w 12"/>
                <a:gd name="T15" fmla="*/ 2 h 20"/>
                <a:gd name="T16" fmla="*/ 0 w 12"/>
                <a:gd name="T17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0">
                  <a:moveTo>
                    <a:pt x="0" y="18"/>
                  </a:moveTo>
                  <a:cubicBezTo>
                    <a:pt x="0" y="19"/>
                    <a:pt x="0" y="20"/>
                    <a:pt x="2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1" y="20"/>
                    <a:pt x="12" y="19"/>
                    <a:pt x="12" y="18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1"/>
                    <a:pt x="0" y="2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52" name="Freeform 434"/>
          <p:cNvSpPr>
            <a:spLocks/>
          </p:cNvSpPr>
          <p:nvPr/>
        </p:nvSpPr>
        <p:spPr bwMode="auto">
          <a:xfrm>
            <a:off x="1536056" y="4069358"/>
            <a:ext cx="114300" cy="203200"/>
          </a:xfrm>
          <a:custGeom>
            <a:avLst/>
            <a:gdLst>
              <a:gd name="T0" fmla="*/ 18 w 36"/>
              <a:gd name="T1" fmla="*/ 0 h 64"/>
              <a:gd name="T2" fmla="*/ 0 w 36"/>
              <a:gd name="T3" fmla="*/ 18 h 64"/>
              <a:gd name="T4" fmla="*/ 0 w 36"/>
              <a:gd name="T5" fmla="*/ 20 h 64"/>
              <a:gd name="T6" fmla="*/ 4 w 36"/>
              <a:gd name="T7" fmla="*/ 24 h 64"/>
              <a:gd name="T8" fmla="*/ 8 w 36"/>
              <a:gd name="T9" fmla="*/ 20 h 64"/>
              <a:gd name="T10" fmla="*/ 8 w 36"/>
              <a:gd name="T11" fmla="*/ 18 h 64"/>
              <a:gd name="T12" fmla="*/ 18 w 36"/>
              <a:gd name="T13" fmla="*/ 8 h 64"/>
              <a:gd name="T14" fmla="*/ 28 w 36"/>
              <a:gd name="T15" fmla="*/ 18 h 64"/>
              <a:gd name="T16" fmla="*/ 22 w 36"/>
              <a:gd name="T17" fmla="*/ 27 h 64"/>
              <a:gd name="T18" fmla="*/ 11 w 36"/>
              <a:gd name="T19" fmla="*/ 33 h 64"/>
              <a:gd name="T20" fmla="*/ 0 w 36"/>
              <a:gd name="T21" fmla="*/ 53 h 64"/>
              <a:gd name="T22" fmla="*/ 0 w 36"/>
              <a:gd name="T23" fmla="*/ 60 h 64"/>
              <a:gd name="T24" fmla="*/ 4 w 36"/>
              <a:gd name="T25" fmla="*/ 64 h 64"/>
              <a:gd name="T26" fmla="*/ 32 w 36"/>
              <a:gd name="T27" fmla="*/ 64 h 64"/>
              <a:gd name="T28" fmla="*/ 36 w 36"/>
              <a:gd name="T29" fmla="*/ 60 h 64"/>
              <a:gd name="T30" fmla="*/ 36 w 36"/>
              <a:gd name="T31" fmla="*/ 24 h 64"/>
              <a:gd name="T32" fmla="*/ 36 w 36"/>
              <a:gd name="T33" fmla="*/ 18 h 64"/>
              <a:gd name="T34" fmla="*/ 18 w 36"/>
              <a:gd name="T3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6" h="64">
                <a:moveTo>
                  <a:pt x="18" y="0"/>
                </a:moveTo>
                <a:cubicBezTo>
                  <a:pt x="8" y="0"/>
                  <a:pt x="0" y="8"/>
                  <a:pt x="0" y="18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2"/>
                  <a:pt x="1" y="24"/>
                  <a:pt x="4" y="24"/>
                </a:cubicBezTo>
                <a:cubicBezTo>
                  <a:pt x="6" y="24"/>
                  <a:pt x="8" y="22"/>
                  <a:pt x="8" y="20"/>
                </a:cubicBezTo>
                <a:cubicBezTo>
                  <a:pt x="8" y="18"/>
                  <a:pt x="8" y="18"/>
                  <a:pt x="8" y="18"/>
                </a:cubicBezTo>
                <a:cubicBezTo>
                  <a:pt x="8" y="12"/>
                  <a:pt x="12" y="8"/>
                  <a:pt x="18" y="8"/>
                </a:cubicBezTo>
                <a:cubicBezTo>
                  <a:pt x="23" y="8"/>
                  <a:pt x="28" y="12"/>
                  <a:pt x="28" y="18"/>
                </a:cubicBezTo>
                <a:cubicBezTo>
                  <a:pt x="28" y="21"/>
                  <a:pt x="26" y="25"/>
                  <a:pt x="22" y="27"/>
                </a:cubicBezTo>
                <a:cubicBezTo>
                  <a:pt x="11" y="33"/>
                  <a:pt x="11" y="33"/>
                  <a:pt x="11" y="33"/>
                </a:cubicBezTo>
                <a:cubicBezTo>
                  <a:pt x="4" y="37"/>
                  <a:pt x="0" y="45"/>
                  <a:pt x="0" y="53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62"/>
                  <a:pt x="1" y="64"/>
                  <a:pt x="4" y="64"/>
                </a:cubicBezTo>
                <a:cubicBezTo>
                  <a:pt x="32" y="64"/>
                  <a:pt x="32" y="64"/>
                  <a:pt x="32" y="64"/>
                </a:cubicBezTo>
                <a:cubicBezTo>
                  <a:pt x="34" y="64"/>
                  <a:pt x="36" y="62"/>
                  <a:pt x="36" y="60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8"/>
                  <a:pt x="27" y="0"/>
                  <a:pt x="1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53" name="Freeform 435"/>
          <p:cNvSpPr>
            <a:spLocks noEditPoints="1"/>
          </p:cNvSpPr>
          <p:nvPr/>
        </p:nvSpPr>
        <p:spPr bwMode="auto">
          <a:xfrm>
            <a:off x="1116956" y="4069358"/>
            <a:ext cx="139700" cy="203200"/>
          </a:xfrm>
          <a:custGeom>
            <a:avLst/>
            <a:gdLst>
              <a:gd name="T0" fmla="*/ 40 w 44"/>
              <a:gd name="T1" fmla="*/ 16 h 64"/>
              <a:gd name="T2" fmla="*/ 36 w 44"/>
              <a:gd name="T3" fmla="*/ 16 h 64"/>
              <a:gd name="T4" fmla="*/ 36 w 44"/>
              <a:gd name="T5" fmla="*/ 54 h 64"/>
              <a:gd name="T6" fmla="*/ 36 w 44"/>
              <a:gd name="T7" fmla="*/ 56 h 64"/>
              <a:gd name="T8" fmla="*/ 32 w 44"/>
              <a:gd name="T9" fmla="*/ 56 h 64"/>
              <a:gd name="T10" fmla="*/ 32 w 44"/>
              <a:gd name="T11" fmla="*/ 16 h 64"/>
              <a:gd name="T12" fmla="*/ 28 w 44"/>
              <a:gd name="T13" fmla="*/ 16 h 64"/>
              <a:gd name="T14" fmla="*/ 28 w 44"/>
              <a:gd name="T15" fmla="*/ 8 h 64"/>
              <a:gd name="T16" fmla="*/ 32 w 44"/>
              <a:gd name="T17" fmla="*/ 4 h 64"/>
              <a:gd name="T18" fmla="*/ 28 w 44"/>
              <a:gd name="T19" fmla="*/ 0 h 64"/>
              <a:gd name="T20" fmla="*/ 16 w 44"/>
              <a:gd name="T21" fmla="*/ 0 h 64"/>
              <a:gd name="T22" fmla="*/ 12 w 44"/>
              <a:gd name="T23" fmla="*/ 4 h 64"/>
              <a:gd name="T24" fmla="*/ 16 w 44"/>
              <a:gd name="T25" fmla="*/ 8 h 64"/>
              <a:gd name="T26" fmla="*/ 16 w 44"/>
              <a:gd name="T27" fmla="*/ 16 h 64"/>
              <a:gd name="T28" fmla="*/ 12 w 44"/>
              <a:gd name="T29" fmla="*/ 16 h 64"/>
              <a:gd name="T30" fmla="*/ 12 w 44"/>
              <a:gd name="T31" fmla="*/ 56 h 64"/>
              <a:gd name="T32" fmla="*/ 8 w 44"/>
              <a:gd name="T33" fmla="*/ 56 h 64"/>
              <a:gd name="T34" fmla="*/ 8 w 44"/>
              <a:gd name="T35" fmla="*/ 54 h 64"/>
              <a:gd name="T36" fmla="*/ 8 w 44"/>
              <a:gd name="T37" fmla="*/ 16 h 64"/>
              <a:gd name="T38" fmla="*/ 4 w 44"/>
              <a:gd name="T39" fmla="*/ 16 h 64"/>
              <a:gd name="T40" fmla="*/ 0 w 44"/>
              <a:gd name="T41" fmla="*/ 20 h 64"/>
              <a:gd name="T42" fmla="*/ 0 w 44"/>
              <a:gd name="T43" fmla="*/ 56 h 64"/>
              <a:gd name="T44" fmla="*/ 4 w 44"/>
              <a:gd name="T45" fmla="*/ 60 h 64"/>
              <a:gd name="T46" fmla="*/ 8 w 44"/>
              <a:gd name="T47" fmla="*/ 60 h 64"/>
              <a:gd name="T48" fmla="*/ 8 w 44"/>
              <a:gd name="T49" fmla="*/ 62 h 64"/>
              <a:gd name="T50" fmla="*/ 10 w 44"/>
              <a:gd name="T51" fmla="*/ 64 h 64"/>
              <a:gd name="T52" fmla="*/ 13 w 44"/>
              <a:gd name="T53" fmla="*/ 64 h 64"/>
              <a:gd name="T54" fmla="*/ 15 w 44"/>
              <a:gd name="T55" fmla="*/ 62 h 64"/>
              <a:gd name="T56" fmla="*/ 15 w 44"/>
              <a:gd name="T57" fmla="*/ 60 h 64"/>
              <a:gd name="T58" fmla="*/ 28 w 44"/>
              <a:gd name="T59" fmla="*/ 60 h 64"/>
              <a:gd name="T60" fmla="*/ 28 w 44"/>
              <a:gd name="T61" fmla="*/ 62 h 64"/>
              <a:gd name="T62" fmla="*/ 30 w 44"/>
              <a:gd name="T63" fmla="*/ 64 h 64"/>
              <a:gd name="T64" fmla="*/ 34 w 44"/>
              <a:gd name="T65" fmla="*/ 64 h 64"/>
              <a:gd name="T66" fmla="*/ 36 w 44"/>
              <a:gd name="T67" fmla="*/ 62 h 64"/>
              <a:gd name="T68" fmla="*/ 36 w 44"/>
              <a:gd name="T69" fmla="*/ 60 h 64"/>
              <a:gd name="T70" fmla="*/ 40 w 44"/>
              <a:gd name="T71" fmla="*/ 60 h 64"/>
              <a:gd name="T72" fmla="*/ 44 w 44"/>
              <a:gd name="T73" fmla="*/ 56 h 64"/>
              <a:gd name="T74" fmla="*/ 44 w 44"/>
              <a:gd name="T75" fmla="*/ 20 h 64"/>
              <a:gd name="T76" fmla="*/ 40 w 44"/>
              <a:gd name="T77" fmla="*/ 16 h 64"/>
              <a:gd name="T78" fmla="*/ 20 w 44"/>
              <a:gd name="T79" fmla="*/ 16 h 64"/>
              <a:gd name="T80" fmla="*/ 20 w 44"/>
              <a:gd name="T81" fmla="*/ 8 h 64"/>
              <a:gd name="T82" fmla="*/ 24 w 44"/>
              <a:gd name="T83" fmla="*/ 8 h 64"/>
              <a:gd name="T84" fmla="*/ 24 w 44"/>
              <a:gd name="T85" fmla="*/ 16 h 64"/>
              <a:gd name="T86" fmla="*/ 20 w 44"/>
              <a:gd name="T87" fmla="*/ 1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4" h="64">
                <a:moveTo>
                  <a:pt x="40" y="16"/>
                </a:moveTo>
                <a:cubicBezTo>
                  <a:pt x="36" y="16"/>
                  <a:pt x="36" y="16"/>
                  <a:pt x="36" y="16"/>
                </a:cubicBezTo>
                <a:cubicBezTo>
                  <a:pt x="36" y="54"/>
                  <a:pt x="36" y="54"/>
                  <a:pt x="36" y="54"/>
                </a:cubicBezTo>
                <a:cubicBezTo>
                  <a:pt x="36" y="56"/>
                  <a:pt x="36" y="56"/>
                  <a:pt x="36" y="56"/>
                </a:cubicBezTo>
                <a:cubicBezTo>
                  <a:pt x="32" y="56"/>
                  <a:pt x="32" y="56"/>
                  <a:pt x="32" y="56"/>
                </a:cubicBezTo>
                <a:cubicBezTo>
                  <a:pt x="32" y="16"/>
                  <a:pt x="32" y="16"/>
                  <a:pt x="32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8"/>
                  <a:pt x="28" y="8"/>
                  <a:pt x="28" y="8"/>
                </a:cubicBezTo>
                <a:cubicBezTo>
                  <a:pt x="30" y="8"/>
                  <a:pt x="32" y="6"/>
                  <a:pt x="32" y="4"/>
                </a:cubicBezTo>
                <a:cubicBezTo>
                  <a:pt x="32" y="2"/>
                  <a:pt x="30" y="0"/>
                  <a:pt x="28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3" y="0"/>
                  <a:pt x="12" y="2"/>
                  <a:pt x="12" y="4"/>
                </a:cubicBezTo>
                <a:cubicBezTo>
                  <a:pt x="12" y="6"/>
                  <a:pt x="13" y="8"/>
                  <a:pt x="16" y="8"/>
                </a:cubicBezTo>
                <a:cubicBezTo>
                  <a:pt x="16" y="16"/>
                  <a:pt x="16" y="16"/>
                  <a:pt x="16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56"/>
                  <a:pt x="12" y="56"/>
                  <a:pt x="12" y="56"/>
                </a:cubicBezTo>
                <a:cubicBezTo>
                  <a:pt x="8" y="56"/>
                  <a:pt x="8" y="56"/>
                  <a:pt x="8" y="56"/>
                </a:cubicBezTo>
                <a:cubicBezTo>
                  <a:pt x="8" y="54"/>
                  <a:pt x="8" y="54"/>
                  <a:pt x="8" y="54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4" y="16"/>
                  <a:pt x="4" y="16"/>
                </a:cubicBezTo>
                <a:cubicBezTo>
                  <a:pt x="1" y="16"/>
                  <a:pt x="0" y="18"/>
                  <a:pt x="0" y="20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8"/>
                  <a:pt x="1" y="60"/>
                  <a:pt x="4" y="60"/>
                </a:cubicBezTo>
                <a:cubicBezTo>
                  <a:pt x="8" y="60"/>
                  <a:pt x="8" y="60"/>
                  <a:pt x="8" y="60"/>
                </a:cubicBezTo>
                <a:cubicBezTo>
                  <a:pt x="8" y="62"/>
                  <a:pt x="8" y="62"/>
                  <a:pt x="8" y="62"/>
                </a:cubicBezTo>
                <a:cubicBezTo>
                  <a:pt x="8" y="63"/>
                  <a:pt x="8" y="64"/>
                  <a:pt x="10" y="64"/>
                </a:cubicBezTo>
                <a:cubicBezTo>
                  <a:pt x="13" y="64"/>
                  <a:pt x="13" y="64"/>
                  <a:pt x="13" y="64"/>
                </a:cubicBezTo>
                <a:cubicBezTo>
                  <a:pt x="14" y="64"/>
                  <a:pt x="15" y="63"/>
                  <a:pt x="15" y="62"/>
                </a:cubicBezTo>
                <a:cubicBezTo>
                  <a:pt x="15" y="60"/>
                  <a:pt x="15" y="60"/>
                  <a:pt x="15" y="60"/>
                </a:cubicBezTo>
                <a:cubicBezTo>
                  <a:pt x="28" y="60"/>
                  <a:pt x="28" y="60"/>
                  <a:pt x="28" y="60"/>
                </a:cubicBezTo>
                <a:cubicBezTo>
                  <a:pt x="28" y="62"/>
                  <a:pt x="28" y="62"/>
                  <a:pt x="28" y="62"/>
                </a:cubicBezTo>
                <a:cubicBezTo>
                  <a:pt x="28" y="63"/>
                  <a:pt x="29" y="64"/>
                  <a:pt x="30" y="64"/>
                </a:cubicBezTo>
                <a:cubicBezTo>
                  <a:pt x="34" y="64"/>
                  <a:pt x="34" y="64"/>
                  <a:pt x="34" y="64"/>
                </a:cubicBezTo>
                <a:cubicBezTo>
                  <a:pt x="35" y="64"/>
                  <a:pt x="36" y="63"/>
                  <a:pt x="36" y="62"/>
                </a:cubicBezTo>
                <a:cubicBezTo>
                  <a:pt x="36" y="60"/>
                  <a:pt x="36" y="60"/>
                  <a:pt x="36" y="60"/>
                </a:cubicBezTo>
                <a:cubicBezTo>
                  <a:pt x="40" y="60"/>
                  <a:pt x="40" y="60"/>
                  <a:pt x="40" y="60"/>
                </a:cubicBezTo>
                <a:cubicBezTo>
                  <a:pt x="42" y="60"/>
                  <a:pt x="44" y="58"/>
                  <a:pt x="44" y="56"/>
                </a:cubicBezTo>
                <a:cubicBezTo>
                  <a:pt x="44" y="20"/>
                  <a:pt x="44" y="20"/>
                  <a:pt x="44" y="20"/>
                </a:cubicBezTo>
                <a:cubicBezTo>
                  <a:pt x="44" y="18"/>
                  <a:pt x="42" y="16"/>
                  <a:pt x="40" y="16"/>
                </a:cubicBezTo>
                <a:close/>
                <a:moveTo>
                  <a:pt x="20" y="16"/>
                </a:moveTo>
                <a:cubicBezTo>
                  <a:pt x="20" y="8"/>
                  <a:pt x="20" y="8"/>
                  <a:pt x="20" y="8"/>
                </a:cubicBezTo>
                <a:cubicBezTo>
                  <a:pt x="24" y="8"/>
                  <a:pt x="24" y="8"/>
                  <a:pt x="24" y="8"/>
                </a:cubicBezTo>
                <a:cubicBezTo>
                  <a:pt x="24" y="16"/>
                  <a:pt x="24" y="16"/>
                  <a:pt x="24" y="16"/>
                </a:cubicBezTo>
                <a:lnTo>
                  <a:pt x="2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54" name="Freeform 436"/>
          <p:cNvSpPr>
            <a:spLocks noEditPoints="1"/>
          </p:cNvSpPr>
          <p:nvPr/>
        </p:nvSpPr>
        <p:spPr bwMode="auto">
          <a:xfrm>
            <a:off x="5185718" y="4069358"/>
            <a:ext cx="139700" cy="203200"/>
          </a:xfrm>
          <a:custGeom>
            <a:avLst/>
            <a:gdLst>
              <a:gd name="T0" fmla="*/ 44 w 44"/>
              <a:gd name="T1" fmla="*/ 26 h 64"/>
              <a:gd name="T2" fmla="*/ 22 w 44"/>
              <a:gd name="T3" fmla="*/ 0 h 64"/>
              <a:gd name="T4" fmla="*/ 0 w 44"/>
              <a:gd name="T5" fmla="*/ 26 h 64"/>
              <a:gd name="T6" fmla="*/ 17 w 44"/>
              <a:gd name="T7" fmla="*/ 49 h 64"/>
              <a:gd name="T8" fmla="*/ 12 w 44"/>
              <a:gd name="T9" fmla="*/ 56 h 64"/>
              <a:gd name="T10" fmla="*/ 20 w 44"/>
              <a:gd name="T11" fmla="*/ 56 h 64"/>
              <a:gd name="T12" fmla="*/ 20 w 44"/>
              <a:gd name="T13" fmla="*/ 64 h 64"/>
              <a:gd name="T14" fmla="*/ 24 w 44"/>
              <a:gd name="T15" fmla="*/ 64 h 64"/>
              <a:gd name="T16" fmla="*/ 24 w 44"/>
              <a:gd name="T17" fmla="*/ 56 h 64"/>
              <a:gd name="T18" fmla="*/ 32 w 44"/>
              <a:gd name="T19" fmla="*/ 56 h 64"/>
              <a:gd name="T20" fmla="*/ 26 w 44"/>
              <a:gd name="T21" fmla="*/ 49 h 64"/>
              <a:gd name="T22" fmla="*/ 44 w 44"/>
              <a:gd name="T23" fmla="*/ 26 h 64"/>
              <a:gd name="T24" fmla="*/ 22 w 44"/>
              <a:gd name="T25" fmla="*/ 9 h 64"/>
              <a:gd name="T26" fmla="*/ 4 w 44"/>
              <a:gd name="T27" fmla="*/ 28 h 64"/>
              <a:gd name="T28" fmla="*/ 4 w 44"/>
              <a:gd name="T29" fmla="*/ 26 h 64"/>
              <a:gd name="T30" fmla="*/ 22 w 44"/>
              <a:gd name="T31" fmla="*/ 5 h 64"/>
              <a:gd name="T32" fmla="*/ 40 w 44"/>
              <a:gd name="T33" fmla="*/ 26 h 64"/>
              <a:gd name="T34" fmla="*/ 39 w 44"/>
              <a:gd name="T35" fmla="*/ 28 h 64"/>
              <a:gd name="T36" fmla="*/ 22 w 44"/>
              <a:gd name="T37" fmla="*/ 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" h="64">
                <a:moveTo>
                  <a:pt x="44" y="26"/>
                </a:moveTo>
                <a:cubicBezTo>
                  <a:pt x="44" y="11"/>
                  <a:pt x="34" y="0"/>
                  <a:pt x="22" y="0"/>
                </a:cubicBezTo>
                <a:cubicBezTo>
                  <a:pt x="9" y="0"/>
                  <a:pt x="0" y="11"/>
                  <a:pt x="0" y="26"/>
                </a:cubicBezTo>
                <a:cubicBezTo>
                  <a:pt x="0" y="36"/>
                  <a:pt x="11" y="45"/>
                  <a:pt x="17" y="49"/>
                </a:cubicBezTo>
                <a:cubicBezTo>
                  <a:pt x="12" y="56"/>
                  <a:pt x="12" y="56"/>
                  <a:pt x="12" y="56"/>
                </a:cubicBezTo>
                <a:cubicBezTo>
                  <a:pt x="20" y="56"/>
                  <a:pt x="20" y="56"/>
                  <a:pt x="20" y="56"/>
                </a:cubicBezTo>
                <a:cubicBezTo>
                  <a:pt x="20" y="64"/>
                  <a:pt x="20" y="64"/>
                  <a:pt x="20" y="64"/>
                </a:cubicBezTo>
                <a:cubicBezTo>
                  <a:pt x="24" y="64"/>
                  <a:pt x="24" y="64"/>
                  <a:pt x="24" y="64"/>
                </a:cubicBezTo>
                <a:cubicBezTo>
                  <a:pt x="24" y="56"/>
                  <a:pt x="24" y="56"/>
                  <a:pt x="24" y="56"/>
                </a:cubicBezTo>
                <a:cubicBezTo>
                  <a:pt x="32" y="56"/>
                  <a:pt x="32" y="56"/>
                  <a:pt x="32" y="56"/>
                </a:cubicBezTo>
                <a:cubicBezTo>
                  <a:pt x="26" y="49"/>
                  <a:pt x="26" y="49"/>
                  <a:pt x="26" y="49"/>
                </a:cubicBezTo>
                <a:cubicBezTo>
                  <a:pt x="32" y="45"/>
                  <a:pt x="44" y="36"/>
                  <a:pt x="44" y="26"/>
                </a:cubicBezTo>
                <a:close/>
                <a:moveTo>
                  <a:pt x="22" y="9"/>
                </a:moveTo>
                <a:cubicBezTo>
                  <a:pt x="12" y="9"/>
                  <a:pt x="5" y="17"/>
                  <a:pt x="4" y="28"/>
                </a:cubicBezTo>
                <a:cubicBezTo>
                  <a:pt x="4" y="27"/>
                  <a:pt x="4" y="27"/>
                  <a:pt x="4" y="26"/>
                </a:cubicBezTo>
                <a:cubicBezTo>
                  <a:pt x="4" y="14"/>
                  <a:pt x="12" y="5"/>
                  <a:pt x="22" y="5"/>
                </a:cubicBezTo>
                <a:cubicBezTo>
                  <a:pt x="31" y="5"/>
                  <a:pt x="40" y="14"/>
                  <a:pt x="40" y="26"/>
                </a:cubicBezTo>
                <a:cubicBezTo>
                  <a:pt x="40" y="27"/>
                  <a:pt x="39" y="27"/>
                  <a:pt x="39" y="28"/>
                </a:cubicBezTo>
                <a:cubicBezTo>
                  <a:pt x="38" y="17"/>
                  <a:pt x="31" y="9"/>
                  <a:pt x="22" y="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667" name="Group 666"/>
          <p:cNvGrpSpPr/>
          <p:nvPr/>
        </p:nvGrpSpPr>
        <p:grpSpPr>
          <a:xfrm>
            <a:off x="2310756" y="4069358"/>
            <a:ext cx="204788" cy="203200"/>
            <a:chOff x="2310756" y="4069358"/>
            <a:chExt cx="204788" cy="203200"/>
          </a:xfrm>
        </p:grpSpPr>
        <p:sp>
          <p:nvSpPr>
            <p:cNvPr id="55" name="Freeform 437"/>
            <p:cNvSpPr>
              <a:spLocks/>
            </p:cNvSpPr>
            <p:nvPr/>
          </p:nvSpPr>
          <p:spPr bwMode="auto">
            <a:xfrm>
              <a:off x="2350443" y="4120158"/>
              <a:ext cx="50800" cy="25400"/>
            </a:xfrm>
            <a:custGeom>
              <a:avLst/>
              <a:gdLst>
                <a:gd name="T0" fmla="*/ 16 w 16"/>
                <a:gd name="T1" fmla="*/ 0 h 8"/>
                <a:gd name="T2" fmla="*/ 14 w 16"/>
                <a:gd name="T3" fmla="*/ 0 h 8"/>
                <a:gd name="T4" fmla="*/ 8 w 16"/>
                <a:gd name="T5" fmla="*/ 4 h 8"/>
                <a:gd name="T6" fmla="*/ 1 w 16"/>
                <a:gd name="T7" fmla="*/ 0 h 8"/>
                <a:gd name="T8" fmla="*/ 0 w 16"/>
                <a:gd name="T9" fmla="*/ 0 h 8"/>
                <a:gd name="T10" fmla="*/ 8 w 16"/>
                <a:gd name="T11" fmla="*/ 8 h 8"/>
                <a:gd name="T12" fmla="*/ 16 w 16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8">
                  <a:moveTo>
                    <a:pt x="16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3" y="2"/>
                    <a:pt x="10" y="4"/>
                    <a:pt x="8" y="4"/>
                  </a:cubicBezTo>
                  <a:cubicBezTo>
                    <a:pt x="5" y="4"/>
                    <a:pt x="2" y="2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3" y="8"/>
                    <a:pt x="8" y="8"/>
                  </a:cubicBezTo>
                  <a:cubicBezTo>
                    <a:pt x="12" y="8"/>
                    <a:pt x="16" y="4"/>
                    <a:pt x="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6" name="Freeform 438"/>
            <p:cNvSpPr>
              <a:spLocks/>
            </p:cNvSpPr>
            <p:nvPr/>
          </p:nvSpPr>
          <p:spPr bwMode="auto">
            <a:xfrm>
              <a:off x="2426643" y="4120158"/>
              <a:ext cx="50800" cy="25400"/>
            </a:xfrm>
            <a:custGeom>
              <a:avLst/>
              <a:gdLst>
                <a:gd name="T0" fmla="*/ 8 w 16"/>
                <a:gd name="T1" fmla="*/ 4 h 8"/>
                <a:gd name="T2" fmla="*/ 1 w 16"/>
                <a:gd name="T3" fmla="*/ 0 h 8"/>
                <a:gd name="T4" fmla="*/ 0 w 16"/>
                <a:gd name="T5" fmla="*/ 0 h 8"/>
                <a:gd name="T6" fmla="*/ 8 w 16"/>
                <a:gd name="T7" fmla="*/ 8 h 8"/>
                <a:gd name="T8" fmla="*/ 16 w 16"/>
                <a:gd name="T9" fmla="*/ 0 h 8"/>
                <a:gd name="T10" fmla="*/ 14 w 16"/>
                <a:gd name="T11" fmla="*/ 0 h 8"/>
                <a:gd name="T12" fmla="*/ 8 w 16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8">
                  <a:moveTo>
                    <a:pt x="8" y="4"/>
                  </a:moveTo>
                  <a:cubicBezTo>
                    <a:pt x="5" y="4"/>
                    <a:pt x="2" y="2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3" y="8"/>
                    <a:pt x="8" y="8"/>
                  </a:cubicBezTo>
                  <a:cubicBezTo>
                    <a:pt x="12" y="8"/>
                    <a:pt x="16" y="4"/>
                    <a:pt x="16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2"/>
                    <a:pt x="10" y="4"/>
                    <a:pt x="8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7" name="Freeform 439"/>
            <p:cNvSpPr>
              <a:spLocks/>
            </p:cNvSpPr>
            <p:nvPr/>
          </p:nvSpPr>
          <p:spPr bwMode="auto">
            <a:xfrm>
              <a:off x="2375843" y="4183658"/>
              <a:ext cx="76200" cy="38100"/>
            </a:xfrm>
            <a:custGeom>
              <a:avLst/>
              <a:gdLst>
                <a:gd name="T0" fmla="*/ 12 w 24"/>
                <a:gd name="T1" fmla="*/ 0 h 12"/>
                <a:gd name="T2" fmla="*/ 0 w 24"/>
                <a:gd name="T3" fmla="*/ 12 h 12"/>
                <a:gd name="T4" fmla="*/ 12 w 24"/>
                <a:gd name="T5" fmla="*/ 6 h 12"/>
                <a:gd name="T6" fmla="*/ 24 w 24"/>
                <a:gd name="T7" fmla="*/ 12 h 12"/>
                <a:gd name="T8" fmla="*/ 12 w 2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2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1" y="8"/>
                    <a:pt x="8" y="6"/>
                    <a:pt x="12" y="6"/>
                  </a:cubicBezTo>
                  <a:cubicBezTo>
                    <a:pt x="15" y="6"/>
                    <a:pt x="22" y="8"/>
                    <a:pt x="24" y="12"/>
                  </a:cubicBezTo>
                  <a:cubicBezTo>
                    <a:pt x="23" y="5"/>
                    <a:pt x="17" y="0"/>
                    <a:pt x="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8" name="Freeform 440"/>
            <p:cNvSpPr>
              <a:spLocks noEditPoints="1"/>
            </p:cNvSpPr>
            <p:nvPr/>
          </p:nvSpPr>
          <p:spPr bwMode="auto">
            <a:xfrm>
              <a:off x="2310756" y="4069358"/>
              <a:ext cx="204788" cy="203200"/>
            </a:xfrm>
            <a:custGeom>
              <a:avLst/>
              <a:gdLst>
                <a:gd name="T0" fmla="*/ 60 w 64"/>
                <a:gd name="T1" fmla="*/ 0 h 64"/>
                <a:gd name="T2" fmla="*/ 57 w 64"/>
                <a:gd name="T3" fmla="*/ 0 h 64"/>
                <a:gd name="T4" fmla="*/ 56 w 64"/>
                <a:gd name="T5" fmla="*/ 0 h 64"/>
                <a:gd name="T6" fmla="*/ 55 w 64"/>
                <a:gd name="T7" fmla="*/ 0 h 64"/>
                <a:gd name="T8" fmla="*/ 32 w 64"/>
                <a:gd name="T9" fmla="*/ 4 h 64"/>
                <a:gd name="T10" fmla="*/ 8 w 64"/>
                <a:gd name="T11" fmla="*/ 0 h 64"/>
                <a:gd name="T12" fmla="*/ 7 w 64"/>
                <a:gd name="T13" fmla="*/ 0 h 64"/>
                <a:gd name="T14" fmla="*/ 6 w 64"/>
                <a:gd name="T15" fmla="*/ 0 h 64"/>
                <a:gd name="T16" fmla="*/ 4 w 64"/>
                <a:gd name="T17" fmla="*/ 0 h 64"/>
                <a:gd name="T18" fmla="*/ 0 w 64"/>
                <a:gd name="T19" fmla="*/ 0 h 64"/>
                <a:gd name="T20" fmla="*/ 0 w 64"/>
                <a:gd name="T21" fmla="*/ 4 h 64"/>
                <a:gd name="T22" fmla="*/ 0 w 64"/>
                <a:gd name="T23" fmla="*/ 28 h 64"/>
                <a:gd name="T24" fmla="*/ 32 w 64"/>
                <a:gd name="T25" fmla="*/ 64 h 64"/>
                <a:gd name="T26" fmla="*/ 64 w 64"/>
                <a:gd name="T27" fmla="*/ 28 h 64"/>
                <a:gd name="T28" fmla="*/ 64 w 64"/>
                <a:gd name="T29" fmla="*/ 4 h 64"/>
                <a:gd name="T30" fmla="*/ 64 w 64"/>
                <a:gd name="T31" fmla="*/ 0 h 64"/>
                <a:gd name="T32" fmla="*/ 60 w 64"/>
                <a:gd name="T33" fmla="*/ 0 h 64"/>
                <a:gd name="T34" fmla="*/ 60 w 64"/>
                <a:gd name="T35" fmla="*/ 28 h 64"/>
                <a:gd name="T36" fmla="*/ 32 w 64"/>
                <a:gd name="T37" fmla="*/ 60 h 64"/>
                <a:gd name="T38" fmla="*/ 4 w 64"/>
                <a:gd name="T39" fmla="*/ 28 h 64"/>
                <a:gd name="T40" fmla="*/ 4 w 64"/>
                <a:gd name="T41" fmla="*/ 4 h 64"/>
                <a:gd name="T42" fmla="*/ 6 w 64"/>
                <a:gd name="T43" fmla="*/ 4 h 64"/>
                <a:gd name="T44" fmla="*/ 32 w 64"/>
                <a:gd name="T45" fmla="*/ 8 h 64"/>
                <a:gd name="T46" fmla="*/ 57 w 64"/>
                <a:gd name="T47" fmla="*/ 4 h 64"/>
                <a:gd name="T48" fmla="*/ 60 w 64"/>
                <a:gd name="T49" fmla="*/ 4 h 64"/>
                <a:gd name="T50" fmla="*/ 60 w 64"/>
                <a:gd name="T51" fmla="*/ 2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64">
                  <a:moveTo>
                    <a:pt x="60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0" y="2"/>
                    <a:pt x="40" y="4"/>
                    <a:pt x="32" y="4"/>
                  </a:cubicBezTo>
                  <a:cubicBezTo>
                    <a:pt x="23" y="4"/>
                    <a:pt x="13" y="2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42"/>
                    <a:pt x="21" y="64"/>
                    <a:pt x="32" y="64"/>
                  </a:cubicBezTo>
                  <a:cubicBezTo>
                    <a:pt x="42" y="64"/>
                    <a:pt x="64" y="42"/>
                    <a:pt x="64" y="28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0"/>
                    <a:pt x="64" y="0"/>
                    <a:pt x="64" y="0"/>
                  </a:cubicBezTo>
                  <a:lnTo>
                    <a:pt x="60" y="0"/>
                  </a:lnTo>
                  <a:close/>
                  <a:moveTo>
                    <a:pt x="60" y="28"/>
                  </a:moveTo>
                  <a:cubicBezTo>
                    <a:pt x="60" y="40"/>
                    <a:pt x="40" y="60"/>
                    <a:pt x="32" y="60"/>
                  </a:cubicBezTo>
                  <a:cubicBezTo>
                    <a:pt x="24" y="60"/>
                    <a:pt x="4" y="40"/>
                    <a:pt x="4" y="28"/>
                  </a:cubicBezTo>
                  <a:cubicBezTo>
                    <a:pt x="4" y="16"/>
                    <a:pt x="4" y="4"/>
                    <a:pt x="4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12" y="6"/>
                    <a:pt x="23" y="8"/>
                    <a:pt x="32" y="8"/>
                  </a:cubicBezTo>
                  <a:cubicBezTo>
                    <a:pt x="40" y="8"/>
                    <a:pt x="51" y="6"/>
                    <a:pt x="57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60" y="16"/>
                    <a:pt x="60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668" name="Group 667"/>
          <p:cNvGrpSpPr/>
          <p:nvPr/>
        </p:nvGrpSpPr>
        <p:grpSpPr>
          <a:xfrm>
            <a:off x="2718743" y="4069358"/>
            <a:ext cx="203200" cy="203200"/>
            <a:chOff x="2718743" y="4069358"/>
            <a:chExt cx="203200" cy="203200"/>
          </a:xfrm>
        </p:grpSpPr>
        <p:sp>
          <p:nvSpPr>
            <p:cNvPr id="59" name="Freeform 441"/>
            <p:cNvSpPr>
              <a:spLocks/>
            </p:cNvSpPr>
            <p:nvPr/>
          </p:nvSpPr>
          <p:spPr bwMode="auto">
            <a:xfrm>
              <a:off x="2782243" y="4183658"/>
              <a:ext cx="76200" cy="38100"/>
            </a:xfrm>
            <a:custGeom>
              <a:avLst/>
              <a:gdLst>
                <a:gd name="T0" fmla="*/ 12 w 24"/>
                <a:gd name="T1" fmla="*/ 5 h 12"/>
                <a:gd name="T2" fmla="*/ 0 w 24"/>
                <a:gd name="T3" fmla="*/ 0 h 12"/>
                <a:gd name="T4" fmla="*/ 12 w 24"/>
                <a:gd name="T5" fmla="*/ 12 h 12"/>
                <a:gd name="T6" fmla="*/ 24 w 24"/>
                <a:gd name="T7" fmla="*/ 0 h 12"/>
                <a:gd name="T8" fmla="*/ 12 w 24"/>
                <a:gd name="T9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2">
                  <a:moveTo>
                    <a:pt x="12" y="5"/>
                  </a:moveTo>
                  <a:cubicBezTo>
                    <a:pt x="8" y="5"/>
                    <a:pt x="1" y="3"/>
                    <a:pt x="0" y="0"/>
                  </a:cubicBezTo>
                  <a:cubicBezTo>
                    <a:pt x="0" y="7"/>
                    <a:pt x="6" y="12"/>
                    <a:pt x="12" y="12"/>
                  </a:cubicBezTo>
                  <a:cubicBezTo>
                    <a:pt x="17" y="12"/>
                    <a:pt x="23" y="7"/>
                    <a:pt x="24" y="0"/>
                  </a:cubicBezTo>
                  <a:cubicBezTo>
                    <a:pt x="22" y="3"/>
                    <a:pt x="15" y="5"/>
                    <a:pt x="12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0" name="Freeform 442"/>
            <p:cNvSpPr>
              <a:spLocks/>
            </p:cNvSpPr>
            <p:nvPr/>
          </p:nvSpPr>
          <p:spPr bwMode="auto">
            <a:xfrm>
              <a:off x="2833043" y="4120158"/>
              <a:ext cx="50800" cy="25400"/>
            </a:xfrm>
            <a:custGeom>
              <a:avLst/>
              <a:gdLst>
                <a:gd name="T0" fmla="*/ 8 w 16"/>
                <a:gd name="T1" fmla="*/ 0 h 8"/>
                <a:gd name="T2" fmla="*/ 0 w 16"/>
                <a:gd name="T3" fmla="*/ 8 h 8"/>
                <a:gd name="T4" fmla="*/ 1 w 16"/>
                <a:gd name="T5" fmla="*/ 8 h 8"/>
                <a:gd name="T6" fmla="*/ 8 w 16"/>
                <a:gd name="T7" fmla="*/ 4 h 8"/>
                <a:gd name="T8" fmla="*/ 14 w 16"/>
                <a:gd name="T9" fmla="*/ 8 h 8"/>
                <a:gd name="T10" fmla="*/ 16 w 16"/>
                <a:gd name="T11" fmla="*/ 8 h 8"/>
                <a:gd name="T12" fmla="*/ 8 w 16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8">
                  <a:moveTo>
                    <a:pt x="8" y="0"/>
                  </a:moveTo>
                  <a:cubicBezTo>
                    <a:pt x="3" y="0"/>
                    <a:pt x="0" y="3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5"/>
                    <a:pt x="5" y="4"/>
                    <a:pt x="8" y="4"/>
                  </a:cubicBezTo>
                  <a:cubicBezTo>
                    <a:pt x="10" y="4"/>
                    <a:pt x="13" y="5"/>
                    <a:pt x="1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1" name="Freeform 443"/>
            <p:cNvSpPr>
              <a:spLocks/>
            </p:cNvSpPr>
            <p:nvPr/>
          </p:nvSpPr>
          <p:spPr bwMode="auto">
            <a:xfrm>
              <a:off x="2756843" y="4120158"/>
              <a:ext cx="50800" cy="25400"/>
            </a:xfrm>
            <a:custGeom>
              <a:avLst/>
              <a:gdLst>
                <a:gd name="T0" fmla="*/ 14 w 16"/>
                <a:gd name="T1" fmla="*/ 8 h 8"/>
                <a:gd name="T2" fmla="*/ 16 w 16"/>
                <a:gd name="T3" fmla="*/ 8 h 8"/>
                <a:gd name="T4" fmla="*/ 8 w 16"/>
                <a:gd name="T5" fmla="*/ 0 h 8"/>
                <a:gd name="T6" fmla="*/ 0 w 16"/>
                <a:gd name="T7" fmla="*/ 8 h 8"/>
                <a:gd name="T8" fmla="*/ 1 w 16"/>
                <a:gd name="T9" fmla="*/ 8 h 8"/>
                <a:gd name="T10" fmla="*/ 8 w 16"/>
                <a:gd name="T11" fmla="*/ 4 h 8"/>
                <a:gd name="T12" fmla="*/ 14 w 1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8">
                  <a:moveTo>
                    <a:pt x="14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5"/>
                    <a:pt x="5" y="4"/>
                    <a:pt x="8" y="4"/>
                  </a:cubicBezTo>
                  <a:cubicBezTo>
                    <a:pt x="10" y="4"/>
                    <a:pt x="13" y="5"/>
                    <a:pt x="14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2" name="Freeform 444"/>
            <p:cNvSpPr>
              <a:spLocks noEditPoints="1"/>
            </p:cNvSpPr>
            <p:nvPr/>
          </p:nvSpPr>
          <p:spPr bwMode="auto">
            <a:xfrm>
              <a:off x="2718743" y="4069358"/>
              <a:ext cx="203200" cy="203200"/>
            </a:xfrm>
            <a:custGeom>
              <a:avLst/>
              <a:gdLst>
                <a:gd name="T0" fmla="*/ 60 w 64"/>
                <a:gd name="T1" fmla="*/ 0 h 64"/>
                <a:gd name="T2" fmla="*/ 57 w 64"/>
                <a:gd name="T3" fmla="*/ 0 h 64"/>
                <a:gd name="T4" fmla="*/ 56 w 64"/>
                <a:gd name="T5" fmla="*/ 0 h 64"/>
                <a:gd name="T6" fmla="*/ 55 w 64"/>
                <a:gd name="T7" fmla="*/ 0 h 64"/>
                <a:gd name="T8" fmla="*/ 32 w 64"/>
                <a:gd name="T9" fmla="*/ 4 h 64"/>
                <a:gd name="T10" fmla="*/ 8 w 64"/>
                <a:gd name="T11" fmla="*/ 0 h 64"/>
                <a:gd name="T12" fmla="*/ 7 w 64"/>
                <a:gd name="T13" fmla="*/ 0 h 64"/>
                <a:gd name="T14" fmla="*/ 6 w 64"/>
                <a:gd name="T15" fmla="*/ 0 h 64"/>
                <a:gd name="T16" fmla="*/ 4 w 64"/>
                <a:gd name="T17" fmla="*/ 0 h 64"/>
                <a:gd name="T18" fmla="*/ 0 w 64"/>
                <a:gd name="T19" fmla="*/ 0 h 64"/>
                <a:gd name="T20" fmla="*/ 0 w 64"/>
                <a:gd name="T21" fmla="*/ 4 h 64"/>
                <a:gd name="T22" fmla="*/ 0 w 64"/>
                <a:gd name="T23" fmla="*/ 28 h 64"/>
                <a:gd name="T24" fmla="*/ 32 w 64"/>
                <a:gd name="T25" fmla="*/ 64 h 64"/>
                <a:gd name="T26" fmla="*/ 64 w 64"/>
                <a:gd name="T27" fmla="*/ 28 h 64"/>
                <a:gd name="T28" fmla="*/ 64 w 64"/>
                <a:gd name="T29" fmla="*/ 4 h 64"/>
                <a:gd name="T30" fmla="*/ 64 w 64"/>
                <a:gd name="T31" fmla="*/ 0 h 64"/>
                <a:gd name="T32" fmla="*/ 60 w 64"/>
                <a:gd name="T33" fmla="*/ 0 h 64"/>
                <a:gd name="T34" fmla="*/ 60 w 64"/>
                <a:gd name="T35" fmla="*/ 28 h 64"/>
                <a:gd name="T36" fmla="*/ 32 w 64"/>
                <a:gd name="T37" fmla="*/ 60 h 64"/>
                <a:gd name="T38" fmla="*/ 4 w 64"/>
                <a:gd name="T39" fmla="*/ 28 h 64"/>
                <a:gd name="T40" fmla="*/ 4 w 64"/>
                <a:gd name="T41" fmla="*/ 4 h 64"/>
                <a:gd name="T42" fmla="*/ 6 w 64"/>
                <a:gd name="T43" fmla="*/ 4 h 64"/>
                <a:gd name="T44" fmla="*/ 32 w 64"/>
                <a:gd name="T45" fmla="*/ 8 h 64"/>
                <a:gd name="T46" fmla="*/ 57 w 64"/>
                <a:gd name="T47" fmla="*/ 4 h 64"/>
                <a:gd name="T48" fmla="*/ 60 w 64"/>
                <a:gd name="T49" fmla="*/ 4 h 64"/>
                <a:gd name="T50" fmla="*/ 60 w 64"/>
                <a:gd name="T51" fmla="*/ 2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64">
                  <a:moveTo>
                    <a:pt x="60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0" y="2"/>
                    <a:pt x="40" y="4"/>
                    <a:pt x="32" y="4"/>
                  </a:cubicBezTo>
                  <a:cubicBezTo>
                    <a:pt x="23" y="4"/>
                    <a:pt x="13" y="2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42"/>
                    <a:pt x="21" y="64"/>
                    <a:pt x="32" y="64"/>
                  </a:cubicBezTo>
                  <a:cubicBezTo>
                    <a:pt x="42" y="64"/>
                    <a:pt x="64" y="42"/>
                    <a:pt x="64" y="28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0"/>
                    <a:pt x="64" y="0"/>
                    <a:pt x="64" y="0"/>
                  </a:cubicBezTo>
                  <a:lnTo>
                    <a:pt x="60" y="0"/>
                  </a:lnTo>
                  <a:close/>
                  <a:moveTo>
                    <a:pt x="60" y="28"/>
                  </a:moveTo>
                  <a:cubicBezTo>
                    <a:pt x="60" y="40"/>
                    <a:pt x="40" y="60"/>
                    <a:pt x="32" y="60"/>
                  </a:cubicBezTo>
                  <a:cubicBezTo>
                    <a:pt x="24" y="60"/>
                    <a:pt x="4" y="40"/>
                    <a:pt x="4" y="28"/>
                  </a:cubicBezTo>
                  <a:cubicBezTo>
                    <a:pt x="4" y="16"/>
                    <a:pt x="4" y="4"/>
                    <a:pt x="4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12" y="6"/>
                    <a:pt x="23" y="8"/>
                    <a:pt x="32" y="8"/>
                  </a:cubicBezTo>
                  <a:cubicBezTo>
                    <a:pt x="40" y="8"/>
                    <a:pt x="51" y="6"/>
                    <a:pt x="57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60" y="16"/>
                    <a:pt x="60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645" name="Group 644"/>
          <p:cNvGrpSpPr/>
          <p:nvPr/>
        </p:nvGrpSpPr>
        <p:grpSpPr>
          <a:xfrm>
            <a:off x="7193906" y="1629370"/>
            <a:ext cx="190500" cy="203200"/>
            <a:chOff x="7193906" y="1629370"/>
            <a:chExt cx="190500" cy="203200"/>
          </a:xfrm>
        </p:grpSpPr>
        <p:grpSp>
          <p:nvGrpSpPr>
            <p:cNvPr id="644" name="Group 643"/>
            <p:cNvGrpSpPr/>
            <p:nvPr/>
          </p:nvGrpSpPr>
          <p:grpSpPr>
            <a:xfrm>
              <a:off x="7219306" y="1629370"/>
              <a:ext cx="165100" cy="203200"/>
              <a:chOff x="7219306" y="1629370"/>
              <a:chExt cx="165100" cy="203200"/>
            </a:xfrm>
          </p:grpSpPr>
          <p:sp>
            <p:nvSpPr>
              <p:cNvPr id="63" name="Oval 445"/>
              <p:cNvSpPr>
                <a:spLocks noChangeArrowheads="1"/>
              </p:cNvSpPr>
              <p:nvPr/>
            </p:nvSpPr>
            <p:spPr bwMode="auto">
              <a:xfrm>
                <a:off x="7270106" y="1794470"/>
                <a:ext cx="38100" cy="381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64" name="Oval 446"/>
              <p:cNvSpPr>
                <a:spLocks noChangeArrowheads="1"/>
              </p:cNvSpPr>
              <p:nvPr/>
            </p:nvSpPr>
            <p:spPr bwMode="auto">
              <a:xfrm>
                <a:off x="7244706" y="1743670"/>
                <a:ext cx="38100" cy="381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65" name="Oval 447"/>
              <p:cNvSpPr>
                <a:spLocks noChangeArrowheads="1"/>
              </p:cNvSpPr>
              <p:nvPr/>
            </p:nvSpPr>
            <p:spPr bwMode="auto">
              <a:xfrm>
                <a:off x="7295506" y="1743670"/>
                <a:ext cx="38100" cy="381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66" name="Oval 448"/>
              <p:cNvSpPr>
                <a:spLocks noChangeArrowheads="1"/>
              </p:cNvSpPr>
              <p:nvPr/>
            </p:nvSpPr>
            <p:spPr bwMode="auto">
              <a:xfrm>
                <a:off x="7270106" y="1692870"/>
                <a:ext cx="38100" cy="381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67" name="Oval 449"/>
              <p:cNvSpPr>
                <a:spLocks noChangeArrowheads="1"/>
              </p:cNvSpPr>
              <p:nvPr/>
            </p:nvSpPr>
            <p:spPr bwMode="auto">
              <a:xfrm>
                <a:off x="7219306" y="1692870"/>
                <a:ext cx="38100" cy="381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68" name="Oval 450"/>
              <p:cNvSpPr>
                <a:spLocks noChangeArrowheads="1"/>
              </p:cNvSpPr>
              <p:nvPr/>
            </p:nvSpPr>
            <p:spPr bwMode="auto">
              <a:xfrm>
                <a:off x="7320906" y="1692870"/>
                <a:ext cx="38100" cy="381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69" name="Rectangle 451"/>
              <p:cNvSpPr>
                <a:spLocks noChangeArrowheads="1"/>
              </p:cNvSpPr>
              <p:nvPr/>
            </p:nvSpPr>
            <p:spPr bwMode="auto">
              <a:xfrm>
                <a:off x="7282806" y="1629370"/>
                <a:ext cx="12700" cy="508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70" name="Freeform 452"/>
              <p:cNvSpPr>
                <a:spLocks/>
              </p:cNvSpPr>
              <p:nvPr/>
            </p:nvSpPr>
            <p:spPr bwMode="auto">
              <a:xfrm>
                <a:off x="7308206" y="1629370"/>
                <a:ext cx="76200" cy="50800"/>
              </a:xfrm>
              <a:custGeom>
                <a:avLst/>
                <a:gdLst>
                  <a:gd name="T0" fmla="*/ 0 w 24"/>
                  <a:gd name="T1" fmla="*/ 16 h 16"/>
                  <a:gd name="T2" fmla="*/ 24 w 24"/>
                  <a:gd name="T3" fmla="*/ 0 h 16"/>
                  <a:gd name="T4" fmla="*/ 0 w 24"/>
                  <a:gd name="T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16">
                    <a:moveTo>
                      <a:pt x="0" y="16"/>
                    </a:moveTo>
                    <a:cubicBezTo>
                      <a:pt x="16" y="16"/>
                      <a:pt x="24" y="4"/>
                      <a:pt x="24" y="0"/>
                    </a:cubicBezTo>
                    <a:cubicBezTo>
                      <a:pt x="12" y="0"/>
                      <a:pt x="0" y="4"/>
                      <a:pt x="0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</p:grpSp>
        <p:sp>
          <p:nvSpPr>
            <p:cNvPr id="71" name="Freeform 453"/>
            <p:cNvSpPr>
              <a:spLocks/>
            </p:cNvSpPr>
            <p:nvPr/>
          </p:nvSpPr>
          <p:spPr bwMode="auto">
            <a:xfrm>
              <a:off x="7193906" y="1629370"/>
              <a:ext cx="76200" cy="50800"/>
            </a:xfrm>
            <a:custGeom>
              <a:avLst/>
              <a:gdLst>
                <a:gd name="T0" fmla="*/ 0 w 24"/>
                <a:gd name="T1" fmla="*/ 0 h 16"/>
                <a:gd name="T2" fmla="*/ 24 w 24"/>
                <a:gd name="T3" fmla="*/ 16 h 16"/>
                <a:gd name="T4" fmla="*/ 0 w 24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6">
                  <a:moveTo>
                    <a:pt x="0" y="0"/>
                  </a:moveTo>
                  <a:cubicBezTo>
                    <a:pt x="0" y="4"/>
                    <a:pt x="8" y="16"/>
                    <a:pt x="24" y="16"/>
                  </a:cubicBezTo>
                  <a:cubicBezTo>
                    <a:pt x="24" y="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642" name="Group 641"/>
          <p:cNvGrpSpPr/>
          <p:nvPr/>
        </p:nvGrpSpPr>
        <p:grpSpPr>
          <a:xfrm>
            <a:off x="5973118" y="1629370"/>
            <a:ext cx="203200" cy="203200"/>
            <a:chOff x="5973118" y="1629370"/>
            <a:chExt cx="203200" cy="203200"/>
          </a:xfrm>
        </p:grpSpPr>
        <p:sp>
          <p:nvSpPr>
            <p:cNvPr id="72" name="Freeform 454"/>
            <p:cNvSpPr>
              <a:spLocks/>
            </p:cNvSpPr>
            <p:nvPr/>
          </p:nvSpPr>
          <p:spPr bwMode="auto">
            <a:xfrm>
              <a:off x="6023918" y="1629370"/>
              <a:ext cx="152400" cy="203200"/>
            </a:xfrm>
            <a:custGeom>
              <a:avLst/>
              <a:gdLst>
                <a:gd name="T0" fmla="*/ 28 w 48"/>
                <a:gd name="T1" fmla="*/ 16 h 64"/>
                <a:gd name="T2" fmla="*/ 28 w 48"/>
                <a:gd name="T3" fmla="*/ 4 h 64"/>
                <a:gd name="T4" fmla="*/ 40 w 48"/>
                <a:gd name="T5" fmla="*/ 4 h 64"/>
                <a:gd name="T6" fmla="*/ 40 w 48"/>
                <a:gd name="T7" fmla="*/ 0 h 64"/>
                <a:gd name="T8" fmla="*/ 8 w 48"/>
                <a:gd name="T9" fmla="*/ 0 h 64"/>
                <a:gd name="T10" fmla="*/ 8 w 48"/>
                <a:gd name="T11" fmla="*/ 4 h 64"/>
                <a:gd name="T12" fmla="*/ 12 w 48"/>
                <a:gd name="T13" fmla="*/ 4 h 64"/>
                <a:gd name="T14" fmla="*/ 16 w 48"/>
                <a:gd name="T15" fmla="*/ 4 h 64"/>
                <a:gd name="T16" fmla="*/ 20 w 48"/>
                <a:gd name="T17" fmla="*/ 4 h 64"/>
                <a:gd name="T18" fmla="*/ 20 w 48"/>
                <a:gd name="T19" fmla="*/ 16 h 64"/>
                <a:gd name="T20" fmla="*/ 15 w 48"/>
                <a:gd name="T21" fmla="*/ 17 h 64"/>
                <a:gd name="T22" fmla="*/ 14 w 48"/>
                <a:gd name="T23" fmla="*/ 22 h 64"/>
                <a:gd name="T24" fmla="*/ 20 w 48"/>
                <a:gd name="T25" fmla="*/ 20 h 64"/>
                <a:gd name="T26" fmla="*/ 20 w 48"/>
                <a:gd name="T27" fmla="*/ 28 h 64"/>
                <a:gd name="T28" fmla="*/ 16 w 48"/>
                <a:gd name="T29" fmla="*/ 28 h 64"/>
                <a:gd name="T30" fmla="*/ 16 w 48"/>
                <a:gd name="T31" fmla="*/ 32 h 64"/>
                <a:gd name="T32" fmla="*/ 32 w 48"/>
                <a:gd name="T33" fmla="*/ 32 h 64"/>
                <a:gd name="T34" fmla="*/ 32 w 48"/>
                <a:gd name="T35" fmla="*/ 28 h 64"/>
                <a:gd name="T36" fmla="*/ 28 w 48"/>
                <a:gd name="T37" fmla="*/ 28 h 64"/>
                <a:gd name="T38" fmla="*/ 28 w 48"/>
                <a:gd name="T39" fmla="*/ 20 h 64"/>
                <a:gd name="T40" fmla="*/ 44 w 48"/>
                <a:gd name="T41" fmla="*/ 40 h 64"/>
                <a:gd name="T42" fmla="*/ 24 w 48"/>
                <a:gd name="T43" fmla="*/ 60 h 64"/>
                <a:gd name="T44" fmla="*/ 4 w 48"/>
                <a:gd name="T45" fmla="*/ 40 h 64"/>
                <a:gd name="T46" fmla="*/ 4 w 48"/>
                <a:gd name="T47" fmla="*/ 35 h 64"/>
                <a:gd name="T48" fmla="*/ 0 w 48"/>
                <a:gd name="T49" fmla="*/ 37 h 64"/>
                <a:gd name="T50" fmla="*/ 0 w 48"/>
                <a:gd name="T51" fmla="*/ 40 h 64"/>
                <a:gd name="T52" fmla="*/ 24 w 48"/>
                <a:gd name="T53" fmla="*/ 64 h 64"/>
                <a:gd name="T54" fmla="*/ 48 w 48"/>
                <a:gd name="T55" fmla="*/ 40 h 64"/>
                <a:gd name="T56" fmla="*/ 28 w 48"/>
                <a:gd name="T57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64">
                  <a:moveTo>
                    <a:pt x="28" y="16"/>
                  </a:moveTo>
                  <a:cubicBezTo>
                    <a:pt x="28" y="4"/>
                    <a:pt x="28" y="4"/>
                    <a:pt x="28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8" y="16"/>
                    <a:pt x="17" y="17"/>
                    <a:pt x="15" y="17"/>
                  </a:cubicBezTo>
                  <a:cubicBezTo>
                    <a:pt x="15" y="19"/>
                    <a:pt x="15" y="21"/>
                    <a:pt x="14" y="22"/>
                  </a:cubicBezTo>
                  <a:cubicBezTo>
                    <a:pt x="16" y="21"/>
                    <a:pt x="18" y="21"/>
                    <a:pt x="20" y="20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37" y="22"/>
                    <a:pt x="44" y="30"/>
                    <a:pt x="44" y="40"/>
                  </a:cubicBezTo>
                  <a:cubicBezTo>
                    <a:pt x="44" y="51"/>
                    <a:pt x="35" y="60"/>
                    <a:pt x="24" y="60"/>
                  </a:cubicBezTo>
                  <a:cubicBezTo>
                    <a:pt x="13" y="60"/>
                    <a:pt x="4" y="51"/>
                    <a:pt x="4" y="40"/>
                  </a:cubicBezTo>
                  <a:cubicBezTo>
                    <a:pt x="4" y="38"/>
                    <a:pt x="4" y="37"/>
                    <a:pt x="4" y="35"/>
                  </a:cubicBezTo>
                  <a:cubicBezTo>
                    <a:pt x="3" y="36"/>
                    <a:pt x="1" y="37"/>
                    <a:pt x="0" y="37"/>
                  </a:cubicBezTo>
                  <a:cubicBezTo>
                    <a:pt x="0" y="38"/>
                    <a:pt x="0" y="39"/>
                    <a:pt x="0" y="40"/>
                  </a:cubicBezTo>
                  <a:cubicBezTo>
                    <a:pt x="0" y="53"/>
                    <a:pt x="10" y="64"/>
                    <a:pt x="24" y="64"/>
                  </a:cubicBezTo>
                  <a:cubicBezTo>
                    <a:pt x="37" y="64"/>
                    <a:pt x="48" y="53"/>
                    <a:pt x="48" y="40"/>
                  </a:cubicBezTo>
                  <a:cubicBezTo>
                    <a:pt x="48" y="28"/>
                    <a:pt x="39" y="18"/>
                    <a:pt x="28" y="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3" name="Freeform 455"/>
            <p:cNvSpPr>
              <a:spLocks/>
            </p:cNvSpPr>
            <p:nvPr/>
          </p:nvSpPr>
          <p:spPr bwMode="auto">
            <a:xfrm>
              <a:off x="5973118" y="1654770"/>
              <a:ext cx="88900" cy="88900"/>
            </a:xfrm>
            <a:custGeom>
              <a:avLst/>
              <a:gdLst>
                <a:gd name="T0" fmla="*/ 28 w 28"/>
                <a:gd name="T1" fmla="*/ 0 h 28"/>
                <a:gd name="T2" fmla="*/ 0 w 28"/>
                <a:gd name="T3" fmla="*/ 28 h 28"/>
                <a:gd name="T4" fmla="*/ 28 w 28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8">
                  <a:moveTo>
                    <a:pt x="28" y="0"/>
                  </a:moveTo>
                  <a:cubicBezTo>
                    <a:pt x="12" y="0"/>
                    <a:pt x="0" y="8"/>
                    <a:pt x="0" y="28"/>
                  </a:cubicBezTo>
                  <a:cubicBezTo>
                    <a:pt x="28" y="28"/>
                    <a:pt x="28" y="12"/>
                    <a:pt x="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74" name="Freeform 456"/>
          <p:cNvSpPr>
            <a:spLocks/>
          </p:cNvSpPr>
          <p:nvPr/>
        </p:nvSpPr>
        <p:spPr bwMode="auto">
          <a:xfrm>
            <a:off x="6787506" y="1654770"/>
            <a:ext cx="203200" cy="177800"/>
          </a:xfrm>
          <a:custGeom>
            <a:avLst/>
            <a:gdLst>
              <a:gd name="T0" fmla="*/ 52 w 64"/>
              <a:gd name="T1" fmla="*/ 0 h 56"/>
              <a:gd name="T2" fmla="*/ 52 w 64"/>
              <a:gd name="T3" fmla="*/ 0 h 56"/>
              <a:gd name="T4" fmla="*/ 52 w 64"/>
              <a:gd name="T5" fmla="*/ 0 h 56"/>
              <a:gd name="T6" fmla="*/ 36 w 64"/>
              <a:gd name="T7" fmla="*/ 0 h 56"/>
              <a:gd name="T8" fmla="*/ 36 w 64"/>
              <a:gd name="T9" fmla="*/ 0 h 56"/>
              <a:gd name="T10" fmla="*/ 28 w 64"/>
              <a:gd name="T11" fmla="*/ 0 h 56"/>
              <a:gd name="T12" fmla="*/ 12 w 64"/>
              <a:gd name="T13" fmla="*/ 0 h 56"/>
              <a:gd name="T14" fmla="*/ 11 w 64"/>
              <a:gd name="T15" fmla="*/ 0 h 56"/>
              <a:gd name="T16" fmla="*/ 11 w 64"/>
              <a:gd name="T17" fmla="*/ 0 h 56"/>
              <a:gd name="T18" fmla="*/ 0 w 64"/>
              <a:gd name="T19" fmla="*/ 16 h 56"/>
              <a:gd name="T20" fmla="*/ 8 w 64"/>
              <a:gd name="T21" fmla="*/ 30 h 56"/>
              <a:gd name="T22" fmla="*/ 8 w 64"/>
              <a:gd name="T23" fmla="*/ 52 h 56"/>
              <a:gd name="T24" fmla="*/ 8 w 64"/>
              <a:gd name="T25" fmla="*/ 56 h 56"/>
              <a:gd name="T26" fmla="*/ 12 w 64"/>
              <a:gd name="T27" fmla="*/ 56 h 56"/>
              <a:gd name="T28" fmla="*/ 28 w 64"/>
              <a:gd name="T29" fmla="*/ 56 h 56"/>
              <a:gd name="T30" fmla="*/ 32 w 64"/>
              <a:gd name="T31" fmla="*/ 56 h 56"/>
              <a:gd name="T32" fmla="*/ 36 w 64"/>
              <a:gd name="T33" fmla="*/ 56 h 56"/>
              <a:gd name="T34" fmla="*/ 40 w 64"/>
              <a:gd name="T35" fmla="*/ 56 h 56"/>
              <a:gd name="T36" fmla="*/ 52 w 64"/>
              <a:gd name="T37" fmla="*/ 56 h 56"/>
              <a:gd name="T38" fmla="*/ 56 w 64"/>
              <a:gd name="T39" fmla="*/ 56 h 56"/>
              <a:gd name="T40" fmla="*/ 56 w 64"/>
              <a:gd name="T41" fmla="*/ 52 h 56"/>
              <a:gd name="T42" fmla="*/ 56 w 64"/>
              <a:gd name="T43" fmla="*/ 32 h 56"/>
              <a:gd name="T44" fmla="*/ 52 w 64"/>
              <a:gd name="T45" fmla="*/ 32 h 56"/>
              <a:gd name="T46" fmla="*/ 36 w 64"/>
              <a:gd name="T47" fmla="*/ 32 h 56"/>
              <a:gd name="T48" fmla="*/ 36 w 64"/>
              <a:gd name="T49" fmla="*/ 52 h 56"/>
              <a:gd name="T50" fmla="*/ 28 w 64"/>
              <a:gd name="T51" fmla="*/ 52 h 56"/>
              <a:gd name="T52" fmla="*/ 12 w 64"/>
              <a:gd name="T53" fmla="*/ 52 h 56"/>
              <a:gd name="T54" fmla="*/ 12 w 64"/>
              <a:gd name="T55" fmla="*/ 27 h 56"/>
              <a:gd name="T56" fmla="*/ 4 w 64"/>
              <a:gd name="T57" fmla="*/ 16 h 56"/>
              <a:gd name="T58" fmla="*/ 12 w 64"/>
              <a:gd name="T59" fmla="*/ 4 h 56"/>
              <a:gd name="T60" fmla="*/ 28 w 64"/>
              <a:gd name="T61" fmla="*/ 4 h 56"/>
              <a:gd name="T62" fmla="*/ 36 w 64"/>
              <a:gd name="T63" fmla="*/ 4 h 56"/>
              <a:gd name="T64" fmla="*/ 44 w 64"/>
              <a:gd name="T65" fmla="*/ 16 h 56"/>
              <a:gd name="T66" fmla="*/ 36 w 64"/>
              <a:gd name="T67" fmla="*/ 27 h 56"/>
              <a:gd name="T68" fmla="*/ 36 w 64"/>
              <a:gd name="T69" fmla="*/ 28 h 56"/>
              <a:gd name="T70" fmla="*/ 52 w 64"/>
              <a:gd name="T71" fmla="*/ 28 h 56"/>
              <a:gd name="T72" fmla="*/ 56 w 64"/>
              <a:gd name="T73" fmla="*/ 28 h 56"/>
              <a:gd name="T74" fmla="*/ 59 w 64"/>
              <a:gd name="T75" fmla="*/ 28 h 56"/>
              <a:gd name="T76" fmla="*/ 64 w 64"/>
              <a:gd name="T77" fmla="*/ 16 h 56"/>
              <a:gd name="T78" fmla="*/ 52 w 64"/>
              <a:gd name="T79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4" h="56">
                <a:moveTo>
                  <a:pt x="52" y="0"/>
                </a:move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4" y="1"/>
                  <a:pt x="0" y="8"/>
                  <a:pt x="0" y="16"/>
                </a:cubicBezTo>
                <a:cubicBezTo>
                  <a:pt x="0" y="22"/>
                  <a:pt x="3" y="27"/>
                  <a:pt x="8" y="30"/>
                </a:cubicBezTo>
                <a:cubicBezTo>
                  <a:pt x="8" y="52"/>
                  <a:pt x="8" y="52"/>
                  <a:pt x="8" y="52"/>
                </a:cubicBezTo>
                <a:cubicBezTo>
                  <a:pt x="8" y="56"/>
                  <a:pt x="8" y="56"/>
                  <a:pt x="8" y="56"/>
                </a:cubicBezTo>
                <a:cubicBezTo>
                  <a:pt x="12" y="56"/>
                  <a:pt x="12" y="56"/>
                  <a:pt x="12" y="56"/>
                </a:cubicBezTo>
                <a:cubicBezTo>
                  <a:pt x="28" y="56"/>
                  <a:pt x="28" y="56"/>
                  <a:pt x="28" y="56"/>
                </a:cubicBezTo>
                <a:cubicBezTo>
                  <a:pt x="32" y="56"/>
                  <a:pt x="32" y="56"/>
                  <a:pt x="32" y="56"/>
                </a:cubicBezTo>
                <a:cubicBezTo>
                  <a:pt x="36" y="56"/>
                  <a:pt x="36" y="56"/>
                  <a:pt x="36" y="56"/>
                </a:cubicBezTo>
                <a:cubicBezTo>
                  <a:pt x="40" y="56"/>
                  <a:pt x="40" y="56"/>
                  <a:pt x="40" y="56"/>
                </a:cubicBezTo>
                <a:cubicBezTo>
                  <a:pt x="52" y="56"/>
                  <a:pt x="52" y="56"/>
                  <a:pt x="52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56" y="52"/>
                  <a:pt x="56" y="52"/>
                  <a:pt x="56" y="52"/>
                </a:cubicBezTo>
                <a:cubicBezTo>
                  <a:pt x="56" y="32"/>
                  <a:pt x="56" y="32"/>
                  <a:pt x="56" y="32"/>
                </a:cubicBezTo>
                <a:cubicBezTo>
                  <a:pt x="52" y="32"/>
                  <a:pt x="52" y="32"/>
                  <a:pt x="52" y="32"/>
                </a:cubicBezTo>
                <a:cubicBezTo>
                  <a:pt x="36" y="32"/>
                  <a:pt x="36" y="32"/>
                  <a:pt x="36" y="32"/>
                </a:cubicBezTo>
                <a:cubicBezTo>
                  <a:pt x="36" y="52"/>
                  <a:pt x="36" y="52"/>
                  <a:pt x="36" y="52"/>
                </a:cubicBezTo>
                <a:cubicBezTo>
                  <a:pt x="28" y="52"/>
                  <a:pt x="28" y="52"/>
                  <a:pt x="28" y="52"/>
                </a:cubicBezTo>
                <a:cubicBezTo>
                  <a:pt x="12" y="52"/>
                  <a:pt x="12" y="52"/>
                  <a:pt x="12" y="52"/>
                </a:cubicBezTo>
                <a:cubicBezTo>
                  <a:pt x="12" y="27"/>
                  <a:pt x="12" y="27"/>
                  <a:pt x="12" y="27"/>
                </a:cubicBezTo>
                <a:cubicBezTo>
                  <a:pt x="7" y="26"/>
                  <a:pt x="4" y="21"/>
                  <a:pt x="4" y="16"/>
                </a:cubicBezTo>
                <a:cubicBezTo>
                  <a:pt x="4" y="10"/>
                  <a:pt x="7" y="5"/>
                  <a:pt x="12" y="4"/>
                </a:cubicBezTo>
                <a:cubicBezTo>
                  <a:pt x="28" y="4"/>
                  <a:pt x="28" y="4"/>
                  <a:pt x="28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40" y="5"/>
                  <a:pt x="44" y="10"/>
                  <a:pt x="44" y="16"/>
                </a:cubicBezTo>
                <a:cubicBezTo>
                  <a:pt x="44" y="21"/>
                  <a:pt x="40" y="26"/>
                  <a:pt x="36" y="27"/>
                </a:cubicBezTo>
                <a:cubicBezTo>
                  <a:pt x="36" y="28"/>
                  <a:pt x="36" y="28"/>
                  <a:pt x="36" y="28"/>
                </a:cubicBezTo>
                <a:cubicBezTo>
                  <a:pt x="52" y="28"/>
                  <a:pt x="52" y="28"/>
                  <a:pt x="52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9" y="28"/>
                  <a:pt x="59" y="28"/>
                  <a:pt x="59" y="28"/>
                </a:cubicBezTo>
                <a:cubicBezTo>
                  <a:pt x="62" y="25"/>
                  <a:pt x="64" y="20"/>
                  <a:pt x="64" y="16"/>
                </a:cubicBezTo>
                <a:cubicBezTo>
                  <a:pt x="64" y="8"/>
                  <a:pt x="59" y="1"/>
                  <a:pt x="5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75" name="Freeform 457"/>
          <p:cNvSpPr>
            <a:spLocks noEditPoints="1"/>
          </p:cNvSpPr>
          <p:nvPr/>
        </p:nvSpPr>
        <p:spPr bwMode="auto">
          <a:xfrm>
            <a:off x="4371331" y="1632545"/>
            <a:ext cx="146050" cy="200025"/>
          </a:xfrm>
          <a:custGeom>
            <a:avLst/>
            <a:gdLst>
              <a:gd name="T0" fmla="*/ 41 w 46"/>
              <a:gd name="T1" fmla="*/ 19 h 63"/>
              <a:gd name="T2" fmla="*/ 34 w 46"/>
              <a:gd name="T3" fmla="*/ 19 h 63"/>
              <a:gd name="T4" fmla="*/ 35 w 46"/>
              <a:gd name="T5" fmla="*/ 15 h 63"/>
              <a:gd name="T6" fmla="*/ 41 w 46"/>
              <a:gd name="T7" fmla="*/ 9 h 63"/>
              <a:gd name="T8" fmla="*/ 38 w 46"/>
              <a:gd name="T9" fmla="*/ 4 h 63"/>
              <a:gd name="T10" fmla="*/ 38 w 46"/>
              <a:gd name="T11" fmla="*/ 1 h 63"/>
              <a:gd name="T12" fmla="*/ 34 w 46"/>
              <a:gd name="T13" fmla="*/ 0 h 63"/>
              <a:gd name="T14" fmla="*/ 34 w 46"/>
              <a:gd name="T15" fmla="*/ 3 h 63"/>
              <a:gd name="T16" fmla="*/ 29 w 46"/>
              <a:gd name="T17" fmla="*/ 9 h 63"/>
              <a:gd name="T18" fmla="*/ 31 w 46"/>
              <a:gd name="T19" fmla="*/ 14 h 63"/>
              <a:gd name="T20" fmla="*/ 30 w 46"/>
              <a:gd name="T21" fmla="*/ 19 h 63"/>
              <a:gd name="T22" fmla="*/ 5 w 46"/>
              <a:gd name="T23" fmla="*/ 19 h 63"/>
              <a:gd name="T24" fmla="*/ 0 w 46"/>
              <a:gd name="T25" fmla="*/ 19 h 63"/>
              <a:gd name="T26" fmla="*/ 1 w 46"/>
              <a:gd name="T27" fmla="*/ 24 h 63"/>
              <a:gd name="T28" fmla="*/ 8 w 46"/>
              <a:gd name="T29" fmla="*/ 58 h 63"/>
              <a:gd name="T30" fmla="*/ 15 w 46"/>
              <a:gd name="T31" fmla="*/ 63 h 63"/>
              <a:gd name="T32" fmla="*/ 31 w 46"/>
              <a:gd name="T33" fmla="*/ 63 h 63"/>
              <a:gd name="T34" fmla="*/ 37 w 46"/>
              <a:gd name="T35" fmla="*/ 58 h 63"/>
              <a:gd name="T36" fmla="*/ 44 w 46"/>
              <a:gd name="T37" fmla="*/ 24 h 63"/>
              <a:gd name="T38" fmla="*/ 46 w 46"/>
              <a:gd name="T39" fmla="*/ 19 h 63"/>
              <a:gd name="T40" fmla="*/ 41 w 46"/>
              <a:gd name="T41" fmla="*/ 19 h 63"/>
              <a:gd name="T42" fmla="*/ 29 w 46"/>
              <a:gd name="T43" fmla="*/ 23 h 63"/>
              <a:gd name="T44" fmla="*/ 27 w 46"/>
              <a:gd name="T45" fmla="*/ 35 h 63"/>
              <a:gd name="T46" fmla="*/ 7 w 46"/>
              <a:gd name="T47" fmla="*/ 35 h 63"/>
              <a:gd name="T48" fmla="*/ 5 w 46"/>
              <a:gd name="T49" fmla="*/ 23 h 63"/>
              <a:gd name="T50" fmla="*/ 29 w 46"/>
              <a:gd name="T51" fmla="*/ 23 h 63"/>
              <a:gd name="T52" fmla="*/ 12 w 46"/>
              <a:gd name="T53" fmla="*/ 57 h 63"/>
              <a:gd name="T54" fmla="*/ 8 w 46"/>
              <a:gd name="T55" fmla="*/ 39 h 63"/>
              <a:gd name="T56" fmla="*/ 26 w 46"/>
              <a:gd name="T57" fmla="*/ 39 h 63"/>
              <a:gd name="T58" fmla="*/ 21 w 46"/>
              <a:gd name="T59" fmla="*/ 59 h 63"/>
              <a:gd name="T60" fmla="*/ 15 w 46"/>
              <a:gd name="T61" fmla="*/ 59 h 63"/>
              <a:gd name="T62" fmla="*/ 12 w 46"/>
              <a:gd name="T63" fmla="*/ 57 h 63"/>
              <a:gd name="T64" fmla="*/ 33 w 46"/>
              <a:gd name="T65" fmla="*/ 57 h 63"/>
              <a:gd name="T66" fmla="*/ 31 w 46"/>
              <a:gd name="T67" fmla="*/ 59 h 63"/>
              <a:gd name="T68" fmla="*/ 25 w 46"/>
              <a:gd name="T69" fmla="*/ 59 h 63"/>
              <a:gd name="T70" fmla="*/ 30 w 46"/>
              <a:gd name="T71" fmla="*/ 39 h 63"/>
              <a:gd name="T72" fmla="*/ 37 w 46"/>
              <a:gd name="T73" fmla="*/ 39 h 63"/>
              <a:gd name="T74" fmla="*/ 33 w 46"/>
              <a:gd name="T75" fmla="*/ 57 h 63"/>
              <a:gd name="T76" fmla="*/ 38 w 46"/>
              <a:gd name="T77" fmla="*/ 35 h 63"/>
              <a:gd name="T78" fmla="*/ 31 w 46"/>
              <a:gd name="T79" fmla="*/ 35 h 63"/>
              <a:gd name="T80" fmla="*/ 33 w 46"/>
              <a:gd name="T81" fmla="*/ 23 h 63"/>
              <a:gd name="T82" fmla="*/ 41 w 46"/>
              <a:gd name="T83" fmla="*/ 23 h 63"/>
              <a:gd name="T84" fmla="*/ 38 w 46"/>
              <a:gd name="T85" fmla="*/ 3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6" h="63">
                <a:moveTo>
                  <a:pt x="41" y="19"/>
                </a:moveTo>
                <a:cubicBezTo>
                  <a:pt x="34" y="19"/>
                  <a:pt x="34" y="19"/>
                  <a:pt x="34" y="19"/>
                </a:cubicBezTo>
                <a:cubicBezTo>
                  <a:pt x="35" y="15"/>
                  <a:pt x="35" y="15"/>
                  <a:pt x="35" y="15"/>
                </a:cubicBezTo>
                <a:cubicBezTo>
                  <a:pt x="38" y="14"/>
                  <a:pt x="41" y="12"/>
                  <a:pt x="41" y="9"/>
                </a:cubicBezTo>
                <a:cubicBezTo>
                  <a:pt x="41" y="7"/>
                  <a:pt x="39" y="5"/>
                  <a:pt x="38" y="4"/>
                </a:cubicBezTo>
                <a:cubicBezTo>
                  <a:pt x="38" y="1"/>
                  <a:pt x="38" y="1"/>
                  <a:pt x="38" y="1"/>
                </a:cubicBezTo>
                <a:cubicBezTo>
                  <a:pt x="34" y="0"/>
                  <a:pt x="34" y="0"/>
                  <a:pt x="34" y="0"/>
                </a:cubicBezTo>
                <a:cubicBezTo>
                  <a:pt x="34" y="3"/>
                  <a:pt x="34" y="3"/>
                  <a:pt x="34" y="3"/>
                </a:cubicBezTo>
                <a:cubicBezTo>
                  <a:pt x="31" y="3"/>
                  <a:pt x="29" y="6"/>
                  <a:pt x="29" y="9"/>
                </a:cubicBezTo>
                <a:cubicBezTo>
                  <a:pt x="29" y="11"/>
                  <a:pt x="30" y="13"/>
                  <a:pt x="31" y="14"/>
                </a:cubicBezTo>
                <a:cubicBezTo>
                  <a:pt x="30" y="19"/>
                  <a:pt x="30" y="19"/>
                  <a:pt x="30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1" y="24"/>
                  <a:pt x="1" y="24"/>
                  <a:pt x="1" y="24"/>
                </a:cubicBezTo>
                <a:cubicBezTo>
                  <a:pt x="8" y="58"/>
                  <a:pt x="8" y="58"/>
                  <a:pt x="8" y="58"/>
                </a:cubicBezTo>
                <a:cubicBezTo>
                  <a:pt x="9" y="61"/>
                  <a:pt x="12" y="63"/>
                  <a:pt x="15" y="63"/>
                </a:cubicBezTo>
                <a:cubicBezTo>
                  <a:pt x="31" y="63"/>
                  <a:pt x="31" y="63"/>
                  <a:pt x="31" y="63"/>
                </a:cubicBezTo>
                <a:cubicBezTo>
                  <a:pt x="34" y="63"/>
                  <a:pt x="36" y="61"/>
                  <a:pt x="37" y="58"/>
                </a:cubicBezTo>
                <a:cubicBezTo>
                  <a:pt x="44" y="24"/>
                  <a:pt x="44" y="24"/>
                  <a:pt x="44" y="24"/>
                </a:cubicBezTo>
                <a:cubicBezTo>
                  <a:pt x="46" y="19"/>
                  <a:pt x="46" y="19"/>
                  <a:pt x="46" y="19"/>
                </a:cubicBezTo>
                <a:lnTo>
                  <a:pt x="41" y="19"/>
                </a:lnTo>
                <a:close/>
                <a:moveTo>
                  <a:pt x="29" y="23"/>
                </a:moveTo>
                <a:cubicBezTo>
                  <a:pt x="27" y="35"/>
                  <a:pt x="27" y="35"/>
                  <a:pt x="27" y="35"/>
                </a:cubicBezTo>
                <a:cubicBezTo>
                  <a:pt x="7" y="35"/>
                  <a:pt x="7" y="35"/>
                  <a:pt x="7" y="35"/>
                </a:cubicBezTo>
                <a:cubicBezTo>
                  <a:pt x="5" y="23"/>
                  <a:pt x="5" y="23"/>
                  <a:pt x="5" y="23"/>
                </a:cubicBezTo>
                <a:lnTo>
                  <a:pt x="29" y="23"/>
                </a:lnTo>
                <a:close/>
                <a:moveTo>
                  <a:pt x="12" y="57"/>
                </a:moveTo>
                <a:cubicBezTo>
                  <a:pt x="8" y="39"/>
                  <a:pt x="8" y="39"/>
                  <a:pt x="8" y="39"/>
                </a:cubicBezTo>
                <a:cubicBezTo>
                  <a:pt x="26" y="39"/>
                  <a:pt x="26" y="39"/>
                  <a:pt x="26" y="39"/>
                </a:cubicBezTo>
                <a:cubicBezTo>
                  <a:pt x="21" y="59"/>
                  <a:pt x="21" y="59"/>
                  <a:pt x="21" y="59"/>
                </a:cubicBezTo>
                <a:cubicBezTo>
                  <a:pt x="15" y="59"/>
                  <a:pt x="15" y="59"/>
                  <a:pt x="15" y="59"/>
                </a:cubicBezTo>
                <a:cubicBezTo>
                  <a:pt x="13" y="59"/>
                  <a:pt x="12" y="58"/>
                  <a:pt x="12" y="57"/>
                </a:cubicBezTo>
                <a:close/>
                <a:moveTo>
                  <a:pt x="33" y="57"/>
                </a:moveTo>
                <a:cubicBezTo>
                  <a:pt x="33" y="58"/>
                  <a:pt x="32" y="59"/>
                  <a:pt x="31" y="59"/>
                </a:cubicBezTo>
                <a:cubicBezTo>
                  <a:pt x="25" y="59"/>
                  <a:pt x="25" y="59"/>
                  <a:pt x="25" y="59"/>
                </a:cubicBezTo>
                <a:cubicBezTo>
                  <a:pt x="30" y="39"/>
                  <a:pt x="30" y="39"/>
                  <a:pt x="30" y="39"/>
                </a:cubicBezTo>
                <a:cubicBezTo>
                  <a:pt x="37" y="39"/>
                  <a:pt x="37" y="39"/>
                  <a:pt x="37" y="39"/>
                </a:cubicBezTo>
                <a:lnTo>
                  <a:pt x="33" y="57"/>
                </a:lnTo>
                <a:close/>
                <a:moveTo>
                  <a:pt x="38" y="35"/>
                </a:moveTo>
                <a:cubicBezTo>
                  <a:pt x="31" y="35"/>
                  <a:pt x="31" y="35"/>
                  <a:pt x="31" y="35"/>
                </a:cubicBezTo>
                <a:cubicBezTo>
                  <a:pt x="33" y="23"/>
                  <a:pt x="33" y="23"/>
                  <a:pt x="33" y="23"/>
                </a:cubicBezTo>
                <a:cubicBezTo>
                  <a:pt x="41" y="23"/>
                  <a:pt x="41" y="23"/>
                  <a:pt x="41" y="23"/>
                </a:cubicBezTo>
                <a:lnTo>
                  <a:pt x="38" y="3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76" name="Freeform 458"/>
          <p:cNvSpPr>
            <a:spLocks noEditPoints="1"/>
          </p:cNvSpPr>
          <p:nvPr/>
        </p:nvSpPr>
        <p:spPr bwMode="auto">
          <a:xfrm>
            <a:off x="3531543" y="2645370"/>
            <a:ext cx="179388" cy="203200"/>
          </a:xfrm>
          <a:custGeom>
            <a:avLst/>
            <a:gdLst>
              <a:gd name="T0" fmla="*/ 48 w 56"/>
              <a:gd name="T1" fmla="*/ 60 h 64"/>
              <a:gd name="T2" fmla="*/ 45 w 56"/>
              <a:gd name="T3" fmla="*/ 60 h 64"/>
              <a:gd name="T4" fmla="*/ 56 w 56"/>
              <a:gd name="T5" fmla="*/ 40 h 64"/>
              <a:gd name="T6" fmla="*/ 37 w 56"/>
              <a:gd name="T7" fmla="*/ 17 h 64"/>
              <a:gd name="T8" fmla="*/ 42 w 56"/>
              <a:gd name="T9" fmla="*/ 8 h 64"/>
              <a:gd name="T10" fmla="*/ 41 w 56"/>
              <a:gd name="T11" fmla="*/ 5 h 64"/>
              <a:gd name="T12" fmla="*/ 30 w 56"/>
              <a:gd name="T13" fmla="*/ 0 h 64"/>
              <a:gd name="T14" fmla="*/ 29 w 56"/>
              <a:gd name="T15" fmla="*/ 0 h 64"/>
              <a:gd name="T16" fmla="*/ 28 w 56"/>
              <a:gd name="T17" fmla="*/ 1 h 64"/>
              <a:gd name="T18" fmla="*/ 15 w 56"/>
              <a:gd name="T19" fmla="*/ 25 h 64"/>
              <a:gd name="T20" fmla="*/ 16 w 56"/>
              <a:gd name="T21" fmla="*/ 31 h 64"/>
              <a:gd name="T22" fmla="*/ 15 w 56"/>
              <a:gd name="T23" fmla="*/ 34 h 64"/>
              <a:gd name="T24" fmla="*/ 22 w 56"/>
              <a:gd name="T25" fmla="*/ 38 h 64"/>
              <a:gd name="T26" fmla="*/ 24 w 56"/>
              <a:gd name="T27" fmla="*/ 34 h 64"/>
              <a:gd name="T28" fmla="*/ 24 w 56"/>
              <a:gd name="T29" fmla="*/ 34 h 64"/>
              <a:gd name="T30" fmla="*/ 29 w 56"/>
              <a:gd name="T31" fmla="*/ 32 h 64"/>
              <a:gd name="T32" fmla="*/ 33 w 56"/>
              <a:gd name="T33" fmla="*/ 24 h 64"/>
              <a:gd name="T34" fmla="*/ 48 w 56"/>
              <a:gd name="T35" fmla="*/ 40 h 64"/>
              <a:gd name="T36" fmla="*/ 32 w 56"/>
              <a:gd name="T37" fmla="*/ 56 h 64"/>
              <a:gd name="T38" fmla="*/ 20 w 56"/>
              <a:gd name="T39" fmla="*/ 52 h 64"/>
              <a:gd name="T40" fmla="*/ 20 w 56"/>
              <a:gd name="T41" fmla="*/ 50 h 64"/>
              <a:gd name="T42" fmla="*/ 22 w 56"/>
              <a:gd name="T43" fmla="*/ 48 h 64"/>
              <a:gd name="T44" fmla="*/ 32 w 56"/>
              <a:gd name="T45" fmla="*/ 48 h 64"/>
              <a:gd name="T46" fmla="*/ 32 w 56"/>
              <a:gd name="T47" fmla="*/ 44 h 64"/>
              <a:gd name="T48" fmla="*/ 16 w 56"/>
              <a:gd name="T49" fmla="*/ 44 h 64"/>
              <a:gd name="T50" fmla="*/ 8 w 56"/>
              <a:gd name="T51" fmla="*/ 44 h 64"/>
              <a:gd name="T52" fmla="*/ 0 w 56"/>
              <a:gd name="T53" fmla="*/ 44 h 64"/>
              <a:gd name="T54" fmla="*/ 0 w 56"/>
              <a:gd name="T55" fmla="*/ 48 h 64"/>
              <a:gd name="T56" fmla="*/ 9 w 56"/>
              <a:gd name="T57" fmla="*/ 48 h 64"/>
              <a:gd name="T58" fmla="*/ 10 w 56"/>
              <a:gd name="T59" fmla="*/ 48 h 64"/>
              <a:gd name="T60" fmla="*/ 12 w 56"/>
              <a:gd name="T61" fmla="*/ 50 h 64"/>
              <a:gd name="T62" fmla="*/ 12 w 56"/>
              <a:gd name="T63" fmla="*/ 52 h 64"/>
              <a:gd name="T64" fmla="*/ 12 w 56"/>
              <a:gd name="T65" fmla="*/ 60 h 64"/>
              <a:gd name="T66" fmla="*/ 4 w 56"/>
              <a:gd name="T67" fmla="*/ 64 h 64"/>
              <a:gd name="T68" fmla="*/ 56 w 56"/>
              <a:gd name="T69" fmla="*/ 64 h 64"/>
              <a:gd name="T70" fmla="*/ 48 w 56"/>
              <a:gd name="T71" fmla="*/ 60 h 64"/>
              <a:gd name="T72" fmla="*/ 34 w 56"/>
              <a:gd name="T73" fmla="*/ 5 h 64"/>
              <a:gd name="T74" fmla="*/ 32 w 56"/>
              <a:gd name="T75" fmla="*/ 6 h 64"/>
              <a:gd name="T76" fmla="*/ 23 w 56"/>
              <a:gd name="T77" fmla="*/ 24 h 64"/>
              <a:gd name="T78" fmla="*/ 20 w 56"/>
              <a:gd name="T79" fmla="*/ 22 h 64"/>
              <a:gd name="T80" fmla="*/ 20 w 56"/>
              <a:gd name="T81" fmla="*/ 21 h 64"/>
              <a:gd name="T82" fmla="*/ 29 w 56"/>
              <a:gd name="T83" fmla="*/ 5 h 64"/>
              <a:gd name="T84" fmla="*/ 30 w 56"/>
              <a:gd name="T85" fmla="*/ 4 h 64"/>
              <a:gd name="T86" fmla="*/ 31 w 56"/>
              <a:gd name="T87" fmla="*/ 4 h 64"/>
              <a:gd name="T88" fmla="*/ 34 w 56"/>
              <a:gd name="T89" fmla="*/ 5 h 64"/>
              <a:gd name="T90" fmla="*/ 34 w 56"/>
              <a:gd name="T91" fmla="*/ 5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6" h="64">
                <a:moveTo>
                  <a:pt x="48" y="60"/>
                </a:moveTo>
                <a:cubicBezTo>
                  <a:pt x="45" y="60"/>
                  <a:pt x="45" y="60"/>
                  <a:pt x="45" y="60"/>
                </a:cubicBezTo>
                <a:cubicBezTo>
                  <a:pt x="51" y="55"/>
                  <a:pt x="56" y="48"/>
                  <a:pt x="56" y="40"/>
                </a:cubicBezTo>
                <a:cubicBezTo>
                  <a:pt x="56" y="29"/>
                  <a:pt x="48" y="19"/>
                  <a:pt x="37" y="17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7"/>
                  <a:pt x="42" y="6"/>
                  <a:pt x="41" y="5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29" y="0"/>
                  <a:pt x="29" y="0"/>
                </a:cubicBezTo>
                <a:cubicBezTo>
                  <a:pt x="28" y="0"/>
                  <a:pt x="28" y="1"/>
                  <a:pt x="28" y="1"/>
                </a:cubicBezTo>
                <a:cubicBezTo>
                  <a:pt x="15" y="25"/>
                  <a:pt x="15" y="25"/>
                  <a:pt x="15" y="25"/>
                </a:cubicBezTo>
                <a:cubicBezTo>
                  <a:pt x="14" y="27"/>
                  <a:pt x="15" y="30"/>
                  <a:pt x="16" y="31"/>
                </a:cubicBezTo>
                <a:cubicBezTo>
                  <a:pt x="15" y="34"/>
                  <a:pt x="15" y="34"/>
                  <a:pt x="15" y="34"/>
                </a:cubicBezTo>
                <a:cubicBezTo>
                  <a:pt x="22" y="38"/>
                  <a:pt x="22" y="38"/>
                  <a:pt x="22" y="38"/>
                </a:cubicBezTo>
                <a:cubicBezTo>
                  <a:pt x="24" y="34"/>
                  <a:pt x="24" y="34"/>
                  <a:pt x="24" y="34"/>
                </a:cubicBezTo>
                <a:cubicBezTo>
                  <a:pt x="24" y="34"/>
                  <a:pt x="24" y="34"/>
                  <a:pt x="24" y="34"/>
                </a:cubicBezTo>
                <a:cubicBezTo>
                  <a:pt x="26" y="35"/>
                  <a:pt x="28" y="34"/>
                  <a:pt x="29" y="32"/>
                </a:cubicBezTo>
                <a:cubicBezTo>
                  <a:pt x="33" y="24"/>
                  <a:pt x="33" y="24"/>
                  <a:pt x="33" y="24"/>
                </a:cubicBezTo>
                <a:cubicBezTo>
                  <a:pt x="41" y="25"/>
                  <a:pt x="48" y="32"/>
                  <a:pt x="48" y="40"/>
                </a:cubicBezTo>
                <a:cubicBezTo>
                  <a:pt x="48" y="49"/>
                  <a:pt x="40" y="56"/>
                  <a:pt x="32" y="56"/>
                </a:cubicBezTo>
                <a:cubicBezTo>
                  <a:pt x="28" y="56"/>
                  <a:pt x="22" y="54"/>
                  <a:pt x="20" y="52"/>
                </a:cubicBezTo>
                <a:cubicBezTo>
                  <a:pt x="20" y="50"/>
                  <a:pt x="20" y="50"/>
                  <a:pt x="20" y="50"/>
                </a:cubicBezTo>
                <a:cubicBezTo>
                  <a:pt x="20" y="49"/>
                  <a:pt x="20" y="48"/>
                  <a:pt x="22" y="48"/>
                </a:cubicBezTo>
                <a:cubicBezTo>
                  <a:pt x="32" y="48"/>
                  <a:pt x="32" y="48"/>
                  <a:pt x="32" y="48"/>
                </a:cubicBezTo>
                <a:cubicBezTo>
                  <a:pt x="32" y="44"/>
                  <a:pt x="32" y="44"/>
                  <a:pt x="32" y="44"/>
                </a:cubicBezTo>
                <a:cubicBezTo>
                  <a:pt x="16" y="44"/>
                  <a:pt x="16" y="44"/>
                  <a:pt x="16" y="44"/>
                </a:cubicBezTo>
                <a:cubicBezTo>
                  <a:pt x="8" y="44"/>
                  <a:pt x="8" y="44"/>
                  <a:pt x="8" y="44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8"/>
                  <a:pt x="0" y="48"/>
                  <a:pt x="0" y="48"/>
                </a:cubicBezTo>
                <a:cubicBezTo>
                  <a:pt x="9" y="48"/>
                  <a:pt x="9" y="48"/>
                  <a:pt x="9" y="48"/>
                </a:cubicBezTo>
                <a:cubicBezTo>
                  <a:pt x="10" y="48"/>
                  <a:pt x="10" y="48"/>
                  <a:pt x="10" y="48"/>
                </a:cubicBezTo>
                <a:cubicBezTo>
                  <a:pt x="11" y="48"/>
                  <a:pt x="12" y="49"/>
                  <a:pt x="12" y="50"/>
                </a:cubicBezTo>
                <a:cubicBezTo>
                  <a:pt x="12" y="52"/>
                  <a:pt x="12" y="52"/>
                  <a:pt x="12" y="52"/>
                </a:cubicBezTo>
                <a:cubicBezTo>
                  <a:pt x="12" y="60"/>
                  <a:pt x="12" y="60"/>
                  <a:pt x="12" y="60"/>
                </a:cubicBezTo>
                <a:cubicBezTo>
                  <a:pt x="7" y="60"/>
                  <a:pt x="4" y="59"/>
                  <a:pt x="4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56" y="59"/>
                  <a:pt x="52" y="60"/>
                  <a:pt x="48" y="60"/>
                </a:cubicBezTo>
                <a:close/>
                <a:moveTo>
                  <a:pt x="34" y="5"/>
                </a:moveTo>
                <a:cubicBezTo>
                  <a:pt x="33" y="5"/>
                  <a:pt x="33" y="6"/>
                  <a:pt x="32" y="6"/>
                </a:cubicBezTo>
                <a:cubicBezTo>
                  <a:pt x="23" y="24"/>
                  <a:pt x="23" y="24"/>
                  <a:pt x="23" y="24"/>
                </a:cubicBezTo>
                <a:cubicBezTo>
                  <a:pt x="20" y="22"/>
                  <a:pt x="20" y="22"/>
                  <a:pt x="20" y="22"/>
                </a:cubicBezTo>
                <a:cubicBezTo>
                  <a:pt x="20" y="22"/>
                  <a:pt x="20" y="22"/>
                  <a:pt x="20" y="21"/>
                </a:cubicBezTo>
                <a:cubicBezTo>
                  <a:pt x="29" y="5"/>
                  <a:pt x="29" y="5"/>
                  <a:pt x="29" y="5"/>
                </a:cubicBezTo>
                <a:cubicBezTo>
                  <a:pt x="29" y="5"/>
                  <a:pt x="29" y="4"/>
                  <a:pt x="30" y="4"/>
                </a:cubicBezTo>
                <a:cubicBezTo>
                  <a:pt x="30" y="4"/>
                  <a:pt x="31" y="4"/>
                  <a:pt x="31" y="4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5"/>
                  <a:pt x="34" y="5"/>
                  <a:pt x="34" y="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640" name="Group 639"/>
          <p:cNvGrpSpPr/>
          <p:nvPr/>
        </p:nvGrpSpPr>
        <p:grpSpPr>
          <a:xfrm>
            <a:off x="5160318" y="1642070"/>
            <a:ext cx="200025" cy="190500"/>
            <a:chOff x="5160318" y="1642070"/>
            <a:chExt cx="200025" cy="190500"/>
          </a:xfrm>
        </p:grpSpPr>
        <p:sp>
          <p:nvSpPr>
            <p:cNvPr id="77" name="Oval 459"/>
            <p:cNvSpPr>
              <a:spLocks noChangeArrowheads="1"/>
            </p:cNvSpPr>
            <p:nvPr/>
          </p:nvSpPr>
          <p:spPr bwMode="auto">
            <a:xfrm>
              <a:off x="5236518" y="1642070"/>
              <a:ext cx="38100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8" name="Freeform 460"/>
            <p:cNvSpPr>
              <a:spLocks noEditPoints="1"/>
            </p:cNvSpPr>
            <p:nvPr/>
          </p:nvSpPr>
          <p:spPr bwMode="auto">
            <a:xfrm>
              <a:off x="5160318" y="1680170"/>
              <a:ext cx="200025" cy="127000"/>
            </a:xfrm>
            <a:custGeom>
              <a:avLst/>
              <a:gdLst>
                <a:gd name="T0" fmla="*/ 61 w 63"/>
                <a:gd name="T1" fmla="*/ 10 h 40"/>
                <a:gd name="T2" fmla="*/ 56 w 63"/>
                <a:gd name="T3" fmla="*/ 8 h 40"/>
                <a:gd name="T4" fmla="*/ 47 w 63"/>
                <a:gd name="T5" fmla="*/ 8 h 40"/>
                <a:gd name="T6" fmla="*/ 30 w 63"/>
                <a:gd name="T7" fmla="*/ 0 h 40"/>
                <a:gd name="T8" fmla="*/ 13 w 63"/>
                <a:gd name="T9" fmla="*/ 8 h 40"/>
                <a:gd name="T10" fmla="*/ 12 w 63"/>
                <a:gd name="T11" fmla="*/ 8 h 40"/>
                <a:gd name="T12" fmla="*/ 0 w 63"/>
                <a:gd name="T13" fmla="*/ 8 h 40"/>
                <a:gd name="T14" fmla="*/ 0 w 63"/>
                <a:gd name="T15" fmla="*/ 12 h 40"/>
                <a:gd name="T16" fmla="*/ 8 w 63"/>
                <a:gd name="T17" fmla="*/ 27 h 40"/>
                <a:gd name="T18" fmla="*/ 17 w 63"/>
                <a:gd name="T19" fmla="*/ 40 h 40"/>
                <a:gd name="T20" fmla="*/ 42 w 63"/>
                <a:gd name="T21" fmla="*/ 40 h 40"/>
                <a:gd name="T22" fmla="*/ 49 w 63"/>
                <a:gd name="T23" fmla="*/ 32 h 40"/>
                <a:gd name="T24" fmla="*/ 52 w 63"/>
                <a:gd name="T25" fmla="*/ 32 h 40"/>
                <a:gd name="T26" fmla="*/ 60 w 63"/>
                <a:gd name="T27" fmla="*/ 25 h 40"/>
                <a:gd name="T28" fmla="*/ 62 w 63"/>
                <a:gd name="T29" fmla="*/ 17 h 40"/>
                <a:gd name="T30" fmla="*/ 61 w 63"/>
                <a:gd name="T31" fmla="*/ 10 h 40"/>
                <a:gd name="T32" fmla="*/ 59 w 63"/>
                <a:gd name="T33" fmla="*/ 16 h 40"/>
                <a:gd name="T34" fmla="*/ 57 w 63"/>
                <a:gd name="T35" fmla="*/ 24 h 40"/>
                <a:gd name="T36" fmla="*/ 52 w 63"/>
                <a:gd name="T37" fmla="*/ 28 h 40"/>
                <a:gd name="T38" fmla="*/ 51 w 63"/>
                <a:gd name="T39" fmla="*/ 28 h 40"/>
                <a:gd name="T40" fmla="*/ 52 w 63"/>
                <a:gd name="T41" fmla="*/ 22 h 40"/>
                <a:gd name="T42" fmla="*/ 49 w 63"/>
                <a:gd name="T43" fmla="*/ 12 h 40"/>
                <a:gd name="T44" fmla="*/ 56 w 63"/>
                <a:gd name="T45" fmla="*/ 12 h 40"/>
                <a:gd name="T46" fmla="*/ 59 w 63"/>
                <a:gd name="T47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3" h="40">
                  <a:moveTo>
                    <a:pt x="61" y="10"/>
                  </a:moveTo>
                  <a:cubicBezTo>
                    <a:pt x="60" y="9"/>
                    <a:pt x="58" y="8"/>
                    <a:pt x="56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2" y="3"/>
                    <a:pt x="36" y="0"/>
                    <a:pt x="30" y="0"/>
                  </a:cubicBezTo>
                  <a:cubicBezTo>
                    <a:pt x="23" y="0"/>
                    <a:pt x="17" y="3"/>
                    <a:pt x="13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8" y="16"/>
                    <a:pt x="7" y="23"/>
                    <a:pt x="8" y="27"/>
                  </a:cubicBezTo>
                  <a:cubicBezTo>
                    <a:pt x="9" y="32"/>
                    <a:pt x="13" y="37"/>
                    <a:pt x="17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5" y="38"/>
                    <a:pt x="47" y="35"/>
                    <a:pt x="49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56" y="32"/>
                    <a:pt x="59" y="29"/>
                    <a:pt x="60" y="25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63" y="14"/>
                    <a:pt x="63" y="12"/>
                    <a:pt x="61" y="10"/>
                  </a:cubicBezTo>
                  <a:close/>
                  <a:moveTo>
                    <a:pt x="59" y="16"/>
                  </a:moveTo>
                  <a:cubicBezTo>
                    <a:pt x="57" y="24"/>
                    <a:pt x="57" y="24"/>
                    <a:pt x="57" y="24"/>
                  </a:cubicBezTo>
                  <a:cubicBezTo>
                    <a:pt x="56" y="26"/>
                    <a:pt x="54" y="28"/>
                    <a:pt x="52" y="28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1" y="26"/>
                    <a:pt x="52" y="24"/>
                    <a:pt x="52" y="22"/>
                  </a:cubicBezTo>
                  <a:cubicBezTo>
                    <a:pt x="52" y="18"/>
                    <a:pt x="51" y="15"/>
                    <a:pt x="49" y="12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8" y="12"/>
                    <a:pt x="59" y="14"/>
                    <a:pt x="59" y="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9" name="Freeform 461"/>
            <p:cNvSpPr>
              <a:spLocks/>
            </p:cNvSpPr>
            <p:nvPr/>
          </p:nvSpPr>
          <p:spPr bwMode="auto">
            <a:xfrm>
              <a:off x="5204768" y="1819870"/>
              <a:ext cx="98425" cy="12700"/>
            </a:xfrm>
            <a:custGeom>
              <a:avLst/>
              <a:gdLst>
                <a:gd name="T0" fmla="*/ 30 w 31"/>
                <a:gd name="T1" fmla="*/ 0 h 4"/>
                <a:gd name="T2" fmla="*/ 18 w 31"/>
                <a:gd name="T3" fmla="*/ 0 h 4"/>
                <a:gd name="T4" fmla="*/ 14 w 31"/>
                <a:gd name="T5" fmla="*/ 0 h 4"/>
                <a:gd name="T6" fmla="*/ 2 w 31"/>
                <a:gd name="T7" fmla="*/ 0 h 4"/>
                <a:gd name="T8" fmla="*/ 1 w 31"/>
                <a:gd name="T9" fmla="*/ 0 h 4"/>
                <a:gd name="T10" fmla="*/ 1 w 31"/>
                <a:gd name="T11" fmla="*/ 3 h 4"/>
                <a:gd name="T12" fmla="*/ 2 w 31"/>
                <a:gd name="T13" fmla="*/ 4 h 4"/>
                <a:gd name="T14" fmla="*/ 14 w 31"/>
                <a:gd name="T15" fmla="*/ 4 h 4"/>
                <a:gd name="T16" fmla="*/ 18 w 31"/>
                <a:gd name="T17" fmla="*/ 4 h 4"/>
                <a:gd name="T18" fmla="*/ 29 w 31"/>
                <a:gd name="T19" fmla="*/ 4 h 4"/>
                <a:gd name="T20" fmla="*/ 31 w 31"/>
                <a:gd name="T21" fmla="*/ 3 h 4"/>
                <a:gd name="T22" fmla="*/ 30 w 31"/>
                <a:gd name="T2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4">
                  <a:moveTo>
                    <a:pt x="3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0" y="4"/>
                    <a:pt x="30" y="3"/>
                    <a:pt x="31" y="3"/>
                  </a:cubicBezTo>
                  <a:cubicBezTo>
                    <a:pt x="31" y="2"/>
                    <a:pt x="31" y="1"/>
                    <a:pt x="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80" name="Freeform 462"/>
          <p:cNvSpPr>
            <a:spLocks noEditPoints="1"/>
          </p:cNvSpPr>
          <p:nvPr/>
        </p:nvSpPr>
        <p:spPr bwMode="auto">
          <a:xfrm>
            <a:off x="696268" y="6153745"/>
            <a:ext cx="177800" cy="152400"/>
          </a:xfrm>
          <a:custGeom>
            <a:avLst/>
            <a:gdLst>
              <a:gd name="T0" fmla="*/ 50 w 56"/>
              <a:gd name="T1" fmla="*/ 20 h 48"/>
              <a:gd name="T2" fmla="*/ 54 w 56"/>
              <a:gd name="T3" fmla="*/ 16 h 48"/>
              <a:gd name="T4" fmla="*/ 54 w 56"/>
              <a:gd name="T5" fmla="*/ 12 h 48"/>
              <a:gd name="T6" fmla="*/ 45 w 56"/>
              <a:gd name="T7" fmla="*/ 4 h 48"/>
              <a:gd name="T8" fmla="*/ 16 w 56"/>
              <a:gd name="T9" fmla="*/ 0 h 48"/>
              <a:gd name="T10" fmla="*/ 8 w 56"/>
              <a:gd name="T11" fmla="*/ 12 h 48"/>
              <a:gd name="T12" fmla="*/ 0 w 56"/>
              <a:gd name="T13" fmla="*/ 14 h 48"/>
              <a:gd name="T14" fmla="*/ 6 w 56"/>
              <a:gd name="T15" fmla="*/ 16 h 48"/>
              <a:gd name="T16" fmla="*/ 2 w 56"/>
              <a:gd name="T17" fmla="*/ 20 h 48"/>
              <a:gd name="T18" fmla="*/ 0 w 56"/>
              <a:gd name="T19" fmla="*/ 34 h 48"/>
              <a:gd name="T20" fmla="*/ 4 w 56"/>
              <a:gd name="T21" fmla="*/ 36 h 48"/>
              <a:gd name="T22" fmla="*/ 8 w 56"/>
              <a:gd name="T23" fmla="*/ 48 h 48"/>
              <a:gd name="T24" fmla="*/ 16 w 56"/>
              <a:gd name="T25" fmla="*/ 44 h 48"/>
              <a:gd name="T26" fmla="*/ 40 w 56"/>
              <a:gd name="T27" fmla="*/ 36 h 48"/>
              <a:gd name="T28" fmla="*/ 44 w 56"/>
              <a:gd name="T29" fmla="*/ 48 h 48"/>
              <a:gd name="T30" fmla="*/ 52 w 56"/>
              <a:gd name="T31" fmla="*/ 44 h 48"/>
              <a:gd name="T32" fmla="*/ 54 w 56"/>
              <a:gd name="T33" fmla="*/ 36 h 48"/>
              <a:gd name="T34" fmla="*/ 56 w 56"/>
              <a:gd name="T35" fmla="*/ 22 h 48"/>
              <a:gd name="T36" fmla="*/ 14 w 56"/>
              <a:gd name="T37" fmla="*/ 5 h 48"/>
              <a:gd name="T38" fmla="*/ 24 w 56"/>
              <a:gd name="T39" fmla="*/ 4 h 48"/>
              <a:gd name="T40" fmla="*/ 26 w 56"/>
              <a:gd name="T41" fmla="*/ 8 h 48"/>
              <a:gd name="T42" fmla="*/ 32 w 56"/>
              <a:gd name="T43" fmla="*/ 6 h 48"/>
              <a:gd name="T44" fmla="*/ 40 w 56"/>
              <a:gd name="T45" fmla="*/ 4 h 48"/>
              <a:gd name="T46" fmla="*/ 46 w 56"/>
              <a:gd name="T47" fmla="*/ 20 h 48"/>
              <a:gd name="T48" fmla="*/ 14 w 56"/>
              <a:gd name="T49" fmla="*/ 5 h 48"/>
              <a:gd name="T50" fmla="*/ 8 w 56"/>
              <a:gd name="T51" fmla="*/ 28 h 48"/>
              <a:gd name="T52" fmla="*/ 16 w 56"/>
              <a:gd name="T53" fmla="*/ 28 h 48"/>
              <a:gd name="T54" fmla="*/ 36 w 56"/>
              <a:gd name="T55" fmla="*/ 32 h 48"/>
              <a:gd name="T56" fmla="*/ 20 w 56"/>
              <a:gd name="T57" fmla="*/ 28 h 48"/>
              <a:gd name="T58" fmla="*/ 36 w 56"/>
              <a:gd name="T59" fmla="*/ 32 h 48"/>
              <a:gd name="T60" fmla="*/ 40 w 56"/>
              <a:gd name="T61" fmla="*/ 28 h 48"/>
              <a:gd name="T62" fmla="*/ 48 w 56"/>
              <a:gd name="T63" fmla="*/ 2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6" h="48">
                <a:moveTo>
                  <a:pt x="54" y="20"/>
                </a:moveTo>
                <a:cubicBezTo>
                  <a:pt x="50" y="20"/>
                  <a:pt x="50" y="20"/>
                  <a:pt x="50" y="20"/>
                </a:cubicBezTo>
                <a:cubicBezTo>
                  <a:pt x="49" y="16"/>
                  <a:pt x="49" y="16"/>
                  <a:pt x="49" y="16"/>
                </a:cubicBezTo>
                <a:cubicBezTo>
                  <a:pt x="54" y="16"/>
                  <a:pt x="54" y="16"/>
                  <a:pt x="54" y="16"/>
                </a:cubicBezTo>
                <a:cubicBezTo>
                  <a:pt x="55" y="16"/>
                  <a:pt x="56" y="15"/>
                  <a:pt x="56" y="14"/>
                </a:cubicBezTo>
                <a:cubicBezTo>
                  <a:pt x="56" y="13"/>
                  <a:pt x="55" y="12"/>
                  <a:pt x="54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5" y="4"/>
                  <a:pt x="45" y="4"/>
                  <a:pt x="45" y="4"/>
                </a:cubicBezTo>
                <a:cubicBezTo>
                  <a:pt x="44" y="1"/>
                  <a:pt x="42" y="0"/>
                  <a:pt x="40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3" y="0"/>
                  <a:pt x="11" y="1"/>
                  <a:pt x="10" y="4"/>
                </a:cubicBezTo>
                <a:cubicBezTo>
                  <a:pt x="8" y="12"/>
                  <a:pt x="8" y="12"/>
                  <a:pt x="8" y="12"/>
                </a:cubicBezTo>
                <a:cubicBezTo>
                  <a:pt x="2" y="12"/>
                  <a:pt x="2" y="12"/>
                  <a:pt x="2" y="12"/>
                </a:cubicBezTo>
                <a:cubicBezTo>
                  <a:pt x="0" y="12"/>
                  <a:pt x="0" y="13"/>
                  <a:pt x="0" y="14"/>
                </a:cubicBezTo>
                <a:cubicBezTo>
                  <a:pt x="0" y="15"/>
                  <a:pt x="0" y="16"/>
                  <a:pt x="2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5" y="20"/>
                  <a:pt x="5" y="20"/>
                  <a:pt x="5" y="20"/>
                </a:cubicBezTo>
                <a:cubicBezTo>
                  <a:pt x="2" y="20"/>
                  <a:pt x="2" y="20"/>
                  <a:pt x="2" y="20"/>
                </a:cubicBezTo>
                <a:cubicBezTo>
                  <a:pt x="0" y="20"/>
                  <a:pt x="0" y="21"/>
                  <a:pt x="0" y="2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5"/>
                  <a:pt x="0" y="36"/>
                  <a:pt x="2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44"/>
                  <a:pt x="4" y="44"/>
                  <a:pt x="4" y="44"/>
                </a:cubicBezTo>
                <a:cubicBezTo>
                  <a:pt x="4" y="46"/>
                  <a:pt x="5" y="48"/>
                  <a:pt x="8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4" y="48"/>
                  <a:pt x="16" y="46"/>
                  <a:pt x="16" y="44"/>
                </a:cubicBezTo>
                <a:cubicBezTo>
                  <a:pt x="16" y="36"/>
                  <a:pt x="16" y="36"/>
                  <a:pt x="16" y="36"/>
                </a:cubicBezTo>
                <a:cubicBezTo>
                  <a:pt x="40" y="36"/>
                  <a:pt x="40" y="36"/>
                  <a:pt x="40" y="36"/>
                </a:cubicBezTo>
                <a:cubicBezTo>
                  <a:pt x="40" y="44"/>
                  <a:pt x="40" y="44"/>
                  <a:pt x="40" y="44"/>
                </a:cubicBezTo>
                <a:cubicBezTo>
                  <a:pt x="40" y="46"/>
                  <a:pt x="41" y="48"/>
                  <a:pt x="44" y="48"/>
                </a:cubicBezTo>
                <a:cubicBezTo>
                  <a:pt x="48" y="48"/>
                  <a:pt x="48" y="48"/>
                  <a:pt x="48" y="48"/>
                </a:cubicBezTo>
                <a:cubicBezTo>
                  <a:pt x="50" y="48"/>
                  <a:pt x="52" y="46"/>
                  <a:pt x="52" y="44"/>
                </a:cubicBezTo>
                <a:cubicBezTo>
                  <a:pt x="52" y="36"/>
                  <a:pt x="52" y="36"/>
                  <a:pt x="52" y="36"/>
                </a:cubicBezTo>
                <a:cubicBezTo>
                  <a:pt x="54" y="36"/>
                  <a:pt x="54" y="36"/>
                  <a:pt x="54" y="36"/>
                </a:cubicBezTo>
                <a:cubicBezTo>
                  <a:pt x="55" y="36"/>
                  <a:pt x="56" y="35"/>
                  <a:pt x="56" y="34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1"/>
                  <a:pt x="55" y="20"/>
                  <a:pt x="54" y="20"/>
                </a:cubicBezTo>
                <a:close/>
                <a:moveTo>
                  <a:pt x="14" y="5"/>
                </a:moveTo>
                <a:cubicBezTo>
                  <a:pt x="14" y="4"/>
                  <a:pt x="15" y="4"/>
                  <a:pt x="16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4" y="6"/>
                  <a:pt x="24" y="6"/>
                  <a:pt x="24" y="6"/>
                </a:cubicBezTo>
                <a:cubicBezTo>
                  <a:pt x="24" y="7"/>
                  <a:pt x="24" y="8"/>
                  <a:pt x="26" y="8"/>
                </a:cubicBezTo>
                <a:cubicBezTo>
                  <a:pt x="30" y="8"/>
                  <a:pt x="30" y="8"/>
                  <a:pt x="30" y="8"/>
                </a:cubicBezTo>
                <a:cubicBezTo>
                  <a:pt x="31" y="8"/>
                  <a:pt x="32" y="7"/>
                  <a:pt x="32" y="6"/>
                </a:cubicBezTo>
                <a:cubicBezTo>
                  <a:pt x="32" y="4"/>
                  <a:pt x="32" y="4"/>
                  <a:pt x="32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1" y="4"/>
                  <a:pt x="41" y="5"/>
                </a:cubicBezTo>
                <a:cubicBezTo>
                  <a:pt x="46" y="20"/>
                  <a:pt x="46" y="20"/>
                  <a:pt x="46" y="20"/>
                </a:cubicBezTo>
                <a:cubicBezTo>
                  <a:pt x="9" y="20"/>
                  <a:pt x="9" y="20"/>
                  <a:pt x="9" y="20"/>
                </a:cubicBezTo>
                <a:lnTo>
                  <a:pt x="14" y="5"/>
                </a:lnTo>
                <a:close/>
                <a:moveTo>
                  <a:pt x="12" y="32"/>
                </a:moveTo>
                <a:cubicBezTo>
                  <a:pt x="9" y="32"/>
                  <a:pt x="8" y="30"/>
                  <a:pt x="8" y="28"/>
                </a:cubicBezTo>
                <a:cubicBezTo>
                  <a:pt x="8" y="26"/>
                  <a:pt x="9" y="24"/>
                  <a:pt x="12" y="24"/>
                </a:cubicBezTo>
                <a:cubicBezTo>
                  <a:pt x="14" y="24"/>
                  <a:pt x="16" y="26"/>
                  <a:pt x="16" y="28"/>
                </a:cubicBezTo>
                <a:cubicBezTo>
                  <a:pt x="16" y="30"/>
                  <a:pt x="14" y="32"/>
                  <a:pt x="12" y="32"/>
                </a:cubicBezTo>
                <a:close/>
                <a:moveTo>
                  <a:pt x="36" y="32"/>
                </a:moveTo>
                <a:cubicBezTo>
                  <a:pt x="20" y="32"/>
                  <a:pt x="20" y="32"/>
                  <a:pt x="20" y="32"/>
                </a:cubicBezTo>
                <a:cubicBezTo>
                  <a:pt x="20" y="28"/>
                  <a:pt x="20" y="28"/>
                  <a:pt x="20" y="28"/>
                </a:cubicBezTo>
                <a:cubicBezTo>
                  <a:pt x="36" y="28"/>
                  <a:pt x="36" y="28"/>
                  <a:pt x="36" y="28"/>
                </a:cubicBezTo>
                <a:lnTo>
                  <a:pt x="36" y="32"/>
                </a:lnTo>
                <a:close/>
                <a:moveTo>
                  <a:pt x="44" y="32"/>
                </a:moveTo>
                <a:cubicBezTo>
                  <a:pt x="41" y="32"/>
                  <a:pt x="40" y="30"/>
                  <a:pt x="40" y="28"/>
                </a:cubicBezTo>
                <a:cubicBezTo>
                  <a:pt x="40" y="26"/>
                  <a:pt x="41" y="24"/>
                  <a:pt x="44" y="24"/>
                </a:cubicBezTo>
                <a:cubicBezTo>
                  <a:pt x="46" y="24"/>
                  <a:pt x="48" y="26"/>
                  <a:pt x="48" y="28"/>
                </a:cubicBezTo>
                <a:cubicBezTo>
                  <a:pt x="48" y="30"/>
                  <a:pt x="46" y="32"/>
                  <a:pt x="44" y="3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682" name="Group 681"/>
          <p:cNvGrpSpPr/>
          <p:nvPr/>
        </p:nvGrpSpPr>
        <p:grpSpPr>
          <a:xfrm>
            <a:off x="1091556" y="6115645"/>
            <a:ext cx="203200" cy="190500"/>
            <a:chOff x="1091556" y="6115645"/>
            <a:chExt cx="203200" cy="190500"/>
          </a:xfrm>
        </p:grpSpPr>
        <p:sp>
          <p:nvSpPr>
            <p:cNvPr id="81" name="Freeform 463"/>
            <p:cNvSpPr>
              <a:spLocks/>
            </p:cNvSpPr>
            <p:nvPr/>
          </p:nvSpPr>
          <p:spPr bwMode="auto">
            <a:xfrm>
              <a:off x="1282056" y="6166445"/>
              <a:ext cx="12700" cy="38100"/>
            </a:xfrm>
            <a:custGeom>
              <a:avLst/>
              <a:gdLst>
                <a:gd name="T0" fmla="*/ 2 w 4"/>
                <a:gd name="T1" fmla="*/ 0 h 12"/>
                <a:gd name="T2" fmla="*/ 0 w 4"/>
                <a:gd name="T3" fmla="*/ 0 h 12"/>
                <a:gd name="T4" fmla="*/ 0 w 4"/>
                <a:gd name="T5" fmla="*/ 12 h 12"/>
                <a:gd name="T6" fmla="*/ 2 w 4"/>
                <a:gd name="T7" fmla="*/ 12 h 12"/>
                <a:gd name="T8" fmla="*/ 4 w 4"/>
                <a:gd name="T9" fmla="*/ 10 h 12"/>
                <a:gd name="T10" fmla="*/ 4 w 4"/>
                <a:gd name="T11" fmla="*/ 2 h 12"/>
                <a:gd name="T12" fmla="*/ 2 w 4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2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3" y="12"/>
                    <a:pt x="4" y="11"/>
                    <a:pt x="4" y="1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2" name="Freeform 464"/>
            <p:cNvSpPr>
              <a:spLocks noEditPoints="1"/>
            </p:cNvSpPr>
            <p:nvPr/>
          </p:nvSpPr>
          <p:spPr bwMode="auto">
            <a:xfrm>
              <a:off x="1116956" y="6115645"/>
              <a:ext cx="152400" cy="190500"/>
            </a:xfrm>
            <a:custGeom>
              <a:avLst/>
              <a:gdLst>
                <a:gd name="T0" fmla="*/ 36 w 48"/>
                <a:gd name="T1" fmla="*/ 0 h 60"/>
                <a:gd name="T2" fmla="*/ 12 w 48"/>
                <a:gd name="T3" fmla="*/ 0 h 60"/>
                <a:gd name="T4" fmla="*/ 0 w 48"/>
                <a:gd name="T5" fmla="*/ 12 h 60"/>
                <a:gd name="T6" fmla="*/ 0 w 48"/>
                <a:gd name="T7" fmla="*/ 48 h 60"/>
                <a:gd name="T8" fmla="*/ 4 w 48"/>
                <a:gd name="T9" fmla="*/ 52 h 60"/>
                <a:gd name="T10" fmla="*/ 4 w 48"/>
                <a:gd name="T11" fmla="*/ 56 h 60"/>
                <a:gd name="T12" fmla="*/ 8 w 48"/>
                <a:gd name="T13" fmla="*/ 60 h 60"/>
                <a:gd name="T14" fmla="*/ 12 w 48"/>
                <a:gd name="T15" fmla="*/ 60 h 60"/>
                <a:gd name="T16" fmla="*/ 16 w 48"/>
                <a:gd name="T17" fmla="*/ 56 h 60"/>
                <a:gd name="T18" fmla="*/ 16 w 48"/>
                <a:gd name="T19" fmla="*/ 52 h 60"/>
                <a:gd name="T20" fmla="*/ 32 w 48"/>
                <a:gd name="T21" fmla="*/ 52 h 60"/>
                <a:gd name="T22" fmla="*/ 32 w 48"/>
                <a:gd name="T23" fmla="*/ 56 h 60"/>
                <a:gd name="T24" fmla="*/ 36 w 48"/>
                <a:gd name="T25" fmla="*/ 60 h 60"/>
                <a:gd name="T26" fmla="*/ 40 w 48"/>
                <a:gd name="T27" fmla="*/ 60 h 60"/>
                <a:gd name="T28" fmla="*/ 44 w 48"/>
                <a:gd name="T29" fmla="*/ 56 h 60"/>
                <a:gd name="T30" fmla="*/ 44 w 48"/>
                <a:gd name="T31" fmla="*/ 52 h 60"/>
                <a:gd name="T32" fmla="*/ 48 w 48"/>
                <a:gd name="T33" fmla="*/ 48 h 60"/>
                <a:gd name="T34" fmla="*/ 48 w 48"/>
                <a:gd name="T35" fmla="*/ 12 h 60"/>
                <a:gd name="T36" fmla="*/ 36 w 48"/>
                <a:gd name="T37" fmla="*/ 0 h 60"/>
                <a:gd name="T38" fmla="*/ 16 w 48"/>
                <a:gd name="T39" fmla="*/ 4 h 60"/>
                <a:gd name="T40" fmla="*/ 32 w 48"/>
                <a:gd name="T41" fmla="*/ 4 h 60"/>
                <a:gd name="T42" fmla="*/ 32 w 48"/>
                <a:gd name="T43" fmla="*/ 8 h 60"/>
                <a:gd name="T44" fmla="*/ 16 w 48"/>
                <a:gd name="T45" fmla="*/ 8 h 60"/>
                <a:gd name="T46" fmla="*/ 16 w 48"/>
                <a:gd name="T47" fmla="*/ 4 h 60"/>
                <a:gd name="T48" fmla="*/ 8 w 48"/>
                <a:gd name="T49" fmla="*/ 48 h 60"/>
                <a:gd name="T50" fmla="*/ 4 w 48"/>
                <a:gd name="T51" fmla="*/ 44 h 60"/>
                <a:gd name="T52" fmla="*/ 8 w 48"/>
                <a:gd name="T53" fmla="*/ 40 h 60"/>
                <a:gd name="T54" fmla="*/ 12 w 48"/>
                <a:gd name="T55" fmla="*/ 44 h 60"/>
                <a:gd name="T56" fmla="*/ 8 w 48"/>
                <a:gd name="T57" fmla="*/ 48 h 60"/>
                <a:gd name="T58" fmla="*/ 40 w 48"/>
                <a:gd name="T59" fmla="*/ 48 h 60"/>
                <a:gd name="T60" fmla="*/ 36 w 48"/>
                <a:gd name="T61" fmla="*/ 44 h 60"/>
                <a:gd name="T62" fmla="*/ 40 w 48"/>
                <a:gd name="T63" fmla="*/ 40 h 60"/>
                <a:gd name="T64" fmla="*/ 44 w 48"/>
                <a:gd name="T65" fmla="*/ 44 h 60"/>
                <a:gd name="T66" fmla="*/ 40 w 48"/>
                <a:gd name="T67" fmla="*/ 48 h 60"/>
                <a:gd name="T68" fmla="*/ 44 w 48"/>
                <a:gd name="T69" fmla="*/ 36 h 60"/>
                <a:gd name="T70" fmla="*/ 4 w 48"/>
                <a:gd name="T71" fmla="*/ 36 h 60"/>
                <a:gd name="T72" fmla="*/ 4 w 48"/>
                <a:gd name="T73" fmla="*/ 12 h 60"/>
                <a:gd name="T74" fmla="*/ 44 w 48"/>
                <a:gd name="T75" fmla="*/ 12 h 60"/>
                <a:gd name="T76" fmla="*/ 44 w 48"/>
                <a:gd name="T77" fmla="*/ 3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8" h="60">
                  <a:moveTo>
                    <a:pt x="36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0"/>
                    <a:pt x="1" y="52"/>
                    <a:pt x="4" y="52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4" y="58"/>
                    <a:pt x="5" y="60"/>
                    <a:pt x="8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4" y="60"/>
                    <a:pt x="16" y="58"/>
                    <a:pt x="16" y="56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8"/>
                    <a:pt x="33" y="60"/>
                    <a:pt x="36" y="60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2" y="60"/>
                    <a:pt x="44" y="58"/>
                    <a:pt x="44" y="56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6" y="52"/>
                    <a:pt x="48" y="50"/>
                    <a:pt x="48" y="48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5"/>
                    <a:pt x="42" y="0"/>
                    <a:pt x="36" y="0"/>
                  </a:cubicBezTo>
                  <a:close/>
                  <a:moveTo>
                    <a:pt x="16" y="4"/>
                  </a:moveTo>
                  <a:cubicBezTo>
                    <a:pt x="32" y="4"/>
                    <a:pt x="32" y="4"/>
                    <a:pt x="32" y="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16" y="8"/>
                    <a:pt x="16" y="8"/>
                    <a:pt x="16" y="8"/>
                  </a:cubicBezTo>
                  <a:lnTo>
                    <a:pt x="16" y="4"/>
                  </a:lnTo>
                  <a:close/>
                  <a:moveTo>
                    <a:pt x="8" y="48"/>
                  </a:moveTo>
                  <a:cubicBezTo>
                    <a:pt x="5" y="48"/>
                    <a:pt x="4" y="46"/>
                    <a:pt x="4" y="44"/>
                  </a:cubicBezTo>
                  <a:cubicBezTo>
                    <a:pt x="4" y="42"/>
                    <a:pt x="5" y="40"/>
                    <a:pt x="8" y="40"/>
                  </a:cubicBezTo>
                  <a:cubicBezTo>
                    <a:pt x="10" y="40"/>
                    <a:pt x="12" y="42"/>
                    <a:pt x="12" y="44"/>
                  </a:cubicBezTo>
                  <a:cubicBezTo>
                    <a:pt x="12" y="46"/>
                    <a:pt x="10" y="48"/>
                    <a:pt x="8" y="48"/>
                  </a:cubicBezTo>
                  <a:close/>
                  <a:moveTo>
                    <a:pt x="40" y="48"/>
                  </a:moveTo>
                  <a:cubicBezTo>
                    <a:pt x="37" y="48"/>
                    <a:pt x="36" y="46"/>
                    <a:pt x="36" y="44"/>
                  </a:cubicBezTo>
                  <a:cubicBezTo>
                    <a:pt x="36" y="42"/>
                    <a:pt x="37" y="40"/>
                    <a:pt x="40" y="40"/>
                  </a:cubicBezTo>
                  <a:cubicBezTo>
                    <a:pt x="42" y="40"/>
                    <a:pt x="44" y="42"/>
                    <a:pt x="44" y="44"/>
                  </a:cubicBezTo>
                  <a:cubicBezTo>
                    <a:pt x="44" y="46"/>
                    <a:pt x="42" y="48"/>
                    <a:pt x="40" y="48"/>
                  </a:cubicBezTo>
                  <a:close/>
                  <a:moveTo>
                    <a:pt x="44" y="36"/>
                  </a:moveTo>
                  <a:cubicBezTo>
                    <a:pt x="4" y="36"/>
                    <a:pt x="4" y="36"/>
                    <a:pt x="4" y="36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4" y="12"/>
                    <a:pt x="44" y="12"/>
                    <a:pt x="44" y="12"/>
                  </a:cubicBezTo>
                  <a:lnTo>
                    <a:pt x="44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3" name="Freeform 465"/>
            <p:cNvSpPr>
              <a:spLocks/>
            </p:cNvSpPr>
            <p:nvPr/>
          </p:nvSpPr>
          <p:spPr bwMode="auto">
            <a:xfrm>
              <a:off x="1091556" y="6166445"/>
              <a:ext cx="12700" cy="38100"/>
            </a:xfrm>
            <a:custGeom>
              <a:avLst/>
              <a:gdLst>
                <a:gd name="T0" fmla="*/ 0 w 4"/>
                <a:gd name="T1" fmla="*/ 2 h 12"/>
                <a:gd name="T2" fmla="*/ 0 w 4"/>
                <a:gd name="T3" fmla="*/ 10 h 12"/>
                <a:gd name="T4" fmla="*/ 2 w 4"/>
                <a:gd name="T5" fmla="*/ 12 h 12"/>
                <a:gd name="T6" fmla="*/ 4 w 4"/>
                <a:gd name="T7" fmla="*/ 12 h 12"/>
                <a:gd name="T8" fmla="*/ 4 w 4"/>
                <a:gd name="T9" fmla="*/ 0 h 12"/>
                <a:gd name="T10" fmla="*/ 2 w 4"/>
                <a:gd name="T11" fmla="*/ 0 h 12"/>
                <a:gd name="T12" fmla="*/ 0 w 4"/>
                <a:gd name="T13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2">
                  <a:moveTo>
                    <a:pt x="0" y="2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2"/>
                    <a:pt x="2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683" name="Group 682"/>
          <p:cNvGrpSpPr/>
          <p:nvPr/>
        </p:nvGrpSpPr>
        <p:grpSpPr>
          <a:xfrm>
            <a:off x="1520181" y="6102945"/>
            <a:ext cx="149225" cy="203200"/>
            <a:chOff x="1520181" y="6102945"/>
            <a:chExt cx="149225" cy="203200"/>
          </a:xfrm>
        </p:grpSpPr>
        <p:sp>
          <p:nvSpPr>
            <p:cNvPr id="84" name="Freeform 466"/>
            <p:cNvSpPr>
              <a:spLocks noEditPoints="1"/>
            </p:cNvSpPr>
            <p:nvPr/>
          </p:nvSpPr>
          <p:spPr bwMode="auto">
            <a:xfrm>
              <a:off x="1520181" y="6102945"/>
              <a:ext cx="149225" cy="152400"/>
            </a:xfrm>
            <a:custGeom>
              <a:avLst/>
              <a:gdLst>
                <a:gd name="T0" fmla="*/ 47 w 47"/>
                <a:gd name="T1" fmla="*/ 39 h 48"/>
                <a:gd name="T2" fmla="*/ 41 w 47"/>
                <a:gd name="T3" fmla="*/ 7 h 48"/>
                <a:gd name="T4" fmla="*/ 32 w 47"/>
                <a:gd name="T5" fmla="*/ 0 h 48"/>
                <a:gd name="T6" fmla="*/ 16 w 47"/>
                <a:gd name="T7" fmla="*/ 0 h 48"/>
                <a:gd name="T8" fmla="*/ 7 w 47"/>
                <a:gd name="T9" fmla="*/ 7 h 48"/>
                <a:gd name="T10" fmla="*/ 1 w 47"/>
                <a:gd name="T11" fmla="*/ 39 h 48"/>
                <a:gd name="T12" fmla="*/ 2 w 47"/>
                <a:gd name="T13" fmla="*/ 45 h 48"/>
                <a:gd name="T14" fmla="*/ 8 w 47"/>
                <a:gd name="T15" fmla="*/ 48 h 48"/>
                <a:gd name="T16" fmla="*/ 13 w 47"/>
                <a:gd name="T17" fmla="*/ 48 h 48"/>
                <a:gd name="T18" fmla="*/ 19 w 47"/>
                <a:gd name="T19" fmla="*/ 48 h 48"/>
                <a:gd name="T20" fmla="*/ 29 w 47"/>
                <a:gd name="T21" fmla="*/ 48 h 48"/>
                <a:gd name="T22" fmla="*/ 35 w 47"/>
                <a:gd name="T23" fmla="*/ 48 h 48"/>
                <a:gd name="T24" fmla="*/ 40 w 47"/>
                <a:gd name="T25" fmla="*/ 48 h 48"/>
                <a:gd name="T26" fmla="*/ 46 w 47"/>
                <a:gd name="T27" fmla="*/ 45 h 48"/>
                <a:gd name="T28" fmla="*/ 47 w 47"/>
                <a:gd name="T29" fmla="*/ 39 h 48"/>
                <a:gd name="T30" fmla="*/ 20 w 47"/>
                <a:gd name="T31" fmla="*/ 4 h 48"/>
                <a:gd name="T32" fmla="*/ 28 w 47"/>
                <a:gd name="T33" fmla="*/ 4 h 48"/>
                <a:gd name="T34" fmla="*/ 28 w 47"/>
                <a:gd name="T35" fmla="*/ 8 h 48"/>
                <a:gd name="T36" fmla="*/ 20 w 47"/>
                <a:gd name="T37" fmla="*/ 8 h 48"/>
                <a:gd name="T38" fmla="*/ 20 w 47"/>
                <a:gd name="T39" fmla="*/ 4 h 48"/>
                <a:gd name="T40" fmla="*/ 8 w 47"/>
                <a:gd name="T41" fmla="*/ 24 h 48"/>
                <a:gd name="T42" fmla="*/ 10 w 47"/>
                <a:gd name="T43" fmla="*/ 12 h 48"/>
                <a:gd name="T44" fmla="*/ 37 w 47"/>
                <a:gd name="T45" fmla="*/ 12 h 48"/>
                <a:gd name="T46" fmla="*/ 40 w 47"/>
                <a:gd name="T47" fmla="*/ 24 h 48"/>
                <a:gd name="T48" fmla="*/ 41 w 47"/>
                <a:gd name="T49" fmla="*/ 32 h 48"/>
                <a:gd name="T50" fmla="*/ 6 w 47"/>
                <a:gd name="T51" fmla="*/ 32 h 48"/>
                <a:gd name="T52" fmla="*/ 8 w 47"/>
                <a:gd name="T53" fmla="*/ 24 h 48"/>
                <a:gd name="T54" fmla="*/ 16 w 47"/>
                <a:gd name="T55" fmla="*/ 44 h 48"/>
                <a:gd name="T56" fmla="*/ 12 w 47"/>
                <a:gd name="T57" fmla="*/ 40 h 48"/>
                <a:gd name="T58" fmla="*/ 16 w 47"/>
                <a:gd name="T59" fmla="*/ 36 h 48"/>
                <a:gd name="T60" fmla="*/ 20 w 47"/>
                <a:gd name="T61" fmla="*/ 40 h 48"/>
                <a:gd name="T62" fmla="*/ 16 w 47"/>
                <a:gd name="T63" fmla="*/ 44 h 48"/>
                <a:gd name="T64" fmla="*/ 32 w 47"/>
                <a:gd name="T65" fmla="*/ 44 h 48"/>
                <a:gd name="T66" fmla="*/ 28 w 47"/>
                <a:gd name="T67" fmla="*/ 40 h 48"/>
                <a:gd name="T68" fmla="*/ 32 w 47"/>
                <a:gd name="T69" fmla="*/ 36 h 48"/>
                <a:gd name="T70" fmla="*/ 36 w 47"/>
                <a:gd name="T71" fmla="*/ 40 h 48"/>
                <a:gd name="T72" fmla="*/ 32 w 47"/>
                <a:gd name="T73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7" h="48">
                  <a:moveTo>
                    <a:pt x="47" y="39"/>
                  </a:moveTo>
                  <a:cubicBezTo>
                    <a:pt x="41" y="7"/>
                    <a:pt x="41" y="7"/>
                    <a:pt x="41" y="7"/>
                  </a:cubicBezTo>
                  <a:cubicBezTo>
                    <a:pt x="40" y="3"/>
                    <a:pt x="36" y="0"/>
                    <a:pt x="3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8" y="3"/>
                    <a:pt x="7" y="7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41"/>
                    <a:pt x="1" y="44"/>
                    <a:pt x="2" y="45"/>
                  </a:cubicBezTo>
                  <a:cubicBezTo>
                    <a:pt x="4" y="47"/>
                    <a:pt x="6" y="48"/>
                    <a:pt x="8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2" y="48"/>
                    <a:pt x="44" y="47"/>
                    <a:pt x="46" y="45"/>
                  </a:cubicBezTo>
                  <a:cubicBezTo>
                    <a:pt x="47" y="44"/>
                    <a:pt x="47" y="41"/>
                    <a:pt x="47" y="39"/>
                  </a:cubicBezTo>
                  <a:close/>
                  <a:moveTo>
                    <a:pt x="20" y="4"/>
                  </a:moveTo>
                  <a:cubicBezTo>
                    <a:pt x="28" y="4"/>
                    <a:pt x="28" y="4"/>
                    <a:pt x="28" y="4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0" y="8"/>
                    <a:pt x="20" y="8"/>
                    <a:pt x="20" y="8"/>
                  </a:cubicBezTo>
                  <a:lnTo>
                    <a:pt x="20" y="4"/>
                  </a:lnTo>
                  <a:close/>
                  <a:moveTo>
                    <a:pt x="8" y="24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6" y="32"/>
                    <a:pt x="6" y="32"/>
                    <a:pt x="6" y="32"/>
                  </a:cubicBezTo>
                  <a:lnTo>
                    <a:pt x="8" y="24"/>
                  </a:lnTo>
                  <a:close/>
                  <a:moveTo>
                    <a:pt x="16" y="44"/>
                  </a:moveTo>
                  <a:cubicBezTo>
                    <a:pt x="14" y="44"/>
                    <a:pt x="12" y="42"/>
                    <a:pt x="12" y="40"/>
                  </a:cubicBezTo>
                  <a:cubicBezTo>
                    <a:pt x="12" y="38"/>
                    <a:pt x="14" y="36"/>
                    <a:pt x="16" y="36"/>
                  </a:cubicBezTo>
                  <a:cubicBezTo>
                    <a:pt x="18" y="36"/>
                    <a:pt x="20" y="38"/>
                    <a:pt x="20" y="40"/>
                  </a:cubicBezTo>
                  <a:cubicBezTo>
                    <a:pt x="20" y="42"/>
                    <a:pt x="18" y="44"/>
                    <a:pt x="16" y="44"/>
                  </a:cubicBezTo>
                  <a:close/>
                  <a:moveTo>
                    <a:pt x="32" y="44"/>
                  </a:moveTo>
                  <a:cubicBezTo>
                    <a:pt x="30" y="44"/>
                    <a:pt x="28" y="42"/>
                    <a:pt x="28" y="40"/>
                  </a:cubicBezTo>
                  <a:cubicBezTo>
                    <a:pt x="28" y="38"/>
                    <a:pt x="30" y="36"/>
                    <a:pt x="32" y="36"/>
                  </a:cubicBezTo>
                  <a:cubicBezTo>
                    <a:pt x="34" y="36"/>
                    <a:pt x="36" y="38"/>
                    <a:pt x="36" y="40"/>
                  </a:cubicBezTo>
                  <a:cubicBezTo>
                    <a:pt x="36" y="42"/>
                    <a:pt x="34" y="44"/>
                    <a:pt x="32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5" name="Freeform 467"/>
            <p:cNvSpPr>
              <a:spLocks/>
            </p:cNvSpPr>
            <p:nvPr/>
          </p:nvSpPr>
          <p:spPr bwMode="auto">
            <a:xfrm>
              <a:off x="1539231" y="6268045"/>
              <a:ext cx="114300" cy="38100"/>
            </a:xfrm>
            <a:custGeom>
              <a:avLst/>
              <a:gdLst>
                <a:gd name="T0" fmla="*/ 50 w 72"/>
                <a:gd name="T1" fmla="*/ 0 h 24"/>
                <a:gd name="T2" fmla="*/ 52 w 72"/>
                <a:gd name="T3" fmla="*/ 8 h 24"/>
                <a:gd name="T4" fmla="*/ 18 w 72"/>
                <a:gd name="T5" fmla="*/ 8 h 24"/>
                <a:gd name="T6" fmla="*/ 22 w 72"/>
                <a:gd name="T7" fmla="*/ 0 h 24"/>
                <a:gd name="T8" fmla="*/ 10 w 72"/>
                <a:gd name="T9" fmla="*/ 0 h 24"/>
                <a:gd name="T10" fmla="*/ 0 w 72"/>
                <a:gd name="T11" fmla="*/ 24 h 24"/>
                <a:gd name="T12" fmla="*/ 12 w 72"/>
                <a:gd name="T13" fmla="*/ 24 h 24"/>
                <a:gd name="T14" fmla="*/ 16 w 72"/>
                <a:gd name="T15" fmla="*/ 16 h 24"/>
                <a:gd name="T16" fmla="*/ 56 w 72"/>
                <a:gd name="T17" fmla="*/ 16 h 24"/>
                <a:gd name="T18" fmla="*/ 60 w 72"/>
                <a:gd name="T19" fmla="*/ 24 h 24"/>
                <a:gd name="T20" fmla="*/ 72 w 72"/>
                <a:gd name="T21" fmla="*/ 24 h 24"/>
                <a:gd name="T22" fmla="*/ 62 w 72"/>
                <a:gd name="T23" fmla="*/ 0 h 24"/>
                <a:gd name="T24" fmla="*/ 50 w 72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24">
                  <a:moveTo>
                    <a:pt x="50" y="0"/>
                  </a:moveTo>
                  <a:lnTo>
                    <a:pt x="52" y="8"/>
                  </a:lnTo>
                  <a:lnTo>
                    <a:pt x="18" y="8"/>
                  </a:lnTo>
                  <a:lnTo>
                    <a:pt x="22" y="0"/>
                  </a:lnTo>
                  <a:lnTo>
                    <a:pt x="10" y="0"/>
                  </a:lnTo>
                  <a:lnTo>
                    <a:pt x="0" y="24"/>
                  </a:lnTo>
                  <a:lnTo>
                    <a:pt x="12" y="24"/>
                  </a:lnTo>
                  <a:lnTo>
                    <a:pt x="16" y="16"/>
                  </a:lnTo>
                  <a:lnTo>
                    <a:pt x="56" y="16"/>
                  </a:lnTo>
                  <a:lnTo>
                    <a:pt x="60" y="24"/>
                  </a:lnTo>
                  <a:lnTo>
                    <a:pt x="72" y="24"/>
                  </a:lnTo>
                  <a:lnTo>
                    <a:pt x="62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684" name="Group 683"/>
          <p:cNvGrpSpPr/>
          <p:nvPr/>
        </p:nvGrpSpPr>
        <p:grpSpPr>
          <a:xfrm>
            <a:off x="1904356" y="6128345"/>
            <a:ext cx="203200" cy="165100"/>
            <a:chOff x="1904356" y="6128345"/>
            <a:chExt cx="203200" cy="165100"/>
          </a:xfrm>
        </p:grpSpPr>
        <p:sp>
          <p:nvSpPr>
            <p:cNvPr id="86" name="Freeform 468"/>
            <p:cNvSpPr>
              <a:spLocks noEditPoints="1"/>
            </p:cNvSpPr>
            <p:nvPr/>
          </p:nvSpPr>
          <p:spPr bwMode="auto">
            <a:xfrm>
              <a:off x="1904356" y="6153745"/>
              <a:ext cx="203200" cy="101600"/>
            </a:xfrm>
            <a:custGeom>
              <a:avLst/>
              <a:gdLst>
                <a:gd name="T0" fmla="*/ 48 w 64"/>
                <a:gd name="T1" fmla="*/ 8 h 32"/>
                <a:gd name="T2" fmla="*/ 40 w 64"/>
                <a:gd name="T3" fmla="*/ 8 h 32"/>
                <a:gd name="T4" fmla="*/ 40 w 64"/>
                <a:gd name="T5" fmla="*/ 12 h 32"/>
                <a:gd name="T6" fmla="*/ 36 w 64"/>
                <a:gd name="T7" fmla="*/ 12 h 32"/>
                <a:gd name="T8" fmla="*/ 36 w 64"/>
                <a:gd name="T9" fmla="*/ 2 h 32"/>
                <a:gd name="T10" fmla="*/ 34 w 64"/>
                <a:gd name="T11" fmla="*/ 0 h 32"/>
                <a:gd name="T12" fmla="*/ 32 w 64"/>
                <a:gd name="T13" fmla="*/ 2 h 32"/>
                <a:gd name="T14" fmla="*/ 32 w 64"/>
                <a:gd name="T15" fmla="*/ 12 h 32"/>
                <a:gd name="T16" fmla="*/ 28 w 64"/>
                <a:gd name="T17" fmla="*/ 12 h 32"/>
                <a:gd name="T18" fmla="*/ 24 w 64"/>
                <a:gd name="T19" fmla="*/ 16 h 32"/>
                <a:gd name="T20" fmla="*/ 11 w 64"/>
                <a:gd name="T21" fmla="*/ 16 h 32"/>
                <a:gd name="T22" fmla="*/ 6 w 64"/>
                <a:gd name="T23" fmla="*/ 12 h 32"/>
                <a:gd name="T24" fmla="*/ 0 w 64"/>
                <a:gd name="T25" fmla="*/ 18 h 32"/>
                <a:gd name="T26" fmla="*/ 6 w 64"/>
                <a:gd name="T27" fmla="*/ 24 h 32"/>
                <a:gd name="T28" fmla="*/ 11 w 64"/>
                <a:gd name="T29" fmla="*/ 21 h 32"/>
                <a:gd name="T30" fmla="*/ 28 w 64"/>
                <a:gd name="T31" fmla="*/ 32 h 32"/>
                <a:gd name="T32" fmla="*/ 40 w 64"/>
                <a:gd name="T33" fmla="*/ 32 h 32"/>
                <a:gd name="T34" fmla="*/ 61 w 64"/>
                <a:gd name="T35" fmla="*/ 32 h 32"/>
                <a:gd name="T36" fmla="*/ 64 w 64"/>
                <a:gd name="T37" fmla="*/ 24 h 32"/>
                <a:gd name="T38" fmla="*/ 48 w 64"/>
                <a:gd name="T39" fmla="*/ 8 h 32"/>
                <a:gd name="T40" fmla="*/ 6 w 64"/>
                <a:gd name="T41" fmla="*/ 20 h 32"/>
                <a:gd name="T42" fmla="*/ 4 w 64"/>
                <a:gd name="T43" fmla="*/ 18 h 32"/>
                <a:gd name="T44" fmla="*/ 6 w 64"/>
                <a:gd name="T45" fmla="*/ 16 h 32"/>
                <a:gd name="T46" fmla="*/ 8 w 64"/>
                <a:gd name="T47" fmla="*/ 18 h 32"/>
                <a:gd name="T48" fmla="*/ 6 w 64"/>
                <a:gd name="T49" fmla="*/ 20 h 32"/>
                <a:gd name="T50" fmla="*/ 40 w 64"/>
                <a:gd name="T51" fmla="*/ 24 h 32"/>
                <a:gd name="T52" fmla="*/ 36 w 64"/>
                <a:gd name="T53" fmla="*/ 24 h 32"/>
                <a:gd name="T54" fmla="*/ 36 w 64"/>
                <a:gd name="T55" fmla="*/ 16 h 32"/>
                <a:gd name="T56" fmla="*/ 40 w 64"/>
                <a:gd name="T57" fmla="*/ 16 h 32"/>
                <a:gd name="T58" fmla="*/ 40 w 64"/>
                <a:gd name="T59" fmla="*/ 24 h 32"/>
                <a:gd name="T60" fmla="*/ 59 w 64"/>
                <a:gd name="T61" fmla="*/ 28 h 32"/>
                <a:gd name="T62" fmla="*/ 44 w 64"/>
                <a:gd name="T63" fmla="*/ 28 h 32"/>
                <a:gd name="T64" fmla="*/ 44 w 64"/>
                <a:gd name="T65" fmla="*/ 12 h 32"/>
                <a:gd name="T66" fmla="*/ 48 w 64"/>
                <a:gd name="T67" fmla="*/ 12 h 32"/>
                <a:gd name="T68" fmla="*/ 60 w 64"/>
                <a:gd name="T69" fmla="*/ 24 h 32"/>
                <a:gd name="T70" fmla="*/ 59 w 64"/>
                <a:gd name="T71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4" h="32">
                  <a:moveTo>
                    <a:pt x="48" y="8"/>
                  </a:moveTo>
                  <a:cubicBezTo>
                    <a:pt x="46" y="8"/>
                    <a:pt x="41" y="8"/>
                    <a:pt x="40" y="8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32" y="0"/>
                    <a:pt x="32" y="1"/>
                    <a:pt x="32" y="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0" y="13"/>
                    <a:pt x="8" y="12"/>
                    <a:pt x="6" y="12"/>
                  </a:cubicBezTo>
                  <a:cubicBezTo>
                    <a:pt x="2" y="12"/>
                    <a:pt x="0" y="14"/>
                    <a:pt x="0" y="18"/>
                  </a:cubicBezTo>
                  <a:cubicBezTo>
                    <a:pt x="0" y="21"/>
                    <a:pt x="2" y="24"/>
                    <a:pt x="6" y="24"/>
                  </a:cubicBezTo>
                  <a:cubicBezTo>
                    <a:pt x="8" y="24"/>
                    <a:pt x="10" y="22"/>
                    <a:pt x="11" y="21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63" y="29"/>
                    <a:pt x="64" y="27"/>
                    <a:pt x="64" y="24"/>
                  </a:cubicBezTo>
                  <a:cubicBezTo>
                    <a:pt x="64" y="15"/>
                    <a:pt x="56" y="8"/>
                    <a:pt x="48" y="8"/>
                  </a:cubicBezTo>
                  <a:close/>
                  <a:moveTo>
                    <a:pt x="6" y="20"/>
                  </a:moveTo>
                  <a:cubicBezTo>
                    <a:pt x="4" y="20"/>
                    <a:pt x="4" y="19"/>
                    <a:pt x="4" y="18"/>
                  </a:cubicBezTo>
                  <a:cubicBezTo>
                    <a:pt x="4" y="17"/>
                    <a:pt x="4" y="16"/>
                    <a:pt x="6" y="16"/>
                  </a:cubicBezTo>
                  <a:cubicBezTo>
                    <a:pt x="7" y="16"/>
                    <a:pt x="8" y="17"/>
                    <a:pt x="8" y="18"/>
                  </a:cubicBezTo>
                  <a:cubicBezTo>
                    <a:pt x="8" y="19"/>
                    <a:pt x="7" y="20"/>
                    <a:pt x="6" y="20"/>
                  </a:cubicBezTo>
                  <a:close/>
                  <a:moveTo>
                    <a:pt x="40" y="24"/>
                  </a:moveTo>
                  <a:cubicBezTo>
                    <a:pt x="36" y="24"/>
                    <a:pt x="36" y="24"/>
                    <a:pt x="36" y="24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40" y="16"/>
                    <a:pt x="40" y="16"/>
                    <a:pt x="40" y="16"/>
                  </a:cubicBezTo>
                  <a:lnTo>
                    <a:pt x="40" y="24"/>
                  </a:lnTo>
                  <a:close/>
                  <a:moveTo>
                    <a:pt x="59" y="28"/>
                  </a:moveTo>
                  <a:cubicBezTo>
                    <a:pt x="44" y="28"/>
                    <a:pt x="44" y="28"/>
                    <a:pt x="44" y="28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5" y="12"/>
                    <a:pt x="47" y="12"/>
                    <a:pt x="48" y="12"/>
                  </a:cubicBezTo>
                  <a:cubicBezTo>
                    <a:pt x="54" y="12"/>
                    <a:pt x="60" y="17"/>
                    <a:pt x="60" y="24"/>
                  </a:cubicBezTo>
                  <a:cubicBezTo>
                    <a:pt x="60" y="25"/>
                    <a:pt x="59" y="26"/>
                    <a:pt x="59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7" name="Freeform 469"/>
            <p:cNvSpPr>
              <a:spLocks/>
            </p:cNvSpPr>
            <p:nvPr/>
          </p:nvSpPr>
          <p:spPr bwMode="auto">
            <a:xfrm>
              <a:off x="1904356" y="6128345"/>
              <a:ext cx="88900" cy="25400"/>
            </a:xfrm>
            <a:custGeom>
              <a:avLst/>
              <a:gdLst>
                <a:gd name="T0" fmla="*/ 4 w 28"/>
                <a:gd name="T1" fmla="*/ 8 h 8"/>
                <a:gd name="T2" fmla="*/ 26 w 28"/>
                <a:gd name="T3" fmla="*/ 8 h 8"/>
                <a:gd name="T4" fmla="*/ 27 w 28"/>
                <a:gd name="T5" fmla="*/ 7 h 8"/>
                <a:gd name="T6" fmla="*/ 27 w 28"/>
                <a:gd name="T7" fmla="*/ 4 h 8"/>
                <a:gd name="T8" fmla="*/ 22 w 28"/>
                <a:gd name="T9" fmla="*/ 0 h 8"/>
                <a:gd name="T10" fmla="*/ 4 w 28"/>
                <a:gd name="T11" fmla="*/ 0 h 8"/>
                <a:gd name="T12" fmla="*/ 0 w 28"/>
                <a:gd name="T13" fmla="*/ 4 h 8"/>
                <a:gd name="T14" fmla="*/ 4 w 28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8">
                  <a:moveTo>
                    <a:pt x="4" y="8"/>
                  </a:move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27" y="7"/>
                    <a:pt x="27" y="7"/>
                  </a:cubicBezTo>
                  <a:cubicBezTo>
                    <a:pt x="28" y="6"/>
                    <a:pt x="28" y="5"/>
                    <a:pt x="27" y="4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4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8" name="Freeform 470"/>
            <p:cNvSpPr>
              <a:spLocks/>
            </p:cNvSpPr>
            <p:nvPr/>
          </p:nvSpPr>
          <p:spPr bwMode="auto">
            <a:xfrm>
              <a:off x="2015481" y="6128345"/>
              <a:ext cx="92075" cy="25400"/>
            </a:xfrm>
            <a:custGeom>
              <a:avLst/>
              <a:gdLst>
                <a:gd name="T0" fmla="*/ 6 w 29"/>
                <a:gd name="T1" fmla="*/ 8 h 8"/>
                <a:gd name="T2" fmla="*/ 25 w 29"/>
                <a:gd name="T3" fmla="*/ 8 h 8"/>
                <a:gd name="T4" fmla="*/ 29 w 29"/>
                <a:gd name="T5" fmla="*/ 4 h 8"/>
                <a:gd name="T6" fmla="*/ 25 w 29"/>
                <a:gd name="T7" fmla="*/ 0 h 8"/>
                <a:gd name="T8" fmla="*/ 3 w 29"/>
                <a:gd name="T9" fmla="*/ 0 h 8"/>
                <a:gd name="T10" fmla="*/ 1 w 29"/>
                <a:gd name="T11" fmla="*/ 1 h 8"/>
                <a:gd name="T12" fmla="*/ 1 w 29"/>
                <a:gd name="T13" fmla="*/ 3 h 8"/>
                <a:gd name="T14" fmla="*/ 6 w 29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8">
                  <a:moveTo>
                    <a:pt x="6" y="8"/>
                  </a:moveTo>
                  <a:cubicBezTo>
                    <a:pt x="25" y="8"/>
                    <a:pt x="25" y="8"/>
                    <a:pt x="25" y="8"/>
                  </a:cubicBezTo>
                  <a:cubicBezTo>
                    <a:pt x="27" y="8"/>
                    <a:pt x="29" y="6"/>
                    <a:pt x="29" y="4"/>
                  </a:cubicBezTo>
                  <a:cubicBezTo>
                    <a:pt x="29" y="2"/>
                    <a:pt x="27" y="0"/>
                    <a:pt x="2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1" y="3"/>
                    <a:pt x="1" y="3"/>
                  </a:cubicBezTo>
                  <a:lnTo>
                    <a:pt x="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9" name="Freeform 471"/>
            <p:cNvSpPr>
              <a:spLocks/>
            </p:cNvSpPr>
            <p:nvPr/>
          </p:nvSpPr>
          <p:spPr bwMode="auto">
            <a:xfrm>
              <a:off x="1980556" y="6268045"/>
              <a:ext cx="127000" cy="25400"/>
            </a:xfrm>
            <a:custGeom>
              <a:avLst/>
              <a:gdLst>
                <a:gd name="T0" fmla="*/ 36 w 40"/>
                <a:gd name="T1" fmla="*/ 0 h 8"/>
                <a:gd name="T2" fmla="*/ 4 w 40"/>
                <a:gd name="T3" fmla="*/ 0 h 8"/>
                <a:gd name="T4" fmla="*/ 0 w 40"/>
                <a:gd name="T5" fmla="*/ 4 h 8"/>
                <a:gd name="T6" fmla="*/ 4 w 40"/>
                <a:gd name="T7" fmla="*/ 8 h 8"/>
                <a:gd name="T8" fmla="*/ 36 w 40"/>
                <a:gd name="T9" fmla="*/ 8 h 8"/>
                <a:gd name="T10" fmla="*/ 40 w 40"/>
                <a:gd name="T11" fmla="*/ 4 h 8"/>
                <a:gd name="T12" fmla="*/ 36 w 40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4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8" y="8"/>
                    <a:pt x="40" y="6"/>
                    <a:pt x="40" y="4"/>
                  </a:cubicBezTo>
                  <a:cubicBezTo>
                    <a:pt x="40" y="2"/>
                    <a:pt x="38" y="0"/>
                    <a:pt x="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685" name="Group 684"/>
          <p:cNvGrpSpPr/>
          <p:nvPr/>
        </p:nvGrpSpPr>
        <p:grpSpPr>
          <a:xfrm>
            <a:off x="2310756" y="6102945"/>
            <a:ext cx="204788" cy="206375"/>
            <a:chOff x="2310756" y="6102945"/>
            <a:chExt cx="204788" cy="206375"/>
          </a:xfrm>
        </p:grpSpPr>
        <p:sp>
          <p:nvSpPr>
            <p:cNvPr id="90" name="Freeform 472"/>
            <p:cNvSpPr>
              <a:spLocks/>
            </p:cNvSpPr>
            <p:nvPr/>
          </p:nvSpPr>
          <p:spPr bwMode="auto">
            <a:xfrm>
              <a:off x="2310756" y="6271220"/>
              <a:ext cx="204788" cy="38100"/>
            </a:xfrm>
            <a:custGeom>
              <a:avLst/>
              <a:gdLst>
                <a:gd name="T0" fmla="*/ 48 w 64"/>
                <a:gd name="T1" fmla="*/ 4 h 12"/>
                <a:gd name="T2" fmla="*/ 39 w 64"/>
                <a:gd name="T3" fmla="*/ 4 h 12"/>
                <a:gd name="T4" fmla="*/ 24 w 64"/>
                <a:gd name="T5" fmla="*/ 4 h 12"/>
                <a:gd name="T6" fmla="*/ 15 w 64"/>
                <a:gd name="T7" fmla="*/ 4 h 12"/>
                <a:gd name="T8" fmla="*/ 0 w 64"/>
                <a:gd name="T9" fmla="*/ 4 h 12"/>
                <a:gd name="T10" fmla="*/ 0 w 64"/>
                <a:gd name="T11" fmla="*/ 5 h 12"/>
                <a:gd name="T12" fmla="*/ 0 w 64"/>
                <a:gd name="T13" fmla="*/ 10 h 12"/>
                <a:gd name="T14" fmla="*/ 3 w 64"/>
                <a:gd name="T15" fmla="*/ 7 h 12"/>
                <a:gd name="T16" fmla="*/ 12 w 64"/>
                <a:gd name="T17" fmla="*/ 7 h 12"/>
                <a:gd name="T18" fmla="*/ 27 w 64"/>
                <a:gd name="T19" fmla="*/ 7 h 12"/>
                <a:gd name="T20" fmla="*/ 36 w 64"/>
                <a:gd name="T21" fmla="*/ 7 h 12"/>
                <a:gd name="T22" fmla="*/ 44 w 64"/>
                <a:gd name="T23" fmla="*/ 11 h 12"/>
                <a:gd name="T24" fmla="*/ 51 w 64"/>
                <a:gd name="T25" fmla="*/ 7 h 12"/>
                <a:gd name="T26" fmla="*/ 60 w 64"/>
                <a:gd name="T27" fmla="*/ 7 h 12"/>
                <a:gd name="T28" fmla="*/ 64 w 64"/>
                <a:gd name="T29" fmla="*/ 9 h 12"/>
                <a:gd name="T30" fmla="*/ 64 w 64"/>
                <a:gd name="T31" fmla="*/ 5 h 12"/>
                <a:gd name="T32" fmla="*/ 63 w 64"/>
                <a:gd name="T33" fmla="*/ 4 h 12"/>
                <a:gd name="T34" fmla="*/ 48 w 64"/>
                <a:gd name="T35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12">
                  <a:moveTo>
                    <a:pt x="48" y="4"/>
                  </a:moveTo>
                  <a:cubicBezTo>
                    <a:pt x="45" y="8"/>
                    <a:pt x="42" y="8"/>
                    <a:pt x="39" y="4"/>
                  </a:cubicBezTo>
                  <a:cubicBezTo>
                    <a:pt x="35" y="0"/>
                    <a:pt x="29" y="0"/>
                    <a:pt x="24" y="4"/>
                  </a:cubicBezTo>
                  <a:cubicBezTo>
                    <a:pt x="21" y="7"/>
                    <a:pt x="18" y="7"/>
                    <a:pt x="15" y="4"/>
                  </a:cubicBezTo>
                  <a:cubicBezTo>
                    <a:pt x="10" y="0"/>
                    <a:pt x="5" y="0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9"/>
                    <a:pt x="2" y="8"/>
                    <a:pt x="3" y="7"/>
                  </a:cubicBezTo>
                  <a:cubicBezTo>
                    <a:pt x="7" y="4"/>
                    <a:pt x="9" y="4"/>
                    <a:pt x="12" y="7"/>
                  </a:cubicBezTo>
                  <a:cubicBezTo>
                    <a:pt x="17" y="12"/>
                    <a:pt x="22" y="12"/>
                    <a:pt x="27" y="7"/>
                  </a:cubicBezTo>
                  <a:cubicBezTo>
                    <a:pt x="31" y="4"/>
                    <a:pt x="33" y="4"/>
                    <a:pt x="36" y="7"/>
                  </a:cubicBezTo>
                  <a:cubicBezTo>
                    <a:pt x="39" y="10"/>
                    <a:pt x="41" y="11"/>
                    <a:pt x="44" y="11"/>
                  </a:cubicBezTo>
                  <a:cubicBezTo>
                    <a:pt x="46" y="11"/>
                    <a:pt x="49" y="10"/>
                    <a:pt x="51" y="7"/>
                  </a:cubicBezTo>
                  <a:cubicBezTo>
                    <a:pt x="54" y="4"/>
                    <a:pt x="57" y="4"/>
                    <a:pt x="60" y="7"/>
                  </a:cubicBezTo>
                  <a:cubicBezTo>
                    <a:pt x="61" y="8"/>
                    <a:pt x="62" y="9"/>
                    <a:pt x="64" y="9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5"/>
                    <a:pt x="63" y="4"/>
                    <a:pt x="63" y="4"/>
                  </a:cubicBezTo>
                  <a:cubicBezTo>
                    <a:pt x="58" y="0"/>
                    <a:pt x="53" y="0"/>
                    <a:pt x="48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1" name="Freeform 473"/>
            <p:cNvSpPr>
              <a:spLocks noEditPoints="1"/>
            </p:cNvSpPr>
            <p:nvPr/>
          </p:nvSpPr>
          <p:spPr bwMode="auto">
            <a:xfrm>
              <a:off x="2310756" y="6102945"/>
              <a:ext cx="204788" cy="168275"/>
            </a:xfrm>
            <a:custGeom>
              <a:avLst/>
              <a:gdLst>
                <a:gd name="T0" fmla="*/ 63 w 64"/>
                <a:gd name="T1" fmla="*/ 45 h 53"/>
                <a:gd name="T2" fmla="*/ 48 w 64"/>
                <a:gd name="T3" fmla="*/ 45 h 53"/>
                <a:gd name="T4" fmla="*/ 48 w 64"/>
                <a:gd name="T5" fmla="*/ 46 h 53"/>
                <a:gd name="T6" fmla="*/ 48 w 64"/>
                <a:gd name="T7" fmla="*/ 36 h 53"/>
                <a:gd name="T8" fmla="*/ 53 w 64"/>
                <a:gd name="T9" fmla="*/ 30 h 53"/>
                <a:gd name="T10" fmla="*/ 54 w 64"/>
                <a:gd name="T11" fmla="*/ 28 h 53"/>
                <a:gd name="T12" fmla="*/ 52 w 64"/>
                <a:gd name="T13" fmla="*/ 27 h 53"/>
                <a:gd name="T14" fmla="*/ 48 w 64"/>
                <a:gd name="T15" fmla="*/ 25 h 53"/>
                <a:gd name="T16" fmla="*/ 48 w 64"/>
                <a:gd name="T17" fmla="*/ 24 h 53"/>
                <a:gd name="T18" fmla="*/ 48 w 64"/>
                <a:gd name="T19" fmla="*/ 16 h 53"/>
                <a:gd name="T20" fmla="*/ 48 w 64"/>
                <a:gd name="T21" fmla="*/ 12 h 53"/>
                <a:gd name="T22" fmla="*/ 44 w 64"/>
                <a:gd name="T23" fmla="*/ 12 h 53"/>
                <a:gd name="T24" fmla="*/ 44 w 64"/>
                <a:gd name="T25" fmla="*/ 8 h 53"/>
                <a:gd name="T26" fmla="*/ 40 w 64"/>
                <a:gd name="T27" fmla="*/ 8 h 53"/>
                <a:gd name="T28" fmla="*/ 36 w 64"/>
                <a:gd name="T29" fmla="*/ 8 h 53"/>
                <a:gd name="T30" fmla="*/ 36 w 64"/>
                <a:gd name="T31" fmla="*/ 2 h 53"/>
                <a:gd name="T32" fmla="*/ 34 w 64"/>
                <a:gd name="T33" fmla="*/ 0 h 53"/>
                <a:gd name="T34" fmla="*/ 30 w 64"/>
                <a:gd name="T35" fmla="*/ 0 h 53"/>
                <a:gd name="T36" fmla="*/ 28 w 64"/>
                <a:gd name="T37" fmla="*/ 2 h 53"/>
                <a:gd name="T38" fmla="*/ 28 w 64"/>
                <a:gd name="T39" fmla="*/ 8 h 53"/>
                <a:gd name="T40" fmla="*/ 24 w 64"/>
                <a:gd name="T41" fmla="*/ 8 h 53"/>
                <a:gd name="T42" fmla="*/ 20 w 64"/>
                <a:gd name="T43" fmla="*/ 8 h 53"/>
                <a:gd name="T44" fmla="*/ 20 w 64"/>
                <a:gd name="T45" fmla="*/ 12 h 53"/>
                <a:gd name="T46" fmla="*/ 16 w 64"/>
                <a:gd name="T47" fmla="*/ 12 h 53"/>
                <a:gd name="T48" fmla="*/ 16 w 64"/>
                <a:gd name="T49" fmla="*/ 16 h 53"/>
                <a:gd name="T50" fmla="*/ 16 w 64"/>
                <a:gd name="T51" fmla="*/ 24 h 53"/>
                <a:gd name="T52" fmla="*/ 16 w 64"/>
                <a:gd name="T53" fmla="*/ 25 h 53"/>
                <a:gd name="T54" fmla="*/ 11 w 64"/>
                <a:gd name="T55" fmla="*/ 27 h 53"/>
                <a:gd name="T56" fmla="*/ 9 w 64"/>
                <a:gd name="T57" fmla="*/ 28 h 53"/>
                <a:gd name="T58" fmla="*/ 10 w 64"/>
                <a:gd name="T59" fmla="*/ 30 h 53"/>
                <a:gd name="T60" fmla="*/ 16 w 64"/>
                <a:gd name="T61" fmla="*/ 36 h 53"/>
                <a:gd name="T62" fmla="*/ 16 w 64"/>
                <a:gd name="T63" fmla="*/ 46 h 53"/>
                <a:gd name="T64" fmla="*/ 15 w 64"/>
                <a:gd name="T65" fmla="*/ 45 h 53"/>
                <a:gd name="T66" fmla="*/ 0 w 64"/>
                <a:gd name="T67" fmla="*/ 45 h 53"/>
                <a:gd name="T68" fmla="*/ 0 w 64"/>
                <a:gd name="T69" fmla="*/ 46 h 53"/>
                <a:gd name="T70" fmla="*/ 0 w 64"/>
                <a:gd name="T71" fmla="*/ 51 h 53"/>
                <a:gd name="T72" fmla="*/ 3 w 64"/>
                <a:gd name="T73" fmla="*/ 48 h 53"/>
                <a:gd name="T74" fmla="*/ 12 w 64"/>
                <a:gd name="T75" fmla="*/ 48 h 53"/>
                <a:gd name="T76" fmla="*/ 27 w 64"/>
                <a:gd name="T77" fmla="*/ 48 h 53"/>
                <a:gd name="T78" fmla="*/ 28 w 64"/>
                <a:gd name="T79" fmla="*/ 48 h 53"/>
                <a:gd name="T80" fmla="*/ 36 w 64"/>
                <a:gd name="T81" fmla="*/ 48 h 53"/>
                <a:gd name="T82" fmla="*/ 36 w 64"/>
                <a:gd name="T83" fmla="*/ 48 h 53"/>
                <a:gd name="T84" fmla="*/ 44 w 64"/>
                <a:gd name="T85" fmla="*/ 52 h 53"/>
                <a:gd name="T86" fmla="*/ 51 w 64"/>
                <a:gd name="T87" fmla="*/ 48 h 53"/>
                <a:gd name="T88" fmla="*/ 60 w 64"/>
                <a:gd name="T89" fmla="*/ 48 h 53"/>
                <a:gd name="T90" fmla="*/ 64 w 64"/>
                <a:gd name="T91" fmla="*/ 50 h 53"/>
                <a:gd name="T92" fmla="*/ 64 w 64"/>
                <a:gd name="T93" fmla="*/ 46 h 53"/>
                <a:gd name="T94" fmla="*/ 63 w 64"/>
                <a:gd name="T95" fmla="*/ 45 h 53"/>
                <a:gd name="T96" fmla="*/ 44 w 64"/>
                <a:gd name="T97" fmla="*/ 24 h 53"/>
                <a:gd name="T98" fmla="*/ 32 w 64"/>
                <a:gd name="T99" fmla="*/ 20 h 53"/>
                <a:gd name="T100" fmla="*/ 20 w 64"/>
                <a:gd name="T101" fmla="*/ 24 h 53"/>
                <a:gd name="T102" fmla="*/ 20 w 64"/>
                <a:gd name="T103" fmla="*/ 16 h 53"/>
                <a:gd name="T104" fmla="*/ 24 w 64"/>
                <a:gd name="T105" fmla="*/ 16 h 53"/>
                <a:gd name="T106" fmla="*/ 24 w 64"/>
                <a:gd name="T107" fmla="*/ 12 h 53"/>
                <a:gd name="T108" fmla="*/ 40 w 64"/>
                <a:gd name="T109" fmla="*/ 12 h 53"/>
                <a:gd name="T110" fmla="*/ 40 w 64"/>
                <a:gd name="T111" fmla="*/ 16 h 53"/>
                <a:gd name="T112" fmla="*/ 44 w 64"/>
                <a:gd name="T113" fmla="*/ 16 h 53"/>
                <a:gd name="T114" fmla="*/ 44 w 64"/>
                <a:gd name="T115" fmla="*/ 2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" h="53">
                  <a:moveTo>
                    <a:pt x="63" y="45"/>
                  </a:moveTo>
                  <a:cubicBezTo>
                    <a:pt x="58" y="41"/>
                    <a:pt x="53" y="41"/>
                    <a:pt x="48" y="4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4" y="30"/>
                    <a:pt x="54" y="29"/>
                    <a:pt x="54" y="28"/>
                  </a:cubicBezTo>
                  <a:cubicBezTo>
                    <a:pt x="54" y="28"/>
                    <a:pt x="53" y="27"/>
                    <a:pt x="52" y="27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8" y="0"/>
                    <a:pt x="28" y="1"/>
                    <a:pt x="28" y="2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0" y="27"/>
                    <a:pt x="9" y="28"/>
                    <a:pt x="9" y="28"/>
                  </a:cubicBezTo>
                  <a:cubicBezTo>
                    <a:pt x="9" y="29"/>
                    <a:pt x="9" y="30"/>
                    <a:pt x="10" y="30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5" y="46"/>
                    <a:pt x="15" y="45"/>
                    <a:pt x="15" y="45"/>
                  </a:cubicBezTo>
                  <a:cubicBezTo>
                    <a:pt x="10" y="41"/>
                    <a:pt x="5" y="41"/>
                    <a:pt x="0" y="4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" y="50"/>
                    <a:pt x="2" y="49"/>
                    <a:pt x="3" y="48"/>
                  </a:cubicBezTo>
                  <a:cubicBezTo>
                    <a:pt x="7" y="45"/>
                    <a:pt x="9" y="45"/>
                    <a:pt x="12" y="48"/>
                  </a:cubicBezTo>
                  <a:cubicBezTo>
                    <a:pt x="17" y="53"/>
                    <a:pt x="22" y="53"/>
                    <a:pt x="27" y="48"/>
                  </a:cubicBezTo>
                  <a:cubicBezTo>
                    <a:pt x="27" y="48"/>
                    <a:pt x="28" y="48"/>
                    <a:pt x="28" y="48"/>
                  </a:cubicBezTo>
                  <a:cubicBezTo>
                    <a:pt x="31" y="45"/>
                    <a:pt x="33" y="45"/>
                    <a:pt x="36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9" y="51"/>
                    <a:pt x="41" y="52"/>
                    <a:pt x="44" y="52"/>
                  </a:cubicBezTo>
                  <a:cubicBezTo>
                    <a:pt x="46" y="52"/>
                    <a:pt x="49" y="51"/>
                    <a:pt x="51" y="48"/>
                  </a:cubicBezTo>
                  <a:cubicBezTo>
                    <a:pt x="54" y="45"/>
                    <a:pt x="57" y="45"/>
                    <a:pt x="60" y="48"/>
                  </a:cubicBezTo>
                  <a:cubicBezTo>
                    <a:pt x="61" y="49"/>
                    <a:pt x="62" y="50"/>
                    <a:pt x="64" y="50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3" y="45"/>
                    <a:pt x="63" y="45"/>
                  </a:cubicBezTo>
                  <a:close/>
                  <a:moveTo>
                    <a:pt x="44" y="24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4" y="16"/>
                    <a:pt x="44" y="16"/>
                    <a:pt x="44" y="16"/>
                  </a:cubicBezTo>
                  <a:lnTo>
                    <a:pt x="44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686" name="Group 685"/>
          <p:cNvGrpSpPr/>
          <p:nvPr/>
        </p:nvGrpSpPr>
        <p:grpSpPr>
          <a:xfrm>
            <a:off x="3125143" y="6153745"/>
            <a:ext cx="203200" cy="152400"/>
            <a:chOff x="3125143" y="6153745"/>
            <a:chExt cx="203200" cy="152400"/>
          </a:xfrm>
        </p:grpSpPr>
        <p:sp>
          <p:nvSpPr>
            <p:cNvPr id="92" name="Freeform 474"/>
            <p:cNvSpPr>
              <a:spLocks noEditPoints="1"/>
            </p:cNvSpPr>
            <p:nvPr/>
          </p:nvSpPr>
          <p:spPr bwMode="auto">
            <a:xfrm>
              <a:off x="3125143" y="6153745"/>
              <a:ext cx="203200" cy="152400"/>
            </a:xfrm>
            <a:custGeom>
              <a:avLst/>
              <a:gdLst>
                <a:gd name="T0" fmla="*/ 50 w 64"/>
                <a:gd name="T1" fmla="*/ 20 h 48"/>
                <a:gd name="T2" fmla="*/ 45 w 64"/>
                <a:gd name="T3" fmla="*/ 20 h 48"/>
                <a:gd name="T4" fmla="*/ 43 w 64"/>
                <a:gd name="T5" fmla="*/ 16 h 48"/>
                <a:gd name="T6" fmla="*/ 49 w 64"/>
                <a:gd name="T7" fmla="*/ 4 h 48"/>
                <a:gd name="T8" fmla="*/ 49 w 64"/>
                <a:gd name="T9" fmla="*/ 3 h 48"/>
                <a:gd name="T10" fmla="*/ 49 w 64"/>
                <a:gd name="T11" fmla="*/ 1 h 48"/>
                <a:gd name="T12" fmla="*/ 48 w 64"/>
                <a:gd name="T13" fmla="*/ 0 h 48"/>
                <a:gd name="T14" fmla="*/ 46 w 64"/>
                <a:gd name="T15" fmla="*/ 0 h 48"/>
                <a:gd name="T16" fmla="*/ 38 w 64"/>
                <a:gd name="T17" fmla="*/ 0 h 48"/>
                <a:gd name="T18" fmla="*/ 36 w 64"/>
                <a:gd name="T19" fmla="*/ 2 h 48"/>
                <a:gd name="T20" fmla="*/ 38 w 64"/>
                <a:gd name="T21" fmla="*/ 4 h 48"/>
                <a:gd name="T22" fmla="*/ 44 w 64"/>
                <a:gd name="T23" fmla="*/ 4 h 48"/>
                <a:gd name="T24" fmla="*/ 41 w 64"/>
                <a:gd name="T25" fmla="*/ 12 h 48"/>
                <a:gd name="T26" fmla="*/ 20 w 64"/>
                <a:gd name="T27" fmla="*/ 12 h 48"/>
                <a:gd name="T28" fmla="*/ 18 w 64"/>
                <a:gd name="T29" fmla="*/ 13 h 48"/>
                <a:gd name="T30" fmla="*/ 15 w 64"/>
                <a:gd name="T31" fmla="*/ 20 h 48"/>
                <a:gd name="T32" fmla="*/ 14 w 64"/>
                <a:gd name="T33" fmla="*/ 20 h 48"/>
                <a:gd name="T34" fmla="*/ 0 w 64"/>
                <a:gd name="T35" fmla="*/ 34 h 48"/>
                <a:gd name="T36" fmla="*/ 14 w 64"/>
                <a:gd name="T37" fmla="*/ 48 h 48"/>
                <a:gd name="T38" fmla="*/ 28 w 64"/>
                <a:gd name="T39" fmla="*/ 34 h 48"/>
                <a:gd name="T40" fmla="*/ 19 w 64"/>
                <a:gd name="T41" fmla="*/ 21 h 48"/>
                <a:gd name="T42" fmla="*/ 20 w 64"/>
                <a:gd name="T43" fmla="*/ 18 h 48"/>
                <a:gd name="T44" fmla="*/ 24 w 64"/>
                <a:gd name="T45" fmla="*/ 16 h 48"/>
                <a:gd name="T46" fmla="*/ 38 w 64"/>
                <a:gd name="T47" fmla="*/ 16 h 48"/>
                <a:gd name="T48" fmla="*/ 39 w 64"/>
                <a:gd name="T49" fmla="*/ 16 h 48"/>
                <a:gd name="T50" fmla="*/ 41 w 64"/>
                <a:gd name="T51" fmla="*/ 21 h 48"/>
                <a:gd name="T52" fmla="*/ 42 w 64"/>
                <a:gd name="T53" fmla="*/ 22 h 48"/>
                <a:gd name="T54" fmla="*/ 36 w 64"/>
                <a:gd name="T55" fmla="*/ 34 h 48"/>
                <a:gd name="T56" fmla="*/ 50 w 64"/>
                <a:gd name="T57" fmla="*/ 48 h 48"/>
                <a:gd name="T58" fmla="*/ 64 w 64"/>
                <a:gd name="T59" fmla="*/ 34 h 48"/>
                <a:gd name="T60" fmla="*/ 50 w 64"/>
                <a:gd name="T61" fmla="*/ 20 h 48"/>
                <a:gd name="T62" fmla="*/ 24 w 64"/>
                <a:gd name="T63" fmla="*/ 34 h 48"/>
                <a:gd name="T64" fmla="*/ 14 w 64"/>
                <a:gd name="T65" fmla="*/ 44 h 48"/>
                <a:gd name="T66" fmla="*/ 4 w 64"/>
                <a:gd name="T67" fmla="*/ 34 h 48"/>
                <a:gd name="T68" fmla="*/ 14 w 64"/>
                <a:gd name="T69" fmla="*/ 24 h 48"/>
                <a:gd name="T70" fmla="*/ 14 w 64"/>
                <a:gd name="T71" fmla="*/ 24 h 48"/>
                <a:gd name="T72" fmla="*/ 12 w 64"/>
                <a:gd name="T73" fmla="*/ 30 h 48"/>
                <a:gd name="T74" fmla="*/ 13 w 64"/>
                <a:gd name="T75" fmla="*/ 32 h 48"/>
                <a:gd name="T76" fmla="*/ 15 w 64"/>
                <a:gd name="T77" fmla="*/ 32 h 48"/>
                <a:gd name="T78" fmla="*/ 16 w 64"/>
                <a:gd name="T79" fmla="*/ 31 h 48"/>
                <a:gd name="T80" fmla="*/ 18 w 64"/>
                <a:gd name="T81" fmla="*/ 25 h 48"/>
                <a:gd name="T82" fmla="*/ 24 w 64"/>
                <a:gd name="T83" fmla="*/ 34 h 48"/>
                <a:gd name="T84" fmla="*/ 50 w 64"/>
                <a:gd name="T85" fmla="*/ 44 h 48"/>
                <a:gd name="T86" fmla="*/ 40 w 64"/>
                <a:gd name="T87" fmla="*/ 34 h 48"/>
                <a:gd name="T88" fmla="*/ 44 w 64"/>
                <a:gd name="T89" fmla="*/ 26 h 48"/>
                <a:gd name="T90" fmla="*/ 49 w 64"/>
                <a:gd name="T91" fmla="*/ 35 h 48"/>
                <a:gd name="T92" fmla="*/ 51 w 64"/>
                <a:gd name="T93" fmla="*/ 36 h 48"/>
                <a:gd name="T94" fmla="*/ 51 w 64"/>
                <a:gd name="T95" fmla="*/ 36 h 48"/>
                <a:gd name="T96" fmla="*/ 52 w 64"/>
                <a:gd name="T97" fmla="*/ 35 h 48"/>
                <a:gd name="T98" fmla="*/ 52 w 64"/>
                <a:gd name="T99" fmla="*/ 33 h 48"/>
                <a:gd name="T100" fmla="*/ 47 w 64"/>
                <a:gd name="T101" fmla="*/ 24 h 48"/>
                <a:gd name="T102" fmla="*/ 50 w 64"/>
                <a:gd name="T103" fmla="*/ 24 h 48"/>
                <a:gd name="T104" fmla="*/ 60 w 64"/>
                <a:gd name="T105" fmla="*/ 34 h 48"/>
                <a:gd name="T106" fmla="*/ 50 w 64"/>
                <a:gd name="T107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4" h="48">
                  <a:moveTo>
                    <a:pt x="50" y="20"/>
                  </a:moveTo>
                  <a:cubicBezTo>
                    <a:pt x="48" y="20"/>
                    <a:pt x="47" y="20"/>
                    <a:pt x="45" y="20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0" y="2"/>
                    <a:pt x="50" y="1"/>
                    <a:pt x="49" y="1"/>
                  </a:cubicBezTo>
                  <a:cubicBezTo>
                    <a:pt x="49" y="0"/>
                    <a:pt x="48" y="0"/>
                    <a:pt x="4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6" y="0"/>
                    <a:pt x="36" y="1"/>
                    <a:pt x="36" y="2"/>
                  </a:cubicBezTo>
                  <a:cubicBezTo>
                    <a:pt x="36" y="3"/>
                    <a:pt x="36" y="4"/>
                    <a:pt x="38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8" y="12"/>
                    <a:pt x="18" y="13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20"/>
                  </a:cubicBezTo>
                  <a:cubicBezTo>
                    <a:pt x="6" y="20"/>
                    <a:pt x="0" y="26"/>
                    <a:pt x="0" y="34"/>
                  </a:cubicBezTo>
                  <a:cubicBezTo>
                    <a:pt x="0" y="42"/>
                    <a:pt x="6" y="48"/>
                    <a:pt x="14" y="48"/>
                  </a:cubicBezTo>
                  <a:cubicBezTo>
                    <a:pt x="21" y="48"/>
                    <a:pt x="28" y="42"/>
                    <a:pt x="28" y="34"/>
                  </a:cubicBezTo>
                  <a:cubicBezTo>
                    <a:pt x="28" y="28"/>
                    <a:pt x="24" y="23"/>
                    <a:pt x="19" y="21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1" y="17"/>
                    <a:pt x="22" y="16"/>
                    <a:pt x="24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38" y="25"/>
                    <a:pt x="36" y="29"/>
                    <a:pt x="36" y="34"/>
                  </a:cubicBezTo>
                  <a:cubicBezTo>
                    <a:pt x="36" y="42"/>
                    <a:pt x="42" y="48"/>
                    <a:pt x="50" y="48"/>
                  </a:cubicBezTo>
                  <a:cubicBezTo>
                    <a:pt x="57" y="48"/>
                    <a:pt x="64" y="42"/>
                    <a:pt x="64" y="34"/>
                  </a:cubicBezTo>
                  <a:cubicBezTo>
                    <a:pt x="64" y="26"/>
                    <a:pt x="57" y="20"/>
                    <a:pt x="50" y="20"/>
                  </a:cubicBezTo>
                  <a:close/>
                  <a:moveTo>
                    <a:pt x="24" y="34"/>
                  </a:moveTo>
                  <a:cubicBezTo>
                    <a:pt x="24" y="39"/>
                    <a:pt x="19" y="44"/>
                    <a:pt x="14" y="44"/>
                  </a:cubicBezTo>
                  <a:cubicBezTo>
                    <a:pt x="8" y="44"/>
                    <a:pt x="4" y="39"/>
                    <a:pt x="4" y="34"/>
                  </a:cubicBezTo>
                  <a:cubicBezTo>
                    <a:pt x="4" y="28"/>
                    <a:pt x="8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1"/>
                    <a:pt x="12" y="32"/>
                    <a:pt x="13" y="32"/>
                  </a:cubicBezTo>
                  <a:cubicBezTo>
                    <a:pt x="14" y="33"/>
                    <a:pt x="14" y="33"/>
                    <a:pt x="15" y="32"/>
                  </a:cubicBezTo>
                  <a:cubicBezTo>
                    <a:pt x="15" y="32"/>
                    <a:pt x="16" y="32"/>
                    <a:pt x="16" y="31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1" y="27"/>
                    <a:pt x="24" y="30"/>
                    <a:pt x="24" y="34"/>
                  </a:cubicBezTo>
                  <a:close/>
                  <a:moveTo>
                    <a:pt x="50" y="44"/>
                  </a:moveTo>
                  <a:cubicBezTo>
                    <a:pt x="44" y="44"/>
                    <a:pt x="40" y="39"/>
                    <a:pt x="40" y="34"/>
                  </a:cubicBezTo>
                  <a:cubicBezTo>
                    <a:pt x="40" y="30"/>
                    <a:pt x="41" y="28"/>
                    <a:pt x="44" y="26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9" y="36"/>
                    <a:pt x="51" y="36"/>
                    <a:pt x="51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5"/>
                    <a:pt x="52" y="35"/>
                  </a:cubicBezTo>
                  <a:cubicBezTo>
                    <a:pt x="53" y="34"/>
                    <a:pt x="53" y="34"/>
                    <a:pt x="52" y="33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8" y="24"/>
                    <a:pt x="49" y="24"/>
                    <a:pt x="50" y="24"/>
                  </a:cubicBezTo>
                  <a:cubicBezTo>
                    <a:pt x="55" y="24"/>
                    <a:pt x="60" y="28"/>
                    <a:pt x="60" y="34"/>
                  </a:cubicBezTo>
                  <a:cubicBezTo>
                    <a:pt x="60" y="39"/>
                    <a:pt x="55" y="44"/>
                    <a:pt x="50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3" name="Freeform 475"/>
            <p:cNvSpPr>
              <a:spLocks/>
            </p:cNvSpPr>
            <p:nvPr/>
          </p:nvSpPr>
          <p:spPr bwMode="auto">
            <a:xfrm>
              <a:off x="3163243" y="6166445"/>
              <a:ext cx="44450" cy="12700"/>
            </a:xfrm>
            <a:custGeom>
              <a:avLst/>
              <a:gdLst>
                <a:gd name="T0" fmla="*/ 2 w 14"/>
                <a:gd name="T1" fmla="*/ 4 h 4"/>
                <a:gd name="T2" fmla="*/ 8 w 14"/>
                <a:gd name="T3" fmla="*/ 4 h 4"/>
                <a:gd name="T4" fmla="*/ 14 w 14"/>
                <a:gd name="T5" fmla="*/ 1 h 4"/>
                <a:gd name="T6" fmla="*/ 14 w 14"/>
                <a:gd name="T7" fmla="*/ 0 h 4"/>
                <a:gd name="T8" fmla="*/ 14 w 14"/>
                <a:gd name="T9" fmla="*/ 0 h 4"/>
                <a:gd name="T10" fmla="*/ 2 w 14"/>
                <a:gd name="T11" fmla="*/ 0 h 4"/>
                <a:gd name="T12" fmla="*/ 0 w 14"/>
                <a:gd name="T13" fmla="*/ 2 h 4"/>
                <a:gd name="T14" fmla="*/ 2 w 14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4">
                  <a:moveTo>
                    <a:pt x="2" y="4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11" y="4"/>
                    <a:pt x="12" y="3"/>
                    <a:pt x="14" y="1"/>
                  </a:cubicBezTo>
                  <a:cubicBezTo>
                    <a:pt x="14" y="1"/>
                    <a:pt x="14" y="1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4"/>
                    <a:pt x="2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94" name="Freeform 476"/>
          <p:cNvSpPr>
            <a:spLocks noEditPoints="1"/>
          </p:cNvSpPr>
          <p:nvPr/>
        </p:nvSpPr>
        <p:spPr bwMode="auto">
          <a:xfrm>
            <a:off x="3531543" y="6102945"/>
            <a:ext cx="204788" cy="203200"/>
          </a:xfrm>
          <a:custGeom>
            <a:avLst/>
            <a:gdLst>
              <a:gd name="T0" fmla="*/ 88 w 129"/>
              <a:gd name="T1" fmla="*/ 0 h 128"/>
              <a:gd name="T2" fmla="*/ 40 w 129"/>
              <a:gd name="T3" fmla="*/ 0 h 128"/>
              <a:gd name="T4" fmla="*/ 0 w 129"/>
              <a:gd name="T5" fmla="*/ 128 h 128"/>
              <a:gd name="T6" fmla="*/ 129 w 129"/>
              <a:gd name="T7" fmla="*/ 128 h 128"/>
              <a:gd name="T8" fmla="*/ 88 w 129"/>
              <a:gd name="T9" fmla="*/ 0 h 128"/>
              <a:gd name="T10" fmla="*/ 72 w 129"/>
              <a:gd name="T11" fmla="*/ 120 h 128"/>
              <a:gd name="T12" fmla="*/ 56 w 129"/>
              <a:gd name="T13" fmla="*/ 120 h 128"/>
              <a:gd name="T14" fmla="*/ 56 w 129"/>
              <a:gd name="T15" fmla="*/ 96 h 128"/>
              <a:gd name="T16" fmla="*/ 72 w 129"/>
              <a:gd name="T17" fmla="*/ 96 h 128"/>
              <a:gd name="T18" fmla="*/ 72 w 129"/>
              <a:gd name="T19" fmla="*/ 120 h 128"/>
              <a:gd name="T20" fmla="*/ 72 w 129"/>
              <a:gd name="T21" fmla="*/ 80 h 128"/>
              <a:gd name="T22" fmla="*/ 56 w 129"/>
              <a:gd name="T23" fmla="*/ 80 h 128"/>
              <a:gd name="T24" fmla="*/ 56 w 129"/>
              <a:gd name="T25" fmla="*/ 56 h 128"/>
              <a:gd name="T26" fmla="*/ 72 w 129"/>
              <a:gd name="T27" fmla="*/ 56 h 128"/>
              <a:gd name="T28" fmla="*/ 72 w 129"/>
              <a:gd name="T29" fmla="*/ 80 h 128"/>
              <a:gd name="T30" fmla="*/ 72 w 129"/>
              <a:gd name="T31" fmla="*/ 40 h 128"/>
              <a:gd name="T32" fmla="*/ 56 w 129"/>
              <a:gd name="T33" fmla="*/ 40 h 128"/>
              <a:gd name="T34" fmla="*/ 56 w 129"/>
              <a:gd name="T35" fmla="*/ 16 h 128"/>
              <a:gd name="T36" fmla="*/ 72 w 129"/>
              <a:gd name="T37" fmla="*/ 16 h 128"/>
              <a:gd name="T38" fmla="*/ 72 w 129"/>
              <a:gd name="T39" fmla="*/ 4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9" h="128">
                <a:moveTo>
                  <a:pt x="88" y="0"/>
                </a:moveTo>
                <a:lnTo>
                  <a:pt x="40" y="0"/>
                </a:lnTo>
                <a:lnTo>
                  <a:pt x="0" y="128"/>
                </a:lnTo>
                <a:lnTo>
                  <a:pt x="129" y="128"/>
                </a:lnTo>
                <a:lnTo>
                  <a:pt x="88" y="0"/>
                </a:lnTo>
                <a:close/>
                <a:moveTo>
                  <a:pt x="72" y="120"/>
                </a:moveTo>
                <a:lnTo>
                  <a:pt x="56" y="120"/>
                </a:lnTo>
                <a:lnTo>
                  <a:pt x="56" y="96"/>
                </a:lnTo>
                <a:lnTo>
                  <a:pt x="72" y="96"/>
                </a:lnTo>
                <a:lnTo>
                  <a:pt x="72" y="120"/>
                </a:lnTo>
                <a:close/>
                <a:moveTo>
                  <a:pt x="72" y="80"/>
                </a:moveTo>
                <a:lnTo>
                  <a:pt x="56" y="80"/>
                </a:lnTo>
                <a:lnTo>
                  <a:pt x="56" y="56"/>
                </a:lnTo>
                <a:lnTo>
                  <a:pt x="72" y="56"/>
                </a:lnTo>
                <a:lnTo>
                  <a:pt x="72" y="80"/>
                </a:lnTo>
                <a:close/>
                <a:moveTo>
                  <a:pt x="72" y="40"/>
                </a:moveTo>
                <a:lnTo>
                  <a:pt x="56" y="40"/>
                </a:lnTo>
                <a:lnTo>
                  <a:pt x="56" y="16"/>
                </a:lnTo>
                <a:lnTo>
                  <a:pt x="72" y="16"/>
                </a:lnTo>
                <a:lnTo>
                  <a:pt x="72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687" name="Group 686"/>
          <p:cNvGrpSpPr/>
          <p:nvPr/>
        </p:nvGrpSpPr>
        <p:grpSpPr>
          <a:xfrm>
            <a:off x="3936356" y="6141045"/>
            <a:ext cx="206375" cy="165100"/>
            <a:chOff x="3936356" y="6141045"/>
            <a:chExt cx="206375" cy="165100"/>
          </a:xfrm>
        </p:grpSpPr>
        <p:sp>
          <p:nvSpPr>
            <p:cNvPr id="95" name="Freeform 477"/>
            <p:cNvSpPr>
              <a:spLocks/>
            </p:cNvSpPr>
            <p:nvPr/>
          </p:nvSpPr>
          <p:spPr bwMode="auto">
            <a:xfrm>
              <a:off x="4053831" y="6141045"/>
              <a:ext cx="76200" cy="101600"/>
            </a:xfrm>
            <a:custGeom>
              <a:avLst/>
              <a:gdLst>
                <a:gd name="T0" fmla="*/ 2 w 24"/>
                <a:gd name="T1" fmla="*/ 4 h 32"/>
                <a:gd name="T2" fmla="*/ 6 w 24"/>
                <a:gd name="T3" fmla="*/ 4 h 32"/>
                <a:gd name="T4" fmla="*/ 8 w 24"/>
                <a:gd name="T5" fmla="*/ 6 h 32"/>
                <a:gd name="T6" fmla="*/ 8 w 24"/>
                <a:gd name="T7" fmla="*/ 16 h 32"/>
                <a:gd name="T8" fmla="*/ 8 w 24"/>
                <a:gd name="T9" fmla="*/ 24 h 32"/>
                <a:gd name="T10" fmla="*/ 16 w 24"/>
                <a:gd name="T11" fmla="*/ 32 h 32"/>
                <a:gd name="T12" fmla="*/ 22 w 24"/>
                <a:gd name="T13" fmla="*/ 32 h 32"/>
                <a:gd name="T14" fmla="*/ 23 w 24"/>
                <a:gd name="T15" fmla="*/ 31 h 32"/>
                <a:gd name="T16" fmla="*/ 23 w 24"/>
                <a:gd name="T17" fmla="*/ 29 h 32"/>
                <a:gd name="T18" fmla="*/ 16 w 24"/>
                <a:gd name="T19" fmla="*/ 16 h 32"/>
                <a:gd name="T20" fmla="*/ 16 w 24"/>
                <a:gd name="T21" fmla="*/ 8 h 32"/>
                <a:gd name="T22" fmla="*/ 8 w 24"/>
                <a:gd name="T23" fmla="*/ 0 h 32"/>
                <a:gd name="T24" fmla="*/ 2 w 24"/>
                <a:gd name="T25" fmla="*/ 0 h 32"/>
                <a:gd name="T26" fmla="*/ 0 w 24"/>
                <a:gd name="T27" fmla="*/ 2 h 32"/>
                <a:gd name="T28" fmla="*/ 2 w 24"/>
                <a:gd name="T2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32">
                  <a:moveTo>
                    <a:pt x="2" y="4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8"/>
                    <a:pt x="11" y="32"/>
                    <a:pt x="16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0"/>
                    <a:pt x="24" y="30"/>
                    <a:pt x="23" y="29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4"/>
                    <a:pt x="2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" name="Freeform 478"/>
            <p:cNvSpPr>
              <a:spLocks/>
            </p:cNvSpPr>
            <p:nvPr/>
          </p:nvSpPr>
          <p:spPr bwMode="auto">
            <a:xfrm>
              <a:off x="4117331" y="6153745"/>
              <a:ext cx="25400" cy="38100"/>
            </a:xfrm>
            <a:custGeom>
              <a:avLst/>
              <a:gdLst>
                <a:gd name="T0" fmla="*/ 6 w 8"/>
                <a:gd name="T1" fmla="*/ 0 h 12"/>
                <a:gd name="T2" fmla="*/ 0 w 8"/>
                <a:gd name="T3" fmla="*/ 6 h 12"/>
                <a:gd name="T4" fmla="*/ 6 w 8"/>
                <a:gd name="T5" fmla="*/ 12 h 12"/>
                <a:gd name="T6" fmla="*/ 8 w 8"/>
                <a:gd name="T7" fmla="*/ 12 h 12"/>
                <a:gd name="T8" fmla="*/ 8 w 8"/>
                <a:gd name="T9" fmla="*/ 0 h 12"/>
                <a:gd name="T10" fmla="*/ 6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6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7" name="Oval 479"/>
            <p:cNvSpPr>
              <a:spLocks noChangeArrowheads="1"/>
            </p:cNvSpPr>
            <p:nvPr/>
          </p:nvSpPr>
          <p:spPr bwMode="auto">
            <a:xfrm>
              <a:off x="4091931" y="6255345"/>
              <a:ext cx="50800" cy="508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8" name="Freeform 480"/>
            <p:cNvSpPr>
              <a:spLocks/>
            </p:cNvSpPr>
            <p:nvPr/>
          </p:nvSpPr>
          <p:spPr bwMode="auto">
            <a:xfrm>
              <a:off x="3945881" y="6280745"/>
              <a:ext cx="50800" cy="25400"/>
            </a:xfrm>
            <a:custGeom>
              <a:avLst/>
              <a:gdLst>
                <a:gd name="T0" fmla="*/ 8 w 16"/>
                <a:gd name="T1" fmla="*/ 8 h 8"/>
                <a:gd name="T2" fmla="*/ 16 w 16"/>
                <a:gd name="T3" fmla="*/ 0 h 8"/>
                <a:gd name="T4" fmla="*/ 0 w 16"/>
                <a:gd name="T5" fmla="*/ 0 h 8"/>
                <a:gd name="T6" fmla="*/ 8 w 16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8" y="8"/>
                  </a:moveTo>
                  <a:cubicBezTo>
                    <a:pt x="13" y="8"/>
                    <a:pt x="16" y="4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4" y="8"/>
                    <a:pt x="8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9" name="Freeform 481"/>
            <p:cNvSpPr>
              <a:spLocks/>
            </p:cNvSpPr>
            <p:nvPr/>
          </p:nvSpPr>
          <p:spPr bwMode="auto">
            <a:xfrm>
              <a:off x="3936356" y="6191845"/>
              <a:ext cx="149225" cy="76200"/>
            </a:xfrm>
            <a:custGeom>
              <a:avLst/>
              <a:gdLst>
                <a:gd name="T0" fmla="*/ 29 w 47"/>
                <a:gd name="T1" fmla="*/ 20 h 24"/>
                <a:gd name="T2" fmla="*/ 29 w 47"/>
                <a:gd name="T3" fmla="*/ 18 h 24"/>
                <a:gd name="T4" fmla="*/ 37 w 47"/>
                <a:gd name="T5" fmla="*/ 8 h 24"/>
                <a:gd name="T6" fmla="*/ 29 w 47"/>
                <a:gd name="T7" fmla="*/ 0 h 24"/>
                <a:gd name="T8" fmla="*/ 9 w 47"/>
                <a:gd name="T9" fmla="*/ 0 h 24"/>
                <a:gd name="T10" fmla="*/ 5 w 47"/>
                <a:gd name="T11" fmla="*/ 4 h 24"/>
                <a:gd name="T12" fmla="*/ 9 w 47"/>
                <a:gd name="T13" fmla="*/ 8 h 24"/>
                <a:gd name="T14" fmla="*/ 15 w 47"/>
                <a:gd name="T15" fmla="*/ 8 h 24"/>
                <a:gd name="T16" fmla="*/ 1 w 47"/>
                <a:gd name="T17" fmla="*/ 21 h 24"/>
                <a:gd name="T18" fmla="*/ 1 w 47"/>
                <a:gd name="T19" fmla="*/ 23 h 24"/>
                <a:gd name="T20" fmla="*/ 3 w 47"/>
                <a:gd name="T21" fmla="*/ 24 h 24"/>
                <a:gd name="T22" fmla="*/ 5 w 47"/>
                <a:gd name="T23" fmla="*/ 24 h 24"/>
                <a:gd name="T24" fmla="*/ 18 w 47"/>
                <a:gd name="T25" fmla="*/ 24 h 24"/>
                <a:gd name="T26" fmla="*/ 41 w 47"/>
                <a:gd name="T27" fmla="*/ 24 h 24"/>
                <a:gd name="T28" fmla="*/ 45 w 47"/>
                <a:gd name="T29" fmla="*/ 22 h 24"/>
                <a:gd name="T30" fmla="*/ 46 w 47"/>
                <a:gd name="T31" fmla="*/ 21 h 24"/>
                <a:gd name="T32" fmla="*/ 45 w 47"/>
                <a:gd name="T33" fmla="*/ 20 h 24"/>
                <a:gd name="T34" fmla="*/ 29 w 47"/>
                <a:gd name="T35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" h="24">
                  <a:moveTo>
                    <a:pt x="29" y="20"/>
                  </a:moveTo>
                  <a:cubicBezTo>
                    <a:pt x="28" y="20"/>
                    <a:pt x="28" y="19"/>
                    <a:pt x="29" y="1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3"/>
                    <a:pt x="33" y="0"/>
                    <a:pt x="2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0"/>
                    <a:pt x="5" y="2"/>
                    <a:pt x="5" y="4"/>
                  </a:cubicBezTo>
                  <a:cubicBezTo>
                    <a:pt x="5" y="6"/>
                    <a:pt x="6" y="8"/>
                    <a:pt x="9" y="8"/>
                  </a:cubicBezTo>
                  <a:cubicBezTo>
                    <a:pt x="11" y="8"/>
                    <a:pt x="13" y="8"/>
                    <a:pt x="15" y="8"/>
                  </a:cubicBezTo>
                  <a:cubicBezTo>
                    <a:pt x="7" y="11"/>
                    <a:pt x="3" y="17"/>
                    <a:pt x="1" y="21"/>
                  </a:cubicBezTo>
                  <a:cubicBezTo>
                    <a:pt x="0" y="21"/>
                    <a:pt x="0" y="22"/>
                    <a:pt x="1" y="23"/>
                  </a:cubicBezTo>
                  <a:cubicBezTo>
                    <a:pt x="1" y="23"/>
                    <a:pt x="2" y="24"/>
                    <a:pt x="3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3" y="24"/>
                    <a:pt x="44" y="23"/>
                    <a:pt x="45" y="22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0"/>
                    <a:pt x="47" y="20"/>
                    <a:pt x="45" y="20"/>
                  </a:cubicBez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00" name="Freeform 482"/>
          <p:cNvSpPr>
            <a:spLocks/>
          </p:cNvSpPr>
          <p:nvPr/>
        </p:nvSpPr>
        <p:spPr bwMode="auto">
          <a:xfrm>
            <a:off x="4358631" y="6102945"/>
            <a:ext cx="190500" cy="203200"/>
          </a:xfrm>
          <a:custGeom>
            <a:avLst/>
            <a:gdLst>
              <a:gd name="T0" fmla="*/ 59 w 60"/>
              <a:gd name="T1" fmla="*/ 40 h 64"/>
              <a:gd name="T2" fmla="*/ 36 w 60"/>
              <a:gd name="T3" fmla="*/ 23 h 64"/>
              <a:gd name="T4" fmla="*/ 36 w 60"/>
              <a:gd name="T5" fmla="*/ 12 h 64"/>
              <a:gd name="T6" fmla="*/ 30 w 60"/>
              <a:gd name="T7" fmla="*/ 0 h 64"/>
              <a:gd name="T8" fmla="*/ 24 w 60"/>
              <a:gd name="T9" fmla="*/ 12 h 64"/>
              <a:gd name="T10" fmla="*/ 24 w 60"/>
              <a:gd name="T11" fmla="*/ 23 h 64"/>
              <a:gd name="T12" fmla="*/ 0 w 60"/>
              <a:gd name="T13" fmla="*/ 40 h 64"/>
              <a:gd name="T14" fmla="*/ 0 w 60"/>
              <a:gd name="T15" fmla="*/ 41 h 64"/>
              <a:gd name="T16" fmla="*/ 0 w 60"/>
              <a:gd name="T17" fmla="*/ 42 h 64"/>
              <a:gd name="T18" fmla="*/ 0 w 60"/>
              <a:gd name="T19" fmla="*/ 43 h 64"/>
              <a:gd name="T20" fmla="*/ 2 w 60"/>
              <a:gd name="T21" fmla="*/ 44 h 64"/>
              <a:gd name="T22" fmla="*/ 24 w 60"/>
              <a:gd name="T23" fmla="*/ 38 h 64"/>
              <a:gd name="T24" fmla="*/ 24 w 60"/>
              <a:gd name="T25" fmla="*/ 42 h 64"/>
              <a:gd name="T26" fmla="*/ 24 w 60"/>
              <a:gd name="T27" fmla="*/ 55 h 64"/>
              <a:gd name="T28" fmla="*/ 16 w 60"/>
              <a:gd name="T29" fmla="*/ 60 h 64"/>
              <a:gd name="T30" fmla="*/ 16 w 60"/>
              <a:gd name="T31" fmla="*/ 62 h 64"/>
              <a:gd name="T32" fmla="*/ 16 w 60"/>
              <a:gd name="T33" fmla="*/ 62 h 64"/>
              <a:gd name="T34" fmla="*/ 16 w 60"/>
              <a:gd name="T35" fmla="*/ 63 h 64"/>
              <a:gd name="T36" fmla="*/ 18 w 60"/>
              <a:gd name="T37" fmla="*/ 64 h 64"/>
              <a:gd name="T38" fmla="*/ 30 w 60"/>
              <a:gd name="T39" fmla="*/ 60 h 64"/>
              <a:gd name="T40" fmla="*/ 41 w 60"/>
              <a:gd name="T41" fmla="*/ 64 h 64"/>
              <a:gd name="T42" fmla="*/ 43 w 60"/>
              <a:gd name="T43" fmla="*/ 63 h 64"/>
              <a:gd name="T44" fmla="*/ 44 w 60"/>
              <a:gd name="T45" fmla="*/ 62 h 64"/>
              <a:gd name="T46" fmla="*/ 44 w 60"/>
              <a:gd name="T47" fmla="*/ 61 h 64"/>
              <a:gd name="T48" fmla="*/ 43 w 60"/>
              <a:gd name="T49" fmla="*/ 60 h 64"/>
              <a:gd name="T50" fmla="*/ 36 w 60"/>
              <a:gd name="T51" fmla="*/ 55 h 64"/>
              <a:gd name="T52" fmla="*/ 36 w 60"/>
              <a:gd name="T53" fmla="*/ 42 h 64"/>
              <a:gd name="T54" fmla="*/ 36 w 60"/>
              <a:gd name="T55" fmla="*/ 38 h 64"/>
              <a:gd name="T56" fmla="*/ 57 w 60"/>
              <a:gd name="T57" fmla="*/ 44 h 64"/>
              <a:gd name="T58" fmla="*/ 59 w 60"/>
              <a:gd name="T59" fmla="*/ 43 h 64"/>
              <a:gd name="T60" fmla="*/ 60 w 60"/>
              <a:gd name="T61" fmla="*/ 42 h 64"/>
              <a:gd name="T62" fmla="*/ 60 w 60"/>
              <a:gd name="T63" fmla="*/ 41 h 64"/>
              <a:gd name="T64" fmla="*/ 59 w 60"/>
              <a:gd name="T65" fmla="*/ 4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0" h="64">
                <a:moveTo>
                  <a:pt x="59" y="40"/>
                </a:moveTo>
                <a:cubicBezTo>
                  <a:pt x="36" y="23"/>
                  <a:pt x="36" y="23"/>
                  <a:pt x="36" y="23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9"/>
                  <a:pt x="33" y="0"/>
                  <a:pt x="30" y="0"/>
                </a:cubicBezTo>
                <a:cubicBezTo>
                  <a:pt x="27" y="0"/>
                  <a:pt x="24" y="9"/>
                  <a:pt x="24" y="12"/>
                </a:cubicBezTo>
                <a:cubicBezTo>
                  <a:pt x="24" y="23"/>
                  <a:pt x="24" y="23"/>
                  <a:pt x="24" y="23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0"/>
                  <a:pt x="0" y="41"/>
                  <a:pt x="0" y="41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2"/>
                  <a:pt x="0" y="43"/>
                  <a:pt x="0" y="43"/>
                </a:cubicBezTo>
                <a:cubicBezTo>
                  <a:pt x="1" y="44"/>
                  <a:pt x="1" y="44"/>
                  <a:pt x="2" y="44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42"/>
                  <a:pt x="24" y="42"/>
                  <a:pt x="24" y="42"/>
                </a:cubicBezTo>
                <a:cubicBezTo>
                  <a:pt x="24" y="55"/>
                  <a:pt x="24" y="55"/>
                  <a:pt x="24" y="55"/>
                </a:cubicBezTo>
                <a:cubicBezTo>
                  <a:pt x="16" y="60"/>
                  <a:pt x="16" y="60"/>
                  <a:pt x="16" y="60"/>
                </a:cubicBezTo>
                <a:cubicBezTo>
                  <a:pt x="16" y="60"/>
                  <a:pt x="16" y="61"/>
                  <a:pt x="16" y="62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2"/>
                  <a:pt x="16" y="63"/>
                  <a:pt x="16" y="63"/>
                </a:cubicBezTo>
                <a:cubicBezTo>
                  <a:pt x="17" y="64"/>
                  <a:pt x="17" y="64"/>
                  <a:pt x="18" y="64"/>
                </a:cubicBezTo>
                <a:cubicBezTo>
                  <a:pt x="30" y="60"/>
                  <a:pt x="30" y="60"/>
                  <a:pt x="30" y="60"/>
                </a:cubicBezTo>
                <a:cubicBezTo>
                  <a:pt x="41" y="64"/>
                  <a:pt x="41" y="64"/>
                  <a:pt x="41" y="64"/>
                </a:cubicBezTo>
                <a:cubicBezTo>
                  <a:pt x="42" y="64"/>
                  <a:pt x="42" y="64"/>
                  <a:pt x="43" y="63"/>
                </a:cubicBezTo>
                <a:cubicBezTo>
                  <a:pt x="43" y="63"/>
                  <a:pt x="44" y="62"/>
                  <a:pt x="44" y="62"/>
                </a:cubicBezTo>
                <a:cubicBezTo>
                  <a:pt x="44" y="61"/>
                  <a:pt x="44" y="61"/>
                  <a:pt x="44" y="61"/>
                </a:cubicBezTo>
                <a:cubicBezTo>
                  <a:pt x="44" y="61"/>
                  <a:pt x="43" y="60"/>
                  <a:pt x="43" y="60"/>
                </a:cubicBezTo>
                <a:cubicBezTo>
                  <a:pt x="36" y="55"/>
                  <a:pt x="36" y="55"/>
                  <a:pt x="36" y="55"/>
                </a:cubicBezTo>
                <a:cubicBezTo>
                  <a:pt x="36" y="42"/>
                  <a:pt x="36" y="42"/>
                  <a:pt x="36" y="42"/>
                </a:cubicBezTo>
                <a:cubicBezTo>
                  <a:pt x="36" y="38"/>
                  <a:pt x="36" y="38"/>
                  <a:pt x="36" y="38"/>
                </a:cubicBezTo>
                <a:cubicBezTo>
                  <a:pt x="57" y="44"/>
                  <a:pt x="57" y="44"/>
                  <a:pt x="57" y="44"/>
                </a:cubicBezTo>
                <a:cubicBezTo>
                  <a:pt x="58" y="44"/>
                  <a:pt x="58" y="44"/>
                  <a:pt x="59" y="43"/>
                </a:cubicBezTo>
                <a:cubicBezTo>
                  <a:pt x="59" y="43"/>
                  <a:pt x="60" y="42"/>
                  <a:pt x="60" y="42"/>
                </a:cubicBezTo>
                <a:cubicBezTo>
                  <a:pt x="60" y="41"/>
                  <a:pt x="60" y="41"/>
                  <a:pt x="60" y="41"/>
                </a:cubicBezTo>
                <a:cubicBezTo>
                  <a:pt x="60" y="41"/>
                  <a:pt x="59" y="40"/>
                  <a:pt x="59" y="4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664" name="Group 663"/>
          <p:cNvGrpSpPr/>
          <p:nvPr/>
        </p:nvGrpSpPr>
        <p:grpSpPr>
          <a:xfrm>
            <a:off x="3125143" y="3062883"/>
            <a:ext cx="203200" cy="193675"/>
            <a:chOff x="3125143" y="3062883"/>
            <a:chExt cx="203200" cy="193675"/>
          </a:xfrm>
        </p:grpSpPr>
        <p:sp>
          <p:nvSpPr>
            <p:cNvPr id="101" name="Freeform 483"/>
            <p:cNvSpPr>
              <a:spLocks/>
            </p:cNvSpPr>
            <p:nvPr/>
          </p:nvSpPr>
          <p:spPr bwMode="auto">
            <a:xfrm>
              <a:off x="3137843" y="3145433"/>
              <a:ext cx="177800" cy="111125"/>
            </a:xfrm>
            <a:custGeom>
              <a:avLst/>
              <a:gdLst>
                <a:gd name="T0" fmla="*/ 45 w 56"/>
                <a:gd name="T1" fmla="*/ 7 h 35"/>
                <a:gd name="T2" fmla="*/ 37 w 56"/>
                <a:gd name="T3" fmla="*/ 14 h 35"/>
                <a:gd name="T4" fmla="*/ 30 w 56"/>
                <a:gd name="T5" fmla="*/ 0 h 35"/>
                <a:gd name="T6" fmla="*/ 22 w 56"/>
                <a:gd name="T7" fmla="*/ 15 h 35"/>
                <a:gd name="T8" fmla="*/ 15 w 56"/>
                <a:gd name="T9" fmla="*/ 5 h 35"/>
                <a:gd name="T10" fmla="*/ 14 w 56"/>
                <a:gd name="T11" fmla="*/ 3 h 35"/>
                <a:gd name="T12" fmla="*/ 14 w 56"/>
                <a:gd name="T13" fmla="*/ 3 h 35"/>
                <a:gd name="T14" fmla="*/ 11 w 56"/>
                <a:gd name="T15" fmla="*/ 7 h 35"/>
                <a:gd name="T16" fmla="*/ 6 w 56"/>
                <a:gd name="T17" fmla="*/ 7 h 35"/>
                <a:gd name="T18" fmla="*/ 0 w 56"/>
                <a:gd name="T19" fmla="*/ 7 h 35"/>
                <a:gd name="T20" fmla="*/ 28 w 56"/>
                <a:gd name="T21" fmla="*/ 35 h 35"/>
                <a:gd name="T22" fmla="*/ 56 w 56"/>
                <a:gd name="T23" fmla="*/ 7 h 35"/>
                <a:gd name="T24" fmla="*/ 45 w 56"/>
                <a:gd name="T25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35">
                  <a:moveTo>
                    <a:pt x="45" y="7"/>
                  </a:moveTo>
                  <a:cubicBezTo>
                    <a:pt x="37" y="14"/>
                    <a:pt x="37" y="14"/>
                    <a:pt x="37" y="1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" y="15"/>
                    <a:pt x="13" y="24"/>
                    <a:pt x="28" y="35"/>
                  </a:cubicBezTo>
                  <a:cubicBezTo>
                    <a:pt x="42" y="24"/>
                    <a:pt x="51" y="15"/>
                    <a:pt x="56" y="7"/>
                  </a:cubicBezTo>
                  <a:lnTo>
                    <a:pt x="45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2" name="Freeform 484"/>
            <p:cNvSpPr>
              <a:spLocks/>
            </p:cNvSpPr>
            <p:nvPr/>
          </p:nvSpPr>
          <p:spPr bwMode="auto">
            <a:xfrm>
              <a:off x="3125143" y="3062883"/>
              <a:ext cx="203200" cy="107950"/>
            </a:xfrm>
            <a:custGeom>
              <a:avLst/>
              <a:gdLst>
                <a:gd name="T0" fmla="*/ 49 w 64"/>
                <a:gd name="T1" fmla="*/ 0 h 34"/>
                <a:gd name="T2" fmla="*/ 46 w 64"/>
                <a:gd name="T3" fmla="*/ 0 h 34"/>
                <a:gd name="T4" fmla="*/ 32 w 64"/>
                <a:gd name="T5" fmla="*/ 7 h 34"/>
                <a:gd name="T6" fmla="*/ 17 w 64"/>
                <a:gd name="T7" fmla="*/ 0 h 34"/>
                <a:gd name="T8" fmla="*/ 14 w 64"/>
                <a:gd name="T9" fmla="*/ 0 h 34"/>
                <a:gd name="T10" fmla="*/ 0 w 64"/>
                <a:gd name="T11" fmla="*/ 17 h 34"/>
                <a:gd name="T12" fmla="*/ 0 w 64"/>
                <a:gd name="T13" fmla="*/ 21 h 34"/>
                <a:gd name="T14" fmla="*/ 2 w 64"/>
                <a:gd name="T15" fmla="*/ 29 h 34"/>
                <a:gd name="T16" fmla="*/ 13 w 64"/>
                <a:gd name="T17" fmla="*/ 29 h 34"/>
                <a:gd name="T18" fmla="*/ 18 w 64"/>
                <a:gd name="T19" fmla="*/ 21 h 34"/>
                <a:gd name="T20" fmla="*/ 26 w 64"/>
                <a:gd name="T21" fmla="*/ 33 h 34"/>
                <a:gd name="T22" fmla="*/ 34 w 64"/>
                <a:gd name="T23" fmla="*/ 17 h 34"/>
                <a:gd name="T24" fmla="*/ 42 w 64"/>
                <a:gd name="T25" fmla="*/ 34 h 34"/>
                <a:gd name="T26" fmla="*/ 43 w 64"/>
                <a:gd name="T27" fmla="*/ 33 h 34"/>
                <a:gd name="T28" fmla="*/ 47 w 64"/>
                <a:gd name="T29" fmla="*/ 29 h 34"/>
                <a:gd name="T30" fmla="*/ 50 w 64"/>
                <a:gd name="T31" fmla="*/ 29 h 34"/>
                <a:gd name="T32" fmla="*/ 61 w 64"/>
                <a:gd name="T33" fmla="*/ 29 h 34"/>
                <a:gd name="T34" fmla="*/ 64 w 64"/>
                <a:gd name="T35" fmla="*/ 21 h 34"/>
                <a:gd name="T36" fmla="*/ 64 w 64"/>
                <a:gd name="T37" fmla="*/ 17 h 34"/>
                <a:gd name="T38" fmla="*/ 49 w 64"/>
                <a:gd name="T3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4" h="34">
                  <a:moveTo>
                    <a:pt x="49" y="0"/>
                  </a:moveTo>
                  <a:cubicBezTo>
                    <a:pt x="48" y="0"/>
                    <a:pt x="47" y="0"/>
                    <a:pt x="46" y="0"/>
                  </a:cubicBezTo>
                  <a:cubicBezTo>
                    <a:pt x="39" y="0"/>
                    <a:pt x="36" y="3"/>
                    <a:pt x="32" y="7"/>
                  </a:cubicBezTo>
                  <a:cubicBezTo>
                    <a:pt x="28" y="3"/>
                    <a:pt x="24" y="0"/>
                    <a:pt x="17" y="0"/>
                  </a:cubicBezTo>
                  <a:cubicBezTo>
                    <a:pt x="16" y="0"/>
                    <a:pt x="15" y="0"/>
                    <a:pt x="14" y="0"/>
                  </a:cubicBezTo>
                  <a:cubicBezTo>
                    <a:pt x="8" y="0"/>
                    <a:pt x="0" y="6"/>
                    <a:pt x="0" y="17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3"/>
                    <a:pt x="0" y="26"/>
                    <a:pt x="2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61" y="29"/>
                    <a:pt x="61" y="29"/>
                    <a:pt x="61" y="29"/>
                  </a:cubicBezTo>
                  <a:cubicBezTo>
                    <a:pt x="63" y="26"/>
                    <a:pt x="63" y="23"/>
                    <a:pt x="64" y="21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3" y="6"/>
                    <a:pt x="55" y="0"/>
                    <a:pt x="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03" name="Freeform 485"/>
          <p:cNvSpPr>
            <a:spLocks noEditPoints="1"/>
          </p:cNvSpPr>
          <p:nvPr/>
        </p:nvSpPr>
        <p:spPr bwMode="auto">
          <a:xfrm>
            <a:off x="5973118" y="2645370"/>
            <a:ext cx="203200" cy="203200"/>
          </a:xfrm>
          <a:custGeom>
            <a:avLst/>
            <a:gdLst>
              <a:gd name="T0" fmla="*/ 12 w 64"/>
              <a:gd name="T1" fmla="*/ 0 h 64"/>
              <a:gd name="T2" fmla="*/ 0 w 64"/>
              <a:gd name="T3" fmla="*/ 52 h 64"/>
              <a:gd name="T4" fmla="*/ 52 w 64"/>
              <a:gd name="T5" fmla="*/ 64 h 64"/>
              <a:gd name="T6" fmla="*/ 64 w 64"/>
              <a:gd name="T7" fmla="*/ 12 h 64"/>
              <a:gd name="T8" fmla="*/ 52 w 64"/>
              <a:gd name="T9" fmla="*/ 16 h 64"/>
              <a:gd name="T10" fmla="*/ 56 w 64"/>
              <a:gd name="T11" fmla="*/ 20 h 64"/>
              <a:gd name="T12" fmla="*/ 52 w 64"/>
              <a:gd name="T13" fmla="*/ 16 h 64"/>
              <a:gd name="T14" fmla="*/ 48 w 64"/>
              <a:gd name="T15" fmla="*/ 12 h 64"/>
              <a:gd name="T16" fmla="*/ 44 w 64"/>
              <a:gd name="T17" fmla="*/ 20 h 64"/>
              <a:gd name="T18" fmla="*/ 36 w 64"/>
              <a:gd name="T19" fmla="*/ 16 h 64"/>
              <a:gd name="T20" fmla="*/ 40 w 64"/>
              <a:gd name="T21" fmla="*/ 20 h 64"/>
              <a:gd name="T22" fmla="*/ 36 w 64"/>
              <a:gd name="T23" fmla="*/ 16 h 64"/>
              <a:gd name="T24" fmla="*/ 32 w 64"/>
              <a:gd name="T25" fmla="*/ 12 h 64"/>
              <a:gd name="T26" fmla="*/ 28 w 64"/>
              <a:gd name="T27" fmla="*/ 20 h 64"/>
              <a:gd name="T28" fmla="*/ 20 w 64"/>
              <a:gd name="T29" fmla="*/ 16 h 64"/>
              <a:gd name="T30" fmla="*/ 24 w 64"/>
              <a:gd name="T31" fmla="*/ 20 h 64"/>
              <a:gd name="T32" fmla="*/ 20 w 64"/>
              <a:gd name="T33" fmla="*/ 16 h 64"/>
              <a:gd name="T34" fmla="*/ 16 w 64"/>
              <a:gd name="T35" fmla="*/ 12 h 64"/>
              <a:gd name="T36" fmla="*/ 12 w 64"/>
              <a:gd name="T37" fmla="*/ 20 h 64"/>
              <a:gd name="T38" fmla="*/ 4 w 64"/>
              <a:gd name="T39" fmla="*/ 16 h 64"/>
              <a:gd name="T40" fmla="*/ 8 w 64"/>
              <a:gd name="T41" fmla="*/ 20 h 64"/>
              <a:gd name="T42" fmla="*/ 4 w 64"/>
              <a:gd name="T43" fmla="*/ 16 h 64"/>
              <a:gd name="T44" fmla="*/ 49 w 64"/>
              <a:gd name="T45" fmla="*/ 44 h 64"/>
              <a:gd name="T46" fmla="*/ 34 w 64"/>
              <a:gd name="T47" fmla="*/ 37 h 64"/>
              <a:gd name="T48" fmla="*/ 20 w 64"/>
              <a:gd name="T49" fmla="*/ 42 h 64"/>
              <a:gd name="T50" fmla="*/ 18 w 64"/>
              <a:gd name="T51" fmla="*/ 40 h 64"/>
              <a:gd name="T52" fmla="*/ 10 w 64"/>
              <a:gd name="T53" fmla="*/ 44 h 64"/>
              <a:gd name="T54" fmla="*/ 4 w 64"/>
              <a:gd name="T55" fmla="*/ 40 h 64"/>
              <a:gd name="T56" fmla="*/ 18 w 64"/>
              <a:gd name="T57" fmla="*/ 33 h 64"/>
              <a:gd name="T58" fmla="*/ 34 w 64"/>
              <a:gd name="T59" fmla="*/ 28 h 64"/>
              <a:gd name="T60" fmla="*/ 44 w 64"/>
              <a:gd name="T61" fmla="*/ 44 h 64"/>
              <a:gd name="T62" fmla="*/ 50 w 64"/>
              <a:gd name="T63" fmla="*/ 40 h 64"/>
              <a:gd name="T64" fmla="*/ 60 w 64"/>
              <a:gd name="T65" fmla="*/ 4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4" h="64">
                <a:moveTo>
                  <a:pt x="52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58"/>
                  <a:pt x="5" y="64"/>
                  <a:pt x="12" y="64"/>
                </a:cubicBezTo>
                <a:cubicBezTo>
                  <a:pt x="52" y="64"/>
                  <a:pt x="52" y="64"/>
                  <a:pt x="52" y="64"/>
                </a:cubicBezTo>
                <a:cubicBezTo>
                  <a:pt x="58" y="64"/>
                  <a:pt x="64" y="58"/>
                  <a:pt x="64" y="52"/>
                </a:cubicBezTo>
                <a:cubicBezTo>
                  <a:pt x="64" y="12"/>
                  <a:pt x="64" y="12"/>
                  <a:pt x="64" y="12"/>
                </a:cubicBezTo>
                <a:cubicBezTo>
                  <a:pt x="64" y="5"/>
                  <a:pt x="58" y="0"/>
                  <a:pt x="52" y="0"/>
                </a:cubicBezTo>
                <a:close/>
                <a:moveTo>
                  <a:pt x="52" y="16"/>
                </a:moveTo>
                <a:cubicBezTo>
                  <a:pt x="56" y="16"/>
                  <a:pt x="56" y="16"/>
                  <a:pt x="56" y="16"/>
                </a:cubicBezTo>
                <a:cubicBezTo>
                  <a:pt x="56" y="20"/>
                  <a:pt x="56" y="20"/>
                  <a:pt x="56" y="20"/>
                </a:cubicBezTo>
                <a:cubicBezTo>
                  <a:pt x="52" y="20"/>
                  <a:pt x="52" y="20"/>
                  <a:pt x="52" y="20"/>
                </a:cubicBezTo>
                <a:lnTo>
                  <a:pt x="52" y="16"/>
                </a:lnTo>
                <a:close/>
                <a:moveTo>
                  <a:pt x="44" y="12"/>
                </a:moveTo>
                <a:cubicBezTo>
                  <a:pt x="48" y="12"/>
                  <a:pt x="48" y="12"/>
                  <a:pt x="48" y="12"/>
                </a:cubicBezTo>
                <a:cubicBezTo>
                  <a:pt x="48" y="20"/>
                  <a:pt x="48" y="20"/>
                  <a:pt x="48" y="20"/>
                </a:cubicBezTo>
                <a:cubicBezTo>
                  <a:pt x="44" y="20"/>
                  <a:pt x="44" y="20"/>
                  <a:pt x="44" y="20"/>
                </a:cubicBezTo>
                <a:lnTo>
                  <a:pt x="44" y="12"/>
                </a:lnTo>
                <a:close/>
                <a:moveTo>
                  <a:pt x="36" y="16"/>
                </a:moveTo>
                <a:cubicBezTo>
                  <a:pt x="40" y="16"/>
                  <a:pt x="40" y="16"/>
                  <a:pt x="40" y="16"/>
                </a:cubicBezTo>
                <a:cubicBezTo>
                  <a:pt x="40" y="20"/>
                  <a:pt x="40" y="20"/>
                  <a:pt x="40" y="20"/>
                </a:cubicBezTo>
                <a:cubicBezTo>
                  <a:pt x="36" y="20"/>
                  <a:pt x="36" y="20"/>
                  <a:pt x="36" y="20"/>
                </a:cubicBezTo>
                <a:lnTo>
                  <a:pt x="36" y="16"/>
                </a:lnTo>
                <a:close/>
                <a:moveTo>
                  <a:pt x="28" y="12"/>
                </a:moveTo>
                <a:cubicBezTo>
                  <a:pt x="32" y="12"/>
                  <a:pt x="32" y="12"/>
                  <a:pt x="32" y="12"/>
                </a:cubicBezTo>
                <a:cubicBezTo>
                  <a:pt x="32" y="20"/>
                  <a:pt x="32" y="20"/>
                  <a:pt x="32" y="20"/>
                </a:cubicBezTo>
                <a:cubicBezTo>
                  <a:pt x="28" y="20"/>
                  <a:pt x="28" y="20"/>
                  <a:pt x="28" y="20"/>
                </a:cubicBezTo>
                <a:lnTo>
                  <a:pt x="28" y="12"/>
                </a:lnTo>
                <a:close/>
                <a:moveTo>
                  <a:pt x="20" y="16"/>
                </a:moveTo>
                <a:cubicBezTo>
                  <a:pt x="24" y="16"/>
                  <a:pt x="24" y="16"/>
                  <a:pt x="24" y="16"/>
                </a:cubicBezTo>
                <a:cubicBezTo>
                  <a:pt x="24" y="20"/>
                  <a:pt x="24" y="20"/>
                  <a:pt x="24" y="20"/>
                </a:cubicBezTo>
                <a:cubicBezTo>
                  <a:pt x="20" y="20"/>
                  <a:pt x="20" y="20"/>
                  <a:pt x="20" y="20"/>
                </a:cubicBezTo>
                <a:lnTo>
                  <a:pt x="20" y="16"/>
                </a:lnTo>
                <a:close/>
                <a:moveTo>
                  <a:pt x="12" y="12"/>
                </a:moveTo>
                <a:cubicBezTo>
                  <a:pt x="16" y="12"/>
                  <a:pt x="16" y="12"/>
                  <a:pt x="16" y="12"/>
                </a:cubicBezTo>
                <a:cubicBezTo>
                  <a:pt x="16" y="20"/>
                  <a:pt x="16" y="20"/>
                  <a:pt x="16" y="20"/>
                </a:cubicBezTo>
                <a:cubicBezTo>
                  <a:pt x="12" y="20"/>
                  <a:pt x="12" y="20"/>
                  <a:pt x="12" y="20"/>
                </a:cubicBezTo>
                <a:lnTo>
                  <a:pt x="12" y="12"/>
                </a:lnTo>
                <a:close/>
                <a:moveTo>
                  <a:pt x="4" y="16"/>
                </a:moveTo>
                <a:cubicBezTo>
                  <a:pt x="8" y="16"/>
                  <a:pt x="8" y="16"/>
                  <a:pt x="8" y="16"/>
                </a:cubicBezTo>
                <a:cubicBezTo>
                  <a:pt x="8" y="20"/>
                  <a:pt x="8" y="20"/>
                  <a:pt x="8" y="20"/>
                </a:cubicBezTo>
                <a:cubicBezTo>
                  <a:pt x="4" y="20"/>
                  <a:pt x="4" y="20"/>
                  <a:pt x="4" y="20"/>
                </a:cubicBezTo>
                <a:lnTo>
                  <a:pt x="4" y="16"/>
                </a:lnTo>
                <a:close/>
                <a:moveTo>
                  <a:pt x="60" y="44"/>
                </a:moveTo>
                <a:cubicBezTo>
                  <a:pt x="49" y="44"/>
                  <a:pt x="49" y="44"/>
                  <a:pt x="49" y="44"/>
                </a:cubicBezTo>
                <a:cubicBezTo>
                  <a:pt x="42" y="52"/>
                  <a:pt x="42" y="52"/>
                  <a:pt x="42" y="52"/>
                </a:cubicBezTo>
                <a:cubicBezTo>
                  <a:pt x="34" y="37"/>
                  <a:pt x="34" y="37"/>
                  <a:pt x="34" y="37"/>
                </a:cubicBezTo>
                <a:cubicBezTo>
                  <a:pt x="26" y="52"/>
                  <a:pt x="26" y="52"/>
                  <a:pt x="26" y="52"/>
                </a:cubicBezTo>
                <a:cubicBezTo>
                  <a:pt x="20" y="42"/>
                  <a:pt x="20" y="42"/>
                  <a:pt x="20" y="42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5" y="44"/>
                  <a:pt x="15" y="44"/>
                  <a:pt x="15" y="44"/>
                </a:cubicBezTo>
                <a:cubicBezTo>
                  <a:pt x="10" y="44"/>
                  <a:pt x="10" y="44"/>
                  <a:pt x="10" y="44"/>
                </a:cubicBezTo>
                <a:cubicBezTo>
                  <a:pt x="4" y="44"/>
                  <a:pt x="4" y="44"/>
                  <a:pt x="4" y="44"/>
                </a:cubicBezTo>
                <a:cubicBezTo>
                  <a:pt x="4" y="40"/>
                  <a:pt x="4" y="40"/>
                  <a:pt x="4" y="40"/>
                </a:cubicBezTo>
                <a:cubicBezTo>
                  <a:pt x="13" y="40"/>
                  <a:pt x="13" y="40"/>
                  <a:pt x="13" y="40"/>
                </a:cubicBezTo>
                <a:cubicBezTo>
                  <a:pt x="18" y="33"/>
                  <a:pt x="18" y="33"/>
                  <a:pt x="18" y="33"/>
                </a:cubicBezTo>
                <a:cubicBezTo>
                  <a:pt x="26" y="44"/>
                  <a:pt x="26" y="44"/>
                  <a:pt x="26" y="44"/>
                </a:cubicBezTo>
                <a:cubicBezTo>
                  <a:pt x="34" y="28"/>
                  <a:pt x="34" y="28"/>
                  <a:pt x="34" y="28"/>
                </a:cubicBezTo>
                <a:cubicBezTo>
                  <a:pt x="43" y="45"/>
                  <a:pt x="43" y="45"/>
                  <a:pt x="43" y="45"/>
                </a:cubicBezTo>
                <a:cubicBezTo>
                  <a:pt x="44" y="44"/>
                  <a:pt x="44" y="44"/>
                  <a:pt x="44" y="44"/>
                </a:cubicBezTo>
                <a:cubicBezTo>
                  <a:pt x="47" y="40"/>
                  <a:pt x="47" y="40"/>
                  <a:pt x="47" y="40"/>
                </a:cubicBezTo>
                <a:cubicBezTo>
                  <a:pt x="50" y="40"/>
                  <a:pt x="50" y="40"/>
                  <a:pt x="50" y="40"/>
                </a:cubicBezTo>
                <a:cubicBezTo>
                  <a:pt x="60" y="40"/>
                  <a:pt x="60" y="40"/>
                  <a:pt x="60" y="40"/>
                </a:cubicBezTo>
                <a:lnTo>
                  <a:pt x="60" y="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661" name="Group 660"/>
          <p:cNvGrpSpPr/>
          <p:nvPr/>
        </p:nvGrpSpPr>
        <p:grpSpPr>
          <a:xfrm>
            <a:off x="1491606" y="3053358"/>
            <a:ext cx="212725" cy="203200"/>
            <a:chOff x="1491606" y="3053358"/>
            <a:chExt cx="212725" cy="203200"/>
          </a:xfrm>
        </p:grpSpPr>
        <p:sp>
          <p:nvSpPr>
            <p:cNvPr id="104" name="Oval 486"/>
            <p:cNvSpPr>
              <a:spLocks noChangeArrowheads="1"/>
            </p:cNvSpPr>
            <p:nvPr/>
          </p:nvSpPr>
          <p:spPr bwMode="auto">
            <a:xfrm>
              <a:off x="1558281" y="3167658"/>
              <a:ext cx="22225" cy="222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" name="Oval 487"/>
            <p:cNvSpPr>
              <a:spLocks noChangeArrowheads="1"/>
            </p:cNvSpPr>
            <p:nvPr/>
          </p:nvSpPr>
          <p:spPr bwMode="auto">
            <a:xfrm>
              <a:off x="1612256" y="3167658"/>
              <a:ext cx="22225" cy="222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" name="Freeform 488"/>
            <p:cNvSpPr>
              <a:spLocks/>
            </p:cNvSpPr>
            <p:nvPr/>
          </p:nvSpPr>
          <p:spPr bwMode="auto">
            <a:xfrm>
              <a:off x="1574156" y="3078758"/>
              <a:ext cx="50800" cy="38100"/>
            </a:xfrm>
            <a:custGeom>
              <a:avLst/>
              <a:gdLst>
                <a:gd name="T0" fmla="*/ 8 w 32"/>
                <a:gd name="T1" fmla="*/ 24 h 24"/>
                <a:gd name="T2" fmla="*/ 22 w 32"/>
                <a:gd name="T3" fmla="*/ 24 h 24"/>
                <a:gd name="T4" fmla="*/ 22 w 32"/>
                <a:gd name="T5" fmla="*/ 16 h 24"/>
                <a:gd name="T6" fmla="*/ 32 w 32"/>
                <a:gd name="T7" fmla="*/ 16 h 24"/>
                <a:gd name="T8" fmla="*/ 32 w 32"/>
                <a:gd name="T9" fmla="*/ 8 h 24"/>
                <a:gd name="T10" fmla="*/ 22 w 32"/>
                <a:gd name="T11" fmla="*/ 8 h 24"/>
                <a:gd name="T12" fmla="*/ 22 w 32"/>
                <a:gd name="T13" fmla="*/ 0 h 24"/>
                <a:gd name="T14" fmla="*/ 8 w 32"/>
                <a:gd name="T15" fmla="*/ 0 h 24"/>
                <a:gd name="T16" fmla="*/ 8 w 32"/>
                <a:gd name="T17" fmla="*/ 8 h 24"/>
                <a:gd name="T18" fmla="*/ 0 w 32"/>
                <a:gd name="T19" fmla="*/ 8 h 24"/>
                <a:gd name="T20" fmla="*/ 0 w 32"/>
                <a:gd name="T21" fmla="*/ 16 h 24"/>
                <a:gd name="T22" fmla="*/ 8 w 32"/>
                <a:gd name="T23" fmla="*/ 16 h 24"/>
                <a:gd name="T24" fmla="*/ 8 w 32"/>
                <a:gd name="T2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24">
                  <a:moveTo>
                    <a:pt x="8" y="24"/>
                  </a:moveTo>
                  <a:lnTo>
                    <a:pt x="22" y="24"/>
                  </a:lnTo>
                  <a:lnTo>
                    <a:pt x="22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2" y="8"/>
                  </a:lnTo>
                  <a:lnTo>
                    <a:pt x="22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7" name="Freeform 489"/>
            <p:cNvSpPr>
              <a:spLocks noEditPoints="1"/>
            </p:cNvSpPr>
            <p:nvPr/>
          </p:nvSpPr>
          <p:spPr bwMode="auto">
            <a:xfrm>
              <a:off x="1491606" y="3053358"/>
              <a:ext cx="212725" cy="203200"/>
            </a:xfrm>
            <a:custGeom>
              <a:avLst/>
              <a:gdLst>
                <a:gd name="T0" fmla="*/ 59 w 67"/>
                <a:gd name="T1" fmla="*/ 30 h 64"/>
                <a:gd name="T2" fmla="*/ 59 w 67"/>
                <a:gd name="T3" fmla="*/ 30 h 64"/>
                <a:gd name="T4" fmla="*/ 51 w 67"/>
                <a:gd name="T5" fmla="*/ 17 h 64"/>
                <a:gd name="T6" fmla="*/ 54 w 67"/>
                <a:gd name="T7" fmla="*/ 0 h 64"/>
                <a:gd name="T8" fmla="*/ 14 w 67"/>
                <a:gd name="T9" fmla="*/ 0 h 64"/>
                <a:gd name="T10" fmla="*/ 16 w 67"/>
                <a:gd name="T11" fmla="*/ 18 h 64"/>
                <a:gd name="T12" fmla="*/ 10 w 67"/>
                <a:gd name="T13" fmla="*/ 29 h 64"/>
                <a:gd name="T14" fmla="*/ 10 w 67"/>
                <a:gd name="T15" fmla="*/ 29 h 64"/>
                <a:gd name="T16" fmla="*/ 2 w 67"/>
                <a:gd name="T17" fmla="*/ 48 h 64"/>
                <a:gd name="T18" fmla="*/ 6 w 67"/>
                <a:gd name="T19" fmla="*/ 47 h 64"/>
                <a:gd name="T20" fmla="*/ 11 w 67"/>
                <a:gd name="T21" fmla="*/ 41 h 64"/>
                <a:gd name="T22" fmla="*/ 34 w 67"/>
                <a:gd name="T23" fmla="*/ 64 h 64"/>
                <a:gd name="T24" fmla="*/ 57 w 67"/>
                <a:gd name="T25" fmla="*/ 43 h 64"/>
                <a:gd name="T26" fmla="*/ 61 w 67"/>
                <a:gd name="T27" fmla="*/ 47 h 64"/>
                <a:gd name="T28" fmla="*/ 65 w 67"/>
                <a:gd name="T29" fmla="*/ 48 h 64"/>
                <a:gd name="T30" fmla="*/ 59 w 67"/>
                <a:gd name="T31" fmla="*/ 30 h 64"/>
                <a:gd name="T32" fmla="*/ 49 w 67"/>
                <a:gd name="T33" fmla="*/ 4 h 64"/>
                <a:gd name="T34" fmla="*/ 46 w 67"/>
                <a:gd name="T35" fmla="*/ 24 h 64"/>
                <a:gd name="T36" fmla="*/ 21 w 67"/>
                <a:gd name="T37" fmla="*/ 24 h 64"/>
                <a:gd name="T38" fmla="*/ 18 w 67"/>
                <a:gd name="T39" fmla="*/ 4 h 64"/>
                <a:gd name="T40" fmla="*/ 49 w 67"/>
                <a:gd name="T41" fmla="*/ 4 h 64"/>
                <a:gd name="T42" fmla="*/ 54 w 67"/>
                <a:gd name="T43" fmla="*/ 39 h 64"/>
                <a:gd name="T44" fmla="*/ 34 w 67"/>
                <a:gd name="T45" fmla="*/ 60 h 64"/>
                <a:gd name="T46" fmla="*/ 14 w 67"/>
                <a:gd name="T47" fmla="*/ 39 h 64"/>
                <a:gd name="T48" fmla="*/ 14 w 67"/>
                <a:gd name="T49" fmla="*/ 36 h 64"/>
                <a:gd name="T50" fmla="*/ 29 w 67"/>
                <a:gd name="T51" fmla="*/ 28 h 64"/>
                <a:gd name="T52" fmla="*/ 39 w 67"/>
                <a:gd name="T53" fmla="*/ 28 h 64"/>
                <a:gd name="T54" fmla="*/ 55 w 67"/>
                <a:gd name="T55" fmla="*/ 36 h 64"/>
                <a:gd name="T56" fmla="*/ 54 w 67"/>
                <a:gd name="T57" fmla="*/ 3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64">
                  <a:moveTo>
                    <a:pt x="59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8" y="25"/>
                    <a:pt x="55" y="21"/>
                    <a:pt x="51" y="17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3" y="21"/>
                    <a:pt x="11" y="25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" y="33"/>
                    <a:pt x="0" y="41"/>
                    <a:pt x="2" y="48"/>
                  </a:cubicBezTo>
                  <a:cubicBezTo>
                    <a:pt x="3" y="48"/>
                    <a:pt x="5" y="47"/>
                    <a:pt x="6" y="47"/>
                  </a:cubicBezTo>
                  <a:cubicBezTo>
                    <a:pt x="8" y="45"/>
                    <a:pt x="10" y="44"/>
                    <a:pt x="11" y="41"/>
                  </a:cubicBezTo>
                  <a:cubicBezTo>
                    <a:pt x="14" y="53"/>
                    <a:pt x="23" y="64"/>
                    <a:pt x="34" y="64"/>
                  </a:cubicBezTo>
                  <a:cubicBezTo>
                    <a:pt x="45" y="64"/>
                    <a:pt x="54" y="54"/>
                    <a:pt x="57" y="43"/>
                  </a:cubicBezTo>
                  <a:cubicBezTo>
                    <a:pt x="58" y="45"/>
                    <a:pt x="60" y="46"/>
                    <a:pt x="61" y="47"/>
                  </a:cubicBezTo>
                  <a:cubicBezTo>
                    <a:pt x="63" y="47"/>
                    <a:pt x="64" y="48"/>
                    <a:pt x="65" y="48"/>
                  </a:cubicBezTo>
                  <a:cubicBezTo>
                    <a:pt x="67" y="41"/>
                    <a:pt x="64" y="34"/>
                    <a:pt x="59" y="30"/>
                  </a:cubicBezTo>
                  <a:close/>
                  <a:moveTo>
                    <a:pt x="49" y="4"/>
                  </a:moveTo>
                  <a:cubicBezTo>
                    <a:pt x="46" y="24"/>
                    <a:pt x="46" y="24"/>
                    <a:pt x="46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8" y="4"/>
                    <a:pt x="18" y="4"/>
                    <a:pt x="18" y="4"/>
                  </a:cubicBezTo>
                  <a:lnTo>
                    <a:pt x="49" y="4"/>
                  </a:lnTo>
                  <a:close/>
                  <a:moveTo>
                    <a:pt x="54" y="39"/>
                  </a:moveTo>
                  <a:cubicBezTo>
                    <a:pt x="52" y="49"/>
                    <a:pt x="44" y="60"/>
                    <a:pt x="34" y="60"/>
                  </a:cubicBezTo>
                  <a:cubicBezTo>
                    <a:pt x="24" y="60"/>
                    <a:pt x="17" y="49"/>
                    <a:pt x="14" y="39"/>
                  </a:cubicBezTo>
                  <a:cubicBezTo>
                    <a:pt x="14" y="38"/>
                    <a:pt x="14" y="37"/>
                    <a:pt x="14" y="36"/>
                  </a:cubicBezTo>
                  <a:cubicBezTo>
                    <a:pt x="20" y="35"/>
                    <a:pt x="26" y="32"/>
                    <a:pt x="29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3" y="32"/>
                    <a:pt x="49" y="35"/>
                    <a:pt x="55" y="36"/>
                  </a:cubicBezTo>
                  <a:cubicBezTo>
                    <a:pt x="55" y="37"/>
                    <a:pt x="55" y="38"/>
                    <a:pt x="54" y="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662" name="Group 661"/>
          <p:cNvGrpSpPr/>
          <p:nvPr/>
        </p:nvGrpSpPr>
        <p:grpSpPr>
          <a:xfrm>
            <a:off x="1904356" y="3053358"/>
            <a:ext cx="203200" cy="203200"/>
            <a:chOff x="1904356" y="3053358"/>
            <a:chExt cx="203200" cy="203200"/>
          </a:xfrm>
        </p:grpSpPr>
        <p:sp>
          <p:nvSpPr>
            <p:cNvPr id="108" name="Freeform 490"/>
            <p:cNvSpPr>
              <a:spLocks noEditPoints="1"/>
            </p:cNvSpPr>
            <p:nvPr/>
          </p:nvSpPr>
          <p:spPr bwMode="auto">
            <a:xfrm>
              <a:off x="1904356" y="3053358"/>
              <a:ext cx="203200" cy="203200"/>
            </a:xfrm>
            <a:custGeom>
              <a:avLst/>
              <a:gdLst>
                <a:gd name="T0" fmla="*/ 52 w 64"/>
                <a:gd name="T1" fmla="*/ 36 h 64"/>
                <a:gd name="T2" fmla="*/ 46 w 64"/>
                <a:gd name="T3" fmla="*/ 36 h 64"/>
                <a:gd name="T4" fmla="*/ 52 w 64"/>
                <a:gd name="T5" fmla="*/ 22 h 64"/>
                <a:gd name="T6" fmla="*/ 32 w 64"/>
                <a:gd name="T7" fmla="*/ 0 h 64"/>
                <a:gd name="T8" fmla="*/ 14 w 64"/>
                <a:gd name="T9" fmla="*/ 13 h 64"/>
                <a:gd name="T10" fmla="*/ 12 w 64"/>
                <a:gd name="T11" fmla="*/ 20 h 64"/>
                <a:gd name="T12" fmla="*/ 12 w 64"/>
                <a:gd name="T13" fmla="*/ 22 h 64"/>
                <a:gd name="T14" fmla="*/ 17 w 64"/>
                <a:gd name="T15" fmla="*/ 36 h 64"/>
                <a:gd name="T16" fmla="*/ 12 w 64"/>
                <a:gd name="T17" fmla="*/ 36 h 64"/>
                <a:gd name="T18" fmla="*/ 0 w 64"/>
                <a:gd name="T19" fmla="*/ 48 h 64"/>
                <a:gd name="T20" fmla="*/ 0 w 64"/>
                <a:gd name="T21" fmla="*/ 64 h 64"/>
                <a:gd name="T22" fmla="*/ 64 w 64"/>
                <a:gd name="T23" fmla="*/ 64 h 64"/>
                <a:gd name="T24" fmla="*/ 64 w 64"/>
                <a:gd name="T25" fmla="*/ 48 h 64"/>
                <a:gd name="T26" fmla="*/ 52 w 64"/>
                <a:gd name="T27" fmla="*/ 36 h 64"/>
                <a:gd name="T28" fmla="*/ 16 w 64"/>
                <a:gd name="T29" fmla="*/ 22 h 64"/>
                <a:gd name="T30" fmla="*/ 16 w 64"/>
                <a:gd name="T31" fmla="*/ 19 h 64"/>
                <a:gd name="T32" fmla="*/ 23 w 64"/>
                <a:gd name="T33" fmla="*/ 10 h 64"/>
                <a:gd name="T34" fmla="*/ 43 w 64"/>
                <a:gd name="T35" fmla="*/ 17 h 64"/>
                <a:gd name="T36" fmla="*/ 47 w 64"/>
                <a:gd name="T37" fmla="*/ 16 h 64"/>
                <a:gd name="T38" fmla="*/ 48 w 64"/>
                <a:gd name="T39" fmla="*/ 22 h 64"/>
                <a:gd name="T40" fmla="*/ 32 w 64"/>
                <a:gd name="T41" fmla="*/ 40 h 64"/>
                <a:gd name="T42" fmla="*/ 16 w 64"/>
                <a:gd name="T43" fmla="*/ 22 h 64"/>
                <a:gd name="T44" fmla="*/ 4 w 64"/>
                <a:gd name="T45" fmla="*/ 60 h 64"/>
                <a:gd name="T46" fmla="*/ 4 w 64"/>
                <a:gd name="T47" fmla="*/ 48 h 64"/>
                <a:gd name="T48" fmla="*/ 12 w 64"/>
                <a:gd name="T49" fmla="*/ 40 h 64"/>
                <a:gd name="T50" fmla="*/ 21 w 64"/>
                <a:gd name="T51" fmla="*/ 40 h 64"/>
                <a:gd name="T52" fmla="*/ 32 w 64"/>
                <a:gd name="T53" fmla="*/ 44 h 64"/>
                <a:gd name="T54" fmla="*/ 32 w 64"/>
                <a:gd name="T55" fmla="*/ 60 h 64"/>
                <a:gd name="T56" fmla="*/ 4 w 64"/>
                <a:gd name="T57" fmla="*/ 60 h 64"/>
                <a:gd name="T58" fmla="*/ 60 w 64"/>
                <a:gd name="T59" fmla="*/ 60 h 64"/>
                <a:gd name="T60" fmla="*/ 36 w 64"/>
                <a:gd name="T61" fmla="*/ 60 h 64"/>
                <a:gd name="T62" fmla="*/ 36 w 64"/>
                <a:gd name="T63" fmla="*/ 43 h 64"/>
                <a:gd name="T64" fmla="*/ 42 w 64"/>
                <a:gd name="T65" fmla="*/ 40 h 64"/>
                <a:gd name="T66" fmla="*/ 52 w 64"/>
                <a:gd name="T67" fmla="*/ 40 h 64"/>
                <a:gd name="T68" fmla="*/ 60 w 64"/>
                <a:gd name="T69" fmla="*/ 48 h 64"/>
                <a:gd name="T70" fmla="*/ 60 w 64"/>
                <a:gd name="T7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4" h="64">
                  <a:moveTo>
                    <a:pt x="52" y="36"/>
                  </a:moveTo>
                  <a:cubicBezTo>
                    <a:pt x="46" y="36"/>
                    <a:pt x="46" y="36"/>
                    <a:pt x="46" y="36"/>
                  </a:cubicBezTo>
                  <a:cubicBezTo>
                    <a:pt x="49" y="32"/>
                    <a:pt x="52" y="27"/>
                    <a:pt x="52" y="22"/>
                  </a:cubicBezTo>
                  <a:cubicBezTo>
                    <a:pt x="52" y="7"/>
                    <a:pt x="42" y="0"/>
                    <a:pt x="32" y="0"/>
                  </a:cubicBezTo>
                  <a:cubicBezTo>
                    <a:pt x="24" y="0"/>
                    <a:pt x="17" y="4"/>
                    <a:pt x="14" y="13"/>
                  </a:cubicBezTo>
                  <a:cubicBezTo>
                    <a:pt x="13" y="15"/>
                    <a:pt x="12" y="20"/>
                    <a:pt x="12" y="20"/>
                  </a:cubicBezTo>
                  <a:cubicBezTo>
                    <a:pt x="12" y="20"/>
                    <a:pt x="12" y="21"/>
                    <a:pt x="12" y="22"/>
                  </a:cubicBezTo>
                  <a:cubicBezTo>
                    <a:pt x="12" y="27"/>
                    <a:pt x="14" y="32"/>
                    <a:pt x="17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5" y="36"/>
                    <a:pt x="0" y="41"/>
                    <a:pt x="0" y="48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58" y="36"/>
                    <a:pt x="52" y="36"/>
                  </a:cubicBezTo>
                  <a:close/>
                  <a:moveTo>
                    <a:pt x="16" y="22"/>
                  </a:moveTo>
                  <a:cubicBezTo>
                    <a:pt x="16" y="21"/>
                    <a:pt x="16" y="20"/>
                    <a:pt x="16" y="19"/>
                  </a:cubicBezTo>
                  <a:cubicBezTo>
                    <a:pt x="19" y="17"/>
                    <a:pt x="22" y="14"/>
                    <a:pt x="23" y="10"/>
                  </a:cubicBezTo>
                  <a:cubicBezTo>
                    <a:pt x="27" y="14"/>
                    <a:pt x="34" y="17"/>
                    <a:pt x="43" y="17"/>
                  </a:cubicBezTo>
                  <a:cubicBezTo>
                    <a:pt x="44" y="17"/>
                    <a:pt x="46" y="16"/>
                    <a:pt x="47" y="16"/>
                  </a:cubicBezTo>
                  <a:cubicBezTo>
                    <a:pt x="47" y="18"/>
                    <a:pt x="48" y="20"/>
                    <a:pt x="48" y="22"/>
                  </a:cubicBezTo>
                  <a:cubicBezTo>
                    <a:pt x="48" y="32"/>
                    <a:pt x="38" y="40"/>
                    <a:pt x="32" y="40"/>
                  </a:cubicBezTo>
                  <a:cubicBezTo>
                    <a:pt x="25" y="40"/>
                    <a:pt x="16" y="32"/>
                    <a:pt x="16" y="22"/>
                  </a:cubicBezTo>
                  <a:close/>
                  <a:moveTo>
                    <a:pt x="4" y="60"/>
                  </a:moveTo>
                  <a:cubicBezTo>
                    <a:pt x="4" y="48"/>
                    <a:pt x="4" y="48"/>
                    <a:pt x="4" y="48"/>
                  </a:cubicBezTo>
                  <a:cubicBezTo>
                    <a:pt x="4" y="43"/>
                    <a:pt x="7" y="40"/>
                    <a:pt x="12" y="40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5" y="42"/>
                    <a:pt x="28" y="44"/>
                    <a:pt x="32" y="44"/>
                  </a:cubicBezTo>
                  <a:cubicBezTo>
                    <a:pt x="32" y="60"/>
                    <a:pt x="32" y="60"/>
                    <a:pt x="32" y="60"/>
                  </a:cubicBezTo>
                  <a:lnTo>
                    <a:pt x="4" y="60"/>
                  </a:lnTo>
                  <a:close/>
                  <a:moveTo>
                    <a:pt x="60" y="60"/>
                  </a:moveTo>
                  <a:cubicBezTo>
                    <a:pt x="36" y="60"/>
                    <a:pt x="36" y="60"/>
                    <a:pt x="36" y="60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8" y="43"/>
                    <a:pt x="40" y="41"/>
                    <a:pt x="42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6" y="40"/>
                    <a:pt x="60" y="43"/>
                    <a:pt x="60" y="48"/>
                  </a:cubicBezTo>
                  <a:lnTo>
                    <a:pt x="6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9" name="Oval 491"/>
            <p:cNvSpPr>
              <a:spLocks noChangeArrowheads="1"/>
            </p:cNvSpPr>
            <p:nvPr/>
          </p:nvSpPr>
          <p:spPr bwMode="auto">
            <a:xfrm>
              <a:off x="1980556" y="3116858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0" name="Oval 492"/>
            <p:cNvSpPr>
              <a:spLocks noChangeArrowheads="1"/>
            </p:cNvSpPr>
            <p:nvPr/>
          </p:nvSpPr>
          <p:spPr bwMode="auto">
            <a:xfrm>
              <a:off x="2018656" y="3116858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1" name="Freeform 493"/>
            <p:cNvSpPr>
              <a:spLocks/>
            </p:cNvSpPr>
            <p:nvPr/>
          </p:nvSpPr>
          <p:spPr bwMode="auto">
            <a:xfrm>
              <a:off x="1942456" y="3193058"/>
              <a:ext cx="38100" cy="38100"/>
            </a:xfrm>
            <a:custGeom>
              <a:avLst/>
              <a:gdLst>
                <a:gd name="T0" fmla="*/ 16 w 24"/>
                <a:gd name="T1" fmla="*/ 0 h 24"/>
                <a:gd name="T2" fmla="*/ 8 w 24"/>
                <a:gd name="T3" fmla="*/ 0 h 24"/>
                <a:gd name="T4" fmla="*/ 8 w 24"/>
                <a:gd name="T5" fmla="*/ 8 h 24"/>
                <a:gd name="T6" fmla="*/ 0 w 24"/>
                <a:gd name="T7" fmla="*/ 8 h 24"/>
                <a:gd name="T8" fmla="*/ 0 w 24"/>
                <a:gd name="T9" fmla="*/ 16 h 24"/>
                <a:gd name="T10" fmla="*/ 8 w 24"/>
                <a:gd name="T11" fmla="*/ 16 h 24"/>
                <a:gd name="T12" fmla="*/ 8 w 24"/>
                <a:gd name="T13" fmla="*/ 24 h 24"/>
                <a:gd name="T14" fmla="*/ 16 w 24"/>
                <a:gd name="T15" fmla="*/ 24 h 24"/>
                <a:gd name="T16" fmla="*/ 16 w 24"/>
                <a:gd name="T17" fmla="*/ 16 h 24"/>
                <a:gd name="T18" fmla="*/ 24 w 24"/>
                <a:gd name="T19" fmla="*/ 16 h 24"/>
                <a:gd name="T20" fmla="*/ 24 w 24"/>
                <a:gd name="T21" fmla="*/ 8 h 24"/>
                <a:gd name="T22" fmla="*/ 16 w 24"/>
                <a:gd name="T23" fmla="*/ 8 h 24"/>
                <a:gd name="T24" fmla="*/ 16 w 24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4">
                  <a:moveTo>
                    <a:pt x="16" y="0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24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663" name="Group 662"/>
          <p:cNvGrpSpPr/>
          <p:nvPr/>
        </p:nvGrpSpPr>
        <p:grpSpPr>
          <a:xfrm>
            <a:off x="2325043" y="3053358"/>
            <a:ext cx="152400" cy="203200"/>
            <a:chOff x="2325043" y="3053358"/>
            <a:chExt cx="152400" cy="203200"/>
          </a:xfrm>
        </p:grpSpPr>
        <p:sp>
          <p:nvSpPr>
            <p:cNvPr id="112" name="Freeform 494"/>
            <p:cNvSpPr>
              <a:spLocks noEditPoints="1"/>
            </p:cNvSpPr>
            <p:nvPr/>
          </p:nvSpPr>
          <p:spPr bwMode="auto">
            <a:xfrm>
              <a:off x="2325043" y="3053358"/>
              <a:ext cx="152400" cy="203200"/>
            </a:xfrm>
            <a:custGeom>
              <a:avLst/>
              <a:gdLst>
                <a:gd name="T0" fmla="*/ 36 w 48"/>
                <a:gd name="T1" fmla="*/ 6 h 64"/>
                <a:gd name="T2" fmla="*/ 24 w 48"/>
                <a:gd name="T3" fmla="*/ 0 h 64"/>
                <a:gd name="T4" fmla="*/ 11 w 48"/>
                <a:gd name="T5" fmla="*/ 6 h 64"/>
                <a:gd name="T6" fmla="*/ 0 w 48"/>
                <a:gd name="T7" fmla="*/ 18 h 64"/>
                <a:gd name="T8" fmla="*/ 0 w 48"/>
                <a:gd name="T9" fmla="*/ 24 h 64"/>
                <a:gd name="T10" fmla="*/ 0 w 48"/>
                <a:gd name="T11" fmla="*/ 28 h 64"/>
                <a:gd name="T12" fmla="*/ 0 w 48"/>
                <a:gd name="T13" fmla="*/ 32 h 64"/>
                <a:gd name="T14" fmla="*/ 0 w 48"/>
                <a:gd name="T15" fmla="*/ 36 h 64"/>
                <a:gd name="T16" fmla="*/ 24 w 48"/>
                <a:gd name="T17" fmla="*/ 64 h 64"/>
                <a:gd name="T18" fmla="*/ 48 w 48"/>
                <a:gd name="T19" fmla="*/ 36 h 64"/>
                <a:gd name="T20" fmla="*/ 48 w 48"/>
                <a:gd name="T21" fmla="*/ 28 h 64"/>
                <a:gd name="T22" fmla="*/ 48 w 48"/>
                <a:gd name="T23" fmla="*/ 24 h 64"/>
                <a:gd name="T24" fmla="*/ 48 w 48"/>
                <a:gd name="T25" fmla="*/ 18 h 64"/>
                <a:gd name="T26" fmla="*/ 36 w 48"/>
                <a:gd name="T27" fmla="*/ 6 h 64"/>
                <a:gd name="T28" fmla="*/ 44 w 48"/>
                <a:gd name="T29" fmla="*/ 18 h 64"/>
                <a:gd name="T30" fmla="*/ 44 w 48"/>
                <a:gd name="T31" fmla="*/ 24 h 64"/>
                <a:gd name="T32" fmla="*/ 37 w 48"/>
                <a:gd name="T33" fmla="*/ 24 h 64"/>
                <a:gd name="T34" fmla="*/ 40 w 48"/>
                <a:gd name="T35" fmla="*/ 16 h 64"/>
                <a:gd name="T36" fmla="*/ 39 w 48"/>
                <a:gd name="T37" fmla="*/ 10 h 64"/>
                <a:gd name="T38" fmla="*/ 44 w 48"/>
                <a:gd name="T39" fmla="*/ 18 h 64"/>
                <a:gd name="T40" fmla="*/ 36 w 48"/>
                <a:gd name="T41" fmla="*/ 16 h 64"/>
                <a:gd name="T42" fmla="*/ 24 w 48"/>
                <a:gd name="T43" fmla="*/ 28 h 64"/>
                <a:gd name="T44" fmla="*/ 12 w 48"/>
                <a:gd name="T45" fmla="*/ 16 h 64"/>
                <a:gd name="T46" fmla="*/ 24 w 48"/>
                <a:gd name="T47" fmla="*/ 4 h 64"/>
                <a:gd name="T48" fmla="*/ 36 w 48"/>
                <a:gd name="T49" fmla="*/ 16 h 64"/>
                <a:gd name="T50" fmla="*/ 4 w 48"/>
                <a:gd name="T51" fmla="*/ 18 h 64"/>
                <a:gd name="T52" fmla="*/ 9 w 48"/>
                <a:gd name="T53" fmla="*/ 10 h 64"/>
                <a:gd name="T54" fmla="*/ 8 w 48"/>
                <a:gd name="T55" fmla="*/ 16 h 64"/>
                <a:gd name="T56" fmla="*/ 10 w 48"/>
                <a:gd name="T57" fmla="*/ 24 h 64"/>
                <a:gd name="T58" fmla="*/ 4 w 48"/>
                <a:gd name="T59" fmla="*/ 24 h 64"/>
                <a:gd name="T60" fmla="*/ 4 w 48"/>
                <a:gd name="T61" fmla="*/ 18 h 64"/>
                <a:gd name="T62" fmla="*/ 4 w 48"/>
                <a:gd name="T63" fmla="*/ 32 h 64"/>
                <a:gd name="T64" fmla="*/ 4 w 48"/>
                <a:gd name="T65" fmla="*/ 28 h 64"/>
                <a:gd name="T66" fmla="*/ 13 w 48"/>
                <a:gd name="T67" fmla="*/ 28 h 64"/>
                <a:gd name="T68" fmla="*/ 24 w 48"/>
                <a:gd name="T69" fmla="*/ 32 h 64"/>
                <a:gd name="T70" fmla="*/ 34 w 48"/>
                <a:gd name="T71" fmla="*/ 28 h 64"/>
                <a:gd name="T72" fmla="*/ 44 w 48"/>
                <a:gd name="T73" fmla="*/ 28 h 64"/>
                <a:gd name="T74" fmla="*/ 44 w 48"/>
                <a:gd name="T75" fmla="*/ 36 h 64"/>
                <a:gd name="T76" fmla="*/ 43 w 48"/>
                <a:gd name="T77" fmla="*/ 40 h 64"/>
                <a:gd name="T78" fmla="*/ 4 w 48"/>
                <a:gd name="T79" fmla="*/ 40 h 64"/>
                <a:gd name="T80" fmla="*/ 4 w 48"/>
                <a:gd name="T81" fmla="*/ 36 h 64"/>
                <a:gd name="T82" fmla="*/ 4 w 48"/>
                <a:gd name="T83" fmla="*/ 32 h 64"/>
                <a:gd name="T84" fmla="*/ 24 w 48"/>
                <a:gd name="T85" fmla="*/ 60 h 64"/>
                <a:gd name="T86" fmla="*/ 5 w 48"/>
                <a:gd name="T87" fmla="*/ 44 h 64"/>
                <a:gd name="T88" fmla="*/ 42 w 48"/>
                <a:gd name="T89" fmla="*/ 44 h 64"/>
                <a:gd name="T90" fmla="*/ 24 w 48"/>
                <a:gd name="T9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8" h="64">
                  <a:moveTo>
                    <a:pt x="36" y="6"/>
                  </a:moveTo>
                  <a:cubicBezTo>
                    <a:pt x="33" y="2"/>
                    <a:pt x="29" y="0"/>
                    <a:pt x="24" y="0"/>
                  </a:cubicBezTo>
                  <a:cubicBezTo>
                    <a:pt x="18" y="0"/>
                    <a:pt x="14" y="2"/>
                    <a:pt x="11" y="6"/>
                  </a:cubicBezTo>
                  <a:cubicBezTo>
                    <a:pt x="5" y="6"/>
                    <a:pt x="0" y="11"/>
                    <a:pt x="0" y="1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4"/>
                    <a:pt x="0" y="36"/>
                  </a:cubicBezTo>
                  <a:cubicBezTo>
                    <a:pt x="0" y="51"/>
                    <a:pt x="16" y="64"/>
                    <a:pt x="24" y="64"/>
                  </a:cubicBezTo>
                  <a:cubicBezTo>
                    <a:pt x="32" y="64"/>
                    <a:pt x="48" y="51"/>
                    <a:pt x="48" y="36"/>
                  </a:cubicBezTo>
                  <a:cubicBezTo>
                    <a:pt x="48" y="34"/>
                    <a:pt x="48" y="28"/>
                    <a:pt x="48" y="2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8" y="11"/>
                    <a:pt x="42" y="6"/>
                    <a:pt x="36" y="6"/>
                  </a:cubicBezTo>
                  <a:close/>
                  <a:moveTo>
                    <a:pt x="44" y="18"/>
                  </a:moveTo>
                  <a:cubicBezTo>
                    <a:pt x="44" y="24"/>
                    <a:pt x="44" y="24"/>
                    <a:pt x="44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9" y="21"/>
                    <a:pt x="40" y="19"/>
                    <a:pt x="40" y="16"/>
                  </a:cubicBezTo>
                  <a:cubicBezTo>
                    <a:pt x="40" y="14"/>
                    <a:pt x="39" y="12"/>
                    <a:pt x="39" y="10"/>
                  </a:cubicBezTo>
                  <a:cubicBezTo>
                    <a:pt x="41" y="12"/>
                    <a:pt x="44" y="14"/>
                    <a:pt x="44" y="18"/>
                  </a:cubicBezTo>
                  <a:close/>
                  <a:moveTo>
                    <a:pt x="36" y="16"/>
                  </a:moveTo>
                  <a:cubicBezTo>
                    <a:pt x="36" y="22"/>
                    <a:pt x="30" y="28"/>
                    <a:pt x="24" y="28"/>
                  </a:cubicBezTo>
                  <a:cubicBezTo>
                    <a:pt x="17" y="28"/>
                    <a:pt x="12" y="22"/>
                    <a:pt x="12" y="16"/>
                  </a:cubicBezTo>
                  <a:cubicBezTo>
                    <a:pt x="12" y="9"/>
                    <a:pt x="17" y="4"/>
                    <a:pt x="24" y="4"/>
                  </a:cubicBezTo>
                  <a:cubicBezTo>
                    <a:pt x="30" y="4"/>
                    <a:pt x="36" y="9"/>
                    <a:pt x="36" y="16"/>
                  </a:cubicBezTo>
                  <a:close/>
                  <a:moveTo>
                    <a:pt x="4" y="18"/>
                  </a:moveTo>
                  <a:cubicBezTo>
                    <a:pt x="4" y="14"/>
                    <a:pt x="6" y="12"/>
                    <a:pt x="9" y="10"/>
                  </a:cubicBezTo>
                  <a:cubicBezTo>
                    <a:pt x="8" y="12"/>
                    <a:pt x="8" y="14"/>
                    <a:pt x="8" y="16"/>
                  </a:cubicBezTo>
                  <a:cubicBezTo>
                    <a:pt x="8" y="19"/>
                    <a:pt x="8" y="21"/>
                    <a:pt x="10" y="24"/>
                  </a:cubicBezTo>
                  <a:cubicBezTo>
                    <a:pt x="4" y="24"/>
                    <a:pt x="4" y="24"/>
                    <a:pt x="4" y="24"/>
                  </a:cubicBezTo>
                  <a:lnTo>
                    <a:pt x="4" y="18"/>
                  </a:lnTo>
                  <a:close/>
                  <a:moveTo>
                    <a:pt x="4" y="32"/>
                  </a:moveTo>
                  <a:cubicBezTo>
                    <a:pt x="4" y="28"/>
                    <a:pt x="4" y="28"/>
                    <a:pt x="4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6" y="30"/>
                    <a:pt x="20" y="32"/>
                    <a:pt x="24" y="32"/>
                  </a:cubicBezTo>
                  <a:cubicBezTo>
                    <a:pt x="28" y="32"/>
                    <a:pt x="31" y="30"/>
                    <a:pt x="34" y="28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4" y="28"/>
                    <a:pt x="44" y="34"/>
                    <a:pt x="44" y="36"/>
                  </a:cubicBezTo>
                  <a:cubicBezTo>
                    <a:pt x="44" y="37"/>
                    <a:pt x="43" y="38"/>
                    <a:pt x="43" y="4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38"/>
                    <a:pt x="4" y="37"/>
                    <a:pt x="4" y="36"/>
                  </a:cubicBezTo>
                  <a:cubicBezTo>
                    <a:pt x="4" y="34"/>
                    <a:pt x="4" y="32"/>
                    <a:pt x="4" y="32"/>
                  </a:cubicBezTo>
                  <a:close/>
                  <a:moveTo>
                    <a:pt x="24" y="60"/>
                  </a:moveTo>
                  <a:cubicBezTo>
                    <a:pt x="19" y="60"/>
                    <a:pt x="9" y="53"/>
                    <a:pt x="5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38" y="53"/>
                    <a:pt x="28" y="60"/>
                    <a:pt x="24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3" name="Oval 495"/>
            <p:cNvSpPr>
              <a:spLocks noChangeArrowheads="1"/>
            </p:cNvSpPr>
            <p:nvPr/>
          </p:nvSpPr>
          <p:spPr bwMode="auto">
            <a:xfrm>
              <a:off x="2375843" y="3154958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4" name="Oval 496"/>
            <p:cNvSpPr>
              <a:spLocks noChangeArrowheads="1"/>
            </p:cNvSpPr>
            <p:nvPr/>
          </p:nvSpPr>
          <p:spPr bwMode="auto">
            <a:xfrm>
              <a:off x="2413943" y="3154958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5" name="Oval 497"/>
            <p:cNvSpPr>
              <a:spLocks noChangeArrowheads="1"/>
            </p:cNvSpPr>
            <p:nvPr/>
          </p:nvSpPr>
          <p:spPr bwMode="auto">
            <a:xfrm>
              <a:off x="2388543" y="3091458"/>
              <a:ext cx="25400" cy="25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652" name="Group 651"/>
          <p:cNvGrpSpPr/>
          <p:nvPr/>
        </p:nvGrpSpPr>
        <p:grpSpPr>
          <a:xfrm>
            <a:off x="6366818" y="2645370"/>
            <a:ext cx="179388" cy="203200"/>
            <a:chOff x="6366818" y="2645370"/>
            <a:chExt cx="179388" cy="203200"/>
          </a:xfrm>
        </p:grpSpPr>
        <p:sp>
          <p:nvSpPr>
            <p:cNvPr id="117" name="Freeform 499"/>
            <p:cNvSpPr>
              <a:spLocks noEditPoints="1"/>
            </p:cNvSpPr>
            <p:nvPr/>
          </p:nvSpPr>
          <p:spPr bwMode="auto">
            <a:xfrm>
              <a:off x="6366818" y="2645370"/>
              <a:ext cx="179388" cy="203200"/>
            </a:xfrm>
            <a:custGeom>
              <a:avLst/>
              <a:gdLst>
                <a:gd name="T0" fmla="*/ 105 w 113"/>
                <a:gd name="T1" fmla="*/ 8 h 128"/>
                <a:gd name="T2" fmla="*/ 89 w 113"/>
                <a:gd name="T3" fmla="*/ 8 h 128"/>
                <a:gd name="T4" fmla="*/ 81 w 113"/>
                <a:gd name="T5" fmla="*/ 8 h 128"/>
                <a:gd name="T6" fmla="*/ 81 w 113"/>
                <a:gd name="T7" fmla="*/ 0 h 128"/>
                <a:gd name="T8" fmla="*/ 32 w 113"/>
                <a:gd name="T9" fmla="*/ 0 h 128"/>
                <a:gd name="T10" fmla="*/ 32 w 113"/>
                <a:gd name="T11" fmla="*/ 8 h 128"/>
                <a:gd name="T12" fmla="*/ 24 w 113"/>
                <a:gd name="T13" fmla="*/ 8 h 128"/>
                <a:gd name="T14" fmla="*/ 0 w 113"/>
                <a:gd name="T15" fmla="*/ 8 h 128"/>
                <a:gd name="T16" fmla="*/ 0 w 113"/>
                <a:gd name="T17" fmla="*/ 16 h 128"/>
                <a:gd name="T18" fmla="*/ 0 w 113"/>
                <a:gd name="T19" fmla="*/ 120 h 128"/>
                <a:gd name="T20" fmla="*/ 0 w 113"/>
                <a:gd name="T21" fmla="*/ 128 h 128"/>
                <a:gd name="T22" fmla="*/ 8 w 113"/>
                <a:gd name="T23" fmla="*/ 128 h 128"/>
                <a:gd name="T24" fmla="*/ 105 w 113"/>
                <a:gd name="T25" fmla="*/ 128 h 128"/>
                <a:gd name="T26" fmla="*/ 113 w 113"/>
                <a:gd name="T27" fmla="*/ 128 h 128"/>
                <a:gd name="T28" fmla="*/ 113 w 113"/>
                <a:gd name="T29" fmla="*/ 120 h 128"/>
                <a:gd name="T30" fmla="*/ 113 w 113"/>
                <a:gd name="T31" fmla="*/ 8 h 128"/>
                <a:gd name="T32" fmla="*/ 105 w 113"/>
                <a:gd name="T33" fmla="*/ 8 h 128"/>
                <a:gd name="T34" fmla="*/ 32 w 113"/>
                <a:gd name="T35" fmla="*/ 16 h 128"/>
                <a:gd name="T36" fmla="*/ 49 w 113"/>
                <a:gd name="T37" fmla="*/ 16 h 128"/>
                <a:gd name="T38" fmla="*/ 49 w 113"/>
                <a:gd name="T39" fmla="*/ 8 h 128"/>
                <a:gd name="T40" fmla="*/ 65 w 113"/>
                <a:gd name="T41" fmla="*/ 8 h 128"/>
                <a:gd name="T42" fmla="*/ 65 w 113"/>
                <a:gd name="T43" fmla="*/ 16 h 128"/>
                <a:gd name="T44" fmla="*/ 81 w 113"/>
                <a:gd name="T45" fmla="*/ 16 h 128"/>
                <a:gd name="T46" fmla="*/ 81 w 113"/>
                <a:gd name="T47" fmla="*/ 24 h 128"/>
                <a:gd name="T48" fmla="*/ 65 w 113"/>
                <a:gd name="T49" fmla="*/ 24 h 128"/>
                <a:gd name="T50" fmla="*/ 49 w 113"/>
                <a:gd name="T51" fmla="*/ 24 h 128"/>
                <a:gd name="T52" fmla="*/ 32 w 113"/>
                <a:gd name="T53" fmla="*/ 24 h 128"/>
                <a:gd name="T54" fmla="*/ 32 w 113"/>
                <a:gd name="T55" fmla="*/ 16 h 128"/>
                <a:gd name="T56" fmla="*/ 8 w 113"/>
                <a:gd name="T57" fmla="*/ 120 h 128"/>
                <a:gd name="T58" fmla="*/ 8 w 113"/>
                <a:gd name="T59" fmla="*/ 16 h 128"/>
                <a:gd name="T60" fmla="*/ 24 w 113"/>
                <a:gd name="T61" fmla="*/ 16 h 128"/>
                <a:gd name="T62" fmla="*/ 24 w 113"/>
                <a:gd name="T63" fmla="*/ 24 h 128"/>
                <a:gd name="T64" fmla="*/ 24 w 113"/>
                <a:gd name="T65" fmla="*/ 32 h 128"/>
                <a:gd name="T66" fmla="*/ 89 w 113"/>
                <a:gd name="T67" fmla="*/ 32 h 128"/>
                <a:gd name="T68" fmla="*/ 89 w 113"/>
                <a:gd name="T69" fmla="*/ 24 h 128"/>
                <a:gd name="T70" fmla="*/ 89 w 113"/>
                <a:gd name="T71" fmla="*/ 16 h 128"/>
                <a:gd name="T72" fmla="*/ 105 w 113"/>
                <a:gd name="T73" fmla="*/ 16 h 128"/>
                <a:gd name="T74" fmla="*/ 105 w 113"/>
                <a:gd name="T75" fmla="*/ 120 h 128"/>
                <a:gd name="T76" fmla="*/ 8 w 113"/>
                <a:gd name="T77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3" h="128">
                  <a:moveTo>
                    <a:pt x="105" y="8"/>
                  </a:moveTo>
                  <a:lnTo>
                    <a:pt x="89" y="8"/>
                  </a:lnTo>
                  <a:lnTo>
                    <a:pt x="81" y="8"/>
                  </a:lnTo>
                  <a:lnTo>
                    <a:pt x="81" y="0"/>
                  </a:lnTo>
                  <a:lnTo>
                    <a:pt x="32" y="0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120"/>
                  </a:lnTo>
                  <a:lnTo>
                    <a:pt x="0" y="128"/>
                  </a:lnTo>
                  <a:lnTo>
                    <a:pt x="8" y="128"/>
                  </a:lnTo>
                  <a:lnTo>
                    <a:pt x="105" y="128"/>
                  </a:lnTo>
                  <a:lnTo>
                    <a:pt x="113" y="128"/>
                  </a:lnTo>
                  <a:lnTo>
                    <a:pt x="113" y="120"/>
                  </a:lnTo>
                  <a:lnTo>
                    <a:pt x="113" y="8"/>
                  </a:lnTo>
                  <a:lnTo>
                    <a:pt x="105" y="8"/>
                  </a:lnTo>
                  <a:close/>
                  <a:moveTo>
                    <a:pt x="32" y="16"/>
                  </a:moveTo>
                  <a:lnTo>
                    <a:pt x="49" y="16"/>
                  </a:lnTo>
                  <a:lnTo>
                    <a:pt x="49" y="8"/>
                  </a:lnTo>
                  <a:lnTo>
                    <a:pt x="65" y="8"/>
                  </a:lnTo>
                  <a:lnTo>
                    <a:pt x="65" y="16"/>
                  </a:lnTo>
                  <a:lnTo>
                    <a:pt x="81" y="16"/>
                  </a:lnTo>
                  <a:lnTo>
                    <a:pt x="81" y="24"/>
                  </a:lnTo>
                  <a:lnTo>
                    <a:pt x="65" y="24"/>
                  </a:lnTo>
                  <a:lnTo>
                    <a:pt x="49" y="24"/>
                  </a:lnTo>
                  <a:lnTo>
                    <a:pt x="32" y="24"/>
                  </a:lnTo>
                  <a:lnTo>
                    <a:pt x="32" y="16"/>
                  </a:lnTo>
                  <a:close/>
                  <a:moveTo>
                    <a:pt x="8" y="12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24" y="24"/>
                  </a:lnTo>
                  <a:lnTo>
                    <a:pt x="24" y="32"/>
                  </a:lnTo>
                  <a:lnTo>
                    <a:pt x="89" y="32"/>
                  </a:lnTo>
                  <a:lnTo>
                    <a:pt x="89" y="24"/>
                  </a:lnTo>
                  <a:lnTo>
                    <a:pt x="89" y="16"/>
                  </a:lnTo>
                  <a:lnTo>
                    <a:pt x="105" y="16"/>
                  </a:lnTo>
                  <a:lnTo>
                    <a:pt x="105" y="120"/>
                  </a:lnTo>
                  <a:lnTo>
                    <a:pt x="8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8" name="Freeform 500"/>
            <p:cNvSpPr>
              <a:spLocks/>
            </p:cNvSpPr>
            <p:nvPr/>
          </p:nvSpPr>
          <p:spPr bwMode="auto">
            <a:xfrm>
              <a:off x="6392218" y="2721570"/>
              <a:ext cx="128588" cy="76200"/>
            </a:xfrm>
            <a:custGeom>
              <a:avLst/>
              <a:gdLst>
                <a:gd name="T0" fmla="*/ 77 w 81"/>
                <a:gd name="T1" fmla="*/ 24 h 48"/>
                <a:gd name="T2" fmla="*/ 71 w 81"/>
                <a:gd name="T3" fmla="*/ 24 h 48"/>
                <a:gd name="T4" fmla="*/ 65 w 81"/>
                <a:gd name="T5" fmla="*/ 32 h 48"/>
                <a:gd name="T6" fmla="*/ 63 w 81"/>
                <a:gd name="T7" fmla="*/ 34 h 48"/>
                <a:gd name="T8" fmla="*/ 45 w 81"/>
                <a:gd name="T9" fmla="*/ 0 h 48"/>
                <a:gd name="T10" fmla="*/ 28 w 81"/>
                <a:gd name="T11" fmla="*/ 32 h 48"/>
                <a:gd name="T12" fmla="*/ 12 w 81"/>
                <a:gd name="T13" fmla="*/ 10 h 48"/>
                <a:gd name="T14" fmla="*/ 2 w 81"/>
                <a:gd name="T15" fmla="*/ 24 h 48"/>
                <a:gd name="T16" fmla="*/ 0 w 81"/>
                <a:gd name="T17" fmla="*/ 24 h 48"/>
                <a:gd name="T18" fmla="*/ 0 w 81"/>
                <a:gd name="T19" fmla="*/ 32 h 48"/>
                <a:gd name="T20" fmla="*/ 6 w 81"/>
                <a:gd name="T21" fmla="*/ 32 h 48"/>
                <a:gd name="T22" fmla="*/ 12 w 81"/>
                <a:gd name="T23" fmla="*/ 24 h 48"/>
                <a:gd name="T24" fmla="*/ 12 w 81"/>
                <a:gd name="T25" fmla="*/ 24 h 48"/>
                <a:gd name="T26" fmla="*/ 16 w 81"/>
                <a:gd name="T27" fmla="*/ 28 h 48"/>
                <a:gd name="T28" fmla="*/ 28 w 81"/>
                <a:gd name="T29" fmla="*/ 48 h 48"/>
                <a:gd name="T30" fmla="*/ 45 w 81"/>
                <a:gd name="T31" fmla="*/ 18 h 48"/>
                <a:gd name="T32" fmla="*/ 61 w 81"/>
                <a:gd name="T33" fmla="*/ 48 h 48"/>
                <a:gd name="T34" fmla="*/ 75 w 81"/>
                <a:gd name="T35" fmla="*/ 32 h 48"/>
                <a:gd name="T36" fmla="*/ 81 w 81"/>
                <a:gd name="T37" fmla="*/ 32 h 48"/>
                <a:gd name="T38" fmla="*/ 81 w 81"/>
                <a:gd name="T39" fmla="*/ 24 h 48"/>
                <a:gd name="T40" fmla="*/ 77 w 81"/>
                <a:gd name="T4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1" h="48">
                  <a:moveTo>
                    <a:pt x="77" y="24"/>
                  </a:moveTo>
                  <a:lnTo>
                    <a:pt x="71" y="24"/>
                  </a:lnTo>
                  <a:lnTo>
                    <a:pt x="65" y="32"/>
                  </a:lnTo>
                  <a:lnTo>
                    <a:pt x="63" y="34"/>
                  </a:lnTo>
                  <a:lnTo>
                    <a:pt x="45" y="0"/>
                  </a:lnTo>
                  <a:lnTo>
                    <a:pt x="28" y="32"/>
                  </a:lnTo>
                  <a:lnTo>
                    <a:pt x="12" y="10"/>
                  </a:lnTo>
                  <a:lnTo>
                    <a:pt x="2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28" y="48"/>
                  </a:lnTo>
                  <a:lnTo>
                    <a:pt x="45" y="18"/>
                  </a:lnTo>
                  <a:lnTo>
                    <a:pt x="61" y="48"/>
                  </a:lnTo>
                  <a:lnTo>
                    <a:pt x="75" y="32"/>
                  </a:lnTo>
                  <a:lnTo>
                    <a:pt x="81" y="32"/>
                  </a:lnTo>
                  <a:lnTo>
                    <a:pt x="81" y="24"/>
                  </a:lnTo>
                  <a:lnTo>
                    <a:pt x="77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651" name="Group 650"/>
          <p:cNvGrpSpPr/>
          <p:nvPr/>
        </p:nvGrpSpPr>
        <p:grpSpPr>
          <a:xfrm>
            <a:off x="6787506" y="2632670"/>
            <a:ext cx="177800" cy="203200"/>
            <a:chOff x="6787506" y="2632670"/>
            <a:chExt cx="177800" cy="203200"/>
          </a:xfrm>
        </p:grpSpPr>
        <p:sp>
          <p:nvSpPr>
            <p:cNvPr id="415" name="Freeform 396"/>
            <p:cNvSpPr>
              <a:spLocks/>
            </p:cNvSpPr>
            <p:nvPr/>
          </p:nvSpPr>
          <p:spPr bwMode="auto">
            <a:xfrm>
              <a:off x="6787506" y="2658070"/>
              <a:ext cx="177800" cy="177800"/>
            </a:xfrm>
            <a:custGeom>
              <a:avLst/>
              <a:gdLst>
                <a:gd name="T0" fmla="*/ 96 w 112"/>
                <a:gd name="T1" fmla="*/ 0 h 112"/>
                <a:gd name="T2" fmla="*/ 96 w 112"/>
                <a:gd name="T3" fmla="*/ 24 h 112"/>
                <a:gd name="T4" fmla="*/ 16 w 112"/>
                <a:gd name="T5" fmla="*/ 24 h 112"/>
                <a:gd name="T6" fmla="*/ 16 w 112"/>
                <a:gd name="T7" fmla="*/ 0 h 112"/>
                <a:gd name="T8" fmla="*/ 0 w 112"/>
                <a:gd name="T9" fmla="*/ 0 h 112"/>
                <a:gd name="T10" fmla="*/ 0 w 112"/>
                <a:gd name="T11" fmla="*/ 112 h 112"/>
                <a:gd name="T12" fmla="*/ 8 w 112"/>
                <a:gd name="T13" fmla="*/ 112 h 112"/>
                <a:gd name="T14" fmla="*/ 16 w 112"/>
                <a:gd name="T15" fmla="*/ 112 h 112"/>
                <a:gd name="T16" fmla="*/ 96 w 112"/>
                <a:gd name="T17" fmla="*/ 112 h 112"/>
                <a:gd name="T18" fmla="*/ 104 w 112"/>
                <a:gd name="T19" fmla="*/ 112 h 112"/>
                <a:gd name="T20" fmla="*/ 112 w 112"/>
                <a:gd name="T21" fmla="*/ 112 h 112"/>
                <a:gd name="T22" fmla="*/ 112 w 112"/>
                <a:gd name="T23" fmla="*/ 0 h 112"/>
                <a:gd name="T24" fmla="*/ 96 w 112"/>
                <a:gd name="T2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2" h="112">
                  <a:moveTo>
                    <a:pt x="96" y="0"/>
                  </a:moveTo>
                  <a:lnTo>
                    <a:pt x="96" y="24"/>
                  </a:lnTo>
                  <a:lnTo>
                    <a:pt x="16" y="24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16" y="112"/>
                  </a:lnTo>
                  <a:lnTo>
                    <a:pt x="96" y="112"/>
                  </a:lnTo>
                  <a:lnTo>
                    <a:pt x="104" y="112"/>
                  </a:lnTo>
                  <a:lnTo>
                    <a:pt x="112" y="112"/>
                  </a:lnTo>
                  <a:lnTo>
                    <a:pt x="112" y="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6" name="Freeform 498"/>
            <p:cNvSpPr>
              <a:spLocks noEditPoints="1"/>
            </p:cNvSpPr>
            <p:nvPr/>
          </p:nvSpPr>
          <p:spPr bwMode="auto">
            <a:xfrm>
              <a:off x="6825606" y="2632670"/>
              <a:ext cx="101600" cy="50800"/>
            </a:xfrm>
            <a:custGeom>
              <a:avLst/>
              <a:gdLst>
                <a:gd name="T0" fmla="*/ 32 w 32"/>
                <a:gd name="T1" fmla="*/ 8 h 16"/>
                <a:gd name="T2" fmla="*/ 24 w 32"/>
                <a:gd name="T3" fmla="*/ 8 h 16"/>
                <a:gd name="T4" fmla="*/ 16 w 32"/>
                <a:gd name="T5" fmla="*/ 0 h 16"/>
                <a:gd name="T6" fmla="*/ 8 w 32"/>
                <a:gd name="T7" fmla="*/ 8 h 16"/>
                <a:gd name="T8" fmla="*/ 0 w 32"/>
                <a:gd name="T9" fmla="*/ 8 h 16"/>
                <a:gd name="T10" fmla="*/ 0 w 32"/>
                <a:gd name="T11" fmla="*/ 16 h 16"/>
                <a:gd name="T12" fmla="*/ 32 w 32"/>
                <a:gd name="T13" fmla="*/ 16 h 16"/>
                <a:gd name="T14" fmla="*/ 32 w 32"/>
                <a:gd name="T15" fmla="*/ 8 h 16"/>
                <a:gd name="T16" fmla="*/ 16 w 32"/>
                <a:gd name="T17" fmla="*/ 12 h 16"/>
                <a:gd name="T18" fmla="*/ 12 w 32"/>
                <a:gd name="T19" fmla="*/ 8 h 16"/>
                <a:gd name="T20" fmla="*/ 16 w 32"/>
                <a:gd name="T21" fmla="*/ 4 h 16"/>
                <a:gd name="T22" fmla="*/ 20 w 32"/>
                <a:gd name="T23" fmla="*/ 8 h 16"/>
                <a:gd name="T24" fmla="*/ 16 w 32"/>
                <a:gd name="T25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16">
                  <a:moveTo>
                    <a:pt x="32" y="8"/>
                  </a:moveTo>
                  <a:cubicBezTo>
                    <a:pt x="24" y="8"/>
                    <a:pt x="24" y="8"/>
                    <a:pt x="24" y="8"/>
                  </a:cubicBezTo>
                  <a:cubicBezTo>
                    <a:pt x="24" y="3"/>
                    <a:pt x="20" y="0"/>
                    <a:pt x="16" y="0"/>
                  </a:cubicBezTo>
                  <a:cubicBezTo>
                    <a:pt x="11" y="0"/>
                    <a:pt x="8" y="3"/>
                    <a:pt x="8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2" y="16"/>
                    <a:pt x="32" y="16"/>
                    <a:pt x="32" y="16"/>
                  </a:cubicBezTo>
                  <a:lnTo>
                    <a:pt x="32" y="8"/>
                  </a:lnTo>
                  <a:close/>
                  <a:moveTo>
                    <a:pt x="16" y="12"/>
                  </a:moveTo>
                  <a:cubicBezTo>
                    <a:pt x="13" y="12"/>
                    <a:pt x="12" y="10"/>
                    <a:pt x="12" y="8"/>
                  </a:cubicBezTo>
                  <a:cubicBezTo>
                    <a:pt x="12" y="6"/>
                    <a:pt x="13" y="4"/>
                    <a:pt x="16" y="4"/>
                  </a:cubicBezTo>
                  <a:cubicBezTo>
                    <a:pt x="18" y="4"/>
                    <a:pt x="20" y="6"/>
                    <a:pt x="20" y="8"/>
                  </a:cubicBezTo>
                  <a:cubicBezTo>
                    <a:pt x="20" y="10"/>
                    <a:pt x="18" y="12"/>
                    <a:pt x="16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9" name="Freeform 501"/>
            <p:cNvSpPr>
              <a:spLocks/>
            </p:cNvSpPr>
            <p:nvPr/>
          </p:nvSpPr>
          <p:spPr bwMode="auto">
            <a:xfrm>
              <a:off x="6800206" y="2734270"/>
              <a:ext cx="152400" cy="76200"/>
            </a:xfrm>
            <a:custGeom>
              <a:avLst/>
              <a:gdLst>
                <a:gd name="T0" fmla="*/ 84 w 96"/>
                <a:gd name="T1" fmla="*/ 24 h 48"/>
                <a:gd name="T2" fmla="*/ 78 w 96"/>
                <a:gd name="T3" fmla="*/ 24 h 48"/>
                <a:gd name="T4" fmla="*/ 72 w 96"/>
                <a:gd name="T5" fmla="*/ 32 h 48"/>
                <a:gd name="T6" fmla="*/ 70 w 96"/>
                <a:gd name="T7" fmla="*/ 34 h 48"/>
                <a:gd name="T8" fmla="*/ 52 w 96"/>
                <a:gd name="T9" fmla="*/ 0 h 48"/>
                <a:gd name="T10" fmla="*/ 36 w 96"/>
                <a:gd name="T11" fmla="*/ 32 h 48"/>
                <a:gd name="T12" fmla="*/ 20 w 96"/>
                <a:gd name="T13" fmla="*/ 10 h 48"/>
                <a:gd name="T14" fmla="*/ 10 w 96"/>
                <a:gd name="T15" fmla="*/ 24 h 48"/>
                <a:gd name="T16" fmla="*/ 0 w 96"/>
                <a:gd name="T17" fmla="*/ 24 h 48"/>
                <a:gd name="T18" fmla="*/ 0 w 96"/>
                <a:gd name="T19" fmla="*/ 32 h 48"/>
                <a:gd name="T20" fmla="*/ 4 w 96"/>
                <a:gd name="T21" fmla="*/ 32 h 48"/>
                <a:gd name="T22" fmla="*/ 14 w 96"/>
                <a:gd name="T23" fmla="*/ 32 h 48"/>
                <a:gd name="T24" fmla="*/ 20 w 96"/>
                <a:gd name="T25" fmla="*/ 24 h 48"/>
                <a:gd name="T26" fmla="*/ 20 w 96"/>
                <a:gd name="T27" fmla="*/ 24 h 48"/>
                <a:gd name="T28" fmla="*/ 24 w 96"/>
                <a:gd name="T29" fmla="*/ 28 h 48"/>
                <a:gd name="T30" fmla="*/ 36 w 96"/>
                <a:gd name="T31" fmla="*/ 48 h 48"/>
                <a:gd name="T32" fmla="*/ 52 w 96"/>
                <a:gd name="T33" fmla="*/ 18 h 48"/>
                <a:gd name="T34" fmla="*/ 68 w 96"/>
                <a:gd name="T35" fmla="*/ 48 h 48"/>
                <a:gd name="T36" fmla="*/ 82 w 96"/>
                <a:gd name="T37" fmla="*/ 32 h 48"/>
                <a:gd name="T38" fmla="*/ 96 w 96"/>
                <a:gd name="T39" fmla="*/ 32 h 48"/>
                <a:gd name="T40" fmla="*/ 96 w 96"/>
                <a:gd name="T41" fmla="*/ 24 h 48"/>
                <a:gd name="T42" fmla="*/ 84 w 96"/>
                <a:gd name="T43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6" h="48">
                  <a:moveTo>
                    <a:pt x="84" y="24"/>
                  </a:moveTo>
                  <a:lnTo>
                    <a:pt x="78" y="24"/>
                  </a:lnTo>
                  <a:lnTo>
                    <a:pt x="72" y="32"/>
                  </a:lnTo>
                  <a:lnTo>
                    <a:pt x="70" y="34"/>
                  </a:lnTo>
                  <a:lnTo>
                    <a:pt x="52" y="0"/>
                  </a:lnTo>
                  <a:lnTo>
                    <a:pt x="36" y="32"/>
                  </a:lnTo>
                  <a:lnTo>
                    <a:pt x="20" y="10"/>
                  </a:lnTo>
                  <a:lnTo>
                    <a:pt x="10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4" y="32"/>
                  </a:lnTo>
                  <a:lnTo>
                    <a:pt x="14" y="32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4" y="28"/>
                  </a:lnTo>
                  <a:lnTo>
                    <a:pt x="36" y="48"/>
                  </a:lnTo>
                  <a:lnTo>
                    <a:pt x="52" y="18"/>
                  </a:lnTo>
                  <a:lnTo>
                    <a:pt x="68" y="48"/>
                  </a:lnTo>
                  <a:lnTo>
                    <a:pt x="82" y="32"/>
                  </a:lnTo>
                  <a:lnTo>
                    <a:pt x="96" y="32"/>
                  </a:lnTo>
                  <a:lnTo>
                    <a:pt x="96" y="24"/>
                  </a:lnTo>
                  <a:lnTo>
                    <a:pt x="84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655" name="Group 654"/>
          <p:cNvGrpSpPr/>
          <p:nvPr/>
        </p:nvGrpSpPr>
        <p:grpSpPr>
          <a:xfrm>
            <a:off x="3939531" y="2645370"/>
            <a:ext cx="203200" cy="203200"/>
            <a:chOff x="3939531" y="2645370"/>
            <a:chExt cx="203200" cy="203200"/>
          </a:xfrm>
        </p:grpSpPr>
        <p:sp>
          <p:nvSpPr>
            <p:cNvPr id="120" name="Freeform 502"/>
            <p:cNvSpPr>
              <a:spLocks noEditPoints="1"/>
            </p:cNvSpPr>
            <p:nvPr/>
          </p:nvSpPr>
          <p:spPr bwMode="auto">
            <a:xfrm>
              <a:off x="3939531" y="2721570"/>
              <a:ext cx="203200" cy="127000"/>
            </a:xfrm>
            <a:custGeom>
              <a:avLst/>
              <a:gdLst>
                <a:gd name="T0" fmla="*/ 60 w 64"/>
                <a:gd name="T1" fmla="*/ 0 h 40"/>
                <a:gd name="T2" fmla="*/ 56 w 64"/>
                <a:gd name="T3" fmla="*/ 0 h 40"/>
                <a:gd name="T4" fmla="*/ 8 w 64"/>
                <a:gd name="T5" fmla="*/ 0 h 40"/>
                <a:gd name="T6" fmla="*/ 4 w 64"/>
                <a:gd name="T7" fmla="*/ 0 h 40"/>
                <a:gd name="T8" fmla="*/ 0 w 64"/>
                <a:gd name="T9" fmla="*/ 4 h 40"/>
                <a:gd name="T10" fmla="*/ 4 w 64"/>
                <a:gd name="T11" fmla="*/ 8 h 40"/>
                <a:gd name="T12" fmla="*/ 8 w 64"/>
                <a:gd name="T13" fmla="*/ 8 h 40"/>
                <a:gd name="T14" fmla="*/ 8 w 64"/>
                <a:gd name="T15" fmla="*/ 12 h 40"/>
                <a:gd name="T16" fmla="*/ 18 w 64"/>
                <a:gd name="T17" fmla="*/ 31 h 40"/>
                <a:gd name="T18" fmla="*/ 13 w 64"/>
                <a:gd name="T19" fmla="*/ 37 h 40"/>
                <a:gd name="T20" fmla="*/ 13 w 64"/>
                <a:gd name="T21" fmla="*/ 39 h 40"/>
                <a:gd name="T22" fmla="*/ 15 w 64"/>
                <a:gd name="T23" fmla="*/ 40 h 40"/>
                <a:gd name="T24" fmla="*/ 48 w 64"/>
                <a:gd name="T25" fmla="*/ 40 h 40"/>
                <a:gd name="T26" fmla="*/ 50 w 64"/>
                <a:gd name="T27" fmla="*/ 39 h 40"/>
                <a:gd name="T28" fmla="*/ 50 w 64"/>
                <a:gd name="T29" fmla="*/ 37 h 40"/>
                <a:gd name="T30" fmla="*/ 45 w 64"/>
                <a:gd name="T31" fmla="*/ 31 h 40"/>
                <a:gd name="T32" fmla="*/ 56 w 64"/>
                <a:gd name="T33" fmla="*/ 12 h 40"/>
                <a:gd name="T34" fmla="*/ 56 w 64"/>
                <a:gd name="T35" fmla="*/ 8 h 40"/>
                <a:gd name="T36" fmla="*/ 60 w 64"/>
                <a:gd name="T37" fmla="*/ 8 h 40"/>
                <a:gd name="T38" fmla="*/ 64 w 64"/>
                <a:gd name="T39" fmla="*/ 4 h 40"/>
                <a:gd name="T40" fmla="*/ 60 w 64"/>
                <a:gd name="T41" fmla="*/ 0 h 40"/>
                <a:gd name="T42" fmla="*/ 28 w 64"/>
                <a:gd name="T43" fmla="*/ 28 h 40"/>
                <a:gd name="T44" fmla="*/ 20 w 64"/>
                <a:gd name="T45" fmla="*/ 28 h 40"/>
                <a:gd name="T46" fmla="*/ 12 w 64"/>
                <a:gd name="T47" fmla="*/ 12 h 40"/>
                <a:gd name="T48" fmla="*/ 12 w 64"/>
                <a:gd name="T49" fmla="*/ 8 h 40"/>
                <a:gd name="T50" fmla="*/ 20 w 64"/>
                <a:gd name="T51" fmla="*/ 8 h 40"/>
                <a:gd name="T52" fmla="*/ 20 w 64"/>
                <a:gd name="T53" fmla="*/ 12 h 40"/>
                <a:gd name="T54" fmla="*/ 28 w 64"/>
                <a:gd name="T55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4" h="40">
                  <a:moveTo>
                    <a:pt x="60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20"/>
                    <a:pt x="12" y="27"/>
                    <a:pt x="18" y="31"/>
                  </a:cubicBezTo>
                  <a:cubicBezTo>
                    <a:pt x="16" y="33"/>
                    <a:pt x="14" y="35"/>
                    <a:pt x="13" y="37"/>
                  </a:cubicBezTo>
                  <a:cubicBezTo>
                    <a:pt x="13" y="38"/>
                    <a:pt x="13" y="38"/>
                    <a:pt x="13" y="39"/>
                  </a:cubicBezTo>
                  <a:cubicBezTo>
                    <a:pt x="14" y="39"/>
                    <a:pt x="14" y="40"/>
                    <a:pt x="15" y="40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9" y="40"/>
                    <a:pt x="49" y="39"/>
                    <a:pt x="50" y="39"/>
                  </a:cubicBezTo>
                  <a:cubicBezTo>
                    <a:pt x="50" y="38"/>
                    <a:pt x="50" y="38"/>
                    <a:pt x="50" y="37"/>
                  </a:cubicBezTo>
                  <a:cubicBezTo>
                    <a:pt x="49" y="35"/>
                    <a:pt x="47" y="33"/>
                    <a:pt x="45" y="31"/>
                  </a:cubicBezTo>
                  <a:cubicBezTo>
                    <a:pt x="52" y="27"/>
                    <a:pt x="56" y="20"/>
                    <a:pt x="56" y="1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2" y="8"/>
                    <a:pt x="64" y="6"/>
                    <a:pt x="64" y="4"/>
                  </a:cubicBezTo>
                  <a:cubicBezTo>
                    <a:pt x="64" y="2"/>
                    <a:pt x="62" y="0"/>
                    <a:pt x="60" y="0"/>
                  </a:cubicBezTo>
                  <a:close/>
                  <a:moveTo>
                    <a:pt x="28" y="28"/>
                  </a:moveTo>
                  <a:cubicBezTo>
                    <a:pt x="20" y="28"/>
                    <a:pt x="20" y="28"/>
                    <a:pt x="20" y="28"/>
                  </a:cubicBezTo>
                  <a:cubicBezTo>
                    <a:pt x="15" y="24"/>
                    <a:pt x="12" y="18"/>
                    <a:pt x="12" y="12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8"/>
                    <a:pt x="23" y="24"/>
                    <a:pt x="28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1" name="Freeform 503"/>
            <p:cNvSpPr>
              <a:spLocks/>
            </p:cNvSpPr>
            <p:nvPr/>
          </p:nvSpPr>
          <p:spPr bwMode="auto">
            <a:xfrm>
              <a:off x="4063356" y="2645370"/>
              <a:ext cx="79375" cy="63500"/>
            </a:xfrm>
            <a:custGeom>
              <a:avLst/>
              <a:gdLst>
                <a:gd name="T0" fmla="*/ 24 w 25"/>
                <a:gd name="T1" fmla="*/ 4 h 20"/>
                <a:gd name="T2" fmla="*/ 24 w 25"/>
                <a:gd name="T3" fmla="*/ 1 h 20"/>
                <a:gd name="T4" fmla="*/ 24 w 25"/>
                <a:gd name="T5" fmla="*/ 1 h 20"/>
                <a:gd name="T6" fmla="*/ 21 w 25"/>
                <a:gd name="T7" fmla="*/ 1 h 20"/>
                <a:gd name="T8" fmla="*/ 0 w 25"/>
                <a:gd name="T9" fmla="*/ 20 h 20"/>
                <a:gd name="T10" fmla="*/ 12 w 25"/>
                <a:gd name="T11" fmla="*/ 20 h 20"/>
                <a:gd name="T12" fmla="*/ 24 w 25"/>
                <a:gd name="T13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0">
                  <a:moveTo>
                    <a:pt x="24" y="4"/>
                  </a:moveTo>
                  <a:cubicBezTo>
                    <a:pt x="25" y="3"/>
                    <a:pt x="25" y="2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0"/>
                    <a:pt x="22" y="0"/>
                    <a:pt x="21" y="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2" y="20"/>
                    <a:pt x="12" y="20"/>
                    <a:pt x="12" y="20"/>
                  </a:cubicBezTo>
                  <a:lnTo>
                    <a:pt x="24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22" name="Freeform 504"/>
          <p:cNvSpPr>
            <a:spLocks noEditPoints="1"/>
          </p:cNvSpPr>
          <p:nvPr/>
        </p:nvSpPr>
        <p:spPr bwMode="auto">
          <a:xfrm>
            <a:off x="4345931" y="2645370"/>
            <a:ext cx="203200" cy="203200"/>
          </a:xfrm>
          <a:custGeom>
            <a:avLst/>
            <a:gdLst>
              <a:gd name="T0" fmla="*/ 53 w 64"/>
              <a:gd name="T1" fmla="*/ 14 h 64"/>
              <a:gd name="T2" fmla="*/ 64 w 64"/>
              <a:gd name="T3" fmla="*/ 0 h 64"/>
              <a:gd name="T4" fmla="*/ 49 w 64"/>
              <a:gd name="T5" fmla="*/ 10 h 64"/>
              <a:gd name="T6" fmla="*/ 47 w 64"/>
              <a:gd name="T7" fmla="*/ 8 h 64"/>
              <a:gd name="T8" fmla="*/ 43 w 64"/>
              <a:gd name="T9" fmla="*/ 12 h 64"/>
              <a:gd name="T10" fmla="*/ 42 w 64"/>
              <a:gd name="T11" fmla="*/ 11 h 64"/>
              <a:gd name="T12" fmla="*/ 40 w 64"/>
              <a:gd name="T13" fmla="*/ 10 h 64"/>
              <a:gd name="T14" fmla="*/ 40 w 64"/>
              <a:gd name="T15" fmla="*/ 10 h 64"/>
              <a:gd name="T16" fmla="*/ 40 w 64"/>
              <a:gd name="T17" fmla="*/ 10 h 64"/>
              <a:gd name="T18" fmla="*/ 39 w 64"/>
              <a:gd name="T19" fmla="*/ 10 h 64"/>
              <a:gd name="T20" fmla="*/ 36 w 64"/>
              <a:gd name="T21" fmla="*/ 11 h 64"/>
              <a:gd name="T22" fmla="*/ 11 w 64"/>
              <a:gd name="T23" fmla="*/ 36 h 64"/>
              <a:gd name="T24" fmla="*/ 7 w 64"/>
              <a:gd name="T25" fmla="*/ 32 h 64"/>
              <a:gd name="T26" fmla="*/ 4 w 64"/>
              <a:gd name="T27" fmla="*/ 32 h 64"/>
              <a:gd name="T28" fmla="*/ 4 w 64"/>
              <a:gd name="T29" fmla="*/ 34 h 64"/>
              <a:gd name="T30" fmla="*/ 4 w 64"/>
              <a:gd name="T31" fmla="*/ 35 h 64"/>
              <a:gd name="T32" fmla="*/ 14 w 64"/>
              <a:gd name="T33" fmla="*/ 45 h 64"/>
              <a:gd name="T34" fmla="*/ 7 w 64"/>
              <a:gd name="T35" fmla="*/ 52 h 64"/>
              <a:gd name="T36" fmla="*/ 3 w 64"/>
              <a:gd name="T37" fmla="*/ 48 h 64"/>
              <a:gd name="T38" fmla="*/ 1 w 64"/>
              <a:gd name="T39" fmla="*/ 48 h 64"/>
              <a:gd name="T40" fmla="*/ 0 w 64"/>
              <a:gd name="T41" fmla="*/ 48 h 64"/>
              <a:gd name="T42" fmla="*/ 0 w 64"/>
              <a:gd name="T43" fmla="*/ 50 h 64"/>
              <a:gd name="T44" fmla="*/ 0 w 64"/>
              <a:gd name="T45" fmla="*/ 51 h 64"/>
              <a:gd name="T46" fmla="*/ 12 w 64"/>
              <a:gd name="T47" fmla="*/ 63 h 64"/>
              <a:gd name="T48" fmla="*/ 14 w 64"/>
              <a:gd name="T49" fmla="*/ 64 h 64"/>
              <a:gd name="T50" fmla="*/ 15 w 64"/>
              <a:gd name="T51" fmla="*/ 63 h 64"/>
              <a:gd name="T52" fmla="*/ 16 w 64"/>
              <a:gd name="T53" fmla="*/ 62 h 64"/>
              <a:gd name="T54" fmla="*/ 15 w 64"/>
              <a:gd name="T55" fmla="*/ 60 h 64"/>
              <a:gd name="T56" fmla="*/ 12 w 64"/>
              <a:gd name="T57" fmla="*/ 58 h 64"/>
              <a:gd name="T58" fmla="*/ 20 w 64"/>
              <a:gd name="T59" fmla="*/ 50 h 64"/>
              <a:gd name="T60" fmla="*/ 28 w 64"/>
              <a:gd name="T61" fmla="*/ 59 h 64"/>
              <a:gd name="T62" fmla="*/ 31 w 64"/>
              <a:gd name="T63" fmla="*/ 59 h 64"/>
              <a:gd name="T64" fmla="*/ 32 w 64"/>
              <a:gd name="T65" fmla="*/ 58 h 64"/>
              <a:gd name="T66" fmla="*/ 31 w 64"/>
              <a:gd name="T67" fmla="*/ 56 h 64"/>
              <a:gd name="T68" fmla="*/ 28 w 64"/>
              <a:gd name="T69" fmla="*/ 53 h 64"/>
              <a:gd name="T70" fmla="*/ 53 w 64"/>
              <a:gd name="T71" fmla="*/ 28 h 64"/>
              <a:gd name="T72" fmla="*/ 54 w 64"/>
              <a:gd name="T73" fmla="*/ 25 h 64"/>
              <a:gd name="T74" fmla="*/ 53 w 64"/>
              <a:gd name="T75" fmla="*/ 22 h 64"/>
              <a:gd name="T76" fmla="*/ 51 w 64"/>
              <a:gd name="T77" fmla="*/ 20 h 64"/>
              <a:gd name="T78" fmla="*/ 56 w 64"/>
              <a:gd name="T79" fmla="*/ 16 h 64"/>
              <a:gd name="T80" fmla="*/ 53 w 64"/>
              <a:gd name="T81" fmla="*/ 14 h 64"/>
              <a:gd name="T82" fmla="*/ 31 w 64"/>
              <a:gd name="T83" fmla="*/ 22 h 64"/>
              <a:gd name="T84" fmla="*/ 42 w 64"/>
              <a:gd name="T85" fmla="*/ 34 h 64"/>
              <a:gd name="T86" fmla="*/ 39 w 64"/>
              <a:gd name="T87" fmla="*/ 37 h 64"/>
              <a:gd name="T88" fmla="*/ 35 w 64"/>
              <a:gd name="T89" fmla="*/ 33 h 64"/>
              <a:gd name="T90" fmla="*/ 32 w 64"/>
              <a:gd name="T91" fmla="*/ 33 h 64"/>
              <a:gd name="T92" fmla="*/ 32 w 64"/>
              <a:gd name="T93" fmla="*/ 35 h 64"/>
              <a:gd name="T94" fmla="*/ 32 w 64"/>
              <a:gd name="T95" fmla="*/ 36 h 64"/>
              <a:gd name="T96" fmla="*/ 36 w 64"/>
              <a:gd name="T97" fmla="*/ 40 h 64"/>
              <a:gd name="T98" fmla="*/ 31 w 64"/>
              <a:gd name="T99" fmla="*/ 44 h 64"/>
              <a:gd name="T100" fmla="*/ 28 w 64"/>
              <a:gd name="T101" fmla="*/ 41 h 64"/>
              <a:gd name="T102" fmla="*/ 25 w 64"/>
              <a:gd name="T103" fmla="*/ 41 h 64"/>
              <a:gd name="T104" fmla="*/ 25 w 64"/>
              <a:gd name="T105" fmla="*/ 44 h 64"/>
              <a:gd name="T106" fmla="*/ 28 w 64"/>
              <a:gd name="T107" fmla="*/ 47 h 64"/>
              <a:gd name="T108" fmla="*/ 25 w 64"/>
              <a:gd name="T109" fmla="*/ 50 h 64"/>
              <a:gd name="T110" fmla="*/ 14 w 64"/>
              <a:gd name="T111" fmla="*/ 39 h 64"/>
              <a:gd name="T112" fmla="*/ 31 w 64"/>
              <a:gd name="T113" fmla="*/ 2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4" h="64">
                <a:moveTo>
                  <a:pt x="53" y="14"/>
                </a:moveTo>
                <a:cubicBezTo>
                  <a:pt x="64" y="0"/>
                  <a:pt x="64" y="0"/>
                  <a:pt x="64" y="0"/>
                </a:cubicBezTo>
                <a:cubicBezTo>
                  <a:pt x="49" y="10"/>
                  <a:pt x="49" y="10"/>
                  <a:pt x="49" y="10"/>
                </a:cubicBezTo>
                <a:cubicBezTo>
                  <a:pt x="47" y="8"/>
                  <a:pt x="47" y="8"/>
                  <a:pt x="47" y="8"/>
                </a:cubicBezTo>
                <a:cubicBezTo>
                  <a:pt x="43" y="12"/>
                  <a:pt x="43" y="12"/>
                  <a:pt x="43" y="12"/>
                </a:cubicBezTo>
                <a:cubicBezTo>
                  <a:pt x="42" y="11"/>
                  <a:pt x="42" y="11"/>
                  <a:pt x="42" y="11"/>
                </a:cubicBezTo>
                <a:cubicBezTo>
                  <a:pt x="41" y="10"/>
                  <a:pt x="41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39" y="10"/>
                  <a:pt x="39" y="10"/>
                </a:cubicBezTo>
                <a:cubicBezTo>
                  <a:pt x="38" y="10"/>
                  <a:pt x="37" y="10"/>
                  <a:pt x="36" y="11"/>
                </a:cubicBezTo>
                <a:cubicBezTo>
                  <a:pt x="11" y="36"/>
                  <a:pt x="11" y="36"/>
                  <a:pt x="11" y="36"/>
                </a:cubicBezTo>
                <a:cubicBezTo>
                  <a:pt x="7" y="32"/>
                  <a:pt x="7" y="32"/>
                  <a:pt x="7" y="32"/>
                </a:cubicBezTo>
                <a:cubicBezTo>
                  <a:pt x="6" y="31"/>
                  <a:pt x="5" y="31"/>
                  <a:pt x="4" y="32"/>
                </a:cubicBezTo>
                <a:cubicBezTo>
                  <a:pt x="4" y="33"/>
                  <a:pt x="4" y="33"/>
                  <a:pt x="4" y="34"/>
                </a:cubicBezTo>
                <a:cubicBezTo>
                  <a:pt x="4" y="34"/>
                  <a:pt x="4" y="35"/>
                  <a:pt x="4" y="35"/>
                </a:cubicBezTo>
                <a:cubicBezTo>
                  <a:pt x="14" y="45"/>
                  <a:pt x="14" y="45"/>
                  <a:pt x="14" y="45"/>
                </a:cubicBezTo>
                <a:cubicBezTo>
                  <a:pt x="7" y="52"/>
                  <a:pt x="7" y="52"/>
                  <a:pt x="7" y="52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48"/>
                  <a:pt x="2" y="48"/>
                  <a:pt x="1" y="48"/>
                </a:cubicBezTo>
                <a:cubicBezTo>
                  <a:pt x="1" y="48"/>
                  <a:pt x="0" y="48"/>
                  <a:pt x="0" y="48"/>
                </a:cubicBezTo>
                <a:cubicBezTo>
                  <a:pt x="0" y="49"/>
                  <a:pt x="0" y="49"/>
                  <a:pt x="0" y="50"/>
                </a:cubicBezTo>
                <a:cubicBezTo>
                  <a:pt x="0" y="50"/>
                  <a:pt x="0" y="51"/>
                  <a:pt x="0" y="51"/>
                </a:cubicBezTo>
                <a:cubicBezTo>
                  <a:pt x="12" y="63"/>
                  <a:pt x="12" y="63"/>
                  <a:pt x="12" y="63"/>
                </a:cubicBezTo>
                <a:cubicBezTo>
                  <a:pt x="13" y="64"/>
                  <a:pt x="13" y="64"/>
                  <a:pt x="14" y="64"/>
                </a:cubicBezTo>
                <a:cubicBezTo>
                  <a:pt x="14" y="64"/>
                  <a:pt x="15" y="64"/>
                  <a:pt x="15" y="63"/>
                </a:cubicBezTo>
                <a:cubicBezTo>
                  <a:pt x="15" y="63"/>
                  <a:pt x="16" y="62"/>
                  <a:pt x="16" y="62"/>
                </a:cubicBezTo>
                <a:cubicBezTo>
                  <a:pt x="16" y="61"/>
                  <a:pt x="15" y="61"/>
                  <a:pt x="15" y="60"/>
                </a:cubicBezTo>
                <a:cubicBezTo>
                  <a:pt x="12" y="58"/>
                  <a:pt x="12" y="58"/>
                  <a:pt x="12" y="58"/>
                </a:cubicBezTo>
                <a:cubicBezTo>
                  <a:pt x="20" y="50"/>
                  <a:pt x="20" y="50"/>
                  <a:pt x="20" y="50"/>
                </a:cubicBezTo>
                <a:cubicBezTo>
                  <a:pt x="28" y="59"/>
                  <a:pt x="28" y="59"/>
                  <a:pt x="28" y="59"/>
                </a:cubicBezTo>
                <a:cubicBezTo>
                  <a:pt x="29" y="60"/>
                  <a:pt x="30" y="60"/>
                  <a:pt x="31" y="59"/>
                </a:cubicBezTo>
                <a:cubicBezTo>
                  <a:pt x="31" y="59"/>
                  <a:pt x="32" y="58"/>
                  <a:pt x="32" y="58"/>
                </a:cubicBezTo>
                <a:cubicBezTo>
                  <a:pt x="32" y="57"/>
                  <a:pt x="31" y="57"/>
                  <a:pt x="31" y="56"/>
                </a:cubicBezTo>
                <a:cubicBezTo>
                  <a:pt x="28" y="53"/>
                  <a:pt x="28" y="53"/>
                  <a:pt x="28" y="53"/>
                </a:cubicBezTo>
                <a:cubicBezTo>
                  <a:pt x="53" y="28"/>
                  <a:pt x="53" y="28"/>
                  <a:pt x="53" y="28"/>
                </a:cubicBezTo>
                <a:cubicBezTo>
                  <a:pt x="54" y="27"/>
                  <a:pt x="54" y="26"/>
                  <a:pt x="54" y="25"/>
                </a:cubicBezTo>
                <a:cubicBezTo>
                  <a:pt x="54" y="24"/>
                  <a:pt x="54" y="23"/>
                  <a:pt x="53" y="22"/>
                </a:cubicBezTo>
                <a:cubicBezTo>
                  <a:pt x="51" y="20"/>
                  <a:pt x="51" y="20"/>
                  <a:pt x="51" y="20"/>
                </a:cubicBezTo>
                <a:cubicBezTo>
                  <a:pt x="56" y="16"/>
                  <a:pt x="56" y="16"/>
                  <a:pt x="56" y="16"/>
                </a:cubicBezTo>
                <a:lnTo>
                  <a:pt x="53" y="14"/>
                </a:lnTo>
                <a:close/>
                <a:moveTo>
                  <a:pt x="31" y="22"/>
                </a:moveTo>
                <a:cubicBezTo>
                  <a:pt x="42" y="34"/>
                  <a:pt x="42" y="34"/>
                  <a:pt x="42" y="34"/>
                </a:cubicBezTo>
                <a:cubicBezTo>
                  <a:pt x="39" y="37"/>
                  <a:pt x="39" y="37"/>
                  <a:pt x="39" y="37"/>
                </a:cubicBezTo>
                <a:cubicBezTo>
                  <a:pt x="35" y="33"/>
                  <a:pt x="35" y="33"/>
                  <a:pt x="35" y="33"/>
                </a:cubicBezTo>
                <a:cubicBezTo>
                  <a:pt x="35" y="32"/>
                  <a:pt x="33" y="32"/>
                  <a:pt x="32" y="33"/>
                </a:cubicBezTo>
                <a:cubicBezTo>
                  <a:pt x="32" y="34"/>
                  <a:pt x="32" y="34"/>
                  <a:pt x="32" y="35"/>
                </a:cubicBezTo>
                <a:cubicBezTo>
                  <a:pt x="32" y="35"/>
                  <a:pt x="32" y="36"/>
                  <a:pt x="32" y="36"/>
                </a:cubicBezTo>
                <a:cubicBezTo>
                  <a:pt x="36" y="40"/>
                  <a:pt x="36" y="40"/>
                  <a:pt x="36" y="40"/>
                </a:cubicBezTo>
                <a:cubicBezTo>
                  <a:pt x="31" y="44"/>
                  <a:pt x="31" y="44"/>
                  <a:pt x="31" y="44"/>
                </a:cubicBezTo>
                <a:cubicBezTo>
                  <a:pt x="28" y="41"/>
                  <a:pt x="28" y="41"/>
                  <a:pt x="28" y="41"/>
                </a:cubicBezTo>
                <a:cubicBezTo>
                  <a:pt x="27" y="40"/>
                  <a:pt x="26" y="40"/>
                  <a:pt x="25" y="41"/>
                </a:cubicBezTo>
                <a:cubicBezTo>
                  <a:pt x="24" y="42"/>
                  <a:pt x="24" y="43"/>
                  <a:pt x="25" y="44"/>
                </a:cubicBezTo>
                <a:cubicBezTo>
                  <a:pt x="28" y="47"/>
                  <a:pt x="28" y="47"/>
                  <a:pt x="28" y="47"/>
                </a:cubicBezTo>
                <a:cubicBezTo>
                  <a:pt x="25" y="50"/>
                  <a:pt x="25" y="50"/>
                  <a:pt x="25" y="50"/>
                </a:cubicBezTo>
                <a:cubicBezTo>
                  <a:pt x="14" y="39"/>
                  <a:pt x="14" y="39"/>
                  <a:pt x="14" y="39"/>
                </a:cubicBezTo>
                <a:lnTo>
                  <a:pt x="31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653" name="Group 652"/>
          <p:cNvGrpSpPr/>
          <p:nvPr/>
        </p:nvGrpSpPr>
        <p:grpSpPr>
          <a:xfrm>
            <a:off x="5566718" y="2645370"/>
            <a:ext cx="203200" cy="203200"/>
            <a:chOff x="5566718" y="2645370"/>
            <a:chExt cx="203200" cy="203200"/>
          </a:xfrm>
        </p:grpSpPr>
        <p:sp>
          <p:nvSpPr>
            <p:cNvPr id="123" name="Freeform 505"/>
            <p:cNvSpPr>
              <a:spLocks noEditPoints="1"/>
            </p:cNvSpPr>
            <p:nvPr/>
          </p:nvSpPr>
          <p:spPr bwMode="auto">
            <a:xfrm>
              <a:off x="5617518" y="2708870"/>
              <a:ext cx="101600" cy="101600"/>
            </a:xfrm>
            <a:custGeom>
              <a:avLst/>
              <a:gdLst>
                <a:gd name="T0" fmla="*/ 64 w 64"/>
                <a:gd name="T1" fmla="*/ 0 h 64"/>
                <a:gd name="T2" fmla="*/ 0 w 64"/>
                <a:gd name="T3" fmla="*/ 0 h 64"/>
                <a:gd name="T4" fmla="*/ 0 w 64"/>
                <a:gd name="T5" fmla="*/ 64 h 64"/>
                <a:gd name="T6" fmla="*/ 64 w 64"/>
                <a:gd name="T7" fmla="*/ 64 h 64"/>
                <a:gd name="T8" fmla="*/ 64 w 64"/>
                <a:gd name="T9" fmla="*/ 0 h 64"/>
                <a:gd name="T10" fmla="*/ 56 w 64"/>
                <a:gd name="T11" fmla="*/ 40 h 64"/>
                <a:gd name="T12" fmla="*/ 40 w 64"/>
                <a:gd name="T13" fmla="*/ 40 h 64"/>
                <a:gd name="T14" fmla="*/ 40 w 64"/>
                <a:gd name="T15" fmla="*/ 56 h 64"/>
                <a:gd name="T16" fmla="*/ 24 w 64"/>
                <a:gd name="T17" fmla="*/ 56 h 64"/>
                <a:gd name="T18" fmla="*/ 24 w 64"/>
                <a:gd name="T19" fmla="*/ 40 h 64"/>
                <a:gd name="T20" fmla="*/ 8 w 64"/>
                <a:gd name="T21" fmla="*/ 40 h 64"/>
                <a:gd name="T22" fmla="*/ 8 w 64"/>
                <a:gd name="T23" fmla="*/ 24 h 64"/>
                <a:gd name="T24" fmla="*/ 24 w 64"/>
                <a:gd name="T25" fmla="*/ 24 h 64"/>
                <a:gd name="T26" fmla="*/ 24 w 64"/>
                <a:gd name="T27" fmla="*/ 8 h 64"/>
                <a:gd name="T28" fmla="*/ 40 w 64"/>
                <a:gd name="T29" fmla="*/ 8 h 64"/>
                <a:gd name="T30" fmla="*/ 40 w 64"/>
                <a:gd name="T31" fmla="*/ 24 h 64"/>
                <a:gd name="T32" fmla="*/ 56 w 64"/>
                <a:gd name="T33" fmla="*/ 24 h 64"/>
                <a:gd name="T34" fmla="*/ 56 w 64"/>
                <a:gd name="T35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64">
                  <a:moveTo>
                    <a:pt x="64" y="0"/>
                  </a:moveTo>
                  <a:lnTo>
                    <a:pt x="0" y="0"/>
                  </a:lnTo>
                  <a:lnTo>
                    <a:pt x="0" y="64"/>
                  </a:lnTo>
                  <a:lnTo>
                    <a:pt x="64" y="64"/>
                  </a:lnTo>
                  <a:lnTo>
                    <a:pt x="64" y="0"/>
                  </a:lnTo>
                  <a:close/>
                  <a:moveTo>
                    <a:pt x="56" y="40"/>
                  </a:moveTo>
                  <a:lnTo>
                    <a:pt x="40" y="40"/>
                  </a:lnTo>
                  <a:lnTo>
                    <a:pt x="40" y="56"/>
                  </a:lnTo>
                  <a:lnTo>
                    <a:pt x="24" y="56"/>
                  </a:lnTo>
                  <a:lnTo>
                    <a:pt x="24" y="40"/>
                  </a:lnTo>
                  <a:lnTo>
                    <a:pt x="8" y="40"/>
                  </a:lnTo>
                  <a:lnTo>
                    <a:pt x="8" y="24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56" y="24"/>
                  </a:lnTo>
                  <a:lnTo>
                    <a:pt x="56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4" name="Freeform 506"/>
            <p:cNvSpPr>
              <a:spLocks noEditPoints="1"/>
            </p:cNvSpPr>
            <p:nvPr/>
          </p:nvSpPr>
          <p:spPr bwMode="auto">
            <a:xfrm>
              <a:off x="5566718" y="2645370"/>
              <a:ext cx="203200" cy="203200"/>
            </a:xfrm>
            <a:custGeom>
              <a:avLst/>
              <a:gdLst>
                <a:gd name="T0" fmla="*/ 60 w 64"/>
                <a:gd name="T1" fmla="*/ 0 h 64"/>
                <a:gd name="T2" fmla="*/ 4 w 64"/>
                <a:gd name="T3" fmla="*/ 0 h 64"/>
                <a:gd name="T4" fmla="*/ 0 w 64"/>
                <a:gd name="T5" fmla="*/ 4 h 64"/>
                <a:gd name="T6" fmla="*/ 0 w 64"/>
                <a:gd name="T7" fmla="*/ 12 h 64"/>
                <a:gd name="T8" fmla="*/ 4 w 64"/>
                <a:gd name="T9" fmla="*/ 12 h 64"/>
                <a:gd name="T10" fmla="*/ 4 w 64"/>
                <a:gd name="T11" fmla="*/ 60 h 64"/>
                <a:gd name="T12" fmla="*/ 8 w 64"/>
                <a:gd name="T13" fmla="*/ 64 h 64"/>
                <a:gd name="T14" fmla="*/ 56 w 64"/>
                <a:gd name="T15" fmla="*/ 64 h 64"/>
                <a:gd name="T16" fmla="*/ 60 w 64"/>
                <a:gd name="T17" fmla="*/ 60 h 64"/>
                <a:gd name="T18" fmla="*/ 60 w 64"/>
                <a:gd name="T19" fmla="*/ 12 h 64"/>
                <a:gd name="T20" fmla="*/ 64 w 64"/>
                <a:gd name="T21" fmla="*/ 12 h 64"/>
                <a:gd name="T22" fmla="*/ 64 w 64"/>
                <a:gd name="T23" fmla="*/ 4 h 64"/>
                <a:gd name="T24" fmla="*/ 60 w 64"/>
                <a:gd name="T25" fmla="*/ 0 h 64"/>
                <a:gd name="T26" fmla="*/ 52 w 64"/>
                <a:gd name="T27" fmla="*/ 56 h 64"/>
                <a:gd name="T28" fmla="*/ 12 w 64"/>
                <a:gd name="T29" fmla="*/ 56 h 64"/>
                <a:gd name="T30" fmla="*/ 12 w 64"/>
                <a:gd name="T31" fmla="*/ 16 h 64"/>
                <a:gd name="T32" fmla="*/ 52 w 64"/>
                <a:gd name="T33" fmla="*/ 16 h 64"/>
                <a:gd name="T34" fmla="*/ 52 w 64"/>
                <a:gd name="T35" fmla="*/ 56 h 64"/>
                <a:gd name="T36" fmla="*/ 60 w 64"/>
                <a:gd name="T37" fmla="*/ 8 h 64"/>
                <a:gd name="T38" fmla="*/ 4 w 64"/>
                <a:gd name="T39" fmla="*/ 8 h 64"/>
                <a:gd name="T40" fmla="*/ 4 w 64"/>
                <a:gd name="T41" fmla="*/ 4 h 64"/>
                <a:gd name="T42" fmla="*/ 60 w 64"/>
                <a:gd name="T43" fmla="*/ 4 h 64"/>
                <a:gd name="T44" fmla="*/ 60 w 64"/>
                <a:gd name="T45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" h="64">
                  <a:moveTo>
                    <a:pt x="6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4" y="62"/>
                    <a:pt x="5" y="64"/>
                    <a:pt x="8" y="64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58" y="64"/>
                    <a:pt x="60" y="62"/>
                    <a:pt x="60" y="60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2"/>
                    <a:pt x="62" y="0"/>
                    <a:pt x="60" y="0"/>
                  </a:cubicBezTo>
                  <a:close/>
                  <a:moveTo>
                    <a:pt x="52" y="56"/>
                  </a:moveTo>
                  <a:cubicBezTo>
                    <a:pt x="12" y="56"/>
                    <a:pt x="12" y="56"/>
                    <a:pt x="12" y="5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52" y="16"/>
                    <a:pt x="52" y="16"/>
                    <a:pt x="52" y="16"/>
                  </a:cubicBezTo>
                  <a:lnTo>
                    <a:pt x="52" y="56"/>
                  </a:lnTo>
                  <a:close/>
                  <a:moveTo>
                    <a:pt x="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60" y="4"/>
                    <a:pt x="60" y="4"/>
                    <a:pt x="60" y="4"/>
                  </a:cubicBezTo>
                  <a:lnTo>
                    <a:pt x="6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669" name="Group 668"/>
          <p:cNvGrpSpPr/>
          <p:nvPr/>
        </p:nvGrpSpPr>
        <p:grpSpPr>
          <a:xfrm>
            <a:off x="3125143" y="4069358"/>
            <a:ext cx="203200" cy="203200"/>
            <a:chOff x="3125143" y="4069358"/>
            <a:chExt cx="203200" cy="203200"/>
          </a:xfrm>
        </p:grpSpPr>
        <p:sp>
          <p:nvSpPr>
            <p:cNvPr id="125" name="Freeform 507"/>
            <p:cNvSpPr>
              <a:spLocks/>
            </p:cNvSpPr>
            <p:nvPr/>
          </p:nvSpPr>
          <p:spPr bwMode="auto">
            <a:xfrm>
              <a:off x="3125143" y="4069358"/>
              <a:ext cx="139700" cy="152400"/>
            </a:xfrm>
            <a:custGeom>
              <a:avLst/>
              <a:gdLst>
                <a:gd name="T0" fmla="*/ 23 w 44"/>
                <a:gd name="T1" fmla="*/ 12 h 48"/>
                <a:gd name="T2" fmla="*/ 41 w 44"/>
                <a:gd name="T3" fmla="*/ 15 h 48"/>
                <a:gd name="T4" fmla="*/ 44 w 44"/>
                <a:gd name="T5" fmla="*/ 15 h 48"/>
                <a:gd name="T6" fmla="*/ 44 w 44"/>
                <a:gd name="T7" fmla="*/ 0 h 48"/>
                <a:gd name="T8" fmla="*/ 42 w 44"/>
                <a:gd name="T9" fmla="*/ 0 h 48"/>
                <a:gd name="T10" fmla="*/ 22 w 44"/>
                <a:gd name="T11" fmla="*/ 3 h 48"/>
                <a:gd name="T12" fmla="*/ 2 w 44"/>
                <a:gd name="T13" fmla="*/ 0 h 48"/>
                <a:gd name="T14" fmla="*/ 0 w 44"/>
                <a:gd name="T15" fmla="*/ 0 h 48"/>
                <a:gd name="T16" fmla="*/ 0 w 44"/>
                <a:gd name="T17" fmla="*/ 25 h 48"/>
                <a:gd name="T18" fmla="*/ 16 w 44"/>
                <a:gd name="T19" fmla="*/ 48 h 48"/>
                <a:gd name="T20" fmla="*/ 16 w 44"/>
                <a:gd name="T21" fmla="*/ 12 h 48"/>
                <a:gd name="T22" fmla="*/ 22 w 44"/>
                <a:gd name="T23" fmla="*/ 12 h 48"/>
                <a:gd name="T24" fmla="*/ 23 w 44"/>
                <a:gd name="T25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48">
                  <a:moveTo>
                    <a:pt x="23" y="12"/>
                  </a:moveTo>
                  <a:cubicBezTo>
                    <a:pt x="26" y="14"/>
                    <a:pt x="35" y="15"/>
                    <a:pt x="41" y="15"/>
                  </a:cubicBezTo>
                  <a:cubicBezTo>
                    <a:pt x="42" y="15"/>
                    <a:pt x="43" y="15"/>
                    <a:pt x="44" y="15"/>
                  </a:cubicBezTo>
                  <a:cubicBezTo>
                    <a:pt x="44" y="7"/>
                    <a:pt x="44" y="0"/>
                    <a:pt x="44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38" y="2"/>
                    <a:pt x="28" y="3"/>
                    <a:pt x="22" y="3"/>
                  </a:cubicBezTo>
                  <a:cubicBezTo>
                    <a:pt x="15" y="3"/>
                    <a:pt x="6" y="2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6"/>
                    <a:pt x="0" y="25"/>
                  </a:cubicBezTo>
                  <a:cubicBezTo>
                    <a:pt x="0" y="32"/>
                    <a:pt x="8" y="44"/>
                    <a:pt x="16" y="48"/>
                  </a:cubicBezTo>
                  <a:cubicBezTo>
                    <a:pt x="16" y="44"/>
                    <a:pt x="16" y="12"/>
                    <a:pt x="16" y="12"/>
                  </a:cubicBezTo>
                  <a:cubicBezTo>
                    <a:pt x="22" y="12"/>
                    <a:pt x="22" y="12"/>
                    <a:pt x="22" y="12"/>
                  </a:cubicBezTo>
                  <a:lnTo>
                    <a:pt x="23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6" name="Freeform 508"/>
            <p:cNvSpPr>
              <a:spLocks noEditPoints="1"/>
            </p:cNvSpPr>
            <p:nvPr/>
          </p:nvSpPr>
          <p:spPr bwMode="auto">
            <a:xfrm>
              <a:off x="3185468" y="4120158"/>
              <a:ext cx="142875" cy="152400"/>
            </a:xfrm>
            <a:custGeom>
              <a:avLst/>
              <a:gdLst>
                <a:gd name="T0" fmla="*/ 42 w 45"/>
                <a:gd name="T1" fmla="*/ 0 h 48"/>
                <a:gd name="T2" fmla="*/ 22 w 45"/>
                <a:gd name="T3" fmla="*/ 3 h 48"/>
                <a:gd name="T4" fmla="*/ 2 w 45"/>
                <a:gd name="T5" fmla="*/ 0 h 48"/>
                <a:gd name="T6" fmla="*/ 0 w 45"/>
                <a:gd name="T7" fmla="*/ 0 h 48"/>
                <a:gd name="T8" fmla="*/ 0 w 45"/>
                <a:gd name="T9" fmla="*/ 25 h 48"/>
                <a:gd name="T10" fmla="*/ 22 w 45"/>
                <a:gd name="T11" fmla="*/ 48 h 48"/>
                <a:gd name="T12" fmla="*/ 45 w 45"/>
                <a:gd name="T13" fmla="*/ 25 h 48"/>
                <a:gd name="T14" fmla="*/ 45 w 45"/>
                <a:gd name="T15" fmla="*/ 0 h 48"/>
                <a:gd name="T16" fmla="*/ 42 w 45"/>
                <a:gd name="T17" fmla="*/ 0 h 48"/>
                <a:gd name="T18" fmla="*/ 13 w 45"/>
                <a:gd name="T19" fmla="*/ 8 h 48"/>
                <a:gd name="T20" fmla="*/ 17 w 45"/>
                <a:gd name="T21" fmla="*/ 14 h 48"/>
                <a:gd name="T22" fmla="*/ 13 w 45"/>
                <a:gd name="T23" fmla="*/ 20 h 48"/>
                <a:gd name="T24" fmla="*/ 9 w 45"/>
                <a:gd name="T25" fmla="*/ 14 h 48"/>
                <a:gd name="T26" fmla="*/ 13 w 45"/>
                <a:gd name="T27" fmla="*/ 8 h 48"/>
                <a:gd name="T28" fmla="*/ 22 w 45"/>
                <a:gd name="T29" fmla="*/ 35 h 48"/>
                <a:gd name="T30" fmla="*/ 9 w 45"/>
                <a:gd name="T31" fmla="*/ 25 h 48"/>
                <a:gd name="T32" fmla="*/ 22 w 45"/>
                <a:gd name="T33" fmla="*/ 30 h 48"/>
                <a:gd name="T34" fmla="*/ 35 w 45"/>
                <a:gd name="T35" fmla="*/ 25 h 48"/>
                <a:gd name="T36" fmla="*/ 22 w 45"/>
                <a:gd name="T37" fmla="*/ 35 h 48"/>
                <a:gd name="T38" fmla="*/ 33 w 45"/>
                <a:gd name="T39" fmla="*/ 20 h 48"/>
                <a:gd name="T40" fmla="*/ 29 w 45"/>
                <a:gd name="T41" fmla="*/ 14 h 48"/>
                <a:gd name="T42" fmla="*/ 33 w 45"/>
                <a:gd name="T43" fmla="*/ 8 h 48"/>
                <a:gd name="T44" fmla="*/ 37 w 45"/>
                <a:gd name="T45" fmla="*/ 14 h 48"/>
                <a:gd name="T46" fmla="*/ 33 w 45"/>
                <a:gd name="T47" fmla="*/ 2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" h="48">
                  <a:moveTo>
                    <a:pt x="42" y="0"/>
                  </a:moveTo>
                  <a:cubicBezTo>
                    <a:pt x="38" y="2"/>
                    <a:pt x="29" y="3"/>
                    <a:pt x="22" y="3"/>
                  </a:cubicBezTo>
                  <a:cubicBezTo>
                    <a:pt x="16" y="3"/>
                    <a:pt x="7" y="2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6"/>
                    <a:pt x="0" y="25"/>
                  </a:cubicBezTo>
                  <a:cubicBezTo>
                    <a:pt x="0" y="35"/>
                    <a:pt x="16" y="48"/>
                    <a:pt x="22" y="48"/>
                  </a:cubicBezTo>
                  <a:cubicBezTo>
                    <a:pt x="29" y="48"/>
                    <a:pt x="45" y="35"/>
                    <a:pt x="45" y="25"/>
                  </a:cubicBezTo>
                  <a:cubicBezTo>
                    <a:pt x="45" y="16"/>
                    <a:pt x="45" y="0"/>
                    <a:pt x="45" y="0"/>
                  </a:cubicBezTo>
                  <a:lnTo>
                    <a:pt x="42" y="0"/>
                  </a:lnTo>
                  <a:close/>
                  <a:moveTo>
                    <a:pt x="13" y="8"/>
                  </a:moveTo>
                  <a:cubicBezTo>
                    <a:pt x="15" y="8"/>
                    <a:pt x="17" y="10"/>
                    <a:pt x="17" y="14"/>
                  </a:cubicBezTo>
                  <a:cubicBezTo>
                    <a:pt x="17" y="17"/>
                    <a:pt x="15" y="20"/>
                    <a:pt x="13" y="20"/>
                  </a:cubicBezTo>
                  <a:cubicBezTo>
                    <a:pt x="10" y="20"/>
                    <a:pt x="9" y="17"/>
                    <a:pt x="9" y="14"/>
                  </a:cubicBezTo>
                  <a:cubicBezTo>
                    <a:pt x="9" y="10"/>
                    <a:pt x="10" y="8"/>
                    <a:pt x="13" y="8"/>
                  </a:cubicBezTo>
                  <a:close/>
                  <a:moveTo>
                    <a:pt x="22" y="35"/>
                  </a:moveTo>
                  <a:cubicBezTo>
                    <a:pt x="16" y="35"/>
                    <a:pt x="10" y="31"/>
                    <a:pt x="9" y="25"/>
                  </a:cubicBezTo>
                  <a:cubicBezTo>
                    <a:pt x="11" y="28"/>
                    <a:pt x="18" y="30"/>
                    <a:pt x="22" y="30"/>
                  </a:cubicBezTo>
                  <a:cubicBezTo>
                    <a:pt x="26" y="30"/>
                    <a:pt x="33" y="28"/>
                    <a:pt x="35" y="25"/>
                  </a:cubicBezTo>
                  <a:cubicBezTo>
                    <a:pt x="34" y="31"/>
                    <a:pt x="28" y="35"/>
                    <a:pt x="22" y="35"/>
                  </a:cubicBezTo>
                  <a:close/>
                  <a:moveTo>
                    <a:pt x="33" y="20"/>
                  </a:moveTo>
                  <a:cubicBezTo>
                    <a:pt x="30" y="20"/>
                    <a:pt x="29" y="17"/>
                    <a:pt x="29" y="14"/>
                  </a:cubicBezTo>
                  <a:cubicBezTo>
                    <a:pt x="29" y="10"/>
                    <a:pt x="30" y="8"/>
                    <a:pt x="33" y="8"/>
                  </a:cubicBezTo>
                  <a:cubicBezTo>
                    <a:pt x="35" y="8"/>
                    <a:pt x="37" y="10"/>
                    <a:pt x="37" y="14"/>
                  </a:cubicBezTo>
                  <a:cubicBezTo>
                    <a:pt x="37" y="17"/>
                    <a:pt x="35" y="20"/>
                    <a:pt x="33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27" name="Freeform 509"/>
          <p:cNvSpPr>
            <a:spLocks noEditPoints="1"/>
          </p:cNvSpPr>
          <p:nvPr/>
        </p:nvSpPr>
        <p:spPr bwMode="auto">
          <a:xfrm>
            <a:off x="2731443" y="6102945"/>
            <a:ext cx="177800" cy="203200"/>
          </a:xfrm>
          <a:custGeom>
            <a:avLst/>
            <a:gdLst>
              <a:gd name="T0" fmla="*/ 48 w 56"/>
              <a:gd name="T1" fmla="*/ 0 h 64"/>
              <a:gd name="T2" fmla="*/ 8 w 56"/>
              <a:gd name="T3" fmla="*/ 0 h 64"/>
              <a:gd name="T4" fmla="*/ 0 w 56"/>
              <a:gd name="T5" fmla="*/ 8 h 64"/>
              <a:gd name="T6" fmla="*/ 0 w 56"/>
              <a:gd name="T7" fmla="*/ 40 h 64"/>
              <a:gd name="T8" fmla="*/ 0 w 56"/>
              <a:gd name="T9" fmla="*/ 42 h 64"/>
              <a:gd name="T10" fmla="*/ 2 w 56"/>
              <a:gd name="T11" fmla="*/ 44 h 64"/>
              <a:gd name="T12" fmla="*/ 4 w 56"/>
              <a:gd name="T13" fmla="*/ 44 h 64"/>
              <a:gd name="T14" fmla="*/ 4 w 56"/>
              <a:gd name="T15" fmla="*/ 54 h 64"/>
              <a:gd name="T16" fmla="*/ 6 w 56"/>
              <a:gd name="T17" fmla="*/ 56 h 64"/>
              <a:gd name="T18" fmla="*/ 8 w 56"/>
              <a:gd name="T19" fmla="*/ 56 h 64"/>
              <a:gd name="T20" fmla="*/ 8 w 56"/>
              <a:gd name="T21" fmla="*/ 60 h 64"/>
              <a:gd name="T22" fmla="*/ 12 w 56"/>
              <a:gd name="T23" fmla="*/ 64 h 64"/>
              <a:gd name="T24" fmla="*/ 16 w 56"/>
              <a:gd name="T25" fmla="*/ 64 h 64"/>
              <a:gd name="T26" fmla="*/ 20 w 56"/>
              <a:gd name="T27" fmla="*/ 60 h 64"/>
              <a:gd name="T28" fmla="*/ 20 w 56"/>
              <a:gd name="T29" fmla="*/ 56 h 64"/>
              <a:gd name="T30" fmla="*/ 36 w 56"/>
              <a:gd name="T31" fmla="*/ 56 h 64"/>
              <a:gd name="T32" fmla="*/ 36 w 56"/>
              <a:gd name="T33" fmla="*/ 60 h 64"/>
              <a:gd name="T34" fmla="*/ 40 w 56"/>
              <a:gd name="T35" fmla="*/ 64 h 64"/>
              <a:gd name="T36" fmla="*/ 44 w 56"/>
              <a:gd name="T37" fmla="*/ 64 h 64"/>
              <a:gd name="T38" fmla="*/ 48 w 56"/>
              <a:gd name="T39" fmla="*/ 60 h 64"/>
              <a:gd name="T40" fmla="*/ 48 w 56"/>
              <a:gd name="T41" fmla="*/ 56 h 64"/>
              <a:gd name="T42" fmla="*/ 50 w 56"/>
              <a:gd name="T43" fmla="*/ 56 h 64"/>
              <a:gd name="T44" fmla="*/ 52 w 56"/>
              <a:gd name="T45" fmla="*/ 54 h 64"/>
              <a:gd name="T46" fmla="*/ 52 w 56"/>
              <a:gd name="T47" fmla="*/ 44 h 64"/>
              <a:gd name="T48" fmla="*/ 54 w 56"/>
              <a:gd name="T49" fmla="*/ 44 h 64"/>
              <a:gd name="T50" fmla="*/ 56 w 56"/>
              <a:gd name="T51" fmla="*/ 42 h 64"/>
              <a:gd name="T52" fmla="*/ 56 w 56"/>
              <a:gd name="T53" fmla="*/ 40 h 64"/>
              <a:gd name="T54" fmla="*/ 56 w 56"/>
              <a:gd name="T55" fmla="*/ 8 h 64"/>
              <a:gd name="T56" fmla="*/ 48 w 56"/>
              <a:gd name="T57" fmla="*/ 0 h 64"/>
              <a:gd name="T58" fmla="*/ 40 w 56"/>
              <a:gd name="T59" fmla="*/ 16 h 64"/>
              <a:gd name="T60" fmla="*/ 44 w 56"/>
              <a:gd name="T61" fmla="*/ 20 h 64"/>
              <a:gd name="T62" fmla="*/ 44 w 56"/>
              <a:gd name="T63" fmla="*/ 28 h 64"/>
              <a:gd name="T64" fmla="*/ 12 w 56"/>
              <a:gd name="T65" fmla="*/ 28 h 64"/>
              <a:gd name="T66" fmla="*/ 12 w 56"/>
              <a:gd name="T67" fmla="*/ 20 h 64"/>
              <a:gd name="T68" fmla="*/ 16 w 56"/>
              <a:gd name="T69" fmla="*/ 16 h 64"/>
              <a:gd name="T70" fmla="*/ 40 w 56"/>
              <a:gd name="T71" fmla="*/ 16 h 64"/>
              <a:gd name="T72" fmla="*/ 16 w 56"/>
              <a:gd name="T73" fmla="*/ 48 h 64"/>
              <a:gd name="T74" fmla="*/ 12 w 56"/>
              <a:gd name="T75" fmla="*/ 48 h 64"/>
              <a:gd name="T76" fmla="*/ 8 w 56"/>
              <a:gd name="T77" fmla="*/ 44 h 64"/>
              <a:gd name="T78" fmla="*/ 12 w 56"/>
              <a:gd name="T79" fmla="*/ 40 h 64"/>
              <a:gd name="T80" fmla="*/ 16 w 56"/>
              <a:gd name="T81" fmla="*/ 40 h 64"/>
              <a:gd name="T82" fmla="*/ 20 w 56"/>
              <a:gd name="T83" fmla="*/ 44 h 64"/>
              <a:gd name="T84" fmla="*/ 16 w 56"/>
              <a:gd name="T85" fmla="*/ 48 h 64"/>
              <a:gd name="T86" fmla="*/ 44 w 56"/>
              <a:gd name="T87" fmla="*/ 48 h 64"/>
              <a:gd name="T88" fmla="*/ 40 w 56"/>
              <a:gd name="T89" fmla="*/ 48 h 64"/>
              <a:gd name="T90" fmla="*/ 36 w 56"/>
              <a:gd name="T91" fmla="*/ 44 h 64"/>
              <a:gd name="T92" fmla="*/ 40 w 56"/>
              <a:gd name="T93" fmla="*/ 40 h 64"/>
              <a:gd name="T94" fmla="*/ 44 w 56"/>
              <a:gd name="T95" fmla="*/ 40 h 64"/>
              <a:gd name="T96" fmla="*/ 48 w 56"/>
              <a:gd name="T97" fmla="*/ 44 h 64"/>
              <a:gd name="T98" fmla="*/ 44 w 56"/>
              <a:gd name="T99" fmla="*/ 4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6" h="64">
                <a:moveTo>
                  <a:pt x="48" y="0"/>
                </a:moveTo>
                <a:cubicBezTo>
                  <a:pt x="8" y="0"/>
                  <a:pt x="8" y="0"/>
                  <a:pt x="8" y="0"/>
                </a:cubicBezTo>
                <a:cubicBezTo>
                  <a:pt x="3" y="0"/>
                  <a:pt x="0" y="3"/>
                  <a:pt x="0" y="8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3"/>
                  <a:pt x="0" y="44"/>
                  <a:pt x="2" y="44"/>
                </a:cubicBezTo>
                <a:cubicBezTo>
                  <a:pt x="4" y="44"/>
                  <a:pt x="4" y="44"/>
                  <a:pt x="4" y="44"/>
                </a:cubicBezTo>
                <a:cubicBezTo>
                  <a:pt x="4" y="54"/>
                  <a:pt x="4" y="54"/>
                  <a:pt x="4" y="54"/>
                </a:cubicBezTo>
                <a:cubicBezTo>
                  <a:pt x="4" y="55"/>
                  <a:pt x="4" y="56"/>
                  <a:pt x="6" y="56"/>
                </a:cubicBezTo>
                <a:cubicBezTo>
                  <a:pt x="8" y="56"/>
                  <a:pt x="8" y="56"/>
                  <a:pt x="8" y="56"/>
                </a:cubicBezTo>
                <a:cubicBezTo>
                  <a:pt x="8" y="60"/>
                  <a:pt x="8" y="60"/>
                  <a:pt x="8" y="60"/>
                </a:cubicBezTo>
                <a:cubicBezTo>
                  <a:pt x="8" y="62"/>
                  <a:pt x="9" y="64"/>
                  <a:pt x="12" y="64"/>
                </a:cubicBezTo>
                <a:cubicBezTo>
                  <a:pt x="16" y="64"/>
                  <a:pt x="16" y="64"/>
                  <a:pt x="16" y="64"/>
                </a:cubicBezTo>
                <a:cubicBezTo>
                  <a:pt x="18" y="64"/>
                  <a:pt x="20" y="62"/>
                  <a:pt x="20" y="60"/>
                </a:cubicBezTo>
                <a:cubicBezTo>
                  <a:pt x="20" y="56"/>
                  <a:pt x="20" y="56"/>
                  <a:pt x="20" y="56"/>
                </a:cubicBezTo>
                <a:cubicBezTo>
                  <a:pt x="36" y="56"/>
                  <a:pt x="36" y="56"/>
                  <a:pt x="36" y="56"/>
                </a:cubicBezTo>
                <a:cubicBezTo>
                  <a:pt x="36" y="60"/>
                  <a:pt x="36" y="60"/>
                  <a:pt x="36" y="60"/>
                </a:cubicBezTo>
                <a:cubicBezTo>
                  <a:pt x="36" y="62"/>
                  <a:pt x="37" y="64"/>
                  <a:pt x="40" y="64"/>
                </a:cubicBezTo>
                <a:cubicBezTo>
                  <a:pt x="44" y="64"/>
                  <a:pt x="44" y="64"/>
                  <a:pt x="44" y="64"/>
                </a:cubicBezTo>
                <a:cubicBezTo>
                  <a:pt x="46" y="64"/>
                  <a:pt x="48" y="62"/>
                  <a:pt x="48" y="60"/>
                </a:cubicBezTo>
                <a:cubicBezTo>
                  <a:pt x="48" y="56"/>
                  <a:pt x="48" y="56"/>
                  <a:pt x="48" y="56"/>
                </a:cubicBezTo>
                <a:cubicBezTo>
                  <a:pt x="50" y="56"/>
                  <a:pt x="50" y="56"/>
                  <a:pt x="50" y="56"/>
                </a:cubicBezTo>
                <a:cubicBezTo>
                  <a:pt x="51" y="56"/>
                  <a:pt x="52" y="55"/>
                  <a:pt x="52" y="54"/>
                </a:cubicBezTo>
                <a:cubicBezTo>
                  <a:pt x="52" y="44"/>
                  <a:pt x="52" y="44"/>
                  <a:pt x="52" y="44"/>
                </a:cubicBezTo>
                <a:cubicBezTo>
                  <a:pt x="54" y="44"/>
                  <a:pt x="54" y="44"/>
                  <a:pt x="54" y="44"/>
                </a:cubicBezTo>
                <a:cubicBezTo>
                  <a:pt x="55" y="44"/>
                  <a:pt x="56" y="43"/>
                  <a:pt x="56" y="42"/>
                </a:cubicBezTo>
                <a:cubicBezTo>
                  <a:pt x="56" y="40"/>
                  <a:pt x="56" y="40"/>
                  <a:pt x="56" y="40"/>
                </a:cubicBezTo>
                <a:cubicBezTo>
                  <a:pt x="56" y="8"/>
                  <a:pt x="56" y="8"/>
                  <a:pt x="56" y="8"/>
                </a:cubicBezTo>
                <a:cubicBezTo>
                  <a:pt x="56" y="3"/>
                  <a:pt x="52" y="0"/>
                  <a:pt x="48" y="0"/>
                </a:cubicBezTo>
                <a:close/>
                <a:moveTo>
                  <a:pt x="40" y="16"/>
                </a:moveTo>
                <a:cubicBezTo>
                  <a:pt x="42" y="16"/>
                  <a:pt x="44" y="18"/>
                  <a:pt x="44" y="20"/>
                </a:cubicBezTo>
                <a:cubicBezTo>
                  <a:pt x="44" y="28"/>
                  <a:pt x="44" y="28"/>
                  <a:pt x="44" y="28"/>
                </a:cubicBezTo>
                <a:cubicBezTo>
                  <a:pt x="12" y="28"/>
                  <a:pt x="12" y="28"/>
                  <a:pt x="12" y="28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18"/>
                  <a:pt x="13" y="16"/>
                  <a:pt x="16" y="16"/>
                </a:cubicBezTo>
                <a:lnTo>
                  <a:pt x="40" y="16"/>
                </a:lnTo>
                <a:close/>
                <a:moveTo>
                  <a:pt x="16" y="48"/>
                </a:moveTo>
                <a:cubicBezTo>
                  <a:pt x="12" y="48"/>
                  <a:pt x="12" y="48"/>
                  <a:pt x="12" y="48"/>
                </a:cubicBezTo>
                <a:cubicBezTo>
                  <a:pt x="9" y="48"/>
                  <a:pt x="8" y="46"/>
                  <a:pt x="8" y="44"/>
                </a:cubicBezTo>
                <a:cubicBezTo>
                  <a:pt x="8" y="42"/>
                  <a:pt x="9" y="40"/>
                  <a:pt x="12" y="40"/>
                </a:cubicBezTo>
                <a:cubicBezTo>
                  <a:pt x="16" y="40"/>
                  <a:pt x="16" y="40"/>
                  <a:pt x="16" y="40"/>
                </a:cubicBezTo>
                <a:cubicBezTo>
                  <a:pt x="18" y="40"/>
                  <a:pt x="20" y="42"/>
                  <a:pt x="20" y="44"/>
                </a:cubicBezTo>
                <a:cubicBezTo>
                  <a:pt x="20" y="46"/>
                  <a:pt x="18" y="48"/>
                  <a:pt x="16" y="48"/>
                </a:cubicBezTo>
                <a:close/>
                <a:moveTo>
                  <a:pt x="44" y="48"/>
                </a:moveTo>
                <a:cubicBezTo>
                  <a:pt x="40" y="48"/>
                  <a:pt x="40" y="48"/>
                  <a:pt x="40" y="48"/>
                </a:cubicBezTo>
                <a:cubicBezTo>
                  <a:pt x="37" y="48"/>
                  <a:pt x="36" y="46"/>
                  <a:pt x="36" y="44"/>
                </a:cubicBezTo>
                <a:cubicBezTo>
                  <a:pt x="36" y="42"/>
                  <a:pt x="37" y="40"/>
                  <a:pt x="40" y="40"/>
                </a:cubicBezTo>
                <a:cubicBezTo>
                  <a:pt x="44" y="40"/>
                  <a:pt x="44" y="40"/>
                  <a:pt x="44" y="40"/>
                </a:cubicBezTo>
                <a:cubicBezTo>
                  <a:pt x="46" y="40"/>
                  <a:pt x="48" y="42"/>
                  <a:pt x="48" y="44"/>
                </a:cubicBezTo>
                <a:cubicBezTo>
                  <a:pt x="48" y="46"/>
                  <a:pt x="46" y="48"/>
                  <a:pt x="44" y="4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636" name="Group 635"/>
          <p:cNvGrpSpPr/>
          <p:nvPr/>
        </p:nvGrpSpPr>
        <p:grpSpPr>
          <a:xfrm>
            <a:off x="1091556" y="1680170"/>
            <a:ext cx="203200" cy="152400"/>
            <a:chOff x="1091556" y="1680170"/>
            <a:chExt cx="203200" cy="152400"/>
          </a:xfrm>
        </p:grpSpPr>
        <p:sp>
          <p:nvSpPr>
            <p:cNvPr id="128" name="Freeform 510"/>
            <p:cNvSpPr>
              <a:spLocks/>
            </p:cNvSpPr>
            <p:nvPr/>
          </p:nvSpPr>
          <p:spPr bwMode="auto">
            <a:xfrm>
              <a:off x="1091556" y="1807170"/>
              <a:ext cx="203200" cy="25400"/>
            </a:xfrm>
            <a:custGeom>
              <a:avLst/>
              <a:gdLst>
                <a:gd name="T0" fmla="*/ 60 w 64"/>
                <a:gd name="T1" fmla="*/ 0 h 8"/>
                <a:gd name="T2" fmla="*/ 4 w 64"/>
                <a:gd name="T3" fmla="*/ 0 h 8"/>
                <a:gd name="T4" fmla="*/ 0 w 64"/>
                <a:gd name="T5" fmla="*/ 4 h 8"/>
                <a:gd name="T6" fmla="*/ 4 w 64"/>
                <a:gd name="T7" fmla="*/ 8 h 8"/>
                <a:gd name="T8" fmla="*/ 60 w 64"/>
                <a:gd name="T9" fmla="*/ 8 h 8"/>
                <a:gd name="T10" fmla="*/ 64 w 64"/>
                <a:gd name="T11" fmla="*/ 4 h 8"/>
                <a:gd name="T12" fmla="*/ 60 w 64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8">
                  <a:moveTo>
                    <a:pt x="6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4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2" y="8"/>
                    <a:pt x="64" y="6"/>
                    <a:pt x="64" y="4"/>
                  </a:cubicBezTo>
                  <a:cubicBezTo>
                    <a:pt x="64" y="2"/>
                    <a:pt x="62" y="0"/>
                    <a:pt x="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9" name="Freeform 511"/>
            <p:cNvSpPr>
              <a:spLocks noEditPoints="1"/>
            </p:cNvSpPr>
            <p:nvPr/>
          </p:nvSpPr>
          <p:spPr bwMode="auto">
            <a:xfrm>
              <a:off x="1129656" y="1680170"/>
              <a:ext cx="165100" cy="114300"/>
            </a:xfrm>
            <a:custGeom>
              <a:avLst/>
              <a:gdLst>
                <a:gd name="T0" fmla="*/ 8 w 52"/>
                <a:gd name="T1" fmla="*/ 36 h 36"/>
                <a:gd name="T2" fmla="*/ 32 w 52"/>
                <a:gd name="T3" fmla="*/ 36 h 36"/>
                <a:gd name="T4" fmla="*/ 40 w 52"/>
                <a:gd name="T5" fmla="*/ 28 h 36"/>
                <a:gd name="T6" fmla="*/ 52 w 52"/>
                <a:gd name="T7" fmla="*/ 16 h 36"/>
                <a:gd name="T8" fmla="*/ 40 w 52"/>
                <a:gd name="T9" fmla="*/ 4 h 36"/>
                <a:gd name="T10" fmla="*/ 40 w 52"/>
                <a:gd name="T11" fmla="*/ 0 h 36"/>
                <a:gd name="T12" fmla="*/ 0 w 52"/>
                <a:gd name="T13" fmla="*/ 0 h 36"/>
                <a:gd name="T14" fmla="*/ 0 w 52"/>
                <a:gd name="T15" fmla="*/ 28 h 36"/>
                <a:gd name="T16" fmla="*/ 8 w 52"/>
                <a:gd name="T17" fmla="*/ 36 h 36"/>
                <a:gd name="T18" fmla="*/ 48 w 52"/>
                <a:gd name="T19" fmla="*/ 16 h 36"/>
                <a:gd name="T20" fmla="*/ 40 w 52"/>
                <a:gd name="T21" fmla="*/ 24 h 36"/>
                <a:gd name="T22" fmla="*/ 40 w 52"/>
                <a:gd name="T23" fmla="*/ 8 h 36"/>
                <a:gd name="T24" fmla="*/ 48 w 52"/>
                <a:gd name="T25" fmla="*/ 16 h 36"/>
                <a:gd name="T26" fmla="*/ 4 w 52"/>
                <a:gd name="T27" fmla="*/ 4 h 36"/>
                <a:gd name="T28" fmla="*/ 8 w 52"/>
                <a:gd name="T29" fmla="*/ 4 h 36"/>
                <a:gd name="T30" fmla="*/ 8 w 52"/>
                <a:gd name="T31" fmla="*/ 32 h 36"/>
                <a:gd name="T32" fmla="*/ 4 w 52"/>
                <a:gd name="T33" fmla="*/ 28 h 36"/>
                <a:gd name="T34" fmla="*/ 4 w 52"/>
                <a:gd name="T35" fmla="*/ 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" h="36">
                  <a:moveTo>
                    <a:pt x="8" y="36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6" y="36"/>
                    <a:pt x="40" y="32"/>
                    <a:pt x="40" y="28"/>
                  </a:cubicBezTo>
                  <a:cubicBezTo>
                    <a:pt x="46" y="28"/>
                    <a:pt x="52" y="22"/>
                    <a:pt x="52" y="16"/>
                  </a:cubicBezTo>
                  <a:cubicBezTo>
                    <a:pt x="52" y="9"/>
                    <a:pt x="46" y="4"/>
                    <a:pt x="40" y="4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2"/>
                    <a:pt x="3" y="36"/>
                    <a:pt x="8" y="36"/>
                  </a:cubicBezTo>
                  <a:close/>
                  <a:moveTo>
                    <a:pt x="48" y="16"/>
                  </a:moveTo>
                  <a:cubicBezTo>
                    <a:pt x="48" y="20"/>
                    <a:pt x="44" y="24"/>
                    <a:pt x="40" y="2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4" y="8"/>
                    <a:pt x="48" y="11"/>
                    <a:pt x="48" y="16"/>
                  </a:cubicBezTo>
                  <a:close/>
                  <a:moveTo>
                    <a:pt x="4" y="4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5" y="32"/>
                    <a:pt x="4" y="30"/>
                    <a:pt x="4" y="28"/>
                  </a:cubicBezTo>
                  <a:lnTo>
                    <a:pt x="4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30" name="Freeform 512"/>
          <p:cNvSpPr>
            <a:spLocks noEditPoints="1"/>
          </p:cNvSpPr>
          <p:nvPr/>
        </p:nvSpPr>
        <p:spPr bwMode="auto">
          <a:xfrm>
            <a:off x="1091556" y="2645370"/>
            <a:ext cx="203200" cy="203200"/>
          </a:xfrm>
          <a:custGeom>
            <a:avLst/>
            <a:gdLst>
              <a:gd name="T0" fmla="*/ 56 w 64"/>
              <a:gd name="T1" fmla="*/ 0 h 64"/>
              <a:gd name="T2" fmla="*/ 8 w 64"/>
              <a:gd name="T3" fmla="*/ 0 h 64"/>
              <a:gd name="T4" fmla="*/ 0 w 64"/>
              <a:gd name="T5" fmla="*/ 8 h 64"/>
              <a:gd name="T6" fmla="*/ 0 w 64"/>
              <a:gd name="T7" fmla="*/ 56 h 64"/>
              <a:gd name="T8" fmla="*/ 8 w 64"/>
              <a:gd name="T9" fmla="*/ 64 h 64"/>
              <a:gd name="T10" fmla="*/ 56 w 64"/>
              <a:gd name="T11" fmla="*/ 64 h 64"/>
              <a:gd name="T12" fmla="*/ 64 w 64"/>
              <a:gd name="T13" fmla="*/ 56 h 64"/>
              <a:gd name="T14" fmla="*/ 64 w 64"/>
              <a:gd name="T15" fmla="*/ 8 h 64"/>
              <a:gd name="T16" fmla="*/ 56 w 64"/>
              <a:gd name="T17" fmla="*/ 0 h 64"/>
              <a:gd name="T18" fmla="*/ 52 w 64"/>
              <a:gd name="T19" fmla="*/ 52 h 64"/>
              <a:gd name="T20" fmla="*/ 40 w 64"/>
              <a:gd name="T21" fmla="*/ 52 h 64"/>
              <a:gd name="T22" fmla="*/ 40 w 64"/>
              <a:gd name="T23" fmla="*/ 38 h 64"/>
              <a:gd name="T24" fmla="*/ 24 w 64"/>
              <a:gd name="T25" fmla="*/ 38 h 64"/>
              <a:gd name="T26" fmla="*/ 24 w 64"/>
              <a:gd name="T27" fmla="*/ 52 h 64"/>
              <a:gd name="T28" fmla="*/ 12 w 64"/>
              <a:gd name="T29" fmla="*/ 52 h 64"/>
              <a:gd name="T30" fmla="*/ 12 w 64"/>
              <a:gd name="T31" fmla="*/ 12 h 64"/>
              <a:gd name="T32" fmla="*/ 24 w 64"/>
              <a:gd name="T33" fmla="*/ 12 h 64"/>
              <a:gd name="T34" fmla="*/ 24 w 64"/>
              <a:gd name="T35" fmla="*/ 26 h 64"/>
              <a:gd name="T36" fmla="*/ 40 w 64"/>
              <a:gd name="T37" fmla="*/ 26 h 64"/>
              <a:gd name="T38" fmla="*/ 40 w 64"/>
              <a:gd name="T39" fmla="*/ 12 h 64"/>
              <a:gd name="T40" fmla="*/ 52 w 64"/>
              <a:gd name="T41" fmla="*/ 12 h 64"/>
              <a:gd name="T42" fmla="*/ 52 w 64"/>
              <a:gd name="T43" fmla="*/ 5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4" h="64">
                <a:moveTo>
                  <a:pt x="56" y="0"/>
                </a:moveTo>
                <a:cubicBezTo>
                  <a:pt x="8" y="0"/>
                  <a:pt x="8" y="0"/>
                  <a:pt x="8" y="0"/>
                </a:cubicBezTo>
                <a:cubicBezTo>
                  <a:pt x="3" y="0"/>
                  <a:pt x="0" y="3"/>
                  <a:pt x="0" y="8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0"/>
                  <a:pt x="3" y="64"/>
                  <a:pt x="8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60" y="64"/>
                  <a:pt x="64" y="60"/>
                  <a:pt x="64" y="56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3"/>
                  <a:pt x="60" y="0"/>
                  <a:pt x="56" y="0"/>
                </a:cubicBezTo>
                <a:close/>
                <a:moveTo>
                  <a:pt x="52" y="52"/>
                </a:moveTo>
                <a:cubicBezTo>
                  <a:pt x="40" y="52"/>
                  <a:pt x="40" y="52"/>
                  <a:pt x="40" y="52"/>
                </a:cubicBezTo>
                <a:cubicBezTo>
                  <a:pt x="40" y="38"/>
                  <a:pt x="40" y="38"/>
                  <a:pt x="40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52"/>
                  <a:pt x="24" y="52"/>
                  <a:pt x="24" y="52"/>
                </a:cubicBezTo>
                <a:cubicBezTo>
                  <a:pt x="12" y="52"/>
                  <a:pt x="12" y="52"/>
                  <a:pt x="12" y="52"/>
                </a:cubicBezTo>
                <a:cubicBezTo>
                  <a:pt x="12" y="12"/>
                  <a:pt x="12" y="12"/>
                  <a:pt x="12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26"/>
                  <a:pt x="24" y="26"/>
                  <a:pt x="24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12"/>
                  <a:pt x="40" y="12"/>
                  <a:pt x="40" y="12"/>
                </a:cubicBezTo>
                <a:cubicBezTo>
                  <a:pt x="52" y="12"/>
                  <a:pt x="52" y="12"/>
                  <a:pt x="52" y="12"/>
                </a:cubicBezTo>
                <a:lnTo>
                  <a:pt x="52" y="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31" name="Freeform 513"/>
          <p:cNvSpPr>
            <a:spLocks noEditPoints="1"/>
          </p:cNvSpPr>
          <p:nvPr/>
        </p:nvSpPr>
        <p:spPr bwMode="auto">
          <a:xfrm>
            <a:off x="1497956" y="2645370"/>
            <a:ext cx="203200" cy="203200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48 w 64"/>
              <a:gd name="T11" fmla="*/ 28 h 64"/>
              <a:gd name="T12" fmla="*/ 48 w 64"/>
              <a:gd name="T13" fmla="*/ 36 h 64"/>
              <a:gd name="T14" fmla="*/ 48 w 64"/>
              <a:gd name="T15" fmla="*/ 48 h 64"/>
              <a:gd name="T16" fmla="*/ 40 w 64"/>
              <a:gd name="T17" fmla="*/ 48 h 64"/>
              <a:gd name="T18" fmla="*/ 40 w 64"/>
              <a:gd name="T19" fmla="*/ 36 h 64"/>
              <a:gd name="T20" fmla="*/ 24 w 64"/>
              <a:gd name="T21" fmla="*/ 36 h 64"/>
              <a:gd name="T22" fmla="*/ 24 w 64"/>
              <a:gd name="T23" fmla="*/ 48 h 64"/>
              <a:gd name="T24" fmla="*/ 16 w 64"/>
              <a:gd name="T25" fmla="*/ 48 h 64"/>
              <a:gd name="T26" fmla="*/ 16 w 64"/>
              <a:gd name="T27" fmla="*/ 36 h 64"/>
              <a:gd name="T28" fmla="*/ 16 w 64"/>
              <a:gd name="T29" fmla="*/ 28 h 64"/>
              <a:gd name="T30" fmla="*/ 16 w 64"/>
              <a:gd name="T31" fmla="*/ 16 h 64"/>
              <a:gd name="T32" fmla="*/ 24 w 64"/>
              <a:gd name="T33" fmla="*/ 16 h 64"/>
              <a:gd name="T34" fmla="*/ 24 w 64"/>
              <a:gd name="T35" fmla="*/ 28 h 64"/>
              <a:gd name="T36" fmla="*/ 40 w 64"/>
              <a:gd name="T37" fmla="*/ 28 h 64"/>
              <a:gd name="T38" fmla="*/ 40 w 64"/>
              <a:gd name="T39" fmla="*/ 16 h 64"/>
              <a:gd name="T40" fmla="*/ 48 w 64"/>
              <a:gd name="T41" fmla="*/ 16 h 64"/>
              <a:gd name="T42" fmla="*/ 48 w 64"/>
              <a:gd name="T43" fmla="*/ 2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49"/>
                  <a:pt x="14" y="64"/>
                  <a:pt x="32" y="64"/>
                </a:cubicBezTo>
                <a:cubicBezTo>
                  <a:pt x="49" y="64"/>
                  <a:pt x="64" y="49"/>
                  <a:pt x="64" y="32"/>
                </a:cubicBezTo>
                <a:cubicBezTo>
                  <a:pt x="64" y="14"/>
                  <a:pt x="49" y="0"/>
                  <a:pt x="32" y="0"/>
                </a:cubicBezTo>
                <a:close/>
                <a:moveTo>
                  <a:pt x="48" y="28"/>
                </a:moveTo>
                <a:cubicBezTo>
                  <a:pt x="48" y="36"/>
                  <a:pt x="48" y="36"/>
                  <a:pt x="48" y="36"/>
                </a:cubicBezTo>
                <a:cubicBezTo>
                  <a:pt x="48" y="48"/>
                  <a:pt x="48" y="48"/>
                  <a:pt x="48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36"/>
                  <a:pt x="40" y="36"/>
                  <a:pt x="40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48"/>
                  <a:pt x="24" y="48"/>
                  <a:pt x="24" y="48"/>
                </a:cubicBezTo>
                <a:cubicBezTo>
                  <a:pt x="16" y="48"/>
                  <a:pt x="16" y="48"/>
                  <a:pt x="16" y="48"/>
                </a:cubicBezTo>
                <a:cubicBezTo>
                  <a:pt x="16" y="36"/>
                  <a:pt x="16" y="36"/>
                  <a:pt x="16" y="36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16"/>
                  <a:pt x="16" y="16"/>
                  <a:pt x="16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28"/>
                  <a:pt x="24" y="28"/>
                  <a:pt x="24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16"/>
                  <a:pt x="40" y="16"/>
                  <a:pt x="40" y="16"/>
                </a:cubicBezTo>
                <a:cubicBezTo>
                  <a:pt x="48" y="16"/>
                  <a:pt x="48" y="16"/>
                  <a:pt x="48" y="16"/>
                </a:cubicBezTo>
                <a:lnTo>
                  <a:pt x="48" y="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658" name="Group 657"/>
          <p:cNvGrpSpPr/>
          <p:nvPr/>
        </p:nvGrpSpPr>
        <p:grpSpPr>
          <a:xfrm>
            <a:off x="1904356" y="2645370"/>
            <a:ext cx="203200" cy="203200"/>
            <a:chOff x="1904356" y="2645370"/>
            <a:chExt cx="203200" cy="203200"/>
          </a:xfrm>
        </p:grpSpPr>
        <p:sp>
          <p:nvSpPr>
            <p:cNvPr id="132" name="Freeform 514"/>
            <p:cNvSpPr>
              <a:spLocks noEditPoints="1"/>
            </p:cNvSpPr>
            <p:nvPr/>
          </p:nvSpPr>
          <p:spPr bwMode="auto">
            <a:xfrm>
              <a:off x="1904356" y="2645370"/>
              <a:ext cx="203200" cy="203200"/>
            </a:xfrm>
            <a:custGeom>
              <a:avLst/>
              <a:gdLst>
                <a:gd name="T0" fmla="*/ 32 w 64"/>
                <a:gd name="T1" fmla="*/ 0 h 64"/>
                <a:gd name="T2" fmla="*/ 0 w 64"/>
                <a:gd name="T3" fmla="*/ 32 h 64"/>
                <a:gd name="T4" fmla="*/ 32 w 64"/>
                <a:gd name="T5" fmla="*/ 64 h 64"/>
                <a:gd name="T6" fmla="*/ 64 w 64"/>
                <a:gd name="T7" fmla="*/ 32 h 64"/>
                <a:gd name="T8" fmla="*/ 32 w 64"/>
                <a:gd name="T9" fmla="*/ 0 h 64"/>
                <a:gd name="T10" fmla="*/ 32 w 64"/>
                <a:gd name="T11" fmla="*/ 60 h 64"/>
                <a:gd name="T12" fmla="*/ 4 w 64"/>
                <a:gd name="T13" fmla="*/ 32 h 64"/>
                <a:gd name="T14" fmla="*/ 32 w 64"/>
                <a:gd name="T15" fmla="*/ 4 h 64"/>
                <a:gd name="T16" fmla="*/ 60 w 64"/>
                <a:gd name="T17" fmla="*/ 32 h 64"/>
                <a:gd name="T18" fmla="*/ 32 w 64"/>
                <a:gd name="T19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49"/>
                    <a:pt x="14" y="64"/>
                    <a:pt x="32" y="64"/>
                  </a:cubicBezTo>
                  <a:cubicBezTo>
                    <a:pt x="49" y="64"/>
                    <a:pt x="64" y="49"/>
                    <a:pt x="64" y="32"/>
                  </a:cubicBezTo>
                  <a:cubicBezTo>
                    <a:pt x="64" y="14"/>
                    <a:pt x="49" y="0"/>
                    <a:pt x="32" y="0"/>
                  </a:cubicBezTo>
                  <a:close/>
                  <a:moveTo>
                    <a:pt x="32" y="60"/>
                  </a:moveTo>
                  <a:cubicBezTo>
                    <a:pt x="16" y="60"/>
                    <a:pt x="4" y="47"/>
                    <a:pt x="4" y="32"/>
                  </a:cubicBezTo>
                  <a:cubicBezTo>
                    <a:pt x="4" y="16"/>
                    <a:pt x="16" y="4"/>
                    <a:pt x="32" y="4"/>
                  </a:cubicBezTo>
                  <a:cubicBezTo>
                    <a:pt x="47" y="4"/>
                    <a:pt x="60" y="16"/>
                    <a:pt x="60" y="32"/>
                  </a:cubicBezTo>
                  <a:cubicBezTo>
                    <a:pt x="60" y="47"/>
                    <a:pt x="47" y="60"/>
                    <a:pt x="32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3" name="Freeform 515"/>
            <p:cNvSpPr>
              <a:spLocks noEditPoints="1"/>
            </p:cNvSpPr>
            <p:nvPr/>
          </p:nvSpPr>
          <p:spPr bwMode="auto">
            <a:xfrm>
              <a:off x="1932931" y="2673945"/>
              <a:ext cx="142875" cy="146050"/>
            </a:xfrm>
            <a:custGeom>
              <a:avLst/>
              <a:gdLst>
                <a:gd name="T0" fmla="*/ 23 w 45"/>
                <a:gd name="T1" fmla="*/ 0 h 46"/>
                <a:gd name="T2" fmla="*/ 0 w 45"/>
                <a:gd name="T3" fmla="*/ 23 h 46"/>
                <a:gd name="T4" fmla="*/ 23 w 45"/>
                <a:gd name="T5" fmla="*/ 46 h 46"/>
                <a:gd name="T6" fmla="*/ 45 w 45"/>
                <a:gd name="T7" fmla="*/ 23 h 46"/>
                <a:gd name="T8" fmla="*/ 23 w 45"/>
                <a:gd name="T9" fmla="*/ 0 h 46"/>
                <a:gd name="T10" fmla="*/ 39 w 45"/>
                <a:gd name="T11" fmla="*/ 27 h 46"/>
                <a:gd name="T12" fmla="*/ 27 w 45"/>
                <a:gd name="T13" fmla="*/ 27 h 46"/>
                <a:gd name="T14" fmla="*/ 27 w 45"/>
                <a:gd name="T15" fmla="*/ 39 h 46"/>
                <a:gd name="T16" fmla="*/ 19 w 45"/>
                <a:gd name="T17" fmla="*/ 39 h 46"/>
                <a:gd name="T18" fmla="*/ 19 w 45"/>
                <a:gd name="T19" fmla="*/ 27 h 46"/>
                <a:gd name="T20" fmla="*/ 7 w 45"/>
                <a:gd name="T21" fmla="*/ 27 h 46"/>
                <a:gd name="T22" fmla="*/ 7 w 45"/>
                <a:gd name="T23" fmla="*/ 19 h 46"/>
                <a:gd name="T24" fmla="*/ 19 w 45"/>
                <a:gd name="T25" fmla="*/ 19 h 46"/>
                <a:gd name="T26" fmla="*/ 19 w 45"/>
                <a:gd name="T27" fmla="*/ 7 h 46"/>
                <a:gd name="T28" fmla="*/ 27 w 45"/>
                <a:gd name="T29" fmla="*/ 7 h 46"/>
                <a:gd name="T30" fmla="*/ 27 w 45"/>
                <a:gd name="T31" fmla="*/ 19 h 46"/>
                <a:gd name="T32" fmla="*/ 39 w 45"/>
                <a:gd name="T33" fmla="*/ 19 h 46"/>
                <a:gd name="T34" fmla="*/ 39 w 45"/>
                <a:gd name="T35" fmla="*/ 2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46">
                  <a:moveTo>
                    <a:pt x="23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5"/>
                    <a:pt x="10" y="46"/>
                    <a:pt x="23" y="46"/>
                  </a:cubicBezTo>
                  <a:cubicBezTo>
                    <a:pt x="35" y="46"/>
                    <a:pt x="45" y="35"/>
                    <a:pt x="45" y="23"/>
                  </a:cubicBezTo>
                  <a:cubicBezTo>
                    <a:pt x="45" y="10"/>
                    <a:pt x="35" y="0"/>
                    <a:pt x="23" y="0"/>
                  </a:cubicBezTo>
                  <a:close/>
                  <a:moveTo>
                    <a:pt x="39" y="27"/>
                  </a:moveTo>
                  <a:cubicBezTo>
                    <a:pt x="27" y="27"/>
                    <a:pt x="27" y="27"/>
                    <a:pt x="27" y="27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39" y="19"/>
                    <a:pt x="39" y="19"/>
                    <a:pt x="39" y="19"/>
                  </a:cubicBezTo>
                  <a:lnTo>
                    <a:pt x="39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659" name="Group 658"/>
          <p:cNvGrpSpPr/>
          <p:nvPr/>
        </p:nvGrpSpPr>
        <p:grpSpPr>
          <a:xfrm>
            <a:off x="683568" y="2645370"/>
            <a:ext cx="203200" cy="203200"/>
            <a:chOff x="683568" y="2645370"/>
            <a:chExt cx="203200" cy="203200"/>
          </a:xfrm>
        </p:grpSpPr>
        <p:sp>
          <p:nvSpPr>
            <p:cNvPr id="134" name="Freeform 516"/>
            <p:cNvSpPr>
              <a:spLocks/>
            </p:cNvSpPr>
            <p:nvPr/>
          </p:nvSpPr>
          <p:spPr bwMode="auto">
            <a:xfrm>
              <a:off x="683568" y="2708870"/>
              <a:ext cx="203200" cy="139700"/>
            </a:xfrm>
            <a:custGeom>
              <a:avLst/>
              <a:gdLst>
                <a:gd name="T0" fmla="*/ 104 w 128"/>
                <a:gd name="T1" fmla="*/ 0 h 88"/>
                <a:gd name="T2" fmla="*/ 104 w 128"/>
                <a:gd name="T3" fmla="*/ 8 h 88"/>
                <a:gd name="T4" fmla="*/ 120 w 128"/>
                <a:gd name="T5" fmla="*/ 8 h 88"/>
                <a:gd name="T6" fmla="*/ 120 w 128"/>
                <a:gd name="T7" fmla="*/ 80 h 88"/>
                <a:gd name="T8" fmla="*/ 80 w 128"/>
                <a:gd name="T9" fmla="*/ 80 h 88"/>
                <a:gd name="T10" fmla="*/ 80 w 128"/>
                <a:gd name="T11" fmla="*/ 56 h 88"/>
                <a:gd name="T12" fmla="*/ 48 w 128"/>
                <a:gd name="T13" fmla="*/ 56 h 88"/>
                <a:gd name="T14" fmla="*/ 48 w 128"/>
                <a:gd name="T15" fmla="*/ 80 h 88"/>
                <a:gd name="T16" fmla="*/ 8 w 128"/>
                <a:gd name="T17" fmla="*/ 80 h 88"/>
                <a:gd name="T18" fmla="*/ 8 w 128"/>
                <a:gd name="T19" fmla="*/ 8 h 88"/>
                <a:gd name="T20" fmla="*/ 24 w 128"/>
                <a:gd name="T21" fmla="*/ 8 h 88"/>
                <a:gd name="T22" fmla="*/ 24 w 128"/>
                <a:gd name="T23" fmla="*/ 0 h 88"/>
                <a:gd name="T24" fmla="*/ 0 w 128"/>
                <a:gd name="T25" fmla="*/ 0 h 88"/>
                <a:gd name="T26" fmla="*/ 0 w 128"/>
                <a:gd name="T27" fmla="*/ 88 h 88"/>
                <a:gd name="T28" fmla="*/ 128 w 128"/>
                <a:gd name="T29" fmla="*/ 88 h 88"/>
                <a:gd name="T30" fmla="*/ 128 w 128"/>
                <a:gd name="T31" fmla="*/ 0 h 88"/>
                <a:gd name="T32" fmla="*/ 104 w 128"/>
                <a:gd name="T3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8" h="88">
                  <a:moveTo>
                    <a:pt x="104" y="0"/>
                  </a:moveTo>
                  <a:lnTo>
                    <a:pt x="104" y="8"/>
                  </a:lnTo>
                  <a:lnTo>
                    <a:pt x="120" y="8"/>
                  </a:lnTo>
                  <a:lnTo>
                    <a:pt x="120" y="80"/>
                  </a:lnTo>
                  <a:lnTo>
                    <a:pt x="80" y="80"/>
                  </a:lnTo>
                  <a:lnTo>
                    <a:pt x="80" y="56"/>
                  </a:lnTo>
                  <a:lnTo>
                    <a:pt x="48" y="56"/>
                  </a:lnTo>
                  <a:lnTo>
                    <a:pt x="48" y="80"/>
                  </a:lnTo>
                  <a:lnTo>
                    <a:pt x="8" y="80"/>
                  </a:lnTo>
                  <a:lnTo>
                    <a:pt x="8" y="8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88"/>
                  </a:lnTo>
                  <a:lnTo>
                    <a:pt x="128" y="88"/>
                  </a:lnTo>
                  <a:lnTo>
                    <a:pt x="128" y="0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5" name="Freeform 517"/>
            <p:cNvSpPr>
              <a:spLocks noEditPoints="1"/>
            </p:cNvSpPr>
            <p:nvPr/>
          </p:nvSpPr>
          <p:spPr bwMode="auto">
            <a:xfrm>
              <a:off x="734368" y="2645370"/>
              <a:ext cx="101600" cy="88900"/>
            </a:xfrm>
            <a:custGeom>
              <a:avLst/>
              <a:gdLst>
                <a:gd name="T0" fmla="*/ 0 w 64"/>
                <a:gd name="T1" fmla="*/ 48 h 56"/>
                <a:gd name="T2" fmla="*/ 0 w 64"/>
                <a:gd name="T3" fmla="*/ 56 h 56"/>
                <a:gd name="T4" fmla="*/ 64 w 64"/>
                <a:gd name="T5" fmla="*/ 56 h 56"/>
                <a:gd name="T6" fmla="*/ 64 w 64"/>
                <a:gd name="T7" fmla="*/ 48 h 56"/>
                <a:gd name="T8" fmla="*/ 64 w 64"/>
                <a:gd name="T9" fmla="*/ 32 h 56"/>
                <a:gd name="T10" fmla="*/ 64 w 64"/>
                <a:gd name="T11" fmla="*/ 0 h 56"/>
                <a:gd name="T12" fmla="*/ 0 w 64"/>
                <a:gd name="T13" fmla="*/ 0 h 56"/>
                <a:gd name="T14" fmla="*/ 0 w 64"/>
                <a:gd name="T15" fmla="*/ 32 h 56"/>
                <a:gd name="T16" fmla="*/ 0 w 64"/>
                <a:gd name="T17" fmla="*/ 48 h 56"/>
                <a:gd name="T18" fmla="*/ 24 w 64"/>
                <a:gd name="T19" fmla="*/ 8 h 56"/>
                <a:gd name="T20" fmla="*/ 24 w 64"/>
                <a:gd name="T21" fmla="*/ 24 h 56"/>
                <a:gd name="T22" fmla="*/ 40 w 64"/>
                <a:gd name="T23" fmla="*/ 24 h 56"/>
                <a:gd name="T24" fmla="*/ 40 w 64"/>
                <a:gd name="T25" fmla="*/ 8 h 56"/>
                <a:gd name="T26" fmla="*/ 48 w 64"/>
                <a:gd name="T27" fmla="*/ 8 h 56"/>
                <a:gd name="T28" fmla="*/ 48 w 64"/>
                <a:gd name="T29" fmla="*/ 48 h 56"/>
                <a:gd name="T30" fmla="*/ 40 w 64"/>
                <a:gd name="T31" fmla="*/ 48 h 56"/>
                <a:gd name="T32" fmla="*/ 40 w 64"/>
                <a:gd name="T33" fmla="*/ 32 h 56"/>
                <a:gd name="T34" fmla="*/ 24 w 64"/>
                <a:gd name="T35" fmla="*/ 32 h 56"/>
                <a:gd name="T36" fmla="*/ 24 w 64"/>
                <a:gd name="T37" fmla="*/ 48 h 56"/>
                <a:gd name="T38" fmla="*/ 16 w 64"/>
                <a:gd name="T39" fmla="*/ 48 h 56"/>
                <a:gd name="T40" fmla="*/ 16 w 64"/>
                <a:gd name="T41" fmla="*/ 8 h 56"/>
                <a:gd name="T42" fmla="*/ 24 w 64"/>
                <a:gd name="T43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56">
                  <a:moveTo>
                    <a:pt x="0" y="48"/>
                  </a:moveTo>
                  <a:lnTo>
                    <a:pt x="0" y="56"/>
                  </a:lnTo>
                  <a:lnTo>
                    <a:pt x="64" y="56"/>
                  </a:lnTo>
                  <a:lnTo>
                    <a:pt x="64" y="48"/>
                  </a:lnTo>
                  <a:lnTo>
                    <a:pt x="64" y="32"/>
                  </a:lnTo>
                  <a:lnTo>
                    <a:pt x="64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48"/>
                  </a:lnTo>
                  <a:close/>
                  <a:moveTo>
                    <a:pt x="24" y="8"/>
                  </a:moveTo>
                  <a:lnTo>
                    <a:pt x="24" y="24"/>
                  </a:lnTo>
                  <a:lnTo>
                    <a:pt x="40" y="24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48"/>
                  </a:lnTo>
                  <a:lnTo>
                    <a:pt x="40" y="48"/>
                  </a:lnTo>
                  <a:lnTo>
                    <a:pt x="40" y="32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16" y="48"/>
                  </a:lnTo>
                  <a:lnTo>
                    <a:pt x="16" y="8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6" name="Rectangle 518"/>
            <p:cNvSpPr>
              <a:spLocks noChangeArrowheads="1"/>
            </p:cNvSpPr>
            <p:nvPr/>
          </p:nvSpPr>
          <p:spPr bwMode="auto">
            <a:xfrm>
              <a:off x="708968" y="2759670"/>
              <a:ext cx="381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7" name="Rectangle 519"/>
            <p:cNvSpPr>
              <a:spLocks noChangeArrowheads="1"/>
            </p:cNvSpPr>
            <p:nvPr/>
          </p:nvSpPr>
          <p:spPr bwMode="auto">
            <a:xfrm>
              <a:off x="708968" y="2797770"/>
              <a:ext cx="381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8" name="Rectangle 520"/>
            <p:cNvSpPr>
              <a:spLocks noChangeArrowheads="1"/>
            </p:cNvSpPr>
            <p:nvPr/>
          </p:nvSpPr>
          <p:spPr bwMode="auto">
            <a:xfrm>
              <a:off x="823268" y="2759670"/>
              <a:ext cx="381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9" name="Rectangle 521"/>
            <p:cNvSpPr>
              <a:spLocks noChangeArrowheads="1"/>
            </p:cNvSpPr>
            <p:nvPr/>
          </p:nvSpPr>
          <p:spPr bwMode="auto">
            <a:xfrm>
              <a:off x="823268" y="2797770"/>
              <a:ext cx="381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0" name="Rectangle 522"/>
            <p:cNvSpPr>
              <a:spLocks noChangeArrowheads="1"/>
            </p:cNvSpPr>
            <p:nvPr/>
          </p:nvSpPr>
          <p:spPr bwMode="auto">
            <a:xfrm>
              <a:off x="759768" y="2759670"/>
              <a:ext cx="508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41" name="Freeform 523"/>
          <p:cNvSpPr>
            <a:spLocks noEditPoints="1"/>
          </p:cNvSpPr>
          <p:nvPr/>
        </p:nvSpPr>
        <p:spPr bwMode="auto">
          <a:xfrm>
            <a:off x="1091556" y="3053358"/>
            <a:ext cx="190500" cy="203200"/>
          </a:xfrm>
          <a:custGeom>
            <a:avLst/>
            <a:gdLst>
              <a:gd name="T0" fmla="*/ 60 w 60"/>
              <a:gd name="T1" fmla="*/ 38 h 64"/>
              <a:gd name="T2" fmla="*/ 50 w 60"/>
              <a:gd name="T3" fmla="*/ 28 h 64"/>
              <a:gd name="T4" fmla="*/ 40 w 60"/>
              <a:gd name="T5" fmla="*/ 38 h 64"/>
              <a:gd name="T6" fmla="*/ 47 w 60"/>
              <a:gd name="T7" fmla="*/ 48 h 64"/>
              <a:gd name="T8" fmla="*/ 34 w 60"/>
              <a:gd name="T9" fmla="*/ 60 h 64"/>
              <a:gd name="T10" fmla="*/ 20 w 60"/>
              <a:gd name="T11" fmla="*/ 46 h 64"/>
              <a:gd name="T12" fmla="*/ 20 w 60"/>
              <a:gd name="T13" fmla="*/ 36 h 64"/>
              <a:gd name="T14" fmla="*/ 36 w 60"/>
              <a:gd name="T15" fmla="*/ 18 h 64"/>
              <a:gd name="T16" fmla="*/ 36 w 60"/>
              <a:gd name="T17" fmla="*/ 6 h 64"/>
              <a:gd name="T18" fmla="*/ 34 w 60"/>
              <a:gd name="T19" fmla="*/ 4 h 64"/>
              <a:gd name="T20" fmla="*/ 28 w 60"/>
              <a:gd name="T21" fmla="*/ 4 h 64"/>
              <a:gd name="T22" fmla="*/ 28 w 60"/>
              <a:gd name="T23" fmla="*/ 2 h 64"/>
              <a:gd name="T24" fmla="*/ 26 w 60"/>
              <a:gd name="T25" fmla="*/ 0 h 64"/>
              <a:gd name="T26" fmla="*/ 24 w 60"/>
              <a:gd name="T27" fmla="*/ 2 h 64"/>
              <a:gd name="T28" fmla="*/ 24 w 60"/>
              <a:gd name="T29" fmla="*/ 4 h 64"/>
              <a:gd name="T30" fmla="*/ 24 w 60"/>
              <a:gd name="T31" fmla="*/ 8 h 64"/>
              <a:gd name="T32" fmla="*/ 24 w 60"/>
              <a:gd name="T33" fmla="*/ 10 h 64"/>
              <a:gd name="T34" fmla="*/ 26 w 60"/>
              <a:gd name="T35" fmla="*/ 12 h 64"/>
              <a:gd name="T36" fmla="*/ 28 w 60"/>
              <a:gd name="T37" fmla="*/ 10 h 64"/>
              <a:gd name="T38" fmla="*/ 28 w 60"/>
              <a:gd name="T39" fmla="*/ 8 h 64"/>
              <a:gd name="T40" fmla="*/ 31 w 60"/>
              <a:gd name="T41" fmla="*/ 8 h 64"/>
              <a:gd name="T42" fmla="*/ 32 w 60"/>
              <a:gd name="T43" fmla="*/ 9 h 64"/>
              <a:gd name="T44" fmla="*/ 32 w 60"/>
              <a:gd name="T45" fmla="*/ 18 h 64"/>
              <a:gd name="T46" fmla="*/ 18 w 60"/>
              <a:gd name="T47" fmla="*/ 32 h 64"/>
              <a:gd name="T48" fmla="*/ 4 w 60"/>
              <a:gd name="T49" fmla="*/ 18 h 64"/>
              <a:gd name="T50" fmla="*/ 4 w 60"/>
              <a:gd name="T51" fmla="*/ 9 h 64"/>
              <a:gd name="T52" fmla="*/ 5 w 60"/>
              <a:gd name="T53" fmla="*/ 8 h 64"/>
              <a:gd name="T54" fmla="*/ 8 w 60"/>
              <a:gd name="T55" fmla="*/ 8 h 64"/>
              <a:gd name="T56" fmla="*/ 8 w 60"/>
              <a:gd name="T57" fmla="*/ 10 h 64"/>
              <a:gd name="T58" fmla="*/ 10 w 60"/>
              <a:gd name="T59" fmla="*/ 12 h 64"/>
              <a:gd name="T60" fmla="*/ 12 w 60"/>
              <a:gd name="T61" fmla="*/ 10 h 64"/>
              <a:gd name="T62" fmla="*/ 12 w 60"/>
              <a:gd name="T63" fmla="*/ 8 h 64"/>
              <a:gd name="T64" fmla="*/ 12 w 60"/>
              <a:gd name="T65" fmla="*/ 4 h 64"/>
              <a:gd name="T66" fmla="*/ 12 w 60"/>
              <a:gd name="T67" fmla="*/ 2 h 64"/>
              <a:gd name="T68" fmla="*/ 10 w 60"/>
              <a:gd name="T69" fmla="*/ 0 h 64"/>
              <a:gd name="T70" fmla="*/ 8 w 60"/>
              <a:gd name="T71" fmla="*/ 2 h 64"/>
              <a:gd name="T72" fmla="*/ 8 w 60"/>
              <a:gd name="T73" fmla="*/ 4 h 64"/>
              <a:gd name="T74" fmla="*/ 2 w 60"/>
              <a:gd name="T75" fmla="*/ 4 h 64"/>
              <a:gd name="T76" fmla="*/ 0 w 60"/>
              <a:gd name="T77" fmla="*/ 6 h 64"/>
              <a:gd name="T78" fmla="*/ 0 w 60"/>
              <a:gd name="T79" fmla="*/ 18 h 64"/>
              <a:gd name="T80" fmla="*/ 16 w 60"/>
              <a:gd name="T81" fmla="*/ 36 h 64"/>
              <a:gd name="T82" fmla="*/ 16 w 60"/>
              <a:gd name="T83" fmla="*/ 46 h 64"/>
              <a:gd name="T84" fmla="*/ 34 w 60"/>
              <a:gd name="T85" fmla="*/ 64 h 64"/>
              <a:gd name="T86" fmla="*/ 51 w 60"/>
              <a:gd name="T87" fmla="*/ 48 h 64"/>
              <a:gd name="T88" fmla="*/ 60 w 60"/>
              <a:gd name="T89" fmla="*/ 38 h 64"/>
              <a:gd name="T90" fmla="*/ 50 w 60"/>
              <a:gd name="T91" fmla="*/ 44 h 64"/>
              <a:gd name="T92" fmla="*/ 44 w 60"/>
              <a:gd name="T93" fmla="*/ 38 h 64"/>
              <a:gd name="T94" fmla="*/ 50 w 60"/>
              <a:gd name="T95" fmla="*/ 32 h 64"/>
              <a:gd name="T96" fmla="*/ 56 w 60"/>
              <a:gd name="T97" fmla="*/ 38 h 64"/>
              <a:gd name="T98" fmla="*/ 50 w 60"/>
              <a:gd name="T99" fmla="*/ 4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0" h="64">
                <a:moveTo>
                  <a:pt x="60" y="38"/>
                </a:moveTo>
                <a:cubicBezTo>
                  <a:pt x="60" y="32"/>
                  <a:pt x="55" y="28"/>
                  <a:pt x="50" y="28"/>
                </a:cubicBezTo>
                <a:cubicBezTo>
                  <a:pt x="44" y="28"/>
                  <a:pt x="40" y="32"/>
                  <a:pt x="40" y="38"/>
                </a:cubicBezTo>
                <a:cubicBezTo>
                  <a:pt x="40" y="43"/>
                  <a:pt x="43" y="47"/>
                  <a:pt x="47" y="48"/>
                </a:cubicBezTo>
                <a:cubicBezTo>
                  <a:pt x="46" y="54"/>
                  <a:pt x="41" y="60"/>
                  <a:pt x="34" y="60"/>
                </a:cubicBezTo>
                <a:cubicBezTo>
                  <a:pt x="26" y="60"/>
                  <a:pt x="20" y="54"/>
                  <a:pt x="20" y="46"/>
                </a:cubicBezTo>
                <a:cubicBezTo>
                  <a:pt x="20" y="36"/>
                  <a:pt x="20" y="36"/>
                  <a:pt x="20" y="36"/>
                </a:cubicBezTo>
                <a:cubicBezTo>
                  <a:pt x="29" y="35"/>
                  <a:pt x="36" y="27"/>
                  <a:pt x="36" y="18"/>
                </a:cubicBezTo>
                <a:cubicBezTo>
                  <a:pt x="36" y="6"/>
                  <a:pt x="36" y="6"/>
                  <a:pt x="36" y="6"/>
                </a:cubicBezTo>
                <a:cubicBezTo>
                  <a:pt x="36" y="5"/>
                  <a:pt x="35" y="4"/>
                  <a:pt x="34" y="4"/>
                </a:cubicBezTo>
                <a:cubicBezTo>
                  <a:pt x="28" y="4"/>
                  <a:pt x="28" y="4"/>
                  <a:pt x="28" y="4"/>
                </a:cubicBezTo>
                <a:cubicBezTo>
                  <a:pt x="28" y="2"/>
                  <a:pt x="28" y="2"/>
                  <a:pt x="28" y="2"/>
                </a:cubicBezTo>
                <a:cubicBezTo>
                  <a:pt x="28" y="1"/>
                  <a:pt x="27" y="0"/>
                  <a:pt x="26" y="0"/>
                </a:cubicBezTo>
                <a:cubicBezTo>
                  <a:pt x="24" y="0"/>
                  <a:pt x="24" y="1"/>
                  <a:pt x="24" y="2"/>
                </a:cubicBezTo>
                <a:cubicBezTo>
                  <a:pt x="24" y="4"/>
                  <a:pt x="24" y="4"/>
                  <a:pt x="24" y="4"/>
                </a:cubicBezTo>
                <a:cubicBezTo>
                  <a:pt x="24" y="8"/>
                  <a:pt x="24" y="8"/>
                  <a:pt x="24" y="8"/>
                </a:cubicBezTo>
                <a:cubicBezTo>
                  <a:pt x="24" y="10"/>
                  <a:pt x="24" y="10"/>
                  <a:pt x="24" y="10"/>
                </a:cubicBezTo>
                <a:cubicBezTo>
                  <a:pt x="24" y="11"/>
                  <a:pt x="24" y="12"/>
                  <a:pt x="26" y="12"/>
                </a:cubicBezTo>
                <a:cubicBezTo>
                  <a:pt x="27" y="12"/>
                  <a:pt x="28" y="11"/>
                  <a:pt x="28" y="10"/>
                </a:cubicBezTo>
                <a:cubicBezTo>
                  <a:pt x="28" y="8"/>
                  <a:pt x="28" y="8"/>
                  <a:pt x="28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8"/>
                  <a:pt x="32" y="8"/>
                  <a:pt x="32" y="9"/>
                </a:cubicBezTo>
                <a:cubicBezTo>
                  <a:pt x="32" y="18"/>
                  <a:pt x="32" y="18"/>
                  <a:pt x="32" y="18"/>
                </a:cubicBezTo>
                <a:cubicBezTo>
                  <a:pt x="32" y="26"/>
                  <a:pt x="25" y="32"/>
                  <a:pt x="18" y="32"/>
                </a:cubicBezTo>
                <a:cubicBezTo>
                  <a:pt x="10" y="32"/>
                  <a:pt x="4" y="26"/>
                  <a:pt x="4" y="18"/>
                </a:cubicBezTo>
                <a:cubicBezTo>
                  <a:pt x="4" y="9"/>
                  <a:pt x="4" y="9"/>
                  <a:pt x="4" y="9"/>
                </a:cubicBezTo>
                <a:cubicBezTo>
                  <a:pt x="4" y="8"/>
                  <a:pt x="4" y="8"/>
                  <a:pt x="5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1"/>
                  <a:pt x="8" y="12"/>
                  <a:pt x="10" y="12"/>
                </a:cubicBezTo>
                <a:cubicBezTo>
                  <a:pt x="11" y="12"/>
                  <a:pt x="12" y="11"/>
                  <a:pt x="12" y="10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2"/>
                  <a:pt x="12" y="2"/>
                  <a:pt x="12" y="2"/>
                </a:cubicBezTo>
                <a:cubicBezTo>
                  <a:pt x="12" y="1"/>
                  <a:pt x="11" y="0"/>
                  <a:pt x="10" y="0"/>
                </a:cubicBezTo>
                <a:cubicBezTo>
                  <a:pt x="8" y="0"/>
                  <a:pt x="8" y="1"/>
                  <a:pt x="8" y="2"/>
                </a:cubicBezTo>
                <a:cubicBezTo>
                  <a:pt x="8" y="4"/>
                  <a:pt x="8" y="4"/>
                  <a:pt x="8" y="4"/>
                </a:cubicBezTo>
                <a:cubicBezTo>
                  <a:pt x="2" y="4"/>
                  <a:pt x="2" y="4"/>
                  <a:pt x="2" y="4"/>
                </a:cubicBezTo>
                <a:cubicBezTo>
                  <a:pt x="0" y="4"/>
                  <a:pt x="0" y="5"/>
                  <a:pt x="0" y="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27"/>
                  <a:pt x="7" y="35"/>
                  <a:pt x="16" y="36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56"/>
                  <a:pt x="24" y="64"/>
                  <a:pt x="34" y="64"/>
                </a:cubicBezTo>
                <a:cubicBezTo>
                  <a:pt x="43" y="64"/>
                  <a:pt x="50" y="57"/>
                  <a:pt x="51" y="48"/>
                </a:cubicBezTo>
                <a:cubicBezTo>
                  <a:pt x="56" y="47"/>
                  <a:pt x="60" y="43"/>
                  <a:pt x="60" y="38"/>
                </a:cubicBezTo>
                <a:close/>
                <a:moveTo>
                  <a:pt x="50" y="44"/>
                </a:moveTo>
                <a:cubicBezTo>
                  <a:pt x="46" y="44"/>
                  <a:pt x="44" y="41"/>
                  <a:pt x="44" y="38"/>
                </a:cubicBezTo>
                <a:cubicBezTo>
                  <a:pt x="44" y="34"/>
                  <a:pt x="46" y="32"/>
                  <a:pt x="50" y="32"/>
                </a:cubicBezTo>
                <a:cubicBezTo>
                  <a:pt x="53" y="32"/>
                  <a:pt x="56" y="34"/>
                  <a:pt x="56" y="38"/>
                </a:cubicBezTo>
                <a:cubicBezTo>
                  <a:pt x="56" y="41"/>
                  <a:pt x="53" y="44"/>
                  <a:pt x="50" y="4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671" name="Group 670"/>
          <p:cNvGrpSpPr/>
          <p:nvPr/>
        </p:nvGrpSpPr>
        <p:grpSpPr>
          <a:xfrm>
            <a:off x="4790431" y="4069358"/>
            <a:ext cx="127000" cy="203200"/>
            <a:chOff x="4790431" y="4069358"/>
            <a:chExt cx="127000" cy="203200"/>
          </a:xfrm>
        </p:grpSpPr>
        <p:sp>
          <p:nvSpPr>
            <p:cNvPr id="142" name="Freeform 524"/>
            <p:cNvSpPr>
              <a:spLocks/>
            </p:cNvSpPr>
            <p:nvPr/>
          </p:nvSpPr>
          <p:spPr bwMode="auto">
            <a:xfrm>
              <a:off x="4815831" y="4259858"/>
              <a:ext cx="88900" cy="12700"/>
            </a:xfrm>
            <a:custGeom>
              <a:avLst/>
              <a:gdLst>
                <a:gd name="T0" fmla="*/ 0 w 28"/>
                <a:gd name="T1" fmla="*/ 2 h 4"/>
                <a:gd name="T2" fmla="*/ 2 w 28"/>
                <a:gd name="T3" fmla="*/ 4 h 4"/>
                <a:gd name="T4" fmla="*/ 26 w 28"/>
                <a:gd name="T5" fmla="*/ 4 h 4"/>
                <a:gd name="T6" fmla="*/ 28 w 28"/>
                <a:gd name="T7" fmla="*/ 2 h 4"/>
                <a:gd name="T8" fmla="*/ 28 w 28"/>
                <a:gd name="T9" fmla="*/ 0 h 4"/>
                <a:gd name="T10" fmla="*/ 0 w 28"/>
                <a:gd name="T11" fmla="*/ 0 h 4"/>
                <a:gd name="T12" fmla="*/ 0 w 28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">
                  <a:moveTo>
                    <a:pt x="0" y="2"/>
                  </a:moveTo>
                  <a:cubicBezTo>
                    <a:pt x="0" y="3"/>
                    <a:pt x="0" y="4"/>
                    <a:pt x="2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7" y="4"/>
                    <a:pt x="28" y="3"/>
                    <a:pt x="28" y="2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3" name="Freeform 525"/>
            <p:cNvSpPr>
              <a:spLocks/>
            </p:cNvSpPr>
            <p:nvPr/>
          </p:nvSpPr>
          <p:spPr bwMode="auto">
            <a:xfrm>
              <a:off x="4790431" y="4069358"/>
              <a:ext cx="127000" cy="177800"/>
            </a:xfrm>
            <a:custGeom>
              <a:avLst/>
              <a:gdLst>
                <a:gd name="T0" fmla="*/ 36 w 40"/>
                <a:gd name="T1" fmla="*/ 31 h 56"/>
                <a:gd name="T2" fmla="*/ 40 w 40"/>
                <a:gd name="T3" fmla="*/ 4 h 56"/>
                <a:gd name="T4" fmla="*/ 36 w 40"/>
                <a:gd name="T5" fmla="*/ 0 h 56"/>
                <a:gd name="T6" fmla="*/ 32 w 40"/>
                <a:gd name="T7" fmla="*/ 4 h 56"/>
                <a:gd name="T8" fmla="*/ 28 w 40"/>
                <a:gd name="T9" fmla="*/ 24 h 56"/>
                <a:gd name="T10" fmla="*/ 24 w 40"/>
                <a:gd name="T11" fmla="*/ 20 h 56"/>
                <a:gd name="T12" fmla="*/ 20 w 40"/>
                <a:gd name="T13" fmla="*/ 24 h 56"/>
                <a:gd name="T14" fmla="*/ 16 w 40"/>
                <a:gd name="T15" fmla="*/ 20 h 56"/>
                <a:gd name="T16" fmla="*/ 12 w 40"/>
                <a:gd name="T17" fmla="*/ 24 h 56"/>
                <a:gd name="T18" fmla="*/ 8 w 40"/>
                <a:gd name="T19" fmla="*/ 4 h 56"/>
                <a:gd name="T20" fmla="*/ 4 w 40"/>
                <a:gd name="T21" fmla="*/ 0 h 56"/>
                <a:gd name="T22" fmla="*/ 0 w 40"/>
                <a:gd name="T23" fmla="*/ 4 h 56"/>
                <a:gd name="T24" fmla="*/ 3 w 40"/>
                <a:gd name="T25" fmla="*/ 29 h 56"/>
                <a:gd name="T26" fmla="*/ 7 w 40"/>
                <a:gd name="T27" fmla="*/ 53 h 56"/>
                <a:gd name="T28" fmla="*/ 10 w 40"/>
                <a:gd name="T29" fmla="*/ 56 h 56"/>
                <a:gd name="T30" fmla="*/ 33 w 40"/>
                <a:gd name="T31" fmla="*/ 56 h 56"/>
                <a:gd name="T32" fmla="*/ 36 w 40"/>
                <a:gd name="T33" fmla="*/ 53 h 56"/>
                <a:gd name="T34" fmla="*/ 39 w 40"/>
                <a:gd name="T35" fmla="*/ 40 h 56"/>
                <a:gd name="T36" fmla="*/ 38 w 40"/>
                <a:gd name="T37" fmla="*/ 34 h 56"/>
                <a:gd name="T38" fmla="*/ 36 w 40"/>
                <a:gd name="T39" fmla="*/ 3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" h="56">
                  <a:moveTo>
                    <a:pt x="36" y="31"/>
                  </a:move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38" y="0"/>
                    <a:pt x="36" y="0"/>
                  </a:cubicBezTo>
                  <a:cubicBezTo>
                    <a:pt x="33" y="0"/>
                    <a:pt x="32" y="2"/>
                    <a:pt x="32" y="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2"/>
                    <a:pt x="26" y="20"/>
                    <a:pt x="24" y="20"/>
                  </a:cubicBezTo>
                  <a:cubicBezTo>
                    <a:pt x="21" y="20"/>
                    <a:pt x="20" y="22"/>
                    <a:pt x="20" y="24"/>
                  </a:cubicBezTo>
                  <a:cubicBezTo>
                    <a:pt x="20" y="22"/>
                    <a:pt x="18" y="20"/>
                    <a:pt x="16" y="20"/>
                  </a:cubicBezTo>
                  <a:cubicBezTo>
                    <a:pt x="13" y="20"/>
                    <a:pt x="12" y="22"/>
                    <a:pt x="12" y="2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5"/>
                    <a:pt x="8" y="56"/>
                    <a:pt x="10" y="56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5" y="56"/>
                    <a:pt x="36" y="55"/>
                    <a:pt x="36" y="53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40" y="38"/>
                    <a:pt x="39" y="36"/>
                    <a:pt x="38" y="34"/>
                  </a:cubicBezTo>
                  <a:cubicBezTo>
                    <a:pt x="37" y="33"/>
                    <a:pt x="36" y="32"/>
                    <a:pt x="36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44" name="Freeform 526"/>
          <p:cNvSpPr>
            <a:spLocks noEditPoints="1"/>
          </p:cNvSpPr>
          <p:nvPr/>
        </p:nvSpPr>
        <p:spPr bwMode="auto">
          <a:xfrm>
            <a:off x="2718743" y="3091458"/>
            <a:ext cx="203200" cy="165100"/>
          </a:xfrm>
          <a:custGeom>
            <a:avLst/>
            <a:gdLst>
              <a:gd name="T0" fmla="*/ 56 w 64"/>
              <a:gd name="T1" fmla="*/ 12 h 52"/>
              <a:gd name="T2" fmla="*/ 46 w 64"/>
              <a:gd name="T3" fmla="*/ 12 h 52"/>
              <a:gd name="T4" fmla="*/ 44 w 64"/>
              <a:gd name="T5" fmla="*/ 4 h 52"/>
              <a:gd name="T6" fmla="*/ 40 w 64"/>
              <a:gd name="T7" fmla="*/ 0 h 52"/>
              <a:gd name="T8" fmla="*/ 24 w 64"/>
              <a:gd name="T9" fmla="*/ 0 h 52"/>
              <a:gd name="T10" fmla="*/ 19 w 64"/>
              <a:gd name="T11" fmla="*/ 4 h 52"/>
              <a:gd name="T12" fmla="*/ 17 w 64"/>
              <a:gd name="T13" fmla="*/ 12 h 52"/>
              <a:gd name="T14" fmla="*/ 8 w 64"/>
              <a:gd name="T15" fmla="*/ 12 h 52"/>
              <a:gd name="T16" fmla="*/ 0 w 64"/>
              <a:gd name="T17" fmla="*/ 20 h 52"/>
              <a:gd name="T18" fmla="*/ 0 w 64"/>
              <a:gd name="T19" fmla="*/ 44 h 52"/>
              <a:gd name="T20" fmla="*/ 8 w 64"/>
              <a:gd name="T21" fmla="*/ 52 h 52"/>
              <a:gd name="T22" fmla="*/ 56 w 64"/>
              <a:gd name="T23" fmla="*/ 52 h 52"/>
              <a:gd name="T24" fmla="*/ 64 w 64"/>
              <a:gd name="T25" fmla="*/ 44 h 52"/>
              <a:gd name="T26" fmla="*/ 64 w 64"/>
              <a:gd name="T27" fmla="*/ 20 h 52"/>
              <a:gd name="T28" fmla="*/ 56 w 64"/>
              <a:gd name="T29" fmla="*/ 12 h 52"/>
              <a:gd name="T30" fmla="*/ 23 w 64"/>
              <a:gd name="T31" fmla="*/ 5 h 52"/>
              <a:gd name="T32" fmla="*/ 24 w 64"/>
              <a:gd name="T33" fmla="*/ 4 h 52"/>
              <a:gd name="T34" fmla="*/ 40 w 64"/>
              <a:gd name="T35" fmla="*/ 4 h 52"/>
              <a:gd name="T36" fmla="*/ 40 w 64"/>
              <a:gd name="T37" fmla="*/ 4 h 52"/>
              <a:gd name="T38" fmla="*/ 42 w 64"/>
              <a:gd name="T39" fmla="*/ 12 h 52"/>
              <a:gd name="T40" fmla="*/ 21 w 64"/>
              <a:gd name="T41" fmla="*/ 12 h 52"/>
              <a:gd name="T42" fmla="*/ 23 w 64"/>
              <a:gd name="T43" fmla="*/ 5 h 52"/>
              <a:gd name="T44" fmla="*/ 44 w 64"/>
              <a:gd name="T45" fmla="*/ 36 h 52"/>
              <a:gd name="T46" fmla="*/ 36 w 64"/>
              <a:gd name="T47" fmla="*/ 36 h 52"/>
              <a:gd name="T48" fmla="*/ 36 w 64"/>
              <a:gd name="T49" fmla="*/ 44 h 52"/>
              <a:gd name="T50" fmla="*/ 28 w 64"/>
              <a:gd name="T51" fmla="*/ 44 h 52"/>
              <a:gd name="T52" fmla="*/ 28 w 64"/>
              <a:gd name="T53" fmla="*/ 36 h 52"/>
              <a:gd name="T54" fmla="*/ 20 w 64"/>
              <a:gd name="T55" fmla="*/ 36 h 52"/>
              <a:gd name="T56" fmla="*/ 20 w 64"/>
              <a:gd name="T57" fmla="*/ 28 h 52"/>
              <a:gd name="T58" fmla="*/ 28 w 64"/>
              <a:gd name="T59" fmla="*/ 28 h 52"/>
              <a:gd name="T60" fmla="*/ 28 w 64"/>
              <a:gd name="T61" fmla="*/ 20 h 52"/>
              <a:gd name="T62" fmla="*/ 36 w 64"/>
              <a:gd name="T63" fmla="*/ 20 h 52"/>
              <a:gd name="T64" fmla="*/ 36 w 64"/>
              <a:gd name="T65" fmla="*/ 28 h 52"/>
              <a:gd name="T66" fmla="*/ 44 w 64"/>
              <a:gd name="T67" fmla="*/ 28 h 52"/>
              <a:gd name="T68" fmla="*/ 44 w 64"/>
              <a:gd name="T69" fmla="*/ 3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4" h="52">
                <a:moveTo>
                  <a:pt x="56" y="12"/>
                </a:moveTo>
                <a:cubicBezTo>
                  <a:pt x="46" y="12"/>
                  <a:pt x="46" y="12"/>
                  <a:pt x="46" y="12"/>
                </a:cubicBezTo>
                <a:cubicBezTo>
                  <a:pt x="44" y="4"/>
                  <a:pt x="44" y="4"/>
                  <a:pt x="44" y="4"/>
                </a:cubicBezTo>
                <a:cubicBezTo>
                  <a:pt x="44" y="2"/>
                  <a:pt x="42" y="0"/>
                  <a:pt x="4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1" y="0"/>
                  <a:pt x="19" y="2"/>
                  <a:pt x="19" y="4"/>
                </a:cubicBezTo>
                <a:cubicBezTo>
                  <a:pt x="17" y="12"/>
                  <a:pt x="17" y="12"/>
                  <a:pt x="17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3" y="12"/>
                  <a:pt x="0" y="15"/>
                  <a:pt x="0" y="20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8"/>
                  <a:pt x="3" y="52"/>
                  <a:pt x="8" y="52"/>
                </a:cubicBezTo>
                <a:cubicBezTo>
                  <a:pt x="56" y="52"/>
                  <a:pt x="56" y="52"/>
                  <a:pt x="56" y="52"/>
                </a:cubicBezTo>
                <a:cubicBezTo>
                  <a:pt x="60" y="52"/>
                  <a:pt x="64" y="48"/>
                  <a:pt x="64" y="44"/>
                </a:cubicBezTo>
                <a:cubicBezTo>
                  <a:pt x="64" y="20"/>
                  <a:pt x="64" y="20"/>
                  <a:pt x="64" y="20"/>
                </a:cubicBezTo>
                <a:cubicBezTo>
                  <a:pt x="64" y="15"/>
                  <a:pt x="60" y="12"/>
                  <a:pt x="56" y="12"/>
                </a:cubicBezTo>
                <a:close/>
                <a:moveTo>
                  <a:pt x="23" y="5"/>
                </a:moveTo>
                <a:cubicBezTo>
                  <a:pt x="24" y="4"/>
                  <a:pt x="24" y="4"/>
                  <a:pt x="24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2" y="12"/>
                  <a:pt x="42" y="12"/>
                  <a:pt x="42" y="12"/>
                </a:cubicBezTo>
                <a:cubicBezTo>
                  <a:pt x="21" y="12"/>
                  <a:pt x="21" y="12"/>
                  <a:pt x="21" y="12"/>
                </a:cubicBezTo>
                <a:lnTo>
                  <a:pt x="23" y="5"/>
                </a:lnTo>
                <a:close/>
                <a:moveTo>
                  <a:pt x="44" y="36"/>
                </a:moveTo>
                <a:cubicBezTo>
                  <a:pt x="36" y="36"/>
                  <a:pt x="36" y="36"/>
                  <a:pt x="36" y="36"/>
                </a:cubicBezTo>
                <a:cubicBezTo>
                  <a:pt x="36" y="44"/>
                  <a:pt x="36" y="44"/>
                  <a:pt x="36" y="44"/>
                </a:cubicBezTo>
                <a:cubicBezTo>
                  <a:pt x="28" y="44"/>
                  <a:pt x="28" y="44"/>
                  <a:pt x="28" y="44"/>
                </a:cubicBezTo>
                <a:cubicBezTo>
                  <a:pt x="28" y="36"/>
                  <a:pt x="28" y="36"/>
                  <a:pt x="28" y="36"/>
                </a:cubicBezTo>
                <a:cubicBezTo>
                  <a:pt x="20" y="36"/>
                  <a:pt x="20" y="36"/>
                  <a:pt x="20" y="36"/>
                </a:cubicBezTo>
                <a:cubicBezTo>
                  <a:pt x="20" y="28"/>
                  <a:pt x="20" y="28"/>
                  <a:pt x="20" y="28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0"/>
                  <a:pt x="28" y="20"/>
                  <a:pt x="28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28"/>
                  <a:pt x="36" y="28"/>
                  <a:pt x="36" y="28"/>
                </a:cubicBezTo>
                <a:cubicBezTo>
                  <a:pt x="44" y="28"/>
                  <a:pt x="44" y="28"/>
                  <a:pt x="44" y="28"/>
                </a:cubicBezTo>
                <a:lnTo>
                  <a:pt x="44" y="3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45" name="Freeform 527"/>
          <p:cNvSpPr>
            <a:spLocks noEditPoints="1"/>
          </p:cNvSpPr>
          <p:nvPr/>
        </p:nvSpPr>
        <p:spPr bwMode="auto">
          <a:xfrm>
            <a:off x="683568" y="1654770"/>
            <a:ext cx="203200" cy="177800"/>
          </a:xfrm>
          <a:custGeom>
            <a:avLst/>
            <a:gdLst>
              <a:gd name="T0" fmla="*/ 48 w 64"/>
              <a:gd name="T1" fmla="*/ 10 h 56"/>
              <a:gd name="T2" fmla="*/ 48 w 64"/>
              <a:gd name="T3" fmla="*/ 4 h 56"/>
              <a:gd name="T4" fmla="*/ 44 w 64"/>
              <a:gd name="T5" fmla="*/ 0 h 56"/>
              <a:gd name="T6" fmla="*/ 4 w 64"/>
              <a:gd name="T7" fmla="*/ 0 h 56"/>
              <a:gd name="T8" fmla="*/ 0 w 64"/>
              <a:gd name="T9" fmla="*/ 4 h 56"/>
              <a:gd name="T10" fmla="*/ 0 w 64"/>
              <a:gd name="T11" fmla="*/ 52 h 56"/>
              <a:gd name="T12" fmla="*/ 4 w 64"/>
              <a:gd name="T13" fmla="*/ 56 h 56"/>
              <a:gd name="T14" fmla="*/ 44 w 64"/>
              <a:gd name="T15" fmla="*/ 56 h 56"/>
              <a:gd name="T16" fmla="*/ 48 w 64"/>
              <a:gd name="T17" fmla="*/ 52 h 56"/>
              <a:gd name="T18" fmla="*/ 48 w 64"/>
              <a:gd name="T19" fmla="*/ 46 h 56"/>
              <a:gd name="T20" fmla="*/ 64 w 64"/>
              <a:gd name="T21" fmla="*/ 28 h 56"/>
              <a:gd name="T22" fmla="*/ 48 w 64"/>
              <a:gd name="T23" fmla="*/ 10 h 56"/>
              <a:gd name="T24" fmla="*/ 12 w 64"/>
              <a:gd name="T25" fmla="*/ 46 h 56"/>
              <a:gd name="T26" fmla="*/ 10 w 64"/>
              <a:gd name="T27" fmla="*/ 48 h 56"/>
              <a:gd name="T28" fmla="*/ 8 w 64"/>
              <a:gd name="T29" fmla="*/ 46 h 56"/>
              <a:gd name="T30" fmla="*/ 8 w 64"/>
              <a:gd name="T31" fmla="*/ 10 h 56"/>
              <a:gd name="T32" fmla="*/ 10 w 64"/>
              <a:gd name="T33" fmla="*/ 8 h 56"/>
              <a:gd name="T34" fmla="*/ 12 w 64"/>
              <a:gd name="T35" fmla="*/ 10 h 56"/>
              <a:gd name="T36" fmla="*/ 12 w 64"/>
              <a:gd name="T37" fmla="*/ 46 h 56"/>
              <a:gd name="T38" fmla="*/ 48 w 64"/>
              <a:gd name="T39" fmla="*/ 38 h 56"/>
              <a:gd name="T40" fmla="*/ 48 w 64"/>
              <a:gd name="T41" fmla="*/ 18 h 56"/>
              <a:gd name="T42" fmla="*/ 56 w 64"/>
              <a:gd name="T43" fmla="*/ 28 h 56"/>
              <a:gd name="T44" fmla="*/ 48 w 64"/>
              <a:gd name="T45" fmla="*/ 38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4" h="56">
                <a:moveTo>
                  <a:pt x="48" y="10"/>
                </a:moveTo>
                <a:cubicBezTo>
                  <a:pt x="48" y="4"/>
                  <a:pt x="48" y="4"/>
                  <a:pt x="48" y="4"/>
                </a:cubicBezTo>
                <a:cubicBezTo>
                  <a:pt x="48" y="2"/>
                  <a:pt x="46" y="0"/>
                  <a:pt x="44" y="0"/>
                </a:cubicBezTo>
                <a:cubicBezTo>
                  <a:pt x="4" y="0"/>
                  <a:pt x="4" y="0"/>
                  <a:pt x="4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54"/>
                  <a:pt x="1" y="56"/>
                  <a:pt x="4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6" y="56"/>
                  <a:pt x="48" y="54"/>
                  <a:pt x="48" y="52"/>
                </a:cubicBezTo>
                <a:cubicBezTo>
                  <a:pt x="48" y="46"/>
                  <a:pt x="48" y="46"/>
                  <a:pt x="48" y="46"/>
                </a:cubicBezTo>
                <a:cubicBezTo>
                  <a:pt x="57" y="45"/>
                  <a:pt x="64" y="37"/>
                  <a:pt x="64" y="28"/>
                </a:cubicBezTo>
                <a:cubicBezTo>
                  <a:pt x="64" y="19"/>
                  <a:pt x="57" y="11"/>
                  <a:pt x="48" y="10"/>
                </a:cubicBezTo>
                <a:close/>
                <a:moveTo>
                  <a:pt x="12" y="46"/>
                </a:moveTo>
                <a:cubicBezTo>
                  <a:pt x="12" y="47"/>
                  <a:pt x="11" y="48"/>
                  <a:pt x="10" y="48"/>
                </a:cubicBezTo>
                <a:cubicBezTo>
                  <a:pt x="8" y="48"/>
                  <a:pt x="8" y="47"/>
                  <a:pt x="8" y="46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9"/>
                  <a:pt x="8" y="8"/>
                  <a:pt x="10" y="8"/>
                </a:cubicBezTo>
                <a:cubicBezTo>
                  <a:pt x="11" y="8"/>
                  <a:pt x="12" y="9"/>
                  <a:pt x="12" y="10"/>
                </a:cubicBezTo>
                <a:lnTo>
                  <a:pt x="12" y="46"/>
                </a:lnTo>
                <a:close/>
                <a:moveTo>
                  <a:pt x="48" y="38"/>
                </a:moveTo>
                <a:cubicBezTo>
                  <a:pt x="48" y="18"/>
                  <a:pt x="48" y="18"/>
                  <a:pt x="48" y="18"/>
                </a:cubicBezTo>
                <a:cubicBezTo>
                  <a:pt x="52" y="19"/>
                  <a:pt x="56" y="23"/>
                  <a:pt x="56" y="28"/>
                </a:cubicBezTo>
                <a:cubicBezTo>
                  <a:pt x="56" y="33"/>
                  <a:pt x="52" y="37"/>
                  <a:pt x="48" y="3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674" name="Group 673"/>
          <p:cNvGrpSpPr/>
          <p:nvPr/>
        </p:nvGrpSpPr>
        <p:grpSpPr>
          <a:xfrm>
            <a:off x="7219306" y="4107458"/>
            <a:ext cx="152400" cy="139700"/>
            <a:chOff x="7219306" y="4107458"/>
            <a:chExt cx="152400" cy="139700"/>
          </a:xfrm>
        </p:grpSpPr>
        <p:sp>
          <p:nvSpPr>
            <p:cNvPr id="146" name="Rectangle 528"/>
            <p:cNvSpPr>
              <a:spLocks noChangeArrowheads="1"/>
            </p:cNvSpPr>
            <p:nvPr/>
          </p:nvSpPr>
          <p:spPr bwMode="auto">
            <a:xfrm>
              <a:off x="7270106" y="423445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7" name="Rectangle 529"/>
            <p:cNvSpPr>
              <a:spLocks noChangeArrowheads="1"/>
            </p:cNvSpPr>
            <p:nvPr/>
          </p:nvSpPr>
          <p:spPr bwMode="auto">
            <a:xfrm>
              <a:off x="7257406" y="422175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8" name="Rectangle 530"/>
            <p:cNvSpPr>
              <a:spLocks noChangeArrowheads="1"/>
            </p:cNvSpPr>
            <p:nvPr/>
          </p:nvSpPr>
          <p:spPr bwMode="auto">
            <a:xfrm>
              <a:off x="7244706" y="410745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9" name="Rectangle 531"/>
            <p:cNvSpPr>
              <a:spLocks noChangeArrowheads="1"/>
            </p:cNvSpPr>
            <p:nvPr/>
          </p:nvSpPr>
          <p:spPr bwMode="auto">
            <a:xfrm>
              <a:off x="7308206" y="423445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50" name="Rectangle 532"/>
            <p:cNvSpPr>
              <a:spLocks noChangeArrowheads="1"/>
            </p:cNvSpPr>
            <p:nvPr/>
          </p:nvSpPr>
          <p:spPr bwMode="auto">
            <a:xfrm>
              <a:off x="7320906" y="422175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51" name="Freeform 533"/>
            <p:cNvSpPr>
              <a:spLocks noEditPoints="1"/>
            </p:cNvSpPr>
            <p:nvPr/>
          </p:nvSpPr>
          <p:spPr bwMode="auto">
            <a:xfrm>
              <a:off x="7219306" y="4120158"/>
              <a:ext cx="152400" cy="101600"/>
            </a:xfrm>
            <a:custGeom>
              <a:avLst/>
              <a:gdLst>
                <a:gd name="T0" fmla="*/ 88 w 96"/>
                <a:gd name="T1" fmla="*/ 40 h 64"/>
                <a:gd name="T2" fmla="*/ 88 w 96"/>
                <a:gd name="T3" fmla="*/ 32 h 64"/>
                <a:gd name="T4" fmla="*/ 80 w 96"/>
                <a:gd name="T5" fmla="*/ 32 h 64"/>
                <a:gd name="T6" fmla="*/ 80 w 96"/>
                <a:gd name="T7" fmla="*/ 24 h 64"/>
                <a:gd name="T8" fmla="*/ 80 w 96"/>
                <a:gd name="T9" fmla="*/ 16 h 64"/>
                <a:gd name="T10" fmla="*/ 80 w 96"/>
                <a:gd name="T11" fmla="*/ 8 h 64"/>
                <a:gd name="T12" fmla="*/ 72 w 96"/>
                <a:gd name="T13" fmla="*/ 8 h 64"/>
                <a:gd name="T14" fmla="*/ 72 w 96"/>
                <a:gd name="T15" fmla="*/ 0 h 64"/>
                <a:gd name="T16" fmla="*/ 64 w 96"/>
                <a:gd name="T17" fmla="*/ 0 h 64"/>
                <a:gd name="T18" fmla="*/ 64 w 96"/>
                <a:gd name="T19" fmla="*/ 8 h 64"/>
                <a:gd name="T20" fmla="*/ 48 w 96"/>
                <a:gd name="T21" fmla="*/ 8 h 64"/>
                <a:gd name="T22" fmla="*/ 32 w 96"/>
                <a:gd name="T23" fmla="*/ 8 h 64"/>
                <a:gd name="T24" fmla="*/ 32 w 96"/>
                <a:gd name="T25" fmla="*/ 0 h 64"/>
                <a:gd name="T26" fmla="*/ 24 w 96"/>
                <a:gd name="T27" fmla="*/ 0 h 64"/>
                <a:gd name="T28" fmla="*/ 24 w 96"/>
                <a:gd name="T29" fmla="*/ 8 h 64"/>
                <a:gd name="T30" fmla="*/ 16 w 96"/>
                <a:gd name="T31" fmla="*/ 8 h 64"/>
                <a:gd name="T32" fmla="*/ 16 w 96"/>
                <a:gd name="T33" fmla="*/ 16 h 64"/>
                <a:gd name="T34" fmla="*/ 16 w 96"/>
                <a:gd name="T35" fmla="*/ 24 h 64"/>
                <a:gd name="T36" fmla="*/ 16 w 96"/>
                <a:gd name="T37" fmla="*/ 32 h 64"/>
                <a:gd name="T38" fmla="*/ 8 w 96"/>
                <a:gd name="T39" fmla="*/ 32 h 64"/>
                <a:gd name="T40" fmla="*/ 8 w 96"/>
                <a:gd name="T41" fmla="*/ 40 h 64"/>
                <a:gd name="T42" fmla="*/ 0 w 96"/>
                <a:gd name="T43" fmla="*/ 40 h 64"/>
                <a:gd name="T44" fmla="*/ 0 w 96"/>
                <a:gd name="T45" fmla="*/ 48 h 64"/>
                <a:gd name="T46" fmla="*/ 0 w 96"/>
                <a:gd name="T47" fmla="*/ 64 h 64"/>
                <a:gd name="T48" fmla="*/ 8 w 96"/>
                <a:gd name="T49" fmla="*/ 64 h 64"/>
                <a:gd name="T50" fmla="*/ 8 w 96"/>
                <a:gd name="T51" fmla="*/ 48 h 64"/>
                <a:gd name="T52" fmla="*/ 16 w 96"/>
                <a:gd name="T53" fmla="*/ 48 h 64"/>
                <a:gd name="T54" fmla="*/ 16 w 96"/>
                <a:gd name="T55" fmla="*/ 64 h 64"/>
                <a:gd name="T56" fmla="*/ 24 w 96"/>
                <a:gd name="T57" fmla="*/ 64 h 64"/>
                <a:gd name="T58" fmla="*/ 24 w 96"/>
                <a:gd name="T59" fmla="*/ 56 h 64"/>
                <a:gd name="T60" fmla="*/ 48 w 96"/>
                <a:gd name="T61" fmla="*/ 56 h 64"/>
                <a:gd name="T62" fmla="*/ 72 w 96"/>
                <a:gd name="T63" fmla="*/ 56 h 64"/>
                <a:gd name="T64" fmla="*/ 72 w 96"/>
                <a:gd name="T65" fmla="*/ 64 h 64"/>
                <a:gd name="T66" fmla="*/ 80 w 96"/>
                <a:gd name="T67" fmla="*/ 64 h 64"/>
                <a:gd name="T68" fmla="*/ 80 w 96"/>
                <a:gd name="T69" fmla="*/ 48 h 64"/>
                <a:gd name="T70" fmla="*/ 88 w 96"/>
                <a:gd name="T71" fmla="*/ 48 h 64"/>
                <a:gd name="T72" fmla="*/ 88 w 96"/>
                <a:gd name="T73" fmla="*/ 64 h 64"/>
                <a:gd name="T74" fmla="*/ 96 w 96"/>
                <a:gd name="T75" fmla="*/ 64 h 64"/>
                <a:gd name="T76" fmla="*/ 96 w 96"/>
                <a:gd name="T77" fmla="*/ 48 h 64"/>
                <a:gd name="T78" fmla="*/ 96 w 96"/>
                <a:gd name="T79" fmla="*/ 40 h 64"/>
                <a:gd name="T80" fmla="*/ 88 w 96"/>
                <a:gd name="T81" fmla="*/ 40 h 64"/>
                <a:gd name="T82" fmla="*/ 32 w 96"/>
                <a:gd name="T83" fmla="*/ 40 h 64"/>
                <a:gd name="T84" fmla="*/ 24 w 96"/>
                <a:gd name="T85" fmla="*/ 40 h 64"/>
                <a:gd name="T86" fmla="*/ 24 w 96"/>
                <a:gd name="T87" fmla="*/ 24 h 64"/>
                <a:gd name="T88" fmla="*/ 32 w 96"/>
                <a:gd name="T89" fmla="*/ 24 h 64"/>
                <a:gd name="T90" fmla="*/ 32 w 96"/>
                <a:gd name="T91" fmla="*/ 40 h 64"/>
                <a:gd name="T92" fmla="*/ 72 w 96"/>
                <a:gd name="T93" fmla="*/ 40 h 64"/>
                <a:gd name="T94" fmla="*/ 64 w 96"/>
                <a:gd name="T95" fmla="*/ 40 h 64"/>
                <a:gd name="T96" fmla="*/ 64 w 96"/>
                <a:gd name="T97" fmla="*/ 24 h 64"/>
                <a:gd name="T98" fmla="*/ 72 w 96"/>
                <a:gd name="T99" fmla="*/ 24 h 64"/>
                <a:gd name="T100" fmla="*/ 72 w 96"/>
                <a:gd name="T101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6" h="64">
                  <a:moveTo>
                    <a:pt x="88" y="40"/>
                  </a:moveTo>
                  <a:lnTo>
                    <a:pt x="88" y="32"/>
                  </a:lnTo>
                  <a:lnTo>
                    <a:pt x="80" y="32"/>
                  </a:lnTo>
                  <a:lnTo>
                    <a:pt x="80" y="24"/>
                  </a:lnTo>
                  <a:lnTo>
                    <a:pt x="80" y="16"/>
                  </a:lnTo>
                  <a:lnTo>
                    <a:pt x="80" y="8"/>
                  </a:lnTo>
                  <a:lnTo>
                    <a:pt x="72" y="8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64" y="8"/>
                  </a:lnTo>
                  <a:lnTo>
                    <a:pt x="48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16" y="32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0" y="64"/>
                  </a:lnTo>
                  <a:lnTo>
                    <a:pt x="8" y="64"/>
                  </a:lnTo>
                  <a:lnTo>
                    <a:pt x="8" y="48"/>
                  </a:lnTo>
                  <a:lnTo>
                    <a:pt x="16" y="48"/>
                  </a:lnTo>
                  <a:lnTo>
                    <a:pt x="16" y="64"/>
                  </a:lnTo>
                  <a:lnTo>
                    <a:pt x="24" y="64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72" y="56"/>
                  </a:lnTo>
                  <a:lnTo>
                    <a:pt x="72" y="64"/>
                  </a:lnTo>
                  <a:lnTo>
                    <a:pt x="80" y="64"/>
                  </a:lnTo>
                  <a:lnTo>
                    <a:pt x="80" y="48"/>
                  </a:lnTo>
                  <a:lnTo>
                    <a:pt x="88" y="48"/>
                  </a:lnTo>
                  <a:lnTo>
                    <a:pt x="88" y="64"/>
                  </a:lnTo>
                  <a:lnTo>
                    <a:pt x="96" y="64"/>
                  </a:lnTo>
                  <a:lnTo>
                    <a:pt x="96" y="48"/>
                  </a:lnTo>
                  <a:lnTo>
                    <a:pt x="96" y="40"/>
                  </a:lnTo>
                  <a:lnTo>
                    <a:pt x="88" y="40"/>
                  </a:lnTo>
                  <a:close/>
                  <a:moveTo>
                    <a:pt x="32" y="40"/>
                  </a:moveTo>
                  <a:lnTo>
                    <a:pt x="24" y="40"/>
                  </a:lnTo>
                  <a:lnTo>
                    <a:pt x="24" y="24"/>
                  </a:lnTo>
                  <a:lnTo>
                    <a:pt x="32" y="24"/>
                  </a:lnTo>
                  <a:lnTo>
                    <a:pt x="32" y="40"/>
                  </a:lnTo>
                  <a:close/>
                  <a:moveTo>
                    <a:pt x="72" y="40"/>
                  </a:moveTo>
                  <a:lnTo>
                    <a:pt x="64" y="40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72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52" name="Rectangle 534"/>
            <p:cNvSpPr>
              <a:spLocks noChangeArrowheads="1"/>
            </p:cNvSpPr>
            <p:nvPr/>
          </p:nvSpPr>
          <p:spPr bwMode="auto">
            <a:xfrm>
              <a:off x="7333606" y="410745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53" name="Freeform 535"/>
          <p:cNvSpPr>
            <a:spLocks noEditPoints="1"/>
          </p:cNvSpPr>
          <p:nvPr/>
        </p:nvSpPr>
        <p:spPr bwMode="auto">
          <a:xfrm>
            <a:off x="3977631" y="4069358"/>
            <a:ext cx="114300" cy="203200"/>
          </a:xfrm>
          <a:custGeom>
            <a:avLst/>
            <a:gdLst>
              <a:gd name="T0" fmla="*/ 27 w 36"/>
              <a:gd name="T1" fmla="*/ 0 h 64"/>
              <a:gd name="T2" fmla="*/ 28 w 36"/>
              <a:gd name="T3" fmla="*/ 2 h 64"/>
              <a:gd name="T4" fmla="*/ 18 w 36"/>
              <a:gd name="T5" fmla="*/ 12 h 64"/>
              <a:gd name="T6" fmla="*/ 8 w 36"/>
              <a:gd name="T7" fmla="*/ 2 h 64"/>
              <a:gd name="T8" fmla="*/ 8 w 36"/>
              <a:gd name="T9" fmla="*/ 0 h 64"/>
              <a:gd name="T10" fmla="*/ 0 w 36"/>
              <a:gd name="T11" fmla="*/ 0 h 64"/>
              <a:gd name="T12" fmla="*/ 0 w 36"/>
              <a:gd name="T13" fmla="*/ 64 h 64"/>
              <a:gd name="T14" fmla="*/ 8 w 36"/>
              <a:gd name="T15" fmla="*/ 64 h 64"/>
              <a:gd name="T16" fmla="*/ 18 w 36"/>
              <a:gd name="T17" fmla="*/ 56 h 64"/>
              <a:gd name="T18" fmla="*/ 27 w 36"/>
              <a:gd name="T19" fmla="*/ 64 h 64"/>
              <a:gd name="T20" fmla="*/ 36 w 36"/>
              <a:gd name="T21" fmla="*/ 64 h 64"/>
              <a:gd name="T22" fmla="*/ 36 w 36"/>
              <a:gd name="T23" fmla="*/ 0 h 64"/>
              <a:gd name="T24" fmla="*/ 27 w 36"/>
              <a:gd name="T25" fmla="*/ 0 h 64"/>
              <a:gd name="T26" fmla="*/ 8 w 36"/>
              <a:gd name="T27" fmla="*/ 28 h 64"/>
              <a:gd name="T28" fmla="*/ 4 w 36"/>
              <a:gd name="T29" fmla="*/ 28 h 64"/>
              <a:gd name="T30" fmla="*/ 4 w 36"/>
              <a:gd name="T31" fmla="*/ 24 h 64"/>
              <a:gd name="T32" fmla="*/ 8 w 36"/>
              <a:gd name="T33" fmla="*/ 24 h 64"/>
              <a:gd name="T34" fmla="*/ 8 w 36"/>
              <a:gd name="T35" fmla="*/ 28 h 64"/>
              <a:gd name="T36" fmla="*/ 16 w 36"/>
              <a:gd name="T37" fmla="*/ 28 h 64"/>
              <a:gd name="T38" fmla="*/ 12 w 36"/>
              <a:gd name="T39" fmla="*/ 28 h 64"/>
              <a:gd name="T40" fmla="*/ 12 w 36"/>
              <a:gd name="T41" fmla="*/ 24 h 64"/>
              <a:gd name="T42" fmla="*/ 16 w 36"/>
              <a:gd name="T43" fmla="*/ 24 h 64"/>
              <a:gd name="T44" fmla="*/ 16 w 36"/>
              <a:gd name="T45" fmla="*/ 28 h 64"/>
              <a:gd name="T46" fmla="*/ 24 w 36"/>
              <a:gd name="T47" fmla="*/ 28 h 64"/>
              <a:gd name="T48" fmla="*/ 20 w 36"/>
              <a:gd name="T49" fmla="*/ 28 h 64"/>
              <a:gd name="T50" fmla="*/ 20 w 36"/>
              <a:gd name="T51" fmla="*/ 24 h 64"/>
              <a:gd name="T52" fmla="*/ 24 w 36"/>
              <a:gd name="T53" fmla="*/ 24 h 64"/>
              <a:gd name="T54" fmla="*/ 24 w 36"/>
              <a:gd name="T55" fmla="*/ 28 h 64"/>
              <a:gd name="T56" fmla="*/ 32 w 36"/>
              <a:gd name="T57" fmla="*/ 28 h 64"/>
              <a:gd name="T58" fmla="*/ 28 w 36"/>
              <a:gd name="T59" fmla="*/ 28 h 64"/>
              <a:gd name="T60" fmla="*/ 28 w 36"/>
              <a:gd name="T61" fmla="*/ 24 h 64"/>
              <a:gd name="T62" fmla="*/ 32 w 36"/>
              <a:gd name="T63" fmla="*/ 24 h 64"/>
              <a:gd name="T64" fmla="*/ 32 w 36"/>
              <a:gd name="T65" fmla="*/ 2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6" h="64">
                <a:moveTo>
                  <a:pt x="27" y="0"/>
                </a:moveTo>
                <a:cubicBezTo>
                  <a:pt x="27" y="0"/>
                  <a:pt x="28" y="1"/>
                  <a:pt x="28" y="2"/>
                </a:cubicBezTo>
                <a:cubicBezTo>
                  <a:pt x="28" y="7"/>
                  <a:pt x="23" y="12"/>
                  <a:pt x="18" y="12"/>
                </a:cubicBezTo>
                <a:cubicBezTo>
                  <a:pt x="12" y="12"/>
                  <a:pt x="8" y="7"/>
                  <a:pt x="8" y="2"/>
                </a:cubicBezTo>
                <a:cubicBezTo>
                  <a:pt x="8" y="1"/>
                  <a:pt x="8" y="0"/>
                  <a:pt x="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4"/>
                  <a:pt x="0" y="64"/>
                  <a:pt x="0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9" y="59"/>
                  <a:pt x="13" y="56"/>
                  <a:pt x="18" y="56"/>
                </a:cubicBezTo>
                <a:cubicBezTo>
                  <a:pt x="22" y="56"/>
                  <a:pt x="26" y="59"/>
                  <a:pt x="27" y="64"/>
                </a:cubicBezTo>
                <a:cubicBezTo>
                  <a:pt x="36" y="64"/>
                  <a:pt x="36" y="64"/>
                  <a:pt x="36" y="64"/>
                </a:cubicBezTo>
                <a:cubicBezTo>
                  <a:pt x="36" y="0"/>
                  <a:pt x="36" y="0"/>
                  <a:pt x="36" y="0"/>
                </a:cubicBezTo>
                <a:lnTo>
                  <a:pt x="27" y="0"/>
                </a:lnTo>
                <a:close/>
                <a:moveTo>
                  <a:pt x="8" y="28"/>
                </a:moveTo>
                <a:cubicBezTo>
                  <a:pt x="4" y="28"/>
                  <a:pt x="4" y="28"/>
                  <a:pt x="4" y="28"/>
                </a:cubicBezTo>
                <a:cubicBezTo>
                  <a:pt x="4" y="24"/>
                  <a:pt x="4" y="24"/>
                  <a:pt x="4" y="24"/>
                </a:cubicBezTo>
                <a:cubicBezTo>
                  <a:pt x="8" y="24"/>
                  <a:pt x="8" y="24"/>
                  <a:pt x="8" y="24"/>
                </a:cubicBezTo>
                <a:lnTo>
                  <a:pt x="8" y="28"/>
                </a:lnTo>
                <a:close/>
                <a:moveTo>
                  <a:pt x="16" y="28"/>
                </a:moveTo>
                <a:cubicBezTo>
                  <a:pt x="12" y="28"/>
                  <a:pt x="12" y="28"/>
                  <a:pt x="12" y="28"/>
                </a:cubicBezTo>
                <a:cubicBezTo>
                  <a:pt x="12" y="24"/>
                  <a:pt x="12" y="24"/>
                  <a:pt x="12" y="24"/>
                </a:cubicBezTo>
                <a:cubicBezTo>
                  <a:pt x="16" y="24"/>
                  <a:pt x="16" y="24"/>
                  <a:pt x="16" y="24"/>
                </a:cubicBezTo>
                <a:lnTo>
                  <a:pt x="16" y="28"/>
                </a:lnTo>
                <a:close/>
                <a:moveTo>
                  <a:pt x="24" y="28"/>
                </a:moveTo>
                <a:cubicBezTo>
                  <a:pt x="20" y="28"/>
                  <a:pt x="20" y="28"/>
                  <a:pt x="20" y="28"/>
                </a:cubicBezTo>
                <a:cubicBezTo>
                  <a:pt x="20" y="24"/>
                  <a:pt x="20" y="24"/>
                  <a:pt x="20" y="24"/>
                </a:cubicBezTo>
                <a:cubicBezTo>
                  <a:pt x="24" y="24"/>
                  <a:pt x="24" y="24"/>
                  <a:pt x="24" y="24"/>
                </a:cubicBezTo>
                <a:lnTo>
                  <a:pt x="24" y="28"/>
                </a:lnTo>
                <a:close/>
                <a:moveTo>
                  <a:pt x="32" y="28"/>
                </a:moveTo>
                <a:cubicBezTo>
                  <a:pt x="28" y="28"/>
                  <a:pt x="28" y="28"/>
                  <a:pt x="28" y="28"/>
                </a:cubicBezTo>
                <a:cubicBezTo>
                  <a:pt x="28" y="24"/>
                  <a:pt x="28" y="24"/>
                  <a:pt x="28" y="24"/>
                </a:cubicBezTo>
                <a:cubicBezTo>
                  <a:pt x="32" y="24"/>
                  <a:pt x="32" y="24"/>
                  <a:pt x="32" y="24"/>
                </a:cubicBezTo>
                <a:lnTo>
                  <a:pt x="32" y="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672" name="Group 671"/>
          <p:cNvGrpSpPr/>
          <p:nvPr/>
        </p:nvGrpSpPr>
        <p:grpSpPr>
          <a:xfrm>
            <a:off x="5579418" y="4069358"/>
            <a:ext cx="165100" cy="203200"/>
            <a:chOff x="5579418" y="4069358"/>
            <a:chExt cx="165100" cy="203200"/>
          </a:xfrm>
        </p:grpSpPr>
        <p:sp>
          <p:nvSpPr>
            <p:cNvPr id="154" name="Freeform 536"/>
            <p:cNvSpPr>
              <a:spLocks/>
            </p:cNvSpPr>
            <p:nvPr/>
          </p:nvSpPr>
          <p:spPr bwMode="auto">
            <a:xfrm>
              <a:off x="5617518" y="4139208"/>
              <a:ext cx="88900" cy="82550"/>
            </a:xfrm>
            <a:custGeom>
              <a:avLst/>
              <a:gdLst>
                <a:gd name="T0" fmla="*/ 28 w 28"/>
                <a:gd name="T1" fmla="*/ 7 h 26"/>
                <a:gd name="T2" fmla="*/ 21 w 28"/>
                <a:gd name="T3" fmla="*/ 0 h 26"/>
                <a:gd name="T4" fmla="*/ 20 w 28"/>
                <a:gd name="T5" fmla="*/ 0 h 26"/>
                <a:gd name="T6" fmla="*/ 14 w 28"/>
                <a:gd name="T7" fmla="*/ 3 h 26"/>
                <a:gd name="T8" fmla="*/ 8 w 28"/>
                <a:gd name="T9" fmla="*/ 0 h 26"/>
                <a:gd name="T10" fmla="*/ 6 w 28"/>
                <a:gd name="T11" fmla="*/ 0 h 26"/>
                <a:gd name="T12" fmla="*/ 0 w 28"/>
                <a:gd name="T13" fmla="*/ 7 h 26"/>
                <a:gd name="T14" fmla="*/ 0 w 28"/>
                <a:gd name="T15" fmla="*/ 9 h 26"/>
                <a:gd name="T16" fmla="*/ 14 w 28"/>
                <a:gd name="T17" fmla="*/ 26 h 26"/>
                <a:gd name="T18" fmla="*/ 28 w 28"/>
                <a:gd name="T19" fmla="*/ 9 h 26"/>
                <a:gd name="T20" fmla="*/ 28 w 28"/>
                <a:gd name="T21" fmla="*/ 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26">
                  <a:moveTo>
                    <a:pt x="28" y="7"/>
                  </a:moveTo>
                  <a:cubicBezTo>
                    <a:pt x="27" y="3"/>
                    <a:pt x="24" y="0"/>
                    <a:pt x="21" y="0"/>
                  </a:cubicBezTo>
                  <a:cubicBezTo>
                    <a:pt x="21" y="0"/>
                    <a:pt x="21" y="0"/>
                    <a:pt x="20" y="0"/>
                  </a:cubicBezTo>
                  <a:cubicBezTo>
                    <a:pt x="17" y="0"/>
                    <a:pt x="16" y="1"/>
                    <a:pt x="14" y="3"/>
                  </a:cubicBezTo>
                  <a:cubicBezTo>
                    <a:pt x="12" y="1"/>
                    <a:pt x="11" y="0"/>
                    <a:pt x="8" y="0"/>
                  </a:cubicBezTo>
                  <a:cubicBezTo>
                    <a:pt x="7" y="0"/>
                    <a:pt x="7" y="0"/>
                    <a:pt x="6" y="0"/>
                  </a:cubicBezTo>
                  <a:cubicBezTo>
                    <a:pt x="4" y="0"/>
                    <a:pt x="1" y="3"/>
                    <a:pt x="0" y="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3"/>
                    <a:pt x="4" y="19"/>
                    <a:pt x="14" y="26"/>
                  </a:cubicBezTo>
                  <a:cubicBezTo>
                    <a:pt x="24" y="19"/>
                    <a:pt x="27" y="13"/>
                    <a:pt x="28" y="9"/>
                  </a:cubicBezTo>
                  <a:lnTo>
                    <a:pt x="28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55" name="Freeform 537"/>
            <p:cNvSpPr>
              <a:spLocks/>
            </p:cNvSpPr>
            <p:nvPr/>
          </p:nvSpPr>
          <p:spPr bwMode="auto">
            <a:xfrm>
              <a:off x="5604818" y="4094758"/>
              <a:ext cx="19050" cy="19050"/>
            </a:xfrm>
            <a:custGeom>
              <a:avLst/>
              <a:gdLst>
                <a:gd name="T0" fmla="*/ 6 w 6"/>
                <a:gd name="T1" fmla="*/ 1 h 6"/>
                <a:gd name="T2" fmla="*/ 4 w 6"/>
                <a:gd name="T3" fmla="*/ 0 h 6"/>
                <a:gd name="T4" fmla="*/ 4 w 6"/>
                <a:gd name="T5" fmla="*/ 0 h 6"/>
                <a:gd name="T6" fmla="*/ 3 w 6"/>
                <a:gd name="T7" fmla="*/ 1 h 6"/>
                <a:gd name="T8" fmla="*/ 1 w 6"/>
                <a:gd name="T9" fmla="*/ 0 h 6"/>
                <a:gd name="T10" fmla="*/ 1 w 6"/>
                <a:gd name="T11" fmla="*/ 0 h 6"/>
                <a:gd name="T12" fmla="*/ 0 w 6"/>
                <a:gd name="T13" fmla="*/ 1 h 6"/>
                <a:gd name="T14" fmla="*/ 0 w 6"/>
                <a:gd name="T15" fmla="*/ 2 h 6"/>
                <a:gd name="T16" fmla="*/ 3 w 6"/>
                <a:gd name="T17" fmla="*/ 6 h 6"/>
                <a:gd name="T18" fmla="*/ 6 w 6"/>
                <a:gd name="T19" fmla="*/ 2 h 6"/>
                <a:gd name="T20" fmla="*/ 6 w 6"/>
                <a:gd name="T2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6">
                  <a:moveTo>
                    <a:pt x="6" y="1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3" y="6"/>
                  </a:cubicBezTo>
                  <a:cubicBezTo>
                    <a:pt x="5" y="4"/>
                    <a:pt x="6" y="3"/>
                    <a:pt x="6" y="2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56" name="Freeform 538"/>
            <p:cNvSpPr>
              <a:spLocks/>
            </p:cNvSpPr>
            <p:nvPr/>
          </p:nvSpPr>
          <p:spPr bwMode="auto">
            <a:xfrm>
              <a:off x="5696893" y="4228108"/>
              <a:ext cx="22225" cy="19050"/>
            </a:xfrm>
            <a:custGeom>
              <a:avLst/>
              <a:gdLst>
                <a:gd name="T0" fmla="*/ 3 w 7"/>
                <a:gd name="T1" fmla="*/ 0 h 6"/>
                <a:gd name="T2" fmla="*/ 0 w 7"/>
                <a:gd name="T3" fmla="*/ 4 h 6"/>
                <a:gd name="T4" fmla="*/ 0 w 7"/>
                <a:gd name="T5" fmla="*/ 4 h 6"/>
                <a:gd name="T6" fmla="*/ 2 w 7"/>
                <a:gd name="T7" fmla="*/ 6 h 6"/>
                <a:gd name="T8" fmla="*/ 2 w 7"/>
                <a:gd name="T9" fmla="*/ 6 h 6"/>
                <a:gd name="T10" fmla="*/ 3 w 7"/>
                <a:gd name="T11" fmla="*/ 5 h 6"/>
                <a:gd name="T12" fmla="*/ 5 w 7"/>
                <a:gd name="T13" fmla="*/ 6 h 6"/>
                <a:gd name="T14" fmla="*/ 5 w 7"/>
                <a:gd name="T15" fmla="*/ 6 h 6"/>
                <a:gd name="T16" fmla="*/ 7 w 7"/>
                <a:gd name="T17" fmla="*/ 4 h 6"/>
                <a:gd name="T18" fmla="*/ 7 w 7"/>
                <a:gd name="T19" fmla="*/ 4 h 6"/>
                <a:gd name="T20" fmla="*/ 3 w 7"/>
                <a:gd name="T2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6">
                  <a:moveTo>
                    <a:pt x="3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4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6" y="5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3"/>
                    <a:pt x="6" y="1"/>
                    <a:pt x="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57" name="Freeform 539"/>
            <p:cNvSpPr>
              <a:spLocks noEditPoints="1"/>
            </p:cNvSpPr>
            <p:nvPr/>
          </p:nvSpPr>
          <p:spPr bwMode="auto">
            <a:xfrm>
              <a:off x="5579418" y="4069358"/>
              <a:ext cx="165100" cy="203200"/>
            </a:xfrm>
            <a:custGeom>
              <a:avLst/>
              <a:gdLst>
                <a:gd name="T0" fmla="*/ 44 w 52"/>
                <a:gd name="T1" fmla="*/ 0 h 64"/>
                <a:gd name="T2" fmla="*/ 8 w 52"/>
                <a:gd name="T3" fmla="*/ 0 h 64"/>
                <a:gd name="T4" fmla="*/ 0 w 52"/>
                <a:gd name="T5" fmla="*/ 8 h 64"/>
                <a:gd name="T6" fmla="*/ 0 w 52"/>
                <a:gd name="T7" fmla="*/ 56 h 64"/>
                <a:gd name="T8" fmla="*/ 8 w 52"/>
                <a:gd name="T9" fmla="*/ 64 h 64"/>
                <a:gd name="T10" fmla="*/ 44 w 52"/>
                <a:gd name="T11" fmla="*/ 64 h 64"/>
                <a:gd name="T12" fmla="*/ 52 w 52"/>
                <a:gd name="T13" fmla="*/ 56 h 64"/>
                <a:gd name="T14" fmla="*/ 52 w 52"/>
                <a:gd name="T15" fmla="*/ 8 h 64"/>
                <a:gd name="T16" fmla="*/ 44 w 52"/>
                <a:gd name="T17" fmla="*/ 0 h 64"/>
                <a:gd name="T18" fmla="*/ 48 w 52"/>
                <a:gd name="T19" fmla="*/ 56 h 64"/>
                <a:gd name="T20" fmla="*/ 44 w 52"/>
                <a:gd name="T21" fmla="*/ 60 h 64"/>
                <a:gd name="T22" fmla="*/ 8 w 52"/>
                <a:gd name="T23" fmla="*/ 60 h 64"/>
                <a:gd name="T24" fmla="*/ 4 w 52"/>
                <a:gd name="T25" fmla="*/ 56 h 64"/>
                <a:gd name="T26" fmla="*/ 4 w 52"/>
                <a:gd name="T27" fmla="*/ 8 h 64"/>
                <a:gd name="T28" fmla="*/ 8 w 52"/>
                <a:gd name="T29" fmla="*/ 4 h 64"/>
                <a:gd name="T30" fmla="*/ 44 w 52"/>
                <a:gd name="T31" fmla="*/ 4 h 64"/>
                <a:gd name="T32" fmla="*/ 48 w 52"/>
                <a:gd name="T33" fmla="*/ 8 h 64"/>
                <a:gd name="T34" fmla="*/ 48 w 52"/>
                <a:gd name="T35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0"/>
                    <a:pt x="3" y="64"/>
                    <a:pt x="8" y="64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8" y="64"/>
                    <a:pt x="52" y="60"/>
                    <a:pt x="52" y="56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3"/>
                    <a:pt x="48" y="0"/>
                    <a:pt x="44" y="0"/>
                  </a:cubicBezTo>
                  <a:close/>
                  <a:moveTo>
                    <a:pt x="48" y="56"/>
                  </a:moveTo>
                  <a:cubicBezTo>
                    <a:pt x="48" y="58"/>
                    <a:pt x="46" y="60"/>
                    <a:pt x="44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5" y="60"/>
                    <a:pt x="4" y="58"/>
                    <a:pt x="4" y="56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6"/>
                    <a:pt x="5" y="4"/>
                    <a:pt x="8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6" y="4"/>
                    <a:pt x="48" y="6"/>
                    <a:pt x="48" y="8"/>
                  </a:cubicBezTo>
                  <a:lnTo>
                    <a:pt x="48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58" name="Freeform 540"/>
          <p:cNvSpPr>
            <a:spLocks noEditPoints="1"/>
          </p:cNvSpPr>
          <p:nvPr/>
        </p:nvSpPr>
        <p:spPr bwMode="auto">
          <a:xfrm>
            <a:off x="3531543" y="4069358"/>
            <a:ext cx="204788" cy="203200"/>
          </a:xfrm>
          <a:custGeom>
            <a:avLst/>
            <a:gdLst>
              <a:gd name="T0" fmla="*/ 0 w 64"/>
              <a:gd name="T1" fmla="*/ 0 h 64"/>
              <a:gd name="T2" fmla="*/ 0 w 64"/>
              <a:gd name="T3" fmla="*/ 64 h 64"/>
              <a:gd name="T4" fmla="*/ 64 w 64"/>
              <a:gd name="T5" fmla="*/ 64 h 64"/>
              <a:gd name="T6" fmla="*/ 64 w 64"/>
              <a:gd name="T7" fmla="*/ 0 h 64"/>
              <a:gd name="T8" fmla="*/ 0 w 64"/>
              <a:gd name="T9" fmla="*/ 0 h 64"/>
              <a:gd name="T10" fmla="*/ 60 w 64"/>
              <a:gd name="T11" fmla="*/ 40 h 64"/>
              <a:gd name="T12" fmla="*/ 52 w 64"/>
              <a:gd name="T13" fmla="*/ 40 h 64"/>
              <a:gd name="T14" fmla="*/ 44 w 64"/>
              <a:gd name="T15" fmla="*/ 60 h 64"/>
              <a:gd name="T16" fmla="*/ 20 w 64"/>
              <a:gd name="T17" fmla="*/ 60 h 64"/>
              <a:gd name="T18" fmla="*/ 11 w 64"/>
              <a:gd name="T19" fmla="*/ 40 h 64"/>
              <a:gd name="T20" fmla="*/ 4 w 64"/>
              <a:gd name="T21" fmla="*/ 40 h 64"/>
              <a:gd name="T22" fmla="*/ 4 w 64"/>
              <a:gd name="T23" fmla="*/ 36 h 64"/>
              <a:gd name="T24" fmla="*/ 32 w 64"/>
              <a:gd name="T25" fmla="*/ 4 h 64"/>
              <a:gd name="T26" fmla="*/ 60 w 64"/>
              <a:gd name="T27" fmla="*/ 36 h 64"/>
              <a:gd name="T28" fmla="*/ 60 w 64"/>
              <a:gd name="T29" fmla="*/ 4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4" h="64">
                <a:moveTo>
                  <a:pt x="0" y="0"/>
                </a:moveTo>
                <a:cubicBezTo>
                  <a:pt x="0" y="64"/>
                  <a:pt x="0" y="64"/>
                  <a:pt x="0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0"/>
                  <a:pt x="64" y="0"/>
                  <a:pt x="64" y="0"/>
                </a:cubicBezTo>
                <a:lnTo>
                  <a:pt x="0" y="0"/>
                </a:lnTo>
                <a:close/>
                <a:moveTo>
                  <a:pt x="60" y="40"/>
                </a:moveTo>
                <a:cubicBezTo>
                  <a:pt x="52" y="40"/>
                  <a:pt x="52" y="40"/>
                  <a:pt x="52" y="40"/>
                </a:cubicBezTo>
                <a:cubicBezTo>
                  <a:pt x="48" y="44"/>
                  <a:pt x="44" y="50"/>
                  <a:pt x="44" y="60"/>
                </a:cubicBezTo>
                <a:cubicBezTo>
                  <a:pt x="20" y="60"/>
                  <a:pt x="20" y="60"/>
                  <a:pt x="20" y="60"/>
                </a:cubicBezTo>
                <a:cubicBezTo>
                  <a:pt x="20" y="50"/>
                  <a:pt x="15" y="44"/>
                  <a:pt x="11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4" y="36"/>
                  <a:pt x="4" y="36"/>
                  <a:pt x="4" y="36"/>
                </a:cubicBezTo>
                <a:cubicBezTo>
                  <a:pt x="20" y="36"/>
                  <a:pt x="32" y="20"/>
                  <a:pt x="32" y="4"/>
                </a:cubicBezTo>
                <a:cubicBezTo>
                  <a:pt x="32" y="20"/>
                  <a:pt x="44" y="36"/>
                  <a:pt x="60" y="36"/>
                </a:cubicBezTo>
                <a:lnTo>
                  <a:pt x="60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673" name="Group 672"/>
          <p:cNvGrpSpPr/>
          <p:nvPr/>
        </p:nvGrpSpPr>
        <p:grpSpPr>
          <a:xfrm>
            <a:off x="5973118" y="4094758"/>
            <a:ext cx="203200" cy="177800"/>
            <a:chOff x="5973118" y="4094758"/>
            <a:chExt cx="203200" cy="177800"/>
          </a:xfrm>
        </p:grpSpPr>
        <p:sp>
          <p:nvSpPr>
            <p:cNvPr id="159" name="Freeform 541"/>
            <p:cNvSpPr>
              <a:spLocks noEditPoints="1"/>
            </p:cNvSpPr>
            <p:nvPr/>
          </p:nvSpPr>
          <p:spPr bwMode="auto">
            <a:xfrm>
              <a:off x="5973118" y="4158258"/>
              <a:ext cx="114300" cy="114300"/>
            </a:xfrm>
            <a:custGeom>
              <a:avLst/>
              <a:gdLst>
                <a:gd name="T0" fmla="*/ 24 w 36"/>
                <a:gd name="T1" fmla="*/ 12 h 36"/>
                <a:gd name="T2" fmla="*/ 24 w 36"/>
                <a:gd name="T3" fmla="*/ 0 h 36"/>
                <a:gd name="T4" fmla="*/ 4 w 36"/>
                <a:gd name="T5" fmla="*/ 0 h 36"/>
                <a:gd name="T6" fmla="*/ 0 w 36"/>
                <a:gd name="T7" fmla="*/ 4 h 36"/>
                <a:gd name="T8" fmla="*/ 0 w 36"/>
                <a:gd name="T9" fmla="*/ 32 h 36"/>
                <a:gd name="T10" fmla="*/ 4 w 36"/>
                <a:gd name="T11" fmla="*/ 36 h 36"/>
                <a:gd name="T12" fmla="*/ 32 w 36"/>
                <a:gd name="T13" fmla="*/ 36 h 36"/>
                <a:gd name="T14" fmla="*/ 36 w 36"/>
                <a:gd name="T15" fmla="*/ 32 h 36"/>
                <a:gd name="T16" fmla="*/ 36 w 36"/>
                <a:gd name="T17" fmla="*/ 20 h 36"/>
                <a:gd name="T18" fmla="*/ 32 w 36"/>
                <a:gd name="T19" fmla="*/ 20 h 36"/>
                <a:gd name="T20" fmla="*/ 24 w 36"/>
                <a:gd name="T21" fmla="*/ 12 h 36"/>
                <a:gd name="T22" fmla="*/ 12 w 36"/>
                <a:gd name="T23" fmla="*/ 28 h 36"/>
                <a:gd name="T24" fmla="*/ 8 w 36"/>
                <a:gd name="T25" fmla="*/ 28 h 36"/>
                <a:gd name="T26" fmla="*/ 8 w 36"/>
                <a:gd name="T27" fmla="*/ 24 h 36"/>
                <a:gd name="T28" fmla="*/ 12 w 36"/>
                <a:gd name="T29" fmla="*/ 24 h 36"/>
                <a:gd name="T30" fmla="*/ 12 w 36"/>
                <a:gd name="T31" fmla="*/ 28 h 36"/>
                <a:gd name="T32" fmla="*/ 12 w 36"/>
                <a:gd name="T33" fmla="*/ 20 h 36"/>
                <a:gd name="T34" fmla="*/ 8 w 36"/>
                <a:gd name="T35" fmla="*/ 20 h 36"/>
                <a:gd name="T36" fmla="*/ 8 w 36"/>
                <a:gd name="T37" fmla="*/ 16 h 36"/>
                <a:gd name="T38" fmla="*/ 12 w 36"/>
                <a:gd name="T39" fmla="*/ 16 h 36"/>
                <a:gd name="T40" fmla="*/ 12 w 36"/>
                <a:gd name="T41" fmla="*/ 20 h 36"/>
                <a:gd name="T42" fmla="*/ 12 w 36"/>
                <a:gd name="T43" fmla="*/ 12 h 36"/>
                <a:gd name="T44" fmla="*/ 8 w 36"/>
                <a:gd name="T45" fmla="*/ 12 h 36"/>
                <a:gd name="T46" fmla="*/ 8 w 36"/>
                <a:gd name="T47" fmla="*/ 8 h 36"/>
                <a:gd name="T48" fmla="*/ 12 w 36"/>
                <a:gd name="T49" fmla="*/ 8 h 36"/>
                <a:gd name="T50" fmla="*/ 12 w 36"/>
                <a:gd name="T51" fmla="*/ 12 h 36"/>
                <a:gd name="T52" fmla="*/ 28 w 36"/>
                <a:gd name="T53" fmla="*/ 28 h 36"/>
                <a:gd name="T54" fmla="*/ 24 w 36"/>
                <a:gd name="T55" fmla="*/ 28 h 36"/>
                <a:gd name="T56" fmla="*/ 24 w 36"/>
                <a:gd name="T57" fmla="*/ 24 h 36"/>
                <a:gd name="T58" fmla="*/ 28 w 36"/>
                <a:gd name="T59" fmla="*/ 24 h 36"/>
                <a:gd name="T60" fmla="*/ 28 w 36"/>
                <a:gd name="T61" fmla="*/ 2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" h="36">
                  <a:moveTo>
                    <a:pt x="24" y="12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4"/>
                    <a:pt x="1" y="36"/>
                    <a:pt x="4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4" y="36"/>
                    <a:pt x="36" y="34"/>
                    <a:pt x="36" y="32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27" y="20"/>
                    <a:pt x="24" y="16"/>
                    <a:pt x="24" y="12"/>
                  </a:cubicBezTo>
                  <a:close/>
                  <a:moveTo>
                    <a:pt x="12" y="28"/>
                  </a:moveTo>
                  <a:cubicBezTo>
                    <a:pt x="8" y="28"/>
                    <a:pt x="8" y="28"/>
                    <a:pt x="8" y="28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12" y="24"/>
                    <a:pt x="12" y="24"/>
                    <a:pt x="12" y="24"/>
                  </a:cubicBezTo>
                  <a:lnTo>
                    <a:pt x="12" y="28"/>
                  </a:lnTo>
                  <a:close/>
                  <a:moveTo>
                    <a:pt x="12" y="20"/>
                  </a:moveTo>
                  <a:cubicBezTo>
                    <a:pt x="8" y="20"/>
                    <a:pt x="8" y="20"/>
                    <a:pt x="8" y="2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12" y="16"/>
                    <a:pt x="12" y="16"/>
                    <a:pt x="12" y="16"/>
                  </a:cubicBezTo>
                  <a:lnTo>
                    <a:pt x="12" y="20"/>
                  </a:lnTo>
                  <a:close/>
                  <a:moveTo>
                    <a:pt x="12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2" y="8"/>
                    <a:pt x="12" y="8"/>
                    <a:pt x="12" y="8"/>
                  </a:cubicBezTo>
                  <a:lnTo>
                    <a:pt x="12" y="12"/>
                  </a:lnTo>
                  <a:close/>
                  <a:moveTo>
                    <a:pt x="28" y="28"/>
                  </a:moveTo>
                  <a:cubicBezTo>
                    <a:pt x="24" y="28"/>
                    <a:pt x="24" y="28"/>
                    <a:pt x="24" y="28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8" y="24"/>
                    <a:pt x="28" y="24"/>
                    <a:pt x="28" y="24"/>
                  </a:cubicBezTo>
                  <a:lnTo>
                    <a:pt x="28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60" name="Freeform 542"/>
            <p:cNvSpPr>
              <a:spLocks noEditPoints="1"/>
            </p:cNvSpPr>
            <p:nvPr/>
          </p:nvSpPr>
          <p:spPr bwMode="auto">
            <a:xfrm>
              <a:off x="6062018" y="4094758"/>
              <a:ext cx="114300" cy="114300"/>
            </a:xfrm>
            <a:custGeom>
              <a:avLst/>
              <a:gdLst>
                <a:gd name="T0" fmla="*/ 32 w 36"/>
                <a:gd name="T1" fmla="*/ 0 h 36"/>
                <a:gd name="T2" fmla="*/ 4 w 36"/>
                <a:gd name="T3" fmla="*/ 0 h 36"/>
                <a:gd name="T4" fmla="*/ 0 w 36"/>
                <a:gd name="T5" fmla="*/ 4 h 36"/>
                <a:gd name="T6" fmla="*/ 0 w 36"/>
                <a:gd name="T7" fmla="*/ 32 h 36"/>
                <a:gd name="T8" fmla="*/ 4 w 36"/>
                <a:gd name="T9" fmla="*/ 36 h 36"/>
                <a:gd name="T10" fmla="*/ 32 w 36"/>
                <a:gd name="T11" fmla="*/ 36 h 36"/>
                <a:gd name="T12" fmla="*/ 36 w 36"/>
                <a:gd name="T13" fmla="*/ 32 h 36"/>
                <a:gd name="T14" fmla="*/ 36 w 36"/>
                <a:gd name="T15" fmla="*/ 4 h 36"/>
                <a:gd name="T16" fmla="*/ 32 w 36"/>
                <a:gd name="T17" fmla="*/ 0 h 36"/>
                <a:gd name="T18" fmla="*/ 12 w 36"/>
                <a:gd name="T19" fmla="*/ 12 h 36"/>
                <a:gd name="T20" fmla="*/ 8 w 36"/>
                <a:gd name="T21" fmla="*/ 12 h 36"/>
                <a:gd name="T22" fmla="*/ 8 w 36"/>
                <a:gd name="T23" fmla="*/ 8 h 36"/>
                <a:gd name="T24" fmla="*/ 12 w 36"/>
                <a:gd name="T25" fmla="*/ 8 h 36"/>
                <a:gd name="T26" fmla="*/ 12 w 36"/>
                <a:gd name="T27" fmla="*/ 12 h 36"/>
                <a:gd name="T28" fmla="*/ 20 w 36"/>
                <a:gd name="T29" fmla="*/ 20 h 36"/>
                <a:gd name="T30" fmla="*/ 16 w 36"/>
                <a:gd name="T31" fmla="*/ 20 h 36"/>
                <a:gd name="T32" fmla="*/ 16 w 36"/>
                <a:gd name="T33" fmla="*/ 16 h 36"/>
                <a:gd name="T34" fmla="*/ 20 w 36"/>
                <a:gd name="T35" fmla="*/ 16 h 36"/>
                <a:gd name="T36" fmla="*/ 20 w 36"/>
                <a:gd name="T37" fmla="*/ 20 h 36"/>
                <a:gd name="T38" fmla="*/ 28 w 36"/>
                <a:gd name="T39" fmla="*/ 28 h 36"/>
                <a:gd name="T40" fmla="*/ 24 w 36"/>
                <a:gd name="T41" fmla="*/ 28 h 36"/>
                <a:gd name="T42" fmla="*/ 24 w 36"/>
                <a:gd name="T43" fmla="*/ 24 h 36"/>
                <a:gd name="T44" fmla="*/ 28 w 36"/>
                <a:gd name="T45" fmla="*/ 24 h 36"/>
                <a:gd name="T46" fmla="*/ 28 w 36"/>
                <a:gd name="T47" fmla="*/ 2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6" h="36">
                  <a:moveTo>
                    <a:pt x="32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4"/>
                    <a:pt x="1" y="36"/>
                    <a:pt x="4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4" y="36"/>
                    <a:pt x="36" y="34"/>
                    <a:pt x="36" y="32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4" y="0"/>
                    <a:pt x="32" y="0"/>
                  </a:cubicBezTo>
                  <a:close/>
                  <a:moveTo>
                    <a:pt x="12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2" y="8"/>
                    <a:pt x="12" y="8"/>
                    <a:pt x="12" y="8"/>
                  </a:cubicBezTo>
                  <a:lnTo>
                    <a:pt x="12" y="12"/>
                  </a:lnTo>
                  <a:close/>
                  <a:moveTo>
                    <a:pt x="20" y="20"/>
                  </a:moveTo>
                  <a:cubicBezTo>
                    <a:pt x="16" y="20"/>
                    <a:pt x="16" y="20"/>
                    <a:pt x="16" y="20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20" y="16"/>
                    <a:pt x="20" y="16"/>
                    <a:pt x="20" y="16"/>
                  </a:cubicBezTo>
                  <a:lnTo>
                    <a:pt x="20" y="20"/>
                  </a:lnTo>
                  <a:close/>
                  <a:moveTo>
                    <a:pt x="28" y="28"/>
                  </a:moveTo>
                  <a:cubicBezTo>
                    <a:pt x="24" y="28"/>
                    <a:pt x="24" y="28"/>
                    <a:pt x="24" y="28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8" y="24"/>
                    <a:pt x="28" y="24"/>
                    <a:pt x="28" y="24"/>
                  </a:cubicBezTo>
                  <a:lnTo>
                    <a:pt x="28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670" name="Group 669"/>
          <p:cNvGrpSpPr/>
          <p:nvPr/>
        </p:nvGrpSpPr>
        <p:grpSpPr>
          <a:xfrm>
            <a:off x="4352281" y="4075708"/>
            <a:ext cx="196850" cy="200025"/>
            <a:chOff x="4352281" y="4075708"/>
            <a:chExt cx="196850" cy="200025"/>
          </a:xfrm>
        </p:grpSpPr>
        <p:sp>
          <p:nvSpPr>
            <p:cNvPr id="161" name="Freeform 543"/>
            <p:cNvSpPr>
              <a:spLocks/>
            </p:cNvSpPr>
            <p:nvPr/>
          </p:nvSpPr>
          <p:spPr bwMode="auto">
            <a:xfrm>
              <a:off x="4387206" y="4110633"/>
              <a:ext cx="82550" cy="82550"/>
            </a:xfrm>
            <a:custGeom>
              <a:avLst/>
              <a:gdLst>
                <a:gd name="T0" fmla="*/ 0 w 52"/>
                <a:gd name="T1" fmla="*/ 30 h 52"/>
                <a:gd name="T2" fmla="*/ 22 w 52"/>
                <a:gd name="T3" fmla="*/ 52 h 52"/>
                <a:gd name="T4" fmla="*/ 52 w 52"/>
                <a:gd name="T5" fmla="*/ 24 h 52"/>
                <a:gd name="T6" fmla="*/ 28 w 52"/>
                <a:gd name="T7" fmla="*/ 0 h 52"/>
                <a:gd name="T8" fmla="*/ 0 w 52"/>
                <a:gd name="T9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0" y="30"/>
                  </a:moveTo>
                  <a:lnTo>
                    <a:pt x="22" y="52"/>
                  </a:lnTo>
                  <a:lnTo>
                    <a:pt x="52" y="24"/>
                  </a:lnTo>
                  <a:lnTo>
                    <a:pt x="28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62" name="Freeform 544"/>
            <p:cNvSpPr>
              <a:spLocks/>
            </p:cNvSpPr>
            <p:nvPr/>
          </p:nvSpPr>
          <p:spPr bwMode="auto">
            <a:xfrm>
              <a:off x="4431656" y="4158258"/>
              <a:ext cx="82550" cy="79375"/>
            </a:xfrm>
            <a:custGeom>
              <a:avLst/>
              <a:gdLst>
                <a:gd name="T0" fmla="*/ 24 w 52"/>
                <a:gd name="T1" fmla="*/ 50 h 50"/>
                <a:gd name="T2" fmla="*/ 52 w 52"/>
                <a:gd name="T3" fmla="*/ 22 h 50"/>
                <a:gd name="T4" fmla="*/ 28 w 52"/>
                <a:gd name="T5" fmla="*/ 0 h 50"/>
                <a:gd name="T6" fmla="*/ 0 w 52"/>
                <a:gd name="T7" fmla="*/ 28 h 50"/>
                <a:gd name="T8" fmla="*/ 24 w 52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0">
                  <a:moveTo>
                    <a:pt x="24" y="50"/>
                  </a:moveTo>
                  <a:lnTo>
                    <a:pt x="52" y="22"/>
                  </a:lnTo>
                  <a:lnTo>
                    <a:pt x="28" y="0"/>
                  </a:lnTo>
                  <a:lnTo>
                    <a:pt x="0" y="28"/>
                  </a:lnTo>
                  <a:lnTo>
                    <a:pt x="24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63" name="Freeform 545"/>
            <p:cNvSpPr>
              <a:spLocks noEditPoints="1"/>
            </p:cNvSpPr>
            <p:nvPr/>
          </p:nvSpPr>
          <p:spPr bwMode="auto">
            <a:xfrm>
              <a:off x="4352281" y="4075708"/>
              <a:ext cx="196850" cy="200025"/>
            </a:xfrm>
            <a:custGeom>
              <a:avLst/>
              <a:gdLst>
                <a:gd name="T0" fmla="*/ 59 w 62"/>
                <a:gd name="T1" fmla="*/ 34 h 63"/>
                <a:gd name="T2" fmla="*/ 28 w 62"/>
                <a:gd name="T3" fmla="*/ 3 h 63"/>
                <a:gd name="T4" fmla="*/ 17 w 62"/>
                <a:gd name="T5" fmla="*/ 3 h 63"/>
                <a:gd name="T6" fmla="*/ 11 w 62"/>
                <a:gd name="T7" fmla="*/ 9 h 63"/>
                <a:gd name="T8" fmla="*/ 14 w 62"/>
                <a:gd name="T9" fmla="*/ 11 h 63"/>
                <a:gd name="T10" fmla="*/ 11 w 62"/>
                <a:gd name="T11" fmla="*/ 14 h 63"/>
                <a:gd name="T12" fmla="*/ 8 w 62"/>
                <a:gd name="T13" fmla="*/ 11 h 63"/>
                <a:gd name="T14" fmla="*/ 3 w 62"/>
                <a:gd name="T15" fmla="*/ 17 h 63"/>
                <a:gd name="T16" fmla="*/ 3 w 62"/>
                <a:gd name="T17" fmla="*/ 28 h 63"/>
                <a:gd name="T18" fmla="*/ 34 w 62"/>
                <a:gd name="T19" fmla="*/ 59 h 63"/>
                <a:gd name="T20" fmla="*/ 45 w 62"/>
                <a:gd name="T21" fmla="*/ 59 h 63"/>
                <a:gd name="T22" fmla="*/ 51 w 62"/>
                <a:gd name="T23" fmla="*/ 54 h 63"/>
                <a:gd name="T24" fmla="*/ 48 w 62"/>
                <a:gd name="T25" fmla="*/ 51 h 63"/>
                <a:gd name="T26" fmla="*/ 51 w 62"/>
                <a:gd name="T27" fmla="*/ 48 h 63"/>
                <a:gd name="T28" fmla="*/ 54 w 62"/>
                <a:gd name="T29" fmla="*/ 51 h 63"/>
                <a:gd name="T30" fmla="*/ 59 w 62"/>
                <a:gd name="T31" fmla="*/ 45 h 63"/>
                <a:gd name="T32" fmla="*/ 59 w 62"/>
                <a:gd name="T33" fmla="*/ 34 h 63"/>
                <a:gd name="T34" fmla="*/ 37 w 62"/>
                <a:gd name="T35" fmla="*/ 57 h 63"/>
                <a:gd name="T36" fmla="*/ 5 w 62"/>
                <a:gd name="T37" fmla="*/ 26 h 63"/>
                <a:gd name="T38" fmla="*/ 25 w 62"/>
                <a:gd name="T39" fmla="*/ 6 h 63"/>
                <a:gd name="T40" fmla="*/ 56 w 62"/>
                <a:gd name="T41" fmla="*/ 37 h 63"/>
                <a:gd name="T42" fmla="*/ 37 w 62"/>
                <a:gd name="T43" fmla="*/ 5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2" h="63">
                  <a:moveTo>
                    <a:pt x="59" y="34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25" y="0"/>
                    <a:pt x="20" y="0"/>
                    <a:pt x="17" y="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0" y="20"/>
                    <a:pt x="0" y="25"/>
                    <a:pt x="3" y="28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7" y="63"/>
                    <a:pt x="42" y="63"/>
                    <a:pt x="45" y="59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62" y="42"/>
                    <a:pt x="62" y="37"/>
                    <a:pt x="59" y="34"/>
                  </a:cubicBezTo>
                  <a:close/>
                  <a:moveTo>
                    <a:pt x="37" y="57"/>
                  </a:moveTo>
                  <a:cubicBezTo>
                    <a:pt x="5" y="26"/>
                    <a:pt x="5" y="26"/>
                    <a:pt x="5" y="2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56" y="37"/>
                    <a:pt x="56" y="37"/>
                    <a:pt x="56" y="37"/>
                  </a:cubicBezTo>
                  <a:lnTo>
                    <a:pt x="37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64" name="Freeform 546"/>
          <p:cNvSpPr>
            <a:spLocks noEditPoints="1"/>
          </p:cNvSpPr>
          <p:nvPr/>
        </p:nvSpPr>
        <p:spPr bwMode="auto">
          <a:xfrm>
            <a:off x="6392218" y="4069358"/>
            <a:ext cx="179388" cy="203200"/>
          </a:xfrm>
          <a:custGeom>
            <a:avLst/>
            <a:gdLst>
              <a:gd name="T0" fmla="*/ 28 w 56"/>
              <a:gd name="T1" fmla="*/ 0 h 64"/>
              <a:gd name="T2" fmla="*/ 0 w 56"/>
              <a:gd name="T3" fmla="*/ 28 h 64"/>
              <a:gd name="T4" fmla="*/ 0 w 56"/>
              <a:gd name="T5" fmla="*/ 58 h 64"/>
              <a:gd name="T6" fmla="*/ 0 w 56"/>
              <a:gd name="T7" fmla="*/ 60 h 64"/>
              <a:gd name="T8" fmla="*/ 0 w 56"/>
              <a:gd name="T9" fmla="*/ 62 h 64"/>
              <a:gd name="T10" fmla="*/ 2 w 56"/>
              <a:gd name="T11" fmla="*/ 64 h 64"/>
              <a:gd name="T12" fmla="*/ 6 w 56"/>
              <a:gd name="T13" fmla="*/ 64 h 64"/>
              <a:gd name="T14" fmla="*/ 8 w 56"/>
              <a:gd name="T15" fmla="*/ 62 h 64"/>
              <a:gd name="T16" fmla="*/ 8 w 56"/>
              <a:gd name="T17" fmla="*/ 60 h 64"/>
              <a:gd name="T18" fmla="*/ 16 w 56"/>
              <a:gd name="T19" fmla="*/ 60 h 64"/>
              <a:gd name="T20" fmla="*/ 16 w 56"/>
              <a:gd name="T21" fmla="*/ 62 h 64"/>
              <a:gd name="T22" fmla="*/ 18 w 56"/>
              <a:gd name="T23" fmla="*/ 64 h 64"/>
              <a:gd name="T24" fmla="*/ 22 w 56"/>
              <a:gd name="T25" fmla="*/ 64 h 64"/>
              <a:gd name="T26" fmla="*/ 24 w 56"/>
              <a:gd name="T27" fmla="*/ 62 h 64"/>
              <a:gd name="T28" fmla="*/ 24 w 56"/>
              <a:gd name="T29" fmla="*/ 60 h 64"/>
              <a:gd name="T30" fmla="*/ 32 w 56"/>
              <a:gd name="T31" fmla="*/ 60 h 64"/>
              <a:gd name="T32" fmla="*/ 32 w 56"/>
              <a:gd name="T33" fmla="*/ 62 h 64"/>
              <a:gd name="T34" fmla="*/ 34 w 56"/>
              <a:gd name="T35" fmla="*/ 64 h 64"/>
              <a:gd name="T36" fmla="*/ 38 w 56"/>
              <a:gd name="T37" fmla="*/ 64 h 64"/>
              <a:gd name="T38" fmla="*/ 40 w 56"/>
              <a:gd name="T39" fmla="*/ 62 h 64"/>
              <a:gd name="T40" fmla="*/ 40 w 56"/>
              <a:gd name="T41" fmla="*/ 60 h 64"/>
              <a:gd name="T42" fmla="*/ 48 w 56"/>
              <a:gd name="T43" fmla="*/ 60 h 64"/>
              <a:gd name="T44" fmla="*/ 48 w 56"/>
              <a:gd name="T45" fmla="*/ 62 h 64"/>
              <a:gd name="T46" fmla="*/ 50 w 56"/>
              <a:gd name="T47" fmla="*/ 64 h 64"/>
              <a:gd name="T48" fmla="*/ 54 w 56"/>
              <a:gd name="T49" fmla="*/ 64 h 64"/>
              <a:gd name="T50" fmla="*/ 56 w 56"/>
              <a:gd name="T51" fmla="*/ 62 h 64"/>
              <a:gd name="T52" fmla="*/ 56 w 56"/>
              <a:gd name="T53" fmla="*/ 60 h 64"/>
              <a:gd name="T54" fmla="*/ 56 w 56"/>
              <a:gd name="T55" fmla="*/ 58 h 64"/>
              <a:gd name="T56" fmla="*/ 56 w 56"/>
              <a:gd name="T57" fmla="*/ 28 h 64"/>
              <a:gd name="T58" fmla="*/ 28 w 56"/>
              <a:gd name="T59" fmla="*/ 0 h 64"/>
              <a:gd name="T60" fmla="*/ 16 w 56"/>
              <a:gd name="T61" fmla="*/ 30 h 64"/>
              <a:gd name="T62" fmla="*/ 20 w 56"/>
              <a:gd name="T63" fmla="*/ 36 h 64"/>
              <a:gd name="T64" fmla="*/ 16 w 56"/>
              <a:gd name="T65" fmla="*/ 38 h 64"/>
              <a:gd name="T66" fmla="*/ 10 w 56"/>
              <a:gd name="T67" fmla="*/ 32 h 64"/>
              <a:gd name="T68" fmla="*/ 10 w 56"/>
              <a:gd name="T69" fmla="*/ 24 h 64"/>
              <a:gd name="T70" fmla="*/ 16 w 56"/>
              <a:gd name="T71" fmla="*/ 18 h 64"/>
              <a:gd name="T72" fmla="*/ 22 w 56"/>
              <a:gd name="T73" fmla="*/ 24 h 64"/>
              <a:gd name="T74" fmla="*/ 16 w 56"/>
              <a:gd name="T75" fmla="*/ 30 h 64"/>
              <a:gd name="T76" fmla="*/ 44 w 56"/>
              <a:gd name="T77" fmla="*/ 36 h 64"/>
              <a:gd name="T78" fmla="*/ 40 w 56"/>
              <a:gd name="T79" fmla="*/ 38 h 64"/>
              <a:gd name="T80" fmla="*/ 34 w 56"/>
              <a:gd name="T81" fmla="*/ 32 h 64"/>
              <a:gd name="T82" fmla="*/ 34 w 56"/>
              <a:gd name="T83" fmla="*/ 24 h 64"/>
              <a:gd name="T84" fmla="*/ 40 w 56"/>
              <a:gd name="T85" fmla="*/ 18 h 64"/>
              <a:gd name="T86" fmla="*/ 46 w 56"/>
              <a:gd name="T87" fmla="*/ 24 h 64"/>
              <a:gd name="T88" fmla="*/ 40 w 56"/>
              <a:gd name="T89" fmla="*/ 30 h 64"/>
              <a:gd name="T90" fmla="*/ 44 w 56"/>
              <a:gd name="T91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6" h="64">
                <a:moveTo>
                  <a:pt x="28" y="0"/>
                </a:moveTo>
                <a:cubicBezTo>
                  <a:pt x="12" y="0"/>
                  <a:pt x="0" y="12"/>
                  <a:pt x="0" y="2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3"/>
                  <a:pt x="0" y="64"/>
                  <a:pt x="2" y="64"/>
                </a:cubicBezTo>
                <a:cubicBezTo>
                  <a:pt x="6" y="64"/>
                  <a:pt x="6" y="64"/>
                  <a:pt x="6" y="64"/>
                </a:cubicBezTo>
                <a:cubicBezTo>
                  <a:pt x="7" y="64"/>
                  <a:pt x="8" y="63"/>
                  <a:pt x="8" y="62"/>
                </a:cubicBezTo>
                <a:cubicBezTo>
                  <a:pt x="8" y="60"/>
                  <a:pt x="8" y="60"/>
                  <a:pt x="8" y="60"/>
                </a:cubicBezTo>
                <a:cubicBezTo>
                  <a:pt x="16" y="60"/>
                  <a:pt x="16" y="60"/>
                  <a:pt x="16" y="60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3"/>
                  <a:pt x="16" y="64"/>
                  <a:pt x="18" y="64"/>
                </a:cubicBezTo>
                <a:cubicBezTo>
                  <a:pt x="22" y="64"/>
                  <a:pt x="22" y="64"/>
                  <a:pt x="22" y="64"/>
                </a:cubicBezTo>
                <a:cubicBezTo>
                  <a:pt x="23" y="64"/>
                  <a:pt x="24" y="63"/>
                  <a:pt x="24" y="62"/>
                </a:cubicBezTo>
                <a:cubicBezTo>
                  <a:pt x="24" y="60"/>
                  <a:pt x="24" y="60"/>
                  <a:pt x="24" y="60"/>
                </a:cubicBezTo>
                <a:cubicBezTo>
                  <a:pt x="32" y="60"/>
                  <a:pt x="32" y="60"/>
                  <a:pt x="32" y="60"/>
                </a:cubicBezTo>
                <a:cubicBezTo>
                  <a:pt x="32" y="62"/>
                  <a:pt x="32" y="62"/>
                  <a:pt x="32" y="62"/>
                </a:cubicBezTo>
                <a:cubicBezTo>
                  <a:pt x="32" y="63"/>
                  <a:pt x="32" y="64"/>
                  <a:pt x="34" y="64"/>
                </a:cubicBezTo>
                <a:cubicBezTo>
                  <a:pt x="38" y="64"/>
                  <a:pt x="38" y="64"/>
                  <a:pt x="38" y="64"/>
                </a:cubicBezTo>
                <a:cubicBezTo>
                  <a:pt x="39" y="64"/>
                  <a:pt x="40" y="63"/>
                  <a:pt x="40" y="62"/>
                </a:cubicBezTo>
                <a:cubicBezTo>
                  <a:pt x="40" y="60"/>
                  <a:pt x="40" y="60"/>
                  <a:pt x="40" y="60"/>
                </a:cubicBezTo>
                <a:cubicBezTo>
                  <a:pt x="48" y="60"/>
                  <a:pt x="48" y="60"/>
                  <a:pt x="48" y="60"/>
                </a:cubicBezTo>
                <a:cubicBezTo>
                  <a:pt x="48" y="62"/>
                  <a:pt x="48" y="62"/>
                  <a:pt x="48" y="62"/>
                </a:cubicBezTo>
                <a:cubicBezTo>
                  <a:pt x="48" y="63"/>
                  <a:pt x="48" y="64"/>
                  <a:pt x="50" y="64"/>
                </a:cubicBezTo>
                <a:cubicBezTo>
                  <a:pt x="54" y="64"/>
                  <a:pt x="54" y="64"/>
                  <a:pt x="54" y="64"/>
                </a:cubicBezTo>
                <a:cubicBezTo>
                  <a:pt x="55" y="64"/>
                  <a:pt x="56" y="63"/>
                  <a:pt x="56" y="62"/>
                </a:cubicBezTo>
                <a:cubicBezTo>
                  <a:pt x="56" y="60"/>
                  <a:pt x="56" y="60"/>
                  <a:pt x="56" y="60"/>
                </a:cubicBezTo>
                <a:cubicBezTo>
                  <a:pt x="56" y="58"/>
                  <a:pt x="56" y="58"/>
                  <a:pt x="56" y="5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12"/>
                  <a:pt x="43" y="0"/>
                  <a:pt x="28" y="0"/>
                </a:cubicBezTo>
                <a:close/>
                <a:moveTo>
                  <a:pt x="16" y="30"/>
                </a:moveTo>
                <a:cubicBezTo>
                  <a:pt x="16" y="33"/>
                  <a:pt x="17" y="35"/>
                  <a:pt x="20" y="36"/>
                </a:cubicBezTo>
                <a:cubicBezTo>
                  <a:pt x="19" y="37"/>
                  <a:pt x="17" y="38"/>
                  <a:pt x="16" y="38"/>
                </a:cubicBezTo>
                <a:cubicBezTo>
                  <a:pt x="12" y="38"/>
                  <a:pt x="10" y="35"/>
                  <a:pt x="10" y="32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0"/>
                  <a:pt x="12" y="18"/>
                  <a:pt x="16" y="18"/>
                </a:cubicBezTo>
                <a:cubicBezTo>
                  <a:pt x="19" y="18"/>
                  <a:pt x="22" y="20"/>
                  <a:pt x="22" y="24"/>
                </a:cubicBezTo>
                <a:cubicBezTo>
                  <a:pt x="18" y="24"/>
                  <a:pt x="16" y="26"/>
                  <a:pt x="16" y="30"/>
                </a:cubicBezTo>
                <a:close/>
                <a:moveTo>
                  <a:pt x="44" y="36"/>
                </a:moveTo>
                <a:cubicBezTo>
                  <a:pt x="43" y="37"/>
                  <a:pt x="41" y="38"/>
                  <a:pt x="40" y="38"/>
                </a:cubicBezTo>
                <a:cubicBezTo>
                  <a:pt x="36" y="38"/>
                  <a:pt x="34" y="35"/>
                  <a:pt x="34" y="32"/>
                </a:cubicBezTo>
                <a:cubicBezTo>
                  <a:pt x="34" y="24"/>
                  <a:pt x="34" y="24"/>
                  <a:pt x="34" y="24"/>
                </a:cubicBezTo>
                <a:cubicBezTo>
                  <a:pt x="34" y="20"/>
                  <a:pt x="36" y="18"/>
                  <a:pt x="40" y="18"/>
                </a:cubicBezTo>
                <a:cubicBezTo>
                  <a:pt x="43" y="18"/>
                  <a:pt x="46" y="20"/>
                  <a:pt x="46" y="24"/>
                </a:cubicBezTo>
                <a:cubicBezTo>
                  <a:pt x="42" y="24"/>
                  <a:pt x="40" y="26"/>
                  <a:pt x="40" y="30"/>
                </a:cubicBezTo>
                <a:cubicBezTo>
                  <a:pt x="40" y="33"/>
                  <a:pt x="41" y="35"/>
                  <a:pt x="44" y="3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65" name="Freeform 547"/>
          <p:cNvSpPr>
            <a:spLocks noEditPoints="1"/>
          </p:cNvSpPr>
          <p:nvPr/>
        </p:nvSpPr>
        <p:spPr bwMode="auto">
          <a:xfrm>
            <a:off x="6787506" y="4069358"/>
            <a:ext cx="187325" cy="203200"/>
          </a:xfrm>
          <a:custGeom>
            <a:avLst/>
            <a:gdLst>
              <a:gd name="T0" fmla="*/ 59 w 59"/>
              <a:gd name="T1" fmla="*/ 15 h 64"/>
              <a:gd name="T2" fmla="*/ 32 w 59"/>
              <a:gd name="T3" fmla="*/ 0 h 64"/>
              <a:gd name="T4" fmla="*/ 0 w 59"/>
              <a:gd name="T5" fmla="*/ 32 h 64"/>
              <a:gd name="T6" fmla="*/ 32 w 59"/>
              <a:gd name="T7" fmla="*/ 64 h 64"/>
              <a:gd name="T8" fmla="*/ 59 w 59"/>
              <a:gd name="T9" fmla="*/ 49 h 64"/>
              <a:gd name="T10" fmla="*/ 32 w 59"/>
              <a:gd name="T11" fmla="*/ 32 h 64"/>
              <a:gd name="T12" fmla="*/ 59 w 59"/>
              <a:gd name="T13" fmla="*/ 15 h 64"/>
              <a:gd name="T14" fmla="*/ 26 w 59"/>
              <a:gd name="T15" fmla="*/ 25 h 64"/>
              <a:gd name="T16" fmla="*/ 19 w 59"/>
              <a:gd name="T17" fmla="*/ 18 h 64"/>
              <a:gd name="T18" fmla="*/ 26 w 59"/>
              <a:gd name="T19" fmla="*/ 11 h 64"/>
              <a:gd name="T20" fmla="*/ 33 w 59"/>
              <a:gd name="T21" fmla="*/ 18 h 64"/>
              <a:gd name="T22" fmla="*/ 26 w 59"/>
              <a:gd name="T23" fmla="*/ 25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64">
                <a:moveTo>
                  <a:pt x="59" y="15"/>
                </a:moveTo>
                <a:cubicBezTo>
                  <a:pt x="53" y="6"/>
                  <a:pt x="43" y="0"/>
                  <a:pt x="32" y="0"/>
                </a:cubicBezTo>
                <a:cubicBezTo>
                  <a:pt x="14" y="0"/>
                  <a:pt x="0" y="14"/>
                  <a:pt x="0" y="32"/>
                </a:cubicBezTo>
                <a:cubicBezTo>
                  <a:pt x="0" y="49"/>
                  <a:pt x="14" y="64"/>
                  <a:pt x="32" y="64"/>
                </a:cubicBezTo>
                <a:cubicBezTo>
                  <a:pt x="43" y="64"/>
                  <a:pt x="53" y="58"/>
                  <a:pt x="59" y="49"/>
                </a:cubicBezTo>
                <a:cubicBezTo>
                  <a:pt x="32" y="32"/>
                  <a:pt x="32" y="32"/>
                  <a:pt x="32" y="32"/>
                </a:cubicBezTo>
                <a:lnTo>
                  <a:pt x="59" y="15"/>
                </a:lnTo>
                <a:close/>
                <a:moveTo>
                  <a:pt x="26" y="25"/>
                </a:moveTo>
                <a:cubicBezTo>
                  <a:pt x="22" y="25"/>
                  <a:pt x="19" y="22"/>
                  <a:pt x="19" y="18"/>
                </a:cubicBezTo>
                <a:cubicBezTo>
                  <a:pt x="19" y="14"/>
                  <a:pt x="22" y="11"/>
                  <a:pt x="26" y="11"/>
                </a:cubicBezTo>
                <a:cubicBezTo>
                  <a:pt x="29" y="11"/>
                  <a:pt x="33" y="14"/>
                  <a:pt x="33" y="18"/>
                </a:cubicBezTo>
                <a:cubicBezTo>
                  <a:pt x="33" y="22"/>
                  <a:pt x="29" y="25"/>
                  <a:pt x="26" y="2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656" name="Group 655"/>
          <p:cNvGrpSpPr/>
          <p:nvPr/>
        </p:nvGrpSpPr>
        <p:grpSpPr>
          <a:xfrm>
            <a:off x="3163243" y="2645370"/>
            <a:ext cx="101600" cy="203200"/>
            <a:chOff x="3163243" y="2645370"/>
            <a:chExt cx="101600" cy="203200"/>
          </a:xfrm>
        </p:grpSpPr>
        <p:sp>
          <p:nvSpPr>
            <p:cNvPr id="166" name="Freeform 548"/>
            <p:cNvSpPr>
              <a:spLocks/>
            </p:cNvSpPr>
            <p:nvPr/>
          </p:nvSpPr>
          <p:spPr bwMode="auto">
            <a:xfrm>
              <a:off x="3163243" y="2645370"/>
              <a:ext cx="101600" cy="25400"/>
            </a:xfrm>
            <a:custGeom>
              <a:avLst/>
              <a:gdLst>
                <a:gd name="T0" fmla="*/ 28 w 32"/>
                <a:gd name="T1" fmla="*/ 0 h 8"/>
                <a:gd name="T2" fmla="*/ 4 w 32"/>
                <a:gd name="T3" fmla="*/ 0 h 8"/>
                <a:gd name="T4" fmla="*/ 0 w 32"/>
                <a:gd name="T5" fmla="*/ 4 h 8"/>
                <a:gd name="T6" fmla="*/ 4 w 32"/>
                <a:gd name="T7" fmla="*/ 8 h 8"/>
                <a:gd name="T8" fmla="*/ 28 w 32"/>
                <a:gd name="T9" fmla="*/ 8 h 8"/>
                <a:gd name="T10" fmla="*/ 32 w 32"/>
                <a:gd name="T11" fmla="*/ 4 h 8"/>
                <a:gd name="T12" fmla="*/ 28 w 32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4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0" y="8"/>
                    <a:pt x="32" y="6"/>
                    <a:pt x="32" y="4"/>
                  </a:cubicBezTo>
                  <a:cubicBezTo>
                    <a:pt x="32" y="2"/>
                    <a:pt x="30" y="0"/>
                    <a:pt x="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67" name="Freeform 549"/>
            <p:cNvSpPr>
              <a:spLocks noEditPoints="1"/>
            </p:cNvSpPr>
            <p:nvPr/>
          </p:nvSpPr>
          <p:spPr bwMode="auto">
            <a:xfrm>
              <a:off x="3175943" y="2683470"/>
              <a:ext cx="76200" cy="165100"/>
            </a:xfrm>
            <a:custGeom>
              <a:avLst/>
              <a:gdLst>
                <a:gd name="T0" fmla="*/ 0 w 24"/>
                <a:gd name="T1" fmla="*/ 10 h 52"/>
                <a:gd name="T2" fmla="*/ 0 w 24"/>
                <a:gd name="T3" fmla="*/ 16 h 52"/>
                <a:gd name="T4" fmla="*/ 0 w 24"/>
                <a:gd name="T5" fmla="*/ 42 h 52"/>
                <a:gd name="T6" fmla="*/ 12 w 24"/>
                <a:gd name="T7" fmla="*/ 52 h 52"/>
                <a:gd name="T8" fmla="*/ 24 w 24"/>
                <a:gd name="T9" fmla="*/ 42 h 52"/>
                <a:gd name="T10" fmla="*/ 24 w 24"/>
                <a:gd name="T11" fmla="*/ 16 h 52"/>
                <a:gd name="T12" fmla="*/ 24 w 24"/>
                <a:gd name="T13" fmla="*/ 10 h 52"/>
                <a:gd name="T14" fmla="*/ 24 w 24"/>
                <a:gd name="T15" fmla="*/ 0 h 52"/>
                <a:gd name="T16" fmla="*/ 0 w 24"/>
                <a:gd name="T17" fmla="*/ 0 h 52"/>
                <a:gd name="T18" fmla="*/ 0 w 24"/>
                <a:gd name="T19" fmla="*/ 10 h 52"/>
                <a:gd name="T20" fmla="*/ 4 w 24"/>
                <a:gd name="T21" fmla="*/ 12 h 52"/>
                <a:gd name="T22" fmla="*/ 4 w 24"/>
                <a:gd name="T23" fmla="*/ 12 h 52"/>
                <a:gd name="T24" fmla="*/ 4 w 24"/>
                <a:gd name="T25" fmla="*/ 8 h 52"/>
                <a:gd name="T26" fmla="*/ 8 w 24"/>
                <a:gd name="T27" fmla="*/ 8 h 52"/>
                <a:gd name="T28" fmla="*/ 16 w 24"/>
                <a:gd name="T29" fmla="*/ 8 h 52"/>
                <a:gd name="T30" fmla="*/ 16 w 24"/>
                <a:gd name="T31" fmla="*/ 12 h 52"/>
                <a:gd name="T32" fmla="*/ 8 w 24"/>
                <a:gd name="T33" fmla="*/ 12 h 52"/>
                <a:gd name="T34" fmla="*/ 8 w 24"/>
                <a:gd name="T35" fmla="*/ 12 h 52"/>
                <a:gd name="T36" fmla="*/ 8 w 24"/>
                <a:gd name="T37" fmla="*/ 20 h 52"/>
                <a:gd name="T38" fmla="*/ 16 w 24"/>
                <a:gd name="T39" fmla="*/ 20 h 52"/>
                <a:gd name="T40" fmla="*/ 16 w 24"/>
                <a:gd name="T41" fmla="*/ 24 h 52"/>
                <a:gd name="T42" fmla="*/ 8 w 24"/>
                <a:gd name="T43" fmla="*/ 24 h 52"/>
                <a:gd name="T44" fmla="*/ 8 w 24"/>
                <a:gd name="T45" fmla="*/ 32 h 52"/>
                <a:gd name="T46" fmla="*/ 16 w 24"/>
                <a:gd name="T47" fmla="*/ 32 h 52"/>
                <a:gd name="T48" fmla="*/ 16 w 24"/>
                <a:gd name="T49" fmla="*/ 36 h 52"/>
                <a:gd name="T50" fmla="*/ 8 w 24"/>
                <a:gd name="T51" fmla="*/ 36 h 52"/>
                <a:gd name="T52" fmla="*/ 8 w 24"/>
                <a:gd name="T53" fmla="*/ 38 h 52"/>
                <a:gd name="T54" fmla="*/ 12 w 24"/>
                <a:gd name="T55" fmla="*/ 48 h 52"/>
                <a:gd name="T56" fmla="*/ 4 w 24"/>
                <a:gd name="T57" fmla="*/ 38 h 52"/>
                <a:gd name="T58" fmla="*/ 4 w 24"/>
                <a:gd name="T59" fmla="*/ 1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52">
                  <a:moveTo>
                    <a:pt x="0" y="1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7"/>
                    <a:pt x="5" y="52"/>
                    <a:pt x="12" y="52"/>
                  </a:cubicBezTo>
                  <a:cubicBezTo>
                    <a:pt x="18" y="52"/>
                    <a:pt x="24" y="47"/>
                    <a:pt x="24" y="42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"/>
                  </a:lnTo>
                  <a:close/>
                  <a:moveTo>
                    <a:pt x="4" y="12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41"/>
                    <a:pt x="9" y="46"/>
                    <a:pt x="12" y="48"/>
                  </a:cubicBezTo>
                  <a:cubicBezTo>
                    <a:pt x="7" y="47"/>
                    <a:pt x="4" y="43"/>
                    <a:pt x="4" y="38"/>
                  </a:cubicBezTo>
                  <a:lnTo>
                    <a:pt x="4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657" name="Group 656"/>
          <p:cNvGrpSpPr/>
          <p:nvPr/>
        </p:nvGrpSpPr>
        <p:grpSpPr>
          <a:xfrm>
            <a:off x="2728268" y="2645370"/>
            <a:ext cx="171450" cy="203200"/>
            <a:chOff x="2728268" y="2645370"/>
            <a:chExt cx="171450" cy="203200"/>
          </a:xfrm>
        </p:grpSpPr>
        <p:sp>
          <p:nvSpPr>
            <p:cNvPr id="168" name="Oval 550"/>
            <p:cNvSpPr>
              <a:spLocks noChangeArrowheads="1"/>
            </p:cNvSpPr>
            <p:nvPr/>
          </p:nvSpPr>
          <p:spPr bwMode="auto">
            <a:xfrm>
              <a:off x="2801293" y="2645370"/>
              <a:ext cx="38100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69" name="Oval 551"/>
            <p:cNvSpPr>
              <a:spLocks noChangeArrowheads="1"/>
            </p:cNvSpPr>
            <p:nvPr/>
          </p:nvSpPr>
          <p:spPr bwMode="auto">
            <a:xfrm>
              <a:off x="2750493" y="2658070"/>
              <a:ext cx="25400" cy="25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70" name="Oval 552"/>
            <p:cNvSpPr>
              <a:spLocks noChangeArrowheads="1"/>
            </p:cNvSpPr>
            <p:nvPr/>
          </p:nvSpPr>
          <p:spPr bwMode="auto">
            <a:xfrm>
              <a:off x="2852093" y="2670770"/>
              <a:ext cx="25400" cy="25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71" name="Freeform 553"/>
            <p:cNvSpPr>
              <a:spLocks noEditPoints="1"/>
            </p:cNvSpPr>
            <p:nvPr/>
          </p:nvSpPr>
          <p:spPr bwMode="auto">
            <a:xfrm>
              <a:off x="2728268" y="2696170"/>
              <a:ext cx="171450" cy="152400"/>
            </a:xfrm>
            <a:custGeom>
              <a:avLst/>
              <a:gdLst>
                <a:gd name="T0" fmla="*/ 53 w 54"/>
                <a:gd name="T1" fmla="*/ 44 h 48"/>
                <a:gd name="T2" fmla="*/ 37 w 54"/>
                <a:gd name="T3" fmla="*/ 15 h 48"/>
                <a:gd name="T4" fmla="*/ 35 w 54"/>
                <a:gd name="T5" fmla="*/ 13 h 48"/>
                <a:gd name="T6" fmla="*/ 35 w 54"/>
                <a:gd name="T7" fmla="*/ 7 h 48"/>
                <a:gd name="T8" fmla="*/ 39 w 54"/>
                <a:gd name="T9" fmla="*/ 3 h 48"/>
                <a:gd name="T10" fmla="*/ 35 w 54"/>
                <a:gd name="T11" fmla="*/ 0 h 48"/>
                <a:gd name="T12" fmla="*/ 19 w 54"/>
                <a:gd name="T13" fmla="*/ 0 h 48"/>
                <a:gd name="T14" fmla="*/ 15 w 54"/>
                <a:gd name="T15" fmla="*/ 3 h 48"/>
                <a:gd name="T16" fmla="*/ 19 w 54"/>
                <a:gd name="T17" fmla="*/ 7 h 48"/>
                <a:gd name="T18" fmla="*/ 19 w 54"/>
                <a:gd name="T19" fmla="*/ 13 h 48"/>
                <a:gd name="T20" fmla="*/ 17 w 54"/>
                <a:gd name="T21" fmla="*/ 15 h 48"/>
                <a:gd name="T22" fmla="*/ 1 w 54"/>
                <a:gd name="T23" fmla="*/ 44 h 48"/>
                <a:gd name="T24" fmla="*/ 3 w 54"/>
                <a:gd name="T25" fmla="*/ 48 h 48"/>
                <a:gd name="T26" fmla="*/ 51 w 54"/>
                <a:gd name="T27" fmla="*/ 48 h 48"/>
                <a:gd name="T28" fmla="*/ 53 w 54"/>
                <a:gd name="T29" fmla="*/ 44 h 48"/>
                <a:gd name="T30" fmla="*/ 9 w 54"/>
                <a:gd name="T31" fmla="*/ 40 h 48"/>
                <a:gd name="T32" fmla="*/ 14 w 54"/>
                <a:gd name="T33" fmla="*/ 32 h 48"/>
                <a:gd name="T34" fmla="*/ 40 w 54"/>
                <a:gd name="T35" fmla="*/ 32 h 48"/>
                <a:gd name="T36" fmla="*/ 45 w 54"/>
                <a:gd name="T37" fmla="*/ 40 h 48"/>
                <a:gd name="T38" fmla="*/ 9 w 54"/>
                <a:gd name="T39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" h="48">
                  <a:moveTo>
                    <a:pt x="53" y="44"/>
                  </a:move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6" y="14"/>
                    <a:pt x="35" y="13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7" y="7"/>
                    <a:pt x="39" y="5"/>
                    <a:pt x="39" y="3"/>
                  </a:cubicBezTo>
                  <a:cubicBezTo>
                    <a:pt x="39" y="1"/>
                    <a:pt x="37" y="0"/>
                    <a:pt x="3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0"/>
                    <a:pt x="15" y="1"/>
                    <a:pt x="15" y="3"/>
                  </a:cubicBezTo>
                  <a:cubicBezTo>
                    <a:pt x="15" y="5"/>
                    <a:pt x="17" y="7"/>
                    <a:pt x="19" y="7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8" y="14"/>
                    <a:pt x="18" y="15"/>
                    <a:pt x="17" y="15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6"/>
                    <a:pt x="1" y="48"/>
                    <a:pt x="3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3" y="48"/>
                    <a:pt x="54" y="46"/>
                    <a:pt x="53" y="44"/>
                  </a:cubicBezTo>
                  <a:close/>
                  <a:moveTo>
                    <a:pt x="9" y="4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5" y="40"/>
                    <a:pt x="45" y="40"/>
                    <a:pt x="45" y="40"/>
                  </a:cubicBezTo>
                  <a:lnTo>
                    <a:pt x="9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679" name="Group 678"/>
          <p:cNvGrpSpPr/>
          <p:nvPr/>
        </p:nvGrpSpPr>
        <p:grpSpPr>
          <a:xfrm>
            <a:off x="1497956" y="5085358"/>
            <a:ext cx="203200" cy="204788"/>
            <a:chOff x="1497956" y="5085358"/>
            <a:chExt cx="203200" cy="204788"/>
          </a:xfrm>
        </p:grpSpPr>
        <p:sp>
          <p:nvSpPr>
            <p:cNvPr id="172" name="Freeform 554"/>
            <p:cNvSpPr>
              <a:spLocks/>
            </p:cNvSpPr>
            <p:nvPr/>
          </p:nvSpPr>
          <p:spPr bwMode="auto">
            <a:xfrm>
              <a:off x="1523356" y="5085358"/>
              <a:ext cx="177800" cy="122238"/>
            </a:xfrm>
            <a:custGeom>
              <a:avLst/>
              <a:gdLst>
                <a:gd name="T0" fmla="*/ 51 w 56"/>
                <a:gd name="T1" fmla="*/ 20 h 38"/>
                <a:gd name="T2" fmla="*/ 52 w 56"/>
                <a:gd name="T3" fmla="*/ 16 h 38"/>
                <a:gd name="T4" fmla="*/ 36 w 56"/>
                <a:gd name="T5" fmla="*/ 0 h 38"/>
                <a:gd name="T6" fmla="*/ 21 w 56"/>
                <a:gd name="T7" fmla="*/ 9 h 38"/>
                <a:gd name="T8" fmla="*/ 18 w 56"/>
                <a:gd name="T9" fmla="*/ 8 h 38"/>
                <a:gd name="T10" fmla="*/ 8 w 56"/>
                <a:gd name="T11" fmla="*/ 17 h 38"/>
                <a:gd name="T12" fmla="*/ 0 w 56"/>
                <a:gd name="T13" fmla="*/ 28 h 38"/>
                <a:gd name="T14" fmla="*/ 0 w 56"/>
                <a:gd name="T15" fmla="*/ 28 h 38"/>
                <a:gd name="T16" fmla="*/ 10 w 56"/>
                <a:gd name="T17" fmla="*/ 24 h 38"/>
                <a:gd name="T18" fmla="*/ 12 w 56"/>
                <a:gd name="T19" fmla="*/ 24 h 38"/>
                <a:gd name="T20" fmla="*/ 28 w 56"/>
                <a:gd name="T21" fmla="*/ 16 h 38"/>
                <a:gd name="T22" fmla="*/ 48 w 56"/>
                <a:gd name="T23" fmla="*/ 36 h 38"/>
                <a:gd name="T24" fmla="*/ 47 w 56"/>
                <a:gd name="T25" fmla="*/ 38 h 38"/>
                <a:gd name="T26" fmla="*/ 47 w 56"/>
                <a:gd name="T27" fmla="*/ 38 h 38"/>
                <a:gd name="T28" fmla="*/ 56 w 56"/>
                <a:gd name="T29" fmla="*/ 28 h 38"/>
                <a:gd name="T30" fmla="*/ 51 w 56"/>
                <a:gd name="T31" fmla="*/ 2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" h="38">
                  <a:moveTo>
                    <a:pt x="51" y="20"/>
                  </a:moveTo>
                  <a:cubicBezTo>
                    <a:pt x="51" y="18"/>
                    <a:pt x="52" y="17"/>
                    <a:pt x="52" y="16"/>
                  </a:cubicBezTo>
                  <a:cubicBezTo>
                    <a:pt x="52" y="7"/>
                    <a:pt x="44" y="0"/>
                    <a:pt x="36" y="0"/>
                  </a:cubicBezTo>
                  <a:cubicBezTo>
                    <a:pt x="29" y="0"/>
                    <a:pt x="24" y="3"/>
                    <a:pt x="21" y="9"/>
                  </a:cubicBezTo>
                  <a:cubicBezTo>
                    <a:pt x="20" y="8"/>
                    <a:pt x="19" y="8"/>
                    <a:pt x="18" y="8"/>
                  </a:cubicBezTo>
                  <a:cubicBezTo>
                    <a:pt x="12" y="8"/>
                    <a:pt x="8" y="12"/>
                    <a:pt x="8" y="17"/>
                  </a:cubicBezTo>
                  <a:cubicBezTo>
                    <a:pt x="3" y="20"/>
                    <a:pt x="0" y="23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2" y="25"/>
                    <a:pt x="6" y="24"/>
                    <a:pt x="10" y="24"/>
                  </a:cubicBezTo>
                  <a:cubicBezTo>
                    <a:pt x="10" y="24"/>
                    <a:pt x="11" y="24"/>
                    <a:pt x="12" y="24"/>
                  </a:cubicBezTo>
                  <a:cubicBezTo>
                    <a:pt x="15" y="19"/>
                    <a:pt x="21" y="16"/>
                    <a:pt x="28" y="16"/>
                  </a:cubicBezTo>
                  <a:cubicBezTo>
                    <a:pt x="39" y="16"/>
                    <a:pt x="48" y="25"/>
                    <a:pt x="48" y="36"/>
                  </a:cubicBezTo>
                  <a:cubicBezTo>
                    <a:pt x="48" y="37"/>
                    <a:pt x="47" y="37"/>
                    <a:pt x="47" y="38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52" y="36"/>
                    <a:pt x="56" y="32"/>
                    <a:pt x="56" y="28"/>
                  </a:cubicBezTo>
                  <a:cubicBezTo>
                    <a:pt x="56" y="25"/>
                    <a:pt x="54" y="22"/>
                    <a:pt x="51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73" name="Freeform 555"/>
            <p:cNvSpPr>
              <a:spLocks/>
            </p:cNvSpPr>
            <p:nvPr/>
          </p:nvSpPr>
          <p:spPr bwMode="auto">
            <a:xfrm>
              <a:off x="1497956" y="5161558"/>
              <a:ext cx="177800" cy="128588"/>
            </a:xfrm>
            <a:custGeom>
              <a:avLst/>
              <a:gdLst>
                <a:gd name="T0" fmla="*/ 51 w 56"/>
                <a:gd name="T1" fmla="*/ 20 h 40"/>
                <a:gd name="T2" fmla="*/ 52 w 56"/>
                <a:gd name="T3" fmla="*/ 16 h 40"/>
                <a:gd name="T4" fmla="*/ 36 w 56"/>
                <a:gd name="T5" fmla="*/ 0 h 40"/>
                <a:gd name="T6" fmla="*/ 21 w 56"/>
                <a:gd name="T7" fmla="*/ 9 h 40"/>
                <a:gd name="T8" fmla="*/ 18 w 56"/>
                <a:gd name="T9" fmla="*/ 8 h 40"/>
                <a:gd name="T10" fmla="*/ 8 w 56"/>
                <a:gd name="T11" fmla="*/ 17 h 40"/>
                <a:gd name="T12" fmla="*/ 0 w 56"/>
                <a:gd name="T13" fmla="*/ 28 h 40"/>
                <a:gd name="T14" fmla="*/ 16 w 56"/>
                <a:gd name="T15" fmla="*/ 40 h 40"/>
                <a:gd name="T16" fmla="*/ 40 w 56"/>
                <a:gd name="T17" fmla="*/ 40 h 40"/>
                <a:gd name="T18" fmla="*/ 56 w 56"/>
                <a:gd name="T19" fmla="*/ 28 h 40"/>
                <a:gd name="T20" fmla="*/ 51 w 56"/>
                <a:gd name="T21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40">
                  <a:moveTo>
                    <a:pt x="51" y="20"/>
                  </a:moveTo>
                  <a:cubicBezTo>
                    <a:pt x="51" y="18"/>
                    <a:pt x="52" y="17"/>
                    <a:pt x="52" y="16"/>
                  </a:cubicBezTo>
                  <a:cubicBezTo>
                    <a:pt x="52" y="7"/>
                    <a:pt x="44" y="0"/>
                    <a:pt x="36" y="0"/>
                  </a:cubicBezTo>
                  <a:cubicBezTo>
                    <a:pt x="29" y="0"/>
                    <a:pt x="24" y="3"/>
                    <a:pt x="21" y="9"/>
                  </a:cubicBezTo>
                  <a:cubicBezTo>
                    <a:pt x="20" y="8"/>
                    <a:pt x="19" y="8"/>
                    <a:pt x="18" y="8"/>
                  </a:cubicBezTo>
                  <a:cubicBezTo>
                    <a:pt x="12" y="8"/>
                    <a:pt x="8" y="12"/>
                    <a:pt x="8" y="17"/>
                  </a:cubicBezTo>
                  <a:cubicBezTo>
                    <a:pt x="3" y="20"/>
                    <a:pt x="0" y="23"/>
                    <a:pt x="0" y="28"/>
                  </a:cubicBezTo>
                  <a:cubicBezTo>
                    <a:pt x="0" y="34"/>
                    <a:pt x="7" y="40"/>
                    <a:pt x="16" y="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8" y="40"/>
                    <a:pt x="56" y="34"/>
                    <a:pt x="56" y="28"/>
                  </a:cubicBezTo>
                  <a:cubicBezTo>
                    <a:pt x="56" y="25"/>
                    <a:pt x="54" y="22"/>
                    <a:pt x="51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74" name="Freeform 556"/>
          <p:cNvSpPr>
            <a:spLocks/>
          </p:cNvSpPr>
          <p:nvPr/>
        </p:nvSpPr>
        <p:spPr bwMode="auto">
          <a:xfrm>
            <a:off x="1917056" y="5085358"/>
            <a:ext cx="177800" cy="128588"/>
          </a:xfrm>
          <a:custGeom>
            <a:avLst/>
            <a:gdLst>
              <a:gd name="T0" fmla="*/ 51 w 56"/>
              <a:gd name="T1" fmla="*/ 20 h 40"/>
              <a:gd name="T2" fmla="*/ 52 w 56"/>
              <a:gd name="T3" fmla="*/ 16 h 40"/>
              <a:gd name="T4" fmla="*/ 36 w 56"/>
              <a:gd name="T5" fmla="*/ 0 h 40"/>
              <a:gd name="T6" fmla="*/ 21 w 56"/>
              <a:gd name="T7" fmla="*/ 9 h 40"/>
              <a:gd name="T8" fmla="*/ 18 w 56"/>
              <a:gd name="T9" fmla="*/ 8 h 40"/>
              <a:gd name="T10" fmla="*/ 8 w 56"/>
              <a:gd name="T11" fmla="*/ 17 h 40"/>
              <a:gd name="T12" fmla="*/ 0 w 56"/>
              <a:gd name="T13" fmla="*/ 28 h 40"/>
              <a:gd name="T14" fmla="*/ 16 w 56"/>
              <a:gd name="T15" fmla="*/ 40 h 40"/>
              <a:gd name="T16" fmla="*/ 40 w 56"/>
              <a:gd name="T17" fmla="*/ 40 h 40"/>
              <a:gd name="T18" fmla="*/ 56 w 56"/>
              <a:gd name="T19" fmla="*/ 28 h 40"/>
              <a:gd name="T20" fmla="*/ 51 w 56"/>
              <a:gd name="T21" fmla="*/ 2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6" h="40">
                <a:moveTo>
                  <a:pt x="51" y="20"/>
                </a:moveTo>
                <a:cubicBezTo>
                  <a:pt x="51" y="18"/>
                  <a:pt x="52" y="17"/>
                  <a:pt x="52" y="16"/>
                </a:cubicBezTo>
                <a:cubicBezTo>
                  <a:pt x="52" y="7"/>
                  <a:pt x="44" y="0"/>
                  <a:pt x="36" y="0"/>
                </a:cubicBezTo>
                <a:cubicBezTo>
                  <a:pt x="29" y="0"/>
                  <a:pt x="24" y="3"/>
                  <a:pt x="21" y="9"/>
                </a:cubicBezTo>
                <a:cubicBezTo>
                  <a:pt x="20" y="8"/>
                  <a:pt x="19" y="8"/>
                  <a:pt x="18" y="8"/>
                </a:cubicBezTo>
                <a:cubicBezTo>
                  <a:pt x="12" y="8"/>
                  <a:pt x="8" y="12"/>
                  <a:pt x="8" y="17"/>
                </a:cubicBezTo>
                <a:cubicBezTo>
                  <a:pt x="3" y="20"/>
                  <a:pt x="0" y="23"/>
                  <a:pt x="0" y="28"/>
                </a:cubicBezTo>
                <a:cubicBezTo>
                  <a:pt x="0" y="34"/>
                  <a:pt x="7" y="40"/>
                  <a:pt x="16" y="40"/>
                </a:cubicBezTo>
                <a:cubicBezTo>
                  <a:pt x="40" y="40"/>
                  <a:pt x="40" y="40"/>
                  <a:pt x="40" y="40"/>
                </a:cubicBezTo>
                <a:cubicBezTo>
                  <a:pt x="48" y="40"/>
                  <a:pt x="56" y="34"/>
                  <a:pt x="56" y="28"/>
                </a:cubicBezTo>
                <a:cubicBezTo>
                  <a:pt x="56" y="25"/>
                  <a:pt x="54" y="22"/>
                  <a:pt x="51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678" name="Group 677"/>
          <p:cNvGrpSpPr/>
          <p:nvPr/>
        </p:nvGrpSpPr>
        <p:grpSpPr>
          <a:xfrm>
            <a:off x="2325043" y="5085358"/>
            <a:ext cx="177800" cy="204787"/>
            <a:chOff x="2325043" y="5085358"/>
            <a:chExt cx="177800" cy="204787"/>
          </a:xfrm>
        </p:grpSpPr>
        <p:sp>
          <p:nvSpPr>
            <p:cNvPr id="175" name="Freeform 557"/>
            <p:cNvSpPr>
              <a:spLocks/>
            </p:cNvSpPr>
            <p:nvPr/>
          </p:nvSpPr>
          <p:spPr bwMode="auto">
            <a:xfrm>
              <a:off x="2325043" y="5085358"/>
              <a:ext cx="177800" cy="128588"/>
            </a:xfrm>
            <a:custGeom>
              <a:avLst/>
              <a:gdLst>
                <a:gd name="T0" fmla="*/ 51 w 56"/>
                <a:gd name="T1" fmla="*/ 20 h 40"/>
                <a:gd name="T2" fmla="*/ 52 w 56"/>
                <a:gd name="T3" fmla="*/ 16 h 40"/>
                <a:gd name="T4" fmla="*/ 36 w 56"/>
                <a:gd name="T5" fmla="*/ 0 h 40"/>
                <a:gd name="T6" fmla="*/ 21 w 56"/>
                <a:gd name="T7" fmla="*/ 9 h 40"/>
                <a:gd name="T8" fmla="*/ 18 w 56"/>
                <a:gd name="T9" fmla="*/ 8 h 40"/>
                <a:gd name="T10" fmla="*/ 8 w 56"/>
                <a:gd name="T11" fmla="*/ 17 h 40"/>
                <a:gd name="T12" fmla="*/ 0 w 56"/>
                <a:gd name="T13" fmla="*/ 28 h 40"/>
                <a:gd name="T14" fmla="*/ 16 w 56"/>
                <a:gd name="T15" fmla="*/ 40 h 40"/>
                <a:gd name="T16" fmla="*/ 40 w 56"/>
                <a:gd name="T17" fmla="*/ 40 h 40"/>
                <a:gd name="T18" fmla="*/ 56 w 56"/>
                <a:gd name="T19" fmla="*/ 28 h 40"/>
                <a:gd name="T20" fmla="*/ 51 w 56"/>
                <a:gd name="T21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40">
                  <a:moveTo>
                    <a:pt x="51" y="20"/>
                  </a:moveTo>
                  <a:cubicBezTo>
                    <a:pt x="51" y="18"/>
                    <a:pt x="52" y="17"/>
                    <a:pt x="52" y="16"/>
                  </a:cubicBezTo>
                  <a:cubicBezTo>
                    <a:pt x="52" y="7"/>
                    <a:pt x="44" y="0"/>
                    <a:pt x="36" y="0"/>
                  </a:cubicBezTo>
                  <a:cubicBezTo>
                    <a:pt x="29" y="0"/>
                    <a:pt x="24" y="3"/>
                    <a:pt x="21" y="9"/>
                  </a:cubicBezTo>
                  <a:cubicBezTo>
                    <a:pt x="20" y="8"/>
                    <a:pt x="19" y="8"/>
                    <a:pt x="18" y="8"/>
                  </a:cubicBezTo>
                  <a:cubicBezTo>
                    <a:pt x="12" y="8"/>
                    <a:pt x="8" y="12"/>
                    <a:pt x="8" y="17"/>
                  </a:cubicBezTo>
                  <a:cubicBezTo>
                    <a:pt x="3" y="20"/>
                    <a:pt x="0" y="23"/>
                    <a:pt x="0" y="28"/>
                  </a:cubicBezTo>
                  <a:cubicBezTo>
                    <a:pt x="0" y="34"/>
                    <a:pt x="7" y="40"/>
                    <a:pt x="16" y="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8" y="40"/>
                    <a:pt x="56" y="34"/>
                    <a:pt x="56" y="28"/>
                  </a:cubicBezTo>
                  <a:cubicBezTo>
                    <a:pt x="56" y="25"/>
                    <a:pt x="54" y="22"/>
                    <a:pt x="51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76" name="Freeform 558"/>
            <p:cNvSpPr>
              <a:spLocks/>
            </p:cNvSpPr>
            <p:nvPr/>
          </p:nvSpPr>
          <p:spPr bwMode="auto">
            <a:xfrm>
              <a:off x="2350443" y="5226645"/>
              <a:ext cx="25400" cy="50800"/>
            </a:xfrm>
            <a:custGeom>
              <a:avLst/>
              <a:gdLst>
                <a:gd name="T0" fmla="*/ 0 w 8"/>
                <a:gd name="T1" fmla="*/ 10 h 16"/>
                <a:gd name="T2" fmla="*/ 4 w 8"/>
                <a:gd name="T3" fmla="*/ 16 h 16"/>
                <a:gd name="T4" fmla="*/ 8 w 8"/>
                <a:gd name="T5" fmla="*/ 10 h 16"/>
                <a:gd name="T6" fmla="*/ 4 w 8"/>
                <a:gd name="T7" fmla="*/ 0 h 16"/>
                <a:gd name="T8" fmla="*/ 0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0"/>
                  </a:moveTo>
                  <a:cubicBezTo>
                    <a:pt x="0" y="13"/>
                    <a:pt x="1" y="16"/>
                    <a:pt x="4" y="16"/>
                  </a:cubicBezTo>
                  <a:cubicBezTo>
                    <a:pt x="6" y="16"/>
                    <a:pt x="8" y="13"/>
                    <a:pt x="8" y="10"/>
                  </a:cubicBezTo>
                  <a:cubicBezTo>
                    <a:pt x="8" y="8"/>
                    <a:pt x="4" y="0"/>
                    <a:pt x="4" y="0"/>
                  </a:cubicBezTo>
                  <a:cubicBezTo>
                    <a:pt x="4" y="0"/>
                    <a:pt x="0" y="8"/>
                    <a:pt x="0" y="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77" name="Freeform 559"/>
            <p:cNvSpPr>
              <a:spLocks/>
            </p:cNvSpPr>
            <p:nvPr/>
          </p:nvSpPr>
          <p:spPr bwMode="auto">
            <a:xfrm>
              <a:off x="2401243" y="5239345"/>
              <a:ext cx="25400" cy="50800"/>
            </a:xfrm>
            <a:custGeom>
              <a:avLst/>
              <a:gdLst>
                <a:gd name="T0" fmla="*/ 0 w 8"/>
                <a:gd name="T1" fmla="*/ 10 h 16"/>
                <a:gd name="T2" fmla="*/ 4 w 8"/>
                <a:gd name="T3" fmla="*/ 16 h 16"/>
                <a:gd name="T4" fmla="*/ 8 w 8"/>
                <a:gd name="T5" fmla="*/ 10 h 16"/>
                <a:gd name="T6" fmla="*/ 4 w 8"/>
                <a:gd name="T7" fmla="*/ 0 h 16"/>
                <a:gd name="T8" fmla="*/ 0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0"/>
                  </a:moveTo>
                  <a:cubicBezTo>
                    <a:pt x="0" y="13"/>
                    <a:pt x="1" y="16"/>
                    <a:pt x="4" y="16"/>
                  </a:cubicBezTo>
                  <a:cubicBezTo>
                    <a:pt x="6" y="16"/>
                    <a:pt x="8" y="13"/>
                    <a:pt x="8" y="10"/>
                  </a:cubicBezTo>
                  <a:cubicBezTo>
                    <a:pt x="8" y="8"/>
                    <a:pt x="4" y="0"/>
                    <a:pt x="4" y="0"/>
                  </a:cubicBezTo>
                  <a:cubicBezTo>
                    <a:pt x="4" y="0"/>
                    <a:pt x="0" y="8"/>
                    <a:pt x="0" y="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78" name="Freeform 560"/>
            <p:cNvSpPr>
              <a:spLocks/>
            </p:cNvSpPr>
            <p:nvPr/>
          </p:nvSpPr>
          <p:spPr bwMode="auto">
            <a:xfrm>
              <a:off x="2452043" y="5226645"/>
              <a:ext cx="25400" cy="50800"/>
            </a:xfrm>
            <a:custGeom>
              <a:avLst/>
              <a:gdLst>
                <a:gd name="T0" fmla="*/ 0 w 8"/>
                <a:gd name="T1" fmla="*/ 10 h 16"/>
                <a:gd name="T2" fmla="*/ 4 w 8"/>
                <a:gd name="T3" fmla="*/ 16 h 16"/>
                <a:gd name="T4" fmla="*/ 8 w 8"/>
                <a:gd name="T5" fmla="*/ 10 h 16"/>
                <a:gd name="T6" fmla="*/ 4 w 8"/>
                <a:gd name="T7" fmla="*/ 0 h 16"/>
                <a:gd name="T8" fmla="*/ 0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0"/>
                  </a:moveTo>
                  <a:cubicBezTo>
                    <a:pt x="0" y="13"/>
                    <a:pt x="1" y="16"/>
                    <a:pt x="4" y="16"/>
                  </a:cubicBezTo>
                  <a:cubicBezTo>
                    <a:pt x="6" y="16"/>
                    <a:pt x="8" y="13"/>
                    <a:pt x="8" y="10"/>
                  </a:cubicBezTo>
                  <a:cubicBezTo>
                    <a:pt x="8" y="8"/>
                    <a:pt x="4" y="0"/>
                    <a:pt x="4" y="0"/>
                  </a:cubicBezTo>
                  <a:cubicBezTo>
                    <a:pt x="4" y="0"/>
                    <a:pt x="0" y="8"/>
                    <a:pt x="0" y="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681" name="Group 680"/>
          <p:cNvGrpSpPr/>
          <p:nvPr/>
        </p:nvGrpSpPr>
        <p:grpSpPr>
          <a:xfrm>
            <a:off x="683568" y="5085358"/>
            <a:ext cx="203200" cy="204787"/>
            <a:chOff x="683568" y="5085358"/>
            <a:chExt cx="203200" cy="204787"/>
          </a:xfrm>
        </p:grpSpPr>
        <p:sp>
          <p:nvSpPr>
            <p:cNvPr id="179" name="Freeform 561"/>
            <p:cNvSpPr>
              <a:spLocks/>
            </p:cNvSpPr>
            <p:nvPr/>
          </p:nvSpPr>
          <p:spPr bwMode="auto">
            <a:xfrm>
              <a:off x="715318" y="5107583"/>
              <a:ext cx="22225" cy="22225"/>
            </a:xfrm>
            <a:custGeom>
              <a:avLst/>
              <a:gdLst>
                <a:gd name="T0" fmla="*/ 3 w 7"/>
                <a:gd name="T1" fmla="*/ 6 h 7"/>
                <a:gd name="T2" fmla="*/ 6 w 7"/>
                <a:gd name="T3" fmla="*/ 6 h 7"/>
                <a:gd name="T4" fmla="*/ 6 w 7"/>
                <a:gd name="T5" fmla="*/ 4 h 7"/>
                <a:gd name="T6" fmla="*/ 3 w 7"/>
                <a:gd name="T7" fmla="*/ 1 h 7"/>
                <a:gd name="T8" fmla="*/ 0 w 7"/>
                <a:gd name="T9" fmla="*/ 1 h 7"/>
                <a:gd name="T10" fmla="*/ 0 w 7"/>
                <a:gd name="T11" fmla="*/ 4 h 7"/>
                <a:gd name="T12" fmla="*/ 3 w 7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3" y="6"/>
                  </a:moveTo>
                  <a:cubicBezTo>
                    <a:pt x="4" y="7"/>
                    <a:pt x="5" y="7"/>
                    <a:pt x="6" y="6"/>
                  </a:cubicBezTo>
                  <a:cubicBezTo>
                    <a:pt x="7" y="6"/>
                    <a:pt x="7" y="4"/>
                    <a:pt x="6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lnTo>
                    <a:pt x="3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80" name="Freeform 562"/>
            <p:cNvSpPr>
              <a:spLocks/>
            </p:cNvSpPr>
            <p:nvPr/>
          </p:nvSpPr>
          <p:spPr bwMode="auto">
            <a:xfrm>
              <a:off x="683568" y="5174258"/>
              <a:ext cx="25400" cy="12700"/>
            </a:xfrm>
            <a:custGeom>
              <a:avLst/>
              <a:gdLst>
                <a:gd name="T0" fmla="*/ 8 w 8"/>
                <a:gd name="T1" fmla="*/ 2 h 4"/>
                <a:gd name="T2" fmla="*/ 6 w 8"/>
                <a:gd name="T3" fmla="*/ 0 h 4"/>
                <a:gd name="T4" fmla="*/ 2 w 8"/>
                <a:gd name="T5" fmla="*/ 0 h 4"/>
                <a:gd name="T6" fmla="*/ 0 w 8"/>
                <a:gd name="T7" fmla="*/ 2 h 4"/>
                <a:gd name="T8" fmla="*/ 2 w 8"/>
                <a:gd name="T9" fmla="*/ 4 h 4"/>
                <a:gd name="T10" fmla="*/ 6 w 8"/>
                <a:gd name="T11" fmla="*/ 4 h 4"/>
                <a:gd name="T12" fmla="*/ 8 w 8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">
                  <a:moveTo>
                    <a:pt x="8" y="2"/>
                  </a:moveTo>
                  <a:cubicBezTo>
                    <a:pt x="8" y="1"/>
                    <a:pt x="7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4"/>
                    <a:pt x="2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4"/>
                    <a:pt x="8" y="3"/>
                    <a:pt x="8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81" name="Freeform 563"/>
            <p:cNvSpPr>
              <a:spLocks/>
            </p:cNvSpPr>
            <p:nvPr/>
          </p:nvSpPr>
          <p:spPr bwMode="auto">
            <a:xfrm>
              <a:off x="705793" y="5236170"/>
              <a:ext cx="22225" cy="22225"/>
            </a:xfrm>
            <a:custGeom>
              <a:avLst/>
              <a:gdLst>
                <a:gd name="T0" fmla="*/ 3 w 7"/>
                <a:gd name="T1" fmla="*/ 0 h 7"/>
                <a:gd name="T2" fmla="*/ 0 w 7"/>
                <a:gd name="T3" fmla="*/ 3 h 7"/>
                <a:gd name="T4" fmla="*/ 0 w 7"/>
                <a:gd name="T5" fmla="*/ 6 h 7"/>
                <a:gd name="T6" fmla="*/ 3 w 7"/>
                <a:gd name="T7" fmla="*/ 6 h 7"/>
                <a:gd name="T8" fmla="*/ 6 w 7"/>
                <a:gd name="T9" fmla="*/ 3 h 7"/>
                <a:gd name="T10" fmla="*/ 6 w 7"/>
                <a:gd name="T11" fmla="*/ 0 h 7"/>
                <a:gd name="T12" fmla="*/ 3 w 7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3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1" y="7"/>
                    <a:pt x="3" y="7"/>
                    <a:pt x="3" y="6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2"/>
                    <a:pt x="7" y="1"/>
                    <a:pt x="6" y="0"/>
                  </a:cubicBezTo>
                  <a:cubicBezTo>
                    <a:pt x="5" y="0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82" name="Freeform 564"/>
            <p:cNvSpPr>
              <a:spLocks/>
            </p:cNvSpPr>
            <p:nvPr/>
          </p:nvSpPr>
          <p:spPr bwMode="auto">
            <a:xfrm>
              <a:off x="772468" y="5264745"/>
              <a:ext cx="12700" cy="25400"/>
            </a:xfrm>
            <a:custGeom>
              <a:avLst/>
              <a:gdLst>
                <a:gd name="T0" fmla="*/ 2 w 4"/>
                <a:gd name="T1" fmla="*/ 0 h 8"/>
                <a:gd name="T2" fmla="*/ 0 w 4"/>
                <a:gd name="T3" fmla="*/ 2 h 8"/>
                <a:gd name="T4" fmla="*/ 0 w 4"/>
                <a:gd name="T5" fmla="*/ 6 h 8"/>
                <a:gd name="T6" fmla="*/ 2 w 4"/>
                <a:gd name="T7" fmla="*/ 8 h 8"/>
                <a:gd name="T8" fmla="*/ 4 w 4"/>
                <a:gd name="T9" fmla="*/ 6 h 8"/>
                <a:gd name="T10" fmla="*/ 4 w 4"/>
                <a:gd name="T11" fmla="*/ 2 h 8"/>
                <a:gd name="T12" fmla="*/ 2 w 4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8">
                  <a:moveTo>
                    <a:pt x="2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8"/>
                    <a:pt x="2" y="8"/>
                  </a:cubicBezTo>
                  <a:cubicBezTo>
                    <a:pt x="3" y="8"/>
                    <a:pt x="4" y="7"/>
                    <a:pt x="4" y="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83" name="Freeform 565"/>
            <p:cNvSpPr>
              <a:spLocks/>
            </p:cNvSpPr>
            <p:nvPr/>
          </p:nvSpPr>
          <p:spPr bwMode="auto">
            <a:xfrm>
              <a:off x="785168" y="5085358"/>
              <a:ext cx="12700" cy="25400"/>
            </a:xfrm>
            <a:custGeom>
              <a:avLst/>
              <a:gdLst>
                <a:gd name="T0" fmla="*/ 2 w 4"/>
                <a:gd name="T1" fmla="*/ 8 h 8"/>
                <a:gd name="T2" fmla="*/ 4 w 4"/>
                <a:gd name="T3" fmla="*/ 6 h 8"/>
                <a:gd name="T4" fmla="*/ 4 w 4"/>
                <a:gd name="T5" fmla="*/ 2 h 8"/>
                <a:gd name="T6" fmla="*/ 2 w 4"/>
                <a:gd name="T7" fmla="*/ 0 h 8"/>
                <a:gd name="T8" fmla="*/ 0 w 4"/>
                <a:gd name="T9" fmla="*/ 2 h 8"/>
                <a:gd name="T10" fmla="*/ 0 w 4"/>
                <a:gd name="T11" fmla="*/ 6 h 8"/>
                <a:gd name="T12" fmla="*/ 2 w 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8">
                  <a:moveTo>
                    <a:pt x="2" y="8"/>
                  </a:moveTo>
                  <a:cubicBezTo>
                    <a:pt x="3" y="8"/>
                    <a:pt x="4" y="7"/>
                    <a:pt x="4" y="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8"/>
                    <a:pt x="2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84" name="Freeform 566"/>
            <p:cNvSpPr>
              <a:spLocks/>
            </p:cNvSpPr>
            <p:nvPr/>
          </p:nvSpPr>
          <p:spPr bwMode="auto">
            <a:xfrm>
              <a:off x="829618" y="5242520"/>
              <a:ext cx="25400" cy="25400"/>
            </a:xfrm>
            <a:custGeom>
              <a:avLst/>
              <a:gdLst>
                <a:gd name="T0" fmla="*/ 4 w 8"/>
                <a:gd name="T1" fmla="*/ 1 h 8"/>
                <a:gd name="T2" fmla="*/ 1 w 8"/>
                <a:gd name="T3" fmla="*/ 1 h 8"/>
                <a:gd name="T4" fmla="*/ 1 w 8"/>
                <a:gd name="T5" fmla="*/ 4 h 8"/>
                <a:gd name="T6" fmla="*/ 4 w 8"/>
                <a:gd name="T7" fmla="*/ 7 h 8"/>
                <a:gd name="T8" fmla="*/ 7 w 8"/>
                <a:gd name="T9" fmla="*/ 7 h 8"/>
                <a:gd name="T10" fmla="*/ 7 w 8"/>
                <a:gd name="T11" fmla="*/ 4 h 8"/>
                <a:gd name="T12" fmla="*/ 4 w 8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">
                  <a:moveTo>
                    <a:pt x="4" y="1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5" y="8"/>
                    <a:pt x="6" y="8"/>
                    <a:pt x="7" y="7"/>
                  </a:cubicBezTo>
                  <a:cubicBezTo>
                    <a:pt x="8" y="6"/>
                    <a:pt x="8" y="5"/>
                    <a:pt x="7" y="4"/>
                  </a:cubicBezTo>
                  <a:lnTo>
                    <a:pt x="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85" name="Freeform 567"/>
            <p:cNvSpPr>
              <a:spLocks/>
            </p:cNvSpPr>
            <p:nvPr/>
          </p:nvSpPr>
          <p:spPr bwMode="auto">
            <a:xfrm>
              <a:off x="861368" y="5186958"/>
              <a:ext cx="25400" cy="14288"/>
            </a:xfrm>
            <a:custGeom>
              <a:avLst/>
              <a:gdLst>
                <a:gd name="T0" fmla="*/ 6 w 8"/>
                <a:gd name="T1" fmla="*/ 0 h 4"/>
                <a:gd name="T2" fmla="*/ 2 w 8"/>
                <a:gd name="T3" fmla="*/ 0 h 4"/>
                <a:gd name="T4" fmla="*/ 0 w 8"/>
                <a:gd name="T5" fmla="*/ 2 h 4"/>
                <a:gd name="T6" fmla="*/ 2 w 8"/>
                <a:gd name="T7" fmla="*/ 4 h 4"/>
                <a:gd name="T8" fmla="*/ 6 w 8"/>
                <a:gd name="T9" fmla="*/ 4 h 4"/>
                <a:gd name="T10" fmla="*/ 8 w 8"/>
                <a:gd name="T11" fmla="*/ 2 h 4"/>
                <a:gd name="T12" fmla="*/ 6 w 8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4"/>
                    <a:pt x="2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4"/>
                    <a:pt x="8" y="3"/>
                    <a:pt x="8" y="2"/>
                  </a:cubicBezTo>
                  <a:cubicBezTo>
                    <a:pt x="8" y="1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86" name="Freeform 568"/>
            <p:cNvSpPr>
              <a:spLocks/>
            </p:cNvSpPr>
            <p:nvPr/>
          </p:nvSpPr>
          <p:spPr bwMode="auto">
            <a:xfrm>
              <a:off x="839143" y="5117108"/>
              <a:ext cx="22225" cy="22225"/>
            </a:xfrm>
            <a:custGeom>
              <a:avLst/>
              <a:gdLst>
                <a:gd name="T0" fmla="*/ 4 w 7"/>
                <a:gd name="T1" fmla="*/ 6 h 7"/>
                <a:gd name="T2" fmla="*/ 7 w 7"/>
                <a:gd name="T3" fmla="*/ 3 h 7"/>
                <a:gd name="T4" fmla="*/ 7 w 7"/>
                <a:gd name="T5" fmla="*/ 1 h 7"/>
                <a:gd name="T6" fmla="*/ 4 w 7"/>
                <a:gd name="T7" fmla="*/ 1 h 7"/>
                <a:gd name="T8" fmla="*/ 1 w 7"/>
                <a:gd name="T9" fmla="*/ 3 h 7"/>
                <a:gd name="T10" fmla="*/ 1 w 7"/>
                <a:gd name="T11" fmla="*/ 6 h 7"/>
                <a:gd name="T12" fmla="*/ 4 w 7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4" y="6"/>
                  </a:move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1"/>
                    <a:pt x="7" y="1"/>
                  </a:cubicBezTo>
                  <a:cubicBezTo>
                    <a:pt x="6" y="0"/>
                    <a:pt x="5" y="0"/>
                    <a:pt x="4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2" y="7"/>
                    <a:pt x="3" y="7"/>
                    <a:pt x="4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87" name="Oval 569"/>
            <p:cNvSpPr>
              <a:spLocks noChangeArrowheads="1"/>
            </p:cNvSpPr>
            <p:nvPr/>
          </p:nvSpPr>
          <p:spPr bwMode="auto">
            <a:xfrm>
              <a:off x="721668" y="5123458"/>
              <a:ext cx="127000" cy="12858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680" name="Group 679"/>
          <p:cNvGrpSpPr/>
          <p:nvPr/>
        </p:nvGrpSpPr>
        <p:grpSpPr>
          <a:xfrm>
            <a:off x="1091556" y="5085358"/>
            <a:ext cx="203200" cy="204788"/>
            <a:chOff x="1091556" y="5085358"/>
            <a:chExt cx="203200" cy="204788"/>
          </a:xfrm>
        </p:grpSpPr>
        <p:sp>
          <p:nvSpPr>
            <p:cNvPr id="188" name="Freeform 570"/>
            <p:cNvSpPr>
              <a:spLocks/>
            </p:cNvSpPr>
            <p:nvPr/>
          </p:nvSpPr>
          <p:spPr bwMode="auto">
            <a:xfrm>
              <a:off x="1155056" y="5085358"/>
              <a:ext cx="12700" cy="25400"/>
            </a:xfrm>
            <a:custGeom>
              <a:avLst/>
              <a:gdLst>
                <a:gd name="T0" fmla="*/ 2 w 4"/>
                <a:gd name="T1" fmla="*/ 8 h 8"/>
                <a:gd name="T2" fmla="*/ 4 w 4"/>
                <a:gd name="T3" fmla="*/ 6 h 8"/>
                <a:gd name="T4" fmla="*/ 4 w 4"/>
                <a:gd name="T5" fmla="*/ 2 h 8"/>
                <a:gd name="T6" fmla="*/ 2 w 4"/>
                <a:gd name="T7" fmla="*/ 0 h 8"/>
                <a:gd name="T8" fmla="*/ 0 w 4"/>
                <a:gd name="T9" fmla="*/ 2 h 8"/>
                <a:gd name="T10" fmla="*/ 0 w 4"/>
                <a:gd name="T11" fmla="*/ 6 h 8"/>
                <a:gd name="T12" fmla="*/ 2 w 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8">
                  <a:moveTo>
                    <a:pt x="2" y="8"/>
                  </a:moveTo>
                  <a:cubicBezTo>
                    <a:pt x="3" y="8"/>
                    <a:pt x="4" y="7"/>
                    <a:pt x="4" y="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8"/>
                    <a:pt x="2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89" name="Freeform 571"/>
            <p:cNvSpPr>
              <a:spLocks/>
            </p:cNvSpPr>
            <p:nvPr/>
          </p:nvSpPr>
          <p:spPr bwMode="auto">
            <a:xfrm>
              <a:off x="1104256" y="5107583"/>
              <a:ext cx="25400" cy="25400"/>
            </a:xfrm>
            <a:custGeom>
              <a:avLst/>
              <a:gdLst>
                <a:gd name="T0" fmla="*/ 4 w 8"/>
                <a:gd name="T1" fmla="*/ 7 h 8"/>
                <a:gd name="T2" fmla="*/ 7 w 8"/>
                <a:gd name="T3" fmla="*/ 7 h 8"/>
                <a:gd name="T4" fmla="*/ 7 w 8"/>
                <a:gd name="T5" fmla="*/ 4 h 8"/>
                <a:gd name="T6" fmla="*/ 4 w 8"/>
                <a:gd name="T7" fmla="*/ 1 h 8"/>
                <a:gd name="T8" fmla="*/ 1 w 8"/>
                <a:gd name="T9" fmla="*/ 1 h 8"/>
                <a:gd name="T10" fmla="*/ 1 w 8"/>
                <a:gd name="T11" fmla="*/ 4 h 8"/>
                <a:gd name="T12" fmla="*/ 4 w 8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">
                  <a:moveTo>
                    <a:pt x="4" y="7"/>
                  </a:moveTo>
                  <a:cubicBezTo>
                    <a:pt x="5" y="8"/>
                    <a:pt x="6" y="8"/>
                    <a:pt x="7" y="7"/>
                  </a:cubicBezTo>
                  <a:cubicBezTo>
                    <a:pt x="8" y="6"/>
                    <a:pt x="8" y="5"/>
                    <a:pt x="7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lnTo>
                    <a:pt x="4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90" name="Freeform 572"/>
            <p:cNvSpPr>
              <a:spLocks/>
            </p:cNvSpPr>
            <p:nvPr/>
          </p:nvSpPr>
          <p:spPr bwMode="auto">
            <a:xfrm>
              <a:off x="1091556" y="5161558"/>
              <a:ext cx="25400" cy="12700"/>
            </a:xfrm>
            <a:custGeom>
              <a:avLst/>
              <a:gdLst>
                <a:gd name="T0" fmla="*/ 6 w 8"/>
                <a:gd name="T1" fmla="*/ 0 h 4"/>
                <a:gd name="T2" fmla="*/ 2 w 8"/>
                <a:gd name="T3" fmla="*/ 0 h 4"/>
                <a:gd name="T4" fmla="*/ 0 w 8"/>
                <a:gd name="T5" fmla="*/ 2 h 4"/>
                <a:gd name="T6" fmla="*/ 2 w 8"/>
                <a:gd name="T7" fmla="*/ 4 h 4"/>
                <a:gd name="T8" fmla="*/ 6 w 8"/>
                <a:gd name="T9" fmla="*/ 4 h 4"/>
                <a:gd name="T10" fmla="*/ 8 w 8"/>
                <a:gd name="T11" fmla="*/ 2 h 4"/>
                <a:gd name="T12" fmla="*/ 6 w 8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4"/>
                    <a:pt x="2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4"/>
                    <a:pt x="8" y="3"/>
                    <a:pt x="8" y="2"/>
                  </a:cubicBezTo>
                  <a:cubicBezTo>
                    <a:pt x="8" y="1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91" name="Freeform 573"/>
            <p:cNvSpPr>
              <a:spLocks/>
            </p:cNvSpPr>
            <p:nvPr/>
          </p:nvSpPr>
          <p:spPr bwMode="auto">
            <a:xfrm>
              <a:off x="1196331" y="5101233"/>
              <a:ext cx="22225" cy="22225"/>
            </a:xfrm>
            <a:custGeom>
              <a:avLst/>
              <a:gdLst>
                <a:gd name="T0" fmla="*/ 3 w 7"/>
                <a:gd name="T1" fmla="*/ 6 h 7"/>
                <a:gd name="T2" fmla="*/ 6 w 7"/>
                <a:gd name="T3" fmla="*/ 3 h 7"/>
                <a:gd name="T4" fmla="*/ 6 w 7"/>
                <a:gd name="T5" fmla="*/ 0 h 7"/>
                <a:gd name="T6" fmla="*/ 6 w 7"/>
                <a:gd name="T7" fmla="*/ 0 h 7"/>
                <a:gd name="T8" fmla="*/ 3 w 7"/>
                <a:gd name="T9" fmla="*/ 0 h 7"/>
                <a:gd name="T10" fmla="*/ 0 w 7"/>
                <a:gd name="T11" fmla="*/ 3 h 7"/>
                <a:gd name="T12" fmla="*/ 0 w 7"/>
                <a:gd name="T13" fmla="*/ 6 h 7"/>
                <a:gd name="T14" fmla="*/ 3 w 7"/>
                <a:gd name="T15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7">
                  <a:moveTo>
                    <a:pt x="3" y="6"/>
                  </a:moveTo>
                  <a:cubicBezTo>
                    <a:pt x="6" y="3"/>
                    <a:pt x="6" y="3"/>
                    <a:pt x="6" y="3"/>
                  </a:cubicBezTo>
                  <a:cubicBezTo>
                    <a:pt x="7" y="2"/>
                    <a:pt x="7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1" y="7"/>
                    <a:pt x="2" y="7"/>
                    <a:pt x="3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92" name="Freeform 574"/>
            <p:cNvSpPr>
              <a:spLocks/>
            </p:cNvSpPr>
            <p:nvPr/>
          </p:nvSpPr>
          <p:spPr bwMode="auto">
            <a:xfrm>
              <a:off x="1129656" y="5123458"/>
              <a:ext cx="73025" cy="60325"/>
            </a:xfrm>
            <a:custGeom>
              <a:avLst/>
              <a:gdLst>
                <a:gd name="T0" fmla="*/ 14 w 23"/>
                <a:gd name="T1" fmla="*/ 14 h 19"/>
                <a:gd name="T2" fmla="*/ 15 w 23"/>
                <a:gd name="T3" fmla="*/ 14 h 19"/>
                <a:gd name="T4" fmla="*/ 23 w 23"/>
                <a:gd name="T5" fmla="*/ 8 h 19"/>
                <a:gd name="T6" fmla="*/ 12 w 23"/>
                <a:gd name="T7" fmla="*/ 0 h 19"/>
                <a:gd name="T8" fmla="*/ 0 w 23"/>
                <a:gd name="T9" fmla="*/ 12 h 19"/>
                <a:gd name="T10" fmla="*/ 2 w 23"/>
                <a:gd name="T11" fmla="*/ 19 h 19"/>
                <a:gd name="T12" fmla="*/ 14 w 23"/>
                <a:gd name="T13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19">
                  <a:moveTo>
                    <a:pt x="14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7" y="11"/>
                    <a:pt x="20" y="9"/>
                    <a:pt x="23" y="8"/>
                  </a:cubicBezTo>
                  <a:cubicBezTo>
                    <a:pt x="21" y="3"/>
                    <a:pt x="17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4"/>
                    <a:pt x="0" y="17"/>
                    <a:pt x="2" y="19"/>
                  </a:cubicBezTo>
                  <a:cubicBezTo>
                    <a:pt x="5" y="16"/>
                    <a:pt x="9" y="14"/>
                    <a:pt x="14" y="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93" name="Freeform 575"/>
            <p:cNvSpPr>
              <a:spLocks/>
            </p:cNvSpPr>
            <p:nvPr/>
          </p:nvSpPr>
          <p:spPr bwMode="auto">
            <a:xfrm>
              <a:off x="1116956" y="5161558"/>
              <a:ext cx="177800" cy="128588"/>
            </a:xfrm>
            <a:custGeom>
              <a:avLst/>
              <a:gdLst>
                <a:gd name="T0" fmla="*/ 51 w 56"/>
                <a:gd name="T1" fmla="*/ 20 h 40"/>
                <a:gd name="T2" fmla="*/ 52 w 56"/>
                <a:gd name="T3" fmla="*/ 16 h 40"/>
                <a:gd name="T4" fmla="*/ 36 w 56"/>
                <a:gd name="T5" fmla="*/ 0 h 40"/>
                <a:gd name="T6" fmla="*/ 21 w 56"/>
                <a:gd name="T7" fmla="*/ 9 h 40"/>
                <a:gd name="T8" fmla="*/ 18 w 56"/>
                <a:gd name="T9" fmla="*/ 8 h 40"/>
                <a:gd name="T10" fmla="*/ 8 w 56"/>
                <a:gd name="T11" fmla="*/ 17 h 40"/>
                <a:gd name="T12" fmla="*/ 0 w 56"/>
                <a:gd name="T13" fmla="*/ 28 h 40"/>
                <a:gd name="T14" fmla="*/ 16 w 56"/>
                <a:gd name="T15" fmla="*/ 40 h 40"/>
                <a:gd name="T16" fmla="*/ 40 w 56"/>
                <a:gd name="T17" fmla="*/ 40 h 40"/>
                <a:gd name="T18" fmla="*/ 56 w 56"/>
                <a:gd name="T19" fmla="*/ 28 h 40"/>
                <a:gd name="T20" fmla="*/ 51 w 56"/>
                <a:gd name="T21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40">
                  <a:moveTo>
                    <a:pt x="51" y="20"/>
                  </a:moveTo>
                  <a:cubicBezTo>
                    <a:pt x="51" y="18"/>
                    <a:pt x="52" y="17"/>
                    <a:pt x="52" y="16"/>
                  </a:cubicBezTo>
                  <a:cubicBezTo>
                    <a:pt x="52" y="7"/>
                    <a:pt x="44" y="0"/>
                    <a:pt x="36" y="0"/>
                  </a:cubicBezTo>
                  <a:cubicBezTo>
                    <a:pt x="29" y="0"/>
                    <a:pt x="24" y="3"/>
                    <a:pt x="21" y="9"/>
                  </a:cubicBezTo>
                  <a:cubicBezTo>
                    <a:pt x="20" y="8"/>
                    <a:pt x="19" y="8"/>
                    <a:pt x="18" y="8"/>
                  </a:cubicBezTo>
                  <a:cubicBezTo>
                    <a:pt x="12" y="8"/>
                    <a:pt x="8" y="12"/>
                    <a:pt x="8" y="17"/>
                  </a:cubicBezTo>
                  <a:cubicBezTo>
                    <a:pt x="3" y="20"/>
                    <a:pt x="0" y="23"/>
                    <a:pt x="0" y="28"/>
                  </a:cubicBezTo>
                  <a:cubicBezTo>
                    <a:pt x="0" y="34"/>
                    <a:pt x="7" y="40"/>
                    <a:pt x="16" y="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8" y="40"/>
                    <a:pt x="56" y="34"/>
                    <a:pt x="56" y="28"/>
                  </a:cubicBezTo>
                  <a:cubicBezTo>
                    <a:pt x="56" y="25"/>
                    <a:pt x="54" y="22"/>
                    <a:pt x="51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94" name="Freeform 576"/>
          <p:cNvSpPr>
            <a:spLocks/>
          </p:cNvSpPr>
          <p:nvPr/>
        </p:nvSpPr>
        <p:spPr bwMode="auto">
          <a:xfrm>
            <a:off x="2731443" y="5085358"/>
            <a:ext cx="177800" cy="204788"/>
          </a:xfrm>
          <a:custGeom>
            <a:avLst/>
            <a:gdLst>
              <a:gd name="T0" fmla="*/ 51 w 56"/>
              <a:gd name="T1" fmla="*/ 20 h 64"/>
              <a:gd name="T2" fmla="*/ 52 w 56"/>
              <a:gd name="T3" fmla="*/ 16 h 64"/>
              <a:gd name="T4" fmla="*/ 36 w 56"/>
              <a:gd name="T5" fmla="*/ 0 h 64"/>
              <a:gd name="T6" fmla="*/ 21 w 56"/>
              <a:gd name="T7" fmla="*/ 9 h 64"/>
              <a:gd name="T8" fmla="*/ 18 w 56"/>
              <a:gd name="T9" fmla="*/ 8 h 64"/>
              <a:gd name="T10" fmla="*/ 8 w 56"/>
              <a:gd name="T11" fmla="*/ 17 h 64"/>
              <a:gd name="T12" fmla="*/ 0 w 56"/>
              <a:gd name="T13" fmla="*/ 28 h 64"/>
              <a:gd name="T14" fmla="*/ 16 w 56"/>
              <a:gd name="T15" fmla="*/ 40 h 64"/>
              <a:gd name="T16" fmla="*/ 18 w 56"/>
              <a:gd name="T17" fmla="*/ 40 h 64"/>
              <a:gd name="T18" fmla="*/ 12 w 56"/>
              <a:gd name="T19" fmla="*/ 48 h 64"/>
              <a:gd name="T20" fmla="*/ 22 w 56"/>
              <a:gd name="T21" fmla="*/ 48 h 64"/>
              <a:gd name="T22" fmla="*/ 12 w 56"/>
              <a:gd name="T23" fmla="*/ 64 h 64"/>
              <a:gd name="T24" fmla="*/ 36 w 56"/>
              <a:gd name="T25" fmla="*/ 44 h 64"/>
              <a:gd name="T26" fmla="*/ 24 w 56"/>
              <a:gd name="T27" fmla="*/ 44 h 64"/>
              <a:gd name="T28" fmla="*/ 28 w 56"/>
              <a:gd name="T29" fmla="*/ 40 h 64"/>
              <a:gd name="T30" fmla="*/ 40 w 56"/>
              <a:gd name="T31" fmla="*/ 40 h 64"/>
              <a:gd name="T32" fmla="*/ 56 w 56"/>
              <a:gd name="T33" fmla="*/ 28 h 64"/>
              <a:gd name="T34" fmla="*/ 51 w 56"/>
              <a:gd name="T35" fmla="*/ 2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" h="64">
                <a:moveTo>
                  <a:pt x="51" y="20"/>
                </a:moveTo>
                <a:cubicBezTo>
                  <a:pt x="51" y="18"/>
                  <a:pt x="52" y="17"/>
                  <a:pt x="52" y="16"/>
                </a:cubicBezTo>
                <a:cubicBezTo>
                  <a:pt x="52" y="7"/>
                  <a:pt x="44" y="0"/>
                  <a:pt x="36" y="0"/>
                </a:cubicBezTo>
                <a:cubicBezTo>
                  <a:pt x="29" y="0"/>
                  <a:pt x="24" y="3"/>
                  <a:pt x="21" y="9"/>
                </a:cubicBezTo>
                <a:cubicBezTo>
                  <a:pt x="20" y="8"/>
                  <a:pt x="19" y="8"/>
                  <a:pt x="18" y="8"/>
                </a:cubicBezTo>
                <a:cubicBezTo>
                  <a:pt x="12" y="8"/>
                  <a:pt x="8" y="12"/>
                  <a:pt x="8" y="17"/>
                </a:cubicBezTo>
                <a:cubicBezTo>
                  <a:pt x="3" y="20"/>
                  <a:pt x="0" y="23"/>
                  <a:pt x="0" y="28"/>
                </a:cubicBezTo>
                <a:cubicBezTo>
                  <a:pt x="0" y="34"/>
                  <a:pt x="7" y="40"/>
                  <a:pt x="16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2" y="48"/>
                  <a:pt x="12" y="48"/>
                  <a:pt x="12" y="48"/>
                </a:cubicBezTo>
                <a:cubicBezTo>
                  <a:pt x="22" y="48"/>
                  <a:pt x="22" y="48"/>
                  <a:pt x="22" y="48"/>
                </a:cubicBezTo>
                <a:cubicBezTo>
                  <a:pt x="12" y="64"/>
                  <a:pt x="12" y="64"/>
                  <a:pt x="12" y="64"/>
                </a:cubicBezTo>
                <a:cubicBezTo>
                  <a:pt x="36" y="44"/>
                  <a:pt x="36" y="44"/>
                  <a:pt x="36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28" y="40"/>
                  <a:pt x="28" y="40"/>
                  <a:pt x="28" y="40"/>
                </a:cubicBezTo>
                <a:cubicBezTo>
                  <a:pt x="40" y="40"/>
                  <a:pt x="40" y="40"/>
                  <a:pt x="40" y="40"/>
                </a:cubicBezTo>
                <a:cubicBezTo>
                  <a:pt x="48" y="40"/>
                  <a:pt x="56" y="34"/>
                  <a:pt x="56" y="28"/>
                </a:cubicBezTo>
                <a:cubicBezTo>
                  <a:pt x="56" y="25"/>
                  <a:pt x="54" y="22"/>
                  <a:pt x="51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677" name="Group 676"/>
          <p:cNvGrpSpPr/>
          <p:nvPr/>
        </p:nvGrpSpPr>
        <p:grpSpPr>
          <a:xfrm>
            <a:off x="3137843" y="5085358"/>
            <a:ext cx="177800" cy="204787"/>
            <a:chOff x="3137843" y="5085358"/>
            <a:chExt cx="177800" cy="204787"/>
          </a:xfrm>
        </p:grpSpPr>
        <p:sp>
          <p:nvSpPr>
            <p:cNvPr id="195" name="Freeform 577"/>
            <p:cNvSpPr>
              <a:spLocks/>
            </p:cNvSpPr>
            <p:nvPr/>
          </p:nvSpPr>
          <p:spPr bwMode="auto">
            <a:xfrm>
              <a:off x="3137843" y="5085358"/>
              <a:ext cx="177800" cy="128588"/>
            </a:xfrm>
            <a:custGeom>
              <a:avLst/>
              <a:gdLst>
                <a:gd name="T0" fmla="*/ 51 w 56"/>
                <a:gd name="T1" fmla="*/ 20 h 40"/>
                <a:gd name="T2" fmla="*/ 52 w 56"/>
                <a:gd name="T3" fmla="*/ 16 h 40"/>
                <a:gd name="T4" fmla="*/ 36 w 56"/>
                <a:gd name="T5" fmla="*/ 0 h 40"/>
                <a:gd name="T6" fmla="*/ 21 w 56"/>
                <a:gd name="T7" fmla="*/ 9 h 40"/>
                <a:gd name="T8" fmla="*/ 18 w 56"/>
                <a:gd name="T9" fmla="*/ 8 h 40"/>
                <a:gd name="T10" fmla="*/ 8 w 56"/>
                <a:gd name="T11" fmla="*/ 17 h 40"/>
                <a:gd name="T12" fmla="*/ 0 w 56"/>
                <a:gd name="T13" fmla="*/ 28 h 40"/>
                <a:gd name="T14" fmla="*/ 16 w 56"/>
                <a:gd name="T15" fmla="*/ 40 h 40"/>
                <a:gd name="T16" fmla="*/ 40 w 56"/>
                <a:gd name="T17" fmla="*/ 40 h 40"/>
                <a:gd name="T18" fmla="*/ 56 w 56"/>
                <a:gd name="T19" fmla="*/ 28 h 40"/>
                <a:gd name="T20" fmla="*/ 51 w 56"/>
                <a:gd name="T21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40">
                  <a:moveTo>
                    <a:pt x="51" y="20"/>
                  </a:moveTo>
                  <a:cubicBezTo>
                    <a:pt x="51" y="18"/>
                    <a:pt x="52" y="17"/>
                    <a:pt x="52" y="16"/>
                  </a:cubicBezTo>
                  <a:cubicBezTo>
                    <a:pt x="52" y="7"/>
                    <a:pt x="44" y="0"/>
                    <a:pt x="36" y="0"/>
                  </a:cubicBezTo>
                  <a:cubicBezTo>
                    <a:pt x="29" y="0"/>
                    <a:pt x="24" y="3"/>
                    <a:pt x="21" y="9"/>
                  </a:cubicBezTo>
                  <a:cubicBezTo>
                    <a:pt x="20" y="8"/>
                    <a:pt x="19" y="8"/>
                    <a:pt x="18" y="8"/>
                  </a:cubicBezTo>
                  <a:cubicBezTo>
                    <a:pt x="12" y="8"/>
                    <a:pt x="8" y="12"/>
                    <a:pt x="8" y="17"/>
                  </a:cubicBezTo>
                  <a:cubicBezTo>
                    <a:pt x="3" y="20"/>
                    <a:pt x="0" y="23"/>
                    <a:pt x="0" y="28"/>
                  </a:cubicBezTo>
                  <a:cubicBezTo>
                    <a:pt x="0" y="34"/>
                    <a:pt x="7" y="40"/>
                    <a:pt x="16" y="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8" y="40"/>
                    <a:pt x="56" y="34"/>
                    <a:pt x="56" y="28"/>
                  </a:cubicBezTo>
                  <a:cubicBezTo>
                    <a:pt x="56" y="25"/>
                    <a:pt x="54" y="22"/>
                    <a:pt x="51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96" name="Oval 578"/>
            <p:cNvSpPr>
              <a:spLocks noChangeArrowheads="1"/>
            </p:cNvSpPr>
            <p:nvPr/>
          </p:nvSpPr>
          <p:spPr bwMode="auto">
            <a:xfrm>
              <a:off x="3137843" y="5226645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97" name="Oval 579"/>
            <p:cNvSpPr>
              <a:spLocks noChangeArrowheads="1"/>
            </p:cNvSpPr>
            <p:nvPr/>
          </p:nvSpPr>
          <p:spPr bwMode="auto">
            <a:xfrm>
              <a:off x="3175943" y="5226645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98" name="Oval 580"/>
            <p:cNvSpPr>
              <a:spLocks noChangeArrowheads="1"/>
            </p:cNvSpPr>
            <p:nvPr/>
          </p:nvSpPr>
          <p:spPr bwMode="auto">
            <a:xfrm>
              <a:off x="3214043" y="5226645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99" name="Oval 581"/>
            <p:cNvSpPr>
              <a:spLocks noChangeArrowheads="1"/>
            </p:cNvSpPr>
            <p:nvPr/>
          </p:nvSpPr>
          <p:spPr bwMode="auto">
            <a:xfrm>
              <a:off x="3252143" y="5226645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00" name="Oval 582"/>
            <p:cNvSpPr>
              <a:spLocks noChangeArrowheads="1"/>
            </p:cNvSpPr>
            <p:nvPr/>
          </p:nvSpPr>
          <p:spPr bwMode="auto">
            <a:xfrm>
              <a:off x="3163243" y="5252045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01" name="Oval 583"/>
            <p:cNvSpPr>
              <a:spLocks noChangeArrowheads="1"/>
            </p:cNvSpPr>
            <p:nvPr/>
          </p:nvSpPr>
          <p:spPr bwMode="auto">
            <a:xfrm>
              <a:off x="3201343" y="5252045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02" name="Oval 584"/>
            <p:cNvSpPr>
              <a:spLocks noChangeArrowheads="1"/>
            </p:cNvSpPr>
            <p:nvPr/>
          </p:nvSpPr>
          <p:spPr bwMode="auto">
            <a:xfrm>
              <a:off x="3239443" y="5252045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03" name="Oval 585"/>
            <p:cNvSpPr>
              <a:spLocks noChangeArrowheads="1"/>
            </p:cNvSpPr>
            <p:nvPr/>
          </p:nvSpPr>
          <p:spPr bwMode="auto">
            <a:xfrm>
              <a:off x="3277543" y="5252045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04" name="Oval 586"/>
            <p:cNvSpPr>
              <a:spLocks noChangeArrowheads="1"/>
            </p:cNvSpPr>
            <p:nvPr/>
          </p:nvSpPr>
          <p:spPr bwMode="auto">
            <a:xfrm>
              <a:off x="3137843" y="5277445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05" name="Oval 587"/>
            <p:cNvSpPr>
              <a:spLocks noChangeArrowheads="1"/>
            </p:cNvSpPr>
            <p:nvPr/>
          </p:nvSpPr>
          <p:spPr bwMode="auto">
            <a:xfrm>
              <a:off x="3175943" y="5277445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06" name="Oval 588"/>
            <p:cNvSpPr>
              <a:spLocks noChangeArrowheads="1"/>
            </p:cNvSpPr>
            <p:nvPr/>
          </p:nvSpPr>
          <p:spPr bwMode="auto">
            <a:xfrm>
              <a:off x="3214043" y="5277445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07" name="Oval 589"/>
            <p:cNvSpPr>
              <a:spLocks noChangeArrowheads="1"/>
            </p:cNvSpPr>
            <p:nvPr/>
          </p:nvSpPr>
          <p:spPr bwMode="auto">
            <a:xfrm>
              <a:off x="3252143" y="5277445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676" name="Group 675"/>
          <p:cNvGrpSpPr/>
          <p:nvPr/>
        </p:nvGrpSpPr>
        <p:grpSpPr>
          <a:xfrm>
            <a:off x="3544243" y="5085358"/>
            <a:ext cx="179388" cy="204787"/>
            <a:chOff x="3544243" y="5085358"/>
            <a:chExt cx="179388" cy="204787"/>
          </a:xfrm>
        </p:grpSpPr>
        <p:sp>
          <p:nvSpPr>
            <p:cNvPr id="208" name="Freeform 590"/>
            <p:cNvSpPr>
              <a:spLocks/>
            </p:cNvSpPr>
            <p:nvPr/>
          </p:nvSpPr>
          <p:spPr bwMode="auto">
            <a:xfrm>
              <a:off x="3544243" y="5085358"/>
              <a:ext cx="179388" cy="128588"/>
            </a:xfrm>
            <a:custGeom>
              <a:avLst/>
              <a:gdLst>
                <a:gd name="T0" fmla="*/ 51 w 56"/>
                <a:gd name="T1" fmla="*/ 20 h 40"/>
                <a:gd name="T2" fmla="*/ 52 w 56"/>
                <a:gd name="T3" fmla="*/ 16 h 40"/>
                <a:gd name="T4" fmla="*/ 36 w 56"/>
                <a:gd name="T5" fmla="*/ 0 h 40"/>
                <a:gd name="T6" fmla="*/ 21 w 56"/>
                <a:gd name="T7" fmla="*/ 9 h 40"/>
                <a:gd name="T8" fmla="*/ 18 w 56"/>
                <a:gd name="T9" fmla="*/ 8 h 40"/>
                <a:gd name="T10" fmla="*/ 8 w 56"/>
                <a:gd name="T11" fmla="*/ 17 h 40"/>
                <a:gd name="T12" fmla="*/ 0 w 56"/>
                <a:gd name="T13" fmla="*/ 28 h 40"/>
                <a:gd name="T14" fmla="*/ 16 w 56"/>
                <a:gd name="T15" fmla="*/ 40 h 40"/>
                <a:gd name="T16" fmla="*/ 40 w 56"/>
                <a:gd name="T17" fmla="*/ 40 h 40"/>
                <a:gd name="T18" fmla="*/ 56 w 56"/>
                <a:gd name="T19" fmla="*/ 28 h 40"/>
                <a:gd name="T20" fmla="*/ 51 w 56"/>
                <a:gd name="T21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40">
                  <a:moveTo>
                    <a:pt x="51" y="20"/>
                  </a:moveTo>
                  <a:cubicBezTo>
                    <a:pt x="51" y="18"/>
                    <a:pt x="52" y="17"/>
                    <a:pt x="52" y="16"/>
                  </a:cubicBezTo>
                  <a:cubicBezTo>
                    <a:pt x="52" y="7"/>
                    <a:pt x="44" y="0"/>
                    <a:pt x="36" y="0"/>
                  </a:cubicBezTo>
                  <a:cubicBezTo>
                    <a:pt x="29" y="0"/>
                    <a:pt x="24" y="3"/>
                    <a:pt x="21" y="9"/>
                  </a:cubicBezTo>
                  <a:cubicBezTo>
                    <a:pt x="20" y="8"/>
                    <a:pt x="19" y="8"/>
                    <a:pt x="18" y="8"/>
                  </a:cubicBezTo>
                  <a:cubicBezTo>
                    <a:pt x="12" y="8"/>
                    <a:pt x="8" y="12"/>
                    <a:pt x="8" y="17"/>
                  </a:cubicBezTo>
                  <a:cubicBezTo>
                    <a:pt x="3" y="20"/>
                    <a:pt x="0" y="23"/>
                    <a:pt x="0" y="28"/>
                  </a:cubicBezTo>
                  <a:cubicBezTo>
                    <a:pt x="0" y="34"/>
                    <a:pt x="7" y="40"/>
                    <a:pt x="16" y="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8" y="40"/>
                    <a:pt x="56" y="34"/>
                    <a:pt x="56" y="28"/>
                  </a:cubicBezTo>
                  <a:cubicBezTo>
                    <a:pt x="56" y="25"/>
                    <a:pt x="54" y="22"/>
                    <a:pt x="51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09" name="Oval 591"/>
            <p:cNvSpPr>
              <a:spLocks noChangeArrowheads="1"/>
            </p:cNvSpPr>
            <p:nvPr/>
          </p:nvSpPr>
          <p:spPr bwMode="auto">
            <a:xfrm>
              <a:off x="3544243" y="5252045"/>
              <a:ext cx="38100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10" name="Oval 592"/>
            <p:cNvSpPr>
              <a:spLocks noChangeArrowheads="1"/>
            </p:cNvSpPr>
            <p:nvPr/>
          </p:nvSpPr>
          <p:spPr bwMode="auto">
            <a:xfrm>
              <a:off x="3607743" y="5226645"/>
              <a:ext cx="38100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11" name="Oval 593"/>
            <p:cNvSpPr>
              <a:spLocks noChangeArrowheads="1"/>
            </p:cNvSpPr>
            <p:nvPr/>
          </p:nvSpPr>
          <p:spPr bwMode="auto">
            <a:xfrm>
              <a:off x="3671243" y="5252045"/>
              <a:ext cx="39688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212" name="Freeform 594"/>
          <p:cNvSpPr>
            <a:spLocks noEditPoints="1"/>
          </p:cNvSpPr>
          <p:nvPr/>
        </p:nvSpPr>
        <p:spPr bwMode="auto">
          <a:xfrm>
            <a:off x="3990331" y="5085358"/>
            <a:ext cx="101600" cy="204788"/>
          </a:xfrm>
          <a:custGeom>
            <a:avLst/>
            <a:gdLst>
              <a:gd name="T0" fmla="*/ 24 w 32"/>
              <a:gd name="T1" fmla="*/ 34 h 64"/>
              <a:gd name="T2" fmla="*/ 24 w 32"/>
              <a:gd name="T3" fmla="*/ 28 h 64"/>
              <a:gd name="T4" fmla="*/ 24 w 32"/>
              <a:gd name="T5" fmla="*/ 8 h 64"/>
              <a:gd name="T6" fmla="*/ 16 w 32"/>
              <a:gd name="T7" fmla="*/ 0 h 64"/>
              <a:gd name="T8" fmla="*/ 8 w 32"/>
              <a:gd name="T9" fmla="*/ 8 h 64"/>
              <a:gd name="T10" fmla="*/ 8 w 32"/>
              <a:gd name="T11" fmla="*/ 28 h 64"/>
              <a:gd name="T12" fmla="*/ 8 w 32"/>
              <a:gd name="T13" fmla="*/ 34 h 64"/>
              <a:gd name="T14" fmla="*/ 0 w 32"/>
              <a:gd name="T15" fmla="*/ 48 h 64"/>
              <a:gd name="T16" fmla="*/ 16 w 32"/>
              <a:gd name="T17" fmla="*/ 64 h 64"/>
              <a:gd name="T18" fmla="*/ 32 w 32"/>
              <a:gd name="T19" fmla="*/ 48 h 64"/>
              <a:gd name="T20" fmla="*/ 24 w 32"/>
              <a:gd name="T21" fmla="*/ 34 h 64"/>
              <a:gd name="T22" fmla="*/ 12 w 32"/>
              <a:gd name="T23" fmla="*/ 24 h 64"/>
              <a:gd name="T24" fmla="*/ 16 w 32"/>
              <a:gd name="T25" fmla="*/ 24 h 64"/>
              <a:gd name="T26" fmla="*/ 16 w 32"/>
              <a:gd name="T27" fmla="*/ 20 h 64"/>
              <a:gd name="T28" fmla="*/ 12 w 32"/>
              <a:gd name="T29" fmla="*/ 20 h 64"/>
              <a:gd name="T30" fmla="*/ 12 w 32"/>
              <a:gd name="T31" fmla="*/ 16 h 64"/>
              <a:gd name="T32" fmla="*/ 16 w 32"/>
              <a:gd name="T33" fmla="*/ 16 h 64"/>
              <a:gd name="T34" fmla="*/ 16 w 32"/>
              <a:gd name="T35" fmla="*/ 12 h 64"/>
              <a:gd name="T36" fmla="*/ 12 w 32"/>
              <a:gd name="T37" fmla="*/ 12 h 64"/>
              <a:gd name="T38" fmla="*/ 12 w 32"/>
              <a:gd name="T39" fmla="*/ 8 h 64"/>
              <a:gd name="T40" fmla="*/ 16 w 32"/>
              <a:gd name="T41" fmla="*/ 4 h 64"/>
              <a:gd name="T42" fmla="*/ 20 w 32"/>
              <a:gd name="T43" fmla="*/ 8 h 64"/>
              <a:gd name="T44" fmla="*/ 20 w 32"/>
              <a:gd name="T45" fmla="*/ 28 h 64"/>
              <a:gd name="T46" fmla="*/ 12 w 32"/>
              <a:gd name="T47" fmla="*/ 28 h 64"/>
              <a:gd name="T48" fmla="*/ 12 w 32"/>
              <a:gd name="T49" fmla="*/ 24 h 64"/>
              <a:gd name="T50" fmla="*/ 16 w 32"/>
              <a:gd name="T51" fmla="*/ 60 h 64"/>
              <a:gd name="T52" fmla="*/ 4 w 32"/>
              <a:gd name="T53" fmla="*/ 48 h 64"/>
              <a:gd name="T54" fmla="*/ 4 w 32"/>
              <a:gd name="T55" fmla="*/ 46 h 64"/>
              <a:gd name="T56" fmla="*/ 16 w 32"/>
              <a:gd name="T57" fmla="*/ 56 h 64"/>
              <a:gd name="T58" fmla="*/ 27 w 32"/>
              <a:gd name="T59" fmla="*/ 46 h 64"/>
              <a:gd name="T60" fmla="*/ 28 w 32"/>
              <a:gd name="T61" fmla="*/ 48 h 64"/>
              <a:gd name="T62" fmla="*/ 16 w 32"/>
              <a:gd name="T63" fmla="*/ 6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2" h="64">
                <a:moveTo>
                  <a:pt x="24" y="34"/>
                </a:moveTo>
                <a:cubicBezTo>
                  <a:pt x="24" y="28"/>
                  <a:pt x="24" y="28"/>
                  <a:pt x="24" y="28"/>
                </a:cubicBezTo>
                <a:cubicBezTo>
                  <a:pt x="24" y="8"/>
                  <a:pt x="24" y="8"/>
                  <a:pt x="24" y="8"/>
                </a:cubicBezTo>
                <a:cubicBezTo>
                  <a:pt x="24" y="3"/>
                  <a:pt x="20" y="0"/>
                  <a:pt x="16" y="0"/>
                </a:cubicBezTo>
                <a:cubicBezTo>
                  <a:pt x="11" y="0"/>
                  <a:pt x="8" y="3"/>
                  <a:pt x="8" y="8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34"/>
                  <a:pt x="8" y="34"/>
                  <a:pt x="8" y="34"/>
                </a:cubicBezTo>
                <a:cubicBezTo>
                  <a:pt x="3" y="37"/>
                  <a:pt x="0" y="42"/>
                  <a:pt x="0" y="48"/>
                </a:cubicBezTo>
                <a:cubicBezTo>
                  <a:pt x="0" y="57"/>
                  <a:pt x="7" y="64"/>
                  <a:pt x="16" y="64"/>
                </a:cubicBezTo>
                <a:cubicBezTo>
                  <a:pt x="24" y="64"/>
                  <a:pt x="32" y="57"/>
                  <a:pt x="32" y="48"/>
                </a:cubicBezTo>
                <a:cubicBezTo>
                  <a:pt x="32" y="42"/>
                  <a:pt x="28" y="37"/>
                  <a:pt x="24" y="34"/>
                </a:cubicBezTo>
                <a:close/>
                <a:moveTo>
                  <a:pt x="12" y="24"/>
                </a:moveTo>
                <a:cubicBezTo>
                  <a:pt x="16" y="24"/>
                  <a:pt x="16" y="24"/>
                  <a:pt x="16" y="24"/>
                </a:cubicBezTo>
                <a:cubicBezTo>
                  <a:pt x="16" y="20"/>
                  <a:pt x="16" y="20"/>
                  <a:pt x="16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16"/>
                  <a:pt x="12" y="16"/>
                  <a:pt x="1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2"/>
                  <a:pt x="16" y="12"/>
                  <a:pt x="16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6"/>
                  <a:pt x="13" y="4"/>
                  <a:pt x="16" y="4"/>
                </a:cubicBezTo>
                <a:cubicBezTo>
                  <a:pt x="18" y="4"/>
                  <a:pt x="20" y="6"/>
                  <a:pt x="20" y="8"/>
                </a:cubicBezTo>
                <a:cubicBezTo>
                  <a:pt x="20" y="28"/>
                  <a:pt x="20" y="28"/>
                  <a:pt x="20" y="28"/>
                </a:cubicBezTo>
                <a:cubicBezTo>
                  <a:pt x="12" y="28"/>
                  <a:pt x="12" y="28"/>
                  <a:pt x="12" y="28"/>
                </a:cubicBezTo>
                <a:lnTo>
                  <a:pt x="12" y="24"/>
                </a:lnTo>
                <a:close/>
                <a:moveTo>
                  <a:pt x="16" y="60"/>
                </a:moveTo>
                <a:cubicBezTo>
                  <a:pt x="9" y="60"/>
                  <a:pt x="4" y="54"/>
                  <a:pt x="4" y="48"/>
                </a:cubicBezTo>
                <a:cubicBezTo>
                  <a:pt x="4" y="47"/>
                  <a:pt x="4" y="46"/>
                  <a:pt x="4" y="46"/>
                </a:cubicBezTo>
                <a:cubicBezTo>
                  <a:pt x="5" y="51"/>
                  <a:pt x="10" y="56"/>
                  <a:pt x="16" y="56"/>
                </a:cubicBezTo>
                <a:cubicBezTo>
                  <a:pt x="21" y="56"/>
                  <a:pt x="26" y="51"/>
                  <a:pt x="27" y="46"/>
                </a:cubicBezTo>
                <a:cubicBezTo>
                  <a:pt x="27" y="46"/>
                  <a:pt x="28" y="47"/>
                  <a:pt x="28" y="48"/>
                </a:cubicBezTo>
                <a:cubicBezTo>
                  <a:pt x="28" y="54"/>
                  <a:pt x="22" y="60"/>
                  <a:pt x="16" y="6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213" name="Freeform 595"/>
          <p:cNvSpPr>
            <a:spLocks/>
          </p:cNvSpPr>
          <p:nvPr/>
        </p:nvSpPr>
        <p:spPr bwMode="auto">
          <a:xfrm>
            <a:off x="4333231" y="5085358"/>
            <a:ext cx="190500" cy="204788"/>
          </a:xfrm>
          <a:custGeom>
            <a:avLst/>
            <a:gdLst>
              <a:gd name="T0" fmla="*/ 32 w 60"/>
              <a:gd name="T1" fmla="*/ 4 h 64"/>
              <a:gd name="T2" fmla="*/ 32 w 60"/>
              <a:gd name="T3" fmla="*/ 2 h 64"/>
              <a:gd name="T4" fmla="*/ 30 w 60"/>
              <a:gd name="T5" fmla="*/ 0 h 64"/>
              <a:gd name="T6" fmla="*/ 28 w 60"/>
              <a:gd name="T7" fmla="*/ 2 h 64"/>
              <a:gd name="T8" fmla="*/ 28 w 60"/>
              <a:gd name="T9" fmla="*/ 4 h 64"/>
              <a:gd name="T10" fmla="*/ 0 w 60"/>
              <a:gd name="T11" fmla="*/ 34 h 64"/>
              <a:gd name="T12" fmla="*/ 0 w 60"/>
              <a:gd name="T13" fmla="*/ 36 h 64"/>
              <a:gd name="T14" fmla="*/ 0 w 60"/>
              <a:gd name="T15" fmla="*/ 36 h 64"/>
              <a:gd name="T16" fmla="*/ 10 w 60"/>
              <a:gd name="T17" fmla="*/ 28 h 64"/>
              <a:gd name="T18" fmla="*/ 19 w 60"/>
              <a:gd name="T19" fmla="*/ 36 h 64"/>
              <a:gd name="T20" fmla="*/ 20 w 60"/>
              <a:gd name="T21" fmla="*/ 36 h 64"/>
              <a:gd name="T22" fmla="*/ 28 w 60"/>
              <a:gd name="T23" fmla="*/ 28 h 64"/>
              <a:gd name="T24" fmla="*/ 28 w 60"/>
              <a:gd name="T25" fmla="*/ 50 h 64"/>
              <a:gd name="T26" fmla="*/ 22 w 60"/>
              <a:gd name="T27" fmla="*/ 60 h 64"/>
              <a:gd name="T28" fmla="*/ 16 w 60"/>
              <a:gd name="T29" fmla="*/ 54 h 64"/>
              <a:gd name="T30" fmla="*/ 14 w 60"/>
              <a:gd name="T31" fmla="*/ 52 h 64"/>
              <a:gd name="T32" fmla="*/ 12 w 60"/>
              <a:gd name="T33" fmla="*/ 54 h 64"/>
              <a:gd name="T34" fmla="*/ 22 w 60"/>
              <a:gd name="T35" fmla="*/ 64 h 64"/>
              <a:gd name="T36" fmla="*/ 32 w 60"/>
              <a:gd name="T37" fmla="*/ 50 h 64"/>
              <a:gd name="T38" fmla="*/ 32 w 60"/>
              <a:gd name="T39" fmla="*/ 28 h 64"/>
              <a:gd name="T40" fmla="*/ 39 w 60"/>
              <a:gd name="T41" fmla="*/ 36 h 64"/>
              <a:gd name="T42" fmla="*/ 40 w 60"/>
              <a:gd name="T43" fmla="*/ 36 h 64"/>
              <a:gd name="T44" fmla="*/ 50 w 60"/>
              <a:gd name="T45" fmla="*/ 28 h 64"/>
              <a:gd name="T46" fmla="*/ 59 w 60"/>
              <a:gd name="T47" fmla="*/ 36 h 64"/>
              <a:gd name="T48" fmla="*/ 59 w 60"/>
              <a:gd name="T49" fmla="*/ 36 h 64"/>
              <a:gd name="T50" fmla="*/ 60 w 60"/>
              <a:gd name="T51" fmla="*/ 34 h 64"/>
              <a:gd name="T52" fmla="*/ 32 w 60"/>
              <a:gd name="T53" fmla="*/ 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" h="64">
                <a:moveTo>
                  <a:pt x="32" y="4"/>
                </a:moveTo>
                <a:cubicBezTo>
                  <a:pt x="32" y="2"/>
                  <a:pt x="32" y="2"/>
                  <a:pt x="32" y="2"/>
                </a:cubicBezTo>
                <a:cubicBezTo>
                  <a:pt x="32" y="1"/>
                  <a:pt x="31" y="0"/>
                  <a:pt x="30" y="0"/>
                </a:cubicBezTo>
                <a:cubicBezTo>
                  <a:pt x="28" y="0"/>
                  <a:pt x="28" y="1"/>
                  <a:pt x="28" y="2"/>
                </a:cubicBezTo>
                <a:cubicBezTo>
                  <a:pt x="28" y="4"/>
                  <a:pt x="28" y="4"/>
                  <a:pt x="28" y="4"/>
                </a:cubicBezTo>
                <a:cubicBezTo>
                  <a:pt x="12" y="5"/>
                  <a:pt x="0" y="18"/>
                  <a:pt x="0" y="34"/>
                </a:cubicBezTo>
                <a:cubicBezTo>
                  <a:pt x="0" y="34"/>
                  <a:pt x="0" y="35"/>
                  <a:pt x="0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1" y="31"/>
                  <a:pt x="5" y="28"/>
                  <a:pt x="10" y="28"/>
                </a:cubicBezTo>
                <a:cubicBezTo>
                  <a:pt x="14" y="28"/>
                  <a:pt x="18" y="31"/>
                  <a:pt x="19" y="36"/>
                </a:cubicBezTo>
                <a:cubicBezTo>
                  <a:pt x="20" y="36"/>
                  <a:pt x="20" y="36"/>
                  <a:pt x="20" y="36"/>
                </a:cubicBezTo>
                <a:cubicBezTo>
                  <a:pt x="21" y="32"/>
                  <a:pt x="24" y="29"/>
                  <a:pt x="28" y="28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60"/>
                  <a:pt x="25" y="60"/>
                  <a:pt x="22" y="60"/>
                </a:cubicBezTo>
                <a:cubicBezTo>
                  <a:pt x="16" y="60"/>
                  <a:pt x="16" y="58"/>
                  <a:pt x="16" y="54"/>
                </a:cubicBezTo>
                <a:cubicBezTo>
                  <a:pt x="16" y="53"/>
                  <a:pt x="15" y="52"/>
                  <a:pt x="14" y="52"/>
                </a:cubicBezTo>
                <a:cubicBezTo>
                  <a:pt x="12" y="52"/>
                  <a:pt x="12" y="53"/>
                  <a:pt x="12" y="54"/>
                </a:cubicBezTo>
                <a:cubicBezTo>
                  <a:pt x="12" y="58"/>
                  <a:pt x="12" y="64"/>
                  <a:pt x="22" y="64"/>
                </a:cubicBezTo>
                <a:cubicBezTo>
                  <a:pt x="27" y="64"/>
                  <a:pt x="32" y="63"/>
                  <a:pt x="32" y="50"/>
                </a:cubicBezTo>
                <a:cubicBezTo>
                  <a:pt x="32" y="28"/>
                  <a:pt x="32" y="28"/>
                  <a:pt x="32" y="28"/>
                </a:cubicBezTo>
                <a:cubicBezTo>
                  <a:pt x="35" y="29"/>
                  <a:pt x="39" y="32"/>
                  <a:pt x="39" y="36"/>
                </a:cubicBezTo>
                <a:cubicBezTo>
                  <a:pt x="40" y="36"/>
                  <a:pt x="40" y="36"/>
                  <a:pt x="40" y="36"/>
                </a:cubicBezTo>
                <a:cubicBezTo>
                  <a:pt x="41" y="31"/>
                  <a:pt x="45" y="28"/>
                  <a:pt x="50" y="28"/>
                </a:cubicBezTo>
                <a:cubicBezTo>
                  <a:pt x="54" y="28"/>
                  <a:pt x="58" y="31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5"/>
                  <a:pt x="60" y="34"/>
                  <a:pt x="60" y="34"/>
                </a:cubicBezTo>
                <a:cubicBezTo>
                  <a:pt x="60" y="18"/>
                  <a:pt x="47" y="5"/>
                  <a:pt x="32" y="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665" name="Group 664"/>
          <p:cNvGrpSpPr/>
          <p:nvPr/>
        </p:nvGrpSpPr>
        <p:grpSpPr>
          <a:xfrm>
            <a:off x="683568" y="4082058"/>
            <a:ext cx="203200" cy="177800"/>
            <a:chOff x="683568" y="4082058"/>
            <a:chExt cx="203200" cy="177800"/>
          </a:xfrm>
        </p:grpSpPr>
        <p:sp>
          <p:nvSpPr>
            <p:cNvPr id="214" name="Freeform 596"/>
            <p:cNvSpPr>
              <a:spLocks/>
            </p:cNvSpPr>
            <p:nvPr/>
          </p:nvSpPr>
          <p:spPr bwMode="auto">
            <a:xfrm>
              <a:off x="683568" y="4120158"/>
              <a:ext cx="25400" cy="139700"/>
            </a:xfrm>
            <a:custGeom>
              <a:avLst/>
              <a:gdLst>
                <a:gd name="T0" fmla="*/ 0 w 8"/>
                <a:gd name="T1" fmla="*/ 8 h 44"/>
                <a:gd name="T2" fmla="*/ 0 w 8"/>
                <a:gd name="T3" fmla="*/ 36 h 44"/>
                <a:gd name="T4" fmla="*/ 8 w 8"/>
                <a:gd name="T5" fmla="*/ 44 h 44"/>
                <a:gd name="T6" fmla="*/ 8 w 8"/>
                <a:gd name="T7" fmla="*/ 0 h 44"/>
                <a:gd name="T8" fmla="*/ 0 w 8"/>
                <a:gd name="T9" fmla="*/ 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4">
                  <a:moveTo>
                    <a:pt x="0" y="8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0" y="40"/>
                    <a:pt x="3" y="44"/>
                    <a:pt x="8" y="4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15" name="Freeform 597"/>
            <p:cNvSpPr>
              <a:spLocks noEditPoints="1"/>
            </p:cNvSpPr>
            <p:nvPr/>
          </p:nvSpPr>
          <p:spPr bwMode="auto">
            <a:xfrm>
              <a:off x="721668" y="4082058"/>
              <a:ext cx="127000" cy="177800"/>
            </a:xfrm>
            <a:custGeom>
              <a:avLst/>
              <a:gdLst>
                <a:gd name="T0" fmla="*/ 32 w 40"/>
                <a:gd name="T1" fmla="*/ 4 h 56"/>
                <a:gd name="T2" fmla="*/ 28 w 40"/>
                <a:gd name="T3" fmla="*/ 0 h 56"/>
                <a:gd name="T4" fmla="*/ 12 w 40"/>
                <a:gd name="T5" fmla="*/ 0 h 56"/>
                <a:gd name="T6" fmla="*/ 8 w 40"/>
                <a:gd name="T7" fmla="*/ 4 h 56"/>
                <a:gd name="T8" fmla="*/ 8 w 40"/>
                <a:gd name="T9" fmla="*/ 12 h 56"/>
                <a:gd name="T10" fmla="*/ 0 w 40"/>
                <a:gd name="T11" fmla="*/ 12 h 56"/>
                <a:gd name="T12" fmla="*/ 0 w 40"/>
                <a:gd name="T13" fmla="*/ 56 h 56"/>
                <a:gd name="T14" fmla="*/ 40 w 40"/>
                <a:gd name="T15" fmla="*/ 56 h 56"/>
                <a:gd name="T16" fmla="*/ 40 w 40"/>
                <a:gd name="T17" fmla="*/ 12 h 56"/>
                <a:gd name="T18" fmla="*/ 32 w 40"/>
                <a:gd name="T19" fmla="*/ 12 h 56"/>
                <a:gd name="T20" fmla="*/ 32 w 40"/>
                <a:gd name="T21" fmla="*/ 4 h 56"/>
                <a:gd name="T22" fmla="*/ 28 w 40"/>
                <a:gd name="T23" fmla="*/ 12 h 56"/>
                <a:gd name="T24" fmla="*/ 12 w 40"/>
                <a:gd name="T25" fmla="*/ 12 h 56"/>
                <a:gd name="T26" fmla="*/ 12 w 40"/>
                <a:gd name="T27" fmla="*/ 4 h 56"/>
                <a:gd name="T28" fmla="*/ 28 w 40"/>
                <a:gd name="T29" fmla="*/ 4 h 56"/>
                <a:gd name="T30" fmla="*/ 28 w 40"/>
                <a:gd name="T31" fmla="*/ 1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" h="56">
                  <a:moveTo>
                    <a:pt x="32" y="4"/>
                  </a:moveTo>
                  <a:cubicBezTo>
                    <a:pt x="32" y="2"/>
                    <a:pt x="30" y="0"/>
                    <a:pt x="28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9" y="0"/>
                    <a:pt x="8" y="2"/>
                    <a:pt x="8" y="4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32" y="12"/>
                    <a:pt x="32" y="12"/>
                    <a:pt x="32" y="12"/>
                  </a:cubicBezTo>
                  <a:lnTo>
                    <a:pt x="32" y="4"/>
                  </a:lnTo>
                  <a:close/>
                  <a:moveTo>
                    <a:pt x="28" y="12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28" y="4"/>
                    <a:pt x="28" y="4"/>
                    <a:pt x="28" y="4"/>
                  </a:cubicBezTo>
                  <a:lnTo>
                    <a:pt x="28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16" name="Freeform 598"/>
            <p:cNvSpPr>
              <a:spLocks/>
            </p:cNvSpPr>
            <p:nvPr/>
          </p:nvSpPr>
          <p:spPr bwMode="auto">
            <a:xfrm>
              <a:off x="861368" y="4120158"/>
              <a:ext cx="25400" cy="139700"/>
            </a:xfrm>
            <a:custGeom>
              <a:avLst/>
              <a:gdLst>
                <a:gd name="T0" fmla="*/ 0 w 8"/>
                <a:gd name="T1" fmla="*/ 0 h 44"/>
                <a:gd name="T2" fmla="*/ 0 w 8"/>
                <a:gd name="T3" fmla="*/ 44 h 44"/>
                <a:gd name="T4" fmla="*/ 8 w 8"/>
                <a:gd name="T5" fmla="*/ 36 h 44"/>
                <a:gd name="T6" fmla="*/ 8 w 8"/>
                <a:gd name="T7" fmla="*/ 8 h 44"/>
                <a:gd name="T8" fmla="*/ 0 w 8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4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4" y="44"/>
                    <a:pt x="8" y="40"/>
                    <a:pt x="8" y="3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"/>
                    <a:pt x="4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217" name="Freeform 599"/>
          <p:cNvSpPr>
            <a:spLocks/>
          </p:cNvSpPr>
          <p:nvPr/>
        </p:nvSpPr>
        <p:spPr bwMode="auto">
          <a:xfrm>
            <a:off x="8008293" y="2645370"/>
            <a:ext cx="203200" cy="203200"/>
          </a:xfrm>
          <a:custGeom>
            <a:avLst/>
            <a:gdLst>
              <a:gd name="T0" fmla="*/ 128 w 128"/>
              <a:gd name="T1" fmla="*/ 44 h 128"/>
              <a:gd name="T2" fmla="*/ 110 w 128"/>
              <a:gd name="T3" fmla="*/ 16 h 128"/>
              <a:gd name="T4" fmla="*/ 80 w 128"/>
              <a:gd name="T5" fmla="*/ 34 h 128"/>
              <a:gd name="T6" fmla="*/ 80 w 128"/>
              <a:gd name="T7" fmla="*/ 0 h 128"/>
              <a:gd name="T8" fmla="*/ 48 w 128"/>
              <a:gd name="T9" fmla="*/ 0 h 128"/>
              <a:gd name="T10" fmla="*/ 48 w 128"/>
              <a:gd name="T11" fmla="*/ 34 h 128"/>
              <a:gd name="T12" fmla="*/ 16 w 128"/>
              <a:gd name="T13" fmla="*/ 16 h 128"/>
              <a:gd name="T14" fmla="*/ 0 w 128"/>
              <a:gd name="T15" fmla="*/ 44 h 128"/>
              <a:gd name="T16" fmla="*/ 32 w 128"/>
              <a:gd name="T17" fmla="*/ 64 h 128"/>
              <a:gd name="T18" fmla="*/ 0 w 128"/>
              <a:gd name="T19" fmla="*/ 84 h 128"/>
              <a:gd name="T20" fmla="*/ 16 w 128"/>
              <a:gd name="T21" fmla="*/ 112 h 128"/>
              <a:gd name="T22" fmla="*/ 48 w 128"/>
              <a:gd name="T23" fmla="*/ 92 h 128"/>
              <a:gd name="T24" fmla="*/ 48 w 128"/>
              <a:gd name="T25" fmla="*/ 128 h 128"/>
              <a:gd name="T26" fmla="*/ 80 w 128"/>
              <a:gd name="T27" fmla="*/ 128 h 128"/>
              <a:gd name="T28" fmla="*/ 80 w 128"/>
              <a:gd name="T29" fmla="*/ 92 h 128"/>
              <a:gd name="T30" fmla="*/ 110 w 128"/>
              <a:gd name="T31" fmla="*/ 112 h 128"/>
              <a:gd name="T32" fmla="*/ 128 w 128"/>
              <a:gd name="T33" fmla="*/ 84 h 128"/>
              <a:gd name="T34" fmla="*/ 94 w 128"/>
              <a:gd name="T35" fmla="*/ 64 h 128"/>
              <a:gd name="T36" fmla="*/ 128 w 128"/>
              <a:gd name="T37" fmla="*/ 4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" h="128">
                <a:moveTo>
                  <a:pt x="128" y="44"/>
                </a:moveTo>
                <a:lnTo>
                  <a:pt x="110" y="16"/>
                </a:lnTo>
                <a:lnTo>
                  <a:pt x="80" y="34"/>
                </a:lnTo>
                <a:lnTo>
                  <a:pt x="80" y="0"/>
                </a:lnTo>
                <a:lnTo>
                  <a:pt x="48" y="0"/>
                </a:lnTo>
                <a:lnTo>
                  <a:pt x="48" y="34"/>
                </a:lnTo>
                <a:lnTo>
                  <a:pt x="16" y="16"/>
                </a:lnTo>
                <a:lnTo>
                  <a:pt x="0" y="44"/>
                </a:lnTo>
                <a:lnTo>
                  <a:pt x="32" y="64"/>
                </a:lnTo>
                <a:lnTo>
                  <a:pt x="0" y="84"/>
                </a:lnTo>
                <a:lnTo>
                  <a:pt x="16" y="112"/>
                </a:lnTo>
                <a:lnTo>
                  <a:pt x="48" y="92"/>
                </a:lnTo>
                <a:lnTo>
                  <a:pt x="48" y="128"/>
                </a:lnTo>
                <a:lnTo>
                  <a:pt x="80" y="128"/>
                </a:lnTo>
                <a:lnTo>
                  <a:pt x="80" y="92"/>
                </a:lnTo>
                <a:lnTo>
                  <a:pt x="110" y="112"/>
                </a:lnTo>
                <a:lnTo>
                  <a:pt x="128" y="84"/>
                </a:lnTo>
                <a:lnTo>
                  <a:pt x="94" y="64"/>
                </a:lnTo>
                <a:lnTo>
                  <a:pt x="128" y="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660" name="Group 659"/>
          <p:cNvGrpSpPr/>
          <p:nvPr/>
        </p:nvGrpSpPr>
        <p:grpSpPr>
          <a:xfrm>
            <a:off x="683568" y="3053358"/>
            <a:ext cx="203200" cy="203200"/>
            <a:chOff x="683568" y="3053358"/>
            <a:chExt cx="203200" cy="203200"/>
          </a:xfrm>
        </p:grpSpPr>
        <p:sp>
          <p:nvSpPr>
            <p:cNvPr id="218" name="Oval 600"/>
            <p:cNvSpPr>
              <a:spLocks noChangeArrowheads="1"/>
            </p:cNvSpPr>
            <p:nvPr/>
          </p:nvSpPr>
          <p:spPr bwMode="auto">
            <a:xfrm>
              <a:off x="708968" y="3205758"/>
              <a:ext cx="50800" cy="508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19" name="Oval 601"/>
            <p:cNvSpPr>
              <a:spLocks noChangeArrowheads="1"/>
            </p:cNvSpPr>
            <p:nvPr/>
          </p:nvSpPr>
          <p:spPr bwMode="auto">
            <a:xfrm>
              <a:off x="823268" y="3205758"/>
              <a:ext cx="50800" cy="508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20" name="Freeform 602"/>
            <p:cNvSpPr>
              <a:spLocks noEditPoints="1"/>
            </p:cNvSpPr>
            <p:nvPr/>
          </p:nvSpPr>
          <p:spPr bwMode="auto">
            <a:xfrm>
              <a:off x="683568" y="3078758"/>
              <a:ext cx="203200" cy="139700"/>
            </a:xfrm>
            <a:custGeom>
              <a:avLst/>
              <a:gdLst>
                <a:gd name="T0" fmla="*/ 62 w 64"/>
                <a:gd name="T1" fmla="*/ 0 h 44"/>
                <a:gd name="T2" fmla="*/ 22 w 64"/>
                <a:gd name="T3" fmla="*/ 0 h 44"/>
                <a:gd name="T4" fmla="*/ 20 w 64"/>
                <a:gd name="T5" fmla="*/ 2 h 44"/>
                <a:gd name="T6" fmla="*/ 20 w 64"/>
                <a:gd name="T7" fmla="*/ 8 h 44"/>
                <a:gd name="T8" fmla="*/ 10 w 64"/>
                <a:gd name="T9" fmla="*/ 8 h 44"/>
                <a:gd name="T10" fmla="*/ 7 w 64"/>
                <a:gd name="T11" fmla="*/ 10 h 44"/>
                <a:gd name="T12" fmla="*/ 0 w 64"/>
                <a:gd name="T13" fmla="*/ 22 h 44"/>
                <a:gd name="T14" fmla="*/ 0 w 64"/>
                <a:gd name="T15" fmla="*/ 26 h 44"/>
                <a:gd name="T16" fmla="*/ 0 w 64"/>
                <a:gd name="T17" fmla="*/ 38 h 44"/>
                <a:gd name="T18" fmla="*/ 1 w 64"/>
                <a:gd name="T19" fmla="*/ 41 h 44"/>
                <a:gd name="T20" fmla="*/ 2 w 64"/>
                <a:gd name="T21" fmla="*/ 42 h 44"/>
                <a:gd name="T22" fmla="*/ 4 w 64"/>
                <a:gd name="T23" fmla="*/ 44 h 44"/>
                <a:gd name="T24" fmla="*/ 16 w 64"/>
                <a:gd name="T25" fmla="*/ 36 h 44"/>
                <a:gd name="T26" fmla="*/ 27 w 64"/>
                <a:gd name="T27" fmla="*/ 44 h 44"/>
                <a:gd name="T28" fmla="*/ 40 w 64"/>
                <a:gd name="T29" fmla="*/ 44 h 44"/>
                <a:gd name="T30" fmla="*/ 52 w 64"/>
                <a:gd name="T31" fmla="*/ 36 h 44"/>
                <a:gd name="T32" fmla="*/ 63 w 64"/>
                <a:gd name="T33" fmla="*/ 43 h 44"/>
                <a:gd name="T34" fmla="*/ 64 w 64"/>
                <a:gd name="T35" fmla="*/ 42 h 44"/>
                <a:gd name="T36" fmla="*/ 64 w 64"/>
                <a:gd name="T37" fmla="*/ 2 h 44"/>
                <a:gd name="T38" fmla="*/ 62 w 64"/>
                <a:gd name="T39" fmla="*/ 0 h 44"/>
                <a:gd name="T40" fmla="*/ 20 w 64"/>
                <a:gd name="T41" fmla="*/ 24 h 44"/>
                <a:gd name="T42" fmla="*/ 8 w 64"/>
                <a:gd name="T43" fmla="*/ 24 h 44"/>
                <a:gd name="T44" fmla="*/ 12 w 64"/>
                <a:gd name="T45" fmla="*/ 12 h 44"/>
                <a:gd name="T46" fmla="*/ 20 w 64"/>
                <a:gd name="T47" fmla="*/ 12 h 44"/>
                <a:gd name="T48" fmla="*/ 20 w 64"/>
                <a:gd name="T49" fmla="*/ 24 h 44"/>
                <a:gd name="T50" fmla="*/ 52 w 64"/>
                <a:gd name="T51" fmla="*/ 24 h 44"/>
                <a:gd name="T52" fmla="*/ 44 w 64"/>
                <a:gd name="T53" fmla="*/ 24 h 44"/>
                <a:gd name="T54" fmla="*/ 44 w 64"/>
                <a:gd name="T55" fmla="*/ 32 h 44"/>
                <a:gd name="T56" fmla="*/ 36 w 64"/>
                <a:gd name="T57" fmla="*/ 32 h 44"/>
                <a:gd name="T58" fmla="*/ 36 w 64"/>
                <a:gd name="T59" fmla="*/ 24 h 44"/>
                <a:gd name="T60" fmla="*/ 28 w 64"/>
                <a:gd name="T61" fmla="*/ 24 h 44"/>
                <a:gd name="T62" fmla="*/ 28 w 64"/>
                <a:gd name="T63" fmla="*/ 16 h 44"/>
                <a:gd name="T64" fmla="*/ 36 w 64"/>
                <a:gd name="T65" fmla="*/ 16 h 44"/>
                <a:gd name="T66" fmla="*/ 36 w 64"/>
                <a:gd name="T67" fmla="*/ 8 h 44"/>
                <a:gd name="T68" fmla="*/ 44 w 64"/>
                <a:gd name="T69" fmla="*/ 8 h 44"/>
                <a:gd name="T70" fmla="*/ 44 w 64"/>
                <a:gd name="T71" fmla="*/ 16 h 44"/>
                <a:gd name="T72" fmla="*/ 52 w 64"/>
                <a:gd name="T73" fmla="*/ 16 h 44"/>
                <a:gd name="T74" fmla="*/ 52 w 64"/>
                <a:gd name="T75" fmla="*/ 2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" h="44">
                  <a:moveTo>
                    <a:pt x="6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0" y="0"/>
                    <a:pt x="20" y="1"/>
                    <a:pt x="20" y="2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8" y="8"/>
                    <a:pt x="7" y="9"/>
                    <a:pt x="7" y="1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5"/>
                    <a:pt x="0" y="26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9"/>
                    <a:pt x="0" y="40"/>
                    <a:pt x="1" y="41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3" y="43"/>
                    <a:pt x="3" y="43"/>
                    <a:pt x="4" y="44"/>
                  </a:cubicBezTo>
                  <a:cubicBezTo>
                    <a:pt x="6" y="39"/>
                    <a:pt x="10" y="36"/>
                    <a:pt x="16" y="36"/>
                  </a:cubicBezTo>
                  <a:cubicBezTo>
                    <a:pt x="21" y="36"/>
                    <a:pt x="25" y="39"/>
                    <a:pt x="27" y="4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2" y="39"/>
                    <a:pt x="46" y="36"/>
                    <a:pt x="52" y="36"/>
                  </a:cubicBezTo>
                  <a:cubicBezTo>
                    <a:pt x="57" y="36"/>
                    <a:pt x="61" y="39"/>
                    <a:pt x="63" y="43"/>
                  </a:cubicBezTo>
                  <a:cubicBezTo>
                    <a:pt x="63" y="43"/>
                    <a:pt x="64" y="42"/>
                    <a:pt x="64" y="4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1"/>
                    <a:pt x="63" y="0"/>
                    <a:pt x="62" y="0"/>
                  </a:cubicBezTo>
                  <a:close/>
                  <a:moveTo>
                    <a:pt x="20" y="24"/>
                  </a:moveTo>
                  <a:cubicBezTo>
                    <a:pt x="8" y="24"/>
                    <a:pt x="8" y="24"/>
                    <a:pt x="8" y="2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0" y="12"/>
                    <a:pt x="20" y="12"/>
                    <a:pt x="20" y="12"/>
                  </a:cubicBezTo>
                  <a:lnTo>
                    <a:pt x="20" y="24"/>
                  </a:lnTo>
                  <a:close/>
                  <a:moveTo>
                    <a:pt x="52" y="24"/>
                  </a:moveTo>
                  <a:cubicBezTo>
                    <a:pt x="44" y="24"/>
                    <a:pt x="44" y="24"/>
                    <a:pt x="44" y="24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52" y="16"/>
                    <a:pt x="52" y="16"/>
                    <a:pt x="52" y="16"/>
                  </a:cubicBezTo>
                  <a:lnTo>
                    <a:pt x="52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21" name="Freeform 603"/>
            <p:cNvSpPr>
              <a:spLocks/>
            </p:cNvSpPr>
            <p:nvPr/>
          </p:nvSpPr>
          <p:spPr bwMode="auto">
            <a:xfrm>
              <a:off x="759768" y="3053358"/>
              <a:ext cx="25400" cy="12700"/>
            </a:xfrm>
            <a:custGeom>
              <a:avLst/>
              <a:gdLst>
                <a:gd name="T0" fmla="*/ 4 w 8"/>
                <a:gd name="T1" fmla="*/ 0 h 4"/>
                <a:gd name="T2" fmla="*/ 0 w 8"/>
                <a:gd name="T3" fmla="*/ 4 h 4"/>
                <a:gd name="T4" fmla="*/ 8 w 8"/>
                <a:gd name="T5" fmla="*/ 4 h 4"/>
                <a:gd name="T6" fmla="*/ 4 w 8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4">
                  <a:moveTo>
                    <a:pt x="4" y="0"/>
                  </a:moveTo>
                  <a:cubicBezTo>
                    <a:pt x="1" y="0"/>
                    <a:pt x="0" y="2"/>
                    <a:pt x="0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654" name="Group 653"/>
          <p:cNvGrpSpPr/>
          <p:nvPr/>
        </p:nvGrpSpPr>
        <p:grpSpPr>
          <a:xfrm>
            <a:off x="5160318" y="2645370"/>
            <a:ext cx="203200" cy="203200"/>
            <a:chOff x="5160318" y="2645370"/>
            <a:chExt cx="203200" cy="203200"/>
          </a:xfrm>
        </p:grpSpPr>
        <p:sp>
          <p:nvSpPr>
            <p:cNvPr id="222" name="Freeform 604"/>
            <p:cNvSpPr>
              <a:spLocks noEditPoints="1"/>
            </p:cNvSpPr>
            <p:nvPr/>
          </p:nvSpPr>
          <p:spPr bwMode="auto">
            <a:xfrm>
              <a:off x="5211118" y="2708870"/>
              <a:ext cx="101600" cy="101600"/>
            </a:xfrm>
            <a:custGeom>
              <a:avLst/>
              <a:gdLst>
                <a:gd name="T0" fmla="*/ 64 w 64"/>
                <a:gd name="T1" fmla="*/ 0 h 64"/>
                <a:gd name="T2" fmla="*/ 0 w 64"/>
                <a:gd name="T3" fmla="*/ 0 h 64"/>
                <a:gd name="T4" fmla="*/ 0 w 64"/>
                <a:gd name="T5" fmla="*/ 64 h 64"/>
                <a:gd name="T6" fmla="*/ 64 w 64"/>
                <a:gd name="T7" fmla="*/ 64 h 64"/>
                <a:gd name="T8" fmla="*/ 64 w 64"/>
                <a:gd name="T9" fmla="*/ 0 h 64"/>
                <a:gd name="T10" fmla="*/ 56 w 64"/>
                <a:gd name="T11" fmla="*/ 40 h 64"/>
                <a:gd name="T12" fmla="*/ 40 w 64"/>
                <a:gd name="T13" fmla="*/ 40 h 64"/>
                <a:gd name="T14" fmla="*/ 40 w 64"/>
                <a:gd name="T15" fmla="*/ 56 h 64"/>
                <a:gd name="T16" fmla="*/ 24 w 64"/>
                <a:gd name="T17" fmla="*/ 56 h 64"/>
                <a:gd name="T18" fmla="*/ 24 w 64"/>
                <a:gd name="T19" fmla="*/ 40 h 64"/>
                <a:gd name="T20" fmla="*/ 8 w 64"/>
                <a:gd name="T21" fmla="*/ 40 h 64"/>
                <a:gd name="T22" fmla="*/ 8 w 64"/>
                <a:gd name="T23" fmla="*/ 24 h 64"/>
                <a:gd name="T24" fmla="*/ 24 w 64"/>
                <a:gd name="T25" fmla="*/ 24 h 64"/>
                <a:gd name="T26" fmla="*/ 24 w 64"/>
                <a:gd name="T27" fmla="*/ 8 h 64"/>
                <a:gd name="T28" fmla="*/ 40 w 64"/>
                <a:gd name="T29" fmla="*/ 8 h 64"/>
                <a:gd name="T30" fmla="*/ 40 w 64"/>
                <a:gd name="T31" fmla="*/ 24 h 64"/>
                <a:gd name="T32" fmla="*/ 56 w 64"/>
                <a:gd name="T33" fmla="*/ 24 h 64"/>
                <a:gd name="T34" fmla="*/ 56 w 64"/>
                <a:gd name="T35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64">
                  <a:moveTo>
                    <a:pt x="64" y="0"/>
                  </a:moveTo>
                  <a:lnTo>
                    <a:pt x="0" y="0"/>
                  </a:lnTo>
                  <a:lnTo>
                    <a:pt x="0" y="64"/>
                  </a:lnTo>
                  <a:lnTo>
                    <a:pt x="64" y="64"/>
                  </a:lnTo>
                  <a:lnTo>
                    <a:pt x="64" y="0"/>
                  </a:lnTo>
                  <a:close/>
                  <a:moveTo>
                    <a:pt x="56" y="40"/>
                  </a:moveTo>
                  <a:lnTo>
                    <a:pt x="40" y="40"/>
                  </a:lnTo>
                  <a:lnTo>
                    <a:pt x="40" y="56"/>
                  </a:lnTo>
                  <a:lnTo>
                    <a:pt x="24" y="56"/>
                  </a:lnTo>
                  <a:lnTo>
                    <a:pt x="24" y="40"/>
                  </a:lnTo>
                  <a:lnTo>
                    <a:pt x="8" y="40"/>
                  </a:lnTo>
                  <a:lnTo>
                    <a:pt x="8" y="24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56" y="24"/>
                  </a:lnTo>
                  <a:lnTo>
                    <a:pt x="56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23" name="Freeform 605"/>
            <p:cNvSpPr>
              <a:spLocks noEditPoints="1"/>
            </p:cNvSpPr>
            <p:nvPr/>
          </p:nvSpPr>
          <p:spPr bwMode="auto">
            <a:xfrm>
              <a:off x="5160318" y="2645370"/>
              <a:ext cx="203200" cy="203200"/>
            </a:xfrm>
            <a:custGeom>
              <a:avLst/>
              <a:gdLst>
                <a:gd name="T0" fmla="*/ 4 w 64"/>
                <a:gd name="T1" fmla="*/ 0 h 64"/>
                <a:gd name="T2" fmla="*/ 0 w 64"/>
                <a:gd name="T3" fmla="*/ 4 h 64"/>
                <a:gd name="T4" fmla="*/ 0 w 64"/>
                <a:gd name="T5" fmla="*/ 8 h 64"/>
                <a:gd name="T6" fmla="*/ 4 w 64"/>
                <a:gd name="T7" fmla="*/ 8 h 64"/>
                <a:gd name="T8" fmla="*/ 4 w 64"/>
                <a:gd name="T9" fmla="*/ 12 h 64"/>
                <a:gd name="T10" fmla="*/ 4 w 64"/>
                <a:gd name="T11" fmla="*/ 56 h 64"/>
                <a:gd name="T12" fmla="*/ 12 w 64"/>
                <a:gd name="T13" fmla="*/ 64 h 64"/>
                <a:gd name="T14" fmla="*/ 52 w 64"/>
                <a:gd name="T15" fmla="*/ 64 h 64"/>
                <a:gd name="T16" fmla="*/ 60 w 64"/>
                <a:gd name="T17" fmla="*/ 56 h 64"/>
                <a:gd name="T18" fmla="*/ 60 w 64"/>
                <a:gd name="T19" fmla="*/ 12 h 64"/>
                <a:gd name="T20" fmla="*/ 60 w 64"/>
                <a:gd name="T21" fmla="*/ 8 h 64"/>
                <a:gd name="T22" fmla="*/ 64 w 64"/>
                <a:gd name="T23" fmla="*/ 8 h 64"/>
                <a:gd name="T24" fmla="*/ 64 w 64"/>
                <a:gd name="T25" fmla="*/ 4 h 64"/>
                <a:gd name="T26" fmla="*/ 60 w 64"/>
                <a:gd name="T27" fmla="*/ 0 h 64"/>
                <a:gd name="T28" fmla="*/ 4 w 64"/>
                <a:gd name="T29" fmla="*/ 0 h 64"/>
                <a:gd name="T30" fmla="*/ 56 w 64"/>
                <a:gd name="T31" fmla="*/ 56 h 64"/>
                <a:gd name="T32" fmla="*/ 52 w 64"/>
                <a:gd name="T33" fmla="*/ 60 h 64"/>
                <a:gd name="T34" fmla="*/ 12 w 64"/>
                <a:gd name="T35" fmla="*/ 60 h 64"/>
                <a:gd name="T36" fmla="*/ 8 w 64"/>
                <a:gd name="T37" fmla="*/ 56 h 64"/>
                <a:gd name="T38" fmla="*/ 8 w 64"/>
                <a:gd name="T39" fmla="*/ 12 h 64"/>
                <a:gd name="T40" fmla="*/ 56 w 64"/>
                <a:gd name="T41" fmla="*/ 12 h 64"/>
                <a:gd name="T42" fmla="*/ 56 w 64"/>
                <a:gd name="T43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64">
                  <a:moveTo>
                    <a:pt x="4" y="0"/>
                  </a:moveTo>
                  <a:cubicBezTo>
                    <a:pt x="1" y="0"/>
                    <a:pt x="0" y="2"/>
                    <a:pt x="0" y="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4" y="60"/>
                    <a:pt x="7" y="64"/>
                    <a:pt x="12" y="64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6" y="64"/>
                    <a:pt x="60" y="60"/>
                    <a:pt x="60" y="56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2"/>
                    <a:pt x="62" y="0"/>
                    <a:pt x="60" y="0"/>
                  </a:cubicBezTo>
                  <a:lnTo>
                    <a:pt x="4" y="0"/>
                  </a:lnTo>
                  <a:close/>
                  <a:moveTo>
                    <a:pt x="56" y="56"/>
                  </a:moveTo>
                  <a:cubicBezTo>
                    <a:pt x="56" y="58"/>
                    <a:pt x="54" y="60"/>
                    <a:pt x="52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9" y="60"/>
                    <a:pt x="8" y="58"/>
                    <a:pt x="8" y="56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56" y="12"/>
                    <a:pt x="56" y="12"/>
                    <a:pt x="56" y="12"/>
                  </a:cubicBezTo>
                  <a:lnTo>
                    <a:pt x="56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224" name="Freeform 606"/>
          <p:cNvSpPr>
            <a:spLocks noEditPoints="1"/>
          </p:cNvSpPr>
          <p:nvPr/>
        </p:nvSpPr>
        <p:spPr bwMode="auto">
          <a:xfrm>
            <a:off x="7651106" y="2645370"/>
            <a:ext cx="127000" cy="203200"/>
          </a:xfrm>
          <a:custGeom>
            <a:avLst/>
            <a:gdLst>
              <a:gd name="T0" fmla="*/ 20 w 40"/>
              <a:gd name="T1" fmla="*/ 0 h 64"/>
              <a:gd name="T2" fmla="*/ 0 w 40"/>
              <a:gd name="T3" fmla="*/ 41 h 64"/>
              <a:gd name="T4" fmla="*/ 20 w 40"/>
              <a:gd name="T5" fmla="*/ 64 h 64"/>
              <a:gd name="T6" fmla="*/ 40 w 40"/>
              <a:gd name="T7" fmla="*/ 41 h 64"/>
              <a:gd name="T8" fmla="*/ 20 w 40"/>
              <a:gd name="T9" fmla="*/ 0 h 64"/>
              <a:gd name="T10" fmla="*/ 15 w 40"/>
              <a:gd name="T11" fmla="*/ 25 h 64"/>
              <a:gd name="T12" fmla="*/ 8 w 40"/>
              <a:gd name="T13" fmla="*/ 45 h 64"/>
              <a:gd name="T14" fmla="*/ 10 w 40"/>
              <a:gd name="T15" fmla="*/ 56 h 64"/>
              <a:gd name="T16" fmla="*/ 10 w 40"/>
              <a:gd name="T17" fmla="*/ 56 h 64"/>
              <a:gd name="T18" fmla="*/ 4 w 40"/>
              <a:gd name="T19" fmla="*/ 41 h 64"/>
              <a:gd name="T20" fmla="*/ 20 w 40"/>
              <a:gd name="T21" fmla="*/ 7 h 64"/>
              <a:gd name="T22" fmla="*/ 15 w 40"/>
              <a:gd name="T23" fmla="*/ 25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0" h="64">
                <a:moveTo>
                  <a:pt x="20" y="0"/>
                </a:moveTo>
                <a:cubicBezTo>
                  <a:pt x="20" y="0"/>
                  <a:pt x="0" y="29"/>
                  <a:pt x="0" y="41"/>
                </a:cubicBezTo>
                <a:cubicBezTo>
                  <a:pt x="0" y="54"/>
                  <a:pt x="8" y="64"/>
                  <a:pt x="20" y="64"/>
                </a:cubicBezTo>
                <a:cubicBezTo>
                  <a:pt x="31" y="64"/>
                  <a:pt x="40" y="54"/>
                  <a:pt x="40" y="41"/>
                </a:cubicBezTo>
                <a:cubicBezTo>
                  <a:pt x="40" y="29"/>
                  <a:pt x="20" y="0"/>
                  <a:pt x="20" y="0"/>
                </a:cubicBezTo>
                <a:close/>
                <a:moveTo>
                  <a:pt x="15" y="25"/>
                </a:moveTo>
                <a:cubicBezTo>
                  <a:pt x="11" y="32"/>
                  <a:pt x="8" y="40"/>
                  <a:pt x="8" y="45"/>
                </a:cubicBezTo>
                <a:cubicBezTo>
                  <a:pt x="8" y="49"/>
                  <a:pt x="8" y="53"/>
                  <a:pt x="10" y="56"/>
                </a:cubicBezTo>
                <a:cubicBezTo>
                  <a:pt x="10" y="56"/>
                  <a:pt x="10" y="56"/>
                  <a:pt x="10" y="56"/>
                </a:cubicBezTo>
                <a:cubicBezTo>
                  <a:pt x="6" y="52"/>
                  <a:pt x="4" y="47"/>
                  <a:pt x="4" y="41"/>
                </a:cubicBezTo>
                <a:cubicBezTo>
                  <a:pt x="4" y="34"/>
                  <a:pt x="12" y="18"/>
                  <a:pt x="20" y="7"/>
                </a:cubicBezTo>
                <a:cubicBezTo>
                  <a:pt x="20" y="7"/>
                  <a:pt x="17" y="14"/>
                  <a:pt x="15" y="2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" name="Freeform 608"/>
          <p:cNvSpPr>
            <a:spLocks noEditPoints="1"/>
          </p:cNvSpPr>
          <p:nvPr/>
        </p:nvSpPr>
        <p:spPr bwMode="auto">
          <a:xfrm>
            <a:off x="2304406" y="2642195"/>
            <a:ext cx="211138" cy="206375"/>
          </a:xfrm>
          <a:custGeom>
            <a:avLst/>
            <a:gdLst>
              <a:gd name="T0" fmla="*/ 60 w 66"/>
              <a:gd name="T1" fmla="*/ 6 h 65"/>
              <a:gd name="T2" fmla="*/ 37 w 66"/>
              <a:gd name="T3" fmla="*/ 6 h 65"/>
              <a:gd name="T4" fmla="*/ 32 w 66"/>
              <a:gd name="T5" fmla="*/ 12 h 65"/>
              <a:gd name="T6" fmla="*/ 20 w 66"/>
              <a:gd name="T7" fmla="*/ 23 h 65"/>
              <a:gd name="T8" fmla="*/ 12 w 66"/>
              <a:gd name="T9" fmla="*/ 32 h 65"/>
              <a:gd name="T10" fmla="*/ 6 w 66"/>
              <a:gd name="T11" fmla="*/ 37 h 65"/>
              <a:gd name="T12" fmla="*/ 6 w 66"/>
              <a:gd name="T13" fmla="*/ 60 h 65"/>
              <a:gd name="T14" fmla="*/ 18 w 66"/>
              <a:gd name="T15" fmla="*/ 65 h 65"/>
              <a:gd name="T16" fmla="*/ 29 w 66"/>
              <a:gd name="T17" fmla="*/ 60 h 65"/>
              <a:gd name="T18" fmla="*/ 34 w 66"/>
              <a:gd name="T19" fmla="*/ 54 h 65"/>
              <a:gd name="T20" fmla="*/ 46 w 66"/>
              <a:gd name="T21" fmla="*/ 43 h 65"/>
              <a:gd name="T22" fmla="*/ 54 w 66"/>
              <a:gd name="T23" fmla="*/ 35 h 65"/>
              <a:gd name="T24" fmla="*/ 60 w 66"/>
              <a:gd name="T25" fmla="*/ 29 h 65"/>
              <a:gd name="T26" fmla="*/ 60 w 66"/>
              <a:gd name="T27" fmla="*/ 6 h 65"/>
              <a:gd name="T28" fmla="*/ 32 w 66"/>
              <a:gd name="T29" fmla="*/ 52 h 65"/>
              <a:gd name="T30" fmla="*/ 26 w 66"/>
              <a:gd name="T31" fmla="*/ 57 h 65"/>
              <a:gd name="T32" fmla="*/ 18 w 66"/>
              <a:gd name="T33" fmla="*/ 61 h 65"/>
              <a:gd name="T34" fmla="*/ 9 w 66"/>
              <a:gd name="T35" fmla="*/ 57 h 65"/>
              <a:gd name="T36" fmla="*/ 6 w 66"/>
              <a:gd name="T37" fmla="*/ 49 h 65"/>
              <a:gd name="T38" fmla="*/ 9 w 66"/>
              <a:gd name="T39" fmla="*/ 40 h 65"/>
              <a:gd name="T40" fmla="*/ 15 w 66"/>
              <a:gd name="T41" fmla="*/ 35 h 65"/>
              <a:gd name="T42" fmla="*/ 23 w 66"/>
              <a:gd name="T43" fmla="*/ 26 h 65"/>
              <a:gd name="T44" fmla="*/ 32 w 66"/>
              <a:gd name="T45" fmla="*/ 35 h 65"/>
              <a:gd name="T46" fmla="*/ 40 w 66"/>
              <a:gd name="T47" fmla="*/ 43 h 65"/>
              <a:gd name="T48" fmla="*/ 32 w 66"/>
              <a:gd name="T49" fmla="*/ 52 h 65"/>
              <a:gd name="T50" fmla="*/ 56 w 66"/>
              <a:gd name="T51" fmla="*/ 14 h 65"/>
              <a:gd name="T52" fmla="*/ 51 w 66"/>
              <a:gd name="T53" fmla="*/ 13 h 65"/>
              <a:gd name="T54" fmla="*/ 42 w 66"/>
              <a:gd name="T55" fmla="*/ 16 h 65"/>
              <a:gd name="T56" fmla="*/ 32 w 66"/>
              <a:gd name="T57" fmla="*/ 27 h 65"/>
              <a:gd name="T58" fmla="*/ 28 w 66"/>
              <a:gd name="T59" fmla="*/ 23 h 65"/>
              <a:gd name="T60" fmla="*/ 39 w 66"/>
              <a:gd name="T61" fmla="*/ 12 h 65"/>
              <a:gd name="T62" fmla="*/ 48 w 66"/>
              <a:gd name="T63" fmla="*/ 9 h 65"/>
              <a:gd name="T64" fmla="*/ 56 w 66"/>
              <a:gd name="T65" fmla="*/ 12 h 65"/>
              <a:gd name="T66" fmla="*/ 57 w 66"/>
              <a:gd name="T67" fmla="*/ 13 h 65"/>
              <a:gd name="T68" fmla="*/ 56 w 66"/>
              <a:gd name="T69" fmla="*/ 1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6" h="65">
                <a:moveTo>
                  <a:pt x="60" y="6"/>
                </a:moveTo>
                <a:cubicBezTo>
                  <a:pt x="54" y="0"/>
                  <a:pt x="44" y="0"/>
                  <a:pt x="37" y="6"/>
                </a:cubicBezTo>
                <a:cubicBezTo>
                  <a:pt x="32" y="12"/>
                  <a:pt x="32" y="12"/>
                  <a:pt x="32" y="12"/>
                </a:cubicBezTo>
                <a:cubicBezTo>
                  <a:pt x="20" y="23"/>
                  <a:pt x="20" y="23"/>
                  <a:pt x="20" y="23"/>
                </a:cubicBezTo>
                <a:cubicBezTo>
                  <a:pt x="12" y="32"/>
                  <a:pt x="12" y="32"/>
                  <a:pt x="12" y="32"/>
                </a:cubicBezTo>
                <a:cubicBezTo>
                  <a:pt x="6" y="37"/>
                  <a:pt x="6" y="37"/>
                  <a:pt x="6" y="37"/>
                </a:cubicBezTo>
                <a:cubicBezTo>
                  <a:pt x="0" y="44"/>
                  <a:pt x="0" y="54"/>
                  <a:pt x="6" y="60"/>
                </a:cubicBezTo>
                <a:cubicBezTo>
                  <a:pt x="9" y="63"/>
                  <a:pt x="13" y="65"/>
                  <a:pt x="18" y="65"/>
                </a:cubicBezTo>
                <a:cubicBezTo>
                  <a:pt x="22" y="65"/>
                  <a:pt x="26" y="63"/>
                  <a:pt x="29" y="60"/>
                </a:cubicBezTo>
                <a:cubicBezTo>
                  <a:pt x="34" y="54"/>
                  <a:pt x="34" y="54"/>
                  <a:pt x="34" y="54"/>
                </a:cubicBezTo>
                <a:cubicBezTo>
                  <a:pt x="46" y="43"/>
                  <a:pt x="46" y="43"/>
                  <a:pt x="46" y="43"/>
                </a:cubicBezTo>
                <a:cubicBezTo>
                  <a:pt x="54" y="35"/>
                  <a:pt x="54" y="35"/>
                  <a:pt x="54" y="35"/>
                </a:cubicBezTo>
                <a:cubicBezTo>
                  <a:pt x="60" y="29"/>
                  <a:pt x="60" y="29"/>
                  <a:pt x="60" y="29"/>
                </a:cubicBezTo>
                <a:cubicBezTo>
                  <a:pt x="66" y="23"/>
                  <a:pt x="66" y="13"/>
                  <a:pt x="60" y="6"/>
                </a:cubicBezTo>
                <a:close/>
                <a:moveTo>
                  <a:pt x="32" y="52"/>
                </a:moveTo>
                <a:cubicBezTo>
                  <a:pt x="26" y="57"/>
                  <a:pt x="26" y="57"/>
                  <a:pt x="26" y="57"/>
                </a:cubicBezTo>
                <a:cubicBezTo>
                  <a:pt x="24" y="60"/>
                  <a:pt x="21" y="61"/>
                  <a:pt x="18" y="61"/>
                </a:cubicBezTo>
                <a:cubicBezTo>
                  <a:pt x="14" y="61"/>
                  <a:pt x="11" y="60"/>
                  <a:pt x="9" y="57"/>
                </a:cubicBezTo>
                <a:cubicBezTo>
                  <a:pt x="7" y="55"/>
                  <a:pt x="6" y="52"/>
                  <a:pt x="6" y="49"/>
                </a:cubicBezTo>
                <a:cubicBezTo>
                  <a:pt x="6" y="46"/>
                  <a:pt x="7" y="43"/>
                  <a:pt x="9" y="40"/>
                </a:cubicBezTo>
                <a:cubicBezTo>
                  <a:pt x="15" y="35"/>
                  <a:pt x="15" y="35"/>
                  <a:pt x="15" y="35"/>
                </a:cubicBezTo>
                <a:cubicBezTo>
                  <a:pt x="23" y="26"/>
                  <a:pt x="23" y="26"/>
                  <a:pt x="23" y="26"/>
                </a:cubicBezTo>
                <a:cubicBezTo>
                  <a:pt x="32" y="35"/>
                  <a:pt x="32" y="35"/>
                  <a:pt x="32" y="35"/>
                </a:cubicBezTo>
                <a:cubicBezTo>
                  <a:pt x="40" y="43"/>
                  <a:pt x="40" y="43"/>
                  <a:pt x="40" y="43"/>
                </a:cubicBezTo>
                <a:lnTo>
                  <a:pt x="32" y="52"/>
                </a:lnTo>
                <a:close/>
                <a:moveTo>
                  <a:pt x="56" y="14"/>
                </a:moveTo>
                <a:cubicBezTo>
                  <a:pt x="54" y="13"/>
                  <a:pt x="53" y="13"/>
                  <a:pt x="51" y="13"/>
                </a:cubicBezTo>
                <a:cubicBezTo>
                  <a:pt x="48" y="13"/>
                  <a:pt x="45" y="14"/>
                  <a:pt x="42" y="16"/>
                </a:cubicBezTo>
                <a:cubicBezTo>
                  <a:pt x="32" y="27"/>
                  <a:pt x="32" y="27"/>
                  <a:pt x="32" y="27"/>
                </a:cubicBezTo>
                <a:cubicBezTo>
                  <a:pt x="28" y="23"/>
                  <a:pt x="28" y="23"/>
                  <a:pt x="28" y="23"/>
                </a:cubicBezTo>
                <a:cubicBezTo>
                  <a:pt x="39" y="12"/>
                  <a:pt x="39" y="12"/>
                  <a:pt x="39" y="12"/>
                </a:cubicBezTo>
                <a:cubicBezTo>
                  <a:pt x="42" y="10"/>
                  <a:pt x="45" y="9"/>
                  <a:pt x="48" y="9"/>
                </a:cubicBezTo>
                <a:cubicBezTo>
                  <a:pt x="51" y="9"/>
                  <a:pt x="54" y="10"/>
                  <a:pt x="56" y="12"/>
                </a:cubicBezTo>
                <a:cubicBezTo>
                  <a:pt x="56" y="12"/>
                  <a:pt x="56" y="13"/>
                  <a:pt x="57" y="13"/>
                </a:cubicBezTo>
                <a:lnTo>
                  <a:pt x="56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650" name="Group 649"/>
          <p:cNvGrpSpPr/>
          <p:nvPr/>
        </p:nvGrpSpPr>
        <p:grpSpPr>
          <a:xfrm>
            <a:off x="7193906" y="2645370"/>
            <a:ext cx="203200" cy="203200"/>
            <a:chOff x="7193906" y="2645370"/>
            <a:chExt cx="203200" cy="203200"/>
          </a:xfrm>
        </p:grpSpPr>
        <p:sp>
          <p:nvSpPr>
            <p:cNvPr id="11" name="Freeform 609"/>
            <p:cNvSpPr>
              <a:spLocks noEditPoints="1"/>
            </p:cNvSpPr>
            <p:nvPr/>
          </p:nvSpPr>
          <p:spPr bwMode="auto">
            <a:xfrm>
              <a:off x="7193906" y="2645370"/>
              <a:ext cx="203200" cy="203200"/>
            </a:xfrm>
            <a:custGeom>
              <a:avLst/>
              <a:gdLst>
                <a:gd name="T0" fmla="*/ 59 w 64"/>
                <a:gd name="T1" fmla="*/ 33 h 64"/>
                <a:gd name="T2" fmla="*/ 31 w 64"/>
                <a:gd name="T3" fmla="*/ 4 h 64"/>
                <a:gd name="T4" fmla="*/ 19 w 64"/>
                <a:gd name="T5" fmla="*/ 0 h 64"/>
                <a:gd name="T6" fmla="*/ 8 w 64"/>
                <a:gd name="T7" fmla="*/ 4 h 64"/>
                <a:gd name="T8" fmla="*/ 4 w 64"/>
                <a:gd name="T9" fmla="*/ 8 h 64"/>
                <a:gd name="T10" fmla="*/ 0 w 64"/>
                <a:gd name="T11" fmla="*/ 20 h 64"/>
                <a:gd name="T12" fmla="*/ 4 w 64"/>
                <a:gd name="T13" fmla="*/ 31 h 64"/>
                <a:gd name="T14" fmla="*/ 32 w 64"/>
                <a:gd name="T15" fmla="*/ 59 h 64"/>
                <a:gd name="T16" fmla="*/ 44 w 64"/>
                <a:gd name="T17" fmla="*/ 64 h 64"/>
                <a:gd name="T18" fmla="*/ 55 w 64"/>
                <a:gd name="T19" fmla="*/ 59 h 64"/>
                <a:gd name="T20" fmla="*/ 59 w 64"/>
                <a:gd name="T21" fmla="*/ 55 h 64"/>
                <a:gd name="T22" fmla="*/ 64 w 64"/>
                <a:gd name="T23" fmla="*/ 44 h 64"/>
                <a:gd name="T24" fmla="*/ 59 w 64"/>
                <a:gd name="T25" fmla="*/ 33 h 64"/>
                <a:gd name="T26" fmla="*/ 47 w 64"/>
                <a:gd name="T27" fmla="*/ 27 h 64"/>
                <a:gd name="T28" fmla="*/ 26 w 64"/>
                <a:gd name="T29" fmla="*/ 47 h 64"/>
                <a:gd name="T30" fmla="*/ 15 w 64"/>
                <a:gd name="T31" fmla="*/ 36 h 64"/>
                <a:gd name="T32" fmla="*/ 36 w 64"/>
                <a:gd name="T33" fmla="*/ 15 h 64"/>
                <a:gd name="T34" fmla="*/ 47 w 64"/>
                <a:gd name="T35" fmla="*/ 27 h 64"/>
                <a:gd name="T36" fmla="*/ 7 w 64"/>
                <a:gd name="T37" fmla="*/ 11 h 64"/>
                <a:gd name="T38" fmla="*/ 11 w 64"/>
                <a:gd name="T39" fmla="*/ 7 h 64"/>
                <a:gd name="T40" fmla="*/ 19 w 64"/>
                <a:gd name="T41" fmla="*/ 4 h 64"/>
                <a:gd name="T42" fmla="*/ 28 w 64"/>
                <a:gd name="T43" fmla="*/ 7 h 64"/>
                <a:gd name="T44" fmla="*/ 33 w 64"/>
                <a:gd name="T45" fmla="*/ 12 h 64"/>
                <a:gd name="T46" fmla="*/ 12 w 64"/>
                <a:gd name="T47" fmla="*/ 33 h 64"/>
                <a:gd name="T48" fmla="*/ 7 w 64"/>
                <a:gd name="T49" fmla="*/ 28 h 64"/>
                <a:gd name="T50" fmla="*/ 7 w 64"/>
                <a:gd name="T51" fmla="*/ 11 h 64"/>
                <a:gd name="T52" fmla="*/ 56 w 64"/>
                <a:gd name="T53" fmla="*/ 53 h 64"/>
                <a:gd name="T54" fmla="*/ 52 w 64"/>
                <a:gd name="T55" fmla="*/ 56 h 64"/>
                <a:gd name="T56" fmla="*/ 44 w 64"/>
                <a:gd name="T57" fmla="*/ 60 h 64"/>
                <a:gd name="T58" fmla="*/ 35 w 64"/>
                <a:gd name="T59" fmla="*/ 56 h 64"/>
                <a:gd name="T60" fmla="*/ 29 w 64"/>
                <a:gd name="T61" fmla="*/ 50 h 64"/>
                <a:gd name="T62" fmla="*/ 50 w 64"/>
                <a:gd name="T63" fmla="*/ 30 h 64"/>
                <a:gd name="T64" fmla="*/ 56 w 64"/>
                <a:gd name="T65" fmla="*/ 36 h 64"/>
                <a:gd name="T66" fmla="*/ 56 w 64"/>
                <a:gd name="T67" fmla="*/ 5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4" h="64">
                  <a:moveTo>
                    <a:pt x="59" y="33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28" y="1"/>
                    <a:pt x="24" y="0"/>
                    <a:pt x="19" y="0"/>
                  </a:cubicBezTo>
                  <a:cubicBezTo>
                    <a:pt x="15" y="0"/>
                    <a:pt x="11" y="1"/>
                    <a:pt x="8" y="4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11"/>
                    <a:pt x="0" y="15"/>
                    <a:pt x="0" y="20"/>
                  </a:cubicBezTo>
                  <a:cubicBezTo>
                    <a:pt x="0" y="24"/>
                    <a:pt x="1" y="28"/>
                    <a:pt x="4" y="31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6" y="62"/>
                    <a:pt x="40" y="64"/>
                    <a:pt x="44" y="64"/>
                  </a:cubicBezTo>
                  <a:cubicBezTo>
                    <a:pt x="48" y="64"/>
                    <a:pt x="52" y="62"/>
                    <a:pt x="55" y="59"/>
                  </a:cubicBezTo>
                  <a:cubicBezTo>
                    <a:pt x="59" y="55"/>
                    <a:pt x="59" y="55"/>
                    <a:pt x="59" y="55"/>
                  </a:cubicBezTo>
                  <a:cubicBezTo>
                    <a:pt x="62" y="52"/>
                    <a:pt x="64" y="48"/>
                    <a:pt x="64" y="44"/>
                  </a:cubicBezTo>
                  <a:cubicBezTo>
                    <a:pt x="64" y="40"/>
                    <a:pt x="62" y="36"/>
                    <a:pt x="59" y="33"/>
                  </a:cubicBezTo>
                  <a:close/>
                  <a:moveTo>
                    <a:pt x="47" y="27"/>
                  </a:moveTo>
                  <a:cubicBezTo>
                    <a:pt x="26" y="47"/>
                    <a:pt x="26" y="47"/>
                    <a:pt x="26" y="47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36" y="15"/>
                    <a:pt x="36" y="15"/>
                    <a:pt x="36" y="15"/>
                  </a:cubicBezTo>
                  <a:lnTo>
                    <a:pt x="47" y="27"/>
                  </a:lnTo>
                  <a:close/>
                  <a:moveTo>
                    <a:pt x="7" y="11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3" y="5"/>
                    <a:pt x="16" y="4"/>
                    <a:pt x="19" y="4"/>
                  </a:cubicBezTo>
                  <a:cubicBezTo>
                    <a:pt x="22" y="4"/>
                    <a:pt x="25" y="5"/>
                    <a:pt x="28" y="7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2" y="23"/>
                    <a:pt x="2" y="16"/>
                    <a:pt x="7" y="11"/>
                  </a:cubicBezTo>
                  <a:close/>
                  <a:moveTo>
                    <a:pt x="56" y="53"/>
                  </a:moveTo>
                  <a:cubicBezTo>
                    <a:pt x="52" y="56"/>
                    <a:pt x="52" y="56"/>
                    <a:pt x="52" y="56"/>
                  </a:cubicBezTo>
                  <a:cubicBezTo>
                    <a:pt x="50" y="59"/>
                    <a:pt x="47" y="60"/>
                    <a:pt x="44" y="60"/>
                  </a:cubicBezTo>
                  <a:cubicBezTo>
                    <a:pt x="41" y="60"/>
                    <a:pt x="38" y="59"/>
                    <a:pt x="35" y="56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61" y="40"/>
                    <a:pt x="61" y="48"/>
                    <a:pt x="56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" name="Oval 610"/>
            <p:cNvSpPr>
              <a:spLocks noChangeArrowheads="1"/>
            </p:cNvSpPr>
            <p:nvPr/>
          </p:nvSpPr>
          <p:spPr bwMode="auto">
            <a:xfrm>
              <a:off x="7232006" y="2708870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" name="Oval 611"/>
            <p:cNvSpPr>
              <a:spLocks noChangeArrowheads="1"/>
            </p:cNvSpPr>
            <p:nvPr/>
          </p:nvSpPr>
          <p:spPr bwMode="auto">
            <a:xfrm>
              <a:off x="7320906" y="2797770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" name="Oval 612"/>
            <p:cNvSpPr>
              <a:spLocks noChangeArrowheads="1"/>
            </p:cNvSpPr>
            <p:nvPr/>
          </p:nvSpPr>
          <p:spPr bwMode="auto">
            <a:xfrm>
              <a:off x="7257406" y="2683470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5" name="Oval 613"/>
            <p:cNvSpPr>
              <a:spLocks noChangeArrowheads="1"/>
            </p:cNvSpPr>
            <p:nvPr/>
          </p:nvSpPr>
          <p:spPr bwMode="auto">
            <a:xfrm>
              <a:off x="7346306" y="2772370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6" name="Oval 614"/>
            <p:cNvSpPr>
              <a:spLocks noChangeArrowheads="1"/>
            </p:cNvSpPr>
            <p:nvPr/>
          </p:nvSpPr>
          <p:spPr bwMode="auto">
            <a:xfrm>
              <a:off x="7232006" y="2683470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7" name="Oval 615"/>
            <p:cNvSpPr>
              <a:spLocks noChangeArrowheads="1"/>
            </p:cNvSpPr>
            <p:nvPr/>
          </p:nvSpPr>
          <p:spPr bwMode="auto">
            <a:xfrm>
              <a:off x="7346306" y="2797770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638" name="Group 637"/>
          <p:cNvGrpSpPr/>
          <p:nvPr/>
        </p:nvGrpSpPr>
        <p:grpSpPr>
          <a:xfrm>
            <a:off x="3150543" y="1629370"/>
            <a:ext cx="152400" cy="203200"/>
            <a:chOff x="3150543" y="1629370"/>
            <a:chExt cx="152400" cy="203200"/>
          </a:xfrm>
        </p:grpSpPr>
        <p:sp>
          <p:nvSpPr>
            <p:cNvPr id="18" name="Freeform 616"/>
            <p:cNvSpPr>
              <a:spLocks noEditPoints="1"/>
            </p:cNvSpPr>
            <p:nvPr/>
          </p:nvSpPr>
          <p:spPr bwMode="auto">
            <a:xfrm>
              <a:off x="3150543" y="1629370"/>
              <a:ext cx="152400" cy="203200"/>
            </a:xfrm>
            <a:custGeom>
              <a:avLst/>
              <a:gdLst>
                <a:gd name="T0" fmla="*/ 47 w 48"/>
                <a:gd name="T1" fmla="*/ 5 h 64"/>
                <a:gd name="T2" fmla="*/ 24 w 48"/>
                <a:gd name="T3" fmla="*/ 0 h 64"/>
                <a:gd name="T4" fmla="*/ 1 w 48"/>
                <a:gd name="T5" fmla="*/ 5 h 64"/>
                <a:gd name="T6" fmla="*/ 0 w 48"/>
                <a:gd name="T7" fmla="*/ 6 h 64"/>
                <a:gd name="T8" fmla="*/ 0 w 48"/>
                <a:gd name="T9" fmla="*/ 8 h 64"/>
                <a:gd name="T10" fmla="*/ 8 w 48"/>
                <a:gd name="T11" fmla="*/ 58 h 64"/>
                <a:gd name="T12" fmla="*/ 14 w 48"/>
                <a:gd name="T13" fmla="*/ 64 h 64"/>
                <a:gd name="T14" fmla="*/ 34 w 48"/>
                <a:gd name="T15" fmla="*/ 64 h 64"/>
                <a:gd name="T16" fmla="*/ 40 w 48"/>
                <a:gd name="T17" fmla="*/ 58 h 64"/>
                <a:gd name="T18" fmla="*/ 48 w 48"/>
                <a:gd name="T19" fmla="*/ 8 h 64"/>
                <a:gd name="T20" fmla="*/ 48 w 48"/>
                <a:gd name="T21" fmla="*/ 6 h 64"/>
                <a:gd name="T22" fmla="*/ 47 w 48"/>
                <a:gd name="T23" fmla="*/ 5 h 64"/>
                <a:gd name="T24" fmla="*/ 36 w 48"/>
                <a:gd name="T25" fmla="*/ 58 h 64"/>
                <a:gd name="T26" fmla="*/ 34 w 48"/>
                <a:gd name="T27" fmla="*/ 60 h 64"/>
                <a:gd name="T28" fmla="*/ 14 w 48"/>
                <a:gd name="T29" fmla="*/ 60 h 64"/>
                <a:gd name="T30" fmla="*/ 12 w 48"/>
                <a:gd name="T31" fmla="*/ 58 h 64"/>
                <a:gd name="T32" fmla="*/ 4 w 48"/>
                <a:gd name="T33" fmla="*/ 8 h 64"/>
                <a:gd name="T34" fmla="*/ 24 w 48"/>
                <a:gd name="T35" fmla="*/ 4 h 64"/>
                <a:gd name="T36" fmla="*/ 44 w 48"/>
                <a:gd name="T37" fmla="*/ 8 h 64"/>
                <a:gd name="T38" fmla="*/ 36 w 48"/>
                <a:gd name="T39" fmla="*/ 5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" h="64">
                  <a:moveTo>
                    <a:pt x="47" y="5"/>
                  </a:moveTo>
                  <a:cubicBezTo>
                    <a:pt x="46" y="4"/>
                    <a:pt x="41" y="0"/>
                    <a:pt x="24" y="0"/>
                  </a:cubicBezTo>
                  <a:cubicBezTo>
                    <a:pt x="7" y="0"/>
                    <a:pt x="2" y="4"/>
                    <a:pt x="1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61"/>
                    <a:pt x="11" y="64"/>
                    <a:pt x="14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7" y="64"/>
                    <a:pt x="40" y="61"/>
                    <a:pt x="40" y="5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6"/>
                    <a:pt x="48" y="6"/>
                    <a:pt x="48" y="6"/>
                  </a:cubicBezTo>
                  <a:lnTo>
                    <a:pt x="47" y="5"/>
                  </a:lnTo>
                  <a:close/>
                  <a:moveTo>
                    <a:pt x="36" y="58"/>
                  </a:moveTo>
                  <a:cubicBezTo>
                    <a:pt x="36" y="59"/>
                    <a:pt x="35" y="60"/>
                    <a:pt x="34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3" y="60"/>
                    <a:pt x="12" y="59"/>
                    <a:pt x="12" y="5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8" y="4"/>
                    <a:pt x="24" y="4"/>
                  </a:cubicBezTo>
                  <a:cubicBezTo>
                    <a:pt x="40" y="4"/>
                    <a:pt x="44" y="8"/>
                    <a:pt x="44" y="8"/>
                  </a:cubicBezTo>
                  <a:lnTo>
                    <a:pt x="36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9" name="Freeform 617"/>
            <p:cNvSpPr>
              <a:spLocks/>
            </p:cNvSpPr>
            <p:nvPr/>
          </p:nvSpPr>
          <p:spPr bwMode="auto">
            <a:xfrm>
              <a:off x="3179118" y="1680170"/>
              <a:ext cx="92075" cy="127000"/>
            </a:xfrm>
            <a:custGeom>
              <a:avLst/>
              <a:gdLst>
                <a:gd name="T0" fmla="*/ 22 w 58"/>
                <a:gd name="T1" fmla="*/ 72 h 80"/>
                <a:gd name="T2" fmla="*/ 14 w 58"/>
                <a:gd name="T3" fmla="*/ 0 h 80"/>
                <a:gd name="T4" fmla="*/ 0 w 58"/>
                <a:gd name="T5" fmla="*/ 0 h 80"/>
                <a:gd name="T6" fmla="*/ 12 w 58"/>
                <a:gd name="T7" fmla="*/ 80 h 80"/>
                <a:gd name="T8" fmla="*/ 46 w 58"/>
                <a:gd name="T9" fmla="*/ 80 h 80"/>
                <a:gd name="T10" fmla="*/ 58 w 58"/>
                <a:gd name="T11" fmla="*/ 0 h 80"/>
                <a:gd name="T12" fmla="*/ 22 w 58"/>
                <a:gd name="T13" fmla="*/ 0 h 80"/>
                <a:gd name="T14" fmla="*/ 22 w 58"/>
                <a:gd name="T15" fmla="*/ 7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80">
                  <a:moveTo>
                    <a:pt x="22" y="72"/>
                  </a:moveTo>
                  <a:lnTo>
                    <a:pt x="14" y="0"/>
                  </a:lnTo>
                  <a:lnTo>
                    <a:pt x="0" y="0"/>
                  </a:lnTo>
                  <a:lnTo>
                    <a:pt x="12" y="80"/>
                  </a:lnTo>
                  <a:lnTo>
                    <a:pt x="46" y="80"/>
                  </a:lnTo>
                  <a:lnTo>
                    <a:pt x="58" y="0"/>
                  </a:lnTo>
                  <a:lnTo>
                    <a:pt x="22" y="0"/>
                  </a:lnTo>
                  <a:lnTo>
                    <a:pt x="22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20" name="Freeform 618"/>
          <p:cNvSpPr>
            <a:spLocks noEditPoints="1"/>
          </p:cNvSpPr>
          <p:nvPr/>
        </p:nvSpPr>
        <p:spPr bwMode="auto">
          <a:xfrm>
            <a:off x="3531543" y="1629370"/>
            <a:ext cx="192088" cy="203200"/>
          </a:xfrm>
          <a:custGeom>
            <a:avLst/>
            <a:gdLst>
              <a:gd name="T0" fmla="*/ 52 w 60"/>
              <a:gd name="T1" fmla="*/ 25 h 64"/>
              <a:gd name="T2" fmla="*/ 56 w 60"/>
              <a:gd name="T3" fmla="*/ 16 h 64"/>
              <a:gd name="T4" fmla="*/ 44 w 60"/>
              <a:gd name="T5" fmla="*/ 4 h 64"/>
              <a:gd name="T6" fmla="*/ 40 w 60"/>
              <a:gd name="T7" fmla="*/ 4 h 64"/>
              <a:gd name="T8" fmla="*/ 36 w 60"/>
              <a:gd name="T9" fmla="*/ 4 h 64"/>
              <a:gd name="T10" fmla="*/ 28 w 60"/>
              <a:gd name="T11" fmla="*/ 0 h 64"/>
              <a:gd name="T12" fmla="*/ 19 w 60"/>
              <a:gd name="T13" fmla="*/ 4 h 64"/>
              <a:gd name="T14" fmla="*/ 16 w 60"/>
              <a:gd name="T15" fmla="*/ 4 h 64"/>
              <a:gd name="T16" fmla="*/ 12 w 60"/>
              <a:gd name="T17" fmla="*/ 4 h 64"/>
              <a:gd name="T18" fmla="*/ 0 w 60"/>
              <a:gd name="T19" fmla="*/ 16 h 64"/>
              <a:gd name="T20" fmla="*/ 11 w 60"/>
              <a:gd name="T21" fmla="*/ 28 h 64"/>
              <a:gd name="T22" fmla="*/ 11 w 60"/>
              <a:gd name="T23" fmla="*/ 28 h 64"/>
              <a:gd name="T24" fmla="*/ 8 w 60"/>
              <a:gd name="T25" fmla="*/ 59 h 64"/>
              <a:gd name="T26" fmla="*/ 9 w 60"/>
              <a:gd name="T27" fmla="*/ 61 h 64"/>
              <a:gd name="T28" fmla="*/ 28 w 60"/>
              <a:gd name="T29" fmla="*/ 64 h 64"/>
              <a:gd name="T30" fmla="*/ 46 w 60"/>
              <a:gd name="T31" fmla="*/ 61 h 64"/>
              <a:gd name="T32" fmla="*/ 47 w 60"/>
              <a:gd name="T33" fmla="*/ 59 h 64"/>
              <a:gd name="T34" fmla="*/ 47 w 60"/>
              <a:gd name="T35" fmla="*/ 52 h 64"/>
              <a:gd name="T36" fmla="*/ 48 w 60"/>
              <a:gd name="T37" fmla="*/ 52 h 64"/>
              <a:gd name="T38" fmla="*/ 60 w 60"/>
              <a:gd name="T39" fmla="*/ 40 h 64"/>
              <a:gd name="T40" fmla="*/ 60 w 60"/>
              <a:gd name="T41" fmla="*/ 36 h 64"/>
              <a:gd name="T42" fmla="*/ 52 w 60"/>
              <a:gd name="T43" fmla="*/ 25 h 64"/>
              <a:gd name="T44" fmla="*/ 4 w 60"/>
              <a:gd name="T45" fmla="*/ 16 h 64"/>
              <a:gd name="T46" fmla="*/ 12 w 60"/>
              <a:gd name="T47" fmla="*/ 8 h 64"/>
              <a:gd name="T48" fmla="*/ 16 w 60"/>
              <a:gd name="T49" fmla="*/ 9 h 64"/>
              <a:gd name="T50" fmla="*/ 20 w 60"/>
              <a:gd name="T51" fmla="*/ 8 h 64"/>
              <a:gd name="T52" fmla="*/ 21 w 60"/>
              <a:gd name="T53" fmla="*/ 8 h 64"/>
              <a:gd name="T54" fmla="*/ 28 w 60"/>
              <a:gd name="T55" fmla="*/ 4 h 64"/>
              <a:gd name="T56" fmla="*/ 34 w 60"/>
              <a:gd name="T57" fmla="*/ 8 h 64"/>
              <a:gd name="T58" fmla="*/ 36 w 60"/>
              <a:gd name="T59" fmla="*/ 8 h 64"/>
              <a:gd name="T60" fmla="*/ 40 w 60"/>
              <a:gd name="T61" fmla="*/ 9 h 64"/>
              <a:gd name="T62" fmla="*/ 44 w 60"/>
              <a:gd name="T63" fmla="*/ 8 h 64"/>
              <a:gd name="T64" fmla="*/ 52 w 60"/>
              <a:gd name="T65" fmla="*/ 16 h 64"/>
              <a:gd name="T66" fmla="*/ 44 w 60"/>
              <a:gd name="T67" fmla="*/ 24 h 64"/>
              <a:gd name="T68" fmla="*/ 42 w 60"/>
              <a:gd name="T69" fmla="*/ 24 h 64"/>
              <a:gd name="T70" fmla="*/ 42 w 60"/>
              <a:gd name="T71" fmla="*/ 24 h 64"/>
              <a:gd name="T72" fmla="*/ 42 w 60"/>
              <a:gd name="T73" fmla="*/ 24 h 64"/>
              <a:gd name="T74" fmla="*/ 36 w 60"/>
              <a:gd name="T75" fmla="*/ 28 h 64"/>
              <a:gd name="T76" fmla="*/ 35 w 60"/>
              <a:gd name="T77" fmla="*/ 28 h 64"/>
              <a:gd name="T78" fmla="*/ 30 w 60"/>
              <a:gd name="T79" fmla="*/ 25 h 64"/>
              <a:gd name="T80" fmla="*/ 27 w 60"/>
              <a:gd name="T81" fmla="*/ 27 h 64"/>
              <a:gd name="T82" fmla="*/ 20 w 60"/>
              <a:gd name="T83" fmla="*/ 32 h 64"/>
              <a:gd name="T84" fmla="*/ 20 w 60"/>
              <a:gd name="T85" fmla="*/ 34 h 64"/>
              <a:gd name="T86" fmla="*/ 18 w 60"/>
              <a:gd name="T87" fmla="*/ 36 h 64"/>
              <a:gd name="T88" fmla="*/ 16 w 60"/>
              <a:gd name="T89" fmla="*/ 34 h 64"/>
              <a:gd name="T90" fmla="*/ 16 w 60"/>
              <a:gd name="T91" fmla="*/ 31 h 64"/>
              <a:gd name="T92" fmla="*/ 16 w 60"/>
              <a:gd name="T93" fmla="*/ 27 h 64"/>
              <a:gd name="T94" fmla="*/ 13 w 60"/>
              <a:gd name="T95" fmla="*/ 24 h 64"/>
              <a:gd name="T96" fmla="*/ 13 w 60"/>
              <a:gd name="T97" fmla="*/ 24 h 64"/>
              <a:gd name="T98" fmla="*/ 12 w 60"/>
              <a:gd name="T99" fmla="*/ 24 h 64"/>
              <a:gd name="T100" fmla="*/ 4 w 60"/>
              <a:gd name="T101" fmla="*/ 16 h 64"/>
              <a:gd name="T102" fmla="*/ 56 w 60"/>
              <a:gd name="T103" fmla="*/ 40 h 64"/>
              <a:gd name="T104" fmla="*/ 48 w 60"/>
              <a:gd name="T105" fmla="*/ 48 h 64"/>
              <a:gd name="T106" fmla="*/ 46 w 60"/>
              <a:gd name="T107" fmla="*/ 48 h 64"/>
              <a:gd name="T108" fmla="*/ 44 w 60"/>
              <a:gd name="T109" fmla="*/ 28 h 64"/>
              <a:gd name="T110" fmla="*/ 44 w 60"/>
              <a:gd name="T111" fmla="*/ 28 h 64"/>
              <a:gd name="T112" fmla="*/ 48 w 60"/>
              <a:gd name="T113" fmla="*/ 28 h 64"/>
              <a:gd name="T114" fmla="*/ 56 w 60"/>
              <a:gd name="T115" fmla="*/ 36 h 64"/>
              <a:gd name="T116" fmla="*/ 56 w 60"/>
              <a:gd name="T117" fmla="*/ 4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0" h="64">
                <a:moveTo>
                  <a:pt x="52" y="25"/>
                </a:moveTo>
                <a:cubicBezTo>
                  <a:pt x="54" y="22"/>
                  <a:pt x="56" y="19"/>
                  <a:pt x="56" y="16"/>
                </a:cubicBezTo>
                <a:cubicBezTo>
                  <a:pt x="56" y="9"/>
                  <a:pt x="50" y="4"/>
                  <a:pt x="44" y="4"/>
                </a:cubicBezTo>
                <a:cubicBezTo>
                  <a:pt x="42" y="4"/>
                  <a:pt x="41" y="4"/>
                  <a:pt x="40" y="4"/>
                </a:cubicBezTo>
                <a:cubicBezTo>
                  <a:pt x="39" y="4"/>
                  <a:pt x="38" y="4"/>
                  <a:pt x="36" y="4"/>
                </a:cubicBezTo>
                <a:cubicBezTo>
                  <a:pt x="34" y="1"/>
                  <a:pt x="31" y="0"/>
                  <a:pt x="28" y="0"/>
                </a:cubicBezTo>
                <a:cubicBezTo>
                  <a:pt x="24" y="0"/>
                  <a:pt x="21" y="1"/>
                  <a:pt x="19" y="4"/>
                </a:cubicBezTo>
                <a:cubicBezTo>
                  <a:pt x="18" y="4"/>
                  <a:pt x="17" y="4"/>
                  <a:pt x="16" y="4"/>
                </a:cubicBezTo>
                <a:cubicBezTo>
                  <a:pt x="14" y="4"/>
                  <a:pt x="13" y="4"/>
                  <a:pt x="12" y="4"/>
                </a:cubicBezTo>
                <a:cubicBezTo>
                  <a:pt x="5" y="4"/>
                  <a:pt x="0" y="9"/>
                  <a:pt x="0" y="16"/>
                </a:cubicBezTo>
                <a:cubicBezTo>
                  <a:pt x="0" y="22"/>
                  <a:pt x="4" y="27"/>
                  <a:pt x="11" y="28"/>
                </a:cubicBezTo>
                <a:cubicBezTo>
                  <a:pt x="11" y="28"/>
                  <a:pt x="11" y="28"/>
                  <a:pt x="11" y="28"/>
                </a:cubicBezTo>
                <a:cubicBezTo>
                  <a:pt x="8" y="59"/>
                  <a:pt x="8" y="59"/>
                  <a:pt x="8" y="59"/>
                </a:cubicBezTo>
                <a:cubicBezTo>
                  <a:pt x="8" y="59"/>
                  <a:pt x="8" y="60"/>
                  <a:pt x="9" y="61"/>
                </a:cubicBezTo>
                <a:cubicBezTo>
                  <a:pt x="11" y="62"/>
                  <a:pt x="16" y="64"/>
                  <a:pt x="28" y="64"/>
                </a:cubicBezTo>
                <a:cubicBezTo>
                  <a:pt x="39" y="64"/>
                  <a:pt x="44" y="62"/>
                  <a:pt x="46" y="61"/>
                </a:cubicBezTo>
                <a:cubicBezTo>
                  <a:pt x="47" y="60"/>
                  <a:pt x="47" y="59"/>
                  <a:pt x="47" y="59"/>
                </a:cubicBezTo>
                <a:cubicBezTo>
                  <a:pt x="47" y="52"/>
                  <a:pt x="47" y="52"/>
                  <a:pt x="4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54" y="52"/>
                  <a:pt x="60" y="46"/>
                  <a:pt x="60" y="40"/>
                </a:cubicBezTo>
                <a:cubicBezTo>
                  <a:pt x="60" y="36"/>
                  <a:pt x="60" y="36"/>
                  <a:pt x="60" y="36"/>
                </a:cubicBezTo>
                <a:cubicBezTo>
                  <a:pt x="60" y="31"/>
                  <a:pt x="56" y="26"/>
                  <a:pt x="52" y="25"/>
                </a:cubicBezTo>
                <a:close/>
                <a:moveTo>
                  <a:pt x="4" y="16"/>
                </a:moveTo>
                <a:cubicBezTo>
                  <a:pt x="4" y="11"/>
                  <a:pt x="7" y="8"/>
                  <a:pt x="12" y="8"/>
                </a:cubicBezTo>
                <a:cubicBezTo>
                  <a:pt x="13" y="8"/>
                  <a:pt x="14" y="8"/>
                  <a:pt x="16" y="9"/>
                </a:cubicBezTo>
                <a:cubicBezTo>
                  <a:pt x="17" y="8"/>
                  <a:pt x="18" y="8"/>
                  <a:pt x="20" y="8"/>
                </a:cubicBezTo>
                <a:cubicBezTo>
                  <a:pt x="20" y="8"/>
                  <a:pt x="20" y="8"/>
                  <a:pt x="21" y="8"/>
                </a:cubicBezTo>
                <a:cubicBezTo>
                  <a:pt x="22" y="5"/>
                  <a:pt x="25" y="4"/>
                  <a:pt x="28" y="4"/>
                </a:cubicBezTo>
                <a:cubicBezTo>
                  <a:pt x="31" y="4"/>
                  <a:pt x="33" y="5"/>
                  <a:pt x="34" y="8"/>
                </a:cubicBezTo>
                <a:cubicBezTo>
                  <a:pt x="35" y="8"/>
                  <a:pt x="35" y="8"/>
                  <a:pt x="36" y="8"/>
                </a:cubicBezTo>
                <a:cubicBezTo>
                  <a:pt x="37" y="8"/>
                  <a:pt x="38" y="8"/>
                  <a:pt x="40" y="9"/>
                </a:cubicBezTo>
                <a:cubicBezTo>
                  <a:pt x="41" y="8"/>
                  <a:pt x="42" y="8"/>
                  <a:pt x="44" y="8"/>
                </a:cubicBezTo>
                <a:cubicBezTo>
                  <a:pt x="48" y="8"/>
                  <a:pt x="52" y="11"/>
                  <a:pt x="52" y="16"/>
                </a:cubicBezTo>
                <a:cubicBezTo>
                  <a:pt x="52" y="20"/>
                  <a:pt x="48" y="24"/>
                  <a:pt x="44" y="24"/>
                </a:cubicBezTo>
                <a:cubicBezTo>
                  <a:pt x="43" y="24"/>
                  <a:pt x="43" y="24"/>
                  <a:pt x="42" y="24"/>
                </a:cubicBezTo>
                <a:cubicBezTo>
                  <a:pt x="42" y="24"/>
                  <a:pt x="42" y="24"/>
                  <a:pt x="42" y="24"/>
                </a:cubicBezTo>
                <a:cubicBezTo>
                  <a:pt x="42" y="24"/>
                  <a:pt x="42" y="24"/>
                  <a:pt x="42" y="24"/>
                </a:cubicBezTo>
                <a:cubicBezTo>
                  <a:pt x="41" y="26"/>
                  <a:pt x="38" y="28"/>
                  <a:pt x="36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3" y="27"/>
                  <a:pt x="31" y="27"/>
                  <a:pt x="30" y="25"/>
                </a:cubicBezTo>
                <a:cubicBezTo>
                  <a:pt x="29" y="26"/>
                  <a:pt x="28" y="27"/>
                  <a:pt x="27" y="27"/>
                </a:cubicBezTo>
                <a:cubicBezTo>
                  <a:pt x="26" y="30"/>
                  <a:pt x="23" y="32"/>
                  <a:pt x="20" y="32"/>
                </a:cubicBezTo>
                <a:cubicBezTo>
                  <a:pt x="20" y="34"/>
                  <a:pt x="20" y="34"/>
                  <a:pt x="20" y="34"/>
                </a:cubicBezTo>
                <a:cubicBezTo>
                  <a:pt x="20" y="35"/>
                  <a:pt x="19" y="36"/>
                  <a:pt x="18" y="36"/>
                </a:cubicBezTo>
                <a:cubicBezTo>
                  <a:pt x="16" y="36"/>
                  <a:pt x="16" y="35"/>
                  <a:pt x="16" y="34"/>
                </a:cubicBezTo>
                <a:cubicBezTo>
                  <a:pt x="16" y="31"/>
                  <a:pt x="16" y="31"/>
                  <a:pt x="16" y="31"/>
                </a:cubicBezTo>
                <a:cubicBezTo>
                  <a:pt x="16" y="27"/>
                  <a:pt x="16" y="27"/>
                  <a:pt x="16" y="27"/>
                </a:cubicBezTo>
                <a:cubicBezTo>
                  <a:pt x="14" y="26"/>
                  <a:pt x="13" y="25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7" y="24"/>
                  <a:pt x="4" y="20"/>
                  <a:pt x="4" y="16"/>
                </a:cubicBezTo>
                <a:close/>
                <a:moveTo>
                  <a:pt x="56" y="40"/>
                </a:moveTo>
                <a:cubicBezTo>
                  <a:pt x="56" y="44"/>
                  <a:pt x="52" y="48"/>
                  <a:pt x="48" y="48"/>
                </a:cubicBezTo>
                <a:cubicBezTo>
                  <a:pt x="46" y="48"/>
                  <a:pt x="46" y="48"/>
                  <a:pt x="46" y="48"/>
                </a:cubicBezTo>
                <a:cubicBezTo>
                  <a:pt x="44" y="28"/>
                  <a:pt x="44" y="28"/>
                  <a:pt x="44" y="28"/>
                </a:cubicBezTo>
                <a:cubicBezTo>
                  <a:pt x="44" y="28"/>
                  <a:pt x="44" y="28"/>
                  <a:pt x="44" y="28"/>
                </a:cubicBezTo>
                <a:cubicBezTo>
                  <a:pt x="48" y="28"/>
                  <a:pt x="48" y="28"/>
                  <a:pt x="48" y="28"/>
                </a:cubicBezTo>
                <a:cubicBezTo>
                  <a:pt x="52" y="28"/>
                  <a:pt x="56" y="31"/>
                  <a:pt x="56" y="36"/>
                </a:cubicBezTo>
                <a:lnTo>
                  <a:pt x="56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643" name="Group 642"/>
          <p:cNvGrpSpPr/>
          <p:nvPr/>
        </p:nvGrpSpPr>
        <p:grpSpPr>
          <a:xfrm>
            <a:off x="6392218" y="1626195"/>
            <a:ext cx="179388" cy="206375"/>
            <a:chOff x="6392218" y="1626195"/>
            <a:chExt cx="179388" cy="206375"/>
          </a:xfrm>
        </p:grpSpPr>
        <p:sp>
          <p:nvSpPr>
            <p:cNvPr id="21" name="Freeform 619"/>
            <p:cNvSpPr>
              <a:spLocks noEditPoints="1"/>
            </p:cNvSpPr>
            <p:nvPr/>
          </p:nvSpPr>
          <p:spPr bwMode="auto">
            <a:xfrm>
              <a:off x="6392218" y="1626195"/>
              <a:ext cx="179388" cy="206375"/>
            </a:xfrm>
            <a:custGeom>
              <a:avLst/>
              <a:gdLst>
                <a:gd name="T0" fmla="*/ 28 w 56"/>
                <a:gd name="T1" fmla="*/ 1 h 65"/>
                <a:gd name="T2" fmla="*/ 28 w 56"/>
                <a:gd name="T3" fmla="*/ 1 h 65"/>
                <a:gd name="T4" fmla="*/ 27 w 56"/>
                <a:gd name="T5" fmla="*/ 1 h 65"/>
                <a:gd name="T6" fmla="*/ 0 w 56"/>
                <a:gd name="T7" fmla="*/ 37 h 65"/>
                <a:gd name="T8" fmla="*/ 0 w 56"/>
                <a:gd name="T9" fmla="*/ 62 h 65"/>
                <a:gd name="T10" fmla="*/ 0 w 56"/>
                <a:gd name="T11" fmla="*/ 65 h 65"/>
                <a:gd name="T12" fmla="*/ 4 w 56"/>
                <a:gd name="T13" fmla="*/ 65 h 65"/>
                <a:gd name="T14" fmla="*/ 56 w 56"/>
                <a:gd name="T15" fmla="*/ 51 h 65"/>
                <a:gd name="T16" fmla="*/ 56 w 56"/>
                <a:gd name="T17" fmla="*/ 18 h 65"/>
                <a:gd name="T18" fmla="*/ 28 w 56"/>
                <a:gd name="T19" fmla="*/ 1 h 65"/>
                <a:gd name="T20" fmla="*/ 52 w 56"/>
                <a:gd name="T21" fmla="*/ 48 h 65"/>
                <a:gd name="T22" fmla="*/ 4 w 56"/>
                <a:gd name="T23" fmla="*/ 61 h 65"/>
                <a:gd name="T24" fmla="*/ 4 w 56"/>
                <a:gd name="T25" fmla="*/ 37 h 65"/>
                <a:gd name="T26" fmla="*/ 52 w 56"/>
                <a:gd name="T27" fmla="*/ 24 h 65"/>
                <a:gd name="T28" fmla="*/ 52 w 56"/>
                <a:gd name="T29" fmla="*/ 4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" h="65">
                  <a:moveTo>
                    <a:pt x="28" y="1"/>
                  </a:moveTo>
                  <a:cubicBezTo>
                    <a:pt x="28" y="1"/>
                    <a:pt x="28" y="1"/>
                    <a:pt x="28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4" y="65"/>
                    <a:pt x="4" y="65"/>
                    <a:pt x="4" y="65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0" y="11"/>
                    <a:pt x="44" y="0"/>
                    <a:pt x="28" y="1"/>
                  </a:cubicBezTo>
                  <a:close/>
                  <a:moveTo>
                    <a:pt x="52" y="48"/>
                  </a:moveTo>
                  <a:cubicBezTo>
                    <a:pt x="4" y="61"/>
                    <a:pt x="4" y="61"/>
                    <a:pt x="4" y="61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52" y="24"/>
                    <a:pt x="52" y="24"/>
                    <a:pt x="52" y="24"/>
                  </a:cubicBezTo>
                  <a:lnTo>
                    <a:pt x="52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2" name="Oval 620"/>
            <p:cNvSpPr>
              <a:spLocks noChangeArrowheads="1"/>
            </p:cNvSpPr>
            <p:nvPr/>
          </p:nvSpPr>
          <p:spPr bwMode="auto">
            <a:xfrm>
              <a:off x="6417618" y="1756370"/>
              <a:ext cx="26988" cy="25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3" name="Oval 621"/>
            <p:cNvSpPr>
              <a:spLocks noChangeArrowheads="1"/>
            </p:cNvSpPr>
            <p:nvPr/>
          </p:nvSpPr>
          <p:spPr bwMode="auto">
            <a:xfrm>
              <a:off x="6470006" y="1769070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4" name="Oval 622"/>
            <p:cNvSpPr>
              <a:spLocks noChangeArrowheads="1"/>
            </p:cNvSpPr>
            <p:nvPr/>
          </p:nvSpPr>
          <p:spPr bwMode="auto">
            <a:xfrm>
              <a:off x="6495406" y="1730970"/>
              <a:ext cx="38100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2560449081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0000"/>
        </a:solidFill>
        <a:ln>
          <a:noFill/>
        </a:ln>
        <a:ex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ชุดรูปแบบของ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Administrator</dc:creator>
  <cp:lastModifiedBy>Administrator</cp:lastModifiedBy>
  <cp:revision>16</cp:revision>
  <dcterms:created xsi:type="dcterms:W3CDTF">2012-05-11T08:22:20Z</dcterms:created>
  <dcterms:modified xsi:type="dcterms:W3CDTF">2012-05-11T10:43:25Z</dcterms:modified>
</cp:coreProperties>
</file>